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Titillium Web"/>
      <p:regular r:id="rId27"/>
      <p:bold r:id="rId28"/>
      <p:italic r:id="rId29"/>
      <p:boldItalic r:id="rId30"/>
    </p:embeddedFont>
    <p:embeddedFont>
      <p:font typeface="Work Sans"/>
      <p:regular r:id="rId31"/>
      <p:bold r:id="rId32"/>
      <p:italic r:id="rId33"/>
      <p:boldItalic r:id="rId34"/>
    </p:embeddedFont>
    <p:embeddedFont>
      <p:font typeface="Titillium Web 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9" roundtripDataSignature="AMtx7mhwgtoBr1dnBpPk/DlmHREEnIVH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TitilliumWeb-bold.fntdata"/><Relationship Id="rId27" Type="http://schemas.openxmlformats.org/officeDocument/2006/relationships/font" Target="fonts/TitilliumWeb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itilliumWeb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WorkSans-regular.fntdata"/><Relationship Id="rId30" Type="http://schemas.openxmlformats.org/officeDocument/2006/relationships/font" Target="fonts/TitilliumWeb-boldItalic.fntdata"/><Relationship Id="rId11" Type="http://schemas.openxmlformats.org/officeDocument/2006/relationships/slide" Target="slides/slide6.xml"/><Relationship Id="rId33" Type="http://schemas.openxmlformats.org/officeDocument/2006/relationships/font" Target="fonts/WorkSans-italic.fntdata"/><Relationship Id="rId10" Type="http://schemas.openxmlformats.org/officeDocument/2006/relationships/slide" Target="slides/slide5.xml"/><Relationship Id="rId32" Type="http://schemas.openxmlformats.org/officeDocument/2006/relationships/font" Target="fonts/WorkSans-bold.fntdata"/><Relationship Id="rId13" Type="http://schemas.openxmlformats.org/officeDocument/2006/relationships/slide" Target="slides/slide8.xml"/><Relationship Id="rId35" Type="http://schemas.openxmlformats.org/officeDocument/2006/relationships/font" Target="fonts/TitilliumWebLight-regular.fntdata"/><Relationship Id="rId12" Type="http://schemas.openxmlformats.org/officeDocument/2006/relationships/slide" Target="slides/slide7.xml"/><Relationship Id="rId34" Type="http://schemas.openxmlformats.org/officeDocument/2006/relationships/font" Target="fonts/WorkSans-boldItalic.fntdata"/><Relationship Id="rId15" Type="http://schemas.openxmlformats.org/officeDocument/2006/relationships/slide" Target="slides/slide10.xml"/><Relationship Id="rId37" Type="http://schemas.openxmlformats.org/officeDocument/2006/relationships/font" Target="fonts/TitilliumWebLight-italic.fntdata"/><Relationship Id="rId14" Type="http://schemas.openxmlformats.org/officeDocument/2006/relationships/slide" Target="slides/slide9.xml"/><Relationship Id="rId36" Type="http://schemas.openxmlformats.org/officeDocument/2006/relationships/font" Target="fonts/TitilliumWebLight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TitilliumWebLigh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3" name="Google Shape;1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9" name="Google Shape;1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0" name="Google Shape;11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2" name="Google Shape;12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9" name="Google Shape;130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5" name="Google Shape;131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6" name="Google Shape;132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8" name="Google Shape;134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2" name="Google Shape;63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2" name="Google Shape;7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0" name="Google Shape;8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4" name="Google Shape;10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7" name="Google Shape;10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7" name="Google Shape;1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8" name="Google Shape;114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6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6"/>
          <p:cNvSpPr txBox="1"/>
          <p:nvPr>
            <p:ph type="ctrTitle"/>
          </p:nvPr>
        </p:nvSpPr>
        <p:spPr>
          <a:xfrm>
            <a:off x="4143475" y="1007600"/>
            <a:ext cx="4280400" cy="26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8500">
                <a:solidFill>
                  <a:schemeClr val="hlink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subTitle"/>
          </p:nvPr>
        </p:nvSpPr>
        <p:spPr>
          <a:xfrm>
            <a:off x="4185589" y="3581675"/>
            <a:ext cx="4280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5"/>
          <p:cNvSpPr txBox="1"/>
          <p:nvPr>
            <p:ph type="title"/>
          </p:nvPr>
        </p:nvSpPr>
        <p:spPr>
          <a:xfrm>
            <a:off x="720000" y="681325"/>
            <a:ext cx="6035700" cy="16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4" name="Google Shape;184;p25"/>
          <p:cNvSpPr txBox="1"/>
          <p:nvPr>
            <p:ph idx="2" type="title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b="0" sz="15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5" name="Google Shape;185;p25"/>
          <p:cNvSpPr txBox="1"/>
          <p:nvPr>
            <p:ph idx="1" type="subTitle"/>
          </p:nvPr>
        </p:nvSpPr>
        <p:spPr>
          <a:xfrm>
            <a:off x="787175" y="2322575"/>
            <a:ext cx="2715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6" name="Google Shape;186;p25"/>
          <p:cNvGrpSpPr/>
          <p:nvPr/>
        </p:nvGrpSpPr>
        <p:grpSpPr>
          <a:xfrm>
            <a:off x="883374" y="742244"/>
            <a:ext cx="7477553" cy="3817370"/>
            <a:chOff x="883374" y="742244"/>
            <a:chExt cx="7477553" cy="3817370"/>
          </a:xfrm>
        </p:grpSpPr>
        <p:grpSp>
          <p:nvGrpSpPr>
            <p:cNvPr id="187" name="Google Shape;187;p25"/>
            <p:cNvGrpSpPr/>
            <p:nvPr/>
          </p:nvGrpSpPr>
          <p:grpSpPr>
            <a:xfrm>
              <a:off x="1349196" y="742244"/>
              <a:ext cx="7011731" cy="3817370"/>
              <a:chOff x="1349196" y="742244"/>
              <a:chExt cx="7011731" cy="3817370"/>
            </a:xfrm>
          </p:grpSpPr>
          <p:grpSp>
            <p:nvGrpSpPr>
              <p:cNvPr id="188" name="Google Shape;188;p25"/>
              <p:cNvGrpSpPr/>
              <p:nvPr/>
            </p:nvGrpSpPr>
            <p:grpSpPr>
              <a:xfrm>
                <a:off x="1349196" y="742244"/>
                <a:ext cx="7011731" cy="3817370"/>
                <a:chOff x="1349196" y="742244"/>
                <a:chExt cx="7011731" cy="3817370"/>
              </a:xfrm>
            </p:grpSpPr>
            <p:sp>
              <p:nvSpPr>
                <p:cNvPr id="189" name="Google Shape;189;p25"/>
                <p:cNvSpPr/>
                <p:nvPr/>
              </p:nvSpPr>
              <p:spPr>
                <a:xfrm>
                  <a:off x="2549921" y="34733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Google Shape;190;p25"/>
                <p:cNvSpPr/>
                <p:nvPr/>
              </p:nvSpPr>
              <p:spPr>
                <a:xfrm>
                  <a:off x="5865626" y="4311631"/>
                  <a:ext cx="98644" cy="99712"/>
                </a:xfrm>
                <a:custGeom>
                  <a:rect b="b" l="l" r="r" t="t"/>
                  <a:pathLst>
                    <a:path extrusionOk="0" fill="none" h="1030" w="1019">
                      <a:moveTo>
                        <a:pt x="1019" y="0"/>
                      </a:moveTo>
                      <a:lnTo>
                        <a:pt x="0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" name="Google Shape;191;p25"/>
                <p:cNvSpPr/>
                <p:nvPr/>
              </p:nvSpPr>
              <p:spPr>
                <a:xfrm>
                  <a:off x="5394551" y="2454122"/>
                  <a:ext cx="142497" cy="143566"/>
                </a:xfrm>
                <a:custGeom>
                  <a:rect b="b" l="l" r="r" t="t"/>
                  <a:pathLst>
                    <a:path extrusionOk="0" fill="none" h="1483" w="1472">
                      <a:moveTo>
                        <a:pt x="1472" y="747"/>
                      </a:moveTo>
                      <a:cubicBezTo>
                        <a:pt x="1472" y="1146"/>
                        <a:pt x="1146" y="1482"/>
                        <a:pt x="736" y="1482"/>
                      </a:cubicBezTo>
                      <a:cubicBezTo>
                        <a:pt x="327" y="1482"/>
                        <a:pt x="1" y="1146"/>
                        <a:pt x="1" y="747"/>
                      </a:cubicBezTo>
                      <a:cubicBezTo>
                        <a:pt x="1" y="337"/>
                        <a:pt x="327" y="1"/>
                        <a:pt x="736" y="1"/>
                      </a:cubicBezTo>
                      <a:cubicBezTo>
                        <a:pt x="1146" y="1"/>
                        <a:pt x="1472" y="337"/>
                        <a:pt x="1472" y="747"/>
                      </a:cubicBezTo>
                      <a:close/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25"/>
                <p:cNvSpPr/>
                <p:nvPr/>
              </p:nvSpPr>
              <p:spPr>
                <a:xfrm>
                  <a:off x="6470274" y="742244"/>
                  <a:ext cx="168925" cy="159732"/>
                </a:xfrm>
                <a:custGeom>
                  <a:rect b="b" l="l" r="r" t="t"/>
                  <a:pathLst>
                    <a:path extrusionOk="0" h="1650" w="1745">
                      <a:moveTo>
                        <a:pt x="1744" y="0"/>
                      </a:moveTo>
                      <a:lnTo>
                        <a:pt x="0" y="273"/>
                      </a:lnTo>
                      <a:lnTo>
                        <a:pt x="1114" y="1649"/>
                      </a:lnTo>
                      <a:lnTo>
                        <a:pt x="1744" y="0"/>
                      </a:lnTo>
                      <a:close/>
                    </a:path>
                  </a:pathLst>
                </a:custGeom>
                <a:noFill/>
                <a:ln cap="rnd" cmpd="sng" w="19050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25"/>
                <p:cNvSpPr/>
                <p:nvPr/>
              </p:nvSpPr>
              <p:spPr>
                <a:xfrm>
                  <a:off x="4235800" y="2011035"/>
                  <a:ext cx="672408" cy="41821"/>
                </a:xfrm>
                <a:custGeom>
                  <a:rect b="b" l="l" r="r" t="t"/>
                  <a:pathLst>
                    <a:path extrusionOk="0" fill="none" h="432" w="6946">
                      <a:moveTo>
                        <a:pt x="0" y="0"/>
                      </a:moveTo>
                      <a:cubicBezTo>
                        <a:pt x="578" y="0"/>
                        <a:pt x="578" y="432"/>
                        <a:pt x="1156" y="432"/>
                      </a:cubicBezTo>
                      <a:cubicBezTo>
                        <a:pt x="1734" y="432"/>
                        <a:pt x="1734" y="0"/>
                        <a:pt x="2312" y="0"/>
                      </a:cubicBezTo>
                      <a:cubicBezTo>
                        <a:pt x="2890" y="0"/>
                        <a:pt x="2890" y="432"/>
                        <a:pt x="3467" y="432"/>
                      </a:cubicBezTo>
                      <a:cubicBezTo>
                        <a:pt x="4046" y="432"/>
                        <a:pt x="4046" y="0"/>
                        <a:pt x="4623" y="0"/>
                      </a:cubicBezTo>
                      <a:cubicBezTo>
                        <a:pt x="5201" y="0"/>
                        <a:pt x="5201" y="432"/>
                        <a:pt x="5790" y="432"/>
                      </a:cubicBezTo>
                      <a:cubicBezTo>
                        <a:pt x="6367" y="432"/>
                        <a:pt x="6367" y="0"/>
                        <a:pt x="6945" y="0"/>
                      </a:cubicBezTo>
                    </a:path>
                  </a:pathLst>
                </a:custGeom>
                <a:noFill/>
                <a:ln cap="rnd" cmpd="sng" w="19050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94" name="Google Shape;194;p25"/>
                <p:cNvGrpSpPr/>
                <p:nvPr/>
              </p:nvGrpSpPr>
              <p:grpSpPr>
                <a:xfrm>
                  <a:off x="8261121" y="2850605"/>
                  <a:ext cx="99806" cy="99809"/>
                  <a:chOff x="3688596" y="3879680"/>
                  <a:chExt cx="99806" cy="99809"/>
                </a:xfrm>
              </p:grpSpPr>
              <p:sp>
                <p:nvSpPr>
                  <p:cNvPr id="195" name="Google Shape;195;p25"/>
                  <p:cNvSpPr/>
                  <p:nvPr/>
                </p:nvSpPr>
                <p:spPr>
                  <a:xfrm>
                    <a:off x="3688596" y="3879680"/>
                    <a:ext cx="99806" cy="99809"/>
                  </a:xfrm>
                  <a:custGeom>
                    <a:rect b="b" l="l" r="r" t="t"/>
                    <a:pathLst>
                      <a:path extrusionOk="0" fill="none" h="1031" w="1031">
                        <a:moveTo>
                          <a:pt x="1031" y="0"/>
                        </a:moveTo>
                        <a:lnTo>
                          <a:pt x="1" y="103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6" name="Google Shape;196;p25"/>
                  <p:cNvSpPr/>
                  <p:nvPr/>
                </p:nvSpPr>
                <p:spPr>
                  <a:xfrm flipH="1">
                    <a:off x="3688596" y="3879680"/>
                    <a:ext cx="99806" cy="99809"/>
                  </a:xfrm>
                  <a:custGeom>
                    <a:rect b="b" l="l" r="r" t="t"/>
                    <a:pathLst>
                      <a:path extrusionOk="0" fill="none" h="1031" w="1031">
                        <a:moveTo>
                          <a:pt x="1031" y="0"/>
                        </a:moveTo>
                        <a:lnTo>
                          <a:pt x="1" y="103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97" name="Google Shape;197;p25"/>
                <p:cNvGrpSpPr/>
                <p:nvPr/>
              </p:nvGrpSpPr>
              <p:grpSpPr>
                <a:xfrm>
                  <a:off x="1349196" y="4004505"/>
                  <a:ext cx="99806" cy="99809"/>
                  <a:chOff x="2774196" y="3879680"/>
                  <a:chExt cx="99806" cy="99809"/>
                </a:xfrm>
              </p:grpSpPr>
              <p:sp>
                <p:nvSpPr>
                  <p:cNvPr id="198" name="Google Shape;198;p25"/>
                  <p:cNvSpPr/>
                  <p:nvPr/>
                </p:nvSpPr>
                <p:spPr>
                  <a:xfrm>
                    <a:off x="2774196" y="3879680"/>
                    <a:ext cx="99806" cy="99809"/>
                  </a:xfrm>
                  <a:custGeom>
                    <a:rect b="b" l="l" r="r" t="t"/>
                    <a:pathLst>
                      <a:path extrusionOk="0" fill="none" h="1031" w="1031">
                        <a:moveTo>
                          <a:pt x="1031" y="0"/>
                        </a:moveTo>
                        <a:lnTo>
                          <a:pt x="1" y="103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9" name="Google Shape;199;p25"/>
                  <p:cNvSpPr/>
                  <p:nvPr/>
                </p:nvSpPr>
                <p:spPr>
                  <a:xfrm flipH="1">
                    <a:off x="2774196" y="3879680"/>
                    <a:ext cx="99806" cy="99809"/>
                  </a:xfrm>
                  <a:custGeom>
                    <a:rect b="b" l="l" r="r" t="t"/>
                    <a:pathLst>
                      <a:path extrusionOk="0" fill="none" h="1031" w="1031">
                        <a:moveTo>
                          <a:pt x="1031" y="0"/>
                        </a:moveTo>
                        <a:lnTo>
                          <a:pt x="1" y="103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00" name="Google Shape;200;p25"/>
                <p:cNvSpPr/>
                <p:nvPr/>
              </p:nvSpPr>
              <p:spPr>
                <a:xfrm flipH="1">
                  <a:off x="3335246" y="4459805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01" name="Google Shape;201;p25"/>
              <p:cNvSpPr/>
              <p:nvPr/>
            </p:nvSpPr>
            <p:spPr>
              <a:xfrm>
                <a:off x="3964892" y="2666368"/>
                <a:ext cx="177056" cy="146567"/>
              </a:xfrm>
              <a:custGeom>
                <a:rect b="b" l="l" r="r" t="t"/>
                <a:pathLst>
                  <a:path extrusionOk="0" fill="none" h="1514" w="1829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2" name="Google Shape;202;p25"/>
            <p:cNvSpPr/>
            <p:nvPr/>
          </p:nvSpPr>
          <p:spPr>
            <a:xfrm>
              <a:off x="883374" y="3265644"/>
              <a:ext cx="168925" cy="159732"/>
            </a:xfrm>
            <a:custGeom>
              <a:rect b="b" l="l" r="r" t="t"/>
              <a:pathLst>
                <a:path extrusionOk="0" h="1650" w="1745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1_1_1_1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5" name="Google Shape;205;p26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p26"/>
          <p:cNvGrpSpPr/>
          <p:nvPr/>
        </p:nvGrpSpPr>
        <p:grpSpPr>
          <a:xfrm>
            <a:off x="432296" y="345205"/>
            <a:ext cx="8281272" cy="2853140"/>
            <a:chOff x="432296" y="345205"/>
            <a:chExt cx="8281272" cy="2853140"/>
          </a:xfrm>
        </p:grpSpPr>
        <p:grpSp>
          <p:nvGrpSpPr>
            <p:cNvPr id="207" name="Google Shape;207;p26"/>
            <p:cNvGrpSpPr/>
            <p:nvPr/>
          </p:nvGrpSpPr>
          <p:grpSpPr>
            <a:xfrm>
              <a:off x="432296" y="345205"/>
              <a:ext cx="8281272" cy="2853140"/>
              <a:chOff x="432296" y="345205"/>
              <a:chExt cx="8281272" cy="2853140"/>
            </a:xfrm>
          </p:grpSpPr>
          <p:sp>
            <p:nvSpPr>
              <p:cNvPr id="208" name="Google Shape;208;p26"/>
              <p:cNvSpPr/>
              <p:nvPr/>
            </p:nvSpPr>
            <p:spPr>
              <a:xfrm>
                <a:off x="8579776" y="1094406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6"/>
              <p:cNvSpPr/>
              <p:nvPr/>
            </p:nvSpPr>
            <p:spPr>
              <a:xfrm>
                <a:off x="2010631" y="540006"/>
                <a:ext cx="168925" cy="158764"/>
              </a:xfrm>
              <a:custGeom>
                <a:rect b="b" l="l" r="r" t="t"/>
                <a:pathLst>
                  <a:path extrusionOk="0" h="1640" w="1745">
                    <a:moveTo>
                      <a:pt x="1" y="0"/>
                    </a:moveTo>
                    <a:lnTo>
                      <a:pt x="642" y="1639"/>
                    </a:lnTo>
                    <a:lnTo>
                      <a:pt x="1745" y="273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6"/>
              <p:cNvSpPr/>
              <p:nvPr/>
            </p:nvSpPr>
            <p:spPr>
              <a:xfrm>
                <a:off x="8544643" y="3038613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6"/>
              <p:cNvSpPr/>
              <p:nvPr/>
            </p:nvSpPr>
            <p:spPr>
              <a:xfrm>
                <a:off x="967667" y="2702580"/>
                <a:ext cx="177056" cy="146567"/>
              </a:xfrm>
              <a:custGeom>
                <a:rect b="b" l="l" r="r" t="t"/>
                <a:pathLst>
                  <a:path extrusionOk="0" fill="none" h="1514" w="1829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2" name="Google Shape;212;p26"/>
              <p:cNvGrpSpPr/>
              <p:nvPr/>
            </p:nvGrpSpPr>
            <p:grpSpPr>
              <a:xfrm>
                <a:off x="432296" y="1903980"/>
                <a:ext cx="99806" cy="99809"/>
                <a:chOff x="3688596" y="3879680"/>
                <a:chExt cx="99806" cy="99809"/>
              </a:xfrm>
            </p:grpSpPr>
            <p:sp>
              <p:nvSpPr>
                <p:cNvPr id="213" name="Google Shape;213;p26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214;p26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15" name="Google Shape;215;p26"/>
              <p:cNvSpPr/>
              <p:nvPr/>
            </p:nvSpPr>
            <p:spPr>
              <a:xfrm>
                <a:off x="6186206" y="1579138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6"/>
              <p:cNvSpPr/>
              <p:nvPr/>
            </p:nvSpPr>
            <p:spPr>
              <a:xfrm flipH="1">
                <a:off x="7133571" y="345205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6"/>
              <p:cNvSpPr/>
              <p:nvPr/>
            </p:nvSpPr>
            <p:spPr>
              <a:xfrm flipH="1">
                <a:off x="2371802" y="1429006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8" name="Google Shape;218;p26"/>
            <p:cNvSpPr/>
            <p:nvPr/>
          </p:nvSpPr>
          <p:spPr>
            <a:xfrm>
              <a:off x="8424001" y="1980334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_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7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7"/>
          <p:cNvSpPr txBox="1"/>
          <p:nvPr>
            <p:ph type="title"/>
          </p:nvPr>
        </p:nvSpPr>
        <p:spPr>
          <a:xfrm>
            <a:off x="787175" y="706400"/>
            <a:ext cx="4308300" cy="16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3" name="Google Shape;223;p27"/>
          <p:cNvSpPr txBox="1"/>
          <p:nvPr>
            <p:ph idx="2" type="title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b="0" sz="15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24" name="Google Shape;224;p27"/>
          <p:cNvSpPr txBox="1"/>
          <p:nvPr>
            <p:ph idx="1" type="subTitle"/>
          </p:nvPr>
        </p:nvSpPr>
        <p:spPr>
          <a:xfrm>
            <a:off x="787175" y="2317500"/>
            <a:ext cx="2763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5" name="Google Shape;225;p27"/>
          <p:cNvGrpSpPr/>
          <p:nvPr/>
        </p:nvGrpSpPr>
        <p:grpSpPr>
          <a:xfrm>
            <a:off x="1807746" y="835655"/>
            <a:ext cx="6257877" cy="3623613"/>
            <a:chOff x="1807746" y="835655"/>
            <a:chExt cx="6257877" cy="3623613"/>
          </a:xfrm>
        </p:grpSpPr>
        <p:sp>
          <p:nvSpPr>
            <p:cNvPr id="226" name="Google Shape;226;p27"/>
            <p:cNvSpPr/>
            <p:nvPr/>
          </p:nvSpPr>
          <p:spPr>
            <a:xfrm>
              <a:off x="5478826" y="3020931"/>
              <a:ext cx="98644" cy="99712"/>
            </a:xfrm>
            <a:custGeom>
              <a:rect b="b" l="l" r="r" t="t"/>
              <a:pathLst>
                <a:path extrusionOk="0" fill="none" h="1030" w="1019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6873324" y="1842819"/>
              <a:ext cx="168925" cy="159732"/>
            </a:xfrm>
            <a:custGeom>
              <a:rect b="b" l="l" r="r" t="t"/>
              <a:pathLst>
                <a:path extrusionOk="0" h="1650" w="1745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4531706" y="4168913"/>
              <a:ext cx="168925" cy="159732"/>
            </a:xfrm>
            <a:custGeom>
              <a:rect b="b" l="l" r="r" t="t"/>
              <a:pathLst>
                <a:path extrusionOk="0" h="1650" w="1745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5785423" y="1029119"/>
              <a:ext cx="672408" cy="41724"/>
            </a:xfrm>
            <a:custGeom>
              <a:rect b="b" l="l" r="r" t="t"/>
              <a:pathLst>
                <a:path extrusionOk="0" fill="none" h="431" w="6946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7800642" y="835655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7923126" y="2376334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4304056" y="2698188"/>
              <a:ext cx="168925" cy="159732"/>
            </a:xfrm>
            <a:custGeom>
              <a:rect b="b" l="l" r="r" t="t"/>
              <a:pathLst>
                <a:path extrusionOk="0" h="1650" w="1745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7"/>
            <p:cNvSpPr/>
            <p:nvPr/>
          </p:nvSpPr>
          <p:spPr>
            <a:xfrm flipH="1">
              <a:off x="1807746" y="3198355"/>
              <a:ext cx="99806" cy="99809"/>
            </a:xfrm>
            <a:custGeom>
              <a:rect b="b" l="l" r="r" t="t"/>
              <a:pathLst>
                <a:path extrusionOk="0" fill="none" h="1031" w="1031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7"/>
            <p:cNvSpPr/>
            <p:nvPr/>
          </p:nvSpPr>
          <p:spPr>
            <a:xfrm flipH="1">
              <a:off x="5577477" y="4359556"/>
              <a:ext cx="98644" cy="99712"/>
            </a:xfrm>
            <a:custGeom>
              <a:rect b="b" l="l" r="r" t="t"/>
              <a:pathLst>
                <a:path extrusionOk="0" fill="none" h="1030" w="1019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_1_1_1_1_1_1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7" name="Google Shape;237;p28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28"/>
          <p:cNvGrpSpPr/>
          <p:nvPr/>
        </p:nvGrpSpPr>
        <p:grpSpPr>
          <a:xfrm>
            <a:off x="550102" y="468222"/>
            <a:ext cx="8281025" cy="3927485"/>
            <a:chOff x="550102" y="468222"/>
            <a:chExt cx="8281025" cy="3927485"/>
          </a:xfrm>
        </p:grpSpPr>
        <p:grpSp>
          <p:nvGrpSpPr>
            <p:cNvPr id="239" name="Google Shape;239;p28"/>
            <p:cNvGrpSpPr/>
            <p:nvPr/>
          </p:nvGrpSpPr>
          <p:grpSpPr>
            <a:xfrm>
              <a:off x="550102" y="468222"/>
              <a:ext cx="8281025" cy="3927485"/>
              <a:chOff x="550102" y="468222"/>
              <a:chExt cx="8281025" cy="3927485"/>
            </a:xfrm>
          </p:grpSpPr>
          <p:sp>
            <p:nvSpPr>
              <p:cNvPr id="240" name="Google Shape;240;p28"/>
              <p:cNvSpPr/>
              <p:nvPr/>
            </p:nvSpPr>
            <p:spPr>
              <a:xfrm>
                <a:off x="8731321" y="2038067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8"/>
              <p:cNvSpPr/>
              <p:nvPr/>
            </p:nvSpPr>
            <p:spPr>
              <a:xfrm>
                <a:off x="3779406" y="4235975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8"/>
              <p:cNvSpPr/>
              <p:nvPr/>
            </p:nvSpPr>
            <p:spPr>
              <a:xfrm>
                <a:off x="1501271" y="944185"/>
                <a:ext cx="672504" cy="41821"/>
              </a:xfrm>
              <a:custGeom>
                <a:rect b="b" l="l" r="r" t="t"/>
                <a:pathLst>
                  <a:path extrusionOk="0" fill="none" h="432" w="6947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28"/>
              <p:cNvSpPr/>
              <p:nvPr/>
            </p:nvSpPr>
            <p:spPr>
              <a:xfrm>
                <a:off x="719992" y="1724343"/>
                <a:ext cx="177056" cy="146567"/>
              </a:xfrm>
              <a:custGeom>
                <a:rect b="b" l="l" r="r" t="t"/>
                <a:pathLst>
                  <a:path extrusionOk="0" fill="none" h="1514" w="1829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28"/>
              <p:cNvSpPr/>
              <p:nvPr/>
            </p:nvSpPr>
            <p:spPr>
              <a:xfrm>
                <a:off x="8495856" y="3614250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8"/>
              <p:cNvSpPr/>
              <p:nvPr/>
            </p:nvSpPr>
            <p:spPr>
              <a:xfrm flipH="1">
                <a:off x="6560596" y="4136155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8"/>
              <p:cNvSpPr/>
              <p:nvPr/>
            </p:nvSpPr>
            <p:spPr>
              <a:xfrm flipH="1">
                <a:off x="550102" y="3881181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8"/>
              <p:cNvSpPr/>
              <p:nvPr/>
            </p:nvSpPr>
            <p:spPr>
              <a:xfrm>
                <a:off x="648751" y="468222"/>
                <a:ext cx="142497" cy="143566"/>
              </a:xfrm>
              <a:custGeom>
                <a:rect b="b" l="l" r="r" t="t"/>
                <a:pathLst>
                  <a:path extrusionOk="0" fill="none" h="1483" w="1472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8" name="Google Shape;248;p28"/>
              <p:cNvGrpSpPr/>
              <p:nvPr/>
            </p:nvGrpSpPr>
            <p:grpSpPr>
              <a:xfrm>
                <a:off x="7759546" y="867730"/>
                <a:ext cx="99806" cy="99809"/>
                <a:chOff x="3688596" y="3879680"/>
                <a:chExt cx="99806" cy="99809"/>
              </a:xfrm>
            </p:grpSpPr>
            <p:sp>
              <p:nvSpPr>
                <p:cNvPr id="249" name="Google Shape;249;p28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" name="Google Shape;250;p28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51" name="Google Shape;251;p28"/>
            <p:cNvSpPr/>
            <p:nvPr/>
          </p:nvSpPr>
          <p:spPr>
            <a:xfrm>
              <a:off x="2079076" y="4144568"/>
              <a:ext cx="98644" cy="99712"/>
            </a:xfrm>
            <a:custGeom>
              <a:rect b="b" l="l" r="r" t="t"/>
              <a:pathLst>
                <a:path extrusionOk="0" fill="none" h="1030" w="1019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1_1_1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9"/>
          <p:cNvSpPr txBox="1"/>
          <p:nvPr>
            <p:ph type="ctrTitle"/>
          </p:nvPr>
        </p:nvSpPr>
        <p:spPr>
          <a:xfrm>
            <a:off x="720000" y="705715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5" name="Google Shape;255;p29"/>
          <p:cNvSpPr txBox="1"/>
          <p:nvPr>
            <p:ph idx="1" type="subTitle"/>
          </p:nvPr>
        </p:nvSpPr>
        <p:spPr>
          <a:xfrm>
            <a:off x="771600" y="1703525"/>
            <a:ext cx="4232400" cy="10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6" name="Google Shape;256;p29"/>
          <p:cNvSpPr txBox="1"/>
          <p:nvPr>
            <p:ph idx="2" type="subTitle"/>
          </p:nvPr>
        </p:nvSpPr>
        <p:spPr>
          <a:xfrm>
            <a:off x="771600" y="4318299"/>
            <a:ext cx="42324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257" name="Google Shape;257;p29"/>
          <p:cNvGrpSpPr/>
          <p:nvPr/>
        </p:nvGrpSpPr>
        <p:grpSpPr>
          <a:xfrm>
            <a:off x="2851773" y="657755"/>
            <a:ext cx="5495425" cy="3544013"/>
            <a:chOff x="2851773" y="657755"/>
            <a:chExt cx="5495425" cy="3544013"/>
          </a:xfrm>
        </p:grpSpPr>
        <p:grpSp>
          <p:nvGrpSpPr>
            <p:cNvPr id="258" name="Google Shape;258;p29"/>
            <p:cNvGrpSpPr/>
            <p:nvPr/>
          </p:nvGrpSpPr>
          <p:grpSpPr>
            <a:xfrm>
              <a:off x="4867671" y="657755"/>
              <a:ext cx="3479527" cy="3544013"/>
              <a:chOff x="4867671" y="657755"/>
              <a:chExt cx="3479527" cy="3544013"/>
            </a:xfrm>
          </p:grpSpPr>
          <p:sp>
            <p:nvSpPr>
              <p:cNvPr id="259" name="Google Shape;259;p29"/>
              <p:cNvSpPr/>
              <p:nvPr/>
            </p:nvSpPr>
            <p:spPr>
              <a:xfrm>
                <a:off x="7837446" y="3560155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29"/>
              <p:cNvSpPr/>
              <p:nvPr/>
            </p:nvSpPr>
            <p:spPr>
              <a:xfrm>
                <a:off x="5203173" y="4160044"/>
                <a:ext cx="672408" cy="41724"/>
              </a:xfrm>
              <a:custGeom>
                <a:rect b="b" l="l" r="r" t="t"/>
                <a:pathLst>
                  <a:path extrusionOk="0" fill="none" h="431" w="6946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9"/>
              <p:cNvSpPr/>
              <p:nvPr/>
            </p:nvSpPr>
            <p:spPr>
              <a:xfrm>
                <a:off x="7252742" y="657755"/>
                <a:ext cx="177056" cy="146567"/>
              </a:xfrm>
              <a:custGeom>
                <a:rect b="b" l="l" r="r" t="t"/>
                <a:pathLst>
                  <a:path extrusionOk="0" fill="none" h="1514" w="1829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9"/>
              <p:cNvSpPr/>
              <p:nvPr/>
            </p:nvSpPr>
            <p:spPr>
              <a:xfrm>
                <a:off x="8204701" y="2021884"/>
                <a:ext cx="142497" cy="143566"/>
              </a:xfrm>
              <a:custGeom>
                <a:rect b="b" l="l" r="r" t="t"/>
                <a:pathLst>
                  <a:path extrusionOk="0" fill="none" h="1483" w="1472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>
                <a:off x="5939331" y="1228788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 flipH="1">
                <a:off x="4867671" y="1258755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5" name="Google Shape;265;p29"/>
            <p:cNvSpPr/>
            <p:nvPr/>
          </p:nvSpPr>
          <p:spPr>
            <a:xfrm>
              <a:off x="4129193" y="2735081"/>
              <a:ext cx="168925" cy="158764"/>
            </a:xfrm>
            <a:custGeom>
              <a:rect b="b" l="l" r="r" t="t"/>
              <a:pathLst>
                <a:path extrusionOk="0" h="1640" w="1745">
                  <a:moveTo>
                    <a:pt x="1" y="0"/>
                  </a:moveTo>
                  <a:lnTo>
                    <a:pt x="642" y="1639"/>
                  </a:lnTo>
                  <a:lnTo>
                    <a:pt x="1745" y="273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2851773" y="3300994"/>
              <a:ext cx="672408" cy="41724"/>
            </a:xfrm>
            <a:custGeom>
              <a:rect b="b" l="l" r="r" t="t"/>
              <a:pathLst>
                <a:path extrusionOk="0" fill="none" h="431" w="6946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" name="Google Shape;267;p29"/>
          <p:cNvSpPr txBox="1"/>
          <p:nvPr/>
        </p:nvSpPr>
        <p:spPr>
          <a:xfrm>
            <a:off x="720000" y="3408875"/>
            <a:ext cx="384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infographics &amp; images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_1_1_1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1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_1_1_1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2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_1_1_1_1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3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_1_1_1_1_1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4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" type="body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5" name="Google Shape;15;p17"/>
          <p:cNvGrpSpPr/>
          <p:nvPr/>
        </p:nvGrpSpPr>
        <p:grpSpPr>
          <a:xfrm>
            <a:off x="47598" y="151506"/>
            <a:ext cx="9129314" cy="4417364"/>
            <a:chOff x="47598" y="151506"/>
            <a:chExt cx="9129314" cy="4417364"/>
          </a:xfrm>
        </p:grpSpPr>
        <p:sp>
          <p:nvSpPr>
            <p:cNvPr id="16" name="Google Shape;16;p17"/>
            <p:cNvSpPr/>
            <p:nvPr/>
          </p:nvSpPr>
          <p:spPr>
            <a:xfrm>
              <a:off x="8790746" y="3782430"/>
              <a:ext cx="99806" cy="99809"/>
            </a:xfrm>
            <a:custGeom>
              <a:rect b="b" l="l" r="r" t="t"/>
              <a:pathLst>
                <a:path extrusionOk="0" fill="none" h="1031" w="1031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7"/>
            <p:cNvSpPr/>
            <p:nvPr/>
          </p:nvSpPr>
          <p:spPr>
            <a:xfrm>
              <a:off x="8020376" y="904981"/>
              <a:ext cx="98644" cy="99712"/>
            </a:xfrm>
            <a:custGeom>
              <a:rect b="b" l="l" r="r" t="t"/>
              <a:pathLst>
                <a:path extrusionOk="0" fill="none" h="1030" w="1019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7"/>
            <p:cNvSpPr/>
            <p:nvPr/>
          </p:nvSpPr>
          <p:spPr>
            <a:xfrm>
              <a:off x="312551" y="1937472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7"/>
            <p:cNvSpPr/>
            <p:nvPr/>
          </p:nvSpPr>
          <p:spPr>
            <a:xfrm>
              <a:off x="1470368" y="151506"/>
              <a:ext cx="168925" cy="158764"/>
            </a:xfrm>
            <a:custGeom>
              <a:rect b="b" l="l" r="r" t="t"/>
              <a:pathLst>
                <a:path extrusionOk="0" h="1640" w="1745">
                  <a:moveTo>
                    <a:pt x="1" y="0"/>
                  </a:moveTo>
                  <a:lnTo>
                    <a:pt x="642" y="1639"/>
                  </a:lnTo>
                  <a:lnTo>
                    <a:pt x="1745" y="273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7"/>
            <p:cNvSpPr/>
            <p:nvPr/>
          </p:nvSpPr>
          <p:spPr>
            <a:xfrm>
              <a:off x="8020381" y="4409138"/>
              <a:ext cx="168925" cy="159732"/>
            </a:xfrm>
            <a:custGeom>
              <a:rect b="b" l="l" r="r" t="t"/>
              <a:pathLst>
                <a:path extrusionOk="0" h="1650" w="1745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7"/>
            <p:cNvSpPr/>
            <p:nvPr/>
          </p:nvSpPr>
          <p:spPr>
            <a:xfrm>
              <a:off x="47598" y="3500769"/>
              <a:ext cx="672408" cy="41724"/>
            </a:xfrm>
            <a:custGeom>
              <a:rect b="b" l="l" r="r" t="t"/>
              <a:pathLst>
                <a:path extrusionOk="0" fill="none" h="431" w="6946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7"/>
            <p:cNvSpPr/>
            <p:nvPr/>
          </p:nvSpPr>
          <p:spPr>
            <a:xfrm>
              <a:off x="8504408" y="710460"/>
              <a:ext cx="672504" cy="41821"/>
            </a:xfrm>
            <a:custGeom>
              <a:rect b="b" l="l" r="r" t="t"/>
              <a:pathLst>
                <a:path extrusionOk="0" fill="none" h="432" w="6947">
                  <a:moveTo>
                    <a:pt x="1" y="1"/>
                  </a:moveTo>
                  <a:cubicBezTo>
                    <a:pt x="579" y="1"/>
                    <a:pt x="579" y="432"/>
                    <a:pt x="1157" y="432"/>
                  </a:cubicBezTo>
                  <a:cubicBezTo>
                    <a:pt x="1735" y="432"/>
                    <a:pt x="1735" y="1"/>
                    <a:pt x="2312" y="1"/>
                  </a:cubicBezTo>
                  <a:cubicBezTo>
                    <a:pt x="2891" y="1"/>
                    <a:pt x="2891" y="432"/>
                    <a:pt x="3468" y="432"/>
                  </a:cubicBezTo>
                  <a:cubicBezTo>
                    <a:pt x="4046" y="432"/>
                    <a:pt x="4046" y="1"/>
                    <a:pt x="4624" y="1"/>
                  </a:cubicBezTo>
                  <a:cubicBezTo>
                    <a:pt x="5202" y="1"/>
                    <a:pt x="5202" y="432"/>
                    <a:pt x="5779" y="432"/>
                  </a:cubicBezTo>
                  <a:cubicBezTo>
                    <a:pt x="6358" y="432"/>
                    <a:pt x="6358" y="1"/>
                    <a:pt x="6946" y="1"/>
                  </a:cubicBez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7"/>
            <p:cNvSpPr/>
            <p:nvPr/>
          </p:nvSpPr>
          <p:spPr>
            <a:xfrm>
              <a:off x="7569767" y="298455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" name="Google Shape;24;p17"/>
            <p:cNvGrpSpPr/>
            <p:nvPr/>
          </p:nvGrpSpPr>
          <p:grpSpPr>
            <a:xfrm>
              <a:off x="586321" y="805155"/>
              <a:ext cx="99806" cy="99809"/>
              <a:chOff x="3688596" y="3879680"/>
              <a:chExt cx="99806" cy="99809"/>
            </a:xfrm>
          </p:grpSpPr>
          <p:sp>
            <p:nvSpPr>
              <p:cNvPr id="25" name="Google Shape;25;p17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7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" name="Google Shape;27;p17"/>
            <p:cNvGrpSpPr/>
            <p:nvPr/>
          </p:nvGrpSpPr>
          <p:grpSpPr>
            <a:xfrm>
              <a:off x="1019921" y="3882255"/>
              <a:ext cx="99806" cy="99809"/>
              <a:chOff x="3688596" y="3879680"/>
              <a:chExt cx="99806" cy="99809"/>
            </a:xfrm>
          </p:grpSpPr>
          <p:sp>
            <p:nvSpPr>
              <p:cNvPr id="28" name="Google Shape;28;p17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17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" name="Google Shape;30;p17"/>
            <p:cNvSpPr/>
            <p:nvPr/>
          </p:nvSpPr>
          <p:spPr>
            <a:xfrm>
              <a:off x="8756193" y="1455363"/>
              <a:ext cx="168925" cy="159732"/>
            </a:xfrm>
            <a:custGeom>
              <a:rect b="b" l="l" r="r" t="t"/>
              <a:pathLst>
                <a:path extrusionOk="0" h="1650" w="1745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_1_1_1_1_1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5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2" type="title"/>
          </p:nvPr>
        </p:nvSpPr>
        <p:spPr>
          <a:xfrm>
            <a:off x="720000" y="1640842"/>
            <a:ext cx="23757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8"/>
          <p:cNvSpPr txBox="1"/>
          <p:nvPr>
            <p:ph idx="3" type="title"/>
          </p:nvPr>
        </p:nvSpPr>
        <p:spPr>
          <a:xfrm>
            <a:off x="720000" y="1218721"/>
            <a:ext cx="1275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05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18"/>
          <p:cNvSpPr txBox="1"/>
          <p:nvPr>
            <p:ph idx="1" type="subTitle"/>
          </p:nvPr>
        </p:nvSpPr>
        <p:spPr>
          <a:xfrm>
            <a:off x="720000" y="2336667"/>
            <a:ext cx="2412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4" type="title"/>
          </p:nvPr>
        </p:nvSpPr>
        <p:spPr>
          <a:xfrm>
            <a:off x="3403800" y="1640817"/>
            <a:ext cx="23757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18"/>
          <p:cNvSpPr txBox="1"/>
          <p:nvPr>
            <p:ph idx="5" type="title"/>
          </p:nvPr>
        </p:nvSpPr>
        <p:spPr>
          <a:xfrm>
            <a:off x="3403800" y="1218721"/>
            <a:ext cx="1275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05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8" name="Google Shape;38;p18"/>
          <p:cNvSpPr txBox="1"/>
          <p:nvPr>
            <p:ph idx="6" type="subTitle"/>
          </p:nvPr>
        </p:nvSpPr>
        <p:spPr>
          <a:xfrm>
            <a:off x="3403800" y="2303049"/>
            <a:ext cx="2412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7" type="title"/>
          </p:nvPr>
        </p:nvSpPr>
        <p:spPr>
          <a:xfrm>
            <a:off x="6087600" y="1640836"/>
            <a:ext cx="23757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18"/>
          <p:cNvSpPr txBox="1"/>
          <p:nvPr>
            <p:ph idx="8" type="title"/>
          </p:nvPr>
        </p:nvSpPr>
        <p:spPr>
          <a:xfrm>
            <a:off x="6087600" y="1218721"/>
            <a:ext cx="1275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05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" name="Google Shape;41;p18"/>
          <p:cNvSpPr txBox="1"/>
          <p:nvPr>
            <p:ph idx="9" type="subTitle"/>
          </p:nvPr>
        </p:nvSpPr>
        <p:spPr>
          <a:xfrm>
            <a:off x="6087600" y="2303049"/>
            <a:ext cx="2412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3" type="title"/>
          </p:nvPr>
        </p:nvSpPr>
        <p:spPr>
          <a:xfrm>
            <a:off x="720000" y="3444928"/>
            <a:ext cx="23757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18"/>
          <p:cNvSpPr txBox="1"/>
          <p:nvPr>
            <p:ph idx="14" type="title"/>
          </p:nvPr>
        </p:nvSpPr>
        <p:spPr>
          <a:xfrm>
            <a:off x="720000" y="3022833"/>
            <a:ext cx="1275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05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18"/>
          <p:cNvSpPr txBox="1"/>
          <p:nvPr>
            <p:ph idx="15" type="subTitle"/>
          </p:nvPr>
        </p:nvSpPr>
        <p:spPr>
          <a:xfrm>
            <a:off x="720000" y="4140778"/>
            <a:ext cx="2412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6" type="title"/>
          </p:nvPr>
        </p:nvSpPr>
        <p:spPr>
          <a:xfrm>
            <a:off x="3403800" y="3444928"/>
            <a:ext cx="23757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540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18"/>
          <p:cNvSpPr txBox="1"/>
          <p:nvPr>
            <p:ph idx="17" type="title"/>
          </p:nvPr>
        </p:nvSpPr>
        <p:spPr>
          <a:xfrm>
            <a:off x="3403800" y="3022833"/>
            <a:ext cx="1275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05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" name="Google Shape;47;p18"/>
          <p:cNvSpPr txBox="1"/>
          <p:nvPr>
            <p:ph idx="18" type="subTitle"/>
          </p:nvPr>
        </p:nvSpPr>
        <p:spPr>
          <a:xfrm>
            <a:off x="3403800" y="4140777"/>
            <a:ext cx="2412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9" type="title"/>
          </p:nvPr>
        </p:nvSpPr>
        <p:spPr>
          <a:xfrm>
            <a:off x="6087600" y="3444928"/>
            <a:ext cx="23757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540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18"/>
          <p:cNvSpPr txBox="1"/>
          <p:nvPr>
            <p:ph idx="20" type="title"/>
          </p:nvPr>
        </p:nvSpPr>
        <p:spPr>
          <a:xfrm>
            <a:off x="6087600" y="3022833"/>
            <a:ext cx="1275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05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0" name="Google Shape;50;p18"/>
          <p:cNvSpPr txBox="1"/>
          <p:nvPr>
            <p:ph idx="21" type="subTitle"/>
          </p:nvPr>
        </p:nvSpPr>
        <p:spPr>
          <a:xfrm>
            <a:off x="6087600" y="4140777"/>
            <a:ext cx="2412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1" name="Google Shape;51;p18"/>
          <p:cNvGrpSpPr/>
          <p:nvPr/>
        </p:nvGrpSpPr>
        <p:grpSpPr>
          <a:xfrm>
            <a:off x="307776" y="206869"/>
            <a:ext cx="8692374" cy="4765938"/>
            <a:chOff x="307776" y="206869"/>
            <a:chExt cx="8692374" cy="4765938"/>
          </a:xfrm>
        </p:grpSpPr>
        <p:grpSp>
          <p:nvGrpSpPr>
            <p:cNvPr id="52" name="Google Shape;52;p18"/>
            <p:cNvGrpSpPr/>
            <p:nvPr/>
          </p:nvGrpSpPr>
          <p:grpSpPr>
            <a:xfrm>
              <a:off x="307776" y="206869"/>
              <a:ext cx="8692374" cy="4765938"/>
              <a:chOff x="307776" y="206869"/>
              <a:chExt cx="8692374" cy="4765938"/>
            </a:xfrm>
          </p:grpSpPr>
          <p:sp>
            <p:nvSpPr>
              <p:cNvPr id="53" name="Google Shape;53;p18"/>
              <p:cNvSpPr/>
              <p:nvPr/>
            </p:nvSpPr>
            <p:spPr>
              <a:xfrm>
                <a:off x="358121" y="4865667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8"/>
              <p:cNvSpPr/>
              <p:nvPr/>
            </p:nvSpPr>
            <p:spPr>
              <a:xfrm>
                <a:off x="6449424" y="651507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8"/>
              <p:cNvSpPr/>
              <p:nvPr/>
            </p:nvSpPr>
            <p:spPr>
              <a:xfrm>
                <a:off x="8702281" y="4813075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18"/>
              <p:cNvSpPr/>
              <p:nvPr/>
            </p:nvSpPr>
            <p:spPr>
              <a:xfrm>
                <a:off x="7139748" y="206869"/>
                <a:ext cx="672408" cy="41724"/>
              </a:xfrm>
              <a:custGeom>
                <a:rect b="b" l="l" r="r" t="t"/>
                <a:pathLst>
                  <a:path extrusionOk="0" fill="none" h="431" w="6946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18"/>
              <p:cNvSpPr/>
              <p:nvPr/>
            </p:nvSpPr>
            <p:spPr>
              <a:xfrm>
                <a:off x="8327646" y="3218972"/>
                <a:ext cx="672504" cy="41821"/>
              </a:xfrm>
              <a:custGeom>
                <a:rect b="b" l="l" r="r" t="t"/>
                <a:pathLst>
                  <a:path extrusionOk="0" fill="none" h="432" w="6947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8"/>
              <p:cNvSpPr/>
              <p:nvPr/>
            </p:nvSpPr>
            <p:spPr>
              <a:xfrm>
                <a:off x="307776" y="3721797"/>
                <a:ext cx="142497" cy="143566"/>
              </a:xfrm>
              <a:custGeom>
                <a:rect b="b" l="l" r="r" t="t"/>
                <a:pathLst>
                  <a:path extrusionOk="0" fill="none" h="1483" w="1472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9" name="Google Shape;59;p18"/>
              <p:cNvGrpSpPr/>
              <p:nvPr/>
            </p:nvGrpSpPr>
            <p:grpSpPr>
              <a:xfrm>
                <a:off x="5088646" y="490092"/>
                <a:ext cx="99806" cy="99809"/>
                <a:chOff x="3688596" y="3879680"/>
                <a:chExt cx="99806" cy="99809"/>
              </a:xfrm>
            </p:grpSpPr>
            <p:sp>
              <p:nvSpPr>
                <p:cNvPr id="60" name="Google Shape;60;p18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" name="Google Shape;61;p18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2" name="Google Shape;62;p18"/>
              <p:cNvSpPr/>
              <p:nvPr/>
            </p:nvSpPr>
            <p:spPr>
              <a:xfrm flipH="1">
                <a:off x="8771396" y="1839467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3" name="Google Shape;63;p18"/>
            <p:cNvSpPr/>
            <p:nvPr/>
          </p:nvSpPr>
          <p:spPr>
            <a:xfrm>
              <a:off x="8609392" y="3852105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9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9"/>
          <p:cNvSpPr txBox="1"/>
          <p:nvPr>
            <p:ph type="title"/>
          </p:nvPr>
        </p:nvSpPr>
        <p:spPr>
          <a:xfrm>
            <a:off x="720000" y="681325"/>
            <a:ext cx="3713400" cy="17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Google Shape;68;p19"/>
          <p:cNvSpPr txBox="1"/>
          <p:nvPr>
            <p:ph idx="2" type="title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15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9" name="Google Shape;69;p19"/>
          <p:cNvSpPr txBox="1"/>
          <p:nvPr>
            <p:ph idx="1" type="subTitle"/>
          </p:nvPr>
        </p:nvSpPr>
        <p:spPr>
          <a:xfrm>
            <a:off x="808900" y="2451625"/>
            <a:ext cx="27777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0" name="Google Shape;70;p19"/>
          <p:cNvGrpSpPr/>
          <p:nvPr/>
        </p:nvGrpSpPr>
        <p:grpSpPr>
          <a:xfrm>
            <a:off x="720006" y="883338"/>
            <a:ext cx="8128550" cy="3770017"/>
            <a:chOff x="720006" y="883338"/>
            <a:chExt cx="8128550" cy="3770017"/>
          </a:xfrm>
        </p:grpSpPr>
        <p:grpSp>
          <p:nvGrpSpPr>
            <p:cNvPr id="71" name="Google Shape;71;p19"/>
            <p:cNvGrpSpPr/>
            <p:nvPr/>
          </p:nvGrpSpPr>
          <p:grpSpPr>
            <a:xfrm>
              <a:off x="720006" y="883338"/>
              <a:ext cx="8128550" cy="3770017"/>
              <a:chOff x="720006" y="883338"/>
              <a:chExt cx="8128550" cy="3770017"/>
            </a:xfrm>
          </p:grpSpPr>
          <p:sp>
            <p:nvSpPr>
              <p:cNvPr id="72" name="Google Shape;72;p19"/>
              <p:cNvSpPr/>
              <p:nvPr/>
            </p:nvSpPr>
            <p:spPr>
              <a:xfrm>
                <a:off x="3413808" y="2901755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9"/>
              <p:cNvSpPr/>
              <p:nvPr/>
            </p:nvSpPr>
            <p:spPr>
              <a:xfrm>
                <a:off x="8374676" y="1292243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9"/>
              <p:cNvSpPr/>
              <p:nvPr/>
            </p:nvSpPr>
            <p:spPr>
              <a:xfrm>
                <a:off x="720006" y="3427338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9"/>
              <p:cNvSpPr/>
              <p:nvPr/>
            </p:nvSpPr>
            <p:spPr>
              <a:xfrm>
                <a:off x="8176148" y="3385619"/>
                <a:ext cx="672408" cy="41724"/>
              </a:xfrm>
              <a:custGeom>
                <a:rect b="b" l="l" r="r" t="t"/>
                <a:pathLst>
                  <a:path extrusionOk="0" fill="none" h="431" w="6946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6" name="Google Shape;76;p19"/>
              <p:cNvGrpSpPr/>
              <p:nvPr/>
            </p:nvGrpSpPr>
            <p:grpSpPr>
              <a:xfrm>
                <a:off x="8011621" y="2521842"/>
                <a:ext cx="99806" cy="99809"/>
                <a:chOff x="3688596" y="3879680"/>
                <a:chExt cx="99806" cy="99809"/>
              </a:xfrm>
            </p:grpSpPr>
            <p:sp>
              <p:nvSpPr>
                <p:cNvPr id="77" name="Google Shape;77;p19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" name="Google Shape;78;p19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9" name="Google Shape;79;p19"/>
              <p:cNvSpPr/>
              <p:nvPr/>
            </p:nvSpPr>
            <p:spPr>
              <a:xfrm>
                <a:off x="6809951" y="1943409"/>
                <a:ext cx="142497" cy="143566"/>
              </a:xfrm>
              <a:custGeom>
                <a:rect b="b" l="l" r="r" t="t"/>
                <a:pathLst>
                  <a:path extrusionOk="0" fill="none" h="1483" w="1472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9"/>
              <p:cNvSpPr/>
              <p:nvPr/>
            </p:nvSpPr>
            <p:spPr>
              <a:xfrm>
                <a:off x="5986881" y="883338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9"/>
              <p:cNvSpPr/>
              <p:nvPr/>
            </p:nvSpPr>
            <p:spPr>
              <a:xfrm flipH="1">
                <a:off x="4920296" y="40438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9"/>
              <p:cNvSpPr/>
              <p:nvPr/>
            </p:nvSpPr>
            <p:spPr>
              <a:xfrm flipH="1">
                <a:off x="1908477" y="4553643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" name="Google Shape;83;p19"/>
            <p:cNvSpPr/>
            <p:nvPr/>
          </p:nvSpPr>
          <p:spPr>
            <a:xfrm>
              <a:off x="4540873" y="3494844"/>
              <a:ext cx="672408" cy="41724"/>
            </a:xfrm>
            <a:custGeom>
              <a:rect b="b" l="l" r="r" t="t"/>
              <a:pathLst>
                <a:path extrusionOk="0" fill="none" h="431" w="6946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9"/>
            <p:cNvSpPr/>
            <p:nvPr/>
          </p:nvSpPr>
          <p:spPr>
            <a:xfrm>
              <a:off x="5618442" y="2632593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0"/>
          <p:cNvSpPr txBox="1"/>
          <p:nvPr>
            <p:ph type="title"/>
          </p:nvPr>
        </p:nvSpPr>
        <p:spPr>
          <a:xfrm>
            <a:off x="3156400" y="1683438"/>
            <a:ext cx="28311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20"/>
          <p:cNvSpPr txBox="1"/>
          <p:nvPr>
            <p:ph idx="1" type="subTitle"/>
          </p:nvPr>
        </p:nvSpPr>
        <p:spPr>
          <a:xfrm>
            <a:off x="2215775" y="2425050"/>
            <a:ext cx="4712700" cy="12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20"/>
          <p:cNvGrpSpPr/>
          <p:nvPr/>
        </p:nvGrpSpPr>
        <p:grpSpPr>
          <a:xfrm>
            <a:off x="485951" y="490092"/>
            <a:ext cx="7775897" cy="3768772"/>
            <a:chOff x="485951" y="490092"/>
            <a:chExt cx="7775897" cy="3768772"/>
          </a:xfrm>
        </p:grpSpPr>
        <p:grpSp>
          <p:nvGrpSpPr>
            <p:cNvPr id="91" name="Google Shape;91;p20"/>
            <p:cNvGrpSpPr/>
            <p:nvPr/>
          </p:nvGrpSpPr>
          <p:grpSpPr>
            <a:xfrm>
              <a:off x="1223481" y="490092"/>
              <a:ext cx="6384146" cy="3768772"/>
              <a:chOff x="1223481" y="490092"/>
              <a:chExt cx="6384146" cy="3768772"/>
            </a:xfrm>
          </p:grpSpPr>
          <p:sp>
            <p:nvSpPr>
              <p:cNvPr id="92" name="Google Shape;92;p20"/>
              <p:cNvSpPr/>
              <p:nvPr/>
            </p:nvSpPr>
            <p:spPr>
              <a:xfrm>
                <a:off x="4235683" y="4090560"/>
                <a:ext cx="672504" cy="41821"/>
              </a:xfrm>
              <a:custGeom>
                <a:rect b="b" l="l" r="r" t="t"/>
                <a:pathLst>
                  <a:path extrusionOk="0" fill="none" h="432" w="6947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20"/>
              <p:cNvSpPr/>
              <p:nvPr/>
            </p:nvSpPr>
            <p:spPr>
              <a:xfrm>
                <a:off x="2292371" y="490092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20"/>
              <p:cNvSpPr/>
              <p:nvPr/>
            </p:nvSpPr>
            <p:spPr>
              <a:xfrm>
                <a:off x="7180399" y="633744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20"/>
              <p:cNvSpPr/>
              <p:nvPr/>
            </p:nvSpPr>
            <p:spPr>
              <a:xfrm>
                <a:off x="1223481" y="1411138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6" name="Google Shape;96;p20"/>
              <p:cNvGrpSpPr/>
              <p:nvPr/>
            </p:nvGrpSpPr>
            <p:grpSpPr>
              <a:xfrm>
                <a:off x="2014096" y="4159055"/>
                <a:ext cx="99806" cy="99809"/>
                <a:chOff x="3688596" y="3879680"/>
                <a:chExt cx="99806" cy="99809"/>
              </a:xfrm>
            </p:grpSpPr>
            <p:sp>
              <p:nvSpPr>
                <p:cNvPr id="97" name="Google Shape;97;p20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" name="Google Shape;98;p20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9" name="Google Shape;99;p20"/>
              <p:cNvSpPr/>
              <p:nvPr/>
            </p:nvSpPr>
            <p:spPr>
              <a:xfrm flipH="1">
                <a:off x="7507821" y="3756755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0" name="Google Shape;100;p20"/>
            <p:cNvSpPr/>
            <p:nvPr/>
          </p:nvSpPr>
          <p:spPr>
            <a:xfrm>
              <a:off x="485951" y="2967297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0"/>
            <p:cNvSpPr/>
            <p:nvPr/>
          </p:nvSpPr>
          <p:spPr>
            <a:xfrm>
              <a:off x="8084792" y="1962518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1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1"/>
          <p:cNvSpPr txBox="1"/>
          <p:nvPr>
            <p:ph type="title"/>
          </p:nvPr>
        </p:nvSpPr>
        <p:spPr>
          <a:xfrm>
            <a:off x="720000" y="681325"/>
            <a:ext cx="4893300" cy="24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21"/>
          <p:cNvSpPr txBox="1"/>
          <p:nvPr>
            <p:ph idx="2" type="title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15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835150" y="3098725"/>
            <a:ext cx="29241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8" name="Google Shape;108;p21"/>
          <p:cNvGrpSpPr/>
          <p:nvPr/>
        </p:nvGrpSpPr>
        <p:grpSpPr>
          <a:xfrm>
            <a:off x="2464601" y="979094"/>
            <a:ext cx="6063323" cy="3471131"/>
            <a:chOff x="2464601" y="979094"/>
            <a:chExt cx="6063323" cy="3471131"/>
          </a:xfrm>
        </p:grpSpPr>
        <p:grpSp>
          <p:nvGrpSpPr>
            <p:cNvPr id="109" name="Google Shape;109;p21"/>
            <p:cNvGrpSpPr/>
            <p:nvPr/>
          </p:nvGrpSpPr>
          <p:grpSpPr>
            <a:xfrm>
              <a:off x="4440171" y="979094"/>
              <a:ext cx="4087753" cy="3471120"/>
              <a:chOff x="4211571" y="902894"/>
              <a:chExt cx="4087753" cy="3471120"/>
            </a:xfrm>
          </p:grpSpPr>
          <p:sp>
            <p:nvSpPr>
              <p:cNvPr id="110" name="Google Shape;110;p21"/>
              <p:cNvSpPr/>
              <p:nvPr/>
            </p:nvSpPr>
            <p:spPr>
              <a:xfrm>
                <a:off x="4782658" y="3446972"/>
                <a:ext cx="672504" cy="41821"/>
              </a:xfrm>
              <a:custGeom>
                <a:rect b="b" l="l" r="r" t="t"/>
                <a:pathLst>
                  <a:path extrusionOk="0" fill="none" h="432" w="6947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21"/>
              <p:cNvSpPr/>
              <p:nvPr/>
            </p:nvSpPr>
            <p:spPr>
              <a:xfrm>
                <a:off x="4211571" y="932855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21"/>
              <p:cNvSpPr/>
              <p:nvPr/>
            </p:nvSpPr>
            <p:spPr>
              <a:xfrm>
                <a:off x="8130399" y="902894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21"/>
              <p:cNvSpPr/>
              <p:nvPr/>
            </p:nvSpPr>
            <p:spPr>
              <a:xfrm>
                <a:off x="5455181" y="969713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4" name="Google Shape;114;p21"/>
              <p:cNvGrpSpPr/>
              <p:nvPr/>
            </p:nvGrpSpPr>
            <p:grpSpPr>
              <a:xfrm>
                <a:off x="5295946" y="4274205"/>
                <a:ext cx="99806" cy="99809"/>
                <a:chOff x="3688596" y="3879680"/>
                <a:chExt cx="99806" cy="99809"/>
              </a:xfrm>
            </p:grpSpPr>
            <p:sp>
              <p:nvSpPr>
                <p:cNvPr id="115" name="Google Shape;115;p21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" name="Google Shape;116;p21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7" name="Google Shape;117;p21"/>
              <p:cNvSpPr/>
              <p:nvPr/>
            </p:nvSpPr>
            <p:spPr>
              <a:xfrm flipH="1">
                <a:off x="5997696" y="2698205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8" name="Google Shape;118;p21"/>
            <p:cNvSpPr/>
            <p:nvPr/>
          </p:nvSpPr>
          <p:spPr>
            <a:xfrm>
              <a:off x="2464601" y="4306659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3929342" y="3981255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2" name="Google Shape;122;p22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p22"/>
          <p:cNvGrpSpPr/>
          <p:nvPr/>
        </p:nvGrpSpPr>
        <p:grpSpPr>
          <a:xfrm>
            <a:off x="476446" y="301472"/>
            <a:ext cx="8393672" cy="1827510"/>
            <a:chOff x="476446" y="301472"/>
            <a:chExt cx="8393672" cy="1827510"/>
          </a:xfrm>
        </p:grpSpPr>
        <p:grpSp>
          <p:nvGrpSpPr>
            <p:cNvPr id="124" name="Google Shape;124;p22"/>
            <p:cNvGrpSpPr/>
            <p:nvPr/>
          </p:nvGrpSpPr>
          <p:grpSpPr>
            <a:xfrm>
              <a:off x="476446" y="301472"/>
              <a:ext cx="8283760" cy="677667"/>
              <a:chOff x="476446" y="301472"/>
              <a:chExt cx="8283760" cy="677667"/>
            </a:xfrm>
          </p:grpSpPr>
          <p:sp>
            <p:nvSpPr>
              <p:cNvPr id="125" name="Google Shape;125;p22"/>
              <p:cNvSpPr/>
              <p:nvPr/>
            </p:nvSpPr>
            <p:spPr>
              <a:xfrm>
                <a:off x="8087798" y="908369"/>
                <a:ext cx="672408" cy="41724"/>
              </a:xfrm>
              <a:custGeom>
                <a:rect b="b" l="l" r="r" t="t"/>
                <a:pathLst>
                  <a:path extrusionOk="0" fill="none" h="431" w="6946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22"/>
              <p:cNvSpPr/>
              <p:nvPr/>
            </p:nvSpPr>
            <p:spPr>
              <a:xfrm>
                <a:off x="2628217" y="658093"/>
                <a:ext cx="177056" cy="146567"/>
              </a:xfrm>
              <a:custGeom>
                <a:rect b="b" l="l" r="r" t="t"/>
                <a:pathLst>
                  <a:path extrusionOk="0" fill="none" h="1514" w="1829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22"/>
              <p:cNvSpPr/>
              <p:nvPr/>
            </p:nvSpPr>
            <p:spPr>
              <a:xfrm>
                <a:off x="7023276" y="301472"/>
                <a:ext cx="142497" cy="143566"/>
              </a:xfrm>
              <a:custGeom>
                <a:rect b="b" l="l" r="r" t="t"/>
                <a:pathLst>
                  <a:path extrusionOk="0" fill="none" h="1483" w="1472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8" name="Google Shape;128;p22"/>
              <p:cNvGrpSpPr/>
              <p:nvPr/>
            </p:nvGrpSpPr>
            <p:grpSpPr>
              <a:xfrm>
                <a:off x="1481671" y="389242"/>
                <a:ext cx="99806" cy="99809"/>
                <a:chOff x="3688596" y="3879680"/>
                <a:chExt cx="99806" cy="99809"/>
              </a:xfrm>
            </p:grpSpPr>
            <p:sp>
              <p:nvSpPr>
                <p:cNvPr id="129" name="Google Shape;129;p22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" name="Google Shape;130;p22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1" name="Google Shape;131;p22"/>
              <p:cNvSpPr/>
              <p:nvPr/>
            </p:nvSpPr>
            <p:spPr>
              <a:xfrm>
                <a:off x="476446" y="87933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22"/>
              <p:cNvSpPr/>
              <p:nvPr/>
            </p:nvSpPr>
            <p:spPr>
              <a:xfrm>
                <a:off x="8660396" y="3014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3" name="Google Shape;133;p22"/>
            <p:cNvSpPr/>
            <p:nvPr/>
          </p:nvSpPr>
          <p:spPr>
            <a:xfrm>
              <a:off x="8701193" y="1970218"/>
              <a:ext cx="168925" cy="158764"/>
            </a:xfrm>
            <a:custGeom>
              <a:rect b="b" l="l" r="r" t="t"/>
              <a:pathLst>
                <a:path extrusionOk="0" h="1640" w="1745">
                  <a:moveTo>
                    <a:pt x="1" y="0"/>
                  </a:moveTo>
                  <a:lnTo>
                    <a:pt x="642" y="1639"/>
                  </a:lnTo>
                  <a:lnTo>
                    <a:pt x="1745" y="273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720000" y="681325"/>
            <a:ext cx="6035700" cy="18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8" name="Google Shape;138;p23"/>
          <p:cNvSpPr txBox="1"/>
          <p:nvPr>
            <p:ph idx="2" type="title"/>
          </p:nvPr>
        </p:nvSpPr>
        <p:spPr>
          <a:xfrm>
            <a:off x="5814025" y="2879250"/>
            <a:ext cx="2523600" cy="19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b="0" sz="15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9" name="Google Shape;139;p23"/>
          <p:cNvSpPr txBox="1"/>
          <p:nvPr>
            <p:ph idx="1" type="subTitle"/>
          </p:nvPr>
        </p:nvSpPr>
        <p:spPr>
          <a:xfrm>
            <a:off x="787175" y="2317500"/>
            <a:ext cx="28884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0" name="Google Shape;140;p23"/>
          <p:cNvGrpSpPr/>
          <p:nvPr/>
        </p:nvGrpSpPr>
        <p:grpSpPr>
          <a:xfrm>
            <a:off x="670096" y="909844"/>
            <a:ext cx="7896402" cy="2860057"/>
            <a:chOff x="670096" y="909844"/>
            <a:chExt cx="7896402" cy="2860057"/>
          </a:xfrm>
        </p:grpSpPr>
        <p:grpSp>
          <p:nvGrpSpPr>
            <p:cNvPr id="141" name="Google Shape;141;p23"/>
            <p:cNvGrpSpPr/>
            <p:nvPr/>
          </p:nvGrpSpPr>
          <p:grpSpPr>
            <a:xfrm>
              <a:off x="670096" y="909844"/>
              <a:ext cx="7896402" cy="2860057"/>
              <a:chOff x="670096" y="909844"/>
              <a:chExt cx="7896402" cy="2860057"/>
            </a:xfrm>
          </p:grpSpPr>
          <p:sp>
            <p:nvSpPr>
              <p:cNvPr id="142" name="Google Shape;142;p23"/>
              <p:cNvSpPr/>
              <p:nvPr/>
            </p:nvSpPr>
            <p:spPr>
              <a:xfrm>
                <a:off x="7963671" y="2418055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23"/>
              <p:cNvSpPr/>
              <p:nvPr/>
            </p:nvSpPr>
            <p:spPr>
              <a:xfrm>
                <a:off x="4925049" y="3610169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23"/>
              <p:cNvSpPr/>
              <p:nvPr/>
            </p:nvSpPr>
            <p:spPr>
              <a:xfrm>
                <a:off x="5355123" y="909844"/>
                <a:ext cx="672408" cy="41724"/>
              </a:xfrm>
              <a:custGeom>
                <a:rect b="b" l="l" r="r" t="t"/>
                <a:pathLst>
                  <a:path extrusionOk="0" fill="none" h="431" w="6946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3"/>
              <p:cNvSpPr/>
              <p:nvPr/>
            </p:nvSpPr>
            <p:spPr>
              <a:xfrm>
                <a:off x="8424001" y="3579534"/>
                <a:ext cx="142497" cy="143566"/>
              </a:xfrm>
              <a:custGeom>
                <a:rect b="b" l="l" r="r" t="t"/>
                <a:pathLst>
                  <a:path extrusionOk="0" fill="none" h="1483" w="1472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6" name="Google Shape;146;p23"/>
              <p:cNvGrpSpPr/>
              <p:nvPr/>
            </p:nvGrpSpPr>
            <p:grpSpPr>
              <a:xfrm>
                <a:off x="670096" y="3601405"/>
                <a:ext cx="99806" cy="99809"/>
                <a:chOff x="3688596" y="3879680"/>
                <a:chExt cx="99806" cy="99809"/>
              </a:xfrm>
            </p:grpSpPr>
            <p:sp>
              <p:nvSpPr>
                <p:cNvPr id="147" name="Google Shape;147;p23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" name="Google Shape;148;p23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9" name="Google Shape;149;p23"/>
              <p:cNvSpPr/>
              <p:nvPr/>
            </p:nvSpPr>
            <p:spPr>
              <a:xfrm flipH="1">
                <a:off x="5857877" y="2879256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0" name="Google Shape;150;p23"/>
            <p:cNvSpPr/>
            <p:nvPr/>
          </p:nvSpPr>
          <p:spPr>
            <a:xfrm>
              <a:off x="7004576" y="2173934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7574242" y="1352355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_1_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802486" y="1680575"/>
            <a:ext cx="2140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4" name="Google Shape;154;p24"/>
          <p:cNvSpPr txBox="1"/>
          <p:nvPr>
            <p:ph idx="1" type="subTitle"/>
          </p:nvPr>
        </p:nvSpPr>
        <p:spPr>
          <a:xfrm>
            <a:off x="802486" y="2178200"/>
            <a:ext cx="2140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2" type="title"/>
          </p:nvPr>
        </p:nvSpPr>
        <p:spPr>
          <a:xfrm>
            <a:off x="3501700" y="1680575"/>
            <a:ext cx="2140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6" name="Google Shape;156;p24"/>
          <p:cNvSpPr txBox="1"/>
          <p:nvPr>
            <p:ph idx="3" type="subTitle"/>
          </p:nvPr>
        </p:nvSpPr>
        <p:spPr>
          <a:xfrm>
            <a:off x="3501700" y="2178200"/>
            <a:ext cx="2140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4" type="title"/>
          </p:nvPr>
        </p:nvSpPr>
        <p:spPr>
          <a:xfrm>
            <a:off x="802486" y="3190175"/>
            <a:ext cx="2140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8" name="Google Shape;158;p24"/>
          <p:cNvSpPr txBox="1"/>
          <p:nvPr>
            <p:ph idx="5" type="subTitle"/>
          </p:nvPr>
        </p:nvSpPr>
        <p:spPr>
          <a:xfrm>
            <a:off x="802486" y="3681450"/>
            <a:ext cx="2140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6" type="title"/>
          </p:nvPr>
        </p:nvSpPr>
        <p:spPr>
          <a:xfrm>
            <a:off x="3501700" y="3190175"/>
            <a:ext cx="2140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0" name="Google Shape;160;p24"/>
          <p:cNvSpPr txBox="1"/>
          <p:nvPr>
            <p:ph idx="7" type="subTitle"/>
          </p:nvPr>
        </p:nvSpPr>
        <p:spPr>
          <a:xfrm>
            <a:off x="3501700" y="3681450"/>
            <a:ext cx="2140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8" type="title"/>
          </p:nvPr>
        </p:nvSpPr>
        <p:spPr>
          <a:xfrm>
            <a:off x="6201101" y="1680575"/>
            <a:ext cx="2140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2" name="Google Shape;162;p24"/>
          <p:cNvSpPr txBox="1"/>
          <p:nvPr>
            <p:ph idx="9" type="subTitle"/>
          </p:nvPr>
        </p:nvSpPr>
        <p:spPr>
          <a:xfrm>
            <a:off x="6201101" y="2178200"/>
            <a:ext cx="2140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13" type="title"/>
          </p:nvPr>
        </p:nvSpPr>
        <p:spPr>
          <a:xfrm>
            <a:off x="6201101" y="3190175"/>
            <a:ext cx="2140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4" name="Google Shape;164;p24"/>
          <p:cNvSpPr txBox="1"/>
          <p:nvPr>
            <p:ph idx="14" type="subTitle"/>
          </p:nvPr>
        </p:nvSpPr>
        <p:spPr>
          <a:xfrm>
            <a:off x="6201101" y="3681450"/>
            <a:ext cx="2140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6" name="Google Shape;166;p24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67;p24"/>
          <p:cNvGrpSpPr/>
          <p:nvPr/>
        </p:nvGrpSpPr>
        <p:grpSpPr>
          <a:xfrm>
            <a:off x="215396" y="381231"/>
            <a:ext cx="8567802" cy="4117399"/>
            <a:chOff x="215396" y="381231"/>
            <a:chExt cx="8567802" cy="4117399"/>
          </a:xfrm>
        </p:grpSpPr>
        <p:grpSp>
          <p:nvGrpSpPr>
            <p:cNvPr id="168" name="Google Shape;168;p24"/>
            <p:cNvGrpSpPr/>
            <p:nvPr/>
          </p:nvGrpSpPr>
          <p:grpSpPr>
            <a:xfrm>
              <a:off x="215396" y="381231"/>
              <a:ext cx="8567802" cy="4117399"/>
              <a:chOff x="215396" y="381231"/>
              <a:chExt cx="8567802" cy="4117399"/>
            </a:xfrm>
          </p:grpSpPr>
          <p:sp>
            <p:nvSpPr>
              <p:cNvPr id="169" name="Google Shape;169;p24"/>
              <p:cNvSpPr/>
              <p:nvPr/>
            </p:nvSpPr>
            <p:spPr>
              <a:xfrm>
                <a:off x="392926" y="381231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4"/>
              <p:cNvSpPr/>
              <p:nvPr/>
            </p:nvSpPr>
            <p:spPr>
              <a:xfrm>
                <a:off x="2330681" y="381231"/>
                <a:ext cx="168925" cy="158764"/>
              </a:xfrm>
              <a:custGeom>
                <a:rect b="b" l="l" r="r" t="t"/>
                <a:pathLst>
                  <a:path extrusionOk="0" h="1640" w="1745">
                    <a:moveTo>
                      <a:pt x="1" y="0"/>
                    </a:moveTo>
                    <a:lnTo>
                      <a:pt x="642" y="1639"/>
                    </a:lnTo>
                    <a:lnTo>
                      <a:pt x="1745" y="273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4"/>
              <p:cNvSpPr/>
              <p:nvPr/>
            </p:nvSpPr>
            <p:spPr>
              <a:xfrm>
                <a:off x="215396" y="2968822"/>
                <a:ext cx="672504" cy="41821"/>
              </a:xfrm>
              <a:custGeom>
                <a:rect b="b" l="l" r="r" t="t"/>
                <a:pathLst>
                  <a:path extrusionOk="0" fill="none" h="432" w="6947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4"/>
              <p:cNvSpPr/>
              <p:nvPr/>
            </p:nvSpPr>
            <p:spPr>
              <a:xfrm>
                <a:off x="8606142" y="1905130"/>
                <a:ext cx="177056" cy="146567"/>
              </a:xfrm>
              <a:custGeom>
                <a:rect b="b" l="l" r="r" t="t"/>
                <a:pathLst>
                  <a:path extrusionOk="0" fill="none" h="1514" w="1829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4"/>
              <p:cNvSpPr/>
              <p:nvPr/>
            </p:nvSpPr>
            <p:spPr>
              <a:xfrm>
                <a:off x="1040018" y="651500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24"/>
              <p:cNvSpPr/>
              <p:nvPr/>
            </p:nvSpPr>
            <p:spPr>
              <a:xfrm flipH="1">
                <a:off x="2585602" y="1099181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4"/>
              <p:cNvSpPr/>
              <p:nvPr/>
            </p:nvSpPr>
            <p:spPr>
              <a:xfrm>
                <a:off x="8118201" y="4398918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6" name="Google Shape;176;p24"/>
            <p:cNvSpPr/>
            <p:nvPr/>
          </p:nvSpPr>
          <p:spPr>
            <a:xfrm>
              <a:off x="7595401" y="468222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7" name="Google Shape;177;p24"/>
            <p:cNvGrpSpPr/>
            <p:nvPr/>
          </p:nvGrpSpPr>
          <p:grpSpPr>
            <a:xfrm>
              <a:off x="8512446" y="1017730"/>
              <a:ext cx="99806" cy="99809"/>
              <a:chOff x="3688596" y="3879680"/>
              <a:chExt cx="99806" cy="99809"/>
            </a:xfrm>
          </p:grpSpPr>
          <p:sp>
            <p:nvSpPr>
              <p:cNvPr id="178" name="Google Shape;178;p24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24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b="1" i="0" sz="30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b="1" i="0" sz="30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b="1" i="0" sz="30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b="1" i="0" sz="30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b="1" i="0" sz="30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b="1" i="0" sz="30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b="1" i="0" sz="30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b="1" i="0" sz="30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b="1" i="0" sz="30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"/>
          <p:cNvSpPr txBox="1"/>
          <p:nvPr>
            <p:ph type="ctrTitle"/>
          </p:nvPr>
        </p:nvSpPr>
        <p:spPr>
          <a:xfrm>
            <a:off x="4143474" y="1007600"/>
            <a:ext cx="4688799" cy="26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6144">
                <a:solidFill>
                  <a:schemeClr val="accent4"/>
                </a:solidFill>
              </a:rPr>
              <a:t>Analytics Inc.</a:t>
            </a:r>
            <a:r>
              <a:rPr lang="en" sz="7200">
                <a:solidFill>
                  <a:schemeClr val="accent4"/>
                </a:solidFill>
              </a:rPr>
              <a:t> </a:t>
            </a:r>
            <a:r>
              <a:rPr b="0" lang="en" sz="5222">
                <a:solidFill>
                  <a:schemeClr val="accent4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Fraud detection</a:t>
            </a:r>
            <a:endParaRPr b="0" sz="5222">
              <a:solidFill>
                <a:schemeClr val="accent4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pSp>
        <p:nvGrpSpPr>
          <p:cNvPr id="289" name="Google Shape;289;p1"/>
          <p:cNvGrpSpPr/>
          <p:nvPr/>
        </p:nvGrpSpPr>
        <p:grpSpPr>
          <a:xfrm>
            <a:off x="720023" y="1118374"/>
            <a:ext cx="3217178" cy="2906761"/>
            <a:chOff x="720023" y="1118374"/>
            <a:chExt cx="3217178" cy="2906761"/>
          </a:xfrm>
        </p:grpSpPr>
        <p:grpSp>
          <p:nvGrpSpPr>
            <p:cNvPr id="290" name="Google Shape;290;p1"/>
            <p:cNvGrpSpPr/>
            <p:nvPr/>
          </p:nvGrpSpPr>
          <p:grpSpPr>
            <a:xfrm>
              <a:off x="720023" y="1118374"/>
              <a:ext cx="2459728" cy="2108358"/>
              <a:chOff x="1187043" y="662769"/>
              <a:chExt cx="2921986" cy="2504583"/>
            </a:xfrm>
          </p:grpSpPr>
          <p:sp>
            <p:nvSpPr>
              <p:cNvPr id="291" name="Google Shape;291;p1"/>
              <p:cNvSpPr/>
              <p:nvPr/>
            </p:nvSpPr>
            <p:spPr>
              <a:xfrm>
                <a:off x="1930095" y="662769"/>
                <a:ext cx="2178934" cy="2500683"/>
              </a:xfrm>
              <a:custGeom>
                <a:rect b="b" l="l" r="r" t="t"/>
                <a:pathLst>
                  <a:path extrusionOk="0" h="55975" w="48773">
                    <a:moveTo>
                      <a:pt x="24489" y="0"/>
                    </a:moveTo>
                    <a:cubicBezTo>
                      <a:pt x="24370" y="0"/>
                      <a:pt x="24261" y="27"/>
                      <a:pt x="24166" y="79"/>
                    </a:cubicBezTo>
                    <a:cubicBezTo>
                      <a:pt x="16108" y="4765"/>
                      <a:pt x="8059" y="9441"/>
                      <a:pt x="0" y="14127"/>
                    </a:cubicBezTo>
                    <a:cubicBezTo>
                      <a:pt x="400" y="15009"/>
                      <a:pt x="23767" y="55040"/>
                      <a:pt x="24240" y="55975"/>
                    </a:cubicBezTo>
                    <a:cubicBezTo>
                      <a:pt x="32298" y="51289"/>
                      <a:pt x="40357" y="46614"/>
                      <a:pt x="48415" y="41928"/>
                    </a:cubicBezTo>
                    <a:cubicBezTo>
                      <a:pt x="48636" y="41802"/>
                      <a:pt x="48772" y="41518"/>
                      <a:pt x="48772" y="41129"/>
                    </a:cubicBezTo>
                    <a:lnTo>
                      <a:pt x="48772" y="15304"/>
                    </a:lnTo>
                    <a:cubicBezTo>
                      <a:pt x="48772" y="14505"/>
                      <a:pt x="48216" y="13549"/>
                      <a:pt x="47533" y="13149"/>
                    </a:cubicBezTo>
                    <a:lnTo>
                      <a:pt x="25059" y="174"/>
                    </a:lnTo>
                    <a:cubicBezTo>
                      <a:pt x="24855" y="56"/>
                      <a:pt x="24661" y="0"/>
                      <a:pt x="244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"/>
              <p:cNvSpPr/>
              <p:nvPr/>
            </p:nvSpPr>
            <p:spPr>
              <a:xfrm>
                <a:off x="3446265" y="1856420"/>
                <a:ext cx="424859" cy="765640"/>
              </a:xfrm>
              <a:custGeom>
                <a:rect b="b" l="l" r="r" t="t"/>
                <a:pathLst>
                  <a:path extrusionOk="0" h="17138" w="9510">
                    <a:moveTo>
                      <a:pt x="5586" y="1307"/>
                    </a:moveTo>
                    <a:cubicBezTo>
                      <a:pt x="6015" y="1307"/>
                      <a:pt x="6315" y="1649"/>
                      <a:pt x="6315" y="2244"/>
                    </a:cubicBezTo>
                    <a:lnTo>
                      <a:pt x="6325" y="3746"/>
                    </a:lnTo>
                    <a:lnTo>
                      <a:pt x="3163" y="5575"/>
                    </a:lnTo>
                    <a:lnTo>
                      <a:pt x="3152" y="4073"/>
                    </a:lnTo>
                    <a:cubicBezTo>
                      <a:pt x="3152" y="3232"/>
                      <a:pt x="3740" y="2223"/>
                      <a:pt x="4466" y="1792"/>
                    </a:cubicBezTo>
                    <a:lnTo>
                      <a:pt x="5001" y="1488"/>
                    </a:lnTo>
                    <a:cubicBezTo>
                      <a:pt x="5210" y="1365"/>
                      <a:pt x="5409" y="1307"/>
                      <a:pt x="5586" y="1307"/>
                    </a:cubicBezTo>
                    <a:close/>
                    <a:moveTo>
                      <a:pt x="7746" y="4249"/>
                    </a:moveTo>
                    <a:cubicBezTo>
                      <a:pt x="8179" y="4249"/>
                      <a:pt x="8479" y="4591"/>
                      <a:pt x="8479" y="5186"/>
                    </a:cubicBezTo>
                    <a:lnTo>
                      <a:pt x="8489" y="10597"/>
                    </a:lnTo>
                    <a:cubicBezTo>
                      <a:pt x="8500" y="11437"/>
                      <a:pt x="7901" y="12446"/>
                      <a:pt x="7177" y="12866"/>
                    </a:cubicBezTo>
                    <a:lnTo>
                      <a:pt x="2354" y="15651"/>
                    </a:lnTo>
                    <a:cubicBezTo>
                      <a:pt x="2142" y="15774"/>
                      <a:pt x="1942" y="15832"/>
                      <a:pt x="1765" y="15832"/>
                    </a:cubicBezTo>
                    <a:cubicBezTo>
                      <a:pt x="1335" y="15832"/>
                      <a:pt x="1037" y="15490"/>
                      <a:pt x="1030" y="14894"/>
                    </a:cubicBezTo>
                    <a:lnTo>
                      <a:pt x="1020" y="9494"/>
                    </a:lnTo>
                    <a:cubicBezTo>
                      <a:pt x="1020" y="8653"/>
                      <a:pt x="1608" y="7634"/>
                      <a:pt x="2333" y="7214"/>
                    </a:cubicBezTo>
                    <a:lnTo>
                      <a:pt x="7156" y="4430"/>
                    </a:lnTo>
                    <a:cubicBezTo>
                      <a:pt x="7367" y="4307"/>
                      <a:pt x="7568" y="4249"/>
                      <a:pt x="7746" y="4249"/>
                    </a:cubicBezTo>
                    <a:close/>
                    <a:moveTo>
                      <a:pt x="6041" y="0"/>
                    </a:moveTo>
                    <a:cubicBezTo>
                      <a:pt x="5725" y="0"/>
                      <a:pt x="5368" y="104"/>
                      <a:pt x="4991" y="321"/>
                    </a:cubicBezTo>
                    <a:lnTo>
                      <a:pt x="4466" y="626"/>
                    </a:lnTo>
                    <a:cubicBezTo>
                      <a:pt x="3173" y="1372"/>
                      <a:pt x="2133" y="3169"/>
                      <a:pt x="2143" y="4650"/>
                    </a:cubicBezTo>
                    <a:lnTo>
                      <a:pt x="2143" y="6174"/>
                    </a:lnTo>
                    <a:cubicBezTo>
                      <a:pt x="946" y="6972"/>
                      <a:pt x="0" y="8664"/>
                      <a:pt x="0" y="10071"/>
                    </a:cubicBezTo>
                    <a:lnTo>
                      <a:pt x="21" y="15483"/>
                    </a:lnTo>
                    <a:cubicBezTo>
                      <a:pt x="21" y="16531"/>
                      <a:pt x="548" y="17138"/>
                      <a:pt x="1310" y="17138"/>
                    </a:cubicBezTo>
                    <a:cubicBezTo>
                      <a:pt x="1625" y="17138"/>
                      <a:pt x="1979" y="17035"/>
                      <a:pt x="2354" y="16817"/>
                    </a:cubicBezTo>
                    <a:lnTo>
                      <a:pt x="7187" y="14033"/>
                    </a:lnTo>
                    <a:cubicBezTo>
                      <a:pt x="8458" y="13297"/>
                      <a:pt x="9509" y="11490"/>
                      <a:pt x="9509" y="10008"/>
                    </a:cubicBezTo>
                    <a:lnTo>
                      <a:pt x="9488" y="4598"/>
                    </a:lnTo>
                    <a:cubicBezTo>
                      <a:pt x="9488" y="3554"/>
                      <a:pt x="8962" y="2954"/>
                      <a:pt x="8201" y="2954"/>
                    </a:cubicBezTo>
                    <a:cubicBezTo>
                      <a:pt x="7936" y="2954"/>
                      <a:pt x="7643" y="3027"/>
                      <a:pt x="7334" y="3179"/>
                    </a:cubicBezTo>
                    <a:lnTo>
                      <a:pt x="7334" y="1656"/>
                    </a:lnTo>
                    <a:cubicBezTo>
                      <a:pt x="7334" y="607"/>
                      <a:pt x="6807" y="0"/>
                      <a:pt x="60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"/>
              <p:cNvSpPr/>
              <p:nvPr/>
            </p:nvSpPr>
            <p:spPr>
              <a:xfrm>
                <a:off x="3574843" y="2157312"/>
                <a:ext cx="167665" cy="287305"/>
              </a:xfrm>
              <a:custGeom>
                <a:rect b="b" l="l" r="r" t="t"/>
                <a:pathLst>
                  <a:path extrusionOk="0" h="6431" w="3753">
                    <a:moveTo>
                      <a:pt x="2261" y="1305"/>
                    </a:moveTo>
                    <a:cubicBezTo>
                      <a:pt x="2540" y="1305"/>
                      <a:pt x="2733" y="1523"/>
                      <a:pt x="2733" y="1908"/>
                    </a:cubicBezTo>
                    <a:cubicBezTo>
                      <a:pt x="2733" y="2454"/>
                      <a:pt x="2354" y="3116"/>
                      <a:pt x="1882" y="3400"/>
                    </a:cubicBezTo>
                    <a:cubicBezTo>
                      <a:pt x="1741" y="3479"/>
                      <a:pt x="1609" y="3517"/>
                      <a:pt x="1493" y="3517"/>
                    </a:cubicBezTo>
                    <a:cubicBezTo>
                      <a:pt x="1210" y="3517"/>
                      <a:pt x="1020" y="3293"/>
                      <a:pt x="1020" y="2906"/>
                    </a:cubicBezTo>
                    <a:cubicBezTo>
                      <a:pt x="1010" y="2360"/>
                      <a:pt x="1399" y="1697"/>
                      <a:pt x="1871" y="1424"/>
                    </a:cubicBezTo>
                    <a:cubicBezTo>
                      <a:pt x="2011" y="1343"/>
                      <a:pt x="2144" y="1305"/>
                      <a:pt x="2261" y="1305"/>
                    </a:cubicBezTo>
                    <a:close/>
                    <a:moveTo>
                      <a:pt x="2708" y="1"/>
                    </a:moveTo>
                    <a:cubicBezTo>
                      <a:pt x="2456" y="1"/>
                      <a:pt x="2171" y="84"/>
                      <a:pt x="1871" y="258"/>
                    </a:cubicBezTo>
                    <a:cubicBezTo>
                      <a:pt x="831" y="847"/>
                      <a:pt x="1" y="2307"/>
                      <a:pt x="1" y="3494"/>
                    </a:cubicBezTo>
                    <a:cubicBezTo>
                      <a:pt x="1" y="4327"/>
                      <a:pt x="421" y="4809"/>
                      <a:pt x="1033" y="4809"/>
                    </a:cubicBezTo>
                    <a:cubicBezTo>
                      <a:pt x="1139" y="4809"/>
                      <a:pt x="1251" y="4795"/>
                      <a:pt x="1367" y="4765"/>
                    </a:cubicBezTo>
                    <a:lnTo>
                      <a:pt x="1378" y="6079"/>
                    </a:lnTo>
                    <a:cubicBezTo>
                      <a:pt x="1378" y="6302"/>
                      <a:pt x="1488" y="6431"/>
                      <a:pt x="1653" y="6431"/>
                    </a:cubicBezTo>
                    <a:cubicBezTo>
                      <a:pt x="1721" y="6431"/>
                      <a:pt x="1799" y="6409"/>
                      <a:pt x="1882" y="6362"/>
                    </a:cubicBezTo>
                    <a:cubicBezTo>
                      <a:pt x="2165" y="6194"/>
                      <a:pt x="2386" y="5806"/>
                      <a:pt x="2386" y="5491"/>
                    </a:cubicBezTo>
                    <a:lnTo>
                      <a:pt x="2386" y="4177"/>
                    </a:lnTo>
                    <a:cubicBezTo>
                      <a:pt x="3174" y="3473"/>
                      <a:pt x="3752" y="2307"/>
                      <a:pt x="3752" y="1330"/>
                    </a:cubicBezTo>
                    <a:cubicBezTo>
                      <a:pt x="3744" y="489"/>
                      <a:pt x="3320" y="1"/>
                      <a:pt x="27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"/>
              <p:cNvSpPr/>
              <p:nvPr/>
            </p:nvSpPr>
            <p:spPr>
              <a:xfrm>
                <a:off x="1913699" y="1289974"/>
                <a:ext cx="1115758" cy="1877378"/>
              </a:xfrm>
              <a:custGeom>
                <a:rect b="b" l="l" r="r" t="t"/>
                <a:pathLst>
                  <a:path extrusionOk="0" h="42023" w="24975">
                    <a:moveTo>
                      <a:pt x="695" y="1"/>
                    </a:moveTo>
                    <a:cubicBezTo>
                      <a:pt x="285" y="1"/>
                      <a:pt x="0" y="327"/>
                      <a:pt x="0" y="886"/>
                    </a:cubicBezTo>
                    <a:lnTo>
                      <a:pt x="0" y="26712"/>
                    </a:lnTo>
                    <a:cubicBezTo>
                      <a:pt x="0" y="27510"/>
                      <a:pt x="556" y="28477"/>
                      <a:pt x="1250" y="28876"/>
                    </a:cubicBezTo>
                    <a:lnTo>
                      <a:pt x="23724" y="41852"/>
                    </a:lnTo>
                    <a:cubicBezTo>
                      <a:pt x="23926" y="41968"/>
                      <a:pt x="24116" y="42023"/>
                      <a:pt x="24284" y="42023"/>
                    </a:cubicBezTo>
                    <a:cubicBezTo>
                      <a:pt x="24694" y="42023"/>
                      <a:pt x="24974" y="41696"/>
                      <a:pt x="24974" y="41137"/>
                    </a:cubicBezTo>
                    <a:lnTo>
                      <a:pt x="24974" y="15302"/>
                    </a:lnTo>
                    <a:cubicBezTo>
                      <a:pt x="24974" y="14513"/>
                      <a:pt x="24418" y="13547"/>
                      <a:pt x="23734" y="13147"/>
                    </a:cubicBezTo>
                    <a:lnTo>
                      <a:pt x="1250" y="172"/>
                    </a:lnTo>
                    <a:cubicBezTo>
                      <a:pt x="1051" y="56"/>
                      <a:pt x="863" y="1"/>
                      <a:pt x="6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"/>
              <p:cNvSpPr/>
              <p:nvPr/>
            </p:nvSpPr>
            <p:spPr>
              <a:xfrm>
                <a:off x="2016945" y="1956672"/>
                <a:ext cx="897967" cy="521491"/>
              </a:xfrm>
              <a:custGeom>
                <a:rect b="b" l="l" r="r" t="t"/>
                <a:pathLst>
                  <a:path extrusionOk="0" fill="none" h="11673" w="20100">
                    <a:moveTo>
                      <a:pt x="1" y="11673"/>
                    </a:moveTo>
                    <a:cubicBezTo>
                      <a:pt x="6704" y="7785"/>
                      <a:pt x="13407" y="3888"/>
                      <a:pt x="20099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"/>
              <p:cNvSpPr/>
              <p:nvPr/>
            </p:nvSpPr>
            <p:spPr>
              <a:xfrm>
                <a:off x="2007563" y="1437494"/>
                <a:ext cx="927989" cy="1582344"/>
              </a:xfrm>
              <a:custGeom>
                <a:rect b="b" l="l" r="r" t="t"/>
                <a:pathLst>
                  <a:path extrusionOk="0" fill="none" h="35419" w="20772">
                    <a:moveTo>
                      <a:pt x="0" y="725"/>
                    </a:moveTo>
                    <a:cubicBezTo>
                      <a:pt x="0" y="211"/>
                      <a:pt x="368" y="1"/>
                      <a:pt x="820" y="263"/>
                    </a:cubicBezTo>
                    <a:lnTo>
                      <a:pt x="19952" y="11306"/>
                    </a:lnTo>
                    <a:cubicBezTo>
                      <a:pt x="20393" y="11568"/>
                      <a:pt x="20762" y="12199"/>
                      <a:pt x="20762" y="12703"/>
                    </a:cubicBezTo>
                    <a:lnTo>
                      <a:pt x="20772" y="34694"/>
                    </a:lnTo>
                    <a:cubicBezTo>
                      <a:pt x="20772" y="35209"/>
                      <a:pt x="20404" y="35419"/>
                      <a:pt x="19963" y="35156"/>
                    </a:cubicBezTo>
                    <a:lnTo>
                      <a:pt x="820" y="24113"/>
                    </a:lnTo>
                    <a:cubicBezTo>
                      <a:pt x="379" y="23851"/>
                      <a:pt x="10" y="23221"/>
                      <a:pt x="10" y="2271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1"/>
              <p:cNvSpPr/>
              <p:nvPr/>
            </p:nvSpPr>
            <p:spPr>
              <a:xfrm>
                <a:off x="1187043" y="1391969"/>
                <a:ext cx="822422" cy="1756978"/>
              </a:xfrm>
              <a:custGeom>
                <a:rect b="b" l="l" r="r" t="t"/>
                <a:pathLst>
                  <a:path extrusionOk="0" h="39328" w="18409">
                    <a:moveTo>
                      <a:pt x="18394" y="1099"/>
                    </a:moveTo>
                    <a:lnTo>
                      <a:pt x="18394" y="1099"/>
                    </a:lnTo>
                    <a:cubicBezTo>
                      <a:pt x="18399" y="1101"/>
                      <a:pt x="18404" y="1102"/>
                      <a:pt x="18408" y="1104"/>
                    </a:cubicBezTo>
                    <a:cubicBezTo>
                      <a:pt x="18404" y="1102"/>
                      <a:pt x="18399" y="1100"/>
                      <a:pt x="18394" y="1099"/>
                    </a:cubicBezTo>
                    <a:close/>
                    <a:moveTo>
                      <a:pt x="15244" y="1"/>
                    </a:moveTo>
                    <a:cubicBezTo>
                      <a:pt x="15160" y="1"/>
                      <a:pt x="15059" y="48"/>
                      <a:pt x="14951" y="147"/>
                    </a:cubicBezTo>
                    <a:lnTo>
                      <a:pt x="568" y="13827"/>
                    </a:lnTo>
                    <a:cubicBezTo>
                      <a:pt x="253" y="14121"/>
                      <a:pt x="1" y="14763"/>
                      <a:pt x="1" y="15256"/>
                    </a:cubicBezTo>
                    <a:lnTo>
                      <a:pt x="64" y="37762"/>
                    </a:lnTo>
                    <a:cubicBezTo>
                      <a:pt x="64" y="38035"/>
                      <a:pt x="148" y="38203"/>
                      <a:pt x="274" y="38245"/>
                    </a:cubicBezTo>
                    <a:cubicBezTo>
                      <a:pt x="1302" y="38602"/>
                      <a:pt x="2330" y="38969"/>
                      <a:pt x="3358" y="39326"/>
                    </a:cubicBezTo>
                    <a:lnTo>
                      <a:pt x="3358" y="39326"/>
                    </a:lnTo>
                    <a:cubicBezTo>
                      <a:pt x="3235" y="39281"/>
                      <a:pt x="3163" y="39114"/>
                      <a:pt x="3163" y="38844"/>
                    </a:cubicBezTo>
                    <a:lnTo>
                      <a:pt x="3100" y="16339"/>
                    </a:lnTo>
                    <a:cubicBezTo>
                      <a:pt x="3090" y="15855"/>
                      <a:pt x="3342" y="15214"/>
                      <a:pt x="3657" y="14920"/>
                    </a:cubicBezTo>
                    <a:lnTo>
                      <a:pt x="18040" y="1240"/>
                    </a:lnTo>
                    <a:cubicBezTo>
                      <a:pt x="18146" y="1143"/>
                      <a:pt x="18245" y="1090"/>
                      <a:pt x="18333" y="1090"/>
                    </a:cubicBezTo>
                    <a:cubicBezTo>
                      <a:pt x="18354" y="1090"/>
                      <a:pt x="18375" y="1093"/>
                      <a:pt x="18394" y="1099"/>
                    </a:cubicBezTo>
                    <a:lnTo>
                      <a:pt x="18394" y="1099"/>
                    </a:lnTo>
                    <a:cubicBezTo>
                      <a:pt x="17369" y="733"/>
                      <a:pt x="16334" y="377"/>
                      <a:pt x="15309" y="11"/>
                    </a:cubicBezTo>
                    <a:cubicBezTo>
                      <a:pt x="15288" y="4"/>
                      <a:pt x="15267" y="1"/>
                      <a:pt x="15244" y="1"/>
                    </a:cubicBezTo>
                    <a:close/>
                    <a:moveTo>
                      <a:pt x="3358" y="39326"/>
                    </a:moveTo>
                    <a:lnTo>
                      <a:pt x="3358" y="39326"/>
                    </a:lnTo>
                    <a:cubicBezTo>
                      <a:pt x="3360" y="39326"/>
                      <a:pt x="3361" y="39327"/>
                      <a:pt x="3363" y="39328"/>
                    </a:cubicBezTo>
                    <a:cubicBezTo>
                      <a:pt x="3361" y="39327"/>
                      <a:pt x="3360" y="39326"/>
                      <a:pt x="3358" y="39326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1"/>
              <p:cNvSpPr/>
              <p:nvPr/>
            </p:nvSpPr>
            <p:spPr>
              <a:xfrm>
                <a:off x="1325047" y="1440710"/>
                <a:ext cx="696617" cy="1708863"/>
              </a:xfrm>
              <a:custGeom>
                <a:rect b="b" l="l" r="r" t="t"/>
                <a:pathLst>
                  <a:path extrusionOk="0" h="38251" w="15593">
                    <a:moveTo>
                      <a:pt x="15245" y="1"/>
                    </a:moveTo>
                    <a:cubicBezTo>
                      <a:pt x="15159" y="1"/>
                      <a:pt x="15059" y="49"/>
                      <a:pt x="14951" y="149"/>
                    </a:cubicBezTo>
                    <a:lnTo>
                      <a:pt x="568" y="13829"/>
                    </a:lnTo>
                    <a:cubicBezTo>
                      <a:pt x="253" y="14123"/>
                      <a:pt x="1" y="14764"/>
                      <a:pt x="11" y="15248"/>
                    </a:cubicBezTo>
                    <a:lnTo>
                      <a:pt x="74" y="37753"/>
                    </a:lnTo>
                    <a:cubicBezTo>
                      <a:pt x="74" y="38076"/>
                      <a:pt x="182" y="38250"/>
                      <a:pt x="344" y="38250"/>
                    </a:cubicBezTo>
                    <a:cubicBezTo>
                      <a:pt x="430" y="38250"/>
                      <a:pt x="532" y="38201"/>
                      <a:pt x="641" y="38099"/>
                    </a:cubicBezTo>
                    <a:lnTo>
                      <a:pt x="15025" y="24420"/>
                    </a:lnTo>
                    <a:cubicBezTo>
                      <a:pt x="15340" y="24126"/>
                      <a:pt x="15593" y="23495"/>
                      <a:pt x="15582" y="23002"/>
                    </a:cubicBezTo>
                    <a:lnTo>
                      <a:pt x="15519" y="496"/>
                    </a:lnTo>
                    <a:cubicBezTo>
                      <a:pt x="15519" y="178"/>
                      <a:pt x="15409" y="1"/>
                      <a:pt x="152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1"/>
              <p:cNvSpPr/>
              <p:nvPr/>
            </p:nvSpPr>
            <p:spPr>
              <a:xfrm>
                <a:off x="1395457" y="1562363"/>
                <a:ext cx="661905" cy="1490358"/>
              </a:xfrm>
              <a:custGeom>
                <a:rect b="b" l="l" r="r" t="t"/>
                <a:pathLst>
                  <a:path extrusionOk="0" h="33360" w="14816">
                    <a:moveTo>
                      <a:pt x="14808" y="555"/>
                    </a:moveTo>
                    <a:cubicBezTo>
                      <a:pt x="14810" y="555"/>
                      <a:pt x="14813" y="556"/>
                      <a:pt x="14815" y="557"/>
                    </a:cubicBezTo>
                    <a:cubicBezTo>
                      <a:pt x="14813" y="556"/>
                      <a:pt x="14810" y="555"/>
                      <a:pt x="14808" y="555"/>
                    </a:cubicBezTo>
                    <a:close/>
                    <a:moveTo>
                      <a:pt x="13213" y="1"/>
                    </a:moveTo>
                    <a:cubicBezTo>
                      <a:pt x="13140" y="1"/>
                      <a:pt x="13056" y="44"/>
                      <a:pt x="12966" y="127"/>
                    </a:cubicBezTo>
                    <a:lnTo>
                      <a:pt x="484" y="11768"/>
                    </a:lnTo>
                    <a:cubicBezTo>
                      <a:pt x="221" y="12020"/>
                      <a:pt x="1" y="12567"/>
                      <a:pt x="1" y="12987"/>
                    </a:cubicBezTo>
                    <a:lnTo>
                      <a:pt x="116" y="32393"/>
                    </a:lnTo>
                    <a:cubicBezTo>
                      <a:pt x="116" y="32635"/>
                      <a:pt x="190" y="32782"/>
                      <a:pt x="295" y="32813"/>
                    </a:cubicBezTo>
                    <a:cubicBezTo>
                      <a:pt x="809" y="33002"/>
                      <a:pt x="1324" y="33181"/>
                      <a:pt x="1839" y="33359"/>
                    </a:cubicBezTo>
                    <a:cubicBezTo>
                      <a:pt x="1724" y="33317"/>
                      <a:pt x="1650" y="33170"/>
                      <a:pt x="1650" y="32939"/>
                    </a:cubicBezTo>
                    <a:lnTo>
                      <a:pt x="1545" y="13533"/>
                    </a:lnTo>
                    <a:cubicBezTo>
                      <a:pt x="1535" y="13102"/>
                      <a:pt x="1755" y="12556"/>
                      <a:pt x="2028" y="12304"/>
                    </a:cubicBezTo>
                    <a:lnTo>
                      <a:pt x="14500" y="673"/>
                    </a:lnTo>
                    <a:cubicBezTo>
                      <a:pt x="14596" y="585"/>
                      <a:pt x="14680" y="546"/>
                      <a:pt x="14751" y="546"/>
                    </a:cubicBezTo>
                    <a:cubicBezTo>
                      <a:pt x="14771" y="546"/>
                      <a:pt x="14790" y="549"/>
                      <a:pt x="14808" y="555"/>
                    </a:cubicBezTo>
                    <a:lnTo>
                      <a:pt x="14808" y="555"/>
                    </a:lnTo>
                    <a:cubicBezTo>
                      <a:pt x="14295" y="377"/>
                      <a:pt x="13783" y="189"/>
                      <a:pt x="13270" y="11"/>
                    </a:cubicBezTo>
                    <a:cubicBezTo>
                      <a:pt x="13252" y="4"/>
                      <a:pt x="13233" y="1"/>
                      <a:pt x="132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"/>
              <p:cNvSpPr/>
              <p:nvPr/>
            </p:nvSpPr>
            <p:spPr>
              <a:xfrm>
                <a:off x="1463990" y="1586756"/>
                <a:ext cx="606508" cy="1466457"/>
              </a:xfrm>
              <a:custGeom>
                <a:rect b="b" l="l" r="r" t="t"/>
                <a:pathLst>
                  <a:path extrusionOk="0" h="32825" w="13576">
                    <a:moveTo>
                      <a:pt x="13220" y="0"/>
                    </a:moveTo>
                    <a:cubicBezTo>
                      <a:pt x="13146" y="0"/>
                      <a:pt x="13059" y="41"/>
                      <a:pt x="12966" y="127"/>
                    </a:cubicBezTo>
                    <a:lnTo>
                      <a:pt x="494" y="11758"/>
                    </a:lnTo>
                    <a:cubicBezTo>
                      <a:pt x="221" y="12010"/>
                      <a:pt x="1" y="12556"/>
                      <a:pt x="11" y="12987"/>
                    </a:cubicBezTo>
                    <a:lnTo>
                      <a:pt x="116" y="32393"/>
                    </a:lnTo>
                    <a:cubicBezTo>
                      <a:pt x="116" y="32670"/>
                      <a:pt x="217" y="32824"/>
                      <a:pt x="361" y="32824"/>
                    </a:cubicBezTo>
                    <a:cubicBezTo>
                      <a:pt x="435" y="32824"/>
                      <a:pt x="521" y="32784"/>
                      <a:pt x="610" y="32698"/>
                    </a:cubicBezTo>
                    <a:lnTo>
                      <a:pt x="13092" y="21067"/>
                    </a:lnTo>
                    <a:cubicBezTo>
                      <a:pt x="13365" y="20814"/>
                      <a:pt x="13575" y="20268"/>
                      <a:pt x="13575" y="19848"/>
                    </a:cubicBezTo>
                    <a:lnTo>
                      <a:pt x="13459" y="431"/>
                    </a:lnTo>
                    <a:cubicBezTo>
                      <a:pt x="13459" y="154"/>
                      <a:pt x="13363" y="0"/>
                      <a:pt x="132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1" name="Google Shape;301;p1"/>
            <p:cNvGrpSpPr/>
            <p:nvPr/>
          </p:nvGrpSpPr>
          <p:grpSpPr>
            <a:xfrm>
              <a:off x="2270536" y="2760030"/>
              <a:ext cx="1666665" cy="1083364"/>
              <a:chOff x="3028945" y="2612942"/>
              <a:chExt cx="1979883" cy="1286961"/>
            </a:xfrm>
          </p:grpSpPr>
          <p:grpSp>
            <p:nvGrpSpPr>
              <p:cNvPr id="302" name="Google Shape;302;p1"/>
              <p:cNvGrpSpPr/>
              <p:nvPr/>
            </p:nvGrpSpPr>
            <p:grpSpPr>
              <a:xfrm>
                <a:off x="3048248" y="2612942"/>
                <a:ext cx="1960580" cy="1159377"/>
                <a:chOff x="4923200" y="1561363"/>
                <a:chExt cx="975025" cy="576575"/>
              </a:xfrm>
            </p:grpSpPr>
            <p:sp>
              <p:nvSpPr>
                <p:cNvPr id="303" name="Google Shape;303;p1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rect b="b" l="l" r="r" t="t"/>
                  <a:pathLst>
                    <a:path extrusionOk="0" h="23063" w="39001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4" name="Google Shape;304;p1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rect b="b" l="l" r="r" t="t"/>
                  <a:pathLst>
                    <a:path extrusionOk="0" fill="none" h="4981" w="8586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" name="Google Shape;305;p1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rect b="b" l="l" r="r" t="t"/>
                  <a:pathLst>
                    <a:path extrusionOk="0" fill="none" h="4993" w="8586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" name="Google Shape;306;p1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rect b="b" l="l" r="r" t="t"/>
                  <a:pathLst>
                    <a:path extrusionOk="0" fill="none" h="3394" w="5843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" name="Google Shape;307;p1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rect b="b" l="l" r="r" t="t"/>
                  <a:pathLst>
                    <a:path extrusionOk="0" fill="none" h="3396" w="5843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" name="Google Shape;308;p1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rect b="b" l="l" r="r" t="t"/>
                  <a:pathLst>
                    <a:path extrusionOk="0" fill="none" h="3394" w="5832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" name="Google Shape;309;p1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rect b="b" l="l" r="r" t="t"/>
                  <a:pathLst>
                    <a:path extrusionOk="0" fill="none" h="3395" w="5843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" name="Google Shape;310;p1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rect b="b" l="l" r="r" t="t"/>
                  <a:pathLst>
                    <a:path extrusionOk="0" fill="none" h="3480" w="599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" name="Google Shape;311;p1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rect b="b" l="l" r="r" t="t"/>
                  <a:pathLst>
                    <a:path extrusionOk="0" h="502" w="988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" name="Google Shape;312;p1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rect b="b" l="l" r="r" t="t"/>
                  <a:pathLst>
                    <a:path extrusionOk="0" h="611" w="1031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" name="Google Shape;313;p1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rect b="b" l="l" r="r" t="t"/>
                  <a:pathLst>
                    <a:path extrusionOk="0" h="551" w="1293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" name="Google Shape;314;p1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rect b="b" l="l" r="r" t="t"/>
                  <a:pathLst>
                    <a:path extrusionOk="0" h="614" w="1198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" name="Google Shape;315;p1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rect b="b" l="l" r="r" t="t"/>
                  <a:pathLst>
                    <a:path extrusionOk="0" h="670" w="1199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" name="Google Shape;316;p1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rect b="b" l="l" r="r" t="t"/>
                  <a:pathLst>
                    <a:path extrusionOk="0" h="138" w="232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" name="Google Shape;317;p1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rect b="b" l="l" r="r" t="t"/>
                  <a:pathLst>
                    <a:path extrusionOk="0" h="610" w="1042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" name="Google Shape;318;p1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rect b="b" l="l" r="r" t="t"/>
                  <a:pathLst>
                    <a:path extrusionOk="0" h="552" w="1304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9" name="Google Shape;319;p1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rect b="b" l="l" r="r" t="t"/>
                  <a:pathLst>
                    <a:path extrusionOk="0" h="501" w="989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0" name="Google Shape;320;p1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rect b="b" l="l" r="r" t="t"/>
                  <a:pathLst>
                    <a:path extrusionOk="0" h="614" w="1199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1" name="Google Shape;321;p1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rect b="b" l="l" r="r" t="t"/>
                  <a:pathLst>
                    <a:path extrusionOk="0" h="138" w="232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2" name="Google Shape;322;p1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rect b="b" l="l" r="r" t="t"/>
                  <a:pathLst>
                    <a:path extrusionOk="0" h="599" w="958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3" name="Google Shape;323;p1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rect b="b" l="l" r="r" t="t"/>
                  <a:pathLst>
                    <a:path extrusionOk="0" h="620" w="103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4" name="Google Shape;324;p1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rect b="b" l="l" r="r" t="t"/>
                  <a:pathLst>
                    <a:path extrusionOk="0" h="562" w="1303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5" name="Google Shape;325;p1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rect b="b" l="l" r="r" t="t"/>
                  <a:pathLst>
                    <a:path extrusionOk="0" h="503" w="999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6" name="Google Shape;326;p1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rect b="b" l="l" r="r" t="t"/>
                  <a:pathLst>
                    <a:path extrusionOk="0" h="568" w="1157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" name="Google Shape;327;p1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rect b="b" l="l" r="r" t="t"/>
                  <a:pathLst>
                    <a:path extrusionOk="0" h="618" w="1188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" name="Google Shape;328;p1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rect b="b" l="l" r="r" t="t"/>
                  <a:pathLst>
                    <a:path extrusionOk="0" h="138" w="232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9" name="Google Shape;329;p1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rect b="b" l="l" r="r" t="t"/>
                  <a:pathLst>
                    <a:path extrusionOk="0" h="622" w="1041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0" name="Google Shape;330;p1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rect b="b" l="l" r="r" t="t"/>
                  <a:pathLst>
                    <a:path extrusionOk="0" h="500" w="989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1" name="Google Shape;331;p1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rect b="b" l="l" r="r" t="t"/>
                  <a:pathLst>
                    <a:path extrusionOk="0" h="557" w="1294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2" name="Google Shape;332;p1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rect b="b" l="l" r="r" t="t"/>
                  <a:pathLst>
                    <a:path extrusionOk="0" h="618" w="1199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" name="Google Shape;333;p1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rect b="b" l="l" r="r" t="t"/>
                  <a:pathLst>
                    <a:path extrusionOk="0" h="659" w="1252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4" name="Google Shape;334;p1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rect b="b" l="l" r="r" t="t"/>
                  <a:pathLst>
                    <a:path extrusionOk="0" h="127" w="232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5" name="Google Shape;335;p1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rect b="b" l="l" r="r" t="t"/>
                  <a:pathLst>
                    <a:path extrusionOk="0" h="557" w="873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6" name="Google Shape;336;p1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rect b="b" l="l" r="r" t="t"/>
                  <a:pathLst>
                    <a:path extrusionOk="0" h="621" w="1199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" name="Google Shape;337;p1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rect b="b" l="l" r="r" t="t"/>
                  <a:pathLst>
                    <a:path extrusionOk="0" h="137" w="232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" name="Google Shape;338;p1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rect b="b" l="l" r="r" t="t"/>
                  <a:pathLst>
                    <a:path extrusionOk="0" h="613" w="1231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9" name="Google Shape;339;p1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rect b="b" l="l" r="r" t="t"/>
                  <a:pathLst>
                    <a:path extrusionOk="0" h="254" w="442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0" name="Google Shape;340;p1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rect b="b" l="l" r="r" t="t"/>
                  <a:pathLst>
                    <a:path extrusionOk="0" h="620" w="1198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" name="Google Shape;341;p1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rect b="b" l="l" r="r" t="t"/>
                  <a:pathLst>
                    <a:path extrusionOk="0" h="138" w="232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" name="Google Shape;342;p1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rect b="b" l="l" r="r" t="t"/>
                  <a:pathLst>
                    <a:path extrusionOk="0" h="664" w="1251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" name="Google Shape;343;p1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rect b="b" l="l" r="r" t="t"/>
                  <a:pathLst>
                    <a:path extrusionOk="0" h="736" w="1209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4" name="Google Shape;344;p1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rect b="b" l="l" r="r" t="t"/>
                  <a:pathLst>
                    <a:path extrusionOk="0" h="610" w="122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" name="Google Shape;345;p1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rect b="b" l="l" r="r" t="t"/>
                  <a:pathLst>
                    <a:path extrusionOk="0" h="616" w="1189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6" name="Google Shape;346;p1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rect b="b" l="l" r="r" t="t"/>
                  <a:pathLst>
                    <a:path extrusionOk="0" h="138" w="232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7" name="Google Shape;347;p1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rect b="b" l="l" r="r" t="t"/>
                  <a:pathLst>
                    <a:path extrusionOk="0" h="614" w="1199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8" name="Google Shape;348;p1"/>
              <p:cNvGrpSpPr/>
              <p:nvPr/>
            </p:nvGrpSpPr>
            <p:grpSpPr>
              <a:xfrm>
                <a:off x="3028945" y="2740526"/>
                <a:ext cx="1960580" cy="1159377"/>
                <a:chOff x="4923200" y="1561363"/>
                <a:chExt cx="975025" cy="576575"/>
              </a:xfrm>
            </p:grpSpPr>
            <p:sp>
              <p:nvSpPr>
                <p:cNvPr id="349" name="Google Shape;349;p1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rect b="b" l="l" r="r" t="t"/>
                  <a:pathLst>
                    <a:path extrusionOk="0" h="23063" w="39001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0" name="Google Shape;350;p1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rect b="b" l="l" r="r" t="t"/>
                  <a:pathLst>
                    <a:path extrusionOk="0" fill="none" h="4981" w="8586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1" name="Google Shape;351;p1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rect b="b" l="l" r="r" t="t"/>
                  <a:pathLst>
                    <a:path extrusionOk="0" fill="none" h="4993" w="8586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2" name="Google Shape;352;p1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rect b="b" l="l" r="r" t="t"/>
                  <a:pathLst>
                    <a:path extrusionOk="0" fill="none" h="3394" w="5843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3" name="Google Shape;353;p1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rect b="b" l="l" r="r" t="t"/>
                  <a:pathLst>
                    <a:path extrusionOk="0" fill="none" h="3396" w="5843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4" name="Google Shape;354;p1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rect b="b" l="l" r="r" t="t"/>
                  <a:pathLst>
                    <a:path extrusionOk="0" fill="none" h="3394" w="5832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5" name="Google Shape;355;p1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rect b="b" l="l" r="r" t="t"/>
                  <a:pathLst>
                    <a:path extrusionOk="0" fill="none" h="3395" w="5843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6" name="Google Shape;356;p1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rect b="b" l="l" r="r" t="t"/>
                  <a:pathLst>
                    <a:path extrusionOk="0" fill="none" h="3480" w="599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7" name="Google Shape;357;p1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rect b="b" l="l" r="r" t="t"/>
                  <a:pathLst>
                    <a:path extrusionOk="0" h="502" w="988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" name="Google Shape;358;p1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rect b="b" l="l" r="r" t="t"/>
                  <a:pathLst>
                    <a:path extrusionOk="0" h="611" w="1031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p1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rect b="b" l="l" r="r" t="t"/>
                  <a:pathLst>
                    <a:path extrusionOk="0" h="551" w="1293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" name="Google Shape;360;p1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rect b="b" l="l" r="r" t="t"/>
                  <a:pathLst>
                    <a:path extrusionOk="0" h="614" w="1198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" name="Google Shape;361;p1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rect b="b" l="l" r="r" t="t"/>
                  <a:pathLst>
                    <a:path extrusionOk="0" h="670" w="1199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2" name="Google Shape;362;p1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rect b="b" l="l" r="r" t="t"/>
                  <a:pathLst>
                    <a:path extrusionOk="0" h="138" w="232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3" name="Google Shape;363;p1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rect b="b" l="l" r="r" t="t"/>
                  <a:pathLst>
                    <a:path extrusionOk="0" h="610" w="1042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" name="Google Shape;364;p1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rect b="b" l="l" r="r" t="t"/>
                  <a:pathLst>
                    <a:path extrusionOk="0" h="552" w="1304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Google Shape;365;p1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rect b="b" l="l" r="r" t="t"/>
                  <a:pathLst>
                    <a:path extrusionOk="0" h="501" w="989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6" name="Google Shape;366;p1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rect b="b" l="l" r="r" t="t"/>
                  <a:pathLst>
                    <a:path extrusionOk="0" h="614" w="1199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7" name="Google Shape;367;p1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rect b="b" l="l" r="r" t="t"/>
                  <a:pathLst>
                    <a:path extrusionOk="0" h="138" w="232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8" name="Google Shape;368;p1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rect b="b" l="l" r="r" t="t"/>
                  <a:pathLst>
                    <a:path extrusionOk="0" h="599" w="958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9" name="Google Shape;369;p1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rect b="b" l="l" r="r" t="t"/>
                  <a:pathLst>
                    <a:path extrusionOk="0" h="620" w="103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0" name="Google Shape;370;p1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rect b="b" l="l" r="r" t="t"/>
                  <a:pathLst>
                    <a:path extrusionOk="0" h="562" w="1303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" name="Google Shape;371;p1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rect b="b" l="l" r="r" t="t"/>
                  <a:pathLst>
                    <a:path extrusionOk="0" h="503" w="999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2" name="Google Shape;372;p1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rect b="b" l="l" r="r" t="t"/>
                  <a:pathLst>
                    <a:path extrusionOk="0" h="568" w="1157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3" name="Google Shape;373;p1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rect b="b" l="l" r="r" t="t"/>
                  <a:pathLst>
                    <a:path extrusionOk="0" h="618" w="1188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4" name="Google Shape;374;p1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rect b="b" l="l" r="r" t="t"/>
                  <a:pathLst>
                    <a:path extrusionOk="0" h="138" w="232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5" name="Google Shape;375;p1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rect b="b" l="l" r="r" t="t"/>
                  <a:pathLst>
                    <a:path extrusionOk="0" h="622" w="1041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6" name="Google Shape;376;p1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rect b="b" l="l" r="r" t="t"/>
                  <a:pathLst>
                    <a:path extrusionOk="0" h="500" w="989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7" name="Google Shape;377;p1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rect b="b" l="l" r="r" t="t"/>
                  <a:pathLst>
                    <a:path extrusionOk="0" h="557" w="1294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8" name="Google Shape;378;p1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rect b="b" l="l" r="r" t="t"/>
                  <a:pathLst>
                    <a:path extrusionOk="0" h="618" w="1199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9" name="Google Shape;379;p1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rect b="b" l="l" r="r" t="t"/>
                  <a:pathLst>
                    <a:path extrusionOk="0" h="659" w="1252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0" name="Google Shape;380;p1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rect b="b" l="l" r="r" t="t"/>
                  <a:pathLst>
                    <a:path extrusionOk="0" h="127" w="232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1" name="Google Shape;381;p1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rect b="b" l="l" r="r" t="t"/>
                  <a:pathLst>
                    <a:path extrusionOk="0" h="557" w="873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2" name="Google Shape;382;p1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rect b="b" l="l" r="r" t="t"/>
                  <a:pathLst>
                    <a:path extrusionOk="0" h="621" w="1199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3" name="Google Shape;383;p1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rect b="b" l="l" r="r" t="t"/>
                  <a:pathLst>
                    <a:path extrusionOk="0" h="137" w="232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4" name="Google Shape;384;p1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rect b="b" l="l" r="r" t="t"/>
                  <a:pathLst>
                    <a:path extrusionOk="0" h="613" w="1231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5" name="Google Shape;385;p1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rect b="b" l="l" r="r" t="t"/>
                  <a:pathLst>
                    <a:path extrusionOk="0" h="254" w="442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6" name="Google Shape;386;p1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rect b="b" l="l" r="r" t="t"/>
                  <a:pathLst>
                    <a:path extrusionOk="0" h="620" w="1198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7" name="Google Shape;387;p1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rect b="b" l="l" r="r" t="t"/>
                  <a:pathLst>
                    <a:path extrusionOk="0" h="138" w="232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8" name="Google Shape;388;p1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rect b="b" l="l" r="r" t="t"/>
                  <a:pathLst>
                    <a:path extrusionOk="0" h="664" w="1251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9" name="Google Shape;389;p1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rect b="b" l="l" r="r" t="t"/>
                  <a:pathLst>
                    <a:path extrusionOk="0" h="736" w="1209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0" name="Google Shape;390;p1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rect b="b" l="l" r="r" t="t"/>
                  <a:pathLst>
                    <a:path extrusionOk="0" h="610" w="122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1" name="Google Shape;391;p1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rect b="b" l="l" r="r" t="t"/>
                  <a:pathLst>
                    <a:path extrusionOk="0" h="616" w="1189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2" name="Google Shape;392;p1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rect b="b" l="l" r="r" t="t"/>
                  <a:pathLst>
                    <a:path extrusionOk="0" h="138" w="232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3" name="Google Shape;393;p1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rect b="b" l="l" r="r" t="t"/>
                  <a:pathLst>
                    <a:path extrusionOk="0" h="614" w="1199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94" name="Google Shape;394;p1"/>
            <p:cNvGrpSpPr/>
            <p:nvPr/>
          </p:nvGrpSpPr>
          <p:grpSpPr>
            <a:xfrm>
              <a:off x="1567225" y="2060158"/>
              <a:ext cx="629072" cy="735415"/>
              <a:chOff x="2193460" y="1781543"/>
              <a:chExt cx="747293" cy="873622"/>
            </a:xfrm>
          </p:grpSpPr>
          <p:sp>
            <p:nvSpPr>
              <p:cNvPr id="395" name="Google Shape;395;p1"/>
              <p:cNvSpPr/>
              <p:nvPr/>
            </p:nvSpPr>
            <p:spPr>
              <a:xfrm>
                <a:off x="2249752" y="2318547"/>
                <a:ext cx="685359" cy="323581"/>
              </a:xfrm>
              <a:custGeom>
                <a:rect b="b" l="l" r="r" t="t"/>
                <a:pathLst>
                  <a:path extrusionOk="0" h="7243" w="15341">
                    <a:moveTo>
                      <a:pt x="1" y="1"/>
                    </a:moveTo>
                    <a:lnTo>
                      <a:pt x="1" y="1724"/>
                    </a:lnTo>
                    <a:cubicBezTo>
                      <a:pt x="1" y="1829"/>
                      <a:pt x="85" y="1934"/>
                      <a:pt x="232" y="2018"/>
                    </a:cubicBezTo>
                    <a:lnTo>
                      <a:pt x="8953" y="7093"/>
                    </a:lnTo>
                    <a:cubicBezTo>
                      <a:pt x="9131" y="7193"/>
                      <a:pt x="9373" y="7243"/>
                      <a:pt x="9616" y="7243"/>
                    </a:cubicBezTo>
                    <a:cubicBezTo>
                      <a:pt x="9859" y="7243"/>
                      <a:pt x="10103" y="7193"/>
                      <a:pt x="10286" y="7093"/>
                    </a:cubicBezTo>
                    <a:lnTo>
                      <a:pt x="15341" y="4161"/>
                    </a:lnTo>
                    <a:lnTo>
                      <a:pt x="15341" y="2281"/>
                    </a:lnTo>
                    <a:lnTo>
                      <a:pt x="10424" y="5118"/>
                    </a:lnTo>
                    <a:cubicBezTo>
                      <a:pt x="10192" y="5254"/>
                      <a:pt x="9898" y="5317"/>
                      <a:pt x="9604" y="5317"/>
                    </a:cubicBezTo>
                    <a:cubicBezTo>
                      <a:pt x="9320" y="5317"/>
                      <a:pt x="9026" y="5254"/>
                      <a:pt x="8795" y="5118"/>
                    </a:cubicBezTo>
                    <a:lnTo>
                      <a:pt x="74" y="54"/>
                    </a:lnTo>
                    <a:cubicBezTo>
                      <a:pt x="53" y="43"/>
                      <a:pt x="22" y="22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1"/>
              <p:cNvSpPr/>
              <p:nvPr/>
            </p:nvSpPr>
            <p:spPr>
              <a:xfrm>
                <a:off x="2249752" y="1928035"/>
                <a:ext cx="685359" cy="614951"/>
              </a:xfrm>
              <a:custGeom>
                <a:rect b="b" l="l" r="r" t="t"/>
                <a:pathLst>
                  <a:path extrusionOk="0" h="13765" w="15341">
                    <a:moveTo>
                      <a:pt x="13975" y="0"/>
                    </a:moveTo>
                    <a:lnTo>
                      <a:pt x="232" y="7943"/>
                    </a:lnTo>
                    <a:lnTo>
                      <a:pt x="232" y="7933"/>
                    </a:lnTo>
                    <a:cubicBezTo>
                      <a:pt x="158" y="7985"/>
                      <a:pt x="106" y="8027"/>
                      <a:pt x="64" y="8080"/>
                    </a:cubicBezTo>
                    <a:cubicBezTo>
                      <a:pt x="22" y="8132"/>
                      <a:pt x="1" y="8185"/>
                      <a:pt x="1" y="8237"/>
                    </a:cubicBezTo>
                    <a:cubicBezTo>
                      <a:pt x="1" y="8290"/>
                      <a:pt x="11" y="8332"/>
                      <a:pt x="43" y="8374"/>
                    </a:cubicBezTo>
                    <a:cubicBezTo>
                      <a:pt x="85" y="8437"/>
                      <a:pt x="137" y="8489"/>
                      <a:pt x="221" y="8542"/>
                    </a:cubicBezTo>
                    <a:lnTo>
                      <a:pt x="8942" y="13607"/>
                    </a:lnTo>
                    <a:cubicBezTo>
                      <a:pt x="9120" y="13712"/>
                      <a:pt x="9365" y="13764"/>
                      <a:pt x="9609" y="13764"/>
                    </a:cubicBezTo>
                    <a:cubicBezTo>
                      <a:pt x="9853" y="13764"/>
                      <a:pt x="10098" y="13712"/>
                      <a:pt x="10276" y="13607"/>
                    </a:cubicBezTo>
                    <a:lnTo>
                      <a:pt x="15341" y="10686"/>
                    </a:lnTo>
                    <a:lnTo>
                      <a:pt x="15341" y="9488"/>
                    </a:lnTo>
                    <a:lnTo>
                      <a:pt x="11222" y="11863"/>
                    </a:lnTo>
                    <a:cubicBezTo>
                      <a:pt x="11148" y="11905"/>
                      <a:pt x="11064" y="11927"/>
                      <a:pt x="10979" y="11927"/>
                    </a:cubicBezTo>
                    <a:cubicBezTo>
                      <a:pt x="10919" y="11927"/>
                      <a:pt x="10858" y="11916"/>
                      <a:pt x="10802" y="11894"/>
                    </a:cubicBezTo>
                    <a:cubicBezTo>
                      <a:pt x="10455" y="11736"/>
                      <a:pt x="10040" y="11657"/>
                      <a:pt x="9624" y="11657"/>
                    </a:cubicBezTo>
                    <a:cubicBezTo>
                      <a:pt x="9207" y="11657"/>
                      <a:pt x="8789" y="11736"/>
                      <a:pt x="8437" y="11894"/>
                    </a:cubicBezTo>
                    <a:cubicBezTo>
                      <a:pt x="8354" y="11925"/>
                      <a:pt x="8291" y="11939"/>
                      <a:pt x="8235" y="11939"/>
                    </a:cubicBezTo>
                    <a:cubicBezTo>
                      <a:pt x="8158" y="11939"/>
                      <a:pt x="8097" y="11911"/>
                      <a:pt x="8017" y="11863"/>
                    </a:cubicBezTo>
                    <a:lnTo>
                      <a:pt x="3384" y="9173"/>
                    </a:lnTo>
                    <a:cubicBezTo>
                      <a:pt x="3247" y="9089"/>
                      <a:pt x="3205" y="9036"/>
                      <a:pt x="3342" y="8921"/>
                    </a:cubicBezTo>
                    <a:cubicBezTo>
                      <a:pt x="3783" y="8595"/>
                      <a:pt x="3856" y="8153"/>
                      <a:pt x="3573" y="7786"/>
                    </a:cubicBezTo>
                    <a:cubicBezTo>
                      <a:pt x="3541" y="7733"/>
                      <a:pt x="3499" y="7691"/>
                      <a:pt x="3457" y="7649"/>
                    </a:cubicBezTo>
                    <a:cubicBezTo>
                      <a:pt x="3426" y="7618"/>
                      <a:pt x="3384" y="7586"/>
                      <a:pt x="3342" y="7555"/>
                    </a:cubicBezTo>
                    <a:cubicBezTo>
                      <a:pt x="3331" y="7544"/>
                      <a:pt x="3331" y="7534"/>
                      <a:pt x="3321" y="7523"/>
                    </a:cubicBezTo>
                    <a:cubicBezTo>
                      <a:pt x="3258" y="7460"/>
                      <a:pt x="3279" y="7376"/>
                      <a:pt x="3384" y="7313"/>
                    </a:cubicBezTo>
                    <a:lnTo>
                      <a:pt x="14909" y="662"/>
                    </a:lnTo>
                    <a:cubicBezTo>
                      <a:pt x="14804" y="525"/>
                      <a:pt x="14668" y="410"/>
                      <a:pt x="14531" y="326"/>
                    </a:cubicBezTo>
                    <a:lnTo>
                      <a:pt x="139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"/>
              <p:cNvSpPr/>
              <p:nvPr/>
            </p:nvSpPr>
            <p:spPr>
              <a:xfrm>
                <a:off x="2687264" y="2066575"/>
                <a:ext cx="247857" cy="219399"/>
              </a:xfrm>
              <a:custGeom>
                <a:rect b="b" l="l" r="r" t="t"/>
                <a:pathLst>
                  <a:path extrusionOk="0" h="4911" w="5548">
                    <a:moveTo>
                      <a:pt x="4532" y="1"/>
                    </a:moveTo>
                    <a:cubicBezTo>
                      <a:pt x="3440" y="1"/>
                      <a:pt x="2346" y="243"/>
                      <a:pt x="1513" y="723"/>
                    </a:cubicBezTo>
                    <a:cubicBezTo>
                      <a:pt x="357" y="1386"/>
                      <a:pt x="0" y="2331"/>
                      <a:pt x="441" y="3172"/>
                    </a:cubicBezTo>
                    <a:cubicBezTo>
                      <a:pt x="462" y="3214"/>
                      <a:pt x="493" y="3266"/>
                      <a:pt x="515" y="3308"/>
                    </a:cubicBezTo>
                    <a:cubicBezTo>
                      <a:pt x="546" y="3350"/>
                      <a:pt x="578" y="3392"/>
                      <a:pt x="609" y="3445"/>
                    </a:cubicBezTo>
                    <a:cubicBezTo>
                      <a:pt x="820" y="3718"/>
                      <a:pt x="1103" y="3970"/>
                      <a:pt x="1492" y="4191"/>
                    </a:cubicBezTo>
                    <a:cubicBezTo>
                      <a:pt x="2312" y="4672"/>
                      <a:pt x="3393" y="4911"/>
                      <a:pt x="4477" y="4911"/>
                    </a:cubicBezTo>
                    <a:cubicBezTo>
                      <a:pt x="4837" y="4911"/>
                      <a:pt x="5197" y="4884"/>
                      <a:pt x="5548" y="4832"/>
                    </a:cubicBezTo>
                    <a:lnTo>
                      <a:pt x="5548" y="3340"/>
                    </a:lnTo>
                    <a:cubicBezTo>
                      <a:pt x="5232" y="3487"/>
                      <a:pt x="4917" y="3592"/>
                      <a:pt x="4906" y="3602"/>
                    </a:cubicBezTo>
                    <a:lnTo>
                      <a:pt x="4518" y="3319"/>
                    </a:lnTo>
                    <a:cubicBezTo>
                      <a:pt x="4539" y="3308"/>
                      <a:pt x="4896" y="3161"/>
                      <a:pt x="5190" y="3004"/>
                    </a:cubicBezTo>
                    <a:lnTo>
                      <a:pt x="4738" y="2678"/>
                    </a:lnTo>
                    <a:lnTo>
                      <a:pt x="4581" y="2552"/>
                    </a:lnTo>
                    <a:cubicBezTo>
                      <a:pt x="4497" y="2573"/>
                      <a:pt x="4402" y="2594"/>
                      <a:pt x="4318" y="2605"/>
                    </a:cubicBezTo>
                    <a:cubicBezTo>
                      <a:pt x="4129" y="2657"/>
                      <a:pt x="3961" y="2689"/>
                      <a:pt x="3804" y="2699"/>
                    </a:cubicBezTo>
                    <a:cubicBezTo>
                      <a:pt x="3752" y="2704"/>
                      <a:pt x="3701" y="2707"/>
                      <a:pt x="3652" y="2707"/>
                    </a:cubicBezTo>
                    <a:cubicBezTo>
                      <a:pt x="3512" y="2707"/>
                      <a:pt x="3382" y="2685"/>
                      <a:pt x="3257" y="2647"/>
                    </a:cubicBezTo>
                    <a:cubicBezTo>
                      <a:pt x="3152" y="2626"/>
                      <a:pt x="3057" y="2584"/>
                      <a:pt x="2963" y="2521"/>
                    </a:cubicBezTo>
                    <a:cubicBezTo>
                      <a:pt x="2396" y="2194"/>
                      <a:pt x="2522" y="1837"/>
                      <a:pt x="3078" y="1512"/>
                    </a:cubicBezTo>
                    <a:lnTo>
                      <a:pt x="3131" y="1480"/>
                    </a:lnTo>
                    <a:lnTo>
                      <a:pt x="2637" y="1102"/>
                    </a:lnTo>
                    <a:lnTo>
                      <a:pt x="2942" y="924"/>
                    </a:lnTo>
                    <a:lnTo>
                      <a:pt x="3456" y="1312"/>
                    </a:lnTo>
                    <a:cubicBezTo>
                      <a:pt x="3772" y="1165"/>
                      <a:pt x="4077" y="1060"/>
                      <a:pt x="4087" y="1050"/>
                    </a:cubicBezTo>
                    <a:lnTo>
                      <a:pt x="4486" y="1333"/>
                    </a:lnTo>
                    <a:cubicBezTo>
                      <a:pt x="4465" y="1333"/>
                      <a:pt x="4150" y="1491"/>
                      <a:pt x="3877" y="1627"/>
                    </a:cubicBezTo>
                    <a:lnTo>
                      <a:pt x="4465" y="2058"/>
                    </a:lnTo>
                    <a:cubicBezTo>
                      <a:pt x="4817" y="1951"/>
                      <a:pt x="5079" y="1900"/>
                      <a:pt x="5306" y="1900"/>
                    </a:cubicBezTo>
                    <a:cubicBezTo>
                      <a:pt x="5391" y="1900"/>
                      <a:pt x="5470" y="1907"/>
                      <a:pt x="5548" y="1921"/>
                    </a:cubicBezTo>
                    <a:lnTo>
                      <a:pt x="5548" y="72"/>
                    </a:lnTo>
                    <a:cubicBezTo>
                      <a:pt x="5215" y="25"/>
                      <a:pt x="4874" y="1"/>
                      <a:pt x="45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"/>
              <p:cNvSpPr/>
              <p:nvPr/>
            </p:nvSpPr>
            <p:spPr>
              <a:xfrm>
                <a:off x="2236617" y="1920485"/>
                <a:ext cx="698494" cy="734680"/>
              </a:xfrm>
              <a:custGeom>
                <a:rect b="b" l="l" r="r" t="t"/>
                <a:pathLst>
                  <a:path extrusionOk="0" h="16445" w="15635">
                    <a:moveTo>
                      <a:pt x="13975" y="1"/>
                    </a:moveTo>
                    <a:lnTo>
                      <a:pt x="379" y="7850"/>
                    </a:lnTo>
                    <a:cubicBezTo>
                      <a:pt x="137" y="7997"/>
                      <a:pt x="1" y="8196"/>
                      <a:pt x="1" y="8406"/>
                    </a:cubicBezTo>
                    <a:lnTo>
                      <a:pt x="1" y="8417"/>
                    </a:lnTo>
                    <a:lnTo>
                      <a:pt x="1" y="8627"/>
                    </a:lnTo>
                    <a:lnTo>
                      <a:pt x="1" y="10634"/>
                    </a:lnTo>
                    <a:cubicBezTo>
                      <a:pt x="1" y="10855"/>
                      <a:pt x="137" y="11044"/>
                      <a:pt x="379" y="11191"/>
                    </a:cubicBezTo>
                    <a:lnTo>
                      <a:pt x="9099" y="16255"/>
                    </a:lnTo>
                    <a:cubicBezTo>
                      <a:pt x="9320" y="16381"/>
                      <a:pt x="9614" y="16444"/>
                      <a:pt x="9908" y="16444"/>
                    </a:cubicBezTo>
                    <a:cubicBezTo>
                      <a:pt x="10202" y="16444"/>
                      <a:pt x="10496" y="16381"/>
                      <a:pt x="10728" y="16255"/>
                    </a:cubicBezTo>
                    <a:lnTo>
                      <a:pt x="15635" y="13418"/>
                    </a:lnTo>
                    <a:lnTo>
                      <a:pt x="15635" y="13250"/>
                    </a:lnTo>
                    <a:lnTo>
                      <a:pt x="15635" y="13071"/>
                    </a:lnTo>
                    <a:lnTo>
                      <a:pt x="10580" y="16003"/>
                    </a:lnTo>
                    <a:cubicBezTo>
                      <a:pt x="10397" y="16103"/>
                      <a:pt x="10153" y="16153"/>
                      <a:pt x="9910" y="16153"/>
                    </a:cubicBezTo>
                    <a:cubicBezTo>
                      <a:pt x="9667" y="16153"/>
                      <a:pt x="9425" y="16103"/>
                      <a:pt x="9247" y="16003"/>
                    </a:cubicBezTo>
                    <a:lnTo>
                      <a:pt x="526" y="10928"/>
                    </a:lnTo>
                    <a:cubicBezTo>
                      <a:pt x="379" y="10844"/>
                      <a:pt x="295" y="10739"/>
                      <a:pt x="295" y="10634"/>
                    </a:cubicBezTo>
                    <a:lnTo>
                      <a:pt x="295" y="8911"/>
                    </a:lnTo>
                    <a:cubicBezTo>
                      <a:pt x="316" y="8932"/>
                      <a:pt x="347" y="8953"/>
                      <a:pt x="368" y="8964"/>
                    </a:cubicBezTo>
                    <a:lnTo>
                      <a:pt x="9089" y="14028"/>
                    </a:lnTo>
                    <a:cubicBezTo>
                      <a:pt x="9320" y="14164"/>
                      <a:pt x="9614" y="14227"/>
                      <a:pt x="9898" y="14227"/>
                    </a:cubicBezTo>
                    <a:cubicBezTo>
                      <a:pt x="10192" y="14227"/>
                      <a:pt x="10486" y="14164"/>
                      <a:pt x="10718" y="14028"/>
                    </a:cubicBezTo>
                    <a:lnTo>
                      <a:pt x="15635" y="11191"/>
                    </a:lnTo>
                    <a:lnTo>
                      <a:pt x="15635" y="11023"/>
                    </a:lnTo>
                    <a:lnTo>
                      <a:pt x="15635" y="10855"/>
                    </a:lnTo>
                    <a:lnTo>
                      <a:pt x="10570" y="13776"/>
                    </a:lnTo>
                    <a:cubicBezTo>
                      <a:pt x="10392" y="13881"/>
                      <a:pt x="10147" y="13933"/>
                      <a:pt x="9903" y="13933"/>
                    </a:cubicBezTo>
                    <a:cubicBezTo>
                      <a:pt x="9659" y="13933"/>
                      <a:pt x="9414" y="13881"/>
                      <a:pt x="9236" y="13776"/>
                    </a:cubicBezTo>
                    <a:lnTo>
                      <a:pt x="515" y="8711"/>
                    </a:lnTo>
                    <a:cubicBezTo>
                      <a:pt x="431" y="8658"/>
                      <a:pt x="379" y="8606"/>
                      <a:pt x="337" y="8543"/>
                    </a:cubicBezTo>
                    <a:cubicBezTo>
                      <a:pt x="305" y="8501"/>
                      <a:pt x="295" y="8459"/>
                      <a:pt x="295" y="8406"/>
                    </a:cubicBezTo>
                    <a:cubicBezTo>
                      <a:pt x="295" y="8354"/>
                      <a:pt x="316" y="8301"/>
                      <a:pt x="358" y="8249"/>
                    </a:cubicBezTo>
                    <a:cubicBezTo>
                      <a:pt x="400" y="8196"/>
                      <a:pt x="452" y="8154"/>
                      <a:pt x="526" y="8102"/>
                    </a:cubicBezTo>
                    <a:lnTo>
                      <a:pt x="526" y="8112"/>
                    </a:lnTo>
                    <a:lnTo>
                      <a:pt x="14269" y="169"/>
                    </a:lnTo>
                    <a:lnTo>
                      <a:pt x="14122" y="85"/>
                    </a:lnTo>
                    <a:lnTo>
                      <a:pt x="139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1"/>
              <p:cNvSpPr/>
              <p:nvPr/>
            </p:nvSpPr>
            <p:spPr>
              <a:xfrm>
                <a:off x="2392894" y="1957610"/>
                <a:ext cx="542220" cy="503800"/>
              </a:xfrm>
              <a:custGeom>
                <a:rect b="b" l="l" r="r" t="t"/>
                <a:pathLst>
                  <a:path extrusionOk="0" h="11277" w="12137">
                    <a:moveTo>
                      <a:pt x="5113" y="7452"/>
                    </a:moveTo>
                    <a:cubicBezTo>
                      <a:pt x="5507" y="7452"/>
                      <a:pt x="5901" y="7539"/>
                      <a:pt x="6200" y="7712"/>
                    </a:cubicBezTo>
                    <a:cubicBezTo>
                      <a:pt x="6799" y="8059"/>
                      <a:pt x="6799" y="8626"/>
                      <a:pt x="6190" y="8973"/>
                    </a:cubicBezTo>
                    <a:cubicBezTo>
                      <a:pt x="5890" y="9146"/>
                      <a:pt x="5496" y="9233"/>
                      <a:pt x="5102" y="9233"/>
                    </a:cubicBezTo>
                    <a:cubicBezTo>
                      <a:pt x="4708" y="9233"/>
                      <a:pt x="4314" y="9146"/>
                      <a:pt x="4015" y="8973"/>
                    </a:cubicBezTo>
                    <a:cubicBezTo>
                      <a:pt x="3416" y="8626"/>
                      <a:pt x="3426" y="8059"/>
                      <a:pt x="4025" y="7712"/>
                    </a:cubicBezTo>
                    <a:cubicBezTo>
                      <a:pt x="4325" y="7539"/>
                      <a:pt x="4719" y="7452"/>
                      <a:pt x="5113" y="7452"/>
                    </a:cubicBezTo>
                    <a:close/>
                    <a:moveTo>
                      <a:pt x="11705" y="0"/>
                    </a:moveTo>
                    <a:lnTo>
                      <a:pt x="180" y="6651"/>
                    </a:lnTo>
                    <a:cubicBezTo>
                      <a:pt x="75" y="6714"/>
                      <a:pt x="54" y="6798"/>
                      <a:pt x="117" y="6861"/>
                    </a:cubicBezTo>
                    <a:cubicBezTo>
                      <a:pt x="127" y="6872"/>
                      <a:pt x="127" y="6882"/>
                      <a:pt x="138" y="6893"/>
                    </a:cubicBezTo>
                    <a:cubicBezTo>
                      <a:pt x="180" y="6924"/>
                      <a:pt x="222" y="6956"/>
                      <a:pt x="253" y="6987"/>
                    </a:cubicBezTo>
                    <a:cubicBezTo>
                      <a:pt x="295" y="7029"/>
                      <a:pt x="337" y="7071"/>
                      <a:pt x="369" y="7124"/>
                    </a:cubicBezTo>
                    <a:cubicBezTo>
                      <a:pt x="652" y="7491"/>
                      <a:pt x="579" y="7933"/>
                      <a:pt x="138" y="8259"/>
                    </a:cubicBezTo>
                    <a:cubicBezTo>
                      <a:pt x="1" y="8374"/>
                      <a:pt x="43" y="8427"/>
                      <a:pt x="180" y="8511"/>
                    </a:cubicBezTo>
                    <a:lnTo>
                      <a:pt x="4813" y="11201"/>
                    </a:lnTo>
                    <a:cubicBezTo>
                      <a:pt x="4893" y="11249"/>
                      <a:pt x="4954" y="11277"/>
                      <a:pt x="5031" y="11277"/>
                    </a:cubicBezTo>
                    <a:cubicBezTo>
                      <a:pt x="5087" y="11277"/>
                      <a:pt x="5150" y="11263"/>
                      <a:pt x="5233" y="11232"/>
                    </a:cubicBezTo>
                    <a:cubicBezTo>
                      <a:pt x="5585" y="11074"/>
                      <a:pt x="6003" y="10995"/>
                      <a:pt x="6420" y="10995"/>
                    </a:cubicBezTo>
                    <a:cubicBezTo>
                      <a:pt x="6836" y="10995"/>
                      <a:pt x="7251" y="11074"/>
                      <a:pt x="7598" y="11232"/>
                    </a:cubicBezTo>
                    <a:cubicBezTo>
                      <a:pt x="7654" y="11254"/>
                      <a:pt x="7715" y="11265"/>
                      <a:pt x="7775" y="11265"/>
                    </a:cubicBezTo>
                    <a:cubicBezTo>
                      <a:pt x="7860" y="11265"/>
                      <a:pt x="7944" y="11243"/>
                      <a:pt x="8018" y="11201"/>
                    </a:cubicBezTo>
                    <a:lnTo>
                      <a:pt x="12137" y="8826"/>
                    </a:lnTo>
                    <a:lnTo>
                      <a:pt x="12137" y="7271"/>
                    </a:lnTo>
                    <a:cubicBezTo>
                      <a:pt x="11786" y="7323"/>
                      <a:pt x="11426" y="7350"/>
                      <a:pt x="11066" y="7350"/>
                    </a:cubicBezTo>
                    <a:cubicBezTo>
                      <a:pt x="9982" y="7350"/>
                      <a:pt x="8901" y="7111"/>
                      <a:pt x="8081" y="6630"/>
                    </a:cubicBezTo>
                    <a:cubicBezTo>
                      <a:pt x="7692" y="6409"/>
                      <a:pt x="7409" y="6157"/>
                      <a:pt x="7198" y="5884"/>
                    </a:cubicBezTo>
                    <a:cubicBezTo>
                      <a:pt x="7167" y="5831"/>
                      <a:pt x="7135" y="5789"/>
                      <a:pt x="7104" y="5747"/>
                    </a:cubicBezTo>
                    <a:cubicBezTo>
                      <a:pt x="7082" y="5705"/>
                      <a:pt x="7051" y="5653"/>
                      <a:pt x="7030" y="5611"/>
                    </a:cubicBezTo>
                    <a:cubicBezTo>
                      <a:pt x="6589" y="4770"/>
                      <a:pt x="6946" y="3825"/>
                      <a:pt x="8102" y="3162"/>
                    </a:cubicBezTo>
                    <a:cubicBezTo>
                      <a:pt x="8935" y="2682"/>
                      <a:pt x="10029" y="2440"/>
                      <a:pt x="11121" y="2440"/>
                    </a:cubicBezTo>
                    <a:cubicBezTo>
                      <a:pt x="11463" y="2440"/>
                      <a:pt x="11804" y="2464"/>
                      <a:pt x="12137" y="2511"/>
                    </a:cubicBezTo>
                    <a:lnTo>
                      <a:pt x="12137" y="1061"/>
                    </a:lnTo>
                    <a:cubicBezTo>
                      <a:pt x="12137" y="715"/>
                      <a:pt x="11969" y="305"/>
                      <a:pt x="117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1"/>
              <p:cNvSpPr/>
              <p:nvPr/>
            </p:nvSpPr>
            <p:spPr>
              <a:xfrm>
                <a:off x="2545507" y="2290490"/>
                <a:ext cx="151180" cy="79611"/>
              </a:xfrm>
              <a:custGeom>
                <a:rect b="b" l="l" r="r" t="t"/>
                <a:pathLst>
                  <a:path extrusionOk="0" h="1782" w="3384">
                    <a:moveTo>
                      <a:pt x="1697" y="1"/>
                    </a:moveTo>
                    <a:cubicBezTo>
                      <a:pt x="1303" y="1"/>
                      <a:pt x="909" y="88"/>
                      <a:pt x="609" y="261"/>
                    </a:cubicBezTo>
                    <a:cubicBezTo>
                      <a:pt x="10" y="608"/>
                      <a:pt x="0" y="1175"/>
                      <a:pt x="599" y="1522"/>
                    </a:cubicBezTo>
                    <a:cubicBezTo>
                      <a:pt x="898" y="1695"/>
                      <a:pt x="1292" y="1782"/>
                      <a:pt x="1686" y="1782"/>
                    </a:cubicBezTo>
                    <a:cubicBezTo>
                      <a:pt x="2080" y="1782"/>
                      <a:pt x="2474" y="1695"/>
                      <a:pt x="2774" y="1522"/>
                    </a:cubicBezTo>
                    <a:cubicBezTo>
                      <a:pt x="3383" y="1175"/>
                      <a:pt x="3383" y="608"/>
                      <a:pt x="2784" y="261"/>
                    </a:cubicBezTo>
                    <a:cubicBezTo>
                      <a:pt x="2485" y="88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1"/>
              <p:cNvSpPr/>
              <p:nvPr/>
            </p:nvSpPr>
            <p:spPr>
              <a:xfrm>
                <a:off x="2794263" y="2107811"/>
                <a:ext cx="140860" cy="77020"/>
              </a:xfrm>
              <a:custGeom>
                <a:rect b="b" l="l" r="r" t="t"/>
                <a:pathLst>
                  <a:path extrusionOk="0" h="1724" w="3153">
                    <a:moveTo>
                      <a:pt x="1166" y="872"/>
                    </a:moveTo>
                    <a:lnTo>
                      <a:pt x="1671" y="1250"/>
                    </a:lnTo>
                    <a:cubicBezTo>
                      <a:pt x="1502" y="1294"/>
                      <a:pt x="1385" y="1315"/>
                      <a:pt x="1293" y="1315"/>
                    </a:cubicBezTo>
                    <a:cubicBezTo>
                      <a:pt x="1207" y="1315"/>
                      <a:pt x="1143" y="1297"/>
                      <a:pt x="1082" y="1261"/>
                    </a:cubicBezTo>
                    <a:cubicBezTo>
                      <a:pt x="914" y="1166"/>
                      <a:pt x="925" y="1030"/>
                      <a:pt x="1166" y="872"/>
                    </a:cubicBezTo>
                    <a:close/>
                    <a:moveTo>
                      <a:pt x="547" y="1"/>
                    </a:moveTo>
                    <a:lnTo>
                      <a:pt x="242" y="179"/>
                    </a:lnTo>
                    <a:lnTo>
                      <a:pt x="736" y="557"/>
                    </a:lnTo>
                    <a:lnTo>
                      <a:pt x="683" y="589"/>
                    </a:lnTo>
                    <a:cubicBezTo>
                      <a:pt x="127" y="914"/>
                      <a:pt x="1" y="1271"/>
                      <a:pt x="568" y="1598"/>
                    </a:cubicBezTo>
                    <a:cubicBezTo>
                      <a:pt x="662" y="1661"/>
                      <a:pt x="757" y="1703"/>
                      <a:pt x="862" y="1724"/>
                    </a:cubicBezTo>
                    <a:cubicBezTo>
                      <a:pt x="1619" y="1587"/>
                      <a:pt x="2385" y="1440"/>
                      <a:pt x="3153" y="1303"/>
                    </a:cubicBezTo>
                    <a:lnTo>
                      <a:pt x="3153" y="998"/>
                    </a:lnTo>
                    <a:cubicBezTo>
                      <a:pt x="3075" y="984"/>
                      <a:pt x="2996" y="977"/>
                      <a:pt x="2911" y="977"/>
                    </a:cubicBezTo>
                    <a:cubicBezTo>
                      <a:pt x="2684" y="977"/>
                      <a:pt x="2422" y="1028"/>
                      <a:pt x="2070" y="1135"/>
                    </a:cubicBezTo>
                    <a:lnTo>
                      <a:pt x="1482" y="704"/>
                    </a:lnTo>
                    <a:cubicBezTo>
                      <a:pt x="1755" y="568"/>
                      <a:pt x="2070" y="410"/>
                      <a:pt x="2091" y="410"/>
                    </a:cubicBezTo>
                    <a:lnTo>
                      <a:pt x="1692" y="127"/>
                    </a:lnTo>
                    <a:cubicBezTo>
                      <a:pt x="1682" y="137"/>
                      <a:pt x="1377" y="242"/>
                      <a:pt x="1061" y="389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1"/>
              <p:cNvSpPr/>
              <p:nvPr/>
            </p:nvSpPr>
            <p:spPr>
              <a:xfrm>
                <a:off x="2832774" y="2166023"/>
                <a:ext cx="107979" cy="61517"/>
              </a:xfrm>
              <a:custGeom>
                <a:rect b="b" l="l" r="r" t="t"/>
                <a:pathLst>
                  <a:path extrusionOk="0" h="1377" w="2417">
                    <a:moveTo>
                      <a:pt x="2291" y="0"/>
                    </a:moveTo>
                    <a:cubicBezTo>
                      <a:pt x="1523" y="137"/>
                      <a:pt x="757" y="284"/>
                      <a:pt x="0" y="421"/>
                    </a:cubicBezTo>
                    <a:cubicBezTo>
                      <a:pt x="125" y="459"/>
                      <a:pt x="255" y="481"/>
                      <a:pt x="395" y="481"/>
                    </a:cubicBezTo>
                    <a:cubicBezTo>
                      <a:pt x="444" y="481"/>
                      <a:pt x="495" y="478"/>
                      <a:pt x="547" y="473"/>
                    </a:cubicBezTo>
                    <a:cubicBezTo>
                      <a:pt x="704" y="463"/>
                      <a:pt x="872" y="431"/>
                      <a:pt x="1061" y="379"/>
                    </a:cubicBezTo>
                    <a:cubicBezTo>
                      <a:pt x="1145" y="368"/>
                      <a:pt x="1240" y="347"/>
                      <a:pt x="1324" y="326"/>
                    </a:cubicBezTo>
                    <a:lnTo>
                      <a:pt x="1481" y="452"/>
                    </a:lnTo>
                    <a:lnTo>
                      <a:pt x="1933" y="778"/>
                    </a:lnTo>
                    <a:cubicBezTo>
                      <a:pt x="1639" y="935"/>
                      <a:pt x="1282" y="1082"/>
                      <a:pt x="1261" y="1093"/>
                    </a:cubicBezTo>
                    <a:lnTo>
                      <a:pt x="1649" y="1376"/>
                    </a:lnTo>
                    <a:cubicBezTo>
                      <a:pt x="1660" y="1366"/>
                      <a:pt x="1975" y="1261"/>
                      <a:pt x="2291" y="1114"/>
                    </a:cubicBezTo>
                    <a:lnTo>
                      <a:pt x="2291" y="568"/>
                    </a:lnTo>
                    <a:cubicBezTo>
                      <a:pt x="2406" y="473"/>
                      <a:pt x="2417" y="379"/>
                      <a:pt x="2343" y="295"/>
                    </a:cubicBezTo>
                    <a:cubicBezTo>
                      <a:pt x="2322" y="274"/>
                      <a:pt x="2312" y="263"/>
                      <a:pt x="2291" y="253"/>
                    </a:cubicBezTo>
                    <a:lnTo>
                      <a:pt x="2291" y="147"/>
                    </a:lnTo>
                    <a:lnTo>
                      <a:pt x="22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1"/>
              <p:cNvSpPr/>
              <p:nvPr/>
            </p:nvSpPr>
            <p:spPr>
              <a:xfrm>
                <a:off x="2835097" y="2146768"/>
                <a:ext cx="33819" cy="19791"/>
              </a:xfrm>
              <a:custGeom>
                <a:rect b="b" l="l" r="r" t="t"/>
                <a:pathLst>
                  <a:path extrusionOk="0" h="443" w="757">
                    <a:moveTo>
                      <a:pt x="252" y="0"/>
                    </a:moveTo>
                    <a:cubicBezTo>
                      <a:pt x="11" y="158"/>
                      <a:pt x="0" y="294"/>
                      <a:pt x="168" y="389"/>
                    </a:cubicBezTo>
                    <a:cubicBezTo>
                      <a:pt x="229" y="425"/>
                      <a:pt x="293" y="443"/>
                      <a:pt x="379" y="443"/>
                    </a:cubicBezTo>
                    <a:cubicBezTo>
                      <a:pt x="471" y="443"/>
                      <a:pt x="588" y="422"/>
                      <a:pt x="757" y="378"/>
                    </a:cubicBezTo>
                    <a:lnTo>
                      <a:pt x="25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1"/>
              <p:cNvSpPr/>
              <p:nvPr/>
            </p:nvSpPr>
            <p:spPr>
              <a:xfrm>
                <a:off x="2270884" y="2178220"/>
                <a:ext cx="664228" cy="323447"/>
              </a:xfrm>
              <a:custGeom>
                <a:rect b="b" l="l" r="r" t="t"/>
                <a:pathLst>
                  <a:path extrusionOk="0" h="7240" w="14868">
                    <a:moveTo>
                      <a:pt x="0" y="1"/>
                    </a:moveTo>
                    <a:lnTo>
                      <a:pt x="0" y="1608"/>
                    </a:lnTo>
                    <a:lnTo>
                      <a:pt x="0" y="1724"/>
                    </a:lnTo>
                    <a:cubicBezTo>
                      <a:pt x="0" y="1829"/>
                      <a:pt x="84" y="1934"/>
                      <a:pt x="231" y="2018"/>
                    </a:cubicBezTo>
                    <a:lnTo>
                      <a:pt x="8952" y="7082"/>
                    </a:lnTo>
                    <a:cubicBezTo>
                      <a:pt x="9131" y="7187"/>
                      <a:pt x="9372" y="7240"/>
                      <a:pt x="9615" y="7240"/>
                    </a:cubicBezTo>
                    <a:cubicBezTo>
                      <a:pt x="9858" y="7240"/>
                      <a:pt x="10103" y="7187"/>
                      <a:pt x="10287" y="7082"/>
                    </a:cubicBezTo>
                    <a:lnTo>
                      <a:pt x="14868" y="4434"/>
                    </a:lnTo>
                    <a:lnTo>
                      <a:pt x="14868" y="2553"/>
                    </a:lnTo>
                    <a:lnTo>
                      <a:pt x="10423" y="5117"/>
                    </a:lnTo>
                    <a:cubicBezTo>
                      <a:pt x="10203" y="5254"/>
                      <a:pt x="9908" y="5317"/>
                      <a:pt x="9603" y="5317"/>
                    </a:cubicBezTo>
                    <a:cubicBezTo>
                      <a:pt x="9309" y="5317"/>
                      <a:pt x="9015" y="5254"/>
                      <a:pt x="8795" y="5117"/>
                    </a:cubicBezTo>
                    <a:lnTo>
                      <a:pt x="74" y="53"/>
                    </a:lnTo>
                    <a:cubicBezTo>
                      <a:pt x="53" y="32"/>
                      <a:pt x="21" y="22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1"/>
              <p:cNvSpPr/>
              <p:nvPr/>
            </p:nvSpPr>
            <p:spPr>
              <a:xfrm>
                <a:off x="2856229" y="2006441"/>
                <a:ext cx="33819" cy="19746"/>
              </a:xfrm>
              <a:custGeom>
                <a:rect b="b" l="l" r="r" t="t"/>
                <a:pathLst>
                  <a:path extrusionOk="0" h="442" w="757">
                    <a:moveTo>
                      <a:pt x="253" y="0"/>
                    </a:moveTo>
                    <a:cubicBezTo>
                      <a:pt x="11" y="157"/>
                      <a:pt x="1" y="283"/>
                      <a:pt x="169" y="378"/>
                    </a:cubicBezTo>
                    <a:cubicBezTo>
                      <a:pt x="232" y="420"/>
                      <a:pt x="297" y="441"/>
                      <a:pt x="388" y="441"/>
                    </a:cubicBezTo>
                    <a:cubicBezTo>
                      <a:pt x="478" y="441"/>
                      <a:pt x="594" y="420"/>
                      <a:pt x="757" y="37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"/>
              <p:cNvSpPr/>
              <p:nvPr/>
            </p:nvSpPr>
            <p:spPr>
              <a:xfrm>
                <a:off x="2708351" y="1928035"/>
                <a:ext cx="226770" cy="217523"/>
              </a:xfrm>
              <a:custGeom>
                <a:rect b="b" l="l" r="r" t="t"/>
                <a:pathLst>
                  <a:path extrusionOk="0" h="4869" w="5076">
                    <a:moveTo>
                      <a:pt x="3710" y="0"/>
                    </a:moveTo>
                    <a:cubicBezTo>
                      <a:pt x="2900" y="95"/>
                      <a:pt x="2134" y="315"/>
                      <a:pt x="1513" y="683"/>
                    </a:cubicBezTo>
                    <a:cubicBezTo>
                      <a:pt x="358" y="1345"/>
                      <a:pt x="0" y="2290"/>
                      <a:pt x="442" y="3131"/>
                    </a:cubicBezTo>
                    <a:cubicBezTo>
                      <a:pt x="463" y="3173"/>
                      <a:pt x="495" y="3215"/>
                      <a:pt x="516" y="3268"/>
                    </a:cubicBezTo>
                    <a:lnTo>
                      <a:pt x="610" y="3394"/>
                    </a:lnTo>
                    <a:cubicBezTo>
                      <a:pt x="820" y="3667"/>
                      <a:pt x="1104" y="3930"/>
                      <a:pt x="1492" y="4151"/>
                    </a:cubicBezTo>
                    <a:cubicBezTo>
                      <a:pt x="2317" y="4629"/>
                      <a:pt x="3396" y="4869"/>
                      <a:pt x="4477" y="4869"/>
                    </a:cubicBezTo>
                    <a:cubicBezTo>
                      <a:pt x="4677" y="4869"/>
                      <a:pt x="4877" y="4860"/>
                      <a:pt x="5076" y="4844"/>
                    </a:cubicBezTo>
                    <a:lnTo>
                      <a:pt x="5076" y="3499"/>
                    </a:lnTo>
                    <a:cubicBezTo>
                      <a:pt x="4981" y="3530"/>
                      <a:pt x="4908" y="3562"/>
                      <a:pt x="4897" y="3562"/>
                    </a:cubicBezTo>
                    <a:lnTo>
                      <a:pt x="4518" y="3278"/>
                    </a:lnTo>
                    <a:cubicBezTo>
                      <a:pt x="4539" y="3268"/>
                      <a:pt x="4813" y="3152"/>
                      <a:pt x="5076" y="3026"/>
                    </a:cubicBezTo>
                    <a:lnTo>
                      <a:pt x="5076" y="2879"/>
                    </a:lnTo>
                    <a:lnTo>
                      <a:pt x="4739" y="2638"/>
                    </a:lnTo>
                    <a:lnTo>
                      <a:pt x="4581" y="2512"/>
                    </a:lnTo>
                    <a:cubicBezTo>
                      <a:pt x="4497" y="2533"/>
                      <a:pt x="4413" y="2543"/>
                      <a:pt x="4319" y="2564"/>
                    </a:cubicBezTo>
                    <a:cubicBezTo>
                      <a:pt x="4130" y="2617"/>
                      <a:pt x="3962" y="2648"/>
                      <a:pt x="3804" y="2659"/>
                    </a:cubicBezTo>
                    <a:cubicBezTo>
                      <a:pt x="3753" y="2664"/>
                      <a:pt x="3702" y="2667"/>
                      <a:pt x="3654" y="2667"/>
                    </a:cubicBezTo>
                    <a:cubicBezTo>
                      <a:pt x="3513" y="2667"/>
                      <a:pt x="3382" y="2645"/>
                      <a:pt x="3258" y="2606"/>
                    </a:cubicBezTo>
                    <a:cubicBezTo>
                      <a:pt x="3152" y="2575"/>
                      <a:pt x="3058" y="2533"/>
                      <a:pt x="2963" y="2480"/>
                    </a:cubicBezTo>
                    <a:cubicBezTo>
                      <a:pt x="2396" y="2154"/>
                      <a:pt x="2522" y="1786"/>
                      <a:pt x="3079" y="1471"/>
                    </a:cubicBezTo>
                    <a:lnTo>
                      <a:pt x="3131" y="1440"/>
                    </a:lnTo>
                    <a:lnTo>
                      <a:pt x="2627" y="1062"/>
                    </a:lnTo>
                    <a:lnTo>
                      <a:pt x="2932" y="883"/>
                    </a:lnTo>
                    <a:lnTo>
                      <a:pt x="3458" y="1272"/>
                    </a:lnTo>
                    <a:cubicBezTo>
                      <a:pt x="3773" y="1125"/>
                      <a:pt x="4077" y="1009"/>
                      <a:pt x="4088" y="1009"/>
                    </a:cubicBezTo>
                    <a:lnTo>
                      <a:pt x="4487" y="1293"/>
                    </a:lnTo>
                    <a:cubicBezTo>
                      <a:pt x="4466" y="1293"/>
                      <a:pt x="4151" y="1450"/>
                      <a:pt x="3878" y="1587"/>
                    </a:cubicBezTo>
                    <a:lnTo>
                      <a:pt x="4466" y="2017"/>
                    </a:lnTo>
                    <a:cubicBezTo>
                      <a:pt x="4697" y="1944"/>
                      <a:pt x="4897" y="1902"/>
                      <a:pt x="5076" y="1870"/>
                    </a:cubicBezTo>
                    <a:lnTo>
                      <a:pt x="5076" y="1723"/>
                    </a:lnTo>
                    <a:cubicBezTo>
                      <a:pt x="5076" y="1219"/>
                      <a:pt x="4707" y="588"/>
                      <a:pt x="4266" y="326"/>
                    </a:cubicBezTo>
                    <a:lnTo>
                      <a:pt x="3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"/>
              <p:cNvSpPr/>
              <p:nvPr/>
            </p:nvSpPr>
            <p:spPr>
              <a:xfrm>
                <a:off x="2270884" y="1864193"/>
                <a:ext cx="664228" cy="538423"/>
              </a:xfrm>
              <a:custGeom>
                <a:rect b="b" l="l" r="r" t="t"/>
                <a:pathLst>
                  <a:path extrusionOk="0" h="12052" w="14868">
                    <a:moveTo>
                      <a:pt x="11011" y="0"/>
                    </a:moveTo>
                    <a:lnTo>
                      <a:pt x="231" y="6220"/>
                    </a:lnTo>
                    <a:cubicBezTo>
                      <a:pt x="158" y="6262"/>
                      <a:pt x="105" y="6315"/>
                      <a:pt x="63" y="6367"/>
                    </a:cubicBezTo>
                    <a:cubicBezTo>
                      <a:pt x="21" y="6409"/>
                      <a:pt x="0" y="6472"/>
                      <a:pt x="0" y="6514"/>
                    </a:cubicBezTo>
                    <a:lnTo>
                      <a:pt x="0" y="6525"/>
                    </a:lnTo>
                    <a:cubicBezTo>
                      <a:pt x="0" y="6567"/>
                      <a:pt x="11" y="6619"/>
                      <a:pt x="42" y="6661"/>
                    </a:cubicBezTo>
                    <a:cubicBezTo>
                      <a:pt x="74" y="6724"/>
                      <a:pt x="137" y="6777"/>
                      <a:pt x="221" y="6829"/>
                    </a:cubicBezTo>
                    <a:lnTo>
                      <a:pt x="8942" y="11894"/>
                    </a:lnTo>
                    <a:cubicBezTo>
                      <a:pt x="9120" y="11999"/>
                      <a:pt x="9365" y="12051"/>
                      <a:pt x="9609" y="12051"/>
                    </a:cubicBezTo>
                    <a:cubicBezTo>
                      <a:pt x="9853" y="12051"/>
                      <a:pt x="10097" y="11999"/>
                      <a:pt x="10276" y="11894"/>
                    </a:cubicBezTo>
                    <a:lnTo>
                      <a:pt x="14868" y="9246"/>
                    </a:lnTo>
                    <a:lnTo>
                      <a:pt x="14868" y="8038"/>
                    </a:lnTo>
                    <a:lnTo>
                      <a:pt x="11221" y="10150"/>
                    </a:lnTo>
                    <a:cubicBezTo>
                      <a:pt x="11153" y="10190"/>
                      <a:pt x="11076" y="10208"/>
                      <a:pt x="10997" y="10208"/>
                    </a:cubicBezTo>
                    <a:cubicBezTo>
                      <a:pt x="10931" y="10208"/>
                      <a:pt x="10864" y="10195"/>
                      <a:pt x="10801" y="10171"/>
                    </a:cubicBezTo>
                    <a:cubicBezTo>
                      <a:pt x="10454" y="10019"/>
                      <a:pt x="10039" y="9942"/>
                      <a:pt x="9623" y="9942"/>
                    </a:cubicBezTo>
                    <a:cubicBezTo>
                      <a:pt x="9207" y="9942"/>
                      <a:pt x="8789" y="10019"/>
                      <a:pt x="8438" y="10171"/>
                    </a:cubicBezTo>
                    <a:cubicBezTo>
                      <a:pt x="8353" y="10206"/>
                      <a:pt x="8290" y="10221"/>
                      <a:pt x="8234" y="10221"/>
                    </a:cubicBezTo>
                    <a:cubicBezTo>
                      <a:pt x="8158" y="10221"/>
                      <a:pt x="8096" y="10192"/>
                      <a:pt x="8017" y="10150"/>
                    </a:cubicBezTo>
                    <a:lnTo>
                      <a:pt x="3383" y="7450"/>
                    </a:lnTo>
                    <a:cubicBezTo>
                      <a:pt x="3247" y="7376"/>
                      <a:pt x="3205" y="7324"/>
                      <a:pt x="3341" y="7208"/>
                    </a:cubicBezTo>
                    <a:cubicBezTo>
                      <a:pt x="3773" y="6882"/>
                      <a:pt x="3857" y="6441"/>
                      <a:pt x="3573" y="6063"/>
                    </a:cubicBezTo>
                    <a:cubicBezTo>
                      <a:pt x="3541" y="6021"/>
                      <a:pt x="3499" y="5979"/>
                      <a:pt x="3457" y="5937"/>
                    </a:cubicBezTo>
                    <a:cubicBezTo>
                      <a:pt x="3425" y="5905"/>
                      <a:pt x="3383" y="5874"/>
                      <a:pt x="3341" y="5842"/>
                    </a:cubicBezTo>
                    <a:cubicBezTo>
                      <a:pt x="3331" y="5832"/>
                      <a:pt x="3331" y="5821"/>
                      <a:pt x="3320" y="5811"/>
                    </a:cubicBezTo>
                    <a:cubicBezTo>
                      <a:pt x="3257" y="5737"/>
                      <a:pt x="3278" y="5664"/>
                      <a:pt x="3383" y="5601"/>
                    </a:cubicBezTo>
                    <a:lnTo>
                      <a:pt x="12052" y="599"/>
                    </a:lnTo>
                    <a:lnTo>
                      <a:pt x="110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"/>
              <p:cNvSpPr/>
              <p:nvPr/>
            </p:nvSpPr>
            <p:spPr>
              <a:xfrm>
                <a:off x="2257749" y="1856643"/>
                <a:ext cx="677362" cy="658152"/>
              </a:xfrm>
              <a:custGeom>
                <a:rect b="b" l="l" r="r" t="t"/>
                <a:pathLst>
                  <a:path extrusionOk="0" h="14732" w="15162">
                    <a:moveTo>
                      <a:pt x="11011" y="1"/>
                    </a:moveTo>
                    <a:lnTo>
                      <a:pt x="378" y="6137"/>
                    </a:lnTo>
                    <a:cubicBezTo>
                      <a:pt x="126" y="6284"/>
                      <a:pt x="0" y="6473"/>
                      <a:pt x="0" y="6694"/>
                    </a:cubicBezTo>
                    <a:lnTo>
                      <a:pt x="0" y="6704"/>
                    </a:lnTo>
                    <a:lnTo>
                      <a:pt x="0" y="8806"/>
                    </a:lnTo>
                    <a:lnTo>
                      <a:pt x="0" y="8922"/>
                    </a:lnTo>
                    <a:cubicBezTo>
                      <a:pt x="0" y="9132"/>
                      <a:pt x="137" y="9331"/>
                      <a:pt x="378" y="9468"/>
                    </a:cubicBezTo>
                    <a:lnTo>
                      <a:pt x="9099" y="14542"/>
                    </a:lnTo>
                    <a:cubicBezTo>
                      <a:pt x="9320" y="14668"/>
                      <a:pt x="9614" y="14731"/>
                      <a:pt x="9908" y="14731"/>
                    </a:cubicBezTo>
                    <a:cubicBezTo>
                      <a:pt x="10202" y="14731"/>
                      <a:pt x="10497" y="14668"/>
                      <a:pt x="10728" y="14542"/>
                    </a:cubicBezTo>
                    <a:lnTo>
                      <a:pt x="15162" y="11979"/>
                    </a:lnTo>
                    <a:lnTo>
                      <a:pt x="15162" y="11801"/>
                    </a:lnTo>
                    <a:lnTo>
                      <a:pt x="15162" y="11632"/>
                    </a:lnTo>
                    <a:lnTo>
                      <a:pt x="10581" y="14280"/>
                    </a:lnTo>
                    <a:cubicBezTo>
                      <a:pt x="10397" y="14385"/>
                      <a:pt x="10152" y="14438"/>
                      <a:pt x="9909" y="14438"/>
                    </a:cubicBezTo>
                    <a:cubicBezTo>
                      <a:pt x="9666" y="14438"/>
                      <a:pt x="9425" y="14385"/>
                      <a:pt x="9246" y="14280"/>
                    </a:cubicBezTo>
                    <a:lnTo>
                      <a:pt x="525" y="9216"/>
                    </a:lnTo>
                    <a:cubicBezTo>
                      <a:pt x="378" y="9132"/>
                      <a:pt x="294" y="9027"/>
                      <a:pt x="294" y="8922"/>
                    </a:cubicBezTo>
                    <a:lnTo>
                      <a:pt x="294" y="8806"/>
                    </a:lnTo>
                    <a:lnTo>
                      <a:pt x="294" y="7199"/>
                    </a:lnTo>
                    <a:cubicBezTo>
                      <a:pt x="315" y="7220"/>
                      <a:pt x="347" y="7230"/>
                      <a:pt x="368" y="7251"/>
                    </a:cubicBezTo>
                    <a:lnTo>
                      <a:pt x="9089" y="12315"/>
                    </a:lnTo>
                    <a:cubicBezTo>
                      <a:pt x="9309" y="12452"/>
                      <a:pt x="9603" y="12515"/>
                      <a:pt x="9897" y="12515"/>
                    </a:cubicBezTo>
                    <a:cubicBezTo>
                      <a:pt x="10202" y="12515"/>
                      <a:pt x="10497" y="12452"/>
                      <a:pt x="10717" y="12315"/>
                    </a:cubicBezTo>
                    <a:lnTo>
                      <a:pt x="15162" y="9751"/>
                    </a:lnTo>
                    <a:lnTo>
                      <a:pt x="15162" y="9583"/>
                    </a:lnTo>
                    <a:lnTo>
                      <a:pt x="15162" y="9415"/>
                    </a:lnTo>
                    <a:lnTo>
                      <a:pt x="10570" y="12063"/>
                    </a:lnTo>
                    <a:cubicBezTo>
                      <a:pt x="10391" y="12168"/>
                      <a:pt x="10147" y="12220"/>
                      <a:pt x="9903" y="12220"/>
                    </a:cubicBezTo>
                    <a:cubicBezTo>
                      <a:pt x="9659" y="12220"/>
                      <a:pt x="9414" y="12168"/>
                      <a:pt x="9236" y="12063"/>
                    </a:cubicBezTo>
                    <a:lnTo>
                      <a:pt x="515" y="6998"/>
                    </a:lnTo>
                    <a:cubicBezTo>
                      <a:pt x="431" y="6946"/>
                      <a:pt x="368" y="6893"/>
                      <a:pt x="336" y="6830"/>
                    </a:cubicBezTo>
                    <a:cubicBezTo>
                      <a:pt x="305" y="6788"/>
                      <a:pt x="294" y="6736"/>
                      <a:pt x="294" y="6694"/>
                    </a:cubicBezTo>
                    <a:lnTo>
                      <a:pt x="294" y="6683"/>
                    </a:lnTo>
                    <a:cubicBezTo>
                      <a:pt x="294" y="6641"/>
                      <a:pt x="315" y="6578"/>
                      <a:pt x="357" y="6536"/>
                    </a:cubicBezTo>
                    <a:cubicBezTo>
                      <a:pt x="399" y="6484"/>
                      <a:pt x="452" y="6431"/>
                      <a:pt x="525" y="6389"/>
                    </a:cubicBezTo>
                    <a:lnTo>
                      <a:pt x="11305" y="169"/>
                    </a:lnTo>
                    <a:lnTo>
                      <a:pt x="11158" y="85"/>
                    </a:lnTo>
                    <a:lnTo>
                      <a:pt x="1101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"/>
              <p:cNvSpPr/>
              <p:nvPr/>
            </p:nvSpPr>
            <p:spPr>
              <a:xfrm>
                <a:off x="2414070" y="1890954"/>
                <a:ext cx="521045" cy="429863"/>
              </a:xfrm>
              <a:custGeom>
                <a:rect b="b" l="l" r="r" t="t"/>
                <a:pathLst>
                  <a:path extrusionOk="0" h="9622" w="11663">
                    <a:moveTo>
                      <a:pt x="5111" y="5803"/>
                    </a:moveTo>
                    <a:cubicBezTo>
                      <a:pt x="5506" y="5803"/>
                      <a:pt x="5900" y="5889"/>
                      <a:pt x="6199" y="6062"/>
                    </a:cubicBezTo>
                    <a:cubicBezTo>
                      <a:pt x="6798" y="6410"/>
                      <a:pt x="6788" y="6977"/>
                      <a:pt x="6188" y="7323"/>
                    </a:cubicBezTo>
                    <a:cubicBezTo>
                      <a:pt x="5889" y="7497"/>
                      <a:pt x="5495" y="7584"/>
                      <a:pt x="5101" y="7584"/>
                    </a:cubicBezTo>
                    <a:cubicBezTo>
                      <a:pt x="4707" y="7584"/>
                      <a:pt x="4313" y="7497"/>
                      <a:pt x="4014" y="7323"/>
                    </a:cubicBezTo>
                    <a:cubicBezTo>
                      <a:pt x="3414" y="6977"/>
                      <a:pt x="3414" y="6410"/>
                      <a:pt x="4024" y="6062"/>
                    </a:cubicBezTo>
                    <a:cubicBezTo>
                      <a:pt x="4323" y="5889"/>
                      <a:pt x="4717" y="5803"/>
                      <a:pt x="5111" y="5803"/>
                    </a:cubicBezTo>
                    <a:close/>
                    <a:moveTo>
                      <a:pt x="8847" y="0"/>
                    </a:moveTo>
                    <a:lnTo>
                      <a:pt x="178" y="5002"/>
                    </a:lnTo>
                    <a:cubicBezTo>
                      <a:pt x="73" y="5065"/>
                      <a:pt x="52" y="5138"/>
                      <a:pt x="115" y="5212"/>
                    </a:cubicBezTo>
                    <a:cubicBezTo>
                      <a:pt x="126" y="5222"/>
                      <a:pt x="126" y="5233"/>
                      <a:pt x="136" y="5243"/>
                    </a:cubicBezTo>
                    <a:cubicBezTo>
                      <a:pt x="178" y="5275"/>
                      <a:pt x="220" y="5306"/>
                      <a:pt x="252" y="5338"/>
                    </a:cubicBezTo>
                    <a:cubicBezTo>
                      <a:pt x="294" y="5380"/>
                      <a:pt x="336" y="5422"/>
                      <a:pt x="368" y="5464"/>
                    </a:cubicBezTo>
                    <a:cubicBezTo>
                      <a:pt x="652" y="5842"/>
                      <a:pt x="568" y="6283"/>
                      <a:pt x="136" y="6609"/>
                    </a:cubicBezTo>
                    <a:cubicBezTo>
                      <a:pt x="0" y="6725"/>
                      <a:pt x="42" y="6777"/>
                      <a:pt x="178" y="6851"/>
                    </a:cubicBezTo>
                    <a:lnTo>
                      <a:pt x="4812" y="9551"/>
                    </a:lnTo>
                    <a:cubicBezTo>
                      <a:pt x="4891" y="9593"/>
                      <a:pt x="4953" y="9622"/>
                      <a:pt x="5029" y="9622"/>
                    </a:cubicBezTo>
                    <a:cubicBezTo>
                      <a:pt x="5085" y="9622"/>
                      <a:pt x="5148" y="9607"/>
                      <a:pt x="5233" y="9572"/>
                    </a:cubicBezTo>
                    <a:cubicBezTo>
                      <a:pt x="5584" y="9420"/>
                      <a:pt x="6002" y="9343"/>
                      <a:pt x="6418" y="9343"/>
                    </a:cubicBezTo>
                    <a:cubicBezTo>
                      <a:pt x="6834" y="9343"/>
                      <a:pt x="7249" y="9420"/>
                      <a:pt x="7596" y="9572"/>
                    </a:cubicBezTo>
                    <a:cubicBezTo>
                      <a:pt x="7659" y="9596"/>
                      <a:pt x="7726" y="9609"/>
                      <a:pt x="7792" y="9609"/>
                    </a:cubicBezTo>
                    <a:cubicBezTo>
                      <a:pt x="7871" y="9609"/>
                      <a:pt x="7948" y="9591"/>
                      <a:pt x="8016" y="9551"/>
                    </a:cubicBezTo>
                    <a:lnTo>
                      <a:pt x="11663" y="7439"/>
                    </a:lnTo>
                    <a:lnTo>
                      <a:pt x="11663" y="5674"/>
                    </a:lnTo>
                    <a:cubicBezTo>
                      <a:pt x="11464" y="5690"/>
                      <a:pt x="11264" y="5699"/>
                      <a:pt x="11064" y="5699"/>
                    </a:cubicBezTo>
                    <a:cubicBezTo>
                      <a:pt x="9983" y="5699"/>
                      <a:pt x="8904" y="5459"/>
                      <a:pt x="8079" y="4981"/>
                    </a:cubicBezTo>
                    <a:cubicBezTo>
                      <a:pt x="7691" y="4760"/>
                      <a:pt x="7407" y="4497"/>
                      <a:pt x="7197" y="4224"/>
                    </a:cubicBezTo>
                    <a:lnTo>
                      <a:pt x="7103" y="4098"/>
                    </a:lnTo>
                    <a:cubicBezTo>
                      <a:pt x="7082" y="4045"/>
                      <a:pt x="7050" y="4003"/>
                      <a:pt x="7029" y="3961"/>
                    </a:cubicBezTo>
                    <a:cubicBezTo>
                      <a:pt x="6587" y="3120"/>
                      <a:pt x="6945" y="2175"/>
                      <a:pt x="8100" y="1513"/>
                    </a:cubicBezTo>
                    <a:cubicBezTo>
                      <a:pt x="8721" y="1145"/>
                      <a:pt x="9487" y="925"/>
                      <a:pt x="10297" y="830"/>
                    </a:cubicBezTo>
                    <a:lnTo>
                      <a:pt x="88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"/>
              <p:cNvSpPr/>
              <p:nvPr/>
            </p:nvSpPr>
            <p:spPr>
              <a:xfrm>
                <a:off x="2566594" y="2150164"/>
                <a:ext cx="151180" cy="79611"/>
              </a:xfrm>
              <a:custGeom>
                <a:rect b="b" l="l" r="r" t="t"/>
                <a:pathLst>
                  <a:path extrusionOk="0" h="1782" w="3384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0" y="608"/>
                      <a:pt x="0" y="1175"/>
                      <a:pt x="600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1"/>
                    </a:cubicBezTo>
                    <a:cubicBezTo>
                      <a:pt x="3374" y="1175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"/>
              <p:cNvSpPr/>
              <p:nvPr/>
            </p:nvSpPr>
            <p:spPr>
              <a:xfrm>
                <a:off x="2935082" y="2056612"/>
                <a:ext cx="5182" cy="6612"/>
              </a:xfrm>
              <a:custGeom>
                <a:rect b="b" l="l" r="r" t="t"/>
                <a:pathLst>
                  <a:path extrusionOk="0" h="148" w="116">
                    <a:moveTo>
                      <a:pt x="1" y="1"/>
                    </a:moveTo>
                    <a:lnTo>
                      <a:pt x="1" y="148"/>
                    </a:lnTo>
                    <a:cubicBezTo>
                      <a:pt x="43" y="127"/>
                      <a:pt x="74" y="106"/>
                      <a:pt x="116" y="8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"/>
              <p:cNvSpPr/>
              <p:nvPr/>
            </p:nvSpPr>
            <p:spPr>
              <a:xfrm>
                <a:off x="2815395" y="1967439"/>
                <a:ext cx="124420" cy="89216"/>
              </a:xfrm>
              <a:custGeom>
                <a:rect b="b" l="l" r="r" t="t"/>
                <a:pathLst>
                  <a:path extrusionOk="0" h="1997" w="2785">
                    <a:moveTo>
                      <a:pt x="1167" y="873"/>
                    </a:moveTo>
                    <a:lnTo>
                      <a:pt x="1671" y="1251"/>
                    </a:lnTo>
                    <a:cubicBezTo>
                      <a:pt x="1508" y="1293"/>
                      <a:pt x="1392" y="1314"/>
                      <a:pt x="1302" y="1314"/>
                    </a:cubicBezTo>
                    <a:cubicBezTo>
                      <a:pt x="1211" y="1314"/>
                      <a:pt x="1146" y="1293"/>
                      <a:pt x="1083" y="1251"/>
                    </a:cubicBezTo>
                    <a:cubicBezTo>
                      <a:pt x="915" y="1156"/>
                      <a:pt x="925" y="1030"/>
                      <a:pt x="1167" y="873"/>
                    </a:cubicBezTo>
                    <a:close/>
                    <a:moveTo>
                      <a:pt x="536" y="1"/>
                    </a:moveTo>
                    <a:lnTo>
                      <a:pt x="231" y="180"/>
                    </a:lnTo>
                    <a:lnTo>
                      <a:pt x="735" y="558"/>
                    </a:lnTo>
                    <a:lnTo>
                      <a:pt x="683" y="589"/>
                    </a:lnTo>
                    <a:cubicBezTo>
                      <a:pt x="126" y="904"/>
                      <a:pt x="0" y="1272"/>
                      <a:pt x="567" y="1598"/>
                    </a:cubicBezTo>
                    <a:cubicBezTo>
                      <a:pt x="662" y="1651"/>
                      <a:pt x="756" y="1693"/>
                      <a:pt x="862" y="1724"/>
                    </a:cubicBezTo>
                    <a:cubicBezTo>
                      <a:pt x="986" y="1763"/>
                      <a:pt x="1117" y="1785"/>
                      <a:pt x="1258" y="1785"/>
                    </a:cubicBezTo>
                    <a:cubicBezTo>
                      <a:pt x="1306" y="1785"/>
                      <a:pt x="1357" y="1782"/>
                      <a:pt x="1408" y="1777"/>
                    </a:cubicBezTo>
                    <a:cubicBezTo>
                      <a:pt x="1566" y="1766"/>
                      <a:pt x="1734" y="1735"/>
                      <a:pt x="1923" y="1682"/>
                    </a:cubicBezTo>
                    <a:cubicBezTo>
                      <a:pt x="2017" y="1661"/>
                      <a:pt x="2101" y="1651"/>
                      <a:pt x="2185" y="1630"/>
                    </a:cubicBezTo>
                    <a:lnTo>
                      <a:pt x="2343" y="1756"/>
                    </a:lnTo>
                    <a:lnTo>
                      <a:pt x="2680" y="1997"/>
                    </a:lnTo>
                    <a:lnTo>
                      <a:pt x="2680" y="1693"/>
                    </a:lnTo>
                    <a:cubicBezTo>
                      <a:pt x="2711" y="1682"/>
                      <a:pt x="2753" y="1672"/>
                      <a:pt x="2785" y="1672"/>
                    </a:cubicBezTo>
                    <a:lnTo>
                      <a:pt x="2680" y="1588"/>
                    </a:lnTo>
                    <a:lnTo>
                      <a:pt x="2680" y="1546"/>
                    </a:lnTo>
                    <a:lnTo>
                      <a:pt x="2680" y="1461"/>
                    </a:lnTo>
                    <a:lnTo>
                      <a:pt x="2680" y="1387"/>
                    </a:lnTo>
                    <a:lnTo>
                      <a:pt x="2680" y="988"/>
                    </a:lnTo>
                    <a:cubicBezTo>
                      <a:pt x="2501" y="1020"/>
                      <a:pt x="2301" y="1062"/>
                      <a:pt x="2070" y="1135"/>
                    </a:cubicBezTo>
                    <a:lnTo>
                      <a:pt x="1482" y="705"/>
                    </a:lnTo>
                    <a:cubicBezTo>
                      <a:pt x="1755" y="568"/>
                      <a:pt x="2070" y="411"/>
                      <a:pt x="2091" y="411"/>
                    </a:cubicBezTo>
                    <a:lnTo>
                      <a:pt x="1692" y="127"/>
                    </a:lnTo>
                    <a:cubicBezTo>
                      <a:pt x="168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1"/>
              <p:cNvSpPr/>
              <p:nvPr/>
            </p:nvSpPr>
            <p:spPr>
              <a:xfrm>
                <a:off x="2910197" y="2063180"/>
                <a:ext cx="24929" cy="24035"/>
              </a:xfrm>
              <a:custGeom>
                <a:rect b="b" l="l" r="r" t="t"/>
                <a:pathLst>
                  <a:path extrusionOk="0" h="538" w="558">
                    <a:moveTo>
                      <a:pt x="558" y="1"/>
                    </a:moveTo>
                    <a:cubicBezTo>
                      <a:pt x="295" y="127"/>
                      <a:pt x="21" y="243"/>
                      <a:pt x="0" y="253"/>
                    </a:cubicBezTo>
                    <a:lnTo>
                      <a:pt x="379" y="537"/>
                    </a:lnTo>
                    <a:cubicBezTo>
                      <a:pt x="390" y="537"/>
                      <a:pt x="463" y="505"/>
                      <a:pt x="558" y="474"/>
                    </a:cubicBezTo>
                    <a:lnTo>
                      <a:pt x="5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"/>
              <p:cNvSpPr/>
              <p:nvPr/>
            </p:nvSpPr>
            <p:spPr>
              <a:xfrm>
                <a:off x="2206595" y="2065547"/>
                <a:ext cx="728515" cy="323492"/>
              </a:xfrm>
              <a:custGeom>
                <a:rect b="b" l="l" r="r" t="t"/>
                <a:pathLst>
                  <a:path extrusionOk="0" h="7241" w="16307">
                    <a:moveTo>
                      <a:pt x="0" y="1"/>
                    </a:moveTo>
                    <a:cubicBezTo>
                      <a:pt x="0" y="568"/>
                      <a:pt x="10" y="1146"/>
                      <a:pt x="10" y="1713"/>
                    </a:cubicBezTo>
                    <a:cubicBezTo>
                      <a:pt x="10" y="1818"/>
                      <a:pt x="94" y="1923"/>
                      <a:pt x="241" y="2018"/>
                    </a:cubicBezTo>
                    <a:lnTo>
                      <a:pt x="8952" y="7082"/>
                    </a:lnTo>
                    <a:cubicBezTo>
                      <a:pt x="9136" y="7188"/>
                      <a:pt x="9380" y="7240"/>
                      <a:pt x="9623" y="7240"/>
                    </a:cubicBezTo>
                    <a:cubicBezTo>
                      <a:pt x="9866" y="7240"/>
                      <a:pt x="10107" y="7188"/>
                      <a:pt x="10286" y="7082"/>
                    </a:cubicBezTo>
                    <a:lnTo>
                      <a:pt x="16307" y="3604"/>
                    </a:lnTo>
                    <a:lnTo>
                      <a:pt x="16307" y="1724"/>
                    </a:lnTo>
                    <a:lnTo>
                      <a:pt x="10433" y="5117"/>
                    </a:lnTo>
                    <a:cubicBezTo>
                      <a:pt x="10202" y="5243"/>
                      <a:pt x="9908" y="5306"/>
                      <a:pt x="9613" y="5306"/>
                    </a:cubicBezTo>
                    <a:cubicBezTo>
                      <a:pt x="9319" y="5306"/>
                      <a:pt x="9025" y="5243"/>
                      <a:pt x="8805" y="5117"/>
                    </a:cubicBezTo>
                    <a:lnTo>
                      <a:pt x="84" y="43"/>
                    </a:lnTo>
                    <a:cubicBezTo>
                      <a:pt x="52" y="32"/>
                      <a:pt x="31" y="1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"/>
              <p:cNvSpPr/>
              <p:nvPr/>
            </p:nvSpPr>
            <p:spPr>
              <a:xfrm>
                <a:off x="2791895" y="1893769"/>
                <a:ext cx="34355" cy="19344"/>
              </a:xfrm>
              <a:custGeom>
                <a:rect b="b" l="l" r="r" t="t"/>
                <a:pathLst>
                  <a:path extrusionOk="0" h="433" w="769">
                    <a:moveTo>
                      <a:pt x="253" y="0"/>
                    </a:moveTo>
                    <a:cubicBezTo>
                      <a:pt x="22" y="148"/>
                      <a:pt x="1" y="284"/>
                      <a:pt x="169" y="379"/>
                    </a:cubicBezTo>
                    <a:cubicBezTo>
                      <a:pt x="235" y="414"/>
                      <a:pt x="298" y="432"/>
                      <a:pt x="384" y="432"/>
                    </a:cubicBezTo>
                    <a:cubicBezTo>
                      <a:pt x="476" y="432"/>
                      <a:pt x="594" y="411"/>
                      <a:pt x="768" y="36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1"/>
              <p:cNvSpPr/>
              <p:nvPr/>
            </p:nvSpPr>
            <p:spPr>
              <a:xfrm>
                <a:off x="2206595" y="1789093"/>
                <a:ext cx="728515" cy="500405"/>
              </a:xfrm>
              <a:custGeom>
                <a:rect b="b" l="l" r="r" t="t"/>
                <a:pathLst>
                  <a:path extrusionOk="0" h="11201" w="16307">
                    <a:moveTo>
                      <a:pt x="9550" y="0"/>
                    </a:moveTo>
                    <a:lnTo>
                      <a:pt x="241" y="5379"/>
                    </a:lnTo>
                    <a:cubicBezTo>
                      <a:pt x="168" y="5422"/>
                      <a:pt x="105" y="5464"/>
                      <a:pt x="63" y="5516"/>
                    </a:cubicBezTo>
                    <a:cubicBezTo>
                      <a:pt x="31" y="5569"/>
                      <a:pt x="0" y="5622"/>
                      <a:pt x="0" y="5674"/>
                    </a:cubicBezTo>
                    <a:lnTo>
                      <a:pt x="0" y="5685"/>
                    </a:lnTo>
                    <a:cubicBezTo>
                      <a:pt x="0" y="5727"/>
                      <a:pt x="21" y="5769"/>
                      <a:pt x="42" y="5811"/>
                    </a:cubicBezTo>
                    <a:cubicBezTo>
                      <a:pt x="84" y="5874"/>
                      <a:pt x="147" y="5937"/>
                      <a:pt x="231" y="5979"/>
                    </a:cubicBezTo>
                    <a:lnTo>
                      <a:pt x="8952" y="11043"/>
                    </a:lnTo>
                    <a:cubicBezTo>
                      <a:pt x="9131" y="11148"/>
                      <a:pt x="9372" y="11201"/>
                      <a:pt x="9615" y="11201"/>
                    </a:cubicBezTo>
                    <a:cubicBezTo>
                      <a:pt x="9858" y="11201"/>
                      <a:pt x="10102" y="11148"/>
                      <a:pt x="10286" y="11043"/>
                    </a:cubicBezTo>
                    <a:lnTo>
                      <a:pt x="16307" y="7565"/>
                    </a:lnTo>
                    <a:lnTo>
                      <a:pt x="16307" y="6367"/>
                    </a:lnTo>
                    <a:lnTo>
                      <a:pt x="11221" y="9309"/>
                    </a:lnTo>
                    <a:cubicBezTo>
                      <a:pt x="11155" y="9345"/>
                      <a:pt x="11076" y="9364"/>
                      <a:pt x="10995" y="9364"/>
                    </a:cubicBezTo>
                    <a:cubicBezTo>
                      <a:pt x="10933" y="9364"/>
                      <a:pt x="10870" y="9353"/>
                      <a:pt x="10811" y="9330"/>
                    </a:cubicBezTo>
                    <a:cubicBezTo>
                      <a:pt x="10464" y="9172"/>
                      <a:pt x="10047" y="9094"/>
                      <a:pt x="9628" y="9094"/>
                    </a:cubicBezTo>
                    <a:cubicBezTo>
                      <a:pt x="9209" y="9094"/>
                      <a:pt x="8789" y="9172"/>
                      <a:pt x="8437" y="9330"/>
                    </a:cubicBezTo>
                    <a:cubicBezTo>
                      <a:pt x="8357" y="9361"/>
                      <a:pt x="8297" y="9375"/>
                      <a:pt x="8243" y="9375"/>
                    </a:cubicBezTo>
                    <a:cubicBezTo>
                      <a:pt x="8168" y="9375"/>
                      <a:pt x="8106" y="9348"/>
                      <a:pt x="8027" y="9299"/>
                    </a:cubicBezTo>
                    <a:lnTo>
                      <a:pt x="3393" y="6609"/>
                    </a:lnTo>
                    <a:cubicBezTo>
                      <a:pt x="3246" y="6525"/>
                      <a:pt x="3215" y="6483"/>
                      <a:pt x="3341" y="6367"/>
                    </a:cubicBezTo>
                    <a:cubicBezTo>
                      <a:pt x="3783" y="6031"/>
                      <a:pt x="3867" y="5590"/>
                      <a:pt x="3583" y="5222"/>
                    </a:cubicBezTo>
                    <a:cubicBezTo>
                      <a:pt x="3551" y="5180"/>
                      <a:pt x="3509" y="5127"/>
                      <a:pt x="3467" y="5085"/>
                    </a:cubicBezTo>
                    <a:cubicBezTo>
                      <a:pt x="3425" y="5054"/>
                      <a:pt x="3393" y="5022"/>
                      <a:pt x="3351" y="4991"/>
                    </a:cubicBezTo>
                    <a:cubicBezTo>
                      <a:pt x="3341" y="4980"/>
                      <a:pt x="3330" y="4970"/>
                      <a:pt x="3320" y="4970"/>
                    </a:cubicBezTo>
                    <a:cubicBezTo>
                      <a:pt x="3267" y="4896"/>
                      <a:pt x="3288" y="4812"/>
                      <a:pt x="3393" y="4749"/>
                    </a:cubicBezTo>
                    <a:lnTo>
                      <a:pt x="10580" y="599"/>
                    </a:lnTo>
                    <a:lnTo>
                      <a:pt x="95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1"/>
              <p:cNvSpPr/>
              <p:nvPr/>
            </p:nvSpPr>
            <p:spPr>
              <a:xfrm>
                <a:off x="2644509" y="1840247"/>
                <a:ext cx="290611" cy="192147"/>
              </a:xfrm>
              <a:custGeom>
                <a:rect b="b" l="l" r="r" t="t"/>
                <a:pathLst>
                  <a:path extrusionOk="0" h="4301" w="6505">
                    <a:moveTo>
                      <a:pt x="1724" y="1"/>
                    </a:moveTo>
                    <a:cubicBezTo>
                      <a:pt x="1651" y="32"/>
                      <a:pt x="1577" y="74"/>
                      <a:pt x="1503" y="116"/>
                    </a:cubicBezTo>
                    <a:cubicBezTo>
                      <a:pt x="358" y="778"/>
                      <a:pt x="1" y="1724"/>
                      <a:pt x="432" y="2564"/>
                    </a:cubicBezTo>
                    <a:cubicBezTo>
                      <a:pt x="463" y="2616"/>
                      <a:pt x="484" y="2658"/>
                      <a:pt x="516" y="2700"/>
                    </a:cubicBezTo>
                    <a:cubicBezTo>
                      <a:pt x="547" y="2753"/>
                      <a:pt x="579" y="2795"/>
                      <a:pt x="610" y="2838"/>
                    </a:cubicBezTo>
                    <a:cubicBezTo>
                      <a:pt x="810" y="3111"/>
                      <a:pt x="1104" y="3363"/>
                      <a:pt x="1482" y="3583"/>
                    </a:cubicBezTo>
                    <a:cubicBezTo>
                      <a:pt x="2306" y="4062"/>
                      <a:pt x="3389" y="4300"/>
                      <a:pt x="4474" y="4300"/>
                    </a:cubicBezTo>
                    <a:cubicBezTo>
                      <a:pt x="5174" y="4300"/>
                      <a:pt x="5874" y="4201"/>
                      <a:pt x="6505" y="4003"/>
                    </a:cubicBezTo>
                    <a:lnTo>
                      <a:pt x="6505" y="3688"/>
                    </a:lnTo>
                    <a:cubicBezTo>
                      <a:pt x="6505" y="3436"/>
                      <a:pt x="6410" y="3153"/>
                      <a:pt x="6273" y="2901"/>
                    </a:cubicBezTo>
                    <a:lnTo>
                      <a:pt x="6021" y="3027"/>
                    </a:lnTo>
                    <a:lnTo>
                      <a:pt x="5601" y="2711"/>
                    </a:lnTo>
                    <a:cubicBezTo>
                      <a:pt x="5265" y="2869"/>
                      <a:pt x="4918" y="2995"/>
                      <a:pt x="4897" y="2995"/>
                    </a:cubicBezTo>
                    <a:lnTo>
                      <a:pt x="4518" y="2711"/>
                    </a:lnTo>
                    <a:cubicBezTo>
                      <a:pt x="4539" y="2711"/>
                      <a:pt x="4887" y="2553"/>
                      <a:pt x="5181" y="2406"/>
                    </a:cubicBezTo>
                    <a:lnTo>
                      <a:pt x="4740" y="2070"/>
                    </a:lnTo>
                    <a:lnTo>
                      <a:pt x="4581" y="1955"/>
                    </a:lnTo>
                    <a:cubicBezTo>
                      <a:pt x="4487" y="1965"/>
                      <a:pt x="4403" y="1986"/>
                      <a:pt x="4319" y="1997"/>
                    </a:cubicBezTo>
                    <a:cubicBezTo>
                      <a:pt x="4119" y="2049"/>
                      <a:pt x="3951" y="2081"/>
                      <a:pt x="3804" y="2091"/>
                    </a:cubicBezTo>
                    <a:cubicBezTo>
                      <a:pt x="3737" y="2098"/>
                      <a:pt x="3673" y="2101"/>
                      <a:pt x="3612" y="2101"/>
                    </a:cubicBezTo>
                    <a:cubicBezTo>
                      <a:pt x="3481" y="2101"/>
                      <a:pt x="3362" y="2085"/>
                      <a:pt x="3248" y="2049"/>
                    </a:cubicBezTo>
                    <a:cubicBezTo>
                      <a:pt x="3153" y="2018"/>
                      <a:pt x="3058" y="1976"/>
                      <a:pt x="2963" y="1913"/>
                    </a:cubicBezTo>
                    <a:cubicBezTo>
                      <a:pt x="2386" y="1587"/>
                      <a:pt x="2522" y="1230"/>
                      <a:pt x="3069" y="904"/>
                    </a:cubicBezTo>
                    <a:lnTo>
                      <a:pt x="3132" y="872"/>
                    </a:lnTo>
                    <a:lnTo>
                      <a:pt x="2753" y="599"/>
                    </a:lnTo>
                    <a:lnTo>
                      <a:pt x="17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1"/>
              <p:cNvSpPr/>
              <p:nvPr/>
            </p:nvSpPr>
            <p:spPr>
              <a:xfrm>
                <a:off x="2193460" y="1781543"/>
                <a:ext cx="741650" cy="620580"/>
              </a:xfrm>
              <a:custGeom>
                <a:rect b="b" l="l" r="r" t="t"/>
                <a:pathLst>
                  <a:path extrusionOk="0" h="13891" w="16601">
                    <a:moveTo>
                      <a:pt x="9550" y="1"/>
                    </a:moveTo>
                    <a:lnTo>
                      <a:pt x="388" y="5286"/>
                    </a:lnTo>
                    <a:cubicBezTo>
                      <a:pt x="136" y="5433"/>
                      <a:pt x="0" y="5633"/>
                      <a:pt x="0" y="5854"/>
                    </a:cubicBezTo>
                    <a:cubicBezTo>
                      <a:pt x="0" y="6589"/>
                      <a:pt x="10" y="7335"/>
                      <a:pt x="10" y="8070"/>
                    </a:cubicBezTo>
                    <a:cubicBezTo>
                      <a:pt x="10" y="8291"/>
                      <a:pt x="136" y="8480"/>
                      <a:pt x="388" y="8627"/>
                    </a:cubicBezTo>
                    <a:lnTo>
                      <a:pt x="9099" y="13692"/>
                    </a:lnTo>
                    <a:cubicBezTo>
                      <a:pt x="9330" y="13818"/>
                      <a:pt x="9624" y="13891"/>
                      <a:pt x="9918" y="13891"/>
                    </a:cubicBezTo>
                    <a:cubicBezTo>
                      <a:pt x="10213" y="13891"/>
                      <a:pt x="10507" y="13818"/>
                      <a:pt x="10727" y="13692"/>
                    </a:cubicBezTo>
                    <a:lnTo>
                      <a:pt x="16601" y="10298"/>
                    </a:lnTo>
                    <a:lnTo>
                      <a:pt x="16601" y="10129"/>
                    </a:lnTo>
                    <a:lnTo>
                      <a:pt x="16601" y="9961"/>
                    </a:lnTo>
                    <a:lnTo>
                      <a:pt x="10580" y="13439"/>
                    </a:lnTo>
                    <a:cubicBezTo>
                      <a:pt x="10401" y="13545"/>
                      <a:pt x="10160" y="13597"/>
                      <a:pt x="9917" y="13597"/>
                    </a:cubicBezTo>
                    <a:cubicBezTo>
                      <a:pt x="9674" y="13597"/>
                      <a:pt x="9430" y="13545"/>
                      <a:pt x="9246" y="13439"/>
                    </a:cubicBezTo>
                    <a:lnTo>
                      <a:pt x="535" y="8375"/>
                    </a:lnTo>
                    <a:cubicBezTo>
                      <a:pt x="388" y="8280"/>
                      <a:pt x="304" y="8175"/>
                      <a:pt x="304" y="8070"/>
                    </a:cubicBezTo>
                    <a:cubicBezTo>
                      <a:pt x="304" y="7503"/>
                      <a:pt x="294" y="6925"/>
                      <a:pt x="294" y="6358"/>
                    </a:cubicBezTo>
                    <a:lnTo>
                      <a:pt x="294" y="6358"/>
                    </a:lnTo>
                    <a:cubicBezTo>
                      <a:pt x="325" y="6368"/>
                      <a:pt x="346" y="6389"/>
                      <a:pt x="378" y="6400"/>
                    </a:cubicBezTo>
                    <a:lnTo>
                      <a:pt x="9099" y="11474"/>
                    </a:lnTo>
                    <a:cubicBezTo>
                      <a:pt x="9319" y="11600"/>
                      <a:pt x="9613" y="11663"/>
                      <a:pt x="9907" y="11663"/>
                    </a:cubicBezTo>
                    <a:cubicBezTo>
                      <a:pt x="10202" y="11663"/>
                      <a:pt x="10496" y="11600"/>
                      <a:pt x="10727" y="11474"/>
                    </a:cubicBezTo>
                    <a:lnTo>
                      <a:pt x="16601" y="8081"/>
                    </a:lnTo>
                    <a:lnTo>
                      <a:pt x="16601" y="7913"/>
                    </a:lnTo>
                    <a:lnTo>
                      <a:pt x="16601" y="7734"/>
                    </a:lnTo>
                    <a:lnTo>
                      <a:pt x="10580" y="11212"/>
                    </a:lnTo>
                    <a:cubicBezTo>
                      <a:pt x="10396" y="11317"/>
                      <a:pt x="10152" y="11370"/>
                      <a:pt x="9909" y="11370"/>
                    </a:cubicBezTo>
                    <a:cubicBezTo>
                      <a:pt x="9666" y="11370"/>
                      <a:pt x="9425" y="11317"/>
                      <a:pt x="9246" y="11212"/>
                    </a:cubicBezTo>
                    <a:lnTo>
                      <a:pt x="525" y="6148"/>
                    </a:lnTo>
                    <a:cubicBezTo>
                      <a:pt x="441" y="6106"/>
                      <a:pt x="378" y="6043"/>
                      <a:pt x="336" y="5980"/>
                    </a:cubicBezTo>
                    <a:cubicBezTo>
                      <a:pt x="315" y="5938"/>
                      <a:pt x="294" y="5896"/>
                      <a:pt x="294" y="5854"/>
                    </a:cubicBezTo>
                    <a:lnTo>
                      <a:pt x="294" y="5843"/>
                    </a:lnTo>
                    <a:cubicBezTo>
                      <a:pt x="294" y="5791"/>
                      <a:pt x="325" y="5738"/>
                      <a:pt x="357" y="5685"/>
                    </a:cubicBezTo>
                    <a:cubicBezTo>
                      <a:pt x="399" y="5633"/>
                      <a:pt x="462" y="5591"/>
                      <a:pt x="535" y="5548"/>
                    </a:cubicBezTo>
                    <a:lnTo>
                      <a:pt x="9844" y="169"/>
                    </a:lnTo>
                    <a:lnTo>
                      <a:pt x="9697" y="85"/>
                    </a:lnTo>
                    <a:lnTo>
                      <a:pt x="95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"/>
              <p:cNvSpPr/>
              <p:nvPr/>
            </p:nvSpPr>
            <p:spPr>
              <a:xfrm>
                <a:off x="2350228" y="1815854"/>
                <a:ext cx="584885" cy="392112"/>
              </a:xfrm>
              <a:custGeom>
                <a:rect b="b" l="l" r="r" t="t"/>
                <a:pathLst>
                  <a:path extrusionOk="0" h="8777" w="13092">
                    <a:moveTo>
                      <a:pt x="5105" y="4962"/>
                    </a:moveTo>
                    <a:cubicBezTo>
                      <a:pt x="5498" y="4962"/>
                      <a:pt x="5889" y="5049"/>
                      <a:pt x="6188" y="5222"/>
                    </a:cubicBezTo>
                    <a:cubicBezTo>
                      <a:pt x="6788" y="5569"/>
                      <a:pt x="6788" y="6125"/>
                      <a:pt x="6188" y="6472"/>
                    </a:cubicBezTo>
                    <a:cubicBezTo>
                      <a:pt x="5884" y="6651"/>
                      <a:pt x="5490" y="6740"/>
                      <a:pt x="5097" y="6740"/>
                    </a:cubicBezTo>
                    <a:cubicBezTo>
                      <a:pt x="4704" y="6740"/>
                      <a:pt x="4313" y="6651"/>
                      <a:pt x="4014" y="6472"/>
                    </a:cubicBezTo>
                    <a:cubicBezTo>
                      <a:pt x="3415" y="6125"/>
                      <a:pt x="3415" y="5569"/>
                      <a:pt x="4014" y="5222"/>
                    </a:cubicBezTo>
                    <a:cubicBezTo>
                      <a:pt x="4319" y="5049"/>
                      <a:pt x="4713" y="4962"/>
                      <a:pt x="5105" y="4962"/>
                    </a:cubicBezTo>
                    <a:close/>
                    <a:moveTo>
                      <a:pt x="7365" y="0"/>
                    </a:moveTo>
                    <a:lnTo>
                      <a:pt x="178" y="4150"/>
                    </a:lnTo>
                    <a:cubicBezTo>
                      <a:pt x="73" y="4213"/>
                      <a:pt x="52" y="4297"/>
                      <a:pt x="105" y="4371"/>
                    </a:cubicBezTo>
                    <a:cubicBezTo>
                      <a:pt x="115" y="4371"/>
                      <a:pt x="126" y="4381"/>
                      <a:pt x="136" y="4392"/>
                    </a:cubicBezTo>
                    <a:cubicBezTo>
                      <a:pt x="178" y="4423"/>
                      <a:pt x="210" y="4455"/>
                      <a:pt x="252" y="4486"/>
                    </a:cubicBezTo>
                    <a:cubicBezTo>
                      <a:pt x="294" y="4528"/>
                      <a:pt x="336" y="4581"/>
                      <a:pt x="368" y="4623"/>
                    </a:cubicBezTo>
                    <a:cubicBezTo>
                      <a:pt x="652" y="4991"/>
                      <a:pt x="568" y="5432"/>
                      <a:pt x="126" y="5768"/>
                    </a:cubicBezTo>
                    <a:cubicBezTo>
                      <a:pt x="0" y="5884"/>
                      <a:pt x="31" y="5926"/>
                      <a:pt x="178" y="6010"/>
                    </a:cubicBezTo>
                    <a:lnTo>
                      <a:pt x="4812" y="8700"/>
                    </a:lnTo>
                    <a:cubicBezTo>
                      <a:pt x="4891" y="8749"/>
                      <a:pt x="4953" y="8776"/>
                      <a:pt x="5028" y="8776"/>
                    </a:cubicBezTo>
                    <a:cubicBezTo>
                      <a:pt x="5082" y="8776"/>
                      <a:pt x="5142" y="8762"/>
                      <a:pt x="5222" y="8731"/>
                    </a:cubicBezTo>
                    <a:cubicBezTo>
                      <a:pt x="5574" y="8573"/>
                      <a:pt x="5994" y="8495"/>
                      <a:pt x="6413" y="8495"/>
                    </a:cubicBezTo>
                    <a:cubicBezTo>
                      <a:pt x="6832" y="8495"/>
                      <a:pt x="7249" y="8573"/>
                      <a:pt x="7596" y="8731"/>
                    </a:cubicBezTo>
                    <a:cubicBezTo>
                      <a:pt x="7655" y="8754"/>
                      <a:pt x="7718" y="8765"/>
                      <a:pt x="7780" y="8765"/>
                    </a:cubicBezTo>
                    <a:cubicBezTo>
                      <a:pt x="7861" y="8765"/>
                      <a:pt x="7940" y="8746"/>
                      <a:pt x="8006" y="8710"/>
                    </a:cubicBezTo>
                    <a:lnTo>
                      <a:pt x="13092" y="5768"/>
                    </a:lnTo>
                    <a:lnTo>
                      <a:pt x="13092" y="4549"/>
                    </a:lnTo>
                    <a:cubicBezTo>
                      <a:pt x="12461" y="4747"/>
                      <a:pt x="11761" y="4846"/>
                      <a:pt x="11061" y="4846"/>
                    </a:cubicBezTo>
                    <a:cubicBezTo>
                      <a:pt x="9976" y="4846"/>
                      <a:pt x="8893" y="4608"/>
                      <a:pt x="8069" y="4129"/>
                    </a:cubicBezTo>
                    <a:cubicBezTo>
                      <a:pt x="7691" y="3909"/>
                      <a:pt x="7397" y="3657"/>
                      <a:pt x="7197" y="3384"/>
                    </a:cubicBezTo>
                    <a:cubicBezTo>
                      <a:pt x="7166" y="3341"/>
                      <a:pt x="7134" y="3299"/>
                      <a:pt x="7103" y="3246"/>
                    </a:cubicBezTo>
                    <a:cubicBezTo>
                      <a:pt x="7071" y="3204"/>
                      <a:pt x="7050" y="3162"/>
                      <a:pt x="7019" y="3110"/>
                    </a:cubicBezTo>
                    <a:cubicBezTo>
                      <a:pt x="6588" y="2270"/>
                      <a:pt x="6945" y="1324"/>
                      <a:pt x="8090" y="662"/>
                    </a:cubicBezTo>
                    <a:cubicBezTo>
                      <a:pt x="8164" y="620"/>
                      <a:pt x="8238" y="578"/>
                      <a:pt x="8311" y="547"/>
                    </a:cubicBezTo>
                    <a:lnTo>
                      <a:pt x="73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1"/>
              <p:cNvSpPr/>
              <p:nvPr/>
            </p:nvSpPr>
            <p:spPr>
              <a:xfrm>
                <a:off x="2502752" y="2037536"/>
                <a:ext cx="150733" cy="79477"/>
              </a:xfrm>
              <a:custGeom>
                <a:rect b="b" l="l" r="r" t="t"/>
                <a:pathLst>
                  <a:path extrusionOk="0" h="1779" w="3374">
                    <a:moveTo>
                      <a:pt x="1691" y="0"/>
                    </a:moveTo>
                    <a:cubicBezTo>
                      <a:pt x="1299" y="0"/>
                      <a:pt x="905" y="87"/>
                      <a:pt x="600" y="260"/>
                    </a:cubicBezTo>
                    <a:cubicBezTo>
                      <a:pt x="1" y="607"/>
                      <a:pt x="1" y="1163"/>
                      <a:pt x="600" y="1510"/>
                    </a:cubicBezTo>
                    <a:cubicBezTo>
                      <a:pt x="899" y="1689"/>
                      <a:pt x="1290" y="1778"/>
                      <a:pt x="1683" y="1778"/>
                    </a:cubicBezTo>
                    <a:cubicBezTo>
                      <a:pt x="2076" y="1778"/>
                      <a:pt x="2470" y="1689"/>
                      <a:pt x="2774" y="1510"/>
                    </a:cubicBezTo>
                    <a:cubicBezTo>
                      <a:pt x="3374" y="1163"/>
                      <a:pt x="3374" y="607"/>
                      <a:pt x="2774" y="260"/>
                    </a:cubicBezTo>
                    <a:cubicBezTo>
                      <a:pt x="2475" y="87"/>
                      <a:pt x="2084" y="0"/>
                      <a:pt x="16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1"/>
              <p:cNvSpPr/>
              <p:nvPr/>
            </p:nvSpPr>
            <p:spPr>
              <a:xfrm>
                <a:off x="2751106" y="1867008"/>
                <a:ext cx="177449" cy="108471"/>
              </a:xfrm>
              <a:custGeom>
                <a:rect b="b" l="l" r="r" t="t"/>
                <a:pathLst>
                  <a:path extrusionOk="0" h="2428" w="3972">
                    <a:moveTo>
                      <a:pt x="1166" y="599"/>
                    </a:moveTo>
                    <a:lnTo>
                      <a:pt x="1681" y="967"/>
                    </a:lnTo>
                    <a:cubicBezTo>
                      <a:pt x="1507" y="1010"/>
                      <a:pt x="1389" y="1031"/>
                      <a:pt x="1297" y="1031"/>
                    </a:cubicBezTo>
                    <a:cubicBezTo>
                      <a:pt x="1211" y="1031"/>
                      <a:pt x="1148" y="1013"/>
                      <a:pt x="1082" y="978"/>
                    </a:cubicBezTo>
                    <a:cubicBezTo>
                      <a:pt x="914" y="883"/>
                      <a:pt x="935" y="747"/>
                      <a:pt x="1166" y="599"/>
                    </a:cubicBezTo>
                    <a:close/>
                    <a:moveTo>
                      <a:pt x="367" y="0"/>
                    </a:moveTo>
                    <a:lnTo>
                      <a:pt x="746" y="273"/>
                    </a:lnTo>
                    <a:lnTo>
                      <a:pt x="683" y="305"/>
                    </a:lnTo>
                    <a:cubicBezTo>
                      <a:pt x="136" y="631"/>
                      <a:pt x="0" y="988"/>
                      <a:pt x="577" y="1314"/>
                    </a:cubicBezTo>
                    <a:cubicBezTo>
                      <a:pt x="672" y="1377"/>
                      <a:pt x="767" y="1419"/>
                      <a:pt x="862" y="1450"/>
                    </a:cubicBezTo>
                    <a:cubicBezTo>
                      <a:pt x="976" y="1486"/>
                      <a:pt x="1095" y="1502"/>
                      <a:pt x="1226" y="1502"/>
                    </a:cubicBezTo>
                    <a:cubicBezTo>
                      <a:pt x="1287" y="1502"/>
                      <a:pt x="1351" y="1499"/>
                      <a:pt x="1418" y="1492"/>
                    </a:cubicBezTo>
                    <a:cubicBezTo>
                      <a:pt x="1565" y="1482"/>
                      <a:pt x="1733" y="1450"/>
                      <a:pt x="1933" y="1398"/>
                    </a:cubicBezTo>
                    <a:cubicBezTo>
                      <a:pt x="2017" y="1387"/>
                      <a:pt x="2101" y="1366"/>
                      <a:pt x="2195" y="1356"/>
                    </a:cubicBezTo>
                    <a:lnTo>
                      <a:pt x="2354" y="1471"/>
                    </a:lnTo>
                    <a:lnTo>
                      <a:pt x="2795" y="1807"/>
                    </a:lnTo>
                    <a:cubicBezTo>
                      <a:pt x="2501" y="1954"/>
                      <a:pt x="2153" y="2112"/>
                      <a:pt x="2132" y="2112"/>
                    </a:cubicBezTo>
                    <a:lnTo>
                      <a:pt x="2511" y="2396"/>
                    </a:lnTo>
                    <a:cubicBezTo>
                      <a:pt x="2532" y="2396"/>
                      <a:pt x="2879" y="2270"/>
                      <a:pt x="3215" y="2112"/>
                    </a:cubicBezTo>
                    <a:lnTo>
                      <a:pt x="3635" y="2428"/>
                    </a:lnTo>
                    <a:lnTo>
                      <a:pt x="3887" y="2302"/>
                    </a:lnTo>
                    <a:lnTo>
                      <a:pt x="3972" y="2260"/>
                    </a:lnTo>
                    <a:lnTo>
                      <a:pt x="3740" y="2091"/>
                    </a:lnTo>
                    <a:cubicBezTo>
                      <a:pt x="3698" y="2028"/>
                      <a:pt x="3645" y="1975"/>
                      <a:pt x="3593" y="1912"/>
                    </a:cubicBezTo>
                    <a:cubicBezTo>
                      <a:pt x="3498" y="1828"/>
                      <a:pt x="3404" y="1755"/>
                      <a:pt x="3309" y="1692"/>
                    </a:cubicBezTo>
                    <a:lnTo>
                      <a:pt x="3152" y="1597"/>
                    </a:lnTo>
                    <a:lnTo>
                      <a:pt x="2826" y="1419"/>
                    </a:lnTo>
                    <a:lnTo>
                      <a:pt x="2795" y="1387"/>
                    </a:lnTo>
                    <a:lnTo>
                      <a:pt x="2637" y="1272"/>
                    </a:lnTo>
                    <a:cubicBezTo>
                      <a:pt x="2616" y="1272"/>
                      <a:pt x="2606" y="1272"/>
                      <a:pt x="2595" y="1282"/>
                    </a:cubicBezTo>
                    <a:lnTo>
                      <a:pt x="2396" y="1167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1"/>
              <p:cNvSpPr/>
              <p:nvPr/>
            </p:nvSpPr>
            <p:spPr>
              <a:xfrm>
                <a:off x="2750123" y="1854767"/>
                <a:ext cx="13224" cy="7103"/>
              </a:xfrm>
              <a:custGeom>
                <a:rect b="b" l="l" r="r" t="t"/>
                <a:pathLst>
                  <a:path extrusionOk="0" h="159" w="296">
                    <a:moveTo>
                      <a:pt x="211" y="1"/>
                    </a:moveTo>
                    <a:cubicBezTo>
                      <a:pt x="137" y="22"/>
                      <a:pt x="74" y="33"/>
                      <a:pt x="1" y="43"/>
                    </a:cubicBezTo>
                    <a:lnTo>
                      <a:pt x="200" y="159"/>
                    </a:lnTo>
                    <a:cubicBezTo>
                      <a:pt x="232" y="148"/>
                      <a:pt x="263" y="148"/>
                      <a:pt x="295" y="138"/>
                    </a:cubicBezTo>
                    <a:cubicBezTo>
                      <a:pt x="263" y="96"/>
                      <a:pt x="242" y="54"/>
                      <a:pt x="2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1"/>
              <p:cNvSpPr/>
              <p:nvPr/>
            </p:nvSpPr>
            <p:spPr>
              <a:xfrm>
                <a:off x="2759058" y="1860887"/>
                <a:ext cx="8042" cy="5718"/>
              </a:xfrm>
              <a:custGeom>
                <a:rect b="b" l="l" r="r" t="t"/>
                <a:pathLst>
                  <a:path extrusionOk="0" h="128" w="180">
                    <a:moveTo>
                      <a:pt x="95" y="1"/>
                    </a:moveTo>
                    <a:cubicBezTo>
                      <a:pt x="63" y="11"/>
                      <a:pt x="32" y="11"/>
                      <a:pt x="0" y="22"/>
                    </a:cubicBezTo>
                    <a:lnTo>
                      <a:pt x="179" y="127"/>
                    </a:lnTo>
                    <a:cubicBezTo>
                      <a:pt x="147" y="85"/>
                      <a:pt x="116" y="43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1"/>
              <p:cNvSpPr/>
              <p:nvPr/>
            </p:nvSpPr>
            <p:spPr>
              <a:xfrm>
                <a:off x="2767502" y="1867008"/>
                <a:ext cx="99089" cy="56827"/>
              </a:xfrm>
              <a:custGeom>
                <a:rect b="b" l="l" r="r" t="t"/>
                <a:pathLst>
                  <a:path extrusionOk="0" h="1272" w="2218">
                    <a:moveTo>
                      <a:pt x="0" y="0"/>
                    </a:moveTo>
                    <a:cubicBezTo>
                      <a:pt x="200" y="273"/>
                      <a:pt x="495" y="525"/>
                      <a:pt x="873" y="747"/>
                    </a:cubicBezTo>
                    <a:cubicBezTo>
                      <a:pt x="1272" y="978"/>
                      <a:pt x="1723" y="1156"/>
                      <a:pt x="2218" y="1272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"/>
              <p:cNvSpPr/>
              <p:nvPr/>
            </p:nvSpPr>
            <p:spPr>
              <a:xfrm>
                <a:off x="2767055" y="1866561"/>
                <a:ext cx="983" cy="491"/>
              </a:xfrm>
              <a:custGeom>
                <a:rect b="b" l="l" r="r" t="t"/>
                <a:pathLst>
                  <a:path extrusionOk="0" h="11" w="22">
                    <a:moveTo>
                      <a:pt x="0" y="0"/>
                    </a:moveTo>
                    <a:cubicBezTo>
                      <a:pt x="0" y="0"/>
                      <a:pt x="0" y="10"/>
                      <a:pt x="10" y="10"/>
                    </a:cubicBezTo>
                    <a:lnTo>
                      <a:pt x="21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6" name="Google Shape;426;p1"/>
            <p:cNvGrpSpPr/>
            <p:nvPr/>
          </p:nvGrpSpPr>
          <p:grpSpPr>
            <a:xfrm>
              <a:off x="945636" y="2773584"/>
              <a:ext cx="1174369" cy="1009244"/>
              <a:chOff x="1455055" y="2629044"/>
              <a:chExt cx="1395068" cy="1198911"/>
            </a:xfrm>
          </p:grpSpPr>
          <p:sp>
            <p:nvSpPr>
              <p:cNvPr id="427" name="Google Shape;427;p1"/>
              <p:cNvSpPr/>
              <p:nvPr/>
            </p:nvSpPr>
            <p:spPr>
              <a:xfrm>
                <a:off x="1502501" y="3235743"/>
                <a:ext cx="1290839" cy="592212"/>
              </a:xfrm>
              <a:custGeom>
                <a:rect b="b" l="l" r="r" t="t"/>
                <a:pathLst>
                  <a:path extrusionOk="0" h="13256" w="28894">
                    <a:moveTo>
                      <a:pt x="0" y="5370"/>
                    </a:moveTo>
                    <a:cubicBezTo>
                      <a:pt x="0" y="5370"/>
                      <a:pt x="0" y="5370"/>
                      <a:pt x="0" y="5370"/>
                    </a:cubicBezTo>
                    <a:lnTo>
                      <a:pt x="0" y="5370"/>
                    </a:lnTo>
                    <a:cubicBezTo>
                      <a:pt x="0" y="5370"/>
                      <a:pt x="0" y="5370"/>
                      <a:pt x="0" y="5370"/>
                    </a:cubicBezTo>
                    <a:close/>
                    <a:moveTo>
                      <a:pt x="28883" y="1"/>
                    </a:moveTo>
                    <a:cubicBezTo>
                      <a:pt x="28883" y="146"/>
                      <a:pt x="775" y="5373"/>
                      <a:pt x="16" y="5373"/>
                    </a:cubicBezTo>
                    <a:cubicBezTo>
                      <a:pt x="5" y="5373"/>
                      <a:pt x="0" y="5372"/>
                      <a:pt x="0" y="5370"/>
                    </a:cubicBezTo>
                    <a:lnTo>
                      <a:pt x="0" y="5370"/>
                    </a:lnTo>
                    <a:cubicBezTo>
                      <a:pt x="10" y="6106"/>
                      <a:pt x="10" y="6851"/>
                      <a:pt x="10" y="7587"/>
                    </a:cubicBezTo>
                    <a:cubicBezTo>
                      <a:pt x="10" y="7745"/>
                      <a:pt x="115" y="7902"/>
                      <a:pt x="315" y="8018"/>
                    </a:cubicBezTo>
                    <a:lnTo>
                      <a:pt x="9036" y="13082"/>
                    </a:lnTo>
                    <a:cubicBezTo>
                      <a:pt x="9236" y="13198"/>
                      <a:pt x="9503" y="13256"/>
                      <a:pt x="9773" y="13256"/>
                    </a:cubicBezTo>
                    <a:cubicBezTo>
                      <a:pt x="10042" y="13256"/>
                      <a:pt x="10312" y="13198"/>
                      <a:pt x="10517" y="13082"/>
                    </a:cubicBezTo>
                    <a:lnTo>
                      <a:pt x="28578" y="2649"/>
                    </a:lnTo>
                    <a:cubicBezTo>
                      <a:pt x="28789" y="2533"/>
                      <a:pt x="28894" y="2375"/>
                      <a:pt x="28894" y="2218"/>
                    </a:cubicBezTo>
                    <a:cubicBezTo>
                      <a:pt x="28883" y="1472"/>
                      <a:pt x="28883" y="736"/>
                      <a:pt x="28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1"/>
              <p:cNvSpPr/>
              <p:nvPr/>
            </p:nvSpPr>
            <p:spPr>
              <a:xfrm>
                <a:off x="1498256" y="2982163"/>
                <a:ext cx="1299283" cy="746609"/>
              </a:xfrm>
              <a:custGeom>
                <a:rect b="b" l="l" r="r" t="t"/>
                <a:pathLst>
                  <a:path extrusionOk="0" h="16712" w="29083">
                    <a:moveTo>
                      <a:pt x="19216" y="1"/>
                    </a:moveTo>
                    <a:cubicBezTo>
                      <a:pt x="18947" y="1"/>
                      <a:pt x="18676" y="61"/>
                      <a:pt x="18471" y="182"/>
                    </a:cubicBezTo>
                    <a:lnTo>
                      <a:pt x="410" y="10615"/>
                    </a:lnTo>
                    <a:cubicBezTo>
                      <a:pt x="0" y="10846"/>
                      <a:pt x="0" y="11235"/>
                      <a:pt x="399" y="11466"/>
                    </a:cubicBezTo>
                    <a:lnTo>
                      <a:pt x="9120" y="16531"/>
                    </a:lnTo>
                    <a:cubicBezTo>
                      <a:pt x="9325" y="16651"/>
                      <a:pt x="9593" y="16712"/>
                      <a:pt x="9861" y="16712"/>
                    </a:cubicBezTo>
                    <a:cubicBezTo>
                      <a:pt x="10129" y="16712"/>
                      <a:pt x="10397" y="16651"/>
                      <a:pt x="10602" y="16531"/>
                    </a:cubicBezTo>
                    <a:lnTo>
                      <a:pt x="28673" y="6108"/>
                    </a:lnTo>
                    <a:cubicBezTo>
                      <a:pt x="29073" y="5866"/>
                      <a:pt x="29083" y="5478"/>
                      <a:pt x="28673" y="5246"/>
                    </a:cubicBezTo>
                    <a:lnTo>
                      <a:pt x="19953" y="182"/>
                    </a:lnTo>
                    <a:cubicBezTo>
                      <a:pt x="19753" y="61"/>
                      <a:pt x="19485" y="1"/>
                      <a:pt x="19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1"/>
              <p:cNvSpPr/>
              <p:nvPr/>
            </p:nvSpPr>
            <p:spPr>
              <a:xfrm>
                <a:off x="1805225" y="3470113"/>
                <a:ext cx="151180" cy="79521"/>
              </a:xfrm>
              <a:custGeom>
                <a:rect b="b" l="l" r="r" t="t"/>
                <a:pathLst>
                  <a:path extrusionOk="0" h="1780" w="3384">
                    <a:moveTo>
                      <a:pt x="1698" y="1"/>
                    </a:moveTo>
                    <a:cubicBezTo>
                      <a:pt x="1304" y="1"/>
                      <a:pt x="910" y="87"/>
                      <a:pt x="610" y="260"/>
                    </a:cubicBezTo>
                    <a:cubicBezTo>
                      <a:pt x="1" y="608"/>
                      <a:pt x="1" y="1164"/>
                      <a:pt x="600" y="1511"/>
                    </a:cubicBezTo>
                    <a:cubicBezTo>
                      <a:pt x="899" y="1690"/>
                      <a:pt x="1293" y="1779"/>
                      <a:pt x="1687" y="1779"/>
                    </a:cubicBezTo>
                    <a:cubicBezTo>
                      <a:pt x="2081" y="1779"/>
                      <a:pt x="2475" y="1690"/>
                      <a:pt x="2774" y="1511"/>
                    </a:cubicBezTo>
                    <a:cubicBezTo>
                      <a:pt x="3374" y="1164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1"/>
              <p:cNvSpPr/>
              <p:nvPr/>
            </p:nvSpPr>
            <p:spPr>
              <a:xfrm>
                <a:off x="2054026" y="3287388"/>
                <a:ext cx="187769" cy="120712"/>
              </a:xfrm>
              <a:custGeom>
                <a:rect b="b" l="l" r="r" t="t"/>
                <a:pathLst>
                  <a:path extrusionOk="0" h="2702" w="4203">
                    <a:moveTo>
                      <a:pt x="1167" y="873"/>
                    </a:moveTo>
                    <a:lnTo>
                      <a:pt x="1671" y="1240"/>
                    </a:lnTo>
                    <a:cubicBezTo>
                      <a:pt x="1497" y="1284"/>
                      <a:pt x="1379" y="1305"/>
                      <a:pt x="1287" y="1305"/>
                    </a:cubicBezTo>
                    <a:cubicBezTo>
                      <a:pt x="1202" y="1305"/>
                      <a:pt x="1138" y="1287"/>
                      <a:pt x="1072" y="1251"/>
                    </a:cubicBezTo>
                    <a:cubicBezTo>
                      <a:pt x="915" y="1156"/>
                      <a:pt x="925" y="1020"/>
                      <a:pt x="1167" y="873"/>
                    </a:cubicBezTo>
                    <a:close/>
                    <a:moveTo>
                      <a:pt x="2845" y="1441"/>
                    </a:moveTo>
                    <a:cubicBezTo>
                      <a:pt x="2946" y="1441"/>
                      <a:pt x="3019" y="1462"/>
                      <a:pt x="3089" y="1503"/>
                    </a:cubicBezTo>
                    <a:cubicBezTo>
                      <a:pt x="3278" y="1619"/>
                      <a:pt x="3310" y="1745"/>
                      <a:pt x="3110" y="1903"/>
                    </a:cubicBezTo>
                    <a:lnTo>
                      <a:pt x="2543" y="1482"/>
                    </a:lnTo>
                    <a:cubicBezTo>
                      <a:pt x="2669" y="1454"/>
                      <a:pt x="2766" y="1441"/>
                      <a:pt x="2845" y="1441"/>
                    </a:cubicBezTo>
                    <a:close/>
                    <a:moveTo>
                      <a:pt x="536" y="1"/>
                    </a:moveTo>
                    <a:lnTo>
                      <a:pt x="231" y="169"/>
                    </a:lnTo>
                    <a:lnTo>
                      <a:pt x="736" y="547"/>
                    </a:lnTo>
                    <a:lnTo>
                      <a:pt x="683" y="579"/>
                    </a:lnTo>
                    <a:cubicBezTo>
                      <a:pt x="126" y="904"/>
                      <a:pt x="0" y="1261"/>
                      <a:pt x="567" y="1588"/>
                    </a:cubicBezTo>
                    <a:cubicBezTo>
                      <a:pt x="782" y="1716"/>
                      <a:pt x="1000" y="1779"/>
                      <a:pt x="1259" y="1779"/>
                    </a:cubicBezTo>
                    <a:cubicBezTo>
                      <a:pt x="1508" y="1779"/>
                      <a:pt x="1795" y="1722"/>
                      <a:pt x="2154" y="1609"/>
                    </a:cubicBezTo>
                    <a:lnTo>
                      <a:pt x="2795" y="2081"/>
                    </a:lnTo>
                    <a:cubicBezTo>
                      <a:pt x="2501" y="2228"/>
                      <a:pt x="2144" y="2386"/>
                      <a:pt x="2122" y="2386"/>
                    </a:cubicBezTo>
                    <a:lnTo>
                      <a:pt x="2501" y="2669"/>
                    </a:lnTo>
                    <a:cubicBezTo>
                      <a:pt x="2522" y="2669"/>
                      <a:pt x="2869" y="2543"/>
                      <a:pt x="3205" y="2386"/>
                    </a:cubicBezTo>
                    <a:lnTo>
                      <a:pt x="3625" y="2701"/>
                    </a:lnTo>
                    <a:lnTo>
                      <a:pt x="3962" y="2533"/>
                    </a:lnTo>
                    <a:lnTo>
                      <a:pt x="3541" y="2218"/>
                    </a:lnTo>
                    <a:cubicBezTo>
                      <a:pt x="4077" y="1903"/>
                      <a:pt x="4203" y="1503"/>
                      <a:pt x="3604" y="1167"/>
                    </a:cubicBezTo>
                    <a:cubicBezTo>
                      <a:pt x="3371" y="1031"/>
                      <a:pt x="3168" y="966"/>
                      <a:pt x="2923" y="966"/>
                    </a:cubicBezTo>
                    <a:cubicBezTo>
                      <a:pt x="2693" y="966"/>
                      <a:pt x="2425" y="1023"/>
                      <a:pt x="2059" y="1135"/>
                    </a:cubicBezTo>
                    <a:lnTo>
                      <a:pt x="1482" y="694"/>
                    </a:lnTo>
                    <a:cubicBezTo>
                      <a:pt x="1755" y="558"/>
                      <a:pt x="2070" y="411"/>
                      <a:pt x="2080" y="400"/>
                    </a:cubicBezTo>
                    <a:lnTo>
                      <a:pt x="1692" y="117"/>
                    </a:lnTo>
                    <a:cubicBezTo>
                      <a:pt x="167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"/>
              <p:cNvSpPr/>
              <p:nvPr/>
            </p:nvSpPr>
            <p:spPr>
              <a:xfrm>
                <a:off x="1523588" y="3094924"/>
                <a:ext cx="1290839" cy="592659"/>
              </a:xfrm>
              <a:custGeom>
                <a:rect b="b" l="l" r="r" t="t"/>
                <a:pathLst>
                  <a:path extrusionOk="0" h="13266" w="28894">
                    <a:moveTo>
                      <a:pt x="1" y="5380"/>
                    </a:moveTo>
                    <a:cubicBezTo>
                      <a:pt x="1" y="5380"/>
                      <a:pt x="1" y="5380"/>
                      <a:pt x="1" y="5380"/>
                    </a:cubicBezTo>
                    <a:lnTo>
                      <a:pt x="1" y="5380"/>
                    </a:lnTo>
                    <a:cubicBezTo>
                      <a:pt x="1" y="5380"/>
                      <a:pt x="1" y="5380"/>
                      <a:pt x="1" y="5380"/>
                    </a:cubicBezTo>
                    <a:close/>
                    <a:moveTo>
                      <a:pt x="28884" y="1"/>
                    </a:moveTo>
                    <a:cubicBezTo>
                      <a:pt x="28884" y="157"/>
                      <a:pt x="776" y="5383"/>
                      <a:pt x="16" y="5383"/>
                    </a:cubicBezTo>
                    <a:cubicBezTo>
                      <a:pt x="6" y="5383"/>
                      <a:pt x="1" y="5382"/>
                      <a:pt x="1" y="5380"/>
                    </a:cubicBezTo>
                    <a:lnTo>
                      <a:pt x="1" y="5380"/>
                    </a:lnTo>
                    <a:cubicBezTo>
                      <a:pt x="11" y="6116"/>
                      <a:pt x="11" y="6862"/>
                      <a:pt x="11" y="7598"/>
                    </a:cubicBezTo>
                    <a:cubicBezTo>
                      <a:pt x="11" y="7755"/>
                      <a:pt x="117" y="7902"/>
                      <a:pt x="316" y="8018"/>
                    </a:cubicBezTo>
                    <a:lnTo>
                      <a:pt x="9026" y="13092"/>
                    </a:lnTo>
                    <a:cubicBezTo>
                      <a:pt x="9231" y="13208"/>
                      <a:pt x="9501" y="13266"/>
                      <a:pt x="9772" y="13266"/>
                    </a:cubicBezTo>
                    <a:cubicBezTo>
                      <a:pt x="10042" y="13266"/>
                      <a:pt x="10313" y="13208"/>
                      <a:pt x="10518" y="13092"/>
                    </a:cubicBezTo>
                    <a:lnTo>
                      <a:pt x="28579" y="2659"/>
                    </a:lnTo>
                    <a:cubicBezTo>
                      <a:pt x="28789" y="2533"/>
                      <a:pt x="28894" y="2386"/>
                      <a:pt x="28884" y="2228"/>
                    </a:cubicBezTo>
                    <a:lnTo>
                      <a:pt x="28884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1"/>
              <p:cNvSpPr/>
              <p:nvPr/>
            </p:nvSpPr>
            <p:spPr>
              <a:xfrm>
                <a:off x="1519388" y="2841836"/>
                <a:ext cx="1299283" cy="746609"/>
              </a:xfrm>
              <a:custGeom>
                <a:rect b="b" l="l" r="r" t="t"/>
                <a:pathLst>
                  <a:path extrusionOk="0" h="16712" w="29083">
                    <a:moveTo>
                      <a:pt x="19215" y="0"/>
                    </a:moveTo>
                    <a:cubicBezTo>
                      <a:pt x="18946" y="0"/>
                      <a:pt x="18676" y="61"/>
                      <a:pt x="18471" y="181"/>
                    </a:cubicBezTo>
                    <a:lnTo>
                      <a:pt x="410" y="10604"/>
                    </a:lnTo>
                    <a:cubicBezTo>
                      <a:pt x="0" y="10846"/>
                      <a:pt x="0" y="11234"/>
                      <a:pt x="400" y="11466"/>
                    </a:cubicBezTo>
                    <a:lnTo>
                      <a:pt x="9120" y="16530"/>
                    </a:lnTo>
                    <a:cubicBezTo>
                      <a:pt x="9320" y="16651"/>
                      <a:pt x="9588" y="16711"/>
                      <a:pt x="9857" y="16711"/>
                    </a:cubicBezTo>
                    <a:cubicBezTo>
                      <a:pt x="10126" y="16711"/>
                      <a:pt x="10397" y="16651"/>
                      <a:pt x="10601" y="16530"/>
                    </a:cubicBezTo>
                    <a:lnTo>
                      <a:pt x="28673" y="6097"/>
                    </a:lnTo>
                    <a:cubicBezTo>
                      <a:pt x="29072" y="5866"/>
                      <a:pt x="29083" y="5477"/>
                      <a:pt x="28673" y="5246"/>
                    </a:cubicBezTo>
                    <a:lnTo>
                      <a:pt x="19952" y="181"/>
                    </a:lnTo>
                    <a:cubicBezTo>
                      <a:pt x="19753" y="61"/>
                      <a:pt x="19485" y="0"/>
                      <a:pt x="19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"/>
              <p:cNvSpPr/>
              <p:nvPr/>
            </p:nvSpPr>
            <p:spPr>
              <a:xfrm>
                <a:off x="1826357" y="3329294"/>
                <a:ext cx="150733" cy="79611"/>
              </a:xfrm>
              <a:custGeom>
                <a:rect b="b" l="l" r="r" t="t"/>
                <a:pathLst>
                  <a:path extrusionOk="0" h="1782" w="3374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1" y="607"/>
                      <a:pt x="1" y="1175"/>
                      <a:pt x="599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5" y="1521"/>
                    </a:cubicBezTo>
                    <a:cubicBezTo>
                      <a:pt x="3373" y="1175"/>
                      <a:pt x="3373" y="607"/>
                      <a:pt x="2785" y="260"/>
                    </a:cubicBezTo>
                    <a:cubicBezTo>
                      <a:pt x="2485" y="87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"/>
              <p:cNvSpPr/>
              <p:nvPr/>
            </p:nvSpPr>
            <p:spPr>
              <a:xfrm>
                <a:off x="2074666" y="3146570"/>
                <a:ext cx="188305" cy="121159"/>
              </a:xfrm>
              <a:custGeom>
                <a:rect b="b" l="l" r="r" t="t"/>
                <a:pathLst>
                  <a:path extrusionOk="0" h="2712" w="4215">
                    <a:moveTo>
                      <a:pt x="1177" y="873"/>
                    </a:moveTo>
                    <a:lnTo>
                      <a:pt x="1682" y="1251"/>
                    </a:lnTo>
                    <a:cubicBezTo>
                      <a:pt x="1508" y="1295"/>
                      <a:pt x="1390" y="1316"/>
                      <a:pt x="1299" y="1316"/>
                    </a:cubicBezTo>
                    <a:cubicBezTo>
                      <a:pt x="1212" y="1316"/>
                      <a:pt x="1149" y="1297"/>
                      <a:pt x="1083" y="1261"/>
                    </a:cubicBezTo>
                    <a:cubicBezTo>
                      <a:pt x="925" y="1167"/>
                      <a:pt x="936" y="1030"/>
                      <a:pt x="1177" y="873"/>
                    </a:cubicBezTo>
                    <a:close/>
                    <a:moveTo>
                      <a:pt x="2855" y="1451"/>
                    </a:moveTo>
                    <a:cubicBezTo>
                      <a:pt x="2956" y="1451"/>
                      <a:pt x="3030" y="1473"/>
                      <a:pt x="3100" y="1514"/>
                    </a:cubicBezTo>
                    <a:cubicBezTo>
                      <a:pt x="3289" y="1619"/>
                      <a:pt x="3321" y="1756"/>
                      <a:pt x="3121" y="1903"/>
                    </a:cubicBezTo>
                    <a:lnTo>
                      <a:pt x="2554" y="1493"/>
                    </a:lnTo>
                    <a:cubicBezTo>
                      <a:pt x="2679" y="1465"/>
                      <a:pt x="2776" y="1451"/>
                      <a:pt x="2855" y="1451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47" y="558"/>
                    </a:lnTo>
                    <a:lnTo>
                      <a:pt x="694" y="589"/>
                    </a:lnTo>
                    <a:cubicBezTo>
                      <a:pt x="137" y="915"/>
                      <a:pt x="0" y="1272"/>
                      <a:pt x="579" y="1598"/>
                    </a:cubicBezTo>
                    <a:cubicBezTo>
                      <a:pt x="793" y="1726"/>
                      <a:pt x="1011" y="1789"/>
                      <a:pt x="1270" y="1789"/>
                    </a:cubicBezTo>
                    <a:cubicBezTo>
                      <a:pt x="1518" y="1789"/>
                      <a:pt x="1805" y="1732"/>
                      <a:pt x="2165" y="1619"/>
                    </a:cubicBezTo>
                    <a:lnTo>
                      <a:pt x="2795" y="2081"/>
                    </a:lnTo>
                    <a:cubicBezTo>
                      <a:pt x="2512" y="2239"/>
                      <a:pt x="2155" y="2386"/>
                      <a:pt x="2134" y="2396"/>
                    </a:cubicBezTo>
                    <a:lnTo>
                      <a:pt x="2512" y="2680"/>
                    </a:lnTo>
                    <a:cubicBezTo>
                      <a:pt x="2533" y="2669"/>
                      <a:pt x="2879" y="2554"/>
                      <a:pt x="3215" y="2396"/>
                    </a:cubicBezTo>
                    <a:lnTo>
                      <a:pt x="3636" y="2711"/>
                    </a:lnTo>
                    <a:lnTo>
                      <a:pt x="3972" y="2543"/>
                    </a:lnTo>
                    <a:lnTo>
                      <a:pt x="3552" y="2228"/>
                    </a:lnTo>
                    <a:cubicBezTo>
                      <a:pt x="4088" y="1913"/>
                      <a:pt x="4214" y="1514"/>
                      <a:pt x="3615" y="1167"/>
                    </a:cubicBezTo>
                    <a:cubicBezTo>
                      <a:pt x="3381" y="1037"/>
                      <a:pt x="3179" y="974"/>
                      <a:pt x="2933" y="974"/>
                    </a:cubicBezTo>
                    <a:cubicBezTo>
                      <a:pt x="2703" y="974"/>
                      <a:pt x="2436" y="1029"/>
                      <a:pt x="2071" y="1135"/>
                    </a:cubicBezTo>
                    <a:lnTo>
                      <a:pt x="1492" y="705"/>
                    </a:lnTo>
                    <a:cubicBezTo>
                      <a:pt x="1755" y="568"/>
                      <a:pt x="2081" y="411"/>
                      <a:pt x="2092" y="411"/>
                    </a:cubicBezTo>
                    <a:lnTo>
                      <a:pt x="1703" y="127"/>
                    </a:lnTo>
                    <a:cubicBezTo>
                      <a:pt x="1682" y="138"/>
                      <a:pt x="138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1"/>
              <p:cNvSpPr/>
              <p:nvPr/>
            </p:nvSpPr>
            <p:spPr>
              <a:xfrm>
                <a:off x="1459746" y="2982297"/>
                <a:ext cx="1290393" cy="592525"/>
              </a:xfrm>
              <a:custGeom>
                <a:rect b="b" l="l" r="r" t="t"/>
                <a:pathLst>
                  <a:path extrusionOk="0" h="13263" w="28884">
                    <a:moveTo>
                      <a:pt x="28873" y="0"/>
                    </a:moveTo>
                    <a:cubicBezTo>
                      <a:pt x="28873" y="156"/>
                      <a:pt x="828" y="5373"/>
                      <a:pt x="18" y="5373"/>
                    </a:cubicBezTo>
                    <a:cubicBezTo>
                      <a:pt x="7" y="5373"/>
                      <a:pt x="1" y="5372"/>
                      <a:pt x="1" y="5370"/>
                    </a:cubicBezTo>
                    <a:lnTo>
                      <a:pt x="1" y="5370"/>
                    </a:lnTo>
                    <a:cubicBezTo>
                      <a:pt x="1" y="6115"/>
                      <a:pt x="1" y="6851"/>
                      <a:pt x="12" y="7586"/>
                    </a:cubicBezTo>
                    <a:cubicBezTo>
                      <a:pt x="12" y="7744"/>
                      <a:pt x="106" y="7901"/>
                      <a:pt x="306" y="8017"/>
                    </a:cubicBezTo>
                    <a:lnTo>
                      <a:pt x="9026" y="13082"/>
                    </a:lnTo>
                    <a:cubicBezTo>
                      <a:pt x="9231" y="13202"/>
                      <a:pt x="9499" y="13262"/>
                      <a:pt x="9767" y="13262"/>
                    </a:cubicBezTo>
                    <a:cubicBezTo>
                      <a:pt x="10035" y="13262"/>
                      <a:pt x="10303" y="13202"/>
                      <a:pt x="10507" y="13082"/>
                    </a:cubicBezTo>
                    <a:lnTo>
                      <a:pt x="28579" y="2648"/>
                    </a:lnTo>
                    <a:cubicBezTo>
                      <a:pt x="28779" y="2533"/>
                      <a:pt x="28884" y="2375"/>
                      <a:pt x="28884" y="2218"/>
                    </a:cubicBezTo>
                    <a:cubicBezTo>
                      <a:pt x="28884" y="1482"/>
                      <a:pt x="28884" y="736"/>
                      <a:pt x="28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1"/>
              <p:cNvSpPr/>
              <p:nvPr/>
            </p:nvSpPr>
            <p:spPr>
              <a:xfrm>
                <a:off x="1455055" y="2729074"/>
                <a:ext cx="1299328" cy="746341"/>
              </a:xfrm>
              <a:custGeom>
                <a:rect b="b" l="l" r="r" t="t"/>
                <a:pathLst>
                  <a:path extrusionOk="0" h="16706" w="29084">
                    <a:moveTo>
                      <a:pt x="19223" y="0"/>
                    </a:moveTo>
                    <a:cubicBezTo>
                      <a:pt x="18955" y="0"/>
                      <a:pt x="18687" y="58"/>
                      <a:pt x="18482" y="174"/>
                    </a:cubicBezTo>
                    <a:lnTo>
                      <a:pt x="411" y="10606"/>
                    </a:lnTo>
                    <a:cubicBezTo>
                      <a:pt x="1" y="10838"/>
                      <a:pt x="1" y="11227"/>
                      <a:pt x="411" y="11468"/>
                    </a:cubicBezTo>
                    <a:lnTo>
                      <a:pt x="9120" y="16532"/>
                    </a:lnTo>
                    <a:cubicBezTo>
                      <a:pt x="9325" y="16648"/>
                      <a:pt x="9596" y="16706"/>
                      <a:pt x="9867" y="16706"/>
                    </a:cubicBezTo>
                    <a:cubicBezTo>
                      <a:pt x="10137" y="16706"/>
                      <a:pt x="10408" y="16648"/>
                      <a:pt x="10612" y="16532"/>
                    </a:cubicBezTo>
                    <a:lnTo>
                      <a:pt x="28674" y="6099"/>
                    </a:lnTo>
                    <a:cubicBezTo>
                      <a:pt x="29083" y="5857"/>
                      <a:pt x="29083" y="5479"/>
                      <a:pt x="28684" y="5238"/>
                    </a:cubicBezTo>
                    <a:lnTo>
                      <a:pt x="19963" y="174"/>
                    </a:lnTo>
                    <a:cubicBezTo>
                      <a:pt x="19759" y="58"/>
                      <a:pt x="19491" y="0"/>
                      <a:pt x="19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"/>
              <p:cNvSpPr/>
              <p:nvPr/>
            </p:nvSpPr>
            <p:spPr>
              <a:xfrm>
                <a:off x="1762515" y="3216622"/>
                <a:ext cx="150733" cy="79611"/>
              </a:xfrm>
              <a:custGeom>
                <a:rect b="b" l="l" r="r" t="t"/>
                <a:pathLst>
                  <a:path extrusionOk="0" h="1782" w="3374">
                    <a:moveTo>
                      <a:pt x="1691" y="1"/>
                    </a:moveTo>
                    <a:cubicBezTo>
                      <a:pt x="1298" y="1"/>
                      <a:pt x="904" y="88"/>
                      <a:pt x="599" y="261"/>
                    </a:cubicBezTo>
                    <a:cubicBezTo>
                      <a:pt x="1" y="608"/>
                      <a:pt x="1" y="1175"/>
                      <a:pt x="599" y="1522"/>
                    </a:cubicBezTo>
                    <a:cubicBezTo>
                      <a:pt x="894" y="1695"/>
                      <a:pt x="1285" y="1782"/>
                      <a:pt x="1678" y="1782"/>
                    </a:cubicBezTo>
                    <a:cubicBezTo>
                      <a:pt x="2070" y="1782"/>
                      <a:pt x="2465" y="1695"/>
                      <a:pt x="2764" y="1522"/>
                    </a:cubicBezTo>
                    <a:cubicBezTo>
                      <a:pt x="3373" y="1175"/>
                      <a:pt x="3373" y="608"/>
                      <a:pt x="2775" y="261"/>
                    </a:cubicBezTo>
                    <a:cubicBezTo>
                      <a:pt x="2475" y="88"/>
                      <a:pt x="2084" y="1"/>
                      <a:pt x="16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1"/>
              <p:cNvSpPr/>
              <p:nvPr/>
            </p:nvSpPr>
            <p:spPr>
              <a:xfrm>
                <a:off x="2296215" y="2908224"/>
                <a:ext cx="151180" cy="79611"/>
              </a:xfrm>
              <a:custGeom>
                <a:rect b="b" l="l" r="r" t="t"/>
                <a:pathLst>
                  <a:path extrusionOk="0" h="1782" w="3384">
                    <a:moveTo>
                      <a:pt x="1698" y="1"/>
                    </a:moveTo>
                    <a:cubicBezTo>
                      <a:pt x="1304" y="1"/>
                      <a:pt x="910" y="88"/>
                      <a:pt x="610" y="261"/>
                    </a:cubicBezTo>
                    <a:cubicBezTo>
                      <a:pt x="12" y="608"/>
                      <a:pt x="1" y="1175"/>
                      <a:pt x="600" y="1522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2"/>
                    </a:cubicBezTo>
                    <a:cubicBezTo>
                      <a:pt x="3384" y="1175"/>
                      <a:pt x="3384" y="608"/>
                      <a:pt x="2785" y="261"/>
                    </a:cubicBezTo>
                    <a:cubicBezTo>
                      <a:pt x="2486" y="88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1"/>
              <p:cNvSpPr/>
              <p:nvPr/>
            </p:nvSpPr>
            <p:spPr>
              <a:xfrm>
                <a:off x="2010824" y="3033897"/>
                <a:ext cx="187814" cy="120712"/>
              </a:xfrm>
              <a:custGeom>
                <a:rect b="b" l="l" r="r" t="t"/>
                <a:pathLst>
                  <a:path extrusionOk="0" h="2702" w="4204">
                    <a:moveTo>
                      <a:pt x="1167" y="873"/>
                    </a:moveTo>
                    <a:lnTo>
                      <a:pt x="1682" y="1241"/>
                    </a:lnTo>
                    <a:cubicBezTo>
                      <a:pt x="1508" y="1290"/>
                      <a:pt x="1391" y="1313"/>
                      <a:pt x="1299" y="1313"/>
                    </a:cubicBezTo>
                    <a:cubicBezTo>
                      <a:pt x="1213" y="1313"/>
                      <a:pt x="1149" y="1292"/>
                      <a:pt x="1083" y="1252"/>
                    </a:cubicBezTo>
                    <a:cubicBezTo>
                      <a:pt x="915" y="1157"/>
                      <a:pt x="925" y="1021"/>
                      <a:pt x="1167" y="873"/>
                    </a:cubicBezTo>
                    <a:close/>
                    <a:moveTo>
                      <a:pt x="2860" y="1443"/>
                    </a:moveTo>
                    <a:cubicBezTo>
                      <a:pt x="2954" y="1443"/>
                      <a:pt x="3027" y="1464"/>
                      <a:pt x="3100" y="1504"/>
                    </a:cubicBezTo>
                    <a:cubicBezTo>
                      <a:pt x="3290" y="1619"/>
                      <a:pt x="3321" y="1756"/>
                      <a:pt x="3111" y="1903"/>
                    </a:cubicBezTo>
                    <a:lnTo>
                      <a:pt x="2554" y="1493"/>
                    </a:lnTo>
                    <a:cubicBezTo>
                      <a:pt x="2681" y="1459"/>
                      <a:pt x="2778" y="1443"/>
                      <a:pt x="2860" y="1443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36" y="547"/>
                    </a:lnTo>
                    <a:lnTo>
                      <a:pt x="684" y="579"/>
                    </a:lnTo>
                    <a:cubicBezTo>
                      <a:pt x="127" y="905"/>
                      <a:pt x="1" y="1262"/>
                      <a:pt x="568" y="1598"/>
                    </a:cubicBezTo>
                    <a:cubicBezTo>
                      <a:pt x="786" y="1720"/>
                      <a:pt x="1004" y="1781"/>
                      <a:pt x="1261" y="1781"/>
                    </a:cubicBezTo>
                    <a:cubicBezTo>
                      <a:pt x="1512" y="1781"/>
                      <a:pt x="1801" y="1723"/>
                      <a:pt x="2165" y="1609"/>
                    </a:cubicBezTo>
                    <a:lnTo>
                      <a:pt x="2795" y="2081"/>
                    </a:lnTo>
                    <a:cubicBezTo>
                      <a:pt x="2501" y="2228"/>
                      <a:pt x="2155" y="2386"/>
                      <a:pt x="2134" y="2396"/>
                    </a:cubicBezTo>
                    <a:lnTo>
                      <a:pt x="2512" y="2681"/>
                    </a:lnTo>
                    <a:cubicBezTo>
                      <a:pt x="2533" y="2670"/>
                      <a:pt x="2869" y="2544"/>
                      <a:pt x="3216" y="2386"/>
                    </a:cubicBezTo>
                    <a:lnTo>
                      <a:pt x="3636" y="2702"/>
                    </a:lnTo>
                    <a:lnTo>
                      <a:pt x="3972" y="2544"/>
                    </a:lnTo>
                    <a:lnTo>
                      <a:pt x="3542" y="2218"/>
                    </a:lnTo>
                    <a:cubicBezTo>
                      <a:pt x="4077" y="1903"/>
                      <a:pt x="4203" y="1514"/>
                      <a:pt x="3605" y="1168"/>
                    </a:cubicBezTo>
                    <a:cubicBezTo>
                      <a:pt x="3377" y="1032"/>
                      <a:pt x="3174" y="966"/>
                      <a:pt x="2929" y="966"/>
                    </a:cubicBezTo>
                    <a:cubicBezTo>
                      <a:pt x="2699" y="966"/>
                      <a:pt x="2431" y="1024"/>
                      <a:pt x="2071" y="1136"/>
                    </a:cubicBezTo>
                    <a:lnTo>
                      <a:pt x="1482" y="694"/>
                    </a:lnTo>
                    <a:cubicBezTo>
                      <a:pt x="1756" y="558"/>
                      <a:pt x="2071" y="411"/>
                      <a:pt x="2092" y="400"/>
                    </a:cubicBezTo>
                    <a:lnTo>
                      <a:pt x="1693" y="117"/>
                    </a:lnTo>
                    <a:cubicBezTo>
                      <a:pt x="1682" y="127"/>
                      <a:pt x="137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1"/>
              <p:cNvSpPr/>
              <p:nvPr/>
            </p:nvSpPr>
            <p:spPr>
              <a:xfrm>
                <a:off x="1555531" y="2882312"/>
                <a:ext cx="1290393" cy="592525"/>
              </a:xfrm>
              <a:custGeom>
                <a:rect b="b" l="l" r="r" t="t"/>
                <a:pathLst>
                  <a:path extrusionOk="0" h="13263" w="28884">
                    <a:moveTo>
                      <a:pt x="28872" y="1"/>
                    </a:moveTo>
                    <a:cubicBezTo>
                      <a:pt x="28872" y="156"/>
                      <a:pt x="831" y="5373"/>
                      <a:pt x="18" y="5373"/>
                    </a:cubicBezTo>
                    <a:cubicBezTo>
                      <a:pt x="6" y="5373"/>
                      <a:pt x="0" y="5371"/>
                      <a:pt x="0" y="5369"/>
                    </a:cubicBezTo>
                    <a:lnTo>
                      <a:pt x="0" y="5369"/>
                    </a:lnTo>
                    <a:cubicBezTo>
                      <a:pt x="0" y="6116"/>
                      <a:pt x="0" y="6851"/>
                      <a:pt x="11" y="7597"/>
                    </a:cubicBezTo>
                    <a:cubicBezTo>
                      <a:pt x="11" y="7744"/>
                      <a:pt x="105" y="7902"/>
                      <a:pt x="305" y="8017"/>
                    </a:cubicBezTo>
                    <a:lnTo>
                      <a:pt x="9026" y="13081"/>
                    </a:lnTo>
                    <a:cubicBezTo>
                      <a:pt x="9230" y="13202"/>
                      <a:pt x="9498" y="13263"/>
                      <a:pt x="9766" y="13263"/>
                    </a:cubicBezTo>
                    <a:cubicBezTo>
                      <a:pt x="10034" y="13263"/>
                      <a:pt x="10302" y="13202"/>
                      <a:pt x="10507" y="13081"/>
                    </a:cubicBezTo>
                    <a:lnTo>
                      <a:pt x="28578" y="2648"/>
                    </a:lnTo>
                    <a:cubicBezTo>
                      <a:pt x="28778" y="2532"/>
                      <a:pt x="28883" y="2375"/>
                      <a:pt x="28883" y="2217"/>
                    </a:cubicBezTo>
                    <a:cubicBezTo>
                      <a:pt x="28883" y="1482"/>
                      <a:pt x="28883" y="736"/>
                      <a:pt x="28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1"/>
              <p:cNvSpPr/>
              <p:nvPr/>
            </p:nvSpPr>
            <p:spPr>
              <a:xfrm>
                <a:off x="1550795" y="2629044"/>
                <a:ext cx="1299328" cy="746430"/>
              </a:xfrm>
              <a:custGeom>
                <a:rect b="b" l="l" r="r" t="t"/>
                <a:pathLst>
                  <a:path extrusionOk="0" h="16708" w="29084">
                    <a:moveTo>
                      <a:pt x="19223" y="1"/>
                    </a:moveTo>
                    <a:cubicBezTo>
                      <a:pt x="18955" y="1"/>
                      <a:pt x="18687" y="59"/>
                      <a:pt x="18483" y="174"/>
                    </a:cubicBezTo>
                    <a:lnTo>
                      <a:pt x="411" y="10608"/>
                    </a:lnTo>
                    <a:cubicBezTo>
                      <a:pt x="1" y="10839"/>
                      <a:pt x="1" y="11227"/>
                      <a:pt x="411" y="11469"/>
                    </a:cubicBezTo>
                    <a:lnTo>
                      <a:pt x="9121" y="16534"/>
                    </a:lnTo>
                    <a:cubicBezTo>
                      <a:pt x="9326" y="16649"/>
                      <a:pt x="9597" y="16707"/>
                      <a:pt x="9867" y="16707"/>
                    </a:cubicBezTo>
                    <a:cubicBezTo>
                      <a:pt x="10138" y="16707"/>
                      <a:pt x="10408" y="16649"/>
                      <a:pt x="10613" y="16534"/>
                    </a:cubicBezTo>
                    <a:lnTo>
                      <a:pt x="28674" y="6100"/>
                    </a:lnTo>
                    <a:cubicBezTo>
                      <a:pt x="29084" y="5859"/>
                      <a:pt x="29084" y="5481"/>
                      <a:pt x="28684" y="5238"/>
                    </a:cubicBezTo>
                    <a:lnTo>
                      <a:pt x="19964" y="174"/>
                    </a:lnTo>
                    <a:cubicBezTo>
                      <a:pt x="19759" y="59"/>
                      <a:pt x="19491" y="1"/>
                      <a:pt x="19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1"/>
              <p:cNvSpPr/>
              <p:nvPr/>
            </p:nvSpPr>
            <p:spPr>
              <a:xfrm>
                <a:off x="1705285" y="2717369"/>
                <a:ext cx="990445" cy="569740"/>
              </a:xfrm>
              <a:custGeom>
                <a:rect b="b" l="l" r="r" t="t"/>
                <a:pathLst>
                  <a:path extrusionOk="0" h="12753" w="22170">
                    <a:moveTo>
                      <a:pt x="11099" y="3921"/>
                    </a:moveTo>
                    <a:cubicBezTo>
                      <a:pt x="12182" y="3921"/>
                      <a:pt x="13265" y="4160"/>
                      <a:pt x="14089" y="4638"/>
                    </a:cubicBezTo>
                    <a:cubicBezTo>
                      <a:pt x="15739" y="5594"/>
                      <a:pt x="15728" y="7149"/>
                      <a:pt x="14068" y="8116"/>
                    </a:cubicBezTo>
                    <a:cubicBezTo>
                      <a:pt x="13238" y="8594"/>
                      <a:pt x="12153" y="8833"/>
                      <a:pt x="11070" y="8833"/>
                    </a:cubicBezTo>
                    <a:cubicBezTo>
                      <a:pt x="9986" y="8833"/>
                      <a:pt x="8904" y="8594"/>
                      <a:pt x="8079" y="8116"/>
                    </a:cubicBezTo>
                    <a:cubicBezTo>
                      <a:pt x="6430" y="7149"/>
                      <a:pt x="6440" y="5594"/>
                      <a:pt x="8100" y="4638"/>
                    </a:cubicBezTo>
                    <a:cubicBezTo>
                      <a:pt x="8930" y="4160"/>
                      <a:pt x="10015" y="3921"/>
                      <a:pt x="11099" y="3921"/>
                    </a:cubicBezTo>
                    <a:close/>
                    <a:moveTo>
                      <a:pt x="17143" y="1"/>
                    </a:moveTo>
                    <a:cubicBezTo>
                      <a:pt x="17087" y="1"/>
                      <a:pt x="17022" y="15"/>
                      <a:pt x="16937" y="46"/>
                    </a:cubicBezTo>
                    <a:cubicBezTo>
                      <a:pt x="16585" y="199"/>
                      <a:pt x="16167" y="275"/>
                      <a:pt x="15751" y="275"/>
                    </a:cubicBezTo>
                    <a:cubicBezTo>
                      <a:pt x="15334" y="275"/>
                      <a:pt x="14919" y="199"/>
                      <a:pt x="14572" y="46"/>
                    </a:cubicBezTo>
                    <a:cubicBezTo>
                      <a:pt x="14510" y="23"/>
                      <a:pt x="14443" y="10"/>
                      <a:pt x="14378" y="10"/>
                    </a:cubicBezTo>
                    <a:cubicBezTo>
                      <a:pt x="14301" y="10"/>
                      <a:pt x="14226" y="28"/>
                      <a:pt x="14163" y="67"/>
                    </a:cubicBezTo>
                    <a:lnTo>
                      <a:pt x="189" y="8137"/>
                    </a:lnTo>
                    <a:cubicBezTo>
                      <a:pt x="63" y="8200"/>
                      <a:pt x="52" y="8295"/>
                      <a:pt x="147" y="8368"/>
                    </a:cubicBezTo>
                    <a:cubicBezTo>
                      <a:pt x="672" y="8778"/>
                      <a:pt x="672" y="9334"/>
                      <a:pt x="136" y="9745"/>
                    </a:cubicBezTo>
                    <a:cubicBezTo>
                      <a:pt x="0" y="9860"/>
                      <a:pt x="42" y="9902"/>
                      <a:pt x="178" y="9986"/>
                    </a:cubicBezTo>
                    <a:lnTo>
                      <a:pt x="4812" y="12686"/>
                    </a:lnTo>
                    <a:cubicBezTo>
                      <a:pt x="4896" y="12728"/>
                      <a:pt x="4956" y="12753"/>
                      <a:pt x="5029" y="12753"/>
                    </a:cubicBezTo>
                    <a:cubicBezTo>
                      <a:pt x="5084" y="12753"/>
                      <a:pt x="5146" y="12739"/>
                      <a:pt x="5232" y="12707"/>
                    </a:cubicBezTo>
                    <a:cubicBezTo>
                      <a:pt x="5584" y="12555"/>
                      <a:pt x="6002" y="12479"/>
                      <a:pt x="6419" y="12479"/>
                    </a:cubicBezTo>
                    <a:cubicBezTo>
                      <a:pt x="6837" y="12479"/>
                      <a:pt x="7255" y="12555"/>
                      <a:pt x="7607" y="12707"/>
                    </a:cubicBezTo>
                    <a:cubicBezTo>
                      <a:pt x="7666" y="12730"/>
                      <a:pt x="7727" y="12741"/>
                      <a:pt x="7787" y="12741"/>
                    </a:cubicBezTo>
                    <a:cubicBezTo>
                      <a:pt x="7866" y="12741"/>
                      <a:pt x="7945" y="12722"/>
                      <a:pt x="8016" y="12686"/>
                    </a:cubicBezTo>
                    <a:lnTo>
                      <a:pt x="21990" y="4617"/>
                    </a:lnTo>
                    <a:cubicBezTo>
                      <a:pt x="22106" y="4543"/>
                      <a:pt x="22127" y="4459"/>
                      <a:pt x="22032" y="4375"/>
                    </a:cubicBezTo>
                    <a:cubicBezTo>
                      <a:pt x="21497" y="3976"/>
                      <a:pt x="21507" y="3409"/>
                      <a:pt x="22032" y="3009"/>
                    </a:cubicBezTo>
                    <a:cubicBezTo>
                      <a:pt x="22169" y="2894"/>
                      <a:pt x="22127" y="2841"/>
                      <a:pt x="21990" y="2768"/>
                    </a:cubicBezTo>
                    <a:lnTo>
                      <a:pt x="17357" y="67"/>
                    </a:lnTo>
                    <a:cubicBezTo>
                      <a:pt x="17279" y="26"/>
                      <a:pt x="17218" y="1"/>
                      <a:pt x="17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"/>
              <p:cNvSpPr/>
              <p:nvPr/>
            </p:nvSpPr>
            <p:spPr>
              <a:xfrm>
                <a:off x="1858300" y="3116637"/>
                <a:ext cx="150689" cy="79611"/>
              </a:xfrm>
              <a:custGeom>
                <a:rect b="b" l="l" r="r" t="t"/>
                <a:pathLst>
                  <a:path extrusionOk="0" h="1782" w="3373">
                    <a:moveTo>
                      <a:pt x="1690" y="1"/>
                    </a:moveTo>
                    <a:cubicBezTo>
                      <a:pt x="1297" y="1"/>
                      <a:pt x="903" y="88"/>
                      <a:pt x="599" y="261"/>
                    </a:cubicBezTo>
                    <a:cubicBezTo>
                      <a:pt x="0" y="608"/>
                      <a:pt x="0" y="1175"/>
                      <a:pt x="589" y="1522"/>
                    </a:cubicBezTo>
                    <a:cubicBezTo>
                      <a:pt x="888" y="1695"/>
                      <a:pt x="1282" y="1782"/>
                      <a:pt x="1676" y="1782"/>
                    </a:cubicBezTo>
                    <a:cubicBezTo>
                      <a:pt x="2070" y="1782"/>
                      <a:pt x="2464" y="1695"/>
                      <a:pt x="2763" y="1522"/>
                    </a:cubicBezTo>
                    <a:cubicBezTo>
                      <a:pt x="3372" y="1175"/>
                      <a:pt x="3372" y="608"/>
                      <a:pt x="2774" y="261"/>
                    </a:cubicBezTo>
                    <a:cubicBezTo>
                      <a:pt x="2474" y="88"/>
                      <a:pt x="2083" y="1"/>
                      <a:pt x="16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"/>
              <p:cNvSpPr/>
              <p:nvPr/>
            </p:nvSpPr>
            <p:spPr>
              <a:xfrm>
                <a:off x="2391956" y="2808284"/>
                <a:ext cx="151225" cy="79611"/>
              </a:xfrm>
              <a:custGeom>
                <a:rect b="b" l="l" r="r" t="t"/>
                <a:pathLst>
                  <a:path extrusionOk="0" h="1782" w="3385">
                    <a:moveTo>
                      <a:pt x="1698" y="0"/>
                    </a:moveTo>
                    <a:cubicBezTo>
                      <a:pt x="1304" y="0"/>
                      <a:pt x="910" y="87"/>
                      <a:pt x="610" y="260"/>
                    </a:cubicBezTo>
                    <a:cubicBezTo>
                      <a:pt x="12" y="607"/>
                      <a:pt x="1" y="1174"/>
                      <a:pt x="600" y="1521"/>
                    </a:cubicBezTo>
                    <a:cubicBezTo>
                      <a:pt x="899" y="1694"/>
                      <a:pt x="1293" y="1781"/>
                      <a:pt x="1687" y="1781"/>
                    </a:cubicBezTo>
                    <a:cubicBezTo>
                      <a:pt x="2081" y="1781"/>
                      <a:pt x="2476" y="1694"/>
                      <a:pt x="2775" y="1521"/>
                    </a:cubicBezTo>
                    <a:cubicBezTo>
                      <a:pt x="3384" y="1174"/>
                      <a:pt x="3384" y="607"/>
                      <a:pt x="2786" y="260"/>
                    </a:cubicBezTo>
                    <a:cubicBezTo>
                      <a:pt x="2486" y="87"/>
                      <a:pt x="2092" y="0"/>
                      <a:pt x="1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1"/>
              <p:cNvSpPr/>
              <p:nvPr/>
            </p:nvSpPr>
            <p:spPr>
              <a:xfrm>
                <a:off x="2106565" y="2933957"/>
                <a:ext cx="187814" cy="120667"/>
              </a:xfrm>
              <a:custGeom>
                <a:rect b="b" l="l" r="r" t="t"/>
                <a:pathLst>
                  <a:path extrusionOk="0" h="2701" w="4204">
                    <a:moveTo>
                      <a:pt x="1168" y="872"/>
                    </a:moveTo>
                    <a:lnTo>
                      <a:pt x="1682" y="1250"/>
                    </a:lnTo>
                    <a:cubicBezTo>
                      <a:pt x="1514" y="1292"/>
                      <a:pt x="1398" y="1313"/>
                      <a:pt x="1308" y="1313"/>
                    </a:cubicBezTo>
                    <a:cubicBezTo>
                      <a:pt x="1217" y="1313"/>
                      <a:pt x="1152" y="1292"/>
                      <a:pt x="1083" y="1250"/>
                    </a:cubicBezTo>
                    <a:cubicBezTo>
                      <a:pt x="915" y="1156"/>
                      <a:pt x="936" y="1030"/>
                      <a:pt x="1168" y="872"/>
                    </a:cubicBezTo>
                    <a:close/>
                    <a:moveTo>
                      <a:pt x="2860" y="1442"/>
                    </a:moveTo>
                    <a:cubicBezTo>
                      <a:pt x="2954" y="1442"/>
                      <a:pt x="3027" y="1463"/>
                      <a:pt x="3101" y="1502"/>
                    </a:cubicBezTo>
                    <a:cubicBezTo>
                      <a:pt x="3290" y="1618"/>
                      <a:pt x="3321" y="1755"/>
                      <a:pt x="3111" y="1902"/>
                    </a:cubicBezTo>
                    <a:lnTo>
                      <a:pt x="2554" y="1492"/>
                    </a:lnTo>
                    <a:cubicBezTo>
                      <a:pt x="2681" y="1458"/>
                      <a:pt x="2779" y="1442"/>
                      <a:pt x="2860" y="1442"/>
                    </a:cubicBezTo>
                    <a:close/>
                    <a:moveTo>
                      <a:pt x="547" y="0"/>
                    </a:moveTo>
                    <a:lnTo>
                      <a:pt x="243" y="179"/>
                    </a:lnTo>
                    <a:lnTo>
                      <a:pt x="736" y="547"/>
                    </a:lnTo>
                    <a:lnTo>
                      <a:pt x="684" y="578"/>
                    </a:lnTo>
                    <a:cubicBezTo>
                      <a:pt x="127" y="904"/>
                      <a:pt x="1" y="1261"/>
                      <a:pt x="568" y="1597"/>
                    </a:cubicBezTo>
                    <a:cubicBezTo>
                      <a:pt x="786" y="1719"/>
                      <a:pt x="1004" y="1780"/>
                      <a:pt x="1261" y="1780"/>
                    </a:cubicBezTo>
                    <a:cubicBezTo>
                      <a:pt x="1512" y="1780"/>
                      <a:pt x="1801" y="1722"/>
                      <a:pt x="2165" y="1608"/>
                    </a:cubicBezTo>
                    <a:lnTo>
                      <a:pt x="2796" y="2081"/>
                    </a:lnTo>
                    <a:cubicBezTo>
                      <a:pt x="2501" y="2228"/>
                      <a:pt x="2155" y="2385"/>
                      <a:pt x="2134" y="2396"/>
                    </a:cubicBezTo>
                    <a:lnTo>
                      <a:pt x="2512" y="2679"/>
                    </a:lnTo>
                    <a:cubicBezTo>
                      <a:pt x="2533" y="2669"/>
                      <a:pt x="2870" y="2543"/>
                      <a:pt x="3216" y="2385"/>
                    </a:cubicBezTo>
                    <a:lnTo>
                      <a:pt x="3636" y="2700"/>
                    </a:lnTo>
                    <a:lnTo>
                      <a:pt x="3972" y="2543"/>
                    </a:lnTo>
                    <a:lnTo>
                      <a:pt x="3542" y="2217"/>
                    </a:lnTo>
                    <a:cubicBezTo>
                      <a:pt x="4077" y="1913"/>
                      <a:pt x="4204" y="1513"/>
                      <a:pt x="3605" y="1166"/>
                    </a:cubicBezTo>
                    <a:cubicBezTo>
                      <a:pt x="3380" y="1032"/>
                      <a:pt x="3179" y="969"/>
                      <a:pt x="2937" y="969"/>
                    </a:cubicBezTo>
                    <a:cubicBezTo>
                      <a:pt x="2705" y="969"/>
                      <a:pt x="2436" y="1027"/>
                      <a:pt x="2071" y="1135"/>
                    </a:cubicBezTo>
                    <a:lnTo>
                      <a:pt x="1483" y="694"/>
                    </a:lnTo>
                    <a:cubicBezTo>
                      <a:pt x="1756" y="557"/>
                      <a:pt x="2071" y="410"/>
                      <a:pt x="2092" y="400"/>
                    </a:cubicBezTo>
                    <a:lnTo>
                      <a:pt x="1693" y="126"/>
                    </a:lnTo>
                    <a:cubicBezTo>
                      <a:pt x="1682" y="126"/>
                      <a:pt x="1378" y="242"/>
                      <a:pt x="1073" y="389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6" name="Google Shape;446;p1"/>
            <p:cNvSpPr/>
            <p:nvPr/>
          </p:nvSpPr>
          <p:spPr>
            <a:xfrm>
              <a:off x="1441496" y="1780403"/>
              <a:ext cx="750382" cy="1294901"/>
            </a:xfrm>
            <a:custGeom>
              <a:rect b="b" l="l" r="r" t="t"/>
              <a:pathLst>
                <a:path extrusionOk="0" fill="none" h="34432" w="19953">
                  <a:moveTo>
                    <a:pt x="1" y="0"/>
                  </a:moveTo>
                  <a:lnTo>
                    <a:pt x="19133" y="11043"/>
                  </a:lnTo>
                  <a:cubicBezTo>
                    <a:pt x="19574" y="11305"/>
                    <a:pt x="19943" y="11936"/>
                    <a:pt x="19943" y="12440"/>
                  </a:cubicBezTo>
                  <a:lnTo>
                    <a:pt x="19953" y="3443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7" name="Google Shape;447;p1"/>
            <p:cNvGrpSpPr/>
            <p:nvPr/>
          </p:nvGrpSpPr>
          <p:grpSpPr>
            <a:xfrm>
              <a:off x="1791664" y="3016450"/>
              <a:ext cx="938089" cy="1008685"/>
              <a:chOff x="2342231" y="2896027"/>
              <a:chExt cx="1114384" cy="1198248"/>
            </a:xfrm>
          </p:grpSpPr>
          <p:sp>
            <p:nvSpPr>
              <p:cNvPr id="448" name="Google Shape;448;p1"/>
              <p:cNvSpPr/>
              <p:nvPr/>
            </p:nvSpPr>
            <p:spPr>
              <a:xfrm>
                <a:off x="2845909" y="3457335"/>
                <a:ext cx="582071" cy="238833"/>
              </a:xfrm>
              <a:custGeom>
                <a:rect b="b" l="l" r="r" t="t"/>
                <a:pathLst>
                  <a:path extrusionOk="0" h="5346" w="13029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1"/>
              <p:cNvSpPr/>
              <p:nvPr/>
            </p:nvSpPr>
            <p:spPr>
              <a:xfrm>
                <a:off x="2817271" y="3289756"/>
                <a:ext cx="639344" cy="337028"/>
              </a:xfrm>
              <a:custGeom>
                <a:rect b="b" l="l" r="r" t="t"/>
                <a:pathLst>
                  <a:path extrusionOk="0" h="7544" w="14311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"/>
              <p:cNvSpPr/>
              <p:nvPr/>
            </p:nvSpPr>
            <p:spPr>
              <a:xfrm>
                <a:off x="2908812" y="3329160"/>
                <a:ext cx="456713" cy="142781"/>
              </a:xfrm>
              <a:custGeom>
                <a:rect b="b" l="l" r="r" t="t"/>
                <a:pathLst>
                  <a:path extrusionOk="0" h="3196" w="10223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1"/>
              <p:cNvSpPr/>
              <p:nvPr/>
            </p:nvSpPr>
            <p:spPr>
              <a:xfrm>
                <a:off x="2915380" y="3355832"/>
                <a:ext cx="443131" cy="231551"/>
              </a:xfrm>
              <a:custGeom>
                <a:rect b="b" l="l" r="r" t="t"/>
                <a:pathLst>
                  <a:path extrusionOk="0" h="5183" w="9919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"/>
              <p:cNvSpPr/>
              <p:nvPr/>
            </p:nvSpPr>
            <p:spPr>
              <a:xfrm>
                <a:off x="2908812" y="3316472"/>
                <a:ext cx="456713" cy="283597"/>
              </a:xfrm>
              <a:custGeom>
                <a:rect b="b" l="l" r="r" t="t"/>
                <a:pathLst>
                  <a:path extrusionOk="0" fill="none" h="6348" w="10223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1"/>
              <p:cNvSpPr/>
              <p:nvPr/>
            </p:nvSpPr>
            <p:spPr>
              <a:xfrm>
                <a:off x="2915380" y="3343278"/>
                <a:ext cx="443578" cy="129111"/>
              </a:xfrm>
              <a:custGeom>
                <a:rect b="b" l="l" r="r" t="t"/>
                <a:pathLst>
                  <a:path extrusionOk="0" fill="none" h="2890" w="9929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1"/>
              <p:cNvSpPr/>
              <p:nvPr/>
            </p:nvSpPr>
            <p:spPr>
              <a:xfrm>
                <a:off x="3028946" y="3402875"/>
                <a:ext cx="216450" cy="124420"/>
              </a:xfrm>
              <a:custGeom>
                <a:rect b="b" l="l" r="r" t="t"/>
                <a:pathLst>
                  <a:path extrusionOk="0" h="2785" w="4845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1"/>
              <p:cNvSpPr/>
              <p:nvPr/>
            </p:nvSpPr>
            <p:spPr>
              <a:xfrm>
                <a:off x="2845909" y="3359227"/>
                <a:ext cx="582071" cy="238475"/>
              </a:xfrm>
              <a:custGeom>
                <a:rect b="b" l="l" r="r" t="t"/>
                <a:pathLst>
                  <a:path extrusionOk="0" h="5338" w="13029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1"/>
              <p:cNvSpPr/>
              <p:nvPr/>
            </p:nvSpPr>
            <p:spPr>
              <a:xfrm>
                <a:off x="2817271" y="3191290"/>
                <a:ext cx="639344" cy="337296"/>
              </a:xfrm>
              <a:custGeom>
                <a:rect b="b" l="l" r="r" t="t"/>
                <a:pathLst>
                  <a:path extrusionOk="0" h="7550" w="14311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1"/>
              <p:cNvSpPr/>
              <p:nvPr/>
            </p:nvSpPr>
            <p:spPr>
              <a:xfrm>
                <a:off x="2908812" y="3230963"/>
                <a:ext cx="456713" cy="142379"/>
              </a:xfrm>
              <a:custGeom>
                <a:rect b="b" l="l" r="r" t="t"/>
                <a:pathLst>
                  <a:path extrusionOk="0" h="3187" w="10223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1"/>
              <p:cNvSpPr/>
              <p:nvPr/>
            </p:nvSpPr>
            <p:spPr>
              <a:xfrm>
                <a:off x="2915380" y="3257366"/>
                <a:ext cx="443131" cy="231551"/>
              </a:xfrm>
              <a:custGeom>
                <a:rect b="b" l="l" r="r" t="t"/>
                <a:pathLst>
                  <a:path extrusionOk="0" h="5183" w="9919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1"/>
              <p:cNvSpPr/>
              <p:nvPr/>
            </p:nvSpPr>
            <p:spPr>
              <a:xfrm>
                <a:off x="2908812" y="3218409"/>
                <a:ext cx="456713" cy="283061"/>
              </a:xfrm>
              <a:custGeom>
                <a:rect b="b" l="l" r="r" t="t"/>
                <a:pathLst>
                  <a:path extrusionOk="0" fill="none" h="6336" w="10223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"/>
              <p:cNvSpPr/>
              <p:nvPr/>
            </p:nvSpPr>
            <p:spPr>
              <a:xfrm>
                <a:off x="2915380" y="3244678"/>
                <a:ext cx="443578" cy="129111"/>
              </a:xfrm>
              <a:custGeom>
                <a:rect b="b" l="l" r="r" t="t"/>
                <a:pathLst>
                  <a:path extrusionOk="0" fill="none" h="2890" w="9929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"/>
              <p:cNvSpPr/>
              <p:nvPr/>
            </p:nvSpPr>
            <p:spPr>
              <a:xfrm>
                <a:off x="3028946" y="3304276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"/>
              <p:cNvSpPr/>
              <p:nvPr/>
            </p:nvSpPr>
            <p:spPr>
              <a:xfrm>
                <a:off x="2845909" y="3260672"/>
                <a:ext cx="582071" cy="238475"/>
              </a:xfrm>
              <a:custGeom>
                <a:rect b="b" l="l" r="r" t="t"/>
                <a:pathLst>
                  <a:path extrusionOk="0" h="5338" w="13029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"/>
              <p:cNvSpPr/>
              <p:nvPr/>
            </p:nvSpPr>
            <p:spPr>
              <a:xfrm>
                <a:off x="2817271" y="3093093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"/>
              <p:cNvSpPr/>
              <p:nvPr/>
            </p:nvSpPr>
            <p:spPr>
              <a:xfrm>
                <a:off x="2908812" y="3132408"/>
                <a:ext cx="456713" cy="142826"/>
              </a:xfrm>
              <a:custGeom>
                <a:rect b="b" l="l" r="r" t="t"/>
                <a:pathLst>
                  <a:path extrusionOk="0" h="3197" w="10223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"/>
              <p:cNvSpPr/>
              <p:nvPr/>
            </p:nvSpPr>
            <p:spPr>
              <a:xfrm>
                <a:off x="2915380" y="3159124"/>
                <a:ext cx="443131" cy="231595"/>
              </a:xfrm>
              <a:custGeom>
                <a:rect b="b" l="l" r="r" t="t"/>
                <a:pathLst>
                  <a:path extrusionOk="0" h="5184" w="9919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1"/>
              <p:cNvSpPr/>
              <p:nvPr/>
            </p:nvSpPr>
            <p:spPr>
              <a:xfrm>
                <a:off x="2908812" y="3119854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1"/>
              <p:cNvSpPr/>
              <p:nvPr/>
            </p:nvSpPr>
            <p:spPr>
              <a:xfrm>
                <a:off x="2915380" y="3146570"/>
                <a:ext cx="443578" cy="129155"/>
              </a:xfrm>
              <a:custGeom>
                <a:rect b="b" l="l" r="r" t="t"/>
                <a:pathLst>
                  <a:path extrusionOk="0" fill="none" h="2891" w="9929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"/>
              <p:cNvSpPr/>
              <p:nvPr/>
            </p:nvSpPr>
            <p:spPr>
              <a:xfrm>
                <a:off x="3028946" y="3205721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"/>
              <p:cNvSpPr/>
              <p:nvPr/>
            </p:nvSpPr>
            <p:spPr>
              <a:xfrm>
                <a:off x="2845909" y="3162519"/>
                <a:ext cx="582071" cy="238520"/>
              </a:xfrm>
              <a:custGeom>
                <a:rect b="b" l="l" r="r" t="t"/>
                <a:pathLst>
                  <a:path extrusionOk="0" h="5339" w="13029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"/>
              <p:cNvSpPr/>
              <p:nvPr/>
            </p:nvSpPr>
            <p:spPr>
              <a:xfrm>
                <a:off x="2817271" y="2994493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"/>
              <p:cNvSpPr/>
              <p:nvPr/>
            </p:nvSpPr>
            <p:spPr>
              <a:xfrm>
                <a:off x="2908812" y="3034121"/>
                <a:ext cx="456713" cy="142513"/>
              </a:xfrm>
              <a:custGeom>
                <a:rect b="b" l="l" r="r" t="t"/>
                <a:pathLst>
                  <a:path extrusionOk="0" h="3190" w="10223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"/>
              <p:cNvSpPr/>
              <p:nvPr/>
            </p:nvSpPr>
            <p:spPr>
              <a:xfrm>
                <a:off x="2915380" y="3060569"/>
                <a:ext cx="443131" cy="231685"/>
              </a:xfrm>
              <a:custGeom>
                <a:rect b="b" l="l" r="r" t="t"/>
                <a:pathLst>
                  <a:path extrusionOk="0" h="5186" w="9919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"/>
              <p:cNvSpPr/>
              <p:nvPr/>
            </p:nvSpPr>
            <p:spPr>
              <a:xfrm>
                <a:off x="2908812" y="3021254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"/>
              <p:cNvSpPr/>
              <p:nvPr/>
            </p:nvSpPr>
            <p:spPr>
              <a:xfrm>
                <a:off x="2915380" y="3048015"/>
                <a:ext cx="443578" cy="129111"/>
              </a:xfrm>
              <a:custGeom>
                <a:rect b="b" l="l" r="r" t="t"/>
                <a:pathLst>
                  <a:path extrusionOk="0" fill="none" h="2890" w="9929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"/>
              <p:cNvSpPr/>
              <p:nvPr/>
            </p:nvSpPr>
            <p:spPr>
              <a:xfrm>
                <a:off x="3028946" y="3107612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"/>
              <p:cNvSpPr/>
              <p:nvPr/>
            </p:nvSpPr>
            <p:spPr>
              <a:xfrm>
                <a:off x="2845909" y="3063964"/>
                <a:ext cx="582071" cy="238520"/>
              </a:xfrm>
              <a:custGeom>
                <a:rect b="b" l="l" r="r" t="t"/>
                <a:pathLst>
                  <a:path extrusionOk="0" h="5339" w="13029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"/>
              <p:cNvSpPr/>
              <p:nvPr/>
            </p:nvSpPr>
            <p:spPr>
              <a:xfrm>
                <a:off x="2817271" y="2896027"/>
                <a:ext cx="639344" cy="337430"/>
              </a:xfrm>
              <a:custGeom>
                <a:rect b="b" l="l" r="r" t="t"/>
                <a:pathLst>
                  <a:path extrusionOk="0" h="7553" w="14311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"/>
              <p:cNvSpPr/>
              <p:nvPr/>
            </p:nvSpPr>
            <p:spPr>
              <a:xfrm>
                <a:off x="2908812" y="2935700"/>
                <a:ext cx="456713" cy="142871"/>
              </a:xfrm>
              <a:custGeom>
                <a:rect b="b" l="l" r="r" t="t"/>
                <a:pathLst>
                  <a:path extrusionOk="0" h="3198" w="10223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1"/>
              <p:cNvSpPr/>
              <p:nvPr/>
            </p:nvSpPr>
            <p:spPr>
              <a:xfrm>
                <a:off x="2915380" y="2962103"/>
                <a:ext cx="443131" cy="231908"/>
              </a:xfrm>
              <a:custGeom>
                <a:rect b="b" l="l" r="r" t="t"/>
                <a:pathLst>
                  <a:path extrusionOk="0" h="5191" w="9919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1"/>
              <p:cNvSpPr/>
              <p:nvPr/>
            </p:nvSpPr>
            <p:spPr>
              <a:xfrm>
                <a:off x="2908812" y="2923146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"/>
              <p:cNvSpPr/>
              <p:nvPr/>
            </p:nvSpPr>
            <p:spPr>
              <a:xfrm>
                <a:off x="2915380" y="2949415"/>
                <a:ext cx="443578" cy="129602"/>
              </a:xfrm>
              <a:custGeom>
                <a:rect b="b" l="l" r="r" t="t"/>
                <a:pathLst>
                  <a:path extrusionOk="0" fill="none" h="2901" w="9929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1"/>
              <p:cNvSpPr/>
              <p:nvPr/>
            </p:nvSpPr>
            <p:spPr>
              <a:xfrm>
                <a:off x="3028946" y="3009057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1"/>
              <p:cNvSpPr/>
              <p:nvPr/>
            </p:nvSpPr>
            <p:spPr>
              <a:xfrm>
                <a:off x="2370377" y="3639926"/>
                <a:ext cx="582562" cy="238475"/>
              </a:xfrm>
              <a:custGeom>
                <a:rect b="b" l="l" r="r" t="t"/>
                <a:pathLst>
                  <a:path extrusionOk="0" h="5338" w="1304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1"/>
              <p:cNvSpPr/>
              <p:nvPr/>
            </p:nvSpPr>
            <p:spPr>
              <a:xfrm>
                <a:off x="2342231" y="3471855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1"/>
              <p:cNvSpPr/>
              <p:nvPr/>
            </p:nvSpPr>
            <p:spPr>
              <a:xfrm>
                <a:off x="2433772" y="3511482"/>
                <a:ext cx="456266" cy="142558"/>
              </a:xfrm>
              <a:custGeom>
                <a:rect b="b" l="l" r="r" t="t"/>
                <a:pathLst>
                  <a:path extrusionOk="0" h="3191" w="10213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1"/>
              <p:cNvSpPr/>
              <p:nvPr/>
            </p:nvSpPr>
            <p:spPr>
              <a:xfrm>
                <a:off x="2440340" y="3537931"/>
                <a:ext cx="443131" cy="231685"/>
              </a:xfrm>
              <a:custGeom>
                <a:rect b="b" l="l" r="r" t="t"/>
                <a:pathLst>
                  <a:path extrusionOk="0" h="5186" w="9919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"/>
              <p:cNvSpPr/>
              <p:nvPr/>
            </p:nvSpPr>
            <p:spPr>
              <a:xfrm>
                <a:off x="2433772" y="3498616"/>
                <a:ext cx="456266" cy="283552"/>
              </a:xfrm>
              <a:custGeom>
                <a:rect b="b" l="l" r="r" t="t"/>
                <a:pathLst>
                  <a:path extrusionOk="0" fill="none" h="6347" w="10213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1"/>
              <p:cNvSpPr/>
              <p:nvPr/>
            </p:nvSpPr>
            <p:spPr>
              <a:xfrm>
                <a:off x="2440340" y="3525377"/>
                <a:ext cx="443131" cy="129111"/>
              </a:xfrm>
              <a:custGeom>
                <a:rect b="b" l="l" r="r" t="t"/>
                <a:pathLst>
                  <a:path extrusionOk="0" fill="none" h="2890" w="9919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1"/>
              <p:cNvSpPr/>
              <p:nvPr/>
            </p:nvSpPr>
            <p:spPr>
              <a:xfrm>
                <a:off x="2553459" y="3584974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1"/>
              <p:cNvSpPr/>
              <p:nvPr/>
            </p:nvSpPr>
            <p:spPr>
              <a:xfrm>
                <a:off x="2370377" y="3541371"/>
                <a:ext cx="582562" cy="238475"/>
              </a:xfrm>
              <a:custGeom>
                <a:rect b="b" l="l" r="r" t="t"/>
                <a:pathLst>
                  <a:path extrusionOk="0" h="5338" w="1304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1"/>
              <p:cNvSpPr/>
              <p:nvPr/>
            </p:nvSpPr>
            <p:spPr>
              <a:xfrm>
                <a:off x="2342231" y="3373434"/>
                <a:ext cx="639344" cy="337430"/>
              </a:xfrm>
              <a:custGeom>
                <a:rect b="b" l="l" r="r" t="t"/>
                <a:pathLst>
                  <a:path extrusionOk="0" h="7553" w="14311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1"/>
              <p:cNvSpPr/>
              <p:nvPr/>
            </p:nvSpPr>
            <p:spPr>
              <a:xfrm>
                <a:off x="2433772" y="3413106"/>
                <a:ext cx="456266" cy="142826"/>
              </a:xfrm>
              <a:custGeom>
                <a:rect b="b" l="l" r="r" t="t"/>
                <a:pathLst>
                  <a:path extrusionOk="0" h="3197" w="10213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1"/>
              <p:cNvSpPr/>
              <p:nvPr/>
            </p:nvSpPr>
            <p:spPr>
              <a:xfrm>
                <a:off x="2440340" y="3439510"/>
                <a:ext cx="443131" cy="231551"/>
              </a:xfrm>
              <a:custGeom>
                <a:rect b="b" l="l" r="r" t="t"/>
                <a:pathLst>
                  <a:path extrusionOk="0" h="5183" w="9919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1"/>
              <p:cNvSpPr/>
              <p:nvPr/>
            </p:nvSpPr>
            <p:spPr>
              <a:xfrm>
                <a:off x="2433772" y="3400552"/>
                <a:ext cx="456266" cy="283061"/>
              </a:xfrm>
              <a:custGeom>
                <a:rect b="b" l="l" r="r" t="t"/>
                <a:pathLst>
                  <a:path extrusionOk="0" fill="none" h="6336" w="10213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1"/>
              <p:cNvSpPr/>
              <p:nvPr/>
            </p:nvSpPr>
            <p:spPr>
              <a:xfrm>
                <a:off x="2440340" y="3426822"/>
                <a:ext cx="443131" cy="129602"/>
              </a:xfrm>
              <a:custGeom>
                <a:rect b="b" l="l" r="r" t="t"/>
                <a:pathLst>
                  <a:path extrusionOk="0" fill="none" h="2901" w="9919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1"/>
              <p:cNvSpPr/>
              <p:nvPr/>
            </p:nvSpPr>
            <p:spPr>
              <a:xfrm>
                <a:off x="2553459" y="3486419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1"/>
              <p:cNvSpPr/>
              <p:nvPr/>
            </p:nvSpPr>
            <p:spPr>
              <a:xfrm>
                <a:off x="2370377" y="3442771"/>
                <a:ext cx="582562" cy="238922"/>
              </a:xfrm>
              <a:custGeom>
                <a:rect b="b" l="l" r="r" t="t"/>
                <a:pathLst>
                  <a:path extrusionOk="0" h="5348" w="1304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1"/>
              <p:cNvSpPr/>
              <p:nvPr/>
            </p:nvSpPr>
            <p:spPr>
              <a:xfrm>
                <a:off x="2342231" y="3275192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1"/>
              <p:cNvSpPr/>
              <p:nvPr/>
            </p:nvSpPr>
            <p:spPr>
              <a:xfrm>
                <a:off x="2433772" y="3314640"/>
                <a:ext cx="456266" cy="142737"/>
              </a:xfrm>
              <a:custGeom>
                <a:rect b="b" l="l" r="r" t="t"/>
                <a:pathLst>
                  <a:path extrusionOk="0" h="3195" w="10213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1"/>
              <p:cNvSpPr/>
              <p:nvPr/>
            </p:nvSpPr>
            <p:spPr>
              <a:xfrm>
                <a:off x="2440340" y="3341267"/>
                <a:ext cx="443131" cy="231595"/>
              </a:xfrm>
              <a:custGeom>
                <a:rect b="b" l="l" r="r" t="t"/>
                <a:pathLst>
                  <a:path extrusionOk="0" h="5184" w="9919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1"/>
              <p:cNvSpPr/>
              <p:nvPr/>
            </p:nvSpPr>
            <p:spPr>
              <a:xfrm>
                <a:off x="2433772" y="3301952"/>
                <a:ext cx="456266" cy="283552"/>
              </a:xfrm>
              <a:custGeom>
                <a:rect b="b" l="l" r="r" t="t"/>
                <a:pathLst>
                  <a:path extrusionOk="0" fill="none" h="6347" w="10213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1"/>
              <p:cNvSpPr/>
              <p:nvPr/>
            </p:nvSpPr>
            <p:spPr>
              <a:xfrm>
                <a:off x="2440340" y="3328713"/>
                <a:ext cx="443131" cy="129111"/>
              </a:xfrm>
              <a:custGeom>
                <a:rect b="b" l="l" r="r" t="t"/>
                <a:pathLst>
                  <a:path extrusionOk="0" fill="none" h="2890" w="9919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1"/>
              <p:cNvSpPr/>
              <p:nvPr/>
            </p:nvSpPr>
            <p:spPr>
              <a:xfrm>
                <a:off x="2553459" y="3388311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1"/>
              <p:cNvSpPr/>
              <p:nvPr/>
            </p:nvSpPr>
            <p:spPr>
              <a:xfrm>
                <a:off x="2845909" y="3855353"/>
                <a:ext cx="582071" cy="238922"/>
              </a:xfrm>
              <a:custGeom>
                <a:rect b="b" l="l" r="r" t="t"/>
                <a:pathLst>
                  <a:path extrusionOk="0" h="5348" w="13029">
                    <a:moveTo>
                      <a:pt x="0" y="1"/>
                    </a:moveTo>
                    <a:lnTo>
                      <a:pt x="0" y="1556"/>
                    </a:lnTo>
                    <a:cubicBezTo>
                      <a:pt x="0" y="2522"/>
                      <a:pt x="641" y="3500"/>
                      <a:pt x="1923" y="4245"/>
                    </a:cubicBezTo>
                    <a:cubicBezTo>
                      <a:pt x="3197" y="4980"/>
                      <a:pt x="4862" y="5347"/>
                      <a:pt x="6526" y="5347"/>
                    </a:cubicBezTo>
                    <a:cubicBezTo>
                      <a:pt x="8195" y="5347"/>
                      <a:pt x="9864" y="4977"/>
                      <a:pt x="11137" y="4235"/>
                    </a:cubicBezTo>
                    <a:cubicBezTo>
                      <a:pt x="12398" y="3510"/>
                      <a:pt x="13029" y="2554"/>
                      <a:pt x="13029" y="1588"/>
                    </a:cubicBezTo>
                    <a:lnTo>
                      <a:pt x="13029" y="43"/>
                    </a:lnTo>
                    <a:cubicBezTo>
                      <a:pt x="10958" y="4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1"/>
              <p:cNvSpPr/>
              <p:nvPr/>
            </p:nvSpPr>
            <p:spPr>
              <a:xfrm>
                <a:off x="2817271" y="3687773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75"/>
                      <a:pt x="21" y="4971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1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1"/>
              <p:cNvSpPr/>
              <p:nvPr/>
            </p:nvSpPr>
            <p:spPr>
              <a:xfrm>
                <a:off x="2908812" y="3727401"/>
                <a:ext cx="456713" cy="142558"/>
              </a:xfrm>
              <a:custGeom>
                <a:rect b="b" l="l" r="r" t="t"/>
                <a:pathLst>
                  <a:path extrusionOk="0" h="3191" w="10223">
                    <a:moveTo>
                      <a:pt x="5102" y="0"/>
                    </a:moveTo>
                    <a:cubicBezTo>
                      <a:pt x="3823" y="0"/>
                      <a:pt x="2545" y="284"/>
                      <a:pt x="1576" y="847"/>
                    </a:cubicBezTo>
                    <a:cubicBezTo>
                      <a:pt x="473" y="1478"/>
                      <a:pt x="0" y="2339"/>
                      <a:pt x="147" y="3180"/>
                    </a:cubicBezTo>
                    <a:cubicBezTo>
                      <a:pt x="263" y="2539"/>
                      <a:pt x="736" y="1930"/>
                      <a:pt x="1576" y="1436"/>
                    </a:cubicBezTo>
                    <a:cubicBezTo>
                      <a:pt x="2543" y="874"/>
                      <a:pt x="3817" y="593"/>
                      <a:pt x="5093" y="593"/>
                    </a:cubicBezTo>
                    <a:cubicBezTo>
                      <a:pt x="6370" y="593"/>
                      <a:pt x="7649" y="874"/>
                      <a:pt x="8626" y="1436"/>
                    </a:cubicBezTo>
                    <a:cubicBezTo>
                      <a:pt x="9477" y="1930"/>
                      <a:pt x="9961" y="2550"/>
                      <a:pt x="10066" y="3191"/>
                    </a:cubicBezTo>
                    <a:cubicBezTo>
                      <a:pt x="10223" y="2360"/>
                      <a:pt x="9740" y="1489"/>
                      <a:pt x="8626" y="847"/>
                    </a:cubicBezTo>
                    <a:cubicBezTo>
                      <a:pt x="7651" y="281"/>
                      <a:pt x="6376" y="0"/>
                      <a:pt x="5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1"/>
              <p:cNvSpPr/>
              <p:nvPr/>
            </p:nvSpPr>
            <p:spPr>
              <a:xfrm>
                <a:off x="2915380" y="3753849"/>
                <a:ext cx="443131" cy="231685"/>
              </a:xfrm>
              <a:custGeom>
                <a:rect b="b" l="l" r="r" t="t"/>
                <a:pathLst>
                  <a:path extrusionOk="0" h="5186" w="9919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38"/>
                      <a:pt x="116" y="1947"/>
                      <a:pt x="0" y="2588"/>
                    </a:cubicBezTo>
                    <a:cubicBezTo>
                      <a:pt x="116" y="3229"/>
                      <a:pt x="599" y="3849"/>
                      <a:pt x="1450" y="4343"/>
                    </a:cubicBezTo>
                    <a:cubicBezTo>
                      <a:pt x="2427" y="4905"/>
                      <a:pt x="3704" y="5186"/>
                      <a:pt x="4979" y="5186"/>
                    </a:cubicBezTo>
                    <a:cubicBezTo>
                      <a:pt x="6254" y="5186"/>
                      <a:pt x="7528" y="4905"/>
                      <a:pt x="8500" y="4343"/>
                    </a:cubicBezTo>
                    <a:cubicBezTo>
                      <a:pt x="9340" y="3849"/>
                      <a:pt x="9814" y="3239"/>
                      <a:pt x="9919" y="2599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1"/>
              <p:cNvSpPr/>
              <p:nvPr/>
            </p:nvSpPr>
            <p:spPr>
              <a:xfrm>
                <a:off x="2908812" y="3714534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9"/>
                    </a:moveTo>
                    <a:cubicBezTo>
                      <a:pt x="10223" y="2648"/>
                      <a:pt x="9740" y="1777"/>
                      <a:pt x="8626" y="1135"/>
                    </a:cubicBezTo>
                    <a:cubicBezTo>
                      <a:pt x="6672" y="1"/>
                      <a:pt x="3510" y="12"/>
                      <a:pt x="1576" y="1135"/>
                    </a:cubicBezTo>
                    <a:cubicBezTo>
                      <a:pt x="473" y="1766"/>
                      <a:pt x="0" y="2627"/>
                      <a:pt x="147" y="3468"/>
                    </a:cubicBezTo>
                    <a:cubicBezTo>
                      <a:pt x="263" y="4109"/>
                      <a:pt x="746" y="4729"/>
                      <a:pt x="1597" y="5223"/>
                    </a:cubicBezTo>
                    <a:cubicBezTo>
                      <a:pt x="3552" y="6347"/>
                      <a:pt x="6704" y="6347"/>
                      <a:pt x="8647" y="5223"/>
                    </a:cubicBezTo>
                    <a:cubicBezTo>
                      <a:pt x="9487" y="4729"/>
                      <a:pt x="9961" y="4119"/>
                      <a:pt x="10066" y="347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1"/>
              <p:cNvSpPr/>
              <p:nvPr/>
            </p:nvSpPr>
            <p:spPr>
              <a:xfrm>
                <a:off x="2915380" y="3741340"/>
                <a:ext cx="443578" cy="129066"/>
              </a:xfrm>
              <a:custGeom>
                <a:rect b="b" l="l" r="r" t="t"/>
                <a:pathLst>
                  <a:path extrusionOk="0" fill="none" h="2889" w="9929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18"/>
                      <a:pt x="116" y="2227"/>
                      <a:pt x="0" y="2868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1"/>
              <p:cNvSpPr/>
              <p:nvPr/>
            </p:nvSpPr>
            <p:spPr>
              <a:xfrm>
                <a:off x="3028946" y="3800893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29" y="180"/>
                      <a:pt x="2149" y="245"/>
                      <a:pt x="1913" y="379"/>
                    </a:cubicBezTo>
                    <a:cubicBezTo>
                      <a:pt x="863" y="989"/>
                      <a:pt x="2754" y="1714"/>
                      <a:pt x="2228" y="2018"/>
                    </a:cubicBezTo>
                    <a:cubicBezTo>
                      <a:pt x="2164" y="2059"/>
                      <a:pt x="2089" y="2077"/>
                      <a:pt x="2007" y="2077"/>
                    </a:cubicBezTo>
                    <a:cubicBezTo>
                      <a:pt x="1876" y="2077"/>
                      <a:pt x="1730" y="2029"/>
                      <a:pt x="1587" y="1945"/>
                    </a:cubicBezTo>
                    <a:cubicBezTo>
                      <a:pt x="1272" y="1766"/>
                      <a:pt x="989" y="1399"/>
                      <a:pt x="947" y="1073"/>
                    </a:cubicBezTo>
                    <a:lnTo>
                      <a:pt x="74" y="1231"/>
                    </a:lnTo>
                    <a:cubicBezTo>
                      <a:pt x="127" y="1525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8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8" y="2661"/>
                      <a:pt x="2829" y="2599"/>
                      <a:pt x="3069" y="2460"/>
                    </a:cubicBezTo>
                    <a:cubicBezTo>
                      <a:pt x="4141" y="1840"/>
                      <a:pt x="2270" y="109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3"/>
                    </a:cubicBezTo>
                    <a:cubicBezTo>
                      <a:pt x="3573" y="1000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5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1"/>
              <p:cNvSpPr/>
              <p:nvPr/>
            </p:nvSpPr>
            <p:spPr>
              <a:xfrm>
                <a:off x="2845909" y="3757289"/>
                <a:ext cx="582071" cy="238475"/>
              </a:xfrm>
              <a:custGeom>
                <a:rect b="b" l="l" r="r" t="t"/>
                <a:pathLst>
                  <a:path extrusionOk="0" h="5338" w="13029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88"/>
                      <a:pt x="1923" y="4234"/>
                    </a:cubicBezTo>
                    <a:cubicBezTo>
                      <a:pt x="3199" y="4970"/>
                      <a:pt x="4867" y="5337"/>
                      <a:pt x="6534" y="5337"/>
                    </a:cubicBezTo>
                    <a:cubicBezTo>
                      <a:pt x="8201" y="5337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1"/>
              <p:cNvSpPr/>
              <p:nvPr/>
            </p:nvSpPr>
            <p:spPr>
              <a:xfrm>
                <a:off x="2817271" y="3589352"/>
                <a:ext cx="639344" cy="337341"/>
              </a:xfrm>
              <a:custGeom>
                <a:rect b="b" l="l" r="r" t="t"/>
                <a:pathLst>
                  <a:path extrusionOk="0" h="7551" w="14311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2"/>
                      <a:pt x="21" y="4967"/>
                      <a:pt x="2575" y="6449"/>
                    </a:cubicBezTo>
                    <a:cubicBezTo>
                      <a:pt x="3844" y="7183"/>
                      <a:pt x="5508" y="7551"/>
                      <a:pt x="7171" y="7551"/>
                    </a:cubicBezTo>
                    <a:cubicBezTo>
                      <a:pt x="8841" y="7551"/>
                      <a:pt x="10510" y="7180"/>
                      <a:pt x="11778" y="6438"/>
                    </a:cubicBezTo>
                    <a:cubicBezTo>
                      <a:pt x="14310" y="4967"/>
                      <a:pt x="14300" y="2582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1"/>
              <p:cNvSpPr/>
              <p:nvPr/>
            </p:nvSpPr>
            <p:spPr>
              <a:xfrm>
                <a:off x="2908812" y="3629025"/>
                <a:ext cx="456713" cy="142826"/>
              </a:xfrm>
              <a:custGeom>
                <a:rect b="b" l="l" r="r" t="t"/>
                <a:pathLst>
                  <a:path extrusionOk="0" h="3197" w="10223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6"/>
                      <a:pt x="9961" y="2556"/>
                      <a:pt x="10066" y="3197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1"/>
              <p:cNvSpPr/>
              <p:nvPr/>
            </p:nvSpPr>
            <p:spPr>
              <a:xfrm>
                <a:off x="2915380" y="3655428"/>
                <a:ext cx="443131" cy="231551"/>
              </a:xfrm>
              <a:custGeom>
                <a:rect b="b" l="l" r="r" t="t"/>
                <a:pathLst>
                  <a:path extrusionOk="0" h="5183" w="9919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4"/>
                      <a:pt x="0" y="2585"/>
                    </a:cubicBezTo>
                    <a:cubicBezTo>
                      <a:pt x="116" y="3226"/>
                      <a:pt x="599" y="3845"/>
                      <a:pt x="1450" y="4340"/>
                    </a:cubicBezTo>
                    <a:cubicBezTo>
                      <a:pt x="2427" y="4901"/>
                      <a:pt x="3704" y="5182"/>
                      <a:pt x="4979" y="5182"/>
                    </a:cubicBezTo>
                    <a:cubicBezTo>
                      <a:pt x="6254" y="5182"/>
                      <a:pt x="7528" y="4901"/>
                      <a:pt x="8500" y="4340"/>
                    </a:cubicBezTo>
                    <a:cubicBezTo>
                      <a:pt x="9340" y="3856"/>
                      <a:pt x="9814" y="3236"/>
                      <a:pt x="9919" y="2606"/>
                    </a:cubicBezTo>
                    <a:cubicBezTo>
                      <a:pt x="9814" y="1965"/>
                      <a:pt x="9330" y="1345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1"/>
              <p:cNvSpPr/>
              <p:nvPr/>
            </p:nvSpPr>
            <p:spPr>
              <a:xfrm>
                <a:off x="2908812" y="3616471"/>
                <a:ext cx="456713" cy="283061"/>
              </a:xfrm>
              <a:custGeom>
                <a:rect b="b" l="l" r="r" t="t"/>
                <a:pathLst>
                  <a:path extrusionOk="0" fill="none" h="6336" w="10223">
                    <a:moveTo>
                      <a:pt x="10066" y="3478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17"/>
                      <a:pt x="1597" y="5212"/>
                    </a:cubicBezTo>
                    <a:cubicBezTo>
                      <a:pt x="3552" y="6335"/>
                      <a:pt x="6704" y="6335"/>
                      <a:pt x="8647" y="5212"/>
                    </a:cubicBezTo>
                    <a:cubicBezTo>
                      <a:pt x="9487" y="4728"/>
                      <a:pt x="9961" y="4108"/>
                      <a:pt x="10066" y="347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1"/>
              <p:cNvSpPr/>
              <p:nvPr/>
            </p:nvSpPr>
            <p:spPr>
              <a:xfrm>
                <a:off x="2915380" y="3642740"/>
                <a:ext cx="443578" cy="129602"/>
              </a:xfrm>
              <a:custGeom>
                <a:rect b="b" l="l" r="r" t="t"/>
                <a:pathLst>
                  <a:path extrusionOk="0" fill="none" h="2901" w="9929">
                    <a:moveTo>
                      <a:pt x="9929" y="2900"/>
                    </a:moveTo>
                    <a:cubicBezTo>
                      <a:pt x="9929" y="2890"/>
                      <a:pt x="9929" y="2890"/>
                      <a:pt x="9919" y="2890"/>
                    </a:cubicBezTo>
                    <a:cubicBezTo>
                      <a:pt x="9814" y="2249"/>
                      <a:pt x="9330" y="1629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8"/>
                      <a:pt x="0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1"/>
              <p:cNvSpPr/>
              <p:nvPr/>
            </p:nvSpPr>
            <p:spPr>
              <a:xfrm>
                <a:off x="3028946" y="3702338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5" y="768"/>
                      <a:pt x="2895" y="754"/>
                      <a:pt x="2961" y="754"/>
                    </a:cubicBezTo>
                    <a:cubicBezTo>
                      <a:pt x="3075" y="754"/>
                      <a:pt x="3205" y="796"/>
                      <a:pt x="3331" y="862"/>
                    </a:cubicBezTo>
                    <a:cubicBezTo>
                      <a:pt x="3573" y="1009"/>
                      <a:pt x="3836" y="1314"/>
                      <a:pt x="3973" y="1598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18" name="Google Shape;518;p1"/>
          <p:cNvGrpSpPr/>
          <p:nvPr/>
        </p:nvGrpSpPr>
        <p:grpSpPr>
          <a:xfrm>
            <a:off x="842917" y="602581"/>
            <a:ext cx="7314414" cy="3794550"/>
            <a:chOff x="842917" y="602581"/>
            <a:chExt cx="7314414" cy="3794550"/>
          </a:xfrm>
        </p:grpSpPr>
        <p:grpSp>
          <p:nvGrpSpPr>
            <p:cNvPr id="519" name="Google Shape;519;p1"/>
            <p:cNvGrpSpPr/>
            <p:nvPr/>
          </p:nvGrpSpPr>
          <p:grpSpPr>
            <a:xfrm>
              <a:off x="842917" y="602581"/>
              <a:ext cx="7314414" cy="3794550"/>
              <a:chOff x="842917" y="602581"/>
              <a:chExt cx="7314414" cy="3794550"/>
            </a:xfrm>
          </p:grpSpPr>
          <p:sp>
            <p:nvSpPr>
              <p:cNvPr id="520" name="Google Shape;520;p1"/>
              <p:cNvSpPr/>
              <p:nvPr/>
            </p:nvSpPr>
            <p:spPr>
              <a:xfrm>
                <a:off x="3079946" y="4203655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1"/>
              <p:cNvSpPr/>
              <p:nvPr/>
            </p:nvSpPr>
            <p:spPr>
              <a:xfrm>
                <a:off x="7103076" y="602581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1"/>
              <p:cNvSpPr/>
              <p:nvPr/>
            </p:nvSpPr>
            <p:spPr>
              <a:xfrm>
                <a:off x="7977768" y="4211747"/>
                <a:ext cx="142497" cy="143566"/>
              </a:xfrm>
              <a:custGeom>
                <a:rect b="b" l="l" r="r" t="t"/>
                <a:pathLst>
                  <a:path extrusionOk="0" fill="none" h="1483" w="1472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1"/>
              <p:cNvSpPr/>
              <p:nvPr/>
            </p:nvSpPr>
            <p:spPr>
              <a:xfrm>
                <a:off x="5386256" y="702306"/>
                <a:ext cx="168925" cy="158764"/>
              </a:xfrm>
              <a:custGeom>
                <a:rect b="b" l="l" r="r" t="t"/>
                <a:pathLst>
                  <a:path extrusionOk="0" h="1640" w="1745">
                    <a:moveTo>
                      <a:pt x="1" y="0"/>
                    </a:moveTo>
                    <a:lnTo>
                      <a:pt x="642" y="1639"/>
                    </a:lnTo>
                    <a:lnTo>
                      <a:pt x="1745" y="273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1"/>
              <p:cNvSpPr/>
              <p:nvPr/>
            </p:nvSpPr>
            <p:spPr>
              <a:xfrm>
                <a:off x="842924" y="4203657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1"/>
              <p:cNvSpPr/>
              <p:nvPr/>
            </p:nvSpPr>
            <p:spPr>
              <a:xfrm>
                <a:off x="3499281" y="2092675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1"/>
              <p:cNvSpPr/>
              <p:nvPr/>
            </p:nvSpPr>
            <p:spPr>
              <a:xfrm>
                <a:off x="7484923" y="2407006"/>
                <a:ext cx="672408" cy="41724"/>
              </a:xfrm>
              <a:custGeom>
                <a:rect b="b" l="l" r="r" t="t"/>
                <a:pathLst>
                  <a:path extrusionOk="0" fill="none" h="431" w="6946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1"/>
              <p:cNvSpPr/>
              <p:nvPr/>
            </p:nvSpPr>
            <p:spPr>
              <a:xfrm>
                <a:off x="2640896" y="832122"/>
                <a:ext cx="672504" cy="41821"/>
              </a:xfrm>
              <a:custGeom>
                <a:rect b="b" l="l" r="r" t="t"/>
                <a:pathLst>
                  <a:path extrusionOk="0" fill="none" h="432" w="6947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1"/>
              <p:cNvSpPr/>
              <p:nvPr/>
            </p:nvSpPr>
            <p:spPr>
              <a:xfrm>
                <a:off x="4235803" y="4355310"/>
                <a:ext cx="672408" cy="41821"/>
              </a:xfrm>
              <a:custGeom>
                <a:rect b="b" l="l" r="r" t="t"/>
                <a:pathLst>
                  <a:path extrusionOk="0" fill="none" h="432" w="6946">
                    <a:moveTo>
                      <a:pt x="0" y="0"/>
                    </a:moveTo>
                    <a:cubicBezTo>
                      <a:pt x="578" y="0"/>
                      <a:pt x="578" y="432"/>
                      <a:pt x="1156" y="432"/>
                    </a:cubicBezTo>
                    <a:cubicBezTo>
                      <a:pt x="1734" y="432"/>
                      <a:pt x="1734" y="0"/>
                      <a:pt x="2312" y="0"/>
                    </a:cubicBezTo>
                    <a:cubicBezTo>
                      <a:pt x="2890" y="0"/>
                      <a:pt x="2890" y="432"/>
                      <a:pt x="3467" y="432"/>
                    </a:cubicBezTo>
                    <a:cubicBezTo>
                      <a:pt x="4046" y="432"/>
                      <a:pt x="4046" y="0"/>
                      <a:pt x="4623" y="0"/>
                    </a:cubicBezTo>
                    <a:cubicBezTo>
                      <a:pt x="5201" y="0"/>
                      <a:pt x="5201" y="432"/>
                      <a:pt x="5790" y="432"/>
                    </a:cubicBezTo>
                    <a:cubicBezTo>
                      <a:pt x="6367" y="432"/>
                      <a:pt x="6367" y="0"/>
                      <a:pt x="6945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1"/>
              <p:cNvSpPr/>
              <p:nvPr/>
            </p:nvSpPr>
            <p:spPr>
              <a:xfrm>
                <a:off x="842917" y="1282380"/>
                <a:ext cx="177056" cy="146567"/>
              </a:xfrm>
              <a:custGeom>
                <a:rect b="b" l="l" r="r" t="t"/>
                <a:pathLst>
                  <a:path extrusionOk="0" fill="none" h="1514" w="1829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0" name="Google Shape;530;p1"/>
            <p:cNvGrpSpPr/>
            <p:nvPr/>
          </p:nvGrpSpPr>
          <p:grpSpPr>
            <a:xfrm>
              <a:off x="1553321" y="707255"/>
              <a:ext cx="99806" cy="99809"/>
              <a:chOff x="3688596" y="3879680"/>
              <a:chExt cx="99806" cy="99809"/>
            </a:xfrm>
          </p:grpSpPr>
          <p:sp>
            <p:nvSpPr>
              <p:cNvPr id="531" name="Google Shape;531;p1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1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8"/>
          <p:cNvSpPr txBox="1"/>
          <p:nvPr>
            <p:ph type="title"/>
          </p:nvPr>
        </p:nvSpPr>
        <p:spPr>
          <a:xfrm>
            <a:off x="719999" y="681325"/>
            <a:ext cx="6262691" cy="18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Modelos e implementaciones</a:t>
            </a:r>
            <a:endParaRPr/>
          </a:p>
        </p:txBody>
      </p:sp>
      <p:sp>
        <p:nvSpPr>
          <p:cNvPr id="1166" name="Google Shape;1166;p8"/>
          <p:cNvSpPr txBox="1"/>
          <p:nvPr>
            <p:ph idx="2" type="title"/>
          </p:nvPr>
        </p:nvSpPr>
        <p:spPr>
          <a:xfrm>
            <a:off x="5814025" y="2879250"/>
            <a:ext cx="2523600" cy="19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9"/>
          <p:cNvSpPr/>
          <p:nvPr/>
        </p:nvSpPr>
        <p:spPr>
          <a:xfrm>
            <a:off x="2483427" y="1017725"/>
            <a:ext cx="374073" cy="30192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9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Modelo de predicción</a:t>
            </a:r>
            <a:endParaRPr/>
          </a:p>
        </p:txBody>
      </p:sp>
      <p:sp>
        <p:nvSpPr>
          <p:cNvPr id="1173" name="Google Shape;1173;p9"/>
          <p:cNvSpPr txBox="1"/>
          <p:nvPr/>
        </p:nvSpPr>
        <p:spPr>
          <a:xfrm>
            <a:off x="1065000" y="2559782"/>
            <a:ext cx="35070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Los </a:t>
            </a:r>
            <a:r>
              <a:rPr b="1" i="0" lang="en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árboles de decisión</a:t>
            </a:r>
            <a:r>
              <a:rPr b="0" i="0" lang="en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 son modelos predictivos formados por reglas binarias (si/no) con las que se consigue repartir las observaciones en función de sus atributos y predecir así el valor de la variable respuesta.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Creamos un modelo basado en árboles, lo entrenamos y testeamos utilizando una métrica llamada “</a:t>
            </a:r>
            <a:r>
              <a:rPr b="1" i="0" lang="en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F1 SCORE</a:t>
            </a:r>
            <a:r>
              <a:rPr b="0" i="0" lang="en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” la cual es normalmente utilizada cuando los datos están desbalanceados y obtuvimos un </a:t>
            </a:r>
            <a:r>
              <a:rPr b="1" i="0" lang="en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74</a:t>
            </a:r>
            <a:r>
              <a:rPr b="0" i="0" lang="en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% de aciertos.</a:t>
            </a:r>
            <a:endParaRPr b="0" i="0" sz="1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descr="1 Árboles de regresión | Modelos Predictivos" id="1174" name="Google Shape;117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9640" y="1735005"/>
            <a:ext cx="2520147" cy="19462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5" name="Google Shape;1175;p9"/>
          <p:cNvGrpSpPr/>
          <p:nvPr/>
        </p:nvGrpSpPr>
        <p:grpSpPr>
          <a:xfrm>
            <a:off x="6521892" y="561299"/>
            <a:ext cx="355641" cy="340151"/>
            <a:chOff x="5049750" y="832600"/>
            <a:chExt cx="505100" cy="483100"/>
          </a:xfrm>
        </p:grpSpPr>
        <p:sp>
          <p:nvSpPr>
            <p:cNvPr id="1176" name="Google Shape;1176;p9"/>
            <p:cNvSpPr/>
            <p:nvPr/>
          </p:nvSpPr>
          <p:spPr>
            <a:xfrm>
              <a:off x="5049750" y="832600"/>
              <a:ext cx="505100" cy="483100"/>
            </a:xfrm>
            <a:custGeom>
              <a:rect b="b" l="l" r="r" t="t"/>
              <a:pathLst>
                <a:path extrusionOk="0" h="19324" w="20204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9"/>
            <p:cNvSpPr/>
            <p:nvPr/>
          </p:nvSpPr>
          <p:spPr>
            <a:xfrm>
              <a:off x="5216725" y="889175"/>
              <a:ext cx="276000" cy="254400"/>
            </a:xfrm>
            <a:custGeom>
              <a:rect b="b" l="l" r="r" t="t"/>
              <a:pathLst>
                <a:path extrusionOk="0" h="10176" w="1104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2" name="Google Shape;1182;p10"/>
          <p:cNvGrpSpPr/>
          <p:nvPr/>
        </p:nvGrpSpPr>
        <p:grpSpPr>
          <a:xfrm>
            <a:off x="3388129" y="3166584"/>
            <a:ext cx="1571277" cy="1022817"/>
            <a:chOff x="6980995" y="445019"/>
            <a:chExt cx="1299328" cy="845793"/>
          </a:xfrm>
        </p:grpSpPr>
        <p:sp>
          <p:nvSpPr>
            <p:cNvPr id="1183" name="Google Shape;1183;p10"/>
            <p:cNvSpPr/>
            <p:nvPr/>
          </p:nvSpPr>
          <p:spPr>
            <a:xfrm>
              <a:off x="7256557" y="1145269"/>
              <a:ext cx="150733" cy="79611"/>
            </a:xfrm>
            <a:custGeom>
              <a:rect b="b" l="l" r="r" t="t"/>
              <a:pathLst>
                <a:path extrusionOk="0" h="1782" w="3374">
                  <a:moveTo>
                    <a:pt x="1697" y="1"/>
                  </a:moveTo>
                  <a:cubicBezTo>
                    <a:pt x="1303" y="1"/>
                    <a:pt x="909" y="87"/>
                    <a:pt x="610" y="260"/>
                  </a:cubicBezTo>
                  <a:cubicBezTo>
                    <a:pt x="1" y="607"/>
                    <a:pt x="1" y="1175"/>
                    <a:pt x="599" y="1521"/>
                  </a:cubicBezTo>
                  <a:cubicBezTo>
                    <a:pt x="899" y="1695"/>
                    <a:pt x="1293" y="1782"/>
                    <a:pt x="1687" y="1782"/>
                  </a:cubicBezTo>
                  <a:cubicBezTo>
                    <a:pt x="2081" y="1782"/>
                    <a:pt x="2475" y="1695"/>
                    <a:pt x="2775" y="1521"/>
                  </a:cubicBezTo>
                  <a:cubicBezTo>
                    <a:pt x="3373" y="1175"/>
                    <a:pt x="3373" y="607"/>
                    <a:pt x="2785" y="260"/>
                  </a:cubicBezTo>
                  <a:cubicBezTo>
                    <a:pt x="2485" y="87"/>
                    <a:pt x="2091" y="1"/>
                    <a:pt x="1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10"/>
            <p:cNvSpPr/>
            <p:nvPr/>
          </p:nvSpPr>
          <p:spPr>
            <a:xfrm>
              <a:off x="7504866" y="962545"/>
              <a:ext cx="188305" cy="121159"/>
            </a:xfrm>
            <a:custGeom>
              <a:rect b="b" l="l" r="r" t="t"/>
              <a:pathLst>
                <a:path extrusionOk="0" h="2712" w="4215">
                  <a:moveTo>
                    <a:pt x="1177" y="873"/>
                  </a:moveTo>
                  <a:lnTo>
                    <a:pt x="1682" y="1251"/>
                  </a:lnTo>
                  <a:cubicBezTo>
                    <a:pt x="1508" y="1295"/>
                    <a:pt x="1390" y="1316"/>
                    <a:pt x="1299" y="1316"/>
                  </a:cubicBezTo>
                  <a:cubicBezTo>
                    <a:pt x="1212" y="1316"/>
                    <a:pt x="1149" y="1297"/>
                    <a:pt x="1083" y="1261"/>
                  </a:cubicBezTo>
                  <a:cubicBezTo>
                    <a:pt x="925" y="1167"/>
                    <a:pt x="936" y="1030"/>
                    <a:pt x="1177" y="873"/>
                  </a:cubicBezTo>
                  <a:close/>
                  <a:moveTo>
                    <a:pt x="2855" y="1451"/>
                  </a:moveTo>
                  <a:cubicBezTo>
                    <a:pt x="2956" y="1451"/>
                    <a:pt x="3030" y="1473"/>
                    <a:pt x="3100" y="1514"/>
                  </a:cubicBezTo>
                  <a:cubicBezTo>
                    <a:pt x="3289" y="1619"/>
                    <a:pt x="3321" y="1756"/>
                    <a:pt x="3121" y="1903"/>
                  </a:cubicBezTo>
                  <a:lnTo>
                    <a:pt x="2554" y="1493"/>
                  </a:lnTo>
                  <a:cubicBezTo>
                    <a:pt x="2679" y="1465"/>
                    <a:pt x="2776" y="1451"/>
                    <a:pt x="2855" y="1451"/>
                  </a:cubicBezTo>
                  <a:close/>
                  <a:moveTo>
                    <a:pt x="547" y="1"/>
                  </a:moveTo>
                  <a:lnTo>
                    <a:pt x="243" y="180"/>
                  </a:lnTo>
                  <a:lnTo>
                    <a:pt x="747" y="558"/>
                  </a:lnTo>
                  <a:lnTo>
                    <a:pt x="694" y="589"/>
                  </a:lnTo>
                  <a:cubicBezTo>
                    <a:pt x="137" y="915"/>
                    <a:pt x="0" y="1272"/>
                    <a:pt x="579" y="1598"/>
                  </a:cubicBezTo>
                  <a:cubicBezTo>
                    <a:pt x="793" y="1726"/>
                    <a:pt x="1011" y="1789"/>
                    <a:pt x="1270" y="1789"/>
                  </a:cubicBezTo>
                  <a:cubicBezTo>
                    <a:pt x="1518" y="1789"/>
                    <a:pt x="1805" y="1732"/>
                    <a:pt x="2165" y="1619"/>
                  </a:cubicBezTo>
                  <a:lnTo>
                    <a:pt x="2795" y="2081"/>
                  </a:lnTo>
                  <a:cubicBezTo>
                    <a:pt x="2512" y="2239"/>
                    <a:pt x="2155" y="2386"/>
                    <a:pt x="2134" y="2396"/>
                  </a:cubicBezTo>
                  <a:lnTo>
                    <a:pt x="2512" y="2680"/>
                  </a:lnTo>
                  <a:cubicBezTo>
                    <a:pt x="2533" y="2669"/>
                    <a:pt x="2879" y="2554"/>
                    <a:pt x="3215" y="2396"/>
                  </a:cubicBezTo>
                  <a:lnTo>
                    <a:pt x="3636" y="2711"/>
                  </a:lnTo>
                  <a:lnTo>
                    <a:pt x="3972" y="2543"/>
                  </a:lnTo>
                  <a:lnTo>
                    <a:pt x="3552" y="2228"/>
                  </a:lnTo>
                  <a:cubicBezTo>
                    <a:pt x="4088" y="1913"/>
                    <a:pt x="4214" y="1514"/>
                    <a:pt x="3615" y="1167"/>
                  </a:cubicBezTo>
                  <a:cubicBezTo>
                    <a:pt x="3381" y="1037"/>
                    <a:pt x="3179" y="974"/>
                    <a:pt x="2933" y="974"/>
                  </a:cubicBezTo>
                  <a:cubicBezTo>
                    <a:pt x="2703" y="974"/>
                    <a:pt x="2436" y="1029"/>
                    <a:pt x="2071" y="1135"/>
                  </a:cubicBezTo>
                  <a:lnTo>
                    <a:pt x="1492" y="705"/>
                  </a:lnTo>
                  <a:cubicBezTo>
                    <a:pt x="1755" y="568"/>
                    <a:pt x="2081" y="411"/>
                    <a:pt x="2092" y="411"/>
                  </a:cubicBezTo>
                  <a:lnTo>
                    <a:pt x="1703" y="127"/>
                  </a:lnTo>
                  <a:cubicBezTo>
                    <a:pt x="1682" y="138"/>
                    <a:pt x="1387" y="243"/>
                    <a:pt x="1072" y="390"/>
                  </a:cubicBezTo>
                  <a:lnTo>
                    <a:pt x="5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10"/>
            <p:cNvSpPr/>
            <p:nvPr/>
          </p:nvSpPr>
          <p:spPr>
            <a:xfrm>
              <a:off x="7192715" y="1032597"/>
              <a:ext cx="150733" cy="79611"/>
            </a:xfrm>
            <a:custGeom>
              <a:rect b="b" l="l" r="r" t="t"/>
              <a:pathLst>
                <a:path extrusionOk="0" h="1782" w="3374">
                  <a:moveTo>
                    <a:pt x="1691" y="1"/>
                  </a:moveTo>
                  <a:cubicBezTo>
                    <a:pt x="1298" y="1"/>
                    <a:pt x="904" y="88"/>
                    <a:pt x="599" y="261"/>
                  </a:cubicBezTo>
                  <a:cubicBezTo>
                    <a:pt x="1" y="608"/>
                    <a:pt x="1" y="1175"/>
                    <a:pt x="599" y="1522"/>
                  </a:cubicBezTo>
                  <a:cubicBezTo>
                    <a:pt x="894" y="1695"/>
                    <a:pt x="1285" y="1782"/>
                    <a:pt x="1678" y="1782"/>
                  </a:cubicBezTo>
                  <a:cubicBezTo>
                    <a:pt x="2070" y="1782"/>
                    <a:pt x="2465" y="1695"/>
                    <a:pt x="2764" y="1522"/>
                  </a:cubicBezTo>
                  <a:cubicBezTo>
                    <a:pt x="3373" y="1175"/>
                    <a:pt x="3373" y="608"/>
                    <a:pt x="2775" y="261"/>
                  </a:cubicBezTo>
                  <a:cubicBezTo>
                    <a:pt x="2475" y="88"/>
                    <a:pt x="2084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10"/>
            <p:cNvSpPr/>
            <p:nvPr/>
          </p:nvSpPr>
          <p:spPr>
            <a:xfrm>
              <a:off x="7726415" y="724199"/>
              <a:ext cx="151180" cy="79611"/>
            </a:xfrm>
            <a:custGeom>
              <a:rect b="b" l="l" r="r" t="t"/>
              <a:pathLst>
                <a:path extrusionOk="0" h="1782" w="3384">
                  <a:moveTo>
                    <a:pt x="1698" y="1"/>
                  </a:moveTo>
                  <a:cubicBezTo>
                    <a:pt x="1304" y="1"/>
                    <a:pt x="910" y="88"/>
                    <a:pt x="610" y="261"/>
                  </a:cubicBezTo>
                  <a:cubicBezTo>
                    <a:pt x="12" y="608"/>
                    <a:pt x="1" y="1175"/>
                    <a:pt x="600" y="1522"/>
                  </a:cubicBezTo>
                  <a:cubicBezTo>
                    <a:pt x="899" y="1695"/>
                    <a:pt x="1293" y="1782"/>
                    <a:pt x="1687" y="1782"/>
                  </a:cubicBezTo>
                  <a:cubicBezTo>
                    <a:pt x="2081" y="1782"/>
                    <a:pt x="2475" y="1695"/>
                    <a:pt x="2774" y="1522"/>
                  </a:cubicBezTo>
                  <a:cubicBezTo>
                    <a:pt x="3384" y="1175"/>
                    <a:pt x="3384" y="608"/>
                    <a:pt x="2785" y="261"/>
                  </a:cubicBezTo>
                  <a:cubicBezTo>
                    <a:pt x="2486" y="88"/>
                    <a:pt x="2092" y="1"/>
                    <a:pt x="1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10"/>
            <p:cNvSpPr/>
            <p:nvPr/>
          </p:nvSpPr>
          <p:spPr>
            <a:xfrm>
              <a:off x="7441024" y="849872"/>
              <a:ext cx="187814" cy="120712"/>
            </a:xfrm>
            <a:custGeom>
              <a:rect b="b" l="l" r="r" t="t"/>
              <a:pathLst>
                <a:path extrusionOk="0" h="2702" w="4204">
                  <a:moveTo>
                    <a:pt x="1167" y="873"/>
                  </a:moveTo>
                  <a:lnTo>
                    <a:pt x="1682" y="1241"/>
                  </a:lnTo>
                  <a:cubicBezTo>
                    <a:pt x="1508" y="1290"/>
                    <a:pt x="1391" y="1313"/>
                    <a:pt x="1299" y="1313"/>
                  </a:cubicBezTo>
                  <a:cubicBezTo>
                    <a:pt x="1213" y="1313"/>
                    <a:pt x="1149" y="1292"/>
                    <a:pt x="1083" y="1252"/>
                  </a:cubicBezTo>
                  <a:cubicBezTo>
                    <a:pt x="915" y="1157"/>
                    <a:pt x="925" y="1021"/>
                    <a:pt x="1167" y="873"/>
                  </a:cubicBezTo>
                  <a:close/>
                  <a:moveTo>
                    <a:pt x="2860" y="1443"/>
                  </a:moveTo>
                  <a:cubicBezTo>
                    <a:pt x="2954" y="1443"/>
                    <a:pt x="3027" y="1464"/>
                    <a:pt x="3100" y="1504"/>
                  </a:cubicBezTo>
                  <a:cubicBezTo>
                    <a:pt x="3290" y="1619"/>
                    <a:pt x="3321" y="1756"/>
                    <a:pt x="3111" y="1903"/>
                  </a:cubicBezTo>
                  <a:lnTo>
                    <a:pt x="2554" y="1493"/>
                  </a:lnTo>
                  <a:cubicBezTo>
                    <a:pt x="2681" y="1459"/>
                    <a:pt x="2778" y="1443"/>
                    <a:pt x="2860" y="1443"/>
                  </a:cubicBezTo>
                  <a:close/>
                  <a:moveTo>
                    <a:pt x="547" y="1"/>
                  </a:moveTo>
                  <a:lnTo>
                    <a:pt x="243" y="180"/>
                  </a:lnTo>
                  <a:lnTo>
                    <a:pt x="736" y="547"/>
                  </a:lnTo>
                  <a:lnTo>
                    <a:pt x="684" y="579"/>
                  </a:lnTo>
                  <a:cubicBezTo>
                    <a:pt x="127" y="905"/>
                    <a:pt x="1" y="1262"/>
                    <a:pt x="568" y="1598"/>
                  </a:cubicBezTo>
                  <a:cubicBezTo>
                    <a:pt x="786" y="1720"/>
                    <a:pt x="1004" y="1781"/>
                    <a:pt x="1261" y="1781"/>
                  </a:cubicBezTo>
                  <a:cubicBezTo>
                    <a:pt x="1512" y="1781"/>
                    <a:pt x="1801" y="1723"/>
                    <a:pt x="2165" y="1609"/>
                  </a:cubicBezTo>
                  <a:lnTo>
                    <a:pt x="2795" y="2081"/>
                  </a:lnTo>
                  <a:cubicBezTo>
                    <a:pt x="2501" y="2228"/>
                    <a:pt x="2155" y="2386"/>
                    <a:pt x="2134" y="2396"/>
                  </a:cubicBezTo>
                  <a:lnTo>
                    <a:pt x="2512" y="2681"/>
                  </a:lnTo>
                  <a:cubicBezTo>
                    <a:pt x="2533" y="2670"/>
                    <a:pt x="2869" y="2544"/>
                    <a:pt x="3216" y="2386"/>
                  </a:cubicBezTo>
                  <a:lnTo>
                    <a:pt x="3636" y="2702"/>
                  </a:lnTo>
                  <a:lnTo>
                    <a:pt x="3972" y="2544"/>
                  </a:lnTo>
                  <a:lnTo>
                    <a:pt x="3542" y="2218"/>
                  </a:lnTo>
                  <a:cubicBezTo>
                    <a:pt x="4077" y="1903"/>
                    <a:pt x="4203" y="1514"/>
                    <a:pt x="3605" y="1168"/>
                  </a:cubicBezTo>
                  <a:cubicBezTo>
                    <a:pt x="3377" y="1032"/>
                    <a:pt x="3174" y="966"/>
                    <a:pt x="2929" y="966"/>
                  </a:cubicBezTo>
                  <a:cubicBezTo>
                    <a:pt x="2699" y="966"/>
                    <a:pt x="2431" y="1024"/>
                    <a:pt x="2071" y="1136"/>
                  </a:cubicBezTo>
                  <a:lnTo>
                    <a:pt x="1482" y="694"/>
                  </a:lnTo>
                  <a:cubicBezTo>
                    <a:pt x="1756" y="558"/>
                    <a:pt x="2071" y="411"/>
                    <a:pt x="2092" y="400"/>
                  </a:cubicBezTo>
                  <a:lnTo>
                    <a:pt x="1693" y="117"/>
                  </a:lnTo>
                  <a:cubicBezTo>
                    <a:pt x="1682" y="127"/>
                    <a:pt x="1377" y="243"/>
                    <a:pt x="1072" y="390"/>
                  </a:cubicBezTo>
                  <a:lnTo>
                    <a:pt x="5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10"/>
            <p:cNvSpPr/>
            <p:nvPr/>
          </p:nvSpPr>
          <p:spPr>
            <a:xfrm>
              <a:off x="6985731" y="698287"/>
              <a:ext cx="1290393" cy="592525"/>
            </a:xfrm>
            <a:custGeom>
              <a:rect b="b" l="l" r="r" t="t"/>
              <a:pathLst>
                <a:path extrusionOk="0" h="13263" w="28884">
                  <a:moveTo>
                    <a:pt x="28872" y="1"/>
                  </a:moveTo>
                  <a:cubicBezTo>
                    <a:pt x="28872" y="156"/>
                    <a:pt x="831" y="5373"/>
                    <a:pt x="18" y="5373"/>
                  </a:cubicBezTo>
                  <a:cubicBezTo>
                    <a:pt x="6" y="5373"/>
                    <a:pt x="0" y="5371"/>
                    <a:pt x="0" y="5369"/>
                  </a:cubicBezTo>
                  <a:lnTo>
                    <a:pt x="0" y="5369"/>
                  </a:lnTo>
                  <a:cubicBezTo>
                    <a:pt x="0" y="6116"/>
                    <a:pt x="0" y="6851"/>
                    <a:pt x="11" y="7597"/>
                  </a:cubicBezTo>
                  <a:cubicBezTo>
                    <a:pt x="11" y="7744"/>
                    <a:pt x="105" y="7902"/>
                    <a:pt x="305" y="8017"/>
                  </a:cubicBezTo>
                  <a:lnTo>
                    <a:pt x="9026" y="13081"/>
                  </a:lnTo>
                  <a:cubicBezTo>
                    <a:pt x="9230" y="13202"/>
                    <a:pt x="9498" y="13263"/>
                    <a:pt x="9766" y="13263"/>
                  </a:cubicBezTo>
                  <a:cubicBezTo>
                    <a:pt x="10034" y="13263"/>
                    <a:pt x="10302" y="13202"/>
                    <a:pt x="10507" y="13081"/>
                  </a:cubicBezTo>
                  <a:lnTo>
                    <a:pt x="28578" y="2648"/>
                  </a:lnTo>
                  <a:cubicBezTo>
                    <a:pt x="28778" y="2532"/>
                    <a:pt x="28883" y="2375"/>
                    <a:pt x="28883" y="2217"/>
                  </a:cubicBezTo>
                  <a:cubicBezTo>
                    <a:pt x="28883" y="1482"/>
                    <a:pt x="28883" y="736"/>
                    <a:pt x="2887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10"/>
            <p:cNvSpPr/>
            <p:nvPr/>
          </p:nvSpPr>
          <p:spPr>
            <a:xfrm>
              <a:off x="6980995" y="445019"/>
              <a:ext cx="1299328" cy="746430"/>
            </a:xfrm>
            <a:custGeom>
              <a:rect b="b" l="l" r="r" t="t"/>
              <a:pathLst>
                <a:path extrusionOk="0" h="16708" w="29084">
                  <a:moveTo>
                    <a:pt x="19223" y="1"/>
                  </a:moveTo>
                  <a:cubicBezTo>
                    <a:pt x="18955" y="1"/>
                    <a:pt x="18687" y="59"/>
                    <a:pt x="18483" y="174"/>
                  </a:cubicBezTo>
                  <a:lnTo>
                    <a:pt x="411" y="10608"/>
                  </a:lnTo>
                  <a:cubicBezTo>
                    <a:pt x="1" y="10839"/>
                    <a:pt x="1" y="11227"/>
                    <a:pt x="411" y="11469"/>
                  </a:cubicBezTo>
                  <a:lnTo>
                    <a:pt x="9121" y="16534"/>
                  </a:lnTo>
                  <a:cubicBezTo>
                    <a:pt x="9326" y="16649"/>
                    <a:pt x="9597" y="16707"/>
                    <a:pt x="9867" y="16707"/>
                  </a:cubicBezTo>
                  <a:cubicBezTo>
                    <a:pt x="10138" y="16707"/>
                    <a:pt x="10408" y="16649"/>
                    <a:pt x="10613" y="16534"/>
                  </a:cubicBezTo>
                  <a:lnTo>
                    <a:pt x="28674" y="6100"/>
                  </a:lnTo>
                  <a:cubicBezTo>
                    <a:pt x="29084" y="5859"/>
                    <a:pt x="29084" y="5481"/>
                    <a:pt x="28684" y="5238"/>
                  </a:cubicBezTo>
                  <a:lnTo>
                    <a:pt x="19964" y="174"/>
                  </a:lnTo>
                  <a:cubicBezTo>
                    <a:pt x="19759" y="59"/>
                    <a:pt x="19491" y="1"/>
                    <a:pt x="1922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10"/>
            <p:cNvSpPr/>
            <p:nvPr/>
          </p:nvSpPr>
          <p:spPr>
            <a:xfrm>
              <a:off x="7135485" y="533344"/>
              <a:ext cx="990445" cy="569740"/>
            </a:xfrm>
            <a:custGeom>
              <a:rect b="b" l="l" r="r" t="t"/>
              <a:pathLst>
                <a:path extrusionOk="0" h="12753" w="22170">
                  <a:moveTo>
                    <a:pt x="11099" y="3921"/>
                  </a:moveTo>
                  <a:cubicBezTo>
                    <a:pt x="12182" y="3921"/>
                    <a:pt x="13265" y="4160"/>
                    <a:pt x="14089" y="4638"/>
                  </a:cubicBezTo>
                  <a:cubicBezTo>
                    <a:pt x="15739" y="5594"/>
                    <a:pt x="15728" y="7149"/>
                    <a:pt x="14068" y="8116"/>
                  </a:cubicBezTo>
                  <a:cubicBezTo>
                    <a:pt x="13238" y="8594"/>
                    <a:pt x="12153" y="8833"/>
                    <a:pt x="11070" y="8833"/>
                  </a:cubicBezTo>
                  <a:cubicBezTo>
                    <a:pt x="9986" y="8833"/>
                    <a:pt x="8904" y="8594"/>
                    <a:pt x="8079" y="8116"/>
                  </a:cubicBezTo>
                  <a:cubicBezTo>
                    <a:pt x="6430" y="7149"/>
                    <a:pt x="6440" y="5594"/>
                    <a:pt x="8100" y="4638"/>
                  </a:cubicBezTo>
                  <a:cubicBezTo>
                    <a:pt x="8930" y="4160"/>
                    <a:pt x="10015" y="3921"/>
                    <a:pt x="11099" y="3921"/>
                  </a:cubicBezTo>
                  <a:close/>
                  <a:moveTo>
                    <a:pt x="17143" y="1"/>
                  </a:moveTo>
                  <a:cubicBezTo>
                    <a:pt x="17087" y="1"/>
                    <a:pt x="17022" y="15"/>
                    <a:pt x="16937" y="46"/>
                  </a:cubicBezTo>
                  <a:cubicBezTo>
                    <a:pt x="16585" y="199"/>
                    <a:pt x="16167" y="275"/>
                    <a:pt x="15751" y="275"/>
                  </a:cubicBezTo>
                  <a:cubicBezTo>
                    <a:pt x="15334" y="275"/>
                    <a:pt x="14919" y="199"/>
                    <a:pt x="14572" y="46"/>
                  </a:cubicBezTo>
                  <a:cubicBezTo>
                    <a:pt x="14510" y="23"/>
                    <a:pt x="14443" y="10"/>
                    <a:pt x="14378" y="10"/>
                  </a:cubicBezTo>
                  <a:cubicBezTo>
                    <a:pt x="14301" y="10"/>
                    <a:pt x="14226" y="28"/>
                    <a:pt x="14163" y="67"/>
                  </a:cubicBezTo>
                  <a:lnTo>
                    <a:pt x="189" y="8137"/>
                  </a:lnTo>
                  <a:cubicBezTo>
                    <a:pt x="63" y="8200"/>
                    <a:pt x="52" y="8295"/>
                    <a:pt x="147" y="8368"/>
                  </a:cubicBezTo>
                  <a:cubicBezTo>
                    <a:pt x="672" y="8778"/>
                    <a:pt x="672" y="9334"/>
                    <a:pt x="136" y="9745"/>
                  </a:cubicBezTo>
                  <a:cubicBezTo>
                    <a:pt x="0" y="9860"/>
                    <a:pt x="42" y="9902"/>
                    <a:pt x="178" y="9986"/>
                  </a:cubicBezTo>
                  <a:lnTo>
                    <a:pt x="4812" y="12686"/>
                  </a:lnTo>
                  <a:cubicBezTo>
                    <a:pt x="4896" y="12728"/>
                    <a:pt x="4956" y="12753"/>
                    <a:pt x="5029" y="12753"/>
                  </a:cubicBezTo>
                  <a:cubicBezTo>
                    <a:pt x="5084" y="12753"/>
                    <a:pt x="5146" y="12739"/>
                    <a:pt x="5232" y="12707"/>
                  </a:cubicBezTo>
                  <a:cubicBezTo>
                    <a:pt x="5584" y="12555"/>
                    <a:pt x="6002" y="12479"/>
                    <a:pt x="6419" y="12479"/>
                  </a:cubicBezTo>
                  <a:cubicBezTo>
                    <a:pt x="6837" y="12479"/>
                    <a:pt x="7255" y="12555"/>
                    <a:pt x="7607" y="12707"/>
                  </a:cubicBezTo>
                  <a:cubicBezTo>
                    <a:pt x="7666" y="12730"/>
                    <a:pt x="7727" y="12741"/>
                    <a:pt x="7787" y="12741"/>
                  </a:cubicBezTo>
                  <a:cubicBezTo>
                    <a:pt x="7866" y="12741"/>
                    <a:pt x="7945" y="12722"/>
                    <a:pt x="8016" y="12686"/>
                  </a:cubicBezTo>
                  <a:lnTo>
                    <a:pt x="21990" y="4617"/>
                  </a:lnTo>
                  <a:cubicBezTo>
                    <a:pt x="22106" y="4543"/>
                    <a:pt x="22127" y="4459"/>
                    <a:pt x="22032" y="4375"/>
                  </a:cubicBezTo>
                  <a:cubicBezTo>
                    <a:pt x="21497" y="3976"/>
                    <a:pt x="21507" y="3409"/>
                    <a:pt x="22032" y="3009"/>
                  </a:cubicBezTo>
                  <a:cubicBezTo>
                    <a:pt x="22169" y="2894"/>
                    <a:pt x="22127" y="2841"/>
                    <a:pt x="21990" y="2768"/>
                  </a:cubicBezTo>
                  <a:lnTo>
                    <a:pt x="17357" y="67"/>
                  </a:lnTo>
                  <a:cubicBezTo>
                    <a:pt x="17279" y="26"/>
                    <a:pt x="17218" y="1"/>
                    <a:pt x="17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10"/>
            <p:cNvSpPr/>
            <p:nvPr/>
          </p:nvSpPr>
          <p:spPr>
            <a:xfrm>
              <a:off x="7288500" y="932612"/>
              <a:ext cx="150689" cy="79611"/>
            </a:xfrm>
            <a:custGeom>
              <a:rect b="b" l="l" r="r" t="t"/>
              <a:pathLst>
                <a:path extrusionOk="0" h="1782" w="3373">
                  <a:moveTo>
                    <a:pt x="1690" y="1"/>
                  </a:moveTo>
                  <a:cubicBezTo>
                    <a:pt x="1297" y="1"/>
                    <a:pt x="903" y="88"/>
                    <a:pt x="599" y="261"/>
                  </a:cubicBezTo>
                  <a:cubicBezTo>
                    <a:pt x="0" y="608"/>
                    <a:pt x="0" y="1175"/>
                    <a:pt x="589" y="1522"/>
                  </a:cubicBezTo>
                  <a:cubicBezTo>
                    <a:pt x="888" y="1695"/>
                    <a:pt x="1282" y="1782"/>
                    <a:pt x="1676" y="1782"/>
                  </a:cubicBezTo>
                  <a:cubicBezTo>
                    <a:pt x="2070" y="1782"/>
                    <a:pt x="2464" y="1695"/>
                    <a:pt x="2763" y="1522"/>
                  </a:cubicBezTo>
                  <a:cubicBezTo>
                    <a:pt x="3372" y="1175"/>
                    <a:pt x="3372" y="608"/>
                    <a:pt x="2774" y="261"/>
                  </a:cubicBezTo>
                  <a:cubicBezTo>
                    <a:pt x="2474" y="88"/>
                    <a:pt x="2083" y="1"/>
                    <a:pt x="16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10"/>
            <p:cNvSpPr/>
            <p:nvPr/>
          </p:nvSpPr>
          <p:spPr>
            <a:xfrm>
              <a:off x="7822156" y="624259"/>
              <a:ext cx="151225" cy="79611"/>
            </a:xfrm>
            <a:custGeom>
              <a:rect b="b" l="l" r="r" t="t"/>
              <a:pathLst>
                <a:path extrusionOk="0" h="1782" w="3385">
                  <a:moveTo>
                    <a:pt x="1698" y="0"/>
                  </a:moveTo>
                  <a:cubicBezTo>
                    <a:pt x="1304" y="0"/>
                    <a:pt x="910" y="87"/>
                    <a:pt x="610" y="260"/>
                  </a:cubicBezTo>
                  <a:cubicBezTo>
                    <a:pt x="12" y="607"/>
                    <a:pt x="1" y="1174"/>
                    <a:pt x="600" y="1521"/>
                  </a:cubicBezTo>
                  <a:cubicBezTo>
                    <a:pt x="899" y="1694"/>
                    <a:pt x="1293" y="1781"/>
                    <a:pt x="1687" y="1781"/>
                  </a:cubicBezTo>
                  <a:cubicBezTo>
                    <a:pt x="2081" y="1781"/>
                    <a:pt x="2476" y="1694"/>
                    <a:pt x="2775" y="1521"/>
                  </a:cubicBezTo>
                  <a:cubicBezTo>
                    <a:pt x="3384" y="1174"/>
                    <a:pt x="3384" y="607"/>
                    <a:pt x="2786" y="260"/>
                  </a:cubicBezTo>
                  <a:cubicBezTo>
                    <a:pt x="2486" y="87"/>
                    <a:pt x="2092" y="0"/>
                    <a:pt x="1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10"/>
            <p:cNvSpPr/>
            <p:nvPr/>
          </p:nvSpPr>
          <p:spPr>
            <a:xfrm>
              <a:off x="7536765" y="749932"/>
              <a:ext cx="187814" cy="120667"/>
            </a:xfrm>
            <a:custGeom>
              <a:rect b="b" l="l" r="r" t="t"/>
              <a:pathLst>
                <a:path extrusionOk="0" h="2701" w="4204">
                  <a:moveTo>
                    <a:pt x="1168" y="872"/>
                  </a:moveTo>
                  <a:lnTo>
                    <a:pt x="1682" y="1250"/>
                  </a:lnTo>
                  <a:cubicBezTo>
                    <a:pt x="1514" y="1292"/>
                    <a:pt x="1398" y="1313"/>
                    <a:pt x="1308" y="1313"/>
                  </a:cubicBezTo>
                  <a:cubicBezTo>
                    <a:pt x="1217" y="1313"/>
                    <a:pt x="1152" y="1292"/>
                    <a:pt x="1083" y="1250"/>
                  </a:cubicBezTo>
                  <a:cubicBezTo>
                    <a:pt x="915" y="1156"/>
                    <a:pt x="936" y="1030"/>
                    <a:pt x="1168" y="872"/>
                  </a:cubicBezTo>
                  <a:close/>
                  <a:moveTo>
                    <a:pt x="2860" y="1442"/>
                  </a:moveTo>
                  <a:cubicBezTo>
                    <a:pt x="2954" y="1442"/>
                    <a:pt x="3027" y="1463"/>
                    <a:pt x="3101" y="1502"/>
                  </a:cubicBezTo>
                  <a:cubicBezTo>
                    <a:pt x="3290" y="1618"/>
                    <a:pt x="3321" y="1755"/>
                    <a:pt x="3111" y="1902"/>
                  </a:cubicBezTo>
                  <a:lnTo>
                    <a:pt x="2554" y="1492"/>
                  </a:lnTo>
                  <a:cubicBezTo>
                    <a:pt x="2681" y="1458"/>
                    <a:pt x="2779" y="1442"/>
                    <a:pt x="2860" y="1442"/>
                  </a:cubicBezTo>
                  <a:close/>
                  <a:moveTo>
                    <a:pt x="547" y="0"/>
                  </a:moveTo>
                  <a:lnTo>
                    <a:pt x="243" y="179"/>
                  </a:lnTo>
                  <a:lnTo>
                    <a:pt x="736" y="547"/>
                  </a:lnTo>
                  <a:lnTo>
                    <a:pt x="684" y="578"/>
                  </a:lnTo>
                  <a:cubicBezTo>
                    <a:pt x="127" y="904"/>
                    <a:pt x="1" y="1261"/>
                    <a:pt x="568" y="1597"/>
                  </a:cubicBezTo>
                  <a:cubicBezTo>
                    <a:pt x="786" y="1719"/>
                    <a:pt x="1004" y="1780"/>
                    <a:pt x="1261" y="1780"/>
                  </a:cubicBezTo>
                  <a:cubicBezTo>
                    <a:pt x="1512" y="1780"/>
                    <a:pt x="1801" y="1722"/>
                    <a:pt x="2165" y="1608"/>
                  </a:cubicBezTo>
                  <a:lnTo>
                    <a:pt x="2796" y="2081"/>
                  </a:lnTo>
                  <a:cubicBezTo>
                    <a:pt x="2501" y="2228"/>
                    <a:pt x="2155" y="2385"/>
                    <a:pt x="2134" y="2396"/>
                  </a:cubicBezTo>
                  <a:lnTo>
                    <a:pt x="2512" y="2679"/>
                  </a:lnTo>
                  <a:cubicBezTo>
                    <a:pt x="2533" y="2669"/>
                    <a:pt x="2870" y="2543"/>
                    <a:pt x="3216" y="2385"/>
                  </a:cubicBezTo>
                  <a:lnTo>
                    <a:pt x="3636" y="2700"/>
                  </a:lnTo>
                  <a:lnTo>
                    <a:pt x="3972" y="2543"/>
                  </a:lnTo>
                  <a:lnTo>
                    <a:pt x="3542" y="2217"/>
                  </a:lnTo>
                  <a:cubicBezTo>
                    <a:pt x="4077" y="1913"/>
                    <a:pt x="4204" y="1513"/>
                    <a:pt x="3605" y="1166"/>
                  </a:cubicBezTo>
                  <a:cubicBezTo>
                    <a:pt x="3380" y="1032"/>
                    <a:pt x="3179" y="969"/>
                    <a:pt x="2937" y="969"/>
                  </a:cubicBezTo>
                  <a:cubicBezTo>
                    <a:pt x="2705" y="969"/>
                    <a:pt x="2436" y="1027"/>
                    <a:pt x="2071" y="1135"/>
                  </a:cubicBezTo>
                  <a:lnTo>
                    <a:pt x="1483" y="694"/>
                  </a:lnTo>
                  <a:cubicBezTo>
                    <a:pt x="1756" y="557"/>
                    <a:pt x="2071" y="410"/>
                    <a:pt x="2092" y="400"/>
                  </a:cubicBezTo>
                  <a:lnTo>
                    <a:pt x="1693" y="126"/>
                  </a:lnTo>
                  <a:cubicBezTo>
                    <a:pt x="1682" y="126"/>
                    <a:pt x="1378" y="242"/>
                    <a:pt x="1073" y="389"/>
                  </a:cubicBezTo>
                  <a:lnTo>
                    <a:pt x="5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4" name="Google Shape;1194;p10"/>
          <p:cNvSpPr txBox="1"/>
          <p:nvPr>
            <p:ph type="title"/>
          </p:nvPr>
        </p:nvSpPr>
        <p:spPr>
          <a:xfrm>
            <a:off x="720000" y="681325"/>
            <a:ext cx="6035700" cy="16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Iteramos, optimizamos y medimos</a:t>
            </a:r>
            <a:endParaRPr/>
          </a:p>
        </p:txBody>
      </p:sp>
      <p:sp>
        <p:nvSpPr>
          <p:cNvPr id="1195" name="Google Shape;1195;p10"/>
          <p:cNvSpPr txBox="1"/>
          <p:nvPr>
            <p:ph idx="2" type="title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196" name="Google Shape;1196;p10"/>
          <p:cNvGrpSpPr/>
          <p:nvPr/>
        </p:nvGrpSpPr>
        <p:grpSpPr>
          <a:xfrm>
            <a:off x="5964273" y="742249"/>
            <a:ext cx="2459728" cy="2108358"/>
            <a:chOff x="5964273" y="589849"/>
            <a:chExt cx="2459728" cy="2108358"/>
          </a:xfrm>
        </p:grpSpPr>
        <p:grpSp>
          <p:nvGrpSpPr>
            <p:cNvPr id="1197" name="Google Shape;1197;p10"/>
            <p:cNvGrpSpPr/>
            <p:nvPr/>
          </p:nvGrpSpPr>
          <p:grpSpPr>
            <a:xfrm>
              <a:off x="5964273" y="589849"/>
              <a:ext cx="2459728" cy="2108358"/>
              <a:chOff x="1187043" y="662769"/>
              <a:chExt cx="2921986" cy="2504583"/>
            </a:xfrm>
          </p:grpSpPr>
          <p:sp>
            <p:nvSpPr>
              <p:cNvPr id="1198" name="Google Shape;1198;p10"/>
              <p:cNvSpPr/>
              <p:nvPr/>
            </p:nvSpPr>
            <p:spPr>
              <a:xfrm>
                <a:off x="1930095" y="662769"/>
                <a:ext cx="2178934" cy="2500683"/>
              </a:xfrm>
              <a:custGeom>
                <a:rect b="b" l="l" r="r" t="t"/>
                <a:pathLst>
                  <a:path extrusionOk="0" h="55975" w="48773">
                    <a:moveTo>
                      <a:pt x="24489" y="0"/>
                    </a:moveTo>
                    <a:cubicBezTo>
                      <a:pt x="24370" y="0"/>
                      <a:pt x="24261" y="27"/>
                      <a:pt x="24166" y="79"/>
                    </a:cubicBezTo>
                    <a:cubicBezTo>
                      <a:pt x="16108" y="4765"/>
                      <a:pt x="8059" y="9441"/>
                      <a:pt x="0" y="14127"/>
                    </a:cubicBezTo>
                    <a:cubicBezTo>
                      <a:pt x="400" y="15009"/>
                      <a:pt x="23767" y="55040"/>
                      <a:pt x="24240" y="55975"/>
                    </a:cubicBezTo>
                    <a:cubicBezTo>
                      <a:pt x="32298" y="51289"/>
                      <a:pt x="40357" y="46614"/>
                      <a:pt x="48415" y="41928"/>
                    </a:cubicBezTo>
                    <a:cubicBezTo>
                      <a:pt x="48636" y="41802"/>
                      <a:pt x="48772" y="41518"/>
                      <a:pt x="48772" y="41129"/>
                    </a:cubicBezTo>
                    <a:lnTo>
                      <a:pt x="48772" y="15304"/>
                    </a:lnTo>
                    <a:cubicBezTo>
                      <a:pt x="48772" y="14505"/>
                      <a:pt x="48216" y="13549"/>
                      <a:pt x="47533" y="13149"/>
                    </a:cubicBezTo>
                    <a:lnTo>
                      <a:pt x="25059" y="174"/>
                    </a:lnTo>
                    <a:cubicBezTo>
                      <a:pt x="24855" y="56"/>
                      <a:pt x="24661" y="0"/>
                      <a:pt x="244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10"/>
              <p:cNvSpPr/>
              <p:nvPr/>
            </p:nvSpPr>
            <p:spPr>
              <a:xfrm>
                <a:off x="3446265" y="1856420"/>
                <a:ext cx="424859" cy="765640"/>
              </a:xfrm>
              <a:custGeom>
                <a:rect b="b" l="l" r="r" t="t"/>
                <a:pathLst>
                  <a:path extrusionOk="0" h="17138" w="9510">
                    <a:moveTo>
                      <a:pt x="5586" y="1307"/>
                    </a:moveTo>
                    <a:cubicBezTo>
                      <a:pt x="6015" y="1307"/>
                      <a:pt x="6315" y="1649"/>
                      <a:pt x="6315" y="2244"/>
                    </a:cubicBezTo>
                    <a:lnTo>
                      <a:pt x="6325" y="3746"/>
                    </a:lnTo>
                    <a:lnTo>
                      <a:pt x="3163" y="5575"/>
                    </a:lnTo>
                    <a:lnTo>
                      <a:pt x="3152" y="4073"/>
                    </a:lnTo>
                    <a:cubicBezTo>
                      <a:pt x="3152" y="3232"/>
                      <a:pt x="3740" y="2223"/>
                      <a:pt x="4466" y="1792"/>
                    </a:cubicBezTo>
                    <a:lnTo>
                      <a:pt x="5001" y="1488"/>
                    </a:lnTo>
                    <a:cubicBezTo>
                      <a:pt x="5210" y="1365"/>
                      <a:pt x="5409" y="1307"/>
                      <a:pt x="5586" y="1307"/>
                    </a:cubicBezTo>
                    <a:close/>
                    <a:moveTo>
                      <a:pt x="7746" y="4249"/>
                    </a:moveTo>
                    <a:cubicBezTo>
                      <a:pt x="8179" y="4249"/>
                      <a:pt x="8479" y="4591"/>
                      <a:pt x="8479" y="5186"/>
                    </a:cubicBezTo>
                    <a:lnTo>
                      <a:pt x="8489" y="10597"/>
                    </a:lnTo>
                    <a:cubicBezTo>
                      <a:pt x="8500" y="11437"/>
                      <a:pt x="7901" y="12446"/>
                      <a:pt x="7177" y="12866"/>
                    </a:cubicBezTo>
                    <a:lnTo>
                      <a:pt x="2354" y="15651"/>
                    </a:lnTo>
                    <a:cubicBezTo>
                      <a:pt x="2142" y="15774"/>
                      <a:pt x="1942" y="15832"/>
                      <a:pt x="1765" y="15832"/>
                    </a:cubicBezTo>
                    <a:cubicBezTo>
                      <a:pt x="1335" y="15832"/>
                      <a:pt x="1037" y="15490"/>
                      <a:pt x="1030" y="14894"/>
                    </a:cubicBezTo>
                    <a:lnTo>
                      <a:pt x="1020" y="9494"/>
                    </a:lnTo>
                    <a:cubicBezTo>
                      <a:pt x="1020" y="8653"/>
                      <a:pt x="1608" y="7634"/>
                      <a:pt x="2333" y="7214"/>
                    </a:cubicBezTo>
                    <a:lnTo>
                      <a:pt x="7156" y="4430"/>
                    </a:lnTo>
                    <a:cubicBezTo>
                      <a:pt x="7367" y="4307"/>
                      <a:pt x="7568" y="4249"/>
                      <a:pt x="7746" y="4249"/>
                    </a:cubicBezTo>
                    <a:close/>
                    <a:moveTo>
                      <a:pt x="6041" y="0"/>
                    </a:moveTo>
                    <a:cubicBezTo>
                      <a:pt x="5725" y="0"/>
                      <a:pt x="5368" y="104"/>
                      <a:pt x="4991" y="321"/>
                    </a:cubicBezTo>
                    <a:lnTo>
                      <a:pt x="4466" y="626"/>
                    </a:lnTo>
                    <a:cubicBezTo>
                      <a:pt x="3173" y="1372"/>
                      <a:pt x="2133" y="3169"/>
                      <a:pt x="2143" y="4650"/>
                    </a:cubicBezTo>
                    <a:lnTo>
                      <a:pt x="2143" y="6174"/>
                    </a:lnTo>
                    <a:cubicBezTo>
                      <a:pt x="946" y="6972"/>
                      <a:pt x="0" y="8664"/>
                      <a:pt x="0" y="10071"/>
                    </a:cubicBezTo>
                    <a:lnTo>
                      <a:pt x="21" y="15483"/>
                    </a:lnTo>
                    <a:cubicBezTo>
                      <a:pt x="21" y="16531"/>
                      <a:pt x="548" y="17138"/>
                      <a:pt x="1310" y="17138"/>
                    </a:cubicBezTo>
                    <a:cubicBezTo>
                      <a:pt x="1625" y="17138"/>
                      <a:pt x="1979" y="17035"/>
                      <a:pt x="2354" y="16817"/>
                    </a:cubicBezTo>
                    <a:lnTo>
                      <a:pt x="7187" y="14033"/>
                    </a:lnTo>
                    <a:cubicBezTo>
                      <a:pt x="8458" y="13297"/>
                      <a:pt x="9509" y="11490"/>
                      <a:pt x="9509" y="10008"/>
                    </a:cubicBezTo>
                    <a:lnTo>
                      <a:pt x="9488" y="4598"/>
                    </a:lnTo>
                    <a:cubicBezTo>
                      <a:pt x="9488" y="3554"/>
                      <a:pt x="8962" y="2954"/>
                      <a:pt x="8201" y="2954"/>
                    </a:cubicBezTo>
                    <a:cubicBezTo>
                      <a:pt x="7936" y="2954"/>
                      <a:pt x="7643" y="3027"/>
                      <a:pt x="7334" y="3179"/>
                    </a:cubicBezTo>
                    <a:lnTo>
                      <a:pt x="7334" y="1656"/>
                    </a:lnTo>
                    <a:cubicBezTo>
                      <a:pt x="7334" y="607"/>
                      <a:pt x="6807" y="0"/>
                      <a:pt x="60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10"/>
              <p:cNvSpPr/>
              <p:nvPr/>
            </p:nvSpPr>
            <p:spPr>
              <a:xfrm>
                <a:off x="3574843" y="2157312"/>
                <a:ext cx="167665" cy="287305"/>
              </a:xfrm>
              <a:custGeom>
                <a:rect b="b" l="l" r="r" t="t"/>
                <a:pathLst>
                  <a:path extrusionOk="0" h="6431" w="3753">
                    <a:moveTo>
                      <a:pt x="2261" y="1305"/>
                    </a:moveTo>
                    <a:cubicBezTo>
                      <a:pt x="2540" y="1305"/>
                      <a:pt x="2733" y="1523"/>
                      <a:pt x="2733" y="1908"/>
                    </a:cubicBezTo>
                    <a:cubicBezTo>
                      <a:pt x="2733" y="2454"/>
                      <a:pt x="2354" y="3116"/>
                      <a:pt x="1882" y="3400"/>
                    </a:cubicBezTo>
                    <a:cubicBezTo>
                      <a:pt x="1741" y="3479"/>
                      <a:pt x="1609" y="3517"/>
                      <a:pt x="1493" y="3517"/>
                    </a:cubicBezTo>
                    <a:cubicBezTo>
                      <a:pt x="1210" y="3517"/>
                      <a:pt x="1020" y="3293"/>
                      <a:pt x="1020" y="2906"/>
                    </a:cubicBezTo>
                    <a:cubicBezTo>
                      <a:pt x="1010" y="2360"/>
                      <a:pt x="1399" y="1697"/>
                      <a:pt x="1871" y="1424"/>
                    </a:cubicBezTo>
                    <a:cubicBezTo>
                      <a:pt x="2011" y="1343"/>
                      <a:pt x="2144" y="1305"/>
                      <a:pt x="2261" y="1305"/>
                    </a:cubicBezTo>
                    <a:close/>
                    <a:moveTo>
                      <a:pt x="2708" y="1"/>
                    </a:moveTo>
                    <a:cubicBezTo>
                      <a:pt x="2456" y="1"/>
                      <a:pt x="2171" y="84"/>
                      <a:pt x="1871" y="258"/>
                    </a:cubicBezTo>
                    <a:cubicBezTo>
                      <a:pt x="831" y="847"/>
                      <a:pt x="1" y="2307"/>
                      <a:pt x="1" y="3494"/>
                    </a:cubicBezTo>
                    <a:cubicBezTo>
                      <a:pt x="1" y="4327"/>
                      <a:pt x="421" y="4809"/>
                      <a:pt x="1033" y="4809"/>
                    </a:cubicBezTo>
                    <a:cubicBezTo>
                      <a:pt x="1139" y="4809"/>
                      <a:pt x="1251" y="4795"/>
                      <a:pt x="1367" y="4765"/>
                    </a:cubicBezTo>
                    <a:lnTo>
                      <a:pt x="1378" y="6079"/>
                    </a:lnTo>
                    <a:cubicBezTo>
                      <a:pt x="1378" y="6302"/>
                      <a:pt x="1488" y="6431"/>
                      <a:pt x="1653" y="6431"/>
                    </a:cubicBezTo>
                    <a:cubicBezTo>
                      <a:pt x="1721" y="6431"/>
                      <a:pt x="1799" y="6409"/>
                      <a:pt x="1882" y="6362"/>
                    </a:cubicBezTo>
                    <a:cubicBezTo>
                      <a:pt x="2165" y="6194"/>
                      <a:pt x="2386" y="5806"/>
                      <a:pt x="2386" y="5491"/>
                    </a:cubicBezTo>
                    <a:lnTo>
                      <a:pt x="2386" y="4177"/>
                    </a:lnTo>
                    <a:cubicBezTo>
                      <a:pt x="3174" y="3473"/>
                      <a:pt x="3752" y="2307"/>
                      <a:pt x="3752" y="1330"/>
                    </a:cubicBezTo>
                    <a:cubicBezTo>
                      <a:pt x="3744" y="489"/>
                      <a:pt x="3320" y="1"/>
                      <a:pt x="27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10"/>
              <p:cNvSpPr/>
              <p:nvPr/>
            </p:nvSpPr>
            <p:spPr>
              <a:xfrm>
                <a:off x="1913699" y="1289974"/>
                <a:ext cx="1115758" cy="1877378"/>
              </a:xfrm>
              <a:custGeom>
                <a:rect b="b" l="l" r="r" t="t"/>
                <a:pathLst>
                  <a:path extrusionOk="0" h="42023" w="24975">
                    <a:moveTo>
                      <a:pt x="695" y="1"/>
                    </a:moveTo>
                    <a:cubicBezTo>
                      <a:pt x="285" y="1"/>
                      <a:pt x="0" y="327"/>
                      <a:pt x="0" y="886"/>
                    </a:cubicBezTo>
                    <a:lnTo>
                      <a:pt x="0" y="26712"/>
                    </a:lnTo>
                    <a:cubicBezTo>
                      <a:pt x="0" y="27510"/>
                      <a:pt x="556" y="28477"/>
                      <a:pt x="1250" y="28876"/>
                    </a:cubicBezTo>
                    <a:lnTo>
                      <a:pt x="23724" y="41852"/>
                    </a:lnTo>
                    <a:cubicBezTo>
                      <a:pt x="23926" y="41968"/>
                      <a:pt x="24116" y="42023"/>
                      <a:pt x="24284" y="42023"/>
                    </a:cubicBezTo>
                    <a:cubicBezTo>
                      <a:pt x="24694" y="42023"/>
                      <a:pt x="24974" y="41696"/>
                      <a:pt x="24974" y="41137"/>
                    </a:cubicBezTo>
                    <a:lnTo>
                      <a:pt x="24974" y="15302"/>
                    </a:lnTo>
                    <a:cubicBezTo>
                      <a:pt x="24974" y="14513"/>
                      <a:pt x="24418" y="13547"/>
                      <a:pt x="23734" y="13147"/>
                    </a:cubicBezTo>
                    <a:lnTo>
                      <a:pt x="1250" y="172"/>
                    </a:lnTo>
                    <a:cubicBezTo>
                      <a:pt x="1051" y="56"/>
                      <a:pt x="863" y="1"/>
                      <a:pt x="6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10"/>
              <p:cNvSpPr/>
              <p:nvPr/>
            </p:nvSpPr>
            <p:spPr>
              <a:xfrm>
                <a:off x="2016945" y="1956672"/>
                <a:ext cx="897967" cy="521491"/>
              </a:xfrm>
              <a:custGeom>
                <a:rect b="b" l="l" r="r" t="t"/>
                <a:pathLst>
                  <a:path extrusionOk="0" fill="none" h="11673" w="20100">
                    <a:moveTo>
                      <a:pt x="1" y="11673"/>
                    </a:moveTo>
                    <a:cubicBezTo>
                      <a:pt x="6704" y="7785"/>
                      <a:pt x="13407" y="3888"/>
                      <a:pt x="20099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10"/>
              <p:cNvSpPr/>
              <p:nvPr/>
            </p:nvSpPr>
            <p:spPr>
              <a:xfrm>
                <a:off x="2007563" y="1437494"/>
                <a:ext cx="927989" cy="1582344"/>
              </a:xfrm>
              <a:custGeom>
                <a:rect b="b" l="l" r="r" t="t"/>
                <a:pathLst>
                  <a:path extrusionOk="0" fill="none" h="35419" w="20772">
                    <a:moveTo>
                      <a:pt x="0" y="725"/>
                    </a:moveTo>
                    <a:cubicBezTo>
                      <a:pt x="0" y="211"/>
                      <a:pt x="368" y="1"/>
                      <a:pt x="820" y="263"/>
                    </a:cubicBezTo>
                    <a:lnTo>
                      <a:pt x="19952" y="11306"/>
                    </a:lnTo>
                    <a:cubicBezTo>
                      <a:pt x="20393" y="11568"/>
                      <a:pt x="20762" y="12199"/>
                      <a:pt x="20762" y="12703"/>
                    </a:cubicBezTo>
                    <a:lnTo>
                      <a:pt x="20772" y="34694"/>
                    </a:lnTo>
                    <a:cubicBezTo>
                      <a:pt x="20772" y="35209"/>
                      <a:pt x="20404" y="35419"/>
                      <a:pt x="19963" y="35156"/>
                    </a:cubicBezTo>
                    <a:lnTo>
                      <a:pt x="820" y="24113"/>
                    </a:lnTo>
                    <a:cubicBezTo>
                      <a:pt x="379" y="23851"/>
                      <a:pt x="10" y="23221"/>
                      <a:pt x="10" y="2271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10"/>
              <p:cNvSpPr/>
              <p:nvPr/>
            </p:nvSpPr>
            <p:spPr>
              <a:xfrm>
                <a:off x="1187043" y="1391969"/>
                <a:ext cx="822422" cy="1756978"/>
              </a:xfrm>
              <a:custGeom>
                <a:rect b="b" l="l" r="r" t="t"/>
                <a:pathLst>
                  <a:path extrusionOk="0" h="39328" w="18409">
                    <a:moveTo>
                      <a:pt x="18394" y="1099"/>
                    </a:moveTo>
                    <a:lnTo>
                      <a:pt x="18394" y="1099"/>
                    </a:lnTo>
                    <a:cubicBezTo>
                      <a:pt x="18399" y="1101"/>
                      <a:pt x="18404" y="1102"/>
                      <a:pt x="18408" y="1104"/>
                    </a:cubicBezTo>
                    <a:cubicBezTo>
                      <a:pt x="18404" y="1102"/>
                      <a:pt x="18399" y="1100"/>
                      <a:pt x="18394" y="1099"/>
                    </a:cubicBezTo>
                    <a:close/>
                    <a:moveTo>
                      <a:pt x="15244" y="1"/>
                    </a:moveTo>
                    <a:cubicBezTo>
                      <a:pt x="15160" y="1"/>
                      <a:pt x="15059" y="48"/>
                      <a:pt x="14951" y="147"/>
                    </a:cubicBezTo>
                    <a:lnTo>
                      <a:pt x="568" y="13827"/>
                    </a:lnTo>
                    <a:cubicBezTo>
                      <a:pt x="253" y="14121"/>
                      <a:pt x="1" y="14763"/>
                      <a:pt x="1" y="15256"/>
                    </a:cubicBezTo>
                    <a:lnTo>
                      <a:pt x="64" y="37762"/>
                    </a:lnTo>
                    <a:cubicBezTo>
                      <a:pt x="64" y="38035"/>
                      <a:pt x="148" y="38203"/>
                      <a:pt x="274" y="38245"/>
                    </a:cubicBezTo>
                    <a:cubicBezTo>
                      <a:pt x="1302" y="38602"/>
                      <a:pt x="2330" y="38969"/>
                      <a:pt x="3358" y="39326"/>
                    </a:cubicBezTo>
                    <a:lnTo>
                      <a:pt x="3358" y="39326"/>
                    </a:lnTo>
                    <a:cubicBezTo>
                      <a:pt x="3235" y="39281"/>
                      <a:pt x="3163" y="39114"/>
                      <a:pt x="3163" y="38844"/>
                    </a:cubicBezTo>
                    <a:lnTo>
                      <a:pt x="3100" y="16339"/>
                    </a:lnTo>
                    <a:cubicBezTo>
                      <a:pt x="3090" y="15855"/>
                      <a:pt x="3342" y="15214"/>
                      <a:pt x="3657" y="14920"/>
                    </a:cubicBezTo>
                    <a:lnTo>
                      <a:pt x="18040" y="1240"/>
                    </a:lnTo>
                    <a:cubicBezTo>
                      <a:pt x="18146" y="1143"/>
                      <a:pt x="18245" y="1090"/>
                      <a:pt x="18333" y="1090"/>
                    </a:cubicBezTo>
                    <a:cubicBezTo>
                      <a:pt x="18354" y="1090"/>
                      <a:pt x="18375" y="1093"/>
                      <a:pt x="18394" y="1099"/>
                    </a:cubicBezTo>
                    <a:lnTo>
                      <a:pt x="18394" y="1099"/>
                    </a:lnTo>
                    <a:cubicBezTo>
                      <a:pt x="17369" y="733"/>
                      <a:pt x="16334" y="377"/>
                      <a:pt x="15309" y="11"/>
                    </a:cubicBezTo>
                    <a:cubicBezTo>
                      <a:pt x="15288" y="4"/>
                      <a:pt x="15267" y="1"/>
                      <a:pt x="15244" y="1"/>
                    </a:cubicBezTo>
                    <a:close/>
                    <a:moveTo>
                      <a:pt x="3358" y="39326"/>
                    </a:moveTo>
                    <a:lnTo>
                      <a:pt x="3358" y="39326"/>
                    </a:lnTo>
                    <a:cubicBezTo>
                      <a:pt x="3360" y="39326"/>
                      <a:pt x="3361" y="39327"/>
                      <a:pt x="3363" y="39328"/>
                    </a:cubicBezTo>
                    <a:cubicBezTo>
                      <a:pt x="3361" y="39327"/>
                      <a:pt x="3360" y="39326"/>
                      <a:pt x="3358" y="39326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10"/>
              <p:cNvSpPr/>
              <p:nvPr/>
            </p:nvSpPr>
            <p:spPr>
              <a:xfrm>
                <a:off x="1325047" y="1440710"/>
                <a:ext cx="696617" cy="1708863"/>
              </a:xfrm>
              <a:custGeom>
                <a:rect b="b" l="l" r="r" t="t"/>
                <a:pathLst>
                  <a:path extrusionOk="0" h="38251" w="15593">
                    <a:moveTo>
                      <a:pt x="15245" y="1"/>
                    </a:moveTo>
                    <a:cubicBezTo>
                      <a:pt x="15159" y="1"/>
                      <a:pt x="15059" y="49"/>
                      <a:pt x="14951" y="149"/>
                    </a:cubicBezTo>
                    <a:lnTo>
                      <a:pt x="568" y="13829"/>
                    </a:lnTo>
                    <a:cubicBezTo>
                      <a:pt x="253" y="14123"/>
                      <a:pt x="1" y="14764"/>
                      <a:pt x="11" y="15248"/>
                    </a:cubicBezTo>
                    <a:lnTo>
                      <a:pt x="74" y="37753"/>
                    </a:lnTo>
                    <a:cubicBezTo>
                      <a:pt x="74" y="38076"/>
                      <a:pt x="182" y="38250"/>
                      <a:pt x="344" y="38250"/>
                    </a:cubicBezTo>
                    <a:cubicBezTo>
                      <a:pt x="430" y="38250"/>
                      <a:pt x="532" y="38201"/>
                      <a:pt x="641" y="38099"/>
                    </a:cubicBezTo>
                    <a:lnTo>
                      <a:pt x="15025" y="24420"/>
                    </a:lnTo>
                    <a:cubicBezTo>
                      <a:pt x="15340" y="24126"/>
                      <a:pt x="15593" y="23495"/>
                      <a:pt x="15582" y="23002"/>
                    </a:cubicBezTo>
                    <a:lnTo>
                      <a:pt x="15519" y="496"/>
                    </a:lnTo>
                    <a:cubicBezTo>
                      <a:pt x="15519" y="178"/>
                      <a:pt x="15409" y="1"/>
                      <a:pt x="152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10"/>
              <p:cNvSpPr/>
              <p:nvPr/>
            </p:nvSpPr>
            <p:spPr>
              <a:xfrm>
                <a:off x="1395457" y="1562363"/>
                <a:ext cx="661905" cy="1490358"/>
              </a:xfrm>
              <a:custGeom>
                <a:rect b="b" l="l" r="r" t="t"/>
                <a:pathLst>
                  <a:path extrusionOk="0" h="33360" w="14816">
                    <a:moveTo>
                      <a:pt x="14808" y="555"/>
                    </a:moveTo>
                    <a:cubicBezTo>
                      <a:pt x="14810" y="555"/>
                      <a:pt x="14813" y="556"/>
                      <a:pt x="14815" y="557"/>
                    </a:cubicBezTo>
                    <a:cubicBezTo>
                      <a:pt x="14813" y="556"/>
                      <a:pt x="14810" y="555"/>
                      <a:pt x="14808" y="555"/>
                    </a:cubicBezTo>
                    <a:close/>
                    <a:moveTo>
                      <a:pt x="13213" y="1"/>
                    </a:moveTo>
                    <a:cubicBezTo>
                      <a:pt x="13140" y="1"/>
                      <a:pt x="13056" y="44"/>
                      <a:pt x="12966" y="127"/>
                    </a:cubicBezTo>
                    <a:lnTo>
                      <a:pt x="484" y="11768"/>
                    </a:lnTo>
                    <a:cubicBezTo>
                      <a:pt x="221" y="12020"/>
                      <a:pt x="1" y="12567"/>
                      <a:pt x="1" y="12987"/>
                    </a:cubicBezTo>
                    <a:lnTo>
                      <a:pt x="116" y="32393"/>
                    </a:lnTo>
                    <a:cubicBezTo>
                      <a:pt x="116" y="32635"/>
                      <a:pt x="190" y="32782"/>
                      <a:pt x="295" y="32813"/>
                    </a:cubicBezTo>
                    <a:cubicBezTo>
                      <a:pt x="809" y="33002"/>
                      <a:pt x="1324" y="33181"/>
                      <a:pt x="1839" y="33359"/>
                    </a:cubicBezTo>
                    <a:cubicBezTo>
                      <a:pt x="1724" y="33317"/>
                      <a:pt x="1650" y="33170"/>
                      <a:pt x="1650" y="32939"/>
                    </a:cubicBezTo>
                    <a:lnTo>
                      <a:pt x="1545" y="13533"/>
                    </a:lnTo>
                    <a:cubicBezTo>
                      <a:pt x="1535" y="13102"/>
                      <a:pt x="1755" y="12556"/>
                      <a:pt x="2028" y="12304"/>
                    </a:cubicBezTo>
                    <a:lnTo>
                      <a:pt x="14500" y="673"/>
                    </a:lnTo>
                    <a:cubicBezTo>
                      <a:pt x="14596" y="585"/>
                      <a:pt x="14680" y="546"/>
                      <a:pt x="14751" y="546"/>
                    </a:cubicBezTo>
                    <a:cubicBezTo>
                      <a:pt x="14771" y="546"/>
                      <a:pt x="14790" y="549"/>
                      <a:pt x="14808" y="555"/>
                    </a:cubicBezTo>
                    <a:lnTo>
                      <a:pt x="14808" y="555"/>
                    </a:lnTo>
                    <a:cubicBezTo>
                      <a:pt x="14295" y="377"/>
                      <a:pt x="13783" y="189"/>
                      <a:pt x="13270" y="11"/>
                    </a:cubicBezTo>
                    <a:cubicBezTo>
                      <a:pt x="13252" y="4"/>
                      <a:pt x="13233" y="1"/>
                      <a:pt x="132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10"/>
              <p:cNvSpPr/>
              <p:nvPr/>
            </p:nvSpPr>
            <p:spPr>
              <a:xfrm>
                <a:off x="1463990" y="1586756"/>
                <a:ext cx="606508" cy="1466457"/>
              </a:xfrm>
              <a:custGeom>
                <a:rect b="b" l="l" r="r" t="t"/>
                <a:pathLst>
                  <a:path extrusionOk="0" h="32825" w="13576">
                    <a:moveTo>
                      <a:pt x="13220" y="0"/>
                    </a:moveTo>
                    <a:cubicBezTo>
                      <a:pt x="13146" y="0"/>
                      <a:pt x="13059" y="41"/>
                      <a:pt x="12966" y="127"/>
                    </a:cubicBezTo>
                    <a:lnTo>
                      <a:pt x="494" y="11758"/>
                    </a:lnTo>
                    <a:cubicBezTo>
                      <a:pt x="221" y="12010"/>
                      <a:pt x="1" y="12556"/>
                      <a:pt x="11" y="12987"/>
                    </a:cubicBezTo>
                    <a:lnTo>
                      <a:pt x="116" y="32393"/>
                    </a:lnTo>
                    <a:cubicBezTo>
                      <a:pt x="116" y="32670"/>
                      <a:pt x="217" y="32824"/>
                      <a:pt x="361" y="32824"/>
                    </a:cubicBezTo>
                    <a:cubicBezTo>
                      <a:pt x="435" y="32824"/>
                      <a:pt x="521" y="32784"/>
                      <a:pt x="610" y="32698"/>
                    </a:cubicBezTo>
                    <a:lnTo>
                      <a:pt x="13092" y="21067"/>
                    </a:lnTo>
                    <a:cubicBezTo>
                      <a:pt x="13365" y="20814"/>
                      <a:pt x="13575" y="20268"/>
                      <a:pt x="13575" y="19848"/>
                    </a:cubicBezTo>
                    <a:lnTo>
                      <a:pt x="13459" y="431"/>
                    </a:lnTo>
                    <a:cubicBezTo>
                      <a:pt x="13459" y="154"/>
                      <a:pt x="13363" y="0"/>
                      <a:pt x="132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8" name="Google Shape;1208;p10"/>
            <p:cNvGrpSpPr/>
            <p:nvPr/>
          </p:nvGrpSpPr>
          <p:grpSpPr>
            <a:xfrm>
              <a:off x="6811475" y="1531633"/>
              <a:ext cx="629072" cy="735415"/>
              <a:chOff x="2193460" y="1781543"/>
              <a:chExt cx="747293" cy="873622"/>
            </a:xfrm>
          </p:grpSpPr>
          <p:sp>
            <p:nvSpPr>
              <p:cNvPr id="1209" name="Google Shape;1209;p10"/>
              <p:cNvSpPr/>
              <p:nvPr/>
            </p:nvSpPr>
            <p:spPr>
              <a:xfrm>
                <a:off x="2249752" y="2318547"/>
                <a:ext cx="685359" cy="323581"/>
              </a:xfrm>
              <a:custGeom>
                <a:rect b="b" l="l" r="r" t="t"/>
                <a:pathLst>
                  <a:path extrusionOk="0" h="7243" w="15341">
                    <a:moveTo>
                      <a:pt x="1" y="1"/>
                    </a:moveTo>
                    <a:lnTo>
                      <a:pt x="1" y="1724"/>
                    </a:lnTo>
                    <a:cubicBezTo>
                      <a:pt x="1" y="1829"/>
                      <a:pt x="85" y="1934"/>
                      <a:pt x="232" y="2018"/>
                    </a:cubicBezTo>
                    <a:lnTo>
                      <a:pt x="8953" y="7093"/>
                    </a:lnTo>
                    <a:cubicBezTo>
                      <a:pt x="9131" y="7193"/>
                      <a:pt x="9373" y="7243"/>
                      <a:pt x="9616" y="7243"/>
                    </a:cubicBezTo>
                    <a:cubicBezTo>
                      <a:pt x="9859" y="7243"/>
                      <a:pt x="10103" y="7193"/>
                      <a:pt x="10286" y="7093"/>
                    </a:cubicBezTo>
                    <a:lnTo>
                      <a:pt x="15341" y="4161"/>
                    </a:lnTo>
                    <a:lnTo>
                      <a:pt x="15341" y="2281"/>
                    </a:lnTo>
                    <a:lnTo>
                      <a:pt x="10424" y="5118"/>
                    </a:lnTo>
                    <a:cubicBezTo>
                      <a:pt x="10192" y="5254"/>
                      <a:pt x="9898" y="5317"/>
                      <a:pt x="9604" y="5317"/>
                    </a:cubicBezTo>
                    <a:cubicBezTo>
                      <a:pt x="9320" y="5317"/>
                      <a:pt x="9026" y="5254"/>
                      <a:pt x="8795" y="5118"/>
                    </a:cubicBezTo>
                    <a:lnTo>
                      <a:pt x="74" y="54"/>
                    </a:lnTo>
                    <a:cubicBezTo>
                      <a:pt x="53" y="43"/>
                      <a:pt x="22" y="22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10"/>
              <p:cNvSpPr/>
              <p:nvPr/>
            </p:nvSpPr>
            <p:spPr>
              <a:xfrm>
                <a:off x="2249752" y="1928035"/>
                <a:ext cx="685359" cy="614951"/>
              </a:xfrm>
              <a:custGeom>
                <a:rect b="b" l="l" r="r" t="t"/>
                <a:pathLst>
                  <a:path extrusionOk="0" h="13765" w="15341">
                    <a:moveTo>
                      <a:pt x="13975" y="0"/>
                    </a:moveTo>
                    <a:lnTo>
                      <a:pt x="232" y="7943"/>
                    </a:lnTo>
                    <a:lnTo>
                      <a:pt x="232" y="7933"/>
                    </a:lnTo>
                    <a:cubicBezTo>
                      <a:pt x="158" y="7985"/>
                      <a:pt x="106" y="8027"/>
                      <a:pt x="64" y="8080"/>
                    </a:cubicBezTo>
                    <a:cubicBezTo>
                      <a:pt x="22" y="8132"/>
                      <a:pt x="1" y="8185"/>
                      <a:pt x="1" y="8237"/>
                    </a:cubicBezTo>
                    <a:cubicBezTo>
                      <a:pt x="1" y="8290"/>
                      <a:pt x="11" y="8332"/>
                      <a:pt x="43" y="8374"/>
                    </a:cubicBezTo>
                    <a:cubicBezTo>
                      <a:pt x="85" y="8437"/>
                      <a:pt x="137" y="8489"/>
                      <a:pt x="221" y="8542"/>
                    </a:cubicBezTo>
                    <a:lnTo>
                      <a:pt x="8942" y="13607"/>
                    </a:lnTo>
                    <a:cubicBezTo>
                      <a:pt x="9120" y="13712"/>
                      <a:pt x="9365" y="13764"/>
                      <a:pt x="9609" y="13764"/>
                    </a:cubicBezTo>
                    <a:cubicBezTo>
                      <a:pt x="9853" y="13764"/>
                      <a:pt x="10098" y="13712"/>
                      <a:pt x="10276" y="13607"/>
                    </a:cubicBezTo>
                    <a:lnTo>
                      <a:pt x="15341" y="10686"/>
                    </a:lnTo>
                    <a:lnTo>
                      <a:pt x="15341" y="9488"/>
                    </a:lnTo>
                    <a:lnTo>
                      <a:pt x="11222" y="11863"/>
                    </a:lnTo>
                    <a:cubicBezTo>
                      <a:pt x="11148" y="11905"/>
                      <a:pt x="11064" y="11927"/>
                      <a:pt x="10979" y="11927"/>
                    </a:cubicBezTo>
                    <a:cubicBezTo>
                      <a:pt x="10919" y="11927"/>
                      <a:pt x="10858" y="11916"/>
                      <a:pt x="10802" y="11894"/>
                    </a:cubicBezTo>
                    <a:cubicBezTo>
                      <a:pt x="10455" y="11736"/>
                      <a:pt x="10040" y="11657"/>
                      <a:pt x="9624" y="11657"/>
                    </a:cubicBezTo>
                    <a:cubicBezTo>
                      <a:pt x="9207" y="11657"/>
                      <a:pt x="8789" y="11736"/>
                      <a:pt x="8437" y="11894"/>
                    </a:cubicBezTo>
                    <a:cubicBezTo>
                      <a:pt x="8354" y="11925"/>
                      <a:pt x="8291" y="11939"/>
                      <a:pt x="8235" y="11939"/>
                    </a:cubicBezTo>
                    <a:cubicBezTo>
                      <a:pt x="8158" y="11939"/>
                      <a:pt x="8097" y="11911"/>
                      <a:pt x="8017" y="11863"/>
                    </a:cubicBezTo>
                    <a:lnTo>
                      <a:pt x="3384" y="9173"/>
                    </a:lnTo>
                    <a:cubicBezTo>
                      <a:pt x="3247" y="9089"/>
                      <a:pt x="3205" y="9036"/>
                      <a:pt x="3342" y="8921"/>
                    </a:cubicBezTo>
                    <a:cubicBezTo>
                      <a:pt x="3783" y="8595"/>
                      <a:pt x="3856" y="8153"/>
                      <a:pt x="3573" y="7786"/>
                    </a:cubicBezTo>
                    <a:cubicBezTo>
                      <a:pt x="3541" y="7733"/>
                      <a:pt x="3499" y="7691"/>
                      <a:pt x="3457" y="7649"/>
                    </a:cubicBezTo>
                    <a:cubicBezTo>
                      <a:pt x="3426" y="7618"/>
                      <a:pt x="3384" y="7586"/>
                      <a:pt x="3342" y="7555"/>
                    </a:cubicBezTo>
                    <a:cubicBezTo>
                      <a:pt x="3331" y="7544"/>
                      <a:pt x="3331" y="7534"/>
                      <a:pt x="3321" y="7523"/>
                    </a:cubicBezTo>
                    <a:cubicBezTo>
                      <a:pt x="3258" y="7460"/>
                      <a:pt x="3279" y="7376"/>
                      <a:pt x="3384" y="7313"/>
                    </a:cubicBezTo>
                    <a:lnTo>
                      <a:pt x="14909" y="662"/>
                    </a:lnTo>
                    <a:cubicBezTo>
                      <a:pt x="14804" y="525"/>
                      <a:pt x="14668" y="410"/>
                      <a:pt x="14531" y="326"/>
                    </a:cubicBezTo>
                    <a:lnTo>
                      <a:pt x="139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10"/>
              <p:cNvSpPr/>
              <p:nvPr/>
            </p:nvSpPr>
            <p:spPr>
              <a:xfrm>
                <a:off x="2687264" y="2066575"/>
                <a:ext cx="247857" cy="219399"/>
              </a:xfrm>
              <a:custGeom>
                <a:rect b="b" l="l" r="r" t="t"/>
                <a:pathLst>
                  <a:path extrusionOk="0" h="4911" w="5548">
                    <a:moveTo>
                      <a:pt x="4532" y="1"/>
                    </a:moveTo>
                    <a:cubicBezTo>
                      <a:pt x="3440" y="1"/>
                      <a:pt x="2346" y="243"/>
                      <a:pt x="1513" y="723"/>
                    </a:cubicBezTo>
                    <a:cubicBezTo>
                      <a:pt x="357" y="1386"/>
                      <a:pt x="0" y="2331"/>
                      <a:pt x="441" y="3172"/>
                    </a:cubicBezTo>
                    <a:cubicBezTo>
                      <a:pt x="462" y="3214"/>
                      <a:pt x="493" y="3266"/>
                      <a:pt x="515" y="3308"/>
                    </a:cubicBezTo>
                    <a:cubicBezTo>
                      <a:pt x="546" y="3350"/>
                      <a:pt x="578" y="3392"/>
                      <a:pt x="609" y="3445"/>
                    </a:cubicBezTo>
                    <a:cubicBezTo>
                      <a:pt x="820" y="3718"/>
                      <a:pt x="1103" y="3970"/>
                      <a:pt x="1492" y="4191"/>
                    </a:cubicBezTo>
                    <a:cubicBezTo>
                      <a:pt x="2312" y="4672"/>
                      <a:pt x="3393" y="4911"/>
                      <a:pt x="4477" y="4911"/>
                    </a:cubicBezTo>
                    <a:cubicBezTo>
                      <a:pt x="4837" y="4911"/>
                      <a:pt x="5197" y="4884"/>
                      <a:pt x="5548" y="4832"/>
                    </a:cubicBezTo>
                    <a:lnTo>
                      <a:pt x="5548" y="3340"/>
                    </a:lnTo>
                    <a:cubicBezTo>
                      <a:pt x="5232" y="3487"/>
                      <a:pt x="4917" y="3592"/>
                      <a:pt x="4906" y="3602"/>
                    </a:cubicBezTo>
                    <a:lnTo>
                      <a:pt x="4518" y="3319"/>
                    </a:lnTo>
                    <a:cubicBezTo>
                      <a:pt x="4539" y="3308"/>
                      <a:pt x="4896" y="3161"/>
                      <a:pt x="5190" y="3004"/>
                    </a:cubicBezTo>
                    <a:lnTo>
                      <a:pt x="4738" y="2678"/>
                    </a:lnTo>
                    <a:lnTo>
                      <a:pt x="4581" y="2552"/>
                    </a:lnTo>
                    <a:cubicBezTo>
                      <a:pt x="4497" y="2573"/>
                      <a:pt x="4402" y="2594"/>
                      <a:pt x="4318" y="2605"/>
                    </a:cubicBezTo>
                    <a:cubicBezTo>
                      <a:pt x="4129" y="2657"/>
                      <a:pt x="3961" y="2689"/>
                      <a:pt x="3804" y="2699"/>
                    </a:cubicBezTo>
                    <a:cubicBezTo>
                      <a:pt x="3752" y="2704"/>
                      <a:pt x="3701" y="2707"/>
                      <a:pt x="3652" y="2707"/>
                    </a:cubicBezTo>
                    <a:cubicBezTo>
                      <a:pt x="3512" y="2707"/>
                      <a:pt x="3382" y="2685"/>
                      <a:pt x="3257" y="2647"/>
                    </a:cubicBezTo>
                    <a:cubicBezTo>
                      <a:pt x="3152" y="2626"/>
                      <a:pt x="3057" y="2584"/>
                      <a:pt x="2963" y="2521"/>
                    </a:cubicBezTo>
                    <a:cubicBezTo>
                      <a:pt x="2396" y="2194"/>
                      <a:pt x="2522" y="1837"/>
                      <a:pt x="3078" y="1512"/>
                    </a:cubicBezTo>
                    <a:lnTo>
                      <a:pt x="3131" y="1480"/>
                    </a:lnTo>
                    <a:lnTo>
                      <a:pt x="2637" y="1102"/>
                    </a:lnTo>
                    <a:lnTo>
                      <a:pt x="2942" y="924"/>
                    </a:lnTo>
                    <a:lnTo>
                      <a:pt x="3456" y="1312"/>
                    </a:lnTo>
                    <a:cubicBezTo>
                      <a:pt x="3772" y="1165"/>
                      <a:pt x="4077" y="1060"/>
                      <a:pt x="4087" y="1050"/>
                    </a:cubicBezTo>
                    <a:lnTo>
                      <a:pt x="4486" y="1333"/>
                    </a:lnTo>
                    <a:cubicBezTo>
                      <a:pt x="4465" y="1333"/>
                      <a:pt x="4150" y="1491"/>
                      <a:pt x="3877" y="1627"/>
                    </a:cubicBezTo>
                    <a:lnTo>
                      <a:pt x="4465" y="2058"/>
                    </a:lnTo>
                    <a:cubicBezTo>
                      <a:pt x="4817" y="1951"/>
                      <a:pt x="5079" y="1900"/>
                      <a:pt x="5306" y="1900"/>
                    </a:cubicBezTo>
                    <a:cubicBezTo>
                      <a:pt x="5391" y="1900"/>
                      <a:pt x="5470" y="1907"/>
                      <a:pt x="5548" y="1921"/>
                    </a:cubicBezTo>
                    <a:lnTo>
                      <a:pt x="5548" y="72"/>
                    </a:lnTo>
                    <a:cubicBezTo>
                      <a:pt x="5215" y="25"/>
                      <a:pt x="4874" y="1"/>
                      <a:pt x="45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10"/>
              <p:cNvSpPr/>
              <p:nvPr/>
            </p:nvSpPr>
            <p:spPr>
              <a:xfrm>
                <a:off x="2236617" y="1920485"/>
                <a:ext cx="698494" cy="734680"/>
              </a:xfrm>
              <a:custGeom>
                <a:rect b="b" l="l" r="r" t="t"/>
                <a:pathLst>
                  <a:path extrusionOk="0" h="16445" w="15635">
                    <a:moveTo>
                      <a:pt x="13975" y="1"/>
                    </a:moveTo>
                    <a:lnTo>
                      <a:pt x="379" y="7850"/>
                    </a:lnTo>
                    <a:cubicBezTo>
                      <a:pt x="137" y="7997"/>
                      <a:pt x="1" y="8196"/>
                      <a:pt x="1" y="8406"/>
                    </a:cubicBezTo>
                    <a:lnTo>
                      <a:pt x="1" y="8417"/>
                    </a:lnTo>
                    <a:lnTo>
                      <a:pt x="1" y="8627"/>
                    </a:lnTo>
                    <a:lnTo>
                      <a:pt x="1" y="10634"/>
                    </a:lnTo>
                    <a:cubicBezTo>
                      <a:pt x="1" y="10855"/>
                      <a:pt x="137" y="11044"/>
                      <a:pt x="379" y="11191"/>
                    </a:cubicBezTo>
                    <a:lnTo>
                      <a:pt x="9099" y="16255"/>
                    </a:lnTo>
                    <a:cubicBezTo>
                      <a:pt x="9320" y="16381"/>
                      <a:pt x="9614" y="16444"/>
                      <a:pt x="9908" y="16444"/>
                    </a:cubicBezTo>
                    <a:cubicBezTo>
                      <a:pt x="10202" y="16444"/>
                      <a:pt x="10496" y="16381"/>
                      <a:pt x="10728" y="16255"/>
                    </a:cubicBezTo>
                    <a:lnTo>
                      <a:pt x="15635" y="13418"/>
                    </a:lnTo>
                    <a:lnTo>
                      <a:pt x="15635" y="13250"/>
                    </a:lnTo>
                    <a:lnTo>
                      <a:pt x="15635" y="13071"/>
                    </a:lnTo>
                    <a:lnTo>
                      <a:pt x="10580" y="16003"/>
                    </a:lnTo>
                    <a:cubicBezTo>
                      <a:pt x="10397" y="16103"/>
                      <a:pt x="10153" y="16153"/>
                      <a:pt x="9910" y="16153"/>
                    </a:cubicBezTo>
                    <a:cubicBezTo>
                      <a:pt x="9667" y="16153"/>
                      <a:pt x="9425" y="16103"/>
                      <a:pt x="9247" y="16003"/>
                    </a:cubicBezTo>
                    <a:lnTo>
                      <a:pt x="526" y="10928"/>
                    </a:lnTo>
                    <a:cubicBezTo>
                      <a:pt x="379" y="10844"/>
                      <a:pt x="295" y="10739"/>
                      <a:pt x="295" y="10634"/>
                    </a:cubicBezTo>
                    <a:lnTo>
                      <a:pt x="295" y="8911"/>
                    </a:lnTo>
                    <a:cubicBezTo>
                      <a:pt x="316" y="8932"/>
                      <a:pt x="347" y="8953"/>
                      <a:pt x="368" y="8964"/>
                    </a:cubicBezTo>
                    <a:lnTo>
                      <a:pt x="9089" y="14028"/>
                    </a:lnTo>
                    <a:cubicBezTo>
                      <a:pt x="9320" y="14164"/>
                      <a:pt x="9614" y="14227"/>
                      <a:pt x="9898" y="14227"/>
                    </a:cubicBezTo>
                    <a:cubicBezTo>
                      <a:pt x="10192" y="14227"/>
                      <a:pt x="10486" y="14164"/>
                      <a:pt x="10718" y="14028"/>
                    </a:cubicBezTo>
                    <a:lnTo>
                      <a:pt x="15635" y="11191"/>
                    </a:lnTo>
                    <a:lnTo>
                      <a:pt x="15635" y="11023"/>
                    </a:lnTo>
                    <a:lnTo>
                      <a:pt x="15635" y="10855"/>
                    </a:lnTo>
                    <a:lnTo>
                      <a:pt x="10570" y="13776"/>
                    </a:lnTo>
                    <a:cubicBezTo>
                      <a:pt x="10392" y="13881"/>
                      <a:pt x="10147" y="13933"/>
                      <a:pt x="9903" y="13933"/>
                    </a:cubicBezTo>
                    <a:cubicBezTo>
                      <a:pt x="9659" y="13933"/>
                      <a:pt x="9414" y="13881"/>
                      <a:pt x="9236" y="13776"/>
                    </a:cubicBezTo>
                    <a:lnTo>
                      <a:pt x="515" y="8711"/>
                    </a:lnTo>
                    <a:cubicBezTo>
                      <a:pt x="431" y="8658"/>
                      <a:pt x="379" y="8606"/>
                      <a:pt x="337" y="8543"/>
                    </a:cubicBezTo>
                    <a:cubicBezTo>
                      <a:pt x="305" y="8501"/>
                      <a:pt x="295" y="8459"/>
                      <a:pt x="295" y="8406"/>
                    </a:cubicBezTo>
                    <a:cubicBezTo>
                      <a:pt x="295" y="8354"/>
                      <a:pt x="316" y="8301"/>
                      <a:pt x="358" y="8249"/>
                    </a:cubicBezTo>
                    <a:cubicBezTo>
                      <a:pt x="400" y="8196"/>
                      <a:pt x="452" y="8154"/>
                      <a:pt x="526" y="8102"/>
                    </a:cubicBezTo>
                    <a:lnTo>
                      <a:pt x="526" y="8112"/>
                    </a:lnTo>
                    <a:lnTo>
                      <a:pt x="14269" y="169"/>
                    </a:lnTo>
                    <a:lnTo>
                      <a:pt x="14122" y="85"/>
                    </a:lnTo>
                    <a:lnTo>
                      <a:pt x="139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p10"/>
              <p:cNvSpPr/>
              <p:nvPr/>
            </p:nvSpPr>
            <p:spPr>
              <a:xfrm>
                <a:off x="2392894" y="1957610"/>
                <a:ext cx="542220" cy="503800"/>
              </a:xfrm>
              <a:custGeom>
                <a:rect b="b" l="l" r="r" t="t"/>
                <a:pathLst>
                  <a:path extrusionOk="0" h="11277" w="12137">
                    <a:moveTo>
                      <a:pt x="5113" y="7452"/>
                    </a:moveTo>
                    <a:cubicBezTo>
                      <a:pt x="5507" y="7452"/>
                      <a:pt x="5901" y="7539"/>
                      <a:pt x="6200" y="7712"/>
                    </a:cubicBezTo>
                    <a:cubicBezTo>
                      <a:pt x="6799" y="8059"/>
                      <a:pt x="6799" y="8626"/>
                      <a:pt x="6190" y="8973"/>
                    </a:cubicBezTo>
                    <a:cubicBezTo>
                      <a:pt x="5890" y="9146"/>
                      <a:pt x="5496" y="9233"/>
                      <a:pt x="5102" y="9233"/>
                    </a:cubicBezTo>
                    <a:cubicBezTo>
                      <a:pt x="4708" y="9233"/>
                      <a:pt x="4314" y="9146"/>
                      <a:pt x="4015" y="8973"/>
                    </a:cubicBezTo>
                    <a:cubicBezTo>
                      <a:pt x="3416" y="8626"/>
                      <a:pt x="3426" y="8059"/>
                      <a:pt x="4025" y="7712"/>
                    </a:cubicBezTo>
                    <a:cubicBezTo>
                      <a:pt x="4325" y="7539"/>
                      <a:pt x="4719" y="7452"/>
                      <a:pt x="5113" y="7452"/>
                    </a:cubicBezTo>
                    <a:close/>
                    <a:moveTo>
                      <a:pt x="11705" y="0"/>
                    </a:moveTo>
                    <a:lnTo>
                      <a:pt x="180" y="6651"/>
                    </a:lnTo>
                    <a:cubicBezTo>
                      <a:pt x="75" y="6714"/>
                      <a:pt x="54" y="6798"/>
                      <a:pt x="117" y="6861"/>
                    </a:cubicBezTo>
                    <a:cubicBezTo>
                      <a:pt x="127" y="6872"/>
                      <a:pt x="127" y="6882"/>
                      <a:pt x="138" y="6893"/>
                    </a:cubicBezTo>
                    <a:cubicBezTo>
                      <a:pt x="180" y="6924"/>
                      <a:pt x="222" y="6956"/>
                      <a:pt x="253" y="6987"/>
                    </a:cubicBezTo>
                    <a:cubicBezTo>
                      <a:pt x="295" y="7029"/>
                      <a:pt x="337" y="7071"/>
                      <a:pt x="369" y="7124"/>
                    </a:cubicBezTo>
                    <a:cubicBezTo>
                      <a:pt x="652" y="7491"/>
                      <a:pt x="579" y="7933"/>
                      <a:pt x="138" y="8259"/>
                    </a:cubicBezTo>
                    <a:cubicBezTo>
                      <a:pt x="1" y="8374"/>
                      <a:pt x="43" y="8427"/>
                      <a:pt x="180" y="8511"/>
                    </a:cubicBezTo>
                    <a:lnTo>
                      <a:pt x="4813" y="11201"/>
                    </a:lnTo>
                    <a:cubicBezTo>
                      <a:pt x="4893" y="11249"/>
                      <a:pt x="4954" y="11277"/>
                      <a:pt x="5031" y="11277"/>
                    </a:cubicBezTo>
                    <a:cubicBezTo>
                      <a:pt x="5087" y="11277"/>
                      <a:pt x="5150" y="11263"/>
                      <a:pt x="5233" y="11232"/>
                    </a:cubicBezTo>
                    <a:cubicBezTo>
                      <a:pt x="5585" y="11074"/>
                      <a:pt x="6003" y="10995"/>
                      <a:pt x="6420" y="10995"/>
                    </a:cubicBezTo>
                    <a:cubicBezTo>
                      <a:pt x="6836" y="10995"/>
                      <a:pt x="7251" y="11074"/>
                      <a:pt x="7598" y="11232"/>
                    </a:cubicBezTo>
                    <a:cubicBezTo>
                      <a:pt x="7654" y="11254"/>
                      <a:pt x="7715" y="11265"/>
                      <a:pt x="7775" y="11265"/>
                    </a:cubicBezTo>
                    <a:cubicBezTo>
                      <a:pt x="7860" y="11265"/>
                      <a:pt x="7944" y="11243"/>
                      <a:pt x="8018" y="11201"/>
                    </a:cubicBezTo>
                    <a:lnTo>
                      <a:pt x="12137" y="8826"/>
                    </a:lnTo>
                    <a:lnTo>
                      <a:pt x="12137" y="7271"/>
                    </a:lnTo>
                    <a:cubicBezTo>
                      <a:pt x="11786" y="7323"/>
                      <a:pt x="11426" y="7350"/>
                      <a:pt x="11066" y="7350"/>
                    </a:cubicBezTo>
                    <a:cubicBezTo>
                      <a:pt x="9982" y="7350"/>
                      <a:pt x="8901" y="7111"/>
                      <a:pt x="8081" y="6630"/>
                    </a:cubicBezTo>
                    <a:cubicBezTo>
                      <a:pt x="7692" y="6409"/>
                      <a:pt x="7409" y="6157"/>
                      <a:pt x="7198" y="5884"/>
                    </a:cubicBezTo>
                    <a:cubicBezTo>
                      <a:pt x="7167" y="5831"/>
                      <a:pt x="7135" y="5789"/>
                      <a:pt x="7104" y="5747"/>
                    </a:cubicBezTo>
                    <a:cubicBezTo>
                      <a:pt x="7082" y="5705"/>
                      <a:pt x="7051" y="5653"/>
                      <a:pt x="7030" y="5611"/>
                    </a:cubicBezTo>
                    <a:cubicBezTo>
                      <a:pt x="6589" y="4770"/>
                      <a:pt x="6946" y="3825"/>
                      <a:pt x="8102" y="3162"/>
                    </a:cubicBezTo>
                    <a:cubicBezTo>
                      <a:pt x="8935" y="2682"/>
                      <a:pt x="10029" y="2440"/>
                      <a:pt x="11121" y="2440"/>
                    </a:cubicBezTo>
                    <a:cubicBezTo>
                      <a:pt x="11463" y="2440"/>
                      <a:pt x="11804" y="2464"/>
                      <a:pt x="12137" y="2511"/>
                    </a:cubicBezTo>
                    <a:lnTo>
                      <a:pt x="12137" y="1061"/>
                    </a:lnTo>
                    <a:cubicBezTo>
                      <a:pt x="12137" y="715"/>
                      <a:pt x="11969" y="305"/>
                      <a:pt x="117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10"/>
              <p:cNvSpPr/>
              <p:nvPr/>
            </p:nvSpPr>
            <p:spPr>
              <a:xfrm>
                <a:off x="2545507" y="2290490"/>
                <a:ext cx="151180" cy="79611"/>
              </a:xfrm>
              <a:custGeom>
                <a:rect b="b" l="l" r="r" t="t"/>
                <a:pathLst>
                  <a:path extrusionOk="0" h="1782" w="3384">
                    <a:moveTo>
                      <a:pt x="1697" y="1"/>
                    </a:moveTo>
                    <a:cubicBezTo>
                      <a:pt x="1303" y="1"/>
                      <a:pt x="909" y="88"/>
                      <a:pt x="609" y="261"/>
                    </a:cubicBezTo>
                    <a:cubicBezTo>
                      <a:pt x="10" y="608"/>
                      <a:pt x="0" y="1175"/>
                      <a:pt x="599" y="1522"/>
                    </a:cubicBezTo>
                    <a:cubicBezTo>
                      <a:pt x="898" y="1695"/>
                      <a:pt x="1292" y="1782"/>
                      <a:pt x="1686" y="1782"/>
                    </a:cubicBezTo>
                    <a:cubicBezTo>
                      <a:pt x="2080" y="1782"/>
                      <a:pt x="2474" y="1695"/>
                      <a:pt x="2774" y="1522"/>
                    </a:cubicBezTo>
                    <a:cubicBezTo>
                      <a:pt x="3383" y="1175"/>
                      <a:pt x="3383" y="608"/>
                      <a:pt x="2784" y="261"/>
                    </a:cubicBezTo>
                    <a:cubicBezTo>
                      <a:pt x="2485" y="88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10"/>
              <p:cNvSpPr/>
              <p:nvPr/>
            </p:nvSpPr>
            <p:spPr>
              <a:xfrm>
                <a:off x="2794263" y="2107811"/>
                <a:ext cx="140860" cy="77020"/>
              </a:xfrm>
              <a:custGeom>
                <a:rect b="b" l="l" r="r" t="t"/>
                <a:pathLst>
                  <a:path extrusionOk="0" h="1724" w="3153">
                    <a:moveTo>
                      <a:pt x="1166" y="872"/>
                    </a:moveTo>
                    <a:lnTo>
                      <a:pt x="1671" y="1250"/>
                    </a:lnTo>
                    <a:cubicBezTo>
                      <a:pt x="1502" y="1294"/>
                      <a:pt x="1385" y="1315"/>
                      <a:pt x="1293" y="1315"/>
                    </a:cubicBezTo>
                    <a:cubicBezTo>
                      <a:pt x="1207" y="1315"/>
                      <a:pt x="1143" y="1297"/>
                      <a:pt x="1082" y="1261"/>
                    </a:cubicBezTo>
                    <a:cubicBezTo>
                      <a:pt x="914" y="1166"/>
                      <a:pt x="925" y="1030"/>
                      <a:pt x="1166" y="872"/>
                    </a:cubicBezTo>
                    <a:close/>
                    <a:moveTo>
                      <a:pt x="547" y="1"/>
                    </a:moveTo>
                    <a:lnTo>
                      <a:pt x="242" y="179"/>
                    </a:lnTo>
                    <a:lnTo>
                      <a:pt x="736" y="557"/>
                    </a:lnTo>
                    <a:lnTo>
                      <a:pt x="683" y="589"/>
                    </a:lnTo>
                    <a:cubicBezTo>
                      <a:pt x="127" y="914"/>
                      <a:pt x="1" y="1271"/>
                      <a:pt x="568" y="1598"/>
                    </a:cubicBezTo>
                    <a:cubicBezTo>
                      <a:pt x="662" y="1661"/>
                      <a:pt x="757" y="1703"/>
                      <a:pt x="862" y="1724"/>
                    </a:cubicBezTo>
                    <a:cubicBezTo>
                      <a:pt x="1619" y="1587"/>
                      <a:pt x="2385" y="1440"/>
                      <a:pt x="3153" y="1303"/>
                    </a:cubicBezTo>
                    <a:lnTo>
                      <a:pt x="3153" y="998"/>
                    </a:lnTo>
                    <a:cubicBezTo>
                      <a:pt x="3075" y="984"/>
                      <a:pt x="2996" y="977"/>
                      <a:pt x="2911" y="977"/>
                    </a:cubicBezTo>
                    <a:cubicBezTo>
                      <a:pt x="2684" y="977"/>
                      <a:pt x="2422" y="1028"/>
                      <a:pt x="2070" y="1135"/>
                    </a:cubicBezTo>
                    <a:lnTo>
                      <a:pt x="1482" y="704"/>
                    </a:lnTo>
                    <a:cubicBezTo>
                      <a:pt x="1755" y="568"/>
                      <a:pt x="2070" y="410"/>
                      <a:pt x="2091" y="410"/>
                    </a:cubicBezTo>
                    <a:lnTo>
                      <a:pt x="1692" y="127"/>
                    </a:lnTo>
                    <a:cubicBezTo>
                      <a:pt x="1682" y="137"/>
                      <a:pt x="1377" y="242"/>
                      <a:pt x="1061" y="389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10"/>
              <p:cNvSpPr/>
              <p:nvPr/>
            </p:nvSpPr>
            <p:spPr>
              <a:xfrm>
                <a:off x="2832774" y="2166023"/>
                <a:ext cx="107979" cy="61517"/>
              </a:xfrm>
              <a:custGeom>
                <a:rect b="b" l="l" r="r" t="t"/>
                <a:pathLst>
                  <a:path extrusionOk="0" h="1377" w="2417">
                    <a:moveTo>
                      <a:pt x="2291" y="0"/>
                    </a:moveTo>
                    <a:cubicBezTo>
                      <a:pt x="1523" y="137"/>
                      <a:pt x="757" y="284"/>
                      <a:pt x="0" y="421"/>
                    </a:cubicBezTo>
                    <a:cubicBezTo>
                      <a:pt x="125" y="459"/>
                      <a:pt x="255" y="481"/>
                      <a:pt x="395" y="481"/>
                    </a:cubicBezTo>
                    <a:cubicBezTo>
                      <a:pt x="444" y="481"/>
                      <a:pt x="495" y="478"/>
                      <a:pt x="547" y="473"/>
                    </a:cubicBezTo>
                    <a:cubicBezTo>
                      <a:pt x="704" y="463"/>
                      <a:pt x="872" y="431"/>
                      <a:pt x="1061" y="379"/>
                    </a:cubicBezTo>
                    <a:cubicBezTo>
                      <a:pt x="1145" y="368"/>
                      <a:pt x="1240" y="347"/>
                      <a:pt x="1324" y="326"/>
                    </a:cubicBezTo>
                    <a:lnTo>
                      <a:pt x="1481" y="452"/>
                    </a:lnTo>
                    <a:lnTo>
                      <a:pt x="1933" y="778"/>
                    </a:lnTo>
                    <a:cubicBezTo>
                      <a:pt x="1639" y="935"/>
                      <a:pt x="1282" y="1082"/>
                      <a:pt x="1261" y="1093"/>
                    </a:cubicBezTo>
                    <a:lnTo>
                      <a:pt x="1649" y="1376"/>
                    </a:lnTo>
                    <a:cubicBezTo>
                      <a:pt x="1660" y="1366"/>
                      <a:pt x="1975" y="1261"/>
                      <a:pt x="2291" y="1114"/>
                    </a:cubicBezTo>
                    <a:lnTo>
                      <a:pt x="2291" y="568"/>
                    </a:lnTo>
                    <a:cubicBezTo>
                      <a:pt x="2406" y="473"/>
                      <a:pt x="2417" y="379"/>
                      <a:pt x="2343" y="295"/>
                    </a:cubicBezTo>
                    <a:cubicBezTo>
                      <a:pt x="2322" y="274"/>
                      <a:pt x="2312" y="263"/>
                      <a:pt x="2291" y="253"/>
                    </a:cubicBezTo>
                    <a:lnTo>
                      <a:pt x="2291" y="147"/>
                    </a:lnTo>
                    <a:lnTo>
                      <a:pt x="22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10"/>
              <p:cNvSpPr/>
              <p:nvPr/>
            </p:nvSpPr>
            <p:spPr>
              <a:xfrm>
                <a:off x="2835097" y="2146768"/>
                <a:ext cx="33819" cy="19791"/>
              </a:xfrm>
              <a:custGeom>
                <a:rect b="b" l="l" r="r" t="t"/>
                <a:pathLst>
                  <a:path extrusionOk="0" h="443" w="757">
                    <a:moveTo>
                      <a:pt x="252" y="0"/>
                    </a:moveTo>
                    <a:cubicBezTo>
                      <a:pt x="11" y="158"/>
                      <a:pt x="0" y="294"/>
                      <a:pt x="168" y="389"/>
                    </a:cubicBezTo>
                    <a:cubicBezTo>
                      <a:pt x="229" y="425"/>
                      <a:pt x="293" y="443"/>
                      <a:pt x="379" y="443"/>
                    </a:cubicBezTo>
                    <a:cubicBezTo>
                      <a:pt x="471" y="443"/>
                      <a:pt x="588" y="422"/>
                      <a:pt x="757" y="378"/>
                    </a:cubicBezTo>
                    <a:lnTo>
                      <a:pt x="25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10"/>
              <p:cNvSpPr/>
              <p:nvPr/>
            </p:nvSpPr>
            <p:spPr>
              <a:xfrm>
                <a:off x="2270884" y="2178220"/>
                <a:ext cx="664228" cy="323447"/>
              </a:xfrm>
              <a:custGeom>
                <a:rect b="b" l="l" r="r" t="t"/>
                <a:pathLst>
                  <a:path extrusionOk="0" h="7240" w="14868">
                    <a:moveTo>
                      <a:pt x="0" y="1"/>
                    </a:moveTo>
                    <a:lnTo>
                      <a:pt x="0" y="1608"/>
                    </a:lnTo>
                    <a:lnTo>
                      <a:pt x="0" y="1724"/>
                    </a:lnTo>
                    <a:cubicBezTo>
                      <a:pt x="0" y="1829"/>
                      <a:pt x="84" y="1934"/>
                      <a:pt x="231" y="2018"/>
                    </a:cubicBezTo>
                    <a:lnTo>
                      <a:pt x="8952" y="7082"/>
                    </a:lnTo>
                    <a:cubicBezTo>
                      <a:pt x="9131" y="7187"/>
                      <a:pt x="9372" y="7240"/>
                      <a:pt x="9615" y="7240"/>
                    </a:cubicBezTo>
                    <a:cubicBezTo>
                      <a:pt x="9858" y="7240"/>
                      <a:pt x="10103" y="7187"/>
                      <a:pt x="10287" y="7082"/>
                    </a:cubicBezTo>
                    <a:lnTo>
                      <a:pt x="14868" y="4434"/>
                    </a:lnTo>
                    <a:lnTo>
                      <a:pt x="14868" y="2553"/>
                    </a:lnTo>
                    <a:lnTo>
                      <a:pt x="10423" y="5117"/>
                    </a:lnTo>
                    <a:cubicBezTo>
                      <a:pt x="10203" y="5254"/>
                      <a:pt x="9908" y="5317"/>
                      <a:pt x="9603" y="5317"/>
                    </a:cubicBezTo>
                    <a:cubicBezTo>
                      <a:pt x="9309" y="5317"/>
                      <a:pt x="9015" y="5254"/>
                      <a:pt x="8795" y="5117"/>
                    </a:cubicBezTo>
                    <a:lnTo>
                      <a:pt x="74" y="53"/>
                    </a:lnTo>
                    <a:cubicBezTo>
                      <a:pt x="53" y="32"/>
                      <a:pt x="21" y="22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10"/>
              <p:cNvSpPr/>
              <p:nvPr/>
            </p:nvSpPr>
            <p:spPr>
              <a:xfrm>
                <a:off x="2856229" y="2006441"/>
                <a:ext cx="33819" cy="19746"/>
              </a:xfrm>
              <a:custGeom>
                <a:rect b="b" l="l" r="r" t="t"/>
                <a:pathLst>
                  <a:path extrusionOk="0" h="442" w="757">
                    <a:moveTo>
                      <a:pt x="253" y="0"/>
                    </a:moveTo>
                    <a:cubicBezTo>
                      <a:pt x="11" y="157"/>
                      <a:pt x="1" y="283"/>
                      <a:pt x="169" y="378"/>
                    </a:cubicBezTo>
                    <a:cubicBezTo>
                      <a:pt x="232" y="420"/>
                      <a:pt x="297" y="441"/>
                      <a:pt x="388" y="441"/>
                    </a:cubicBezTo>
                    <a:cubicBezTo>
                      <a:pt x="478" y="441"/>
                      <a:pt x="594" y="420"/>
                      <a:pt x="757" y="37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10"/>
              <p:cNvSpPr/>
              <p:nvPr/>
            </p:nvSpPr>
            <p:spPr>
              <a:xfrm>
                <a:off x="2708351" y="1928035"/>
                <a:ext cx="226770" cy="217523"/>
              </a:xfrm>
              <a:custGeom>
                <a:rect b="b" l="l" r="r" t="t"/>
                <a:pathLst>
                  <a:path extrusionOk="0" h="4869" w="5076">
                    <a:moveTo>
                      <a:pt x="3710" y="0"/>
                    </a:moveTo>
                    <a:cubicBezTo>
                      <a:pt x="2900" y="95"/>
                      <a:pt x="2134" y="315"/>
                      <a:pt x="1513" y="683"/>
                    </a:cubicBezTo>
                    <a:cubicBezTo>
                      <a:pt x="358" y="1345"/>
                      <a:pt x="0" y="2290"/>
                      <a:pt x="442" y="3131"/>
                    </a:cubicBezTo>
                    <a:cubicBezTo>
                      <a:pt x="463" y="3173"/>
                      <a:pt x="495" y="3215"/>
                      <a:pt x="516" y="3268"/>
                    </a:cubicBezTo>
                    <a:lnTo>
                      <a:pt x="610" y="3394"/>
                    </a:lnTo>
                    <a:cubicBezTo>
                      <a:pt x="820" y="3667"/>
                      <a:pt x="1104" y="3930"/>
                      <a:pt x="1492" y="4151"/>
                    </a:cubicBezTo>
                    <a:cubicBezTo>
                      <a:pt x="2317" y="4629"/>
                      <a:pt x="3396" y="4869"/>
                      <a:pt x="4477" y="4869"/>
                    </a:cubicBezTo>
                    <a:cubicBezTo>
                      <a:pt x="4677" y="4869"/>
                      <a:pt x="4877" y="4860"/>
                      <a:pt x="5076" y="4844"/>
                    </a:cubicBezTo>
                    <a:lnTo>
                      <a:pt x="5076" y="3499"/>
                    </a:lnTo>
                    <a:cubicBezTo>
                      <a:pt x="4981" y="3530"/>
                      <a:pt x="4908" y="3562"/>
                      <a:pt x="4897" y="3562"/>
                    </a:cubicBezTo>
                    <a:lnTo>
                      <a:pt x="4518" y="3278"/>
                    </a:lnTo>
                    <a:cubicBezTo>
                      <a:pt x="4539" y="3268"/>
                      <a:pt x="4813" y="3152"/>
                      <a:pt x="5076" y="3026"/>
                    </a:cubicBezTo>
                    <a:lnTo>
                      <a:pt x="5076" y="2879"/>
                    </a:lnTo>
                    <a:lnTo>
                      <a:pt x="4739" y="2638"/>
                    </a:lnTo>
                    <a:lnTo>
                      <a:pt x="4581" y="2512"/>
                    </a:lnTo>
                    <a:cubicBezTo>
                      <a:pt x="4497" y="2533"/>
                      <a:pt x="4413" y="2543"/>
                      <a:pt x="4319" y="2564"/>
                    </a:cubicBezTo>
                    <a:cubicBezTo>
                      <a:pt x="4130" y="2617"/>
                      <a:pt x="3962" y="2648"/>
                      <a:pt x="3804" y="2659"/>
                    </a:cubicBezTo>
                    <a:cubicBezTo>
                      <a:pt x="3753" y="2664"/>
                      <a:pt x="3702" y="2667"/>
                      <a:pt x="3654" y="2667"/>
                    </a:cubicBezTo>
                    <a:cubicBezTo>
                      <a:pt x="3513" y="2667"/>
                      <a:pt x="3382" y="2645"/>
                      <a:pt x="3258" y="2606"/>
                    </a:cubicBezTo>
                    <a:cubicBezTo>
                      <a:pt x="3152" y="2575"/>
                      <a:pt x="3058" y="2533"/>
                      <a:pt x="2963" y="2480"/>
                    </a:cubicBezTo>
                    <a:cubicBezTo>
                      <a:pt x="2396" y="2154"/>
                      <a:pt x="2522" y="1786"/>
                      <a:pt x="3079" y="1471"/>
                    </a:cubicBezTo>
                    <a:lnTo>
                      <a:pt x="3131" y="1440"/>
                    </a:lnTo>
                    <a:lnTo>
                      <a:pt x="2627" y="1062"/>
                    </a:lnTo>
                    <a:lnTo>
                      <a:pt x="2932" y="883"/>
                    </a:lnTo>
                    <a:lnTo>
                      <a:pt x="3458" y="1272"/>
                    </a:lnTo>
                    <a:cubicBezTo>
                      <a:pt x="3773" y="1125"/>
                      <a:pt x="4077" y="1009"/>
                      <a:pt x="4088" y="1009"/>
                    </a:cubicBezTo>
                    <a:lnTo>
                      <a:pt x="4487" y="1293"/>
                    </a:lnTo>
                    <a:cubicBezTo>
                      <a:pt x="4466" y="1293"/>
                      <a:pt x="4151" y="1450"/>
                      <a:pt x="3878" y="1587"/>
                    </a:cubicBezTo>
                    <a:lnTo>
                      <a:pt x="4466" y="2017"/>
                    </a:lnTo>
                    <a:cubicBezTo>
                      <a:pt x="4697" y="1944"/>
                      <a:pt x="4897" y="1902"/>
                      <a:pt x="5076" y="1870"/>
                    </a:cubicBezTo>
                    <a:lnTo>
                      <a:pt x="5076" y="1723"/>
                    </a:lnTo>
                    <a:cubicBezTo>
                      <a:pt x="5076" y="1219"/>
                      <a:pt x="4707" y="588"/>
                      <a:pt x="4266" y="326"/>
                    </a:cubicBezTo>
                    <a:lnTo>
                      <a:pt x="3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10"/>
              <p:cNvSpPr/>
              <p:nvPr/>
            </p:nvSpPr>
            <p:spPr>
              <a:xfrm>
                <a:off x="2270884" y="1864193"/>
                <a:ext cx="664228" cy="538423"/>
              </a:xfrm>
              <a:custGeom>
                <a:rect b="b" l="l" r="r" t="t"/>
                <a:pathLst>
                  <a:path extrusionOk="0" h="12052" w="14868">
                    <a:moveTo>
                      <a:pt x="11011" y="0"/>
                    </a:moveTo>
                    <a:lnTo>
                      <a:pt x="231" y="6220"/>
                    </a:lnTo>
                    <a:cubicBezTo>
                      <a:pt x="158" y="6262"/>
                      <a:pt x="105" y="6315"/>
                      <a:pt x="63" y="6367"/>
                    </a:cubicBezTo>
                    <a:cubicBezTo>
                      <a:pt x="21" y="6409"/>
                      <a:pt x="0" y="6472"/>
                      <a:pt x="0" y="6514"/>
                    </a:cubicBezTo>
                    <a:lnTo>
                      <a:pt x="0" y="6525"/>
                    </a:lnTo>
                    <a:cubicBezTo>
                      <a:pt x="0" y="6567"/>
                      <a:pt x="11" y="6619"/>
                      <a:pt x="42" y="6661"/>
                    </a:cubicBezTo>
                    <a:cubicBezTo>
                      <a:pt x="74" y="6724"/>
                      <a:pt x="137" y="6777"/>
                      <a:pt x="221" y="6829"/>
                    </a:cubicBezTo>
                    <a:lnTo>
                      <a:pt x="8942" y="11894"/>
                    </a:lnTo>
                    <a:cubicBezTo>
                      <a:pt x="9120" y="11999"/>
                      <a:pt x="9365" y="12051"/>
                      <a:pt x="9609" y="12051"/>
                    </a:cubicBezTo>
                    <a:cubicBezTo>
                      <a:pt x="9853" y="12051"/>
                      <a:pt x="10097" y="11999"/>
                      <a:pt x="10276" y="11894"/>
                    </a:cubicBezTo>
                    <a:lnTo>
                      <a:pt x="14868" y="9246"/>
                    </a:lnTo>
                    <a:lnTo>
                      <a:pt x="14868" y="8038"/>
                    </a:lnTo>
                    <a:lnTo>
                      <a:pt x="11221" y="10150"/>
                    </a:lnTo>
                    <a:cubicBezTo>
                      <a:pt x="11153" y="10190"/>
                      <a:pt x="11076" y="10208"/>
                      <a:pt x="10997" y="10208"/>
                    </a:cubicBezTo>
                    <a:cubicBezTo>
                      <a:pt x="10931" y="10208"/>
                      <a:pt x="10864" y="10195"/>
                      <a:pt x="10801" y="10171"/>
                    </a:cubicBezTo>
                    <a:cubicBezTo>
                      <a:pt x="10454" y="10019"/>
                      <a:pt x="10039" y="9942"/>
                      <a:pt x="9623" y="9942"/>
                    </a:cubicBezTo>
                    <a:cubicBezTo>
                      <a:pt x="9207" y="9942"/>
                      <a:pt x="8789" y="10019"/>
                      <a:pt x="8438" y="10171"/>
                    </a:cubicBezTo>
                    <a:cubicBezTo>
                      <a:pt x="8353" y="10206"/>
                      <a:pt x="8290" y="10221"/>
                      <a:pt x="8234" y="10221"/>
                    </a:cubicBezTo>
                    <a:cubicBezTo>
                      <a:pt x="8158" y="10221"/>
                      <a:pt x="8096" y="10192"/>
                      <a:pt x="8017" y="10150"/>
                    </a:cubicBezTo>
                    <a:lnTo>
                      <a:pt x="3383" y="7450"/>
                    </a:lnTo>
                    <a:cubicBezTo>
                      <a:pt x="3247" y="7376"/>
                      <a:pt x="3205" y="7324"/>
                      <a:pt x="3341" y="7208"/>
                    </a:cubicBezTo>
                    <a:cubicBezTo>
                      <a:pt x="3773" y="6882"/>
                      <a:pt x="3857" y="6441"/>
                      <a:pt x="3573" y="6063"/>
                    </a:cubicBezTo>
                    <a:cubicBezTo>
                      <a:pt x="3541" y="6021"/>
                      <a:pt x="3499" y="5979"/>
                      <a:pt x="3457" y="5937"/>
                    </a:cubicBezTo>
                    <a:cubicBezTo>
                      <a:pt x="3425" y="5905"/>
                      <a:pt x="3383" y="5874"/>
                      <a:pt x="3341" y="5842"/>
                    </a:cubicBezTo>
                    <a:cubicBezTo>
                      <a:pt x="3331" y="5832"/>
                      <a:pt x="3331" y="5821"/>
                      <a:pt x="3320" y="5811"/>
                    </a:cubicBezTo>
                    <a:cubicBezTo>
                      <a:pt x="3257" y="5737"/>
                      <a:pt x="3278" y="5664"/>
                      <a:pt x="3383" y="5601"/>
                    </a:cubicBezTo>
                    <a:lnTo>
                      <a:pt x="12052" y="599"/>
                    </a:lnTo>
                    <a:lnTo>
                      <a:pt x="110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10"/>
              <p:cNvSpPr/>
              <p:nvPr/>
            </p:nvSpPr>
            <p:spPr>
              <a:xfrm>
                <a:off x="2257749" y="1856643"/>
                <a:ext cx="677362" cy="658152"/>
              </a:xfrm>
              <a:custGeom>
                <a:rect b="b" l="l" r="r" t="t"/>
                <a:pathLst>
                  <a:path extrusionOk="0" h="14732" w="15162">
                    <a:moveTo>
                      <a:pt x="11011" y="1"/>
                    </a:moveTo>
                    <a:lnTo>
                      <a:pt x="378" y="6137"/>
                    </a:lnTo>
                    <a:cubicBezTo>
                      <a:pt x="126" y="6284"/>
                      <a:pt x="0" y="6473"/>
                      <a:pt x="0" y="6694"/>
                    </a:cubicBezTo>
                    <a:lnTo>
                      <a:pt x="0" y="6704"/>
                    </a:lnTo>
                    <a:lnTo>
                      <a:pt x="0" y="8806"/>
                    </a:lnTo>
                    <a:lnTo>
                      <a:pt x="0" y="8922"/>
                    </a:lnTo>
                    <a:cubicBezTo>
                      <a:pt x="0" y="9132"/>
                      <a:pt x="137" y="9331"/>
                      <a:pt x="378" y="9468"/>
                    </a:cubicBezTo>
                    <a:lnTo>
                      <a:pt x="9099" y="14542"/>
                    </a:lnTo>
                    <a:cubicBezTo>
                      <a:pt x="9320" y="14668"/>
                      <a:pt x="9614" y="14731"/>
                      <a:pt x="9908" y="14731"/>
                    </a:cubicBezTo>
                    <a:cubicBezTo>
                      <a:pt x="10202" y="14731"/>
                      <a:pt x="10497" y="14668"/>
                      <a:pt x="10728" y="14542"/>
                    </a:cubicBezTo>
                    <a:lnTo>
                      <a:pt x="15162" y="11979"/>
                    </a:lnTo>
                    <a:lnTo>
                      <a:pt x="15162" y="11801"/>
                    </a:lnTo>
                    <a:lnTo>
                      <a:pt x="15162" y="11632"/>
                    </a:lnTo>
                    <a:lnTo>
                      <a:pt x="10581" y="14280"/>
                    </a:lnTo>
                    <a:cubicBezTo>
                      <a:pt x="10397" y="14385"/>
                      <a:pt x="10152" y="14438"/>
                      <a:pt x="9909" y="14438"/>
                    </a:cubicBezTo>
                    <a:cubicBezTo>
                      <a:pt x="9666" y="14438"/>
                      <a:pt x="9425" y="14385"/>
                      <a:pt x="9246" y="14280"/>
                    </a:cubicBezTo>
                    <a:lnTo>
                      <a:pt x="525" y="9216"/>
                    </a:lnTo>
                    <a:cubicBezTo>
                      <a:pt x="378" y="9132"/>
                      <a:pt x="294" y="9027"/>
                      <a:pt x="294" y="8922"/>
                    </a:cubicBezTo>
                    <a:lnTo>
                      <a:pt x="294" y="8806"/>
                    </a:lnTo>
                    <a:lnTo>
                      <a:pt x="294" y="7199"/>
                    </a:lnTo>
                    <a:cubicBezTo>
                      <a:pt x="315" y="7220"/>
                      <a:pt x="347" y="7230"/>
                      <a:pt x="368" y="7251"/>
                    </a:cubicBezTo>
                    <a:lnTo>
                      <a:pt x="9089" y="12315"/>
                    </a:lnTo>
                    <a:cubicBezTo>
                      <a:pt x="9309" y="12452"/>
                      <a:pt x="9603" y="12515"/>
                      <a:pt x="9897" y="12515"/>
                    </a:cubicBezTo>
                    <a:cubicBezTo>
                      <a:pt x="10202" y="12515"/>
                      <a:pt x="10497" y="12452"/>
                      <a:pt x="10717" y="12315"/>
                    </a:cubicBezTo>
                    <a:lnTo>
                      <a:pt x="15162" y="9751"/>
                    </a:lnTo>
                    <a:lnTo>
                      <a:pt x="15162" y="9583"/>
                    </a:lnTo>
                    <a:lnTo>
                      <a:pt x="15162" y="9415"/>
                    </a:lnTo>
                    <a:lnTo>
                      <a:pt x="10570" y="12063"/>
                    </a:lnTo>
                    <a:cubicBezTo>
                      <a:pt x="10391" y="12168"/>
                      <a:pt x="10147" y="12220"/>
                      <a:pt x="9903" y="12220"/>
                    </a:cubicBezTo>
                    <a:cubicBezTo>
                      <a:pt x="9659" y="12220"/>
                      <a:pt x="9414" y="12168"/>
                      <a:pt x="9236" y="12063"/>
                    </a:cubicBezTo>
                    <a:lnTo>
                      <a:pt x="515" y="6998"/>
                    </a:lnTo>
                    <a:cubicBezTo>
                      <a:pt x="431" y="6946"/>
                      <a:pt x="368" y="6893"/>
                      <a:pt x="336" y="6830"/>
                    </a:cubicBezTo>
                    <a:cubicBezTo>
                      <a:pt x="305" y="6788"/>
                      <a:pt x="294" y="6736"/>
                      <a:pt x="294" y="6694"/>
                    </a:cubicBezTo>
                    <a:lnTo>
                      <a:pt x="294" y="6683"/>
                    </a:lnTo>
                    <a:cubicBezTo>
                      <a:pt x="294" y="6641"/>
                      <a:pt x="315" y="6578"/>
                      <a:pt x="357" y="6536"/>
                    </a:cubicBezTo>
                    <a:cubicBezTo>
                      <a:pt x="399" y="6484"/>
                      <a:pt x="452" y="6431"/>
                      <a:pt x="525" y="6389"/>
                    </a:cubicBezTo>
                    <a:lnTo>
                      <a:pt x="11305" y="169"/>
                    </a:lnTo>
                    <a:lnTo>
                      <a:pt x="11158" y="85"/>
                    </a:lnTo>
                    <a:lnTo>
                      <a:pt x="1101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10"/>
              <p:cNvSpPr/>
              <p:nvPr/>
            </p:nvSpPr>
            <p:spPr>
              <a:xfrm>
                <a:off x="2414070" y="1890954"/>
                <a:ext cx="521045" cy="429863"/>
              </a:xfrm>
              <a:custGeom>
                <a:rect b="b" l="l" r="r" t="t"/>
                <a:pathLst>
                  <a:path extrusionOk="0" h="9622" w="11663">
                    <a:moveTo>
                      <a:pt x="5111" y="5803"/>
                    </a:moveTo>
                    <a:cubicBezTo>
                      <a:pt x="5506" y="5803"/>
                      <a:pt x="5900" y="5889"/>
                      <a:pt x="6199" y="6062"/>
                    </a:cubicBezTo>
                    <a:cubicBezTo>
                      <a:pt x="6798" y="6410"/>
                      <a:pt x="6788" y="6977"/>
                      <a:pt x="6188" y="7323"/>
                    </a:cubicBezTo>
                    <a:cubicBezTo>
                      <a:pt x="5889" y="7497"/>
                      <a:pt x="5495" y="7584"/>
                      <a:pt x="5101" y="7584"/>
                    </a:cubicBezTo>
                    <a:cubicBezTo>
                      <a:pt x="4707" y="7584"/>
                      <a:pt x="4313" y="7497"/>
                      <a:pt x="4014" y="7323"/>
                    </a:cubicBezTo>
                    <a:cubicBezTo>
                      <a:pt x="3414" y="6977"/>
                      <a:pt x="3414" y="6410"/>
                      <a:pt x="4024" y="6062"/>
                    </a:cubicBezTo>
                    <a:cubicBezTo>
                      <a:pt x="4323" y="5889"/>
                      <a:pt x="4717" y="5803"/>
                      <a:pt x="5111" y="5803"/>
                    </a:cubicBezTo>
                    <a:close/>
                    <a:moveTo>
                      <a:pt x="8847" y="0"/>
                    </a:moveTo>
                    <a:lnTo>
                      <a:pt x="178" y="5002"/>
                    </a:lnTo>
                    <a:cubicBezTo>
                      <a:pt x="73" y="5065"/>
                      <a:pt x="52" y="5138"/>
                      <a:pt x="115" y="5212"/>
                    </a:cubicBezTo>
                    <a:cubicBezTo>
                      <a:pt x="126" y="5222"/>
                      <a:pt x="126" y="5233"/>
                      <a:pt x="136" y="5243"/>
                    </a:cubicBezTo>
                    <a:cubicBezTo>
                      <a:pt x="178" y="5275"/>
                      <a:pt x="220" y="5306"/>
                      <a:pt x="252" y="5338"/>
                    </a:cubicBezTo>
                    <a:cubicBezTo>
                      <a:pt x="294" y="5380"/>
                      <a:pt x="336" y="5422"/>
                      <a:pt x="368" y="5464"/>
                    </a:cubicBezTo>
                    <a:cubicBezTo>
                      <a:pt x="652" y="5842"/>
                      <a:pt x="568" y="6283"/>
                      <a:pt x="136" y="6609"/>
                    </a:cubicBezTo>
                    <a:cubicBezTo>
                      <a:pt x="0" y="6725"/>
                      <a:pt x="42" y="6777"/>
                      <a:pt x="178" y="6851"/>
                    </a:cubicBezTo>
                    <a:lnTo>
                      <a:pt x="4812" y="9551"/>
                    </a:lnTo>
                    <a:cubicBezTo>
                      <a:pt x="4891" y="9593"/>
                      <a:pt x="4953" y="9622"/>
                      <a:pt x="5029" y="9622"/>
                    </a:cubicBezTo>
                    <a:cubicBezTo>
                      <a:pt x="5085" y="9622"/>
                      <a:pt x="5148" y="9607"/>
                      <a:pt x="5233" y="9572"/>
                    </a:cubicBezTo>
                    <a:cubicBezTo>
                      <a:pt x="5584" y="9420"/>
                      <a:pt x="6002" y="9343"/>
                      <a:pt x="6418" y="9343"/>
                    </a:cubicBezTo>
                    <a:cubicBezTo>
                      <a:pt x="6834" y="9343"/>
                      <a:pt x="7249" y="9420"/>
                      <a:pt x="7596" y="9572"/>
                    </a:cubicBezTo>
                    <a:cubicBezTo>
                      <a:pt x="7659" y="9596"/>
                      <a:pt x="7726" y="9609"/>
                      <a:pt x="7792" y="9609"/>
                    </a:cubicBezTo>
                    <a:cubicBezTo>
                      <a:pt x="7871" y="9609"/>
                      <a:pt x="7948" y="9591"/>
                      <a:pt x="8016" y="9551"/>
                    </a:cubicBezTo>
                    <a:lnTo>
                      <a:pt x="11663" y="7439"/>
                    </a:lnTo>
                    <a:lnTo>
                      <a:pt x="11663" y="5674"/>
                    </a:lnTo>
                    <a:cubicBezTo>
                      <a:pt x="11464" y="5690"/>
                      <a:pt x="11264" y="5699"/>
                      <a:pt x="11064" y="5699"/>
                    </a:cubicBezTo>
                    <a:cubicBezTo>
                      <a:pt x="9983" y="5699"/>
                      <a:pt x="8904" y="5459"/>
                      <a:pt x="8079" y="4981"/>
                    </a:cubicBezTo>
                    <a:cubicBezTo>
                      <a:pt x="7691" y="4760"/>
                      <a:pt x="7407" y="4497"/>
                      <a:pt x="7197" y="4224"/>
                    </a:cubicBezTo>
                    <a:lnTo>
                      <a:pt x="7103" y="4098"/>
                    </a:lnTo>
                    <a:cubicBezTo>
                      <a:pt x="7082" y="4045"/>
                      <a:pt x="7050" y="4003"/>
                      <a:pt x="7029" y="3961"/>
                    </a:cubicBezTo>
                    <a:cubicBezTo>
                      <a:pt x="6587" y="3120"/>
                      <a:pt x="6945" y="2175"/>
                      <a:pt x="8100" y="1513"/>
                    </a:cubicBezTo>
                    <a:cubicBezTo>
                      <a:pt x="8721" y="1145"/>
                      <a:pt x="9487" y="925"/>
                      <a:pt x="10297" y="830"/>
                    </a:cubicBezTo>
                    <a:lnTo>
                      <a:pt x="88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10"/>
              <p:cNvSpPr/>
              <p:nvPr/>
            </p:nvSpPr>
            <p:spPr>
              <a:xfrm>
                <a:off x="2566594" y="2150164"/>
                <a:ext cx="151180" cy="79611"/>
              </a:xfrm>
              <a:custGeom>
                <a:rect b="b" l="l" r="r" t="t"/>
                <a:pathLst>
                  <a:path extrusionOk="0" h="1782" w="3384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0" y="608"/>
                      <a:pt x="0" y="1175"/>
                      <a:pt x="600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1"/>
                    </a:cubicBezTo>
                    <a:cubicBezTo>
                      <a:pt x="3374" y="1175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10"/>
              <p:cNvSpPr/>
              <p:nvPr/>
            </p:nvSpPr>
            <p:spPr>
              <a:xfrm>
                <a:off x="2935082" y="2056612"/>
                <a:ext cx="5182" cy="6612"/>
              </a:xfrm>
              <a:custGeom>
                <a:rect b="b" l="l" r="r" t="t"/>
                <a:pathLst>
                  <a:path extrusionOk="0" h="148" w="116">
                    <a:moveTo>
                      <a:pt x="1" y="1"/>
                    </a:moveTo>
                    <a:lnTo>
                      <a:pt x="1" y="148"/>
                    </a:lnTo>
                    <a:cubicBezTo>
                      <a:pt x="43" y="127"/>
                      <a:pt x="74" y="106"/>
                      <a:pt x="116" y="8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10"/>
              <p:cNvSpPr/>
              <p:nvPr/>
            </p:nvSpPr>
            <p:spPr>
              <a:xfrm>
                <a:off x="2815395" y="1967439"/>
                <a:ext cx="124420" cy="89216"/>
              </a:xfrm>
              <a:custGeom>
                <a:rect b="b" l="l" r="r" t="t"/>
                <a:pathLst>
                  <a:path extrusionOk="0" h="1997" w="2785">
                    <a:moveTo>
                      <a:pt x="1167" y="873"/>
                    </a:moveTo>
                    <a:lnTo>
                      <a:pt x="1671" y="1251"/>
                    </a:lnTo>
                    <a:cubicBezTo>
                      <a:pt x="1508" y="1293"/>
                      <a:pt x="1392" y="1314"/>
                      <a:pt x="1302" y="1314"/>
                    </a:cubicBezTo>
                    <a:cubicBezTo>
                      <a:pt x="1211" y="1314"/>
                      <a:pt x="1146" y="1293"/>
                      <a:pt x="1083" y="1251"/>
                    </a:cubicBezTo>
                    <a:cubicBezTo>
                      <a:pt x="915" y="1156"/>
                      <a:pt x="925" y="1030"/>
                      <a:pt x="1167" y="873"/>
                    </a:cubicBezTo>
                    <a:close/>
                    <a:moveTo>
                      <a:pt x="536" y="1"/>
                    </a:moveTo>
                    <a:lnTo>
                      <a:pt x="231" y="180"/>
                    </a:lnTo>
                    <a:lnTo>
                      <a:pt x="735" y="558"/>
                    </a:lnTo>
                    <a:lnTo>
                      <a:pt x="683" y="589"/>
                    </a:lnTo>
                    <a:cubicBezTo>
                      <a:pt x="126" y="904"/>
                      <a:pt x="0" y="1272"/>
                      <a:pt x="567" y="1598"/>
                    </a:cubicBezTo>
                    <a:cubicBezTo>
                      <a:pt x="662" y="1651"/>
                      <a:pt x="756" y="1693"/>
                      <a:pt x="862" y="1724"/>
                    </a:cubicBezTo>
                    <a:cubicBezTo>
                      <a:pt x="986" y="1763"/>
                      <a:pt x="1117" y="1785"/>
                      <a:pt x="1258" y="1785"/>
                    </a:cubicBezTo>
                    <a:cubicBezTo>
                      <a:pt x="1306" y="1785"/>
                      <a:pt x="1357" y="1782"/>
                      <a:pt x="1408" y="1777"/>
                    </a:cubicBezTo>
                    <a:cubicBezTo>
                      <a:pt x="1566" y="1766"/>
                      <a:pt x="1734" y="1735"/>
                      <a:pt x="1923" y="1682"/>
                    </a:cubicBezTo>
                    <a:cubicBezTo>
                      <a:pt x="2017" y="1661"/>
                      <a:pt x="2101" y="1651"/>
                      <a:pt x="2185" y="1630"/>
                    </a:cubicBezTo>
                    <a:lnTo>
                      <a:pt x="2343" y="1756"/>
                    </a:lnTo>
                    <a:lnTo>
                      <a:pt x="2680" y="1997"/>
                    </a:lnTo>
                    <a:lnTo>
                      <a:pt x="2680" y="1693"/>
                    </a:lnTo>
                    <a:cubicBezTo>
                      <a:pt x="2711" y="1682"/>
                      <a:pt x="2753" y="1672"/>
                      <a:pt x="2785" y="1672"/>
                    </a:cubicBezTo>
                    <a:lnTo>
                      <a:pt x="2680" y="1588"/>
                    </a:lnTo>
                    <a:lnTo>
                      <a:pt x="2680" y="1546"/>
                    </a:lnTo>
                    <a:lnTo>
                      <a:pt x="2680" y="1461"/>
                    </a:lnTo>
                    <a:lnTo>
                      <a:pt x="2680" y="1387"/>
                    </a:lnTo>
                    <a:lnTo>
                      <a:pt x="2680" y="988"/>
                    </a:lnTo>
                    <a:cubicBezTo>
                      <a:pt x="2501" y="1020"/>
                      <a:pt x="2301" y="1062"/>
                      <a:pt x="2070" y="1135"/>
                    </a:cubicBezTo>
                    <a:lnTo>
                      <a:pt x="1482" y="705"/>
                    </a:lnTo>
                    <a:cubicBezTo>
                      <a:pt x="1755" y="568"/>
                      <a:pt x="2070" y="411"/>
                      <a:pt x="2091" y="411"/>
                    </a:cubicBezTo>
                    <a:lnTo>
                      <a:pt x="1692" y="127"/>
                    </a:lnTo>
                    <a:cubicBezTo>
                      <a:pt x="168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10"/>
              <p:cNvSpPr/>
              <p:nvPr/>
            </p:nvSpPr>
            <p:spPr>
              <a:xfrm>
                <a:off x="2910197" y="2063180"/>
                <a:ext cx="24929" cy="24035"/>
              </a:xfrm>
              <a:custGeom>
                <a:rect b="b" l="l" r="r" t="t"/>
                <a:pathLst>
                  <a:path extrusionOk="0" h="538" w="558">
                    <a:moveTo>
                      <a:pt x="558" y="1"/>
                    </a:moveTo>
                    <a:cubicBezTo>
                      <a:pt x="295" y="127"/>
                      <a:pt x="21" y="243"/>
                      <a:pt x="0" y="253"/>
                    </a:cubicBezTo>
                    <a:lnTo>
                      <a:pt x="379" y="537"/>
                    </a:lnTo>
                    <a:cubicBezTo>
                      <a:pt x="390" y="537"/>
                      <a:pt x="463" y="505"/>
                      <a:pt x="558" y="474"/>
                    </a:cubicBezTo>
                    <a:lnTo>
                      <a:pt x="5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10"/>
              <p:cNvSpPr/>
              <p:nvPr/>
            </p:nvSpPr>
            <p:spPr>
              <a:xfrm>
                <a:off x="2206595" y="2065547"/>
                <a:ext cx="728515" cy="323492"/>
              </a:xfrm>
              <a:custGeom>
                <a:rect b="b" l="l" r="r" t="t"/>
                <a:pathLst>
                  <a:path extrusionOk="0" h="7241" w="16307">
                    <a:moveTo>
                      <a:pt x="0" y="1"/>
                    </a:moveTo>
                    <a:cubicBezTo>
                      <a:pt x="0" y="568"/>
                      <a:pt x="10" y="1146"/>
                      <a:pt x="10" y="1713"/>
                    </a:cubicBezTo>
                    <a:cubicBezTo>
                      <a:pt x="10" y="1818"/>
                      <a:pt x="94" y="1923"/>
                      <a:pt x="241" y="2018"/>
                    </a:cubicBezTo>
                    <a:lnTo>
                      <a:pt x="8952" y="7082"/>
                    </a:lnTo>
                    <a:cubicBezTo>
                      <a:pt x="9136" y="7188"/>
                      <a:pt x="9380" y="7240"/>
                      <a:pt x="9623" y="7240"/>
                    </a:cubicBezTo>
                    <a:cubicBezTo>
                      <a:pt x="9866" y="7240"/>
                      <a:pt x="10107" y="7188"/>
                      <a:pt x="10286" y="7082"/>
                    </a:cubicBezTo>
                    <a:lnTo>
                      <a:pt x="16307" y="3604"/>
                    </a:lnTo>
                    <a:lnTo>
                      <a:pt x="16307" y="1724"/>
                    </a:lnTo>
                    <a:lnTo>
                      <a:pt x="10433" y="5117"/>
                    </a:lnTo>
                    <a:cubicBezTo>
                      <a:pt x="10202" y="5243"/>
                      <a:pt x="9908" y="5306"/>
                      <a:pt x="9613" y="5306"/>
                    </a:cubicBezTo>
                    <a:cubicBezTo>
                      <a:pt x="9319" y="5306"/>
                      <a:pt x="9025" y="5243"/>
                      <a:pt x="8805" y="5117"/>
                    </a:cubicBezTo>
                    <a:lnTo>
                      <a:pt x="84" y="43"/>
                    </a:lnTo>
                    <a:cubicBezTo>
                      <a:pt x="52" y="32"/>
                      <a:pt x="31" y="1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9" name="Google Shape;1229;p10"/>
              <p:cNvSpPr/>
              <p:nvPr/>
            </p:nvSpPr>
            <p:spPr>
              <a:xfrm>
                <a:off x="2791895" y="1893769"/>
                <a:ext cx="34355" cy="19344"/>
              </a:xfrm>
              <a:custGeom>
                <a:rect b="b" l="l" r="r" t="t"/>
                <a:pathLst>
                  <a:path extrusionOk="0" h="433" w="769">
                    <a:moveTo>
                      <a:pt x="253" y="0"/>
                    </a:moveTo>
                    <a:cubicBezTo>
                      <a:pt x="22" y="148"/>
                      <a:pt x="1" y="284"/>
                      <a:pt x="169" y="379"/>
                    </a:cubicBezTo>
                    <a:cubicBezTo>
                      <a:pt x="235" y="414"/>
                      <a:pt x="298" y="432"/>
                      <a:pt x="384" y="432"/>
                    </a:cubicBezTo>
                    <a:cubicBezTo>
                      <a:pt x="476" y="432"/>
                      <a:pt x="594" y="411"/>
                      <a:pt x="768" y="36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0" name="Google Shape;1230;p10"/>
              <p:cNvSpPr/>
              <p:nvPr/>
            </p:nvSpPr>
            <p:spPr>
              <a:xfrm>
                <a:off x="2206595" y="1789093"/>
                <a:ext cx="728515" cy="500405"/>
              </a:xfrm>
              <a:custGeom>
                <a:rect b="b" l="l" r="r" t="t"/>
                <a:pathLst>
                  <a:path extrusionOk="0" h="11201" w="16307">
                    <a:moveTo>
                      <a:pt x="9550" y="0"/>
                    </a:moveTo>
                    <a:lnTo>
                      <a:pt x="241" y="5379"/>
                    </a:lnTo>
                    <a:cubicBezTo>
                      <a:pt x="168" y="5422"/>
                      <a:pt x="105" y="5464"/>
                      <a:pt x="63" y="5516"/>
                    </a:cubicBezTo>
                    <a:cubicBezTo>
                      <a:pt x="31" y="5569"/>
                      <a:pt x="0" y="5622"/>
                      <a:pt x="0" y="5674"/>
                    </a:cubicBezTo>
                    <a:lnTo>
                      <a:pt x="0" y="5685"/>
                    </a:lnTo>
                    <a:cubicBezTo>
                      <a:pt x="0" y="5727"/>
                      <a:pt x="21" y="5769"/>
                      <a:pt x="42" y="5811"/>
                    </a:cubicBezTo>
                    <a:cubicBezTo>
                      <a:pt x="84" y="5874"/>
                      <a:pt x="147" y="5937"/>
                      <a:pt x="231" y="5979"/>
                    </a:cubicBezTo>
                    <a:lnTo>
                      <a:pt x="8952" y="11043"/>
                    </a:lnTo>
                    <a:cubicBezTo>
                      <a:pt x="9131" y="11148"/>
                      <a:pt x="9372" y="11201"/>
                      <a:pt x="9615" y="11201"/>
                    </a:cubicBezTo>
                    <a:cubicBezTo>
                      <a:pt x="9858" y="11201"/>
                      <a:pt x="10102" y="11148"/>
                      <a:pt x="10286" y="11043"/>
                    </a:cubicBezTo>
                    <a:lnTo>
                      <a:pt x="16307" y="7565"/>
                    </a:lnTo>
                    <a:lnTo>
                      <a:pt x="16307" y="6367"/>
                    </a:lnTo>
                    <a:lnTo>
                      <a:pt x="11221" y="9309"/>
                    </a:lnTo>
                    <a:cubicBezTo>
                      <a:pt x="11155" y="9345"/>
                      <a:pt x="11076" y="9364"/>
                      <a:pt x="10995" y="9364"/>
                    </a:cubicBezTo>
                    <a:cubicBezTo>
                      <a:pt x="10933" y="9364"/>
                      <a:pt x="10870" y="9353"/>
                      <a:pt x="10811" y="9330"/>
                    </a:cubicBezTo>
                    <a:cubicBezTo>
                      <a:pt x="10464" y="9172"/>
                      <a:pt x="10047" y="9094"/>
                      <a:pt x="9628" y="9094"/>
                    </a:cubicBezTo>
                    <a:cubicBezTo>
                      <a:pt x="9209" y="9094"/>
                      <a:pt x="8789" y="9172"/>
                      <a:pt x="8437" y="9330"/>
                    </a:cubicBezTo>
                    <a:cubicBezTo>
                      <a:pt x="8357" y="9361"/>
                      <a:pt x="8297" y="9375"/>
                      <a:pt x="8243" y="9375"/>
                    </a:cubicBezTo>
                    <a:cubicBezTo>
                      <a:pt x="8168" y="9375"/>
                      <a:pt x="8106" y="9348"/>
                      <a:pt x="8027" y="9299"/>
                    </a:cubicBezTo>
                    <a:lnTo>
                      <a:pt x="3393" y="6609"/>
                    </a:lnTo>
                    <a:cubicBezTo>
                      <a:pt x="3246" y="6525"/>
                      <a:pt x="3215" y="6483"/>
                      <a:pt x="3341" y="6367"/>
                    </a:cubicBezTo>
                    <a:cubicBezTo>
                      <a:pt x="3783" y="6031"/>
                      <a:pt x="3867" y="5590"/>
                      <a:pt x="3583" y="5222"/>
                    </a:cubicBezTo>
                    <a:cubicBezTo>
                      <a:pt x="3551" y="5180"/>
                      <a:pt x="3509" y="5127"/>
                      <a:pt x="3467" y="5085"/>
                    </a:cubicBezTo>
                    <a:cubicBezTo>
                      <a:pt x="3425" y="5054"/>
                      <a:pt x="3393" y="5022"/>
                      <a:pt x="3351" y="4991"/>
                    </a:cubicBezTo>
                    <a:cubicBezTo>
                      <a:pt x="3341" y="4980"/>
                      <a:pt x="3330" y="4970"/>
                      <a:pt x="3320" y="4970"/>
                    </a:cubicBezTo>
                    <a:cubicBezTo>
                      <a:pt x="3267" y="4896"/>
                      <a:pt x="3288" y="4812"/>
                      <a:pt x="3393" y="4749"/>
                    </a:cubicBezTo>
                    <a:lnTo>
                      <a:pt x="10580" y="599"/>
                    </a:lnTo>
                    <a:lnTo>
                      <a:pt x="95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1" name="Google Shape;1231;p10"/>
              <p:cNvSpPr/>
              <p:nvPr/>
            </p:nvSpPr>
            <p:spPr>
              <a:xfrm>
                <a:off x="2644509" y="1840247"/>
                <a:ext cx="290611" cy="192147"/>
              </a:xfrm>
              <a:custGeom>
                <a:rect b="b" l="l" r="r" t="t"/>
                <a:pathLst>
                  <a:path extrusionOk="0" h="4301" w="6505">
                    <a:moveTo>
                      <a:pt x="1724" y="1"/>
                    </a:moveTo>
                    <a:cubicBezTo>
                      <a:pt x="1651" y="32"/>
                      <a:pt x="1577" y="74"/>
                      <a:pt x="1503" y="116"/>
                    </a:cubicBezTo>
                    <a:cubicBezTo>
                      <a:pt x="358" y="778"/>
                      <a:pt x="1" y="1724"/>
                      <a:pt x="432" y="2564"/>
                    </a:cubicBezTo>
                    <a:cubicBezTo>
                      <a:pt x="463" y="2616"/>
                      <a:pt x="484" y="2658"/>
                      <a:pt x="516" y="2700"/>
                    </a:cubicBezTo>
                    <a:cubicBezTo>
                      <a:pt x="547" y="2753"/>
                      <a:pt x="579" y="2795"/>
                      <a:pt x="610" y="2838"/>
                    </a:cubicBezTo>
                    <a:cubicBezTo>
                      <a:pt x="810" y="3111"/>
                      <a:pt x="1104" y="3363"/>
                      <a:pt x="1482" y="3583"/>
                    </a:cubicBezTo>
                    <a:cubicBezTo>
                      <a:pt x="2306" y="4062"/>
                      <a:pt x="3389" y="4300"/>
                      <a:pt x="4474" y="4300"/>
                    </a:cubicBezTo>
                    <a:cubicBezTo>
                      <a:pt x="5174" y="4300"/>
                      <a:pt x="5874" y="4201"/>
                      <a:pt x="6505" y="4003"/>
                    </a:cubicBezTo>
                    <a:lnTo>
                      <a:pt x="6505" y="3688"/>
                    </a:lnTo>
                    <a:cubicBezTo>
                      <a:pt x="6505" y="3436"/>
                      <a:pt x="6410" y="3153"/>
                      <a:pt x="6273" y="2901"/>
                    </a:cubicBezTo>
                    <a:lnTo>
                      <a:pt x="6021" y="3027"/>
                    </a:lnTo>
                    <a:lnTo>
                      <a:pt x="5601" y="2711"/>
                    </a:lnTo>
                    <a:cubicBezTo>
                      <a:pt x="5265" y="2869"/>
                      <a:pt x="4918" y="2995"/>
                      <a:pt x="4897" y="2995"/>
                    </a:cubicBezTo>
                    <a:lnTo>
                      <a:pt x="4518" y="2711"/>
                    </a:lnTo>
                    <a:cubicBezTo>
                      <a:pt x="4539" y="2711"/>
                      <a:pt x="4887" y="2553"/>
                      <a:pt x="5181" y="2406"/>
                    </a:cubicBezTo>
                    <a:lnTo>
                      <a:pt x="4740" y="2070"/>
                    </a:lnTo>
                    <a:lnTo>
                      <a:pt x="4581" y="1955"/>
                    </a:lnTo>
                    <a:cubicBezTo>
                      <a:pt x="4487" y="1965"/>
                      <a:pt x="4403" y="1986"/>
                      <a:pt x="4319" y="1997"/>
                    </a:cubicBezTo>
                    <a:cubicBezTo>
                      <a:pt x="4119" y="2049"/>
                      <a:pt x="3951" y="2081"/>
                      <a:pt x="3804" y="2091"/>
                    </a:cubicBezTo>
                    <a:cubicBezTo>
                      <a:pt x="3737" y="2098"/>
                      <a:pt x="3673" y="2101"/>
                      <a:pt x="3612" y="2101"/>
                    </a:cubicBezTo>
                    <a:cubicBezTo>
                      <a:pt x="3481" y="2101"/>
                      <a:pt x="3362" y="2085"/>
                      <a:pt x="3248" y="2049"/>
                    </a:cubicBezTo>
                    <a:cubicBezTo>
                      <a:pt x="3153" y="2018"/>
                      <a:pt x="3058" y="1976"/>
                      <a:pt x="2963" y="1913"/>
                    </a:cubicBezTo>
                    <a:cubicBezTo>
                      <a:pt x="2386" y="1587"/>
                      <a:pt x="2522" y="1230"/>
                      <a:pt x="3069" y="904"/>
                    </a:cubicBezTo>
                    <a:lnTo>
                      <a:pt x="3132" y="872"/>
                    </a:lnTo>
                    <a:lnTo>
                      <a:pt x="2753" y="599"/>
                    </a:lnTo>
                    <a:lnTo>
                      <a:pt x="17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2" name="Google Shape;1232;p10"/>
              <p:cNvSpPr/>
              <p:nvPr/>
            </p:nvSpPr>
            <p:spPr>
              <a:xfrm>
                <a:off x="2193460" y="1781543"/>
                <a:ext cx="741650" cy="620580"/>
              </a:xfrm>
              <a:custGeom>
                <a:rect b="b" l="l" r="r" t="t"/>
                <a:pathLst>
                  <a:path extrusionOk="0" h="13891" w="16601">
                    <a:moveTo>
                      <a:pt x="9550" y="1"/>
                    </a:moveTo>
                    <a:lnTo>
                      <a:pt x="388" y="5286"/>
                    </a:lnTo>
                    <a:cubicBezTo>
                      <a:pt x="136" y="5433"/>
                      <a:pt x="0" y="5633"/>
                      <a:pt x="0" y="5854"/>
                    </a:cubicBezTo>
                    <a:cubicBezTo>
                      <a:pt x="0" y="6589"/>
                      <a:pt x="10" y="7335"/>
                      <a:pt x="10" y="8070"/>
                    </a:cubicBezTo>
                    <a:cubicBezTo>
                      <a:pt x="10" y="8291"/>
                      <a:pt x="136" y="8480"/>
                      <a:pt x="388" y="8627"/>
                    </a:cubicBezTo>
                    <a:lnTo>
                      <a:pt x="9099" y="13692"/>
                    </a:lnTo>
                    <a:cubicBezTo>
                      <a:pt x="9330" y="13818"/>
                      <a:pt x="9624" y="13891"/>
                      <a:pt x="9918" y="13891"/>
                    </a:cubicBezTo>
                    <a:cubicBezTo>
                      <a:pt x="10213" y="13891"/>
                      <a:pt x="10507" y="13818"/>
                      <a:pt x="10727" y="13692"/>
                    </a:cubicBezTo>
                    <a:lnTo>
                      <a:pt x="16601" y="10298"/>
                    </a:lnTo>
                    <a:lnTo>
                      <a:pt x="16601" y="10129"/>
                    </a:lnTo>
                    <a:lnTo>
                      <a:pt x="16601" y="9961"/>
                    </a:lnTo>
                    <a:lnTo>
                      <a:pt x="10580" y="13439"/>
                    </a:lnTo>
                    <a:cubicBezTo>
                      <a:pt x="10401" y="13545"/>
                      <a:pt x="10160" y="13597"/>
                      <a:pt x="9917" y="13597"/>
                    </a:cubicBezTo>
                    <a:cubicBezTo>
                      <a:pt x="9674" y="13597"/>
                      <a:pt x="9430" y="13545"/>
                      <a:pt x="9246" y="13439"/>
                    </a:cubicBezTo>
                    <a:lnTo>
                      <a:pt x="535" y="8375"/>
                    </a:lnTo>
                    <a:cubicBezTo>
                      <a:pt x="388" y="8280"/>
                      <a:pt x="304" y="8175"/>
                      <a:pt x="304" y="8070"/>
                    </a:cubicBezTo>
                    <a:cubicBezTo>
                      <a:pt x="304" y="7503"/>
                      <a:pt x="294" y="6925"/>
                      <a:pt x="294" y="6358"/>
                    </a:cubicBezTo>
                    <a:lnTo>
                      <a:pt x="294" y="6358"/>
                    </a:lnTo>
                    <a:cubicBezTo>
                      <a:pt x="325" y="6368"/>
                      <a:pt x="346" y="6389"/>
                      <a:pt x="378" y="6400"/>
                    </a:cubicBezTo>
                    <a:lnTo>
                      <a:pt x="9099" y="11474"/>
                    </a:lnTo>
                    <a:cubicBezTo>
                      <a:pt x="9319" y="11600"/>
                      <a:pt x="9613" y="11663"/>
                      <a:pt x="9907" y="11663"/>
                    </a:cubicBezTo>
                    <a:cubicBezTo>
                      <a:pt x="10202" y="11663"/>
                      <a:pt x="10496" y="11600"/>
                      <a:pt x="10727" y="11474"/>
                    </a:cubicBezTo>
                    <a:lnTo>
                      <a:pt x="16601" y="8081"/>
                    </a:lnTo>
                    <a:lnTo>
                      <a:pt x="16601" y="7913"/>
                    </a:lnTo>
                    <a:lnTo>
                      <a:pt x="16601" y="7734"/>
                    </a:lnTo>
                    <a:lnTo>
                      <a:pt x="10580" y="11212"/>
                    </a:lnTo>
                    <a:cubicBezTo>
                      <a:pt x="10396" y="11317"/>
                      <a:pt x="10152" y="11370"/>
                      <a:pt x="9909" y="11370"/>
                    </a:cubicBezTo>
                    <a:cubicBezTo>
                      <a:pt x="9666" y="11370"/>
                      <a:pt x="9425" y="11317"/>
                      <a:pt x="9246" y="11212"/>
                    </a:cubicBezTo>
                    <a:lnTo>
                      <a:pt x="525" y="6148"/>
                    </a:lnTo>
                    <a:cubicBezTo>
                      <a:pt x="441" y="6106"/>
                      <a:pt x="378" y="6043"/>
                      <a:pt x="336" y="5980"/>
                    </a:cubicBezTo>
                    <a:cubicBezTo>
                      <a:pt x="315" y="5938"/>
                      <a:pt x="294" y="5896"/>
                      <a:pt x="294" y="5854"/>
                    </a:cubicBezTo>
                    <a:lnTo>
                      <a:pt x="294" y="5843"/>
                    </a:lnTo>
                    <a:cubicBezTo>
                      <a:pt x="294" y="5791"/>
                      <a:pt x="325" y="5738"/>
                      <a:pt x="357" y="5685"/>
                    </a:cubicBezTo>
                    <a:cubicBezTo>
                      <a:pt x="399" y="5633"/>
                      <a:pt x="462" y="5591"/>
                      <a:pt x="535" y="5548"/>
                    </a:cubicBezTo>
                    <a:lnTo>
                      <a:pt x="9844" y="169"/>
                    </a:lnTo>
                    <a:lnTo>
                      <a:pt x="9697" y="85"/>
                    </a:lnTo>
                    <a:lnTo>
                      <a:pt x="95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3" name="Google Shape;1233;p10"/>
              <p:cNvSpPr/>
              <p:nvPr/>
            </p:nvSpPr>
            <p:spPr>
              <a:xfrm>
                <a:off x="2350228" y="1815854"/>
                <a:ext cx="584885" cy="392112"/>
              </a:xfrm>
              <a:custGeom>
                <a:rect b="b" l="l" r="r" t="t"/>
                <a:pathLst>
                  <a:path extrusionOk="0" h="8777" w="13092">
                    <a:moveTo>
                      <a:pt x="5105" y="4962"/>
                    </a:moveTo>
                    <a:cubicBezTo>
                      <a:pt x="5498" y="4962"/>
                      <a:pt x="5889" y="5049"/>
                      <a:pt x="6188" y="5222"/>
                    </a:cubicBezTo>
                    <a:cubicBezTo>
                      <a:pt x="6788" y="5569"/>
                      <a:pt x="6788" y="6125"/>
                      <a:pt x="6188" y="6472"/>
                    </a:cubicBezTo>
                    <a:cubicBezTo>
                      <a:pt x="5884" y="6651"/>
                      <a:pt x="5490" y="6740"/>
                      <a:pt x="5097" y="6740"/>
                    </a:cubicBezTo>
                    <a:cubicBezTo>
                      <a:pt x="4704" y="6740"/>
                      <a:pt x="4313" y="6651"/>
                      <a:pt x="4014" y="6472"/>
                    </a:cubicBezTo>
                    <a:cubicBezTo>
                      <a:pt x="3415" y="6125"/>
                      <a:pt x="3415" y="5569"/>
                      <a:pt x="4014" y="5222"/>
                    </a:cubicBezTo>
                    <a:cubicBezTo>
                      <a:pt x="4319" y="5049"/>
                      <a:pt x="4713" y="4962"/>
                      <a:pt x="5105" y="4962"/>
                    </a:cubicBezTo>
                    <a:close/>
                    <a:moveTo>
                      <a:pt x="7365" y="0"/>
                    </a:moveTo>
                    <a:lnTo>
                      <a:pt x="178" y="4150"/>
                    </a:lnTo>
                    <a:cubicBezTo>
                      <a:pt x="73" y="4213"/>
                      <a:pt x="52" y="4297"/>
                      <a:pt x="105" y="4371"/>
                    </a:cubicBezTo>
                    <a:cubicBezTo>
                      <a:pt x="115" y="4371"/>
                      <a:pt x="126" y="4381"/>
                      <a:pt x="136" y="4392"/>
                    </a:cubicBezTo>
                    <a:cubicBezTo>
                      <a:pt x="178" y="4423"/>
                      <a:pt x="210" y="4455"/>
                      <a:pt x="252" y="4486"/>
                    </a:cubicBezTo>
                    <a:cubicBezTo>
                      <a:pt x="294" y="4528"/>
                      <a:pt x="336" y="4581"/>
                      <a:pt x="368" y="4623"/>
                    </a:cubicBezTo>
                    <a:cubicBezTo>
                      <a:pt x="652" y="4991"/>
                      <a:pt x="568" y="5432"/>
                      <a:pt x="126" y="5768"/>
                    </a:cubicBezTo>
                    <a:cubicBezTo>
                      <a:pt x="0" y="5884"/>
                      <a:pt x="31" y="5926"/>
                      <a:pt x="178" y="6010"/>
                    </a:cubicBezTo>
                    <a:lnTo>
                      <a:pt x="4812" y="8700"/>
                    </a:lnTo>
                    <a:cubicBezTo>
                      <a:pt x="4891" y="8749"/>
                      <a:pt x="4953" y="8776"/>
                      <a:pt x="5028" y="8776"/>
                    </a:cubicBezTo>
                    <a:cubicBezTo>
                      <a:pt x="5082" y="8776"/>
                      <a:pt x="5142" y="8762"/>
                      <a:pt x="5222" y="8731"/>
                    </a:cubicBezTo>
                    <a:cubicBezTo>
                      <a:pt x="5574" y="8573"/>
                      <a:pt x="5994" y="8495"/>
                      <a:pt x="6413" y="8495"/>
                    </a:cubicBezTo>
                    <a:cubicBezTo>
                      <a:pt x="6832" y="8495"/>
                      <a:pt x="7249" y="8573"/>
                      <a:pt x="7596" y="8731"/>
                    </a:cubicBezTo>
                    <a:cubicBezTo>
                      <a:pt x="7655" y="8754"/>
                      <a:pt x="7718" y="8765"/>
                      <a:pt x="7780" y="8765"/>
                    </a:cubicBezTo>
                    <a:cubicBezTo>
                      <a:pt x="7861" y="8765"/>
                      <a:pt x="7940" y="8746"/>
                      <a:pt x="8006" y="8710"/>
                    </a:cubicBezTo>
                    <a:lnTo>
                      <a:pt x="13092" y="5768"/>
                    </a:lnTo>
                    <a:lnTo>
                      <a:pt x="13092" y="4549"/>
                    </a:lnTo>
                    <a:cubicBezTo>
                      <a:pt x="12461" y="4747"/>
                      <a:pt x="11761" y="4846"/>
                      <a:pt x="11061" y="4846"/>
                    </a:cubicBezTo>
                    <a:cubicBezTo>
                      <a:pt x="9976" y="4846"/>
                      <a:pt x="8893" y="4608"/>
                      <a:pt x="8069" y="4129"/>
                    </a:cubicBezTo>
                    <a:cubicBezTo>
                      <a:pt x="7691" y="3909"/>
                      <a:pt x="7397" y="3657"/>
                      <a:pt x="7197" y="3384"/>
                    </a:cubicBezTo>
                    <a:cubicBezTo>
                      <a:pt x="7166" y="3341"/>
                      <a:pt x="7134" y="3299"/>
                      <a:pt x="7103" y="3246"/>
                    </a:cubicBezTo>
                    <a:cubicBezTo>
                      <a:pt x="7071" y="3204"/>
                      <a:pt x="7050" y="3162"/>
                      <a:pt x="7019" y="3110"/>
                    </a:cubicBezTo>
                    <a:cubicBezTo>
                      <a:pt x="6588" y="2270"/>
                      <a:pt x="6945" y="1324"/>
                      <a:pt x="8090" y="662"/>
                    </a:cubicBezTo>
                    <a:cubicBezTo>
                      <a:pt x="8164" y="620"/>
                      <a:pt x="8238" y="578"/>
                      <a:pt x="8311" y="547"/>
                    </a:cubicBezTo>
                    <a:lnTo>
                      <a:pt x="73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4" name="Google Shape;1234;p10"/>
              <p:cNvSpPr/>
              <p:nvPr/>
            </p:nvSpPr>
            <p:spPr>
              <a:xfrm>
                <a:off x="2502752" y="2037536"/>
                <a:ext cx="150733" cy="79477"/>
              </a:xfrm>
              <a:custGeom>
                <a:rect b="b" l="l" r="r" t="t"/>
                <a:pathLst>
                  <a:path extrusionOk="0" h="1779" w="3374">
                    <a:moveTo>
                      <a:pt x="1691" y="0"/>
                    </a:moveTo>
                    <a:cubicBezTo>
                      <a:pt x="1299" y="0"/>
                      <a:pt x="905" y="87"/>
                      <a:pt x="600" y="260"/>
                    </a:cubicBezTo>
                    <a:cubicBezTo>
                      <a:pt x="1" y="607"/>
                      <a:pt x="1" y="1163"/>
                      <a:pt x="600" y="1510"/>
                    </a:cubicBezTo>
                    <a:cubicBezTo>
                      <a:pt x="899" y="1689"/>
                      <a:pt x="1290" y="1778"/>
                      <a:pt x="1683" y="1778"/>
                    </a:cubicBezTo>
                    <a:cubicBezTo>
                      <a:pt x="2076" y="1778"/>
                      <a:pt x="2470" y="1689"/>
                      <a:pt x="2774" y="1510"/>
                    </a:cubicBezTo>
                    <a:cubicBezTo>
                      <a:pt x="3374" y="1163"/>
                      <a:pt x="3374" y="607"/>
                      <a:pt x="2774" y="260"/>
                    </a:cubicBezTo>
                    <a:cubicBezTo>
                      <a:pt x="2475" y="87"/>
                      <a:pt x="2084" y="0"/>
                      <a:pt x="16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10"/>
              <p:cNvSpPr/>
              <p:nvPr/>
            </p:nvSpPr>
            <p:spPr>
              <a:xfrm>
                <a:off x="2751106" y="1867008"/>
                <a:ext cx="177449" cy="108471"/>
              </a:xfrm>
              <a:custGeom>
                <a:rect b="b" l="l" r="r" t="t"/>
                <a:pathLst>
                  <a:path extrusionOk="0" h="2428" w="3972">
                    <a:moveTo>
                      <a:pt x="1166" y="599"/>
                    </a:moveTo>
                    <a:lnTo>
                      <a:pt x="1681" y="967"/>
                    </a:lnTo>
                    <a:cubicBezTo>
                      <a:pt x="1507" y="1010"/>
                      <a:pt x="1389" y="1031"/>
                      <a:pt x="1297" y="1031"/>
                    </a:cubicBezTo>
                    <a:cubicBezTo>
                      <a:pt x="1211" y="1031"/>
                      <a:pt x="1148" y="1013"/>
                      <a:pt x="1082" y="978"/>
                    </a:cubicBezTo>
                    <a:cubicBezTo>
                      <a:pt x="914" y="883"/>
                      <a:pt x="935" y="747"/>
                      <a:pt x="1166" y="599"/>
                    </a:cubicBezTo>
                    <a:close/>
                    <a:moveTo>
                      <a:pt x="367" y="0"/>
                    </a:moveTo>
                    <a:lnTo>
                      <a:pt x="746" y="273"/>
                    </a:lnTo>
                    <a:lnTo>
                      <a:pt x="683" y="305"/>
                    </a:lnTo>
                    <a:cubicBezTo>
                      <a:pt x="136" y="631"/>
                      <a:pt x="0" y="988"/>
                      <a:pt x="577" y="1314"/>
                    </a:cubicBezTo>
                    <a:cubicBezTo>
                      <a:pt x="672" y="1377"/>
                      <a:pt x="767" y="1419"/>
                      <a:pt x="862" y="1450"/>
                    </a:cubicBezTo>
                    <a:cubicBezTo>
                      <a:pt x="976" y="1486"/>
                      <a:pt x="1095" y="1502"/>
                      <a:pt x="1226" y="1502"/>
                    </a:cubicBezTo>
                    <a:cubicBezTo>
                      <a:pt x="1287" y="1502"/>
                      <a:pt x="1351" y="1499"/>
                      <a:pt x="1418" y="1492"/>
                    </a:cubicBezTo>
                    <a:cubicBezTo>
                      <a:pt x="1565" y="1482"/>
                      <a:pt x="1733" y="1450"/>
                      <a:pt x="1933" y="1398"/>
                    </a:cubicBezTo>
                    <a:cubicBezTo>
                      <a:pt x="2017" y="1387"/>
                      <a:pt x="2101" y="1366"/>
                      <a:pt x="2195" y="1356"/>
                    </a:cubicBezTo>
                    <a:lnTo>
                      <a:pt x="2354" y="1471"/>
                    </a:lnTo>
                    <a:lnTo>
                      <a:pt x="2795" y="1807"/>
                    </a:lnTo>
                    <a:cubicBezTo>
                      <a:pt x="2501" y="1954"/>
                      <a:pt x="2153" y="2112"/>
                      <a:pt x="2132" y="2112"/>
                    </a:cubicBezTo>
                    <a:lnTo>
                      <a:pt x="2511" y="2396"/>
                    </a:lnTo>
                    <a:cubicBezTo>
                      <a:pt x="2532" y="2396"/>
                      <a:pt x="2879" y="2270"/>
                      <a:pt x="3215" y="2112"/>
                    </a:cubicBezTo>
                    <a:lnTo>
                      <a:pt x="3635" y="2428"/>
                    </a:lnTo>
                    <a:lnTo>
                      <a:pt x="3887" y="2302"/>
                    </a:lnTo>
                    <a:lnTo>
                      <a:pt x="3972" y="2260"/>
                    </a:lnTo>
                    <a:lnTo>
                      <a:pt x="3740" y="2091"/>
                    </a:lnTo>
                    <a:cubicBezTo>
                      <a:pt x="3698" y="2028"/>
                      <a:pt x="3645" y="1975"/>
                      <a:pt x="3593" y="1912"/>
                    </a:cubicBezTo>
                    <a:cubicBezTo>
                      <a:pt x="3498" y="1828"/>
                      <a:pt x="3404" y="1755"/>
                      <a:pt x="3309" y="1692"/>
                    </a:cubicBezTo>
                    <a:lnTo>
                      <a:pt x="3152" y="1597"/>
                    </a:lnTo>
                    <a:lnTo>
                      <a:pt x="2826" y="1419"/>
                    </a:lnTo>
                    <a:lnTo>
                      <a:pt x="2795" y="1387"/>
                    </a:lnTo>
                    <a:lnTo>
                      <a:pt x="2637" y="1272"/>
                    </a:lnTo>
                    <a:cubicBezTo>
                      <a:pt x="2616" y="1272"/>
                      <a:pt x="2606" y="1272"/>
                      <a:pt x="2595" y="1282"/>
                    </a:cubicBezTo>
                    <a:lnTo>
                      <a:pt x="2396" y="1167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p10"/>
              <p:cNvSpPr/>
              <p:nvPr/>
            </p:nvSpPr>
            <p:spPr>
              <a:xfrm>
                <a:off x="2750123" y="1854767"/>
                <a:ext cx="13224" cy="7103"/>
              </a:xfrm>
              <a:custGeom>
                <a:rect b="b" l="l" r="r" t="t"/>
                <a:pathLst>
                  <a:path extrusionOk="0" h="159" w="296">
                    <a:moveTo>
                      <a:pt x="211" y="1"/>
                    </a:moveTo>
                    <a:cubicBezTo>
                      <a:pt x="137" y="22"/>
                      <a:pt x="74" y="33"/>
                      <a:pt x="1" y="43"/>
                    </a:cubicBezTo>
                    <a:lnTo>
                      <a:pt x="200" y="159"/>
                    </a:lnTo>
                    <a:cubicBezTo>
                      <a:pt x="232" y="148"/>
                      <a:pt x="263" y="148"/>
                      <a:pt x="295" y="138"/>
                    </a:cubicBezTo>
                    <a:cubicBezTo>
                      <a:pt x="263" y="96"/>
                      <a:pt x="242" y="54"/>
                      <a:pt x="2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7" name="Google Shape;1237;p10"/>
              <p:cNvSpPr/>
              <p:nvPr/>
            </p:nvSpPr>
            <p:spPr>
              <a:xfrm>
                <a:off x="2759058" y="1860887"/>
                <a:ext cx="8042" cy="5718"/>
              </a:xfrm>
              <a:custGeom>
                <a:rect b="b" l="l" r="r" t="t"/>
                <a:pathLst>
                  <a:path extrusionOk="0" h="128" w="180">
                    <a:moveTo>
                      <a:pt x="95" y="1"/>
                    </a:moveTo>
                    <a:cubicBezTo>
                      <a:pt x="63" y="11"/>
                      <a:pt x="32" y="11"/>
                      <a:pt x="0" y="22"/>
                    </a:cubicBezTo>
                    <a:lnTo>
                      <a:pt x="179" y="127"/>
                    </a:lnTo>
                    <a:cubicBezTo>
                      <a:pt x="147" y="85"/>
                      <a:pt x="116" y="43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8" name="Google Shape;1238;p10"/>
              <p:cNvSpPr/>
              <p:nvPr/>
            </p:nvSpPr>
            <p:spPr>
              <a:xfrm>
                <a:off x="2767502" y="1867008"/>
                <a:ext cx="99089" cy="56827"/>
              </a:xfrm>
              <a:custGeom>
                <a:rect b="b" l="l" r="r" t="t"/>
                <a:pathLst>
                  <a:path extrusionOk="0" h="1272" w="2218">
                    <a:moveTo>
                      <a:pt x="0" y="0"/>
                    </a:moveTo>
                    <a:cubicBezTo>
                      <a:pt x="200" y="273"/>
                      <a:pt x="495" y="525"/>
                      <a:pt x="873" y="747"/>
                    </a:cubicBezTo>
                    <a:cubicBezTo>
                      <a:pt x="1272" y="978"/>
                      <a:pt x="1723" y="1156"/>
                      <a:pt x="2218" y="1272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9" name="Google Shape;1239;p10"/>
              <p:cNvSpPr/>
              <p:nvPr/>
            </p:nvSpPr>
            <p:spPr>
              <a:xfrm>
                <a:off x="2767055" y="1866561"/>
                <a:ext cx="983" cy="491"/>
              </a:xfrm>
              <a:custGeom>
                <a:rect b="b" l="l" r="r" t="t"/>
                <a:pathLst>
                  <a:path extrusionOk="0" h="11" w="22">
                    <a:moveTo>
                      <a:pt x="0" y="0"/>
                    </a:moveTo>
                    <a:cubicBezTo>
                      <a:pt x="0" y="0"/>
                      <a:pt x="0" y="10"/>
                      <a:pt x="10" y="10"/>
                    </a:cubicBezTo>
                    <a:lnTo>
                      <a:pt x="21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40" name="Google Shape;1240;p10"/>
          <p:cNvGrpSpPr/>
          <p:nvPr/>
        </p:nvGrpSpPr>
        <p:grpSpPr>
          <a:xfrm>
            <a:off x="4251779" y="3166576"/>
            <a:ext cx="1513649" cy="1300819"/>
            <a:chOff x="1455055" y="2629044"/>
            <a:chExt cx="1395068" cy="1198911"/>
          </a:xfrm>
        </p:grpSpPr>
        <p:sp>
          <p:nvSpPr>
            <p:cNvPr id="1241" name="Google Shape;1241;p10"/>
            <p:cNvSpPr/>
            <p:nvPr/>
          </p:nvSpPr>
          <p:spPr>
            <a:xfrm>
              <a:off x="1502501" y="3235743"/>
              <a:ext cx="1290839" cy="592212"/>
            </a:xfrm>
            <a:custGeom>
              <a:rect b="b" l="l" r="r" t="t"/>
              <a:pathLst>
                <a:path extrusionOk="0" h="13256" w="28894">
                  <a:moveTo>
                    <a:pt x="0" y="5370"/>
                  </a:moveTo>
                  <a:cubicBezTo>
                    <a:pt x="0" y="5370"/>
                    <a:pt x="0" y="5370"/>
                    <a:pt x="0" y="5370"/>
                  </a:cubicBezTo>
                  <a:lnTo>
                    <a:pt x="0" y="5370"/>
                  </a:lnTo>
                  <a:cubicBezTo>
                    <a:pt x="0" y="5370"/>
                    <a:pt x="0" y="5370"/>
                    <a:pt x="0" y="5370"/>
                  </a:cubicBezTo>
                  <a:close/>
                  <a:moveTo>
                    <a:pt x="28883" y="1"/>
                  </a:moveTo>
                  <a:cubicBezTo>
                    <a:pt x="28883" y="146"/>
                    <a:pt x="775" y="5373"/>
                    <a:pt x="16" y="5373"/>
                  </a:cubicBezTo>
                  <a:cubicBezTo>
                    <a:pt x="5" y="5373"/>
                    <a:pt x="0" y="5372"/>
                    <a:pt x="0" y="5370"/>
                  </a:cubicBezTo>
                  <a:lnTo>
                    <a:pt x="0" y="5370"/>
                  </a:lnTo>
                  <a:cubicBezTo>
                    <a:pt x="10" y="6106"/>
                    <a:pt x="10" y="6851"/>
                    <a:pt x="10" y="7587"/>
                  </a:cubicBezTo>
                  <a:cubicBezTo>
                    <a:pt x="10" y="7745"/>
                    <a:pt x="115" y="7902"/>
                    <a:pt x="315" y="8018"/>
                  </a:cubicBezTo>
                  <a:lnTo>
                    <a:pt x="9036" y="13082"/>
                  </a:lnTo>
                  <a:cubicBezTo>
                    <a:pt x="9236" y="13198"/>
                    <a:pt x="9503" y="13256"/>
                    <a:pt x="9773" y="13256"/>
                  </a:cubicBezTo>
                  <a:cubicBezTo>
                    <a:pt x="10042" y="13256"/>
                    <a:pt x="10312" y="13198"/>
                    <a:pt x="10517" y="13082"/>
                  </a:cubicBezTo>
                  <a:lnTo>
                    <a:pt x="28578" y="2649"/>
                  </a:lnTo>
                  <a:cubicBezTo>
                    <a:pt x="28789" y="2533"/>
                    <a:pt x="28894" y="2375"/>
                    <a:pt x="28894" y="2218"/>
                  </a:cubicBezTo>
                  <a:cubicBezTo>
                    <a:pt x="28883" y="1472"/>
                    <a:pt x="28883" y="736"/>
                    <a:pt x="2888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10"/>
            <p:cNvSpPr/>
            <p:nvPr/>
          </p:nvSpPr>
          <p:spPr>
            <a:xfrm>
              <a:off x="1498256" y="2982163"/>
              <a:ext cx="1299283" cy="746609"/>
            </a:xfrm>
            <a:custGeom>
              <a:rect b="b" l="l" r="r" t="t"/>
              <a:pathLst>
                <a:path extrusionOk="0" h="16712" w="29083">
                  <a:moveTo>
                    <a:pt x="19216" y="1"/>
                  </a:moveTo>
                  <a:cubicBezTo>
                    <a:pt x="18947" y="1"/>
                    <a:pt x="18676" y="61"/>
                    <a:pt x="18471" y="182"/>
                  </a:cubicBezTo>
                  <a:lnTo>
                    <a:pt x="410" y="10615"/>
                  </a:lnTo>
                  <a:cubicBezTo>
                    <a:pt x="0" y="10846"/>
                    <a:pt x="0" y="11235"/>
                    <a:pt x="399" y="11466"/>
                  </a:cubicBezTo>
                  <a:lnTo>
                    <a:pt x="9120" y="16531"/>
                  </a:lnTo>
                  <a:cubicBezTo>
                    <a:pt x="9325" y="16651"/>
                    <a:pt x="9593" y="16712"/>
                    <a:pt x="9861" y="16712"/>
                  </a:cubicBezTo>
                  <a:cubicBezTo>
                    <a:pt x="10129" y="16712"/>
                    <a:pt x="10397" y="16651"/>
                    <a:pt x="10602" y="16531"/>
                  </a:cubicBezTo>
                  <a:lnTo>
                    <a:pt x="28673" y="6108"/>
                  </a:lnTo>
                  <a:cubicBezTo>
                    <a:pt x="29073" y="5866"/>
                    <a:pt x="29083" y="5478"/>
                    <a:pt x="28673" y="5246"/>
                  </a:cubicBezTo>
                  <a:lnTo>
                    <a:pt x="19953" y="182"/>
                  </a:lnTo>
                  <a:cubicBezTo>
                    <a:pt x="19753" y="61"/>
                    <a:pt x="19485" y="1"/>
                    <a:pt x="1921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10"/>
            <p:cNvSpPr/>
            <p:nvPr/>
          </p:nvSpPr>
          <p:spPr>
            <a:xfrm>
              <a:off x="1805225" y="3470113"/>
              <a:ext cx="151180" cy="79521"/>
            </a:xfrm>
            <a:custGeom>
              <a:rect b="b" l="l" r="r" t="t"/>
              <a:pathLst>
                <a:path extrusionOk="0" h="1780" w="3384">
                  <a:moveTo>
                    <a:pt x="1698" y="1"/>
                  </a:moveTo>
                  <a:cubicBezTo>
                    <a:pt x="1304" y="1"/>
                    <a:pt x="910" y="87"/>
                    <a:pt x="610" y="260"/>
                  </a:cubicBezTo>
                  <a:cubicBezTo>
                    <a:pt x="1" y="608"/>
                    <a:pt x="1" y="1164"/>
                    <a:pt x="600" y="1511"/>
                  </a:cubicBezTo>
                  <a:cubicBezTo>
                    <a:pt x="899" y="1690"/>
                    <a:pt x="1293" y="1779"/>
                    <a:pt x="1687" y="1779"/>
                  </a:cubicBezTo>
                  <a:cubicBezTo>
                    <a:pt x="2081" y="1779"/>
                    <a:pt x="2475" y="1690"/>
                    <a:pt x="2774" y="1511"/>
                  </a:cubicBezTo>
                  <a:cubicBezTo>
                    <a:pt x="3374" y="1164"/>
                    <a:pt x="3384" y="608"/>
                    <a:pt x="2785" y="260"/>
                  </a:cubicBezTo>
                  <a:cubicBezTo>
                    <a:pt x="2486" y="87"/>
                    <a:pt x="2092" y="1"/>
                    <a:pt x="1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10"/>
            <p:cNvSpPr/>
            <p:nvPr/>
          </p:nvSpPr>
          <p:spPr>
            <a:xfrm>
              <a:off x="2054026" y="3287388"/>
              <a:ext cx="187769" cy="120712"/>
            </a:xfrm>
            <a:custGeom>
              <a:rect b="b" l="l" r="r" t="t"/>
              <a:pathLst>
                <a:path extrusionOk="0" h="2702" w="4203">
                  <a:moveTo>
                    <a:pt x="1167" y="873"/>
                  </a:moveTo>
                  <a:lnTo>
                    <a:pt x="1671" y="1240"/>
                  </a:lnTo>
                  <a:cubicBezTo>
                    <a:pt x="1497" y="1284"/>
                    <a:pt x="1379" y="1305"/>
                    <a:pt x="1287" y="1305"/>
                  </a:cubicBezTo>
                  <a:cubicBezTo>
                    <a:pt x="1202" y="1305"/>
                    <a:pt x="1138" y="1287"/>
                    <a:pt x="1072" y="1251"/>
                  </a:cubicBezTo>
                  <a:cubicBezTo>
                    <a:pt x="915" y="1156"/>
                    <a:pt x="925" y="1020"/>
                    <a:pt x="1167" y="873"/>
                  </a:cubicBezTo>
                  <a:close/>
                  <a:moveTo>
                    <a:pt x="2845" y="1441"/>
                  </a:moveTo>
                  <a:cubicBezTo>
                    <a:pt x="2946" y="1441"/>
                    <a:pt x="3019" y="1462"/>
                    <a:pt x="3089" y="1503"/>
                  </a:cubicBezTo>
                  <a:cubicBezTo>
                    <a:pt x="3278" y="1619"/>
                    <a:pt x="3310" y="1745"/>
                    <a:pt x="3110" y="1903"/>
                  </a:cubicBezTo>
                  <a:lnTo>
                    <a:pt x="2543" y="1482"/>
                  </a:lnTo>
                  <a:cubicBezTo>
                    <a:pt x="2669" y="1454"/>
                    <a:pt x="2766" y="1441"/>
                    <a:pt x="2845" y="1441"/>
                  </a:cubicBezTo>
                  <a:close/>
                  <a:moveTo>
                    <a:pt x="536" y="1"/>
                  </a:moveTo>
                  <a:lnTo>
                    <a:pt x="231" y="169"/>
                  </a:lnTo>
                  <a:lnTo>
                    <a:pt x="736" y="547"/>
                  </a:lnTo>
                  <a:lnTo>
                    <a:pt x="683" y="579"/>
                  </a:lnTo>
                  <a:cubicBezTo>
                    <a:pt x="126" y="904"/>
                    <a:pt x="0" y="1261"/>
                    <a:pt x="567" y="1588"/>
                  </a:cubicBezTo>
                  <a:cubicBezTo>
                    <a:pt x="782" y="1716"/>
                    <a:pt x="1000" y="1779"/>
                    <a:pt x="1259" y="1779"/>
                  </a:cubicBezTo>
                  <a:cubicBezTo>
                    <a:pt x="1508" y="1779"/>
                    <a:pt x="1795" y="1722"/>
                    <a:pt x="2154" y="1609"/>
                  </a:cubicBezTo>
                  <a:lnTo>
                    <a:pt x="2795" y="2081"/>
                  </a:lnTo>
                  <a:cubicBezTo>
                    <a:pt x="2501" y="2228"/>
                    <a:pt x="2144" y="2386"/>
                    <a:pt x="2122" y="2386"/>
                  </a:cubicBezTo>
                  <a:lnTo>
                    <a:pt x="2501" y="2669"/>
                  </a:lnTo>
                  <a:cubicBezTo>
                    <a:pt x="2522" y="2669"/>
                    <a:pt x="2869" y="2543"/>
                    <a:pt x="3205" y="2386"/>
                  </a:cubicBezTo>
                  <a:lnTo>
                    <a:pt x="3625" y="2701"/>
                  </a:lnTo>
                  <a:lnTo>
                    <a:pt x="3962" y="2533"/>
                  </a:lnTo>
                  <a:lnTo>
                    <a:pt x="3541" y="2218"/>
                  </a:lnTo>
                  <a:cubicBezTo>
                    <a:pt x="4077" y="1903"/>
                    <a:pt x="4203" y="1503"/>
                    <a:pt x="3604" y="1167"/>
                  </a:cubicBezTo>
                  <a:cubicBezTo>
                    <a:pt x="3371" y="1031"/>
                    <a:pt x="3168" y="966"/>
                    <a:pt x="2923" y="966"/>
                  </a:cubicBezTo>
                  <a:cubicBezTo>
                    <a:pt x="2693" y="966"/>
                    <a:pt x="2425" y="1023"/>
                    <a:pt x="2059" y="1135"/>
                  </a:cubicBezTo>
                  <a:lnTo>
                    <a:pt x="1482" y="694"/>
                  </a:lnTo>
                  <a:cubicBezTo>
                    <a:pt x="1755" y="558"/>
                    <a:pt x="2070" y="411"/>
                    <a:pt x="2080" y="400"/>
                  </a:cubicBezTo>
                  <a:lnTo>
                    <a:pt x="1692" y="117"/>
                  </a:lnTo>
                  <a:cubicBezTo>
                    <a:pt x="1671" y="127"/>
                    <a:pt x="1377" y="243"/>
                    <a:pt x="1062" y="390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10"/>
            <p:cNvSpPr/>
            <p:nvPr/>
          </p:nvSpPr>
          <p:spPr>
            <a:xfrm>
              <a:off x="1523588" y="3094924"/>
              <a:ext cx="1290839" cy="592659"/>
            </a:xfrm>
            <a:custGeom>
              <a:rect b="b" l="l" r="r" t="t"/>
              <a:pathLst>
                <a:path extrusionOk="0" h="13266" w="28894">
                  <a:moveTo>
                    <a:pt x="1" y="5380"/>
                  </a:moveTo>
                  <a:cubicBezTo>
                    <a:pt x="1" y="5380"/>
                    <a:pt x="1" y="5380"/>
                    <a:pt x="1" y="5380"/>
                  </a:cubicBezTo>
                  <a:lnTo>
                    <a:pt x="1" y="5380"/>
                  </a:lnTo>
                  <a:cubicBezTo>
                    <a:pt x="1" y="5380"/>
                    <a:pt x="1" y="5380"/>
                    <a:pt x="1" y="5380"/>
                  </a:cubicBezTo>
                  <a:close/>
                  <a:moveTo>
                    <a:pt x="28884" y="1"/>
                  </a:moveTo>
                  <a:cubicBezTo>
                    <a:pt x="28884" y="157"/>
                    <a:pt x="776" y="5383"/>
                    <a:pt x="16" y="5383"/>
                  </a:cubicBezTo>
                  <a:cubicBezTo>
                    <a:pt x="6" y="5383"/>
                    <a:pt x="1" y="5382"/>
                    <a:pt x="1" y="5380"/>
                  </a:cubicBezTo>
                  <a:lnTo>
                    <a:pt x="1" y="5380"/>
                  </a:lnTo>
                  <a:cubicBezTo>
                    <a:pt x="11" y="6116"/>
                    <a:pt x="11" y="6862"/>
                    <a:pt x="11" y="7598"/>
                  </a:cubicBezTo>
                  <a:cubicBezTo>
                    <a:pt x="11" y="7755"/>
                    <a:pt x="117" y="7902"/>
                    <a:pt x="316" y="8018"/>
                  </a:cubicBezTo>
                  <a:lnTo>
                    <a:pt x="9026" y="13092"/>
                  </a:lnTo>
                  <a:cubicBezTo>
                    <a:pt x="9231" y="13208"/>
                    <a:pt x="9501" y="13266"/>
                    <a:pt x="9772" y="13266"/>
                  </a:cubicBezTo>
                  <a:cubicBezTo>
                    <a:pt x="10042" y="13266"/>
                    <a:pt x="10313" y="13208"/>
                    <a:pt x="10518" y="13092"/>
                  </a:cubicBezTo>
                  <a:lnTo>
                    <a:pt x="28579" y="2659"/>
                  </a:lnTo>
                  <a:cubicBezTo>
                    <a:pt x="28789" y="2533"/>
                    <a:pt x="28894" y="2386"/>
                    <a:pt x="28884" y="2228"/>
                  </a:cubicBezTo>
                  <a:lnTo>
                    <a:pt x="2888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10"/>
            <p:cNvSpPr/>
            <p:nvPr/>
          </p:nvSpPr>
          <p:spPr>
            <a:xfrm>
              <a:off x="1519388" y="2841836"/>
              <a:ext cx="1299283" cy="746609"/>
            </a:xfrm>
            <a:custGeom>
              <a:rect b="b" l="l" r="r" t="t"/>
              <a:pathLst>
                <a:path extrusionOk="0" h="16712" w="29083">
                  <a:moveTo>
                    <a:pt x="19215" y="0"/>
                  </a:moveTo>
                  <a:cubicBezTo>
                    <a:pt x="18946" y="0"/>
                    <a:pt x="18676" y="61"/>
                    <a:pt x="18471" y="181"/>
                  </a:cubicBezTo>
                  <a:lnTo>
                    <a:pt x="410" y="10604"/>
                  </a:lnTo>
                  <a:cubicBezTo>
                    <a:pt x="0" y="10846"/>
                    <a:pt x="0" y="11234"/>
                    <a:pt x="400" y="11466"/>
                  </a:cubicBezTo>
                  <a:lnTo>
                    <a:pt x="9120" y="16530"/>
                  </a:lnTo>
                  <a:cubicBezTo>
                    <a:pt x="9320" y="16651"/>
                    <a:pt x="9588" y="16711"/>
                    <a:pt x="9857" y="16711"/>
                  </a:cubicBezTo>
                  <a:cubicBezTo>
                    <a:pt x="10126" y="16711"/>
                    <a:pt x="10397" y="16651"/>
                    <a:pt x="10601" y="16530"/>
                  </a:cubicBezTo>
                  <a:lnTo>
                    <a:pt x="28673" y="6097"/>
                  </a:lnTo>
                  <a:cubicBezTo>
                    <a:pt x="29072" y="5866"/>
                    <a:pt x="29083" y="5477"/>
                    <a:pt x="28673" y="5246"/>
                  </a:cubicBezTo>
                  <a:lnTo>
                    <a:pt x="19952" y="181"/>
                  </a:lnTo>
                  <a:cubicBezTo>
                    <a:pt x="19753" y="61"/>
                    <a:pt x="19485" y="0"/>
                    <a:pt x="1921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10"/>
            <p:cNvSpPr/>
            <p:nvPr/>
          </p:nvSpPr>
          <p:spPr>
            <a:xfrm>
              <a:off x="1826357" y="3329294"/>
              <a:ext cx="150733" cy="79611"/>
            </a:xfrm>
            <a:custGeom>
              <a:rect b="b" l="l" r="r" t="t"/>
              <a:pathLst>
                <a:path extrusionOk="0" h="1782" w="3374">
                  <a:moveTo>
                    <a:pt x="1697" y="1"/>
                  </a:moveTo>
                  <a:cubicBezTo>
                    <a:pt x="1303" y="1"/>
                    <a:pt x="909" y="87"/>
                    <a:pt x="610" y="260"/>
                  </a:cubicBezTo>
                  <a:cubicBezTo>
                    <a:pt x="1" y="607"/>
                    <a:pt x="1" y="1175"/>
                    <a:pt x="599" y="1521"/>
                  </a:cubicBezTo>
                  <a:cubicBezTo>
                    <a:pt x="899" y="1695"/>
                    <a:pt x="1293" y="1782"/>
                    <a:pt x="1687" y="1782"/>
                  </a:cubicBezTo>
                  <a:cubicBezTo>
                    <a:pt x="2081" y="1782"/>
                    <a:pt x="2475" y="1695"/>
                    <a:pt x="2775" y="1521"/>
                  </a:cubicBezTo>
                  <a:cubicBezTo>
                    <a:pt x="3373" y="1175"/>
                    <a:pt x="3373" y="607"/>
                    <a:pt x="2785" y="260"/>
                  </a:cubicBezTo>
                  <a:cubicBezTo>
                    <a:pt x="2485" y="87"/>
                    <a:pt x="2091" y="1"/>
                    <a:pt x="1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10"/>
            <p:cNvSpPr/>
            <p:nvPr/>
          </p:nvSpPr>
          <p:spPr>
            <a:xfrm>
              <a:off x="2074666" y="3146570"/>
              <a:ext cx="188305" cy="121159"/>
            </a:xfrm>
            <a:custGeom>
              <a:rect b="b" l="l" r="r" t="t"/>
              <a:pathLst>
                <a:path extrusionOk="0" h="2712" w="4215">
                  <a:moveTo>
                    <a:pt x="1177" y="873"/>
                  </a:moveTo>
                  <a:lnTo>
                    <a:pt x="1682" y="1251"/>
                  </a:lnTo>
                  <a:cubicBezTo>
                    <a:pt x="1508" y="1295"/>
                    <a:pt x="1390" y="1316"/>
                    <a:pt x="1299" y="1316"/>
                  </a:cubicBezTo>
                  <a:cubicBezTo>
                    <a:pt x="1212" y="1316"/>
                    <a:pt x="1149" y="1297"/>
                    <a:pt x="1083" y="1261"/>
                  </a:cubicBezTo>
                  <a:cubicBezTo>
                    <a:pt x="925" y="1167"/>
                    <a:pt x="936" y="1030"/>
                    <a:pt x="1177" y="873"/>
                  </a:cubicBezTo>
                  <a:close/>
                  <a:moveTo>
                    <a:pt x="2855" y="1451"/>
                  </a:moveTo>
                  <a:cubicBezTo>
                    <a:pt x="2956" y="1451"/>
                    <a:pt x="3030" y="1473"/>
                    <a:pt x="3100" y="1514"/>
                  </a:cubicBezTo>
                  <a:cubicBezTo>
                    <a:pt x="3289" y="1619"/>
                    <a:pt x="3321" y="1756"/>
                    <a:pt x="3121" y="1903"/>
                  </a:cubicBezTo>
                  <a:lnTo>
                    <a:pt x="2554" y="1493"/>
                  </a:lnTo>
                  <a:cubicBezTo>
                    <a:pt x="2679" y="1465"/>
                    <a:pt x="2776" y="1451"/>
                    <a:pt x="2855" y="1451"/>
                  </a:cubicBezTo>
                  <a:close/>
                  <a:moveTo>
                    <a:pt x="547" y="1"/>
                  </a:moveTo>
                  <a:lnTo>
                    <a:pt x="243" y="180"/>
                  </a:lnTo>
                  <a:lnTo>
                    <a:pt x="747" y="558"/>
                  </a:lnTo>
                  <a:lnTo>
                    <a:pt x="694" y="589"/>
                  </a:lnTo>
                  <a:cubicBezTo>
                    <a:pt x="137" y="915"/>
                    <a:pt x="0" y="1272"/>
                    <a:pt x="579" y="1598"/>
                  </a:cubicBezTo>
                  <a:cubicBezTo>
                    <a:pt x="793" y="1726"/>
                    <a:pt x="1011" y="1789"/>
                    <a:pt x="1270" y="1789"/>
                  </a:cubicBezTo>
                  <a:cubicBezTo>
                    <a:pt x="1518" y="1789"/>
                    <a:pt x="1805" y="1732"/>
                    <a:pt x="2165" y="1619"/>
                  </a:cubicBezTo>
                  <a:lnTo>
                    <a:pt x="2795" y="2081"/>
                  </a:lnTo>
                  <a:cubicBezTo>
                    <a:pt x="2512" y="2239"/>
                    <a:pt x="2155" y="2386"/>
                    <a:pt x="2134" y="2396"/>
                  </a:cubicBezTo>
                  <a:lnTo>
                    <a:pt x="2512" y="2680"/>
                  </a:lnTo>
                  <a:cubicBezTo>
                    <a:pt x="2533" y="2669"/>
                    <a:pt x="2879" y="2554"/>
                    <a:pt x="3215" y="2396"/>
                  </a:cubicBezTo>
                  <a:lnTo>
                    <a:pt x="3636" y="2711"/>
                  </a:lnTo>
                  <a:lnTo>
                    <a:pt x="3972" y="2543"/>
                  </a:lnTo>
                  <a:lnTo>
                    <a:pt x="3552" y="2228"/>
                  </a:lnTo>
                  <a:cubicBezTo>
                    <a:pt x="4088" y="1913"/>
                    <a:pt x="4214" y="1514"/>
                    <a:pt x="3615" y="1167"/>
                  </a:cubicBezTo>
                  <a:cubicBezTo>
                    <a:pt x="3381" y="1037"/>
                    <a:pt x="3179" y="974"/>
                    <a:pt x="2933" y="974"/>
                  </a:cubicBezTo>
                  <a:cubicBezTo>
                    <a:pt x="2703" y="974"/>
                    <a:pt x="2436" y="1029"/>
                    <a:pt x="2071" y="1135"/>
                  </a:cubicBezTo>
                  <a:lnTo>
                    <a:pt x="1492" y="705"/>
                  </a:lnTo>
                  <a:cubicBezTo>
                    <a:pt x="1755" y="568"/>
                    <a:pt x="2081" y="411"/>
                    <a:pt x="2092" y="411"/>
                  </a:cubicBezTo>
                  <a:lnTo>
                    <a:pt x="1703" y="127"/>
                  </a:lnTo>
                  <a:cubicBezTo>
                    <a:pt x="1682" y="138"/>
                    <a:pt x="1387" y="243"/>
                    <a:pt x="1072" y="390"/>
                  </a:cubicBezTo>
                  <a:lnTo>
                    <a:pt x="5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10"/>
            <p:cNvSpPr/>
            <p:nvPr/>
          </p:nvSpPr>
          <p:spPr>
            <a:xfrm>
              <a:off x="1459746" y="2982297"/>
              <a:ext cx="1290393" cy="592525"/>
            </a:xfrm>
            <a:custGeom>
              <a:rect b="b" l="l" r="r" t="t"/>
              <a:pathLst>
                <a:path extrusionOk="0" h="13263" w="28884">
                  <a:moveTo>
                    <a:pt x="28873" y="0"/>
                  </a:moveTo>
                  <a:cubicBezTo>
                    <a:pt x="28873" y="156"/>
                    <a:pt x="828" y="5373"/>
                    <a:pt x="18" y="5373"/>
                  </a:cubicBezTo>
                  <a:cubicBezTo>
                    <a:pt x="7" y="5373"/>
                    <a:pt x="1" y="5372"/>
                    <a:pt x="1" y="5370"/>
                  </a:cubicBezTo>
                  <a:lnTo>
                    <a:pt x="1" y="5370"/>
                  </a:lnTo>
                  <a:cubicBezTo>
                    <a:pt x="1" y="6115"/>
                    <a:pt x="1" y="6851"/>
                    <a:pt x="12" y="7586"/>
                  </a:cubicBezTo>
                  <a:cubicBezTo>
                    <a:pt x="12" y="7744"/>
                    <a:pt x="106" y="7901"/>
                    <a:pt x="306" y="8017"/>
                  </a:cubicBezTo>
                  <a:lnTo>
                    <a:pt x="9026" y="13082"/>
                  </a:lnTo>
                  <a:cubicBezTo>
                    <a:pt x="9231" y="13202"/>
                    <a:pt x="9499" y="13262"/>
                    <a:pt x="9767" y="13262"/>
                  </a:cubicBezTo>
                  <a:cubicBezTo>
                    <a:pt x="10035" y="13262"/>
                    <a:pt x="10303" y="13202"/>
                    <a:pt x="10507" y="13082"/>
                  </a:cubicBezTo>
                  <a:lnTo>
                    <a:pt x="28579" y="2648"/>
                  </a:lnTo>
                  <a:cubicBezTo>
                    <a:pt x="28779" y="2533"/>
                    <a:pt x="28884" y="2375"/>
                    <a:pt x="28884" y="2218"/>
                  </a:cubicBezTo>
                  <a:cubicBezTo>
                    <a:pt x="28884" y="1482"/>
                    <a:pt x="28884" y="736"/>
                    <a:pt x="2887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10"/>
            <p:cNvSpPr/>
            <p:nvPr/>
          </p:nvSpPr>
          <p:spPr>
            <a:xfrm>
              <a:off x="1455055" y="2729074"/>
              <a:ext cx="1299328" cy="746341"/>
            </a:xfrm>
            <a:custGeom>
              <a:rect b="b" l="l" r="r" t="t"/>
              <a:pathLst>
                <a:path extrusionOk="0" h="16706" w="29084">
                  <a:moveTo>
                    <a:pt x="19223" y="0"/>
                  </a:moveTo>
                  <a:cubicBezTo>
                    <a:pt x="18955" y="0"/>
                    <a:pt x="18687" y="58"/>
                    <a:pt x="18482" y="174"/>
                  </a:cubicBezTo>
                  <a:lnTo>
                    <a:pt x="411" y="10606"/>
                  </a:lnTo>
                  <a:cubicBezTo>
                    <a:pt x="1" y="10838"/>
                    <a:pt x="1" y="11227"/>
                    <a:pt x="411" y="11468"/>
                  </a:cubicBezTo>
                  <a:lnTo>
                    <a:pt x="9120" y="16532"/>
                  </a:lnTo>
                  <a:cubicBezTo>
                    <a:pt x="9325" y="16648"/>
                    <a:pt x="9596" y="16706"/>
                    <a:pt x="9867" y="16706"/>
                  </a:cubicBezTo>
                  <a:cubicBezTo>
                    <a:pt x="10137" y="16706"/>
                    <a:pt x="10408" y="16648"/>
                    <a:pt x="10612" y="16532"/>
                  </a:cubicBezTo>
                  <a:lnTo>
                    <a:pt x="28674" y="6099"/>
                  </a:lnTo>
                  <a:cubicBezTo>
                    <a:pt x="29083" y="5857"/>
                    <a:pt x="29083" y="5479"/>
                    <a:pt x="28684" y="5238"/>
                  </a:cubicBezTo>
                  <a:lnTo>
                    <a:pt x="19963" y="174"/>
                  </a:lnTo>
                  <a:cubicBezTo>
                    <a:pt x="19759" y="58"/>
                    <a:pt x="19491" y="0"/>
                    <a:pt x="1922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10"/>
            <p:cNvSpPr/>
            <p:nvPr/>
          </p:nvSpPr>
          <p:spPr>
            <a:xfrm>
              <a:off x="1762515" y="3216622"/>
              <a:ext cx="150733" cy="79611"/>
            </a:xfrm>
            <a:custGeom>
              <a:rect b="b" l="l" r="r" t="t"/>
              <a:pathLst>
                <a:path extrusionOk="0" h="1782" w="3374">
                  <a:moveTo>
                    <a:pt x="1691" y="1"/>
                  </a:moveTo>
                  <a:cubicBezTo>
                    <a:pt x="1298" y="1"/>
                    <a:pt x="904" y="88"/>
                    <a:pt x="599" y="261"/>
                  </a:cubicBezTo>
                  <a:cubicBezTo>
                    <a:pt x="1" y="608"/>
                    <a:pt x="1" y="1175"/>
                    <a:pt x="599" y="1522"/>
                  </a:cubicBezTo>
                  <a:cubicBezTo>
                    <a:pt x="894" y="1695"/>
                    <a:pt x="1285" y="1782"/>
                    <a:pt x="1678" y="1782"/>
                  </a:cubicBezTo>
                  <a:cubicBezTo>
                    <a:pt x="2070" y="1782"/>
                    <a:pt x="2465" y="1695"/>
                    <a:pt x="2764" y="1522"/>
                  </a:cubicBezTo>
                  <a:cubicBezTo>
                    <a:pt x="3373" y="1175"/>
                    <a:pt x="3373" y="608"/>
                    <a:pt x="2775" y="261"/>
                  </a:cubicBezTo>
                  <a:cubicBezTo>
                    <a:pt x="2475" y="88"/>
                    <a:pt x="2084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10"/>
            <p:cNvSpPr/>
            <p:nvPr/>
          </p:nvSpPr>
          <p:spPr>
            <a:xfrm>
              <a:off x="2296215" y="2908224"/>
              <a:ext cx="151180" cy="79611"/>
            </a:xfrm>
            <a:custGeom>
              <a:rect b="b" l="l" r="r" t="t"/>
              <a:pathLst>
                <a:path extrusionOk="0" h="1782" w="3384">
                  <a:moveTo>
                    <a:pt x="1698" y="1"/>
                  </a:moveTo>
                  <a:cubicBezTo>
                    <a:pt x="1304" y="1"/>
                    <a:pt x="910" y="88"/>
                    <a:pt x="610" y="261"/>
                  </a:cubicBezTo>
                  <a:cubicBezTo>
                    <a:pt x="12" y="608"/>
                    <a:pt x="1" y="1175"/>
                    <a:pt x="600" y="1522"/>
                  </a:cubicBezTo>
                  <a:cubicBezTo>
                    <a:pt x="899" y="1695"/>
                    <a:pt x="1293" y="1782"/>
                    <a:pt x="1687" y="1782"/>
                  </a:cubicBezTo>
                  <a:cubicBezTo>
                    <a:pt x="2081" y="1782"/>
                    <a:pt x="2475" y="1695"/>
                    <a:pt x="2774" y="1522"/>
                  </a:cubicBezTo>
                  <a:cubicBezTo>
                    <a:pt x="3384" y="1175"/>
                    <a:pt x="3384" y="608"/>
                    <a:pt x="2785" y="261"/>
                  </a:cubicBezTo>
                  <a:cubicBezTo>
                    <a:pt x="2486" y="88"/>
                    <a:pt x="2092" y="1"/>
                    <a:pt x="1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0"/>
            <p:cNvSpPr/>
            <p:nvPr/>
          </p:nvSpPr>
          <p:spPr>
            <a:xfrm>
              <a:off x="2010824" y="3033897"/>
              <a:ext cx="187814" cy="120712"/>
            </a:xfrm>
            <a:custGeom>
              <a:rect b="b" l="l" r="r" t="t"/>
              <a:pathLst>
                <a:path extrusionOk="0" h="2702" w="4204">
                  <a:moveTo>
                    <a:pt x="1167" y="873"/>
                  </a:moveTo>
                  <a:lnTo>
                    <a:pt x="1682" y="1241"/>
                  </a:lnTo>
                  <a:cubicBezTo>
                    <a:pt x="1508" y="1290"/>
                    <a:pt x="1391" y="1313"/>
                    <a:pt x="1299" y="1313"/>
                  </a:cubicBezTo>
                  <a:cubicBezTo>
                    <a:pt x="1213" y="1313"/>
                    <a:pt x="1149" y="1292"/>
                    <a:pt x="1083" y="1252"/>
                  </a:cubicBezTo>
                  <a:cubicBezTo>
                    <a:pt x="915" y="1157"/>
                    <a:pt x="925" y="1021"/>
                    <a:pt x="1167" y="873"/>
                  </a:cubicBezTo>
                  <a:close/>
                  <a:moveTo>
                    <a:pt x="2860" y="1443"/>
                  </a:moveTo>
                  <a:cubicBezTo>
                    <a:pt x="2954" y="1443"/>
                    <a:pt x="3027" y="1464"/>
                    <a:pt x="3100" y="1504"/>
                  </a:cubicBezTo>
                  <a:cubicBezTo>
                    <a:pt x="3290" y="1619"/>
                    <a:pt x="3321" y="1756"/>
                    <a:pt x="3111" y="1903"/>
                  </a:cubicBezTo>
                  <a:lnTo>
                    <a:pt x="2554" y="1493"/>
                  </a:lnTo>
                  <a:cubicBezTo>
                    <a:pt x="2681" y="1459"/>
                    <a:pt x="2778" y="1443"/>
                    <a:pt x="2860" y="1443"/>
                  </a:cubicBezTo>
                  <a:close/>
                  <a:moveTo>
                    <a:pt x="547" y="1"/>
                  </a:moveTo>
                  <a:lnTo>
                    <a:pt x="243" y="180"/>
                  </a:lnTo>
                  <a:lnTo>
                    <a:pt x="736" y="547"/>
                  </a:lnTo>
                  <a:lnTo>
                    <a:pt x="684" y="579"/>
                  </a:lnTo>
                  <a:cubicBezTo>
                    <a:pt x="127" y="905"/>
                    <a:pt x="1" y="1262"/>
                    <a:pt x="568" y="1598"/>
                  </a:cubicBezTo>
                  <a:cubicBezTo>
                    <a:pt x="786" y="1720"/>
                    <a:pt x="1004" y="1781"/>
                    <a:pt x="1261" y="1781"/>
                  </a:cubicBezTo>
                  <a:cubicBezTo>
                    <a:pt x="1512" y="1781"/>
                    <a:pt x="1801" y="1723"/>
                    <a:pt x="2165" y="1609"/>
                  </a:cubicBezTo>
                  <a:lnTo>
                    <a:pt x="2795" y="2081"/>
                  </a:lnTo>
                  <a:cubicBezTo>
                    <a:pt x="2501" y="2228"/>
                    <a:pt x="2155" y="2386"/>
                    <a:pt x="2134" y="2396"/>
                  </a:cubicBezTo>
                  <a:lnTo>
                    <a:pt x="2512" y="2681"/>
                  </a:lnTo>
                  <a:cubicBezTo>
                    <a:pt x="2533" y="2670"/>
                    <a:pt x="2869" y="2544"/>
                    <a:pt x="3216" y="2386"/>
                  </a:cubicBezTo>
                  <a:lnTo>
                    <a:pt x="3636" y="2702"/>
                  </a:lnTo>
                  <a:lnTo>
                    <a:pt x="3972" y="2544"/>
                  </a:lnTo>
                  <a:lnTo>
                    <a:pt x="3542" y="2218"/>
                  </a:lnTo>
                  <a:cubicBezTo>
                    <a:pt x="4077" y="1903"/>
                    <a:pt x="4203" y="1514"/>
                    <a:pt x="3605" y="1168"/>
                  </a:cubicBezTo>
                  <a:cubicBezTo>
                    <a:pt x="3377" y="1032"/>
                    <a:pt x="3174" y="966"/>
                    <a:pt x="2929" y="966"/>
                  </a:cubicBezTo>
                  <a:cubicBezTo>
                    <a:pt x="2699" y="966"/>
                    <a:pt x="2431" y="1024"/>
                    <a:pt x="2071" y="1136"/>
                  </a:cubicBezTo>
                  <a:lnTo>
                    <a:pt x="1482" y="694"/>
                  </a:lnTo>
                  <a:cubicBezTo>
                    <a:pt x="1756" y="558"/>
                    <a:pt x="2071" y="411"/>
                    <a:pt x="2092" y="400"/>
                  </a:cubicBezTo>
                  <a:lnTo>
                    <a:pt x="1693" y="117"/>
                  </a:lnTo>
                  <a:cubicBezTo>
                    <a:pt x="1682" y="127"/>
                    <a:pt x="1377" y="243"/>
                    <a:pt x="1072" y="390"/>
                  </a:cubicBezTo>
                  <a:lnTo>
                    <a:pt x="5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10"/>
            <p:cNvSpPr/>
            <p:nvPr/>
          </p:nvSpPr>
          <p:spPr>
            <a:xfrm>
              <a:off x="1555531" y="2882312"/>
              <a:ext cx="1290393" cy="592525"/>
            </a:xfrm>
            <a:custGeom>
              <a:rect b="b" l="l" r="r" t="t"/>
              <a:pathLst>
                <a:path extrusionOk="0" h="13263" w="28884">
                  <a:moveTo>
                    <a:pt x="28872" y="1"/>
                  </a:moveTo>
                  <a:cubicBezTo>
                    <a:pt x="28872" y="156"/>
                    <a:pt x="831" y="5373"/>
                    <a:pt x="18" y="5373"/>
                  </a:cubicBezTo>
                  <a:cubicBezTo>
                    <a:pt x="6" y="5373"/>
                    <a:pt x="0" y="5371"/>
                    <a:pt x="0" y="5369"/>
                  </a:cubicBezTo>
                  <a:lnTo>
                    <a:pt x="0" y="5369"/>
                  </a:lnTo>
                  <a:cubicBezTo>
                    <a:pt x="0" y="6116"/>
                    <a:pt x="0" y="6851"/>
                    <a:pt x="11" y="7597"/>
                  </a:cubicBezTo>
                  <a:cubicBezTo>
                    <a:pt x="11" y="7744"/>
                    <a:pt x="105" y="7902"/>
                    <a:pt x="305" y="8017"/>
                  </a:cubicBezTo>
                  <a:lnTo>
                    <a:pt x="9026" y="13081"/>
                  </a:lnTo>
                  <a:cubicBezTo>
                    <a:pt x="9230" y="13202"/>
                    <a:pt x="9498" y="13263"/>
                    <a:pt x="9766" y="13263"/>
                  </a:cubicBezTo>
                  <a:cubicBezTo>
                    <a:pt x="10034" y="13263"/>
                    <a:pt x="10302" y="13202"/>
                    <a:pt x="10507" y="13081"/>
                  </a:cubicBezTo>
                  <a:lnTo>
                    <a:pt x="28578" y="2648"/>
                  </a:lnTo>
                  <a:cubicBezTo>
                    <a:pt x="28778" y="2532"/>
                    <a:pt x="28883" y="2375"/>
                    <a:pt x="28883" y="2217"/>
                  </a:cubicBezTo>
                  <a:cubicBezTo>
                    <a:pt x="28883" y="1482"/>
                    <a:pt x="28883" y="736"/>
                    <a:pt x="2887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10"/>
            <p:cNvSpPr/>
            <p:nvPr/>
          </p:nvSpPr>
          <p:spPr>
            <a:xfrm>
              <a:off x="1550795" y="2629044"/>
              <a:ext cx="1299328" cy="746430"/>
            </a:xfrm>
            <a:custGeom>
              <a:rect b="b" l="l" r="r" t="t"/>
              <a:pathLst>
                <a:path extrusionOk="0" h="16708" w="29084">
                  <a:moveTo>
                    <a:pt x="19223" y="1"/>
                  </a:moveTo>
                  <a:cubicBezTo>
                    <a:pt x="18955" y="1"/>
                    <a:pt x="18687" y="59"/>
                    <a:pt x="18483" y="174"/>
                  </a:cubicBezTo>
                  <a:lnTo>
                    <a:pt x="411" y="10608"/>
                  </a:lnTo>
                  <a:cubicBezTo>
                    <a:pt x="1" y="10839"/>
                    <a:pt x="1" y="11227"/>
                    <a:pt x="411" y="11469"/>
                  </a:cubicBezTo>
                  <a:lnTo>
                    <a:pt x="9121" y="16534"/>
                  </a:lnTo>
                  <a:cubicBezTo>
                    <a:pt x="9326" y="16649"/>
                    <a:pt x="9597" y="16707"/>
                    <a:pt x="9867" y="16707"/>
                  </a:cubicBezTo>
                  <a:cubicBezTo>
                    <a:pt x="10138" y="16707"/>
                    <a:pt x="10408" y="16649"/>
                    <a:pt x="10613" y="16534"/>
                  </a:cubicBezTo>
                  <a:lnTo>
                    <a:pt x="28674" y="6100"/>
                  </a:lnTo>
                  <a:cubicBezTo>
                    <a:pt x="29084" y="5859"/>
                    <a:pt x="29084" y="5481"/>
                    <a:pt x="28684" y="5238"/>
                  </a:cubicBezTo>
                  <a:lnTo>
                    <a:pt x="19964" y="174"/>
                  </a:lnTo>
                  <a:cubicBezTo>
                    <a:pt x="19759" y="59"/>
                    <a:pt x="19491" y="1"/>
                    <a:pt x="1922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10"/>
            <p:cNvSpPr/>
            <p:nvPr/>
          </p:nvSpPr>
          <p:spPr>
            <a:xfrm>
              <a:off x="1705285" y="2717369"/>
              <a:ext cx="990445" cy="569740"/>
            </a:xfrm>
            <a:custGeom>
              <a:rect b="b" l="l" r="r" t="t"/>
              <a:pathLst>
                <a:path extrusionOk="0" h="12753" w="22170">
                  <a:moveTo>
                    <a:pt x="11099" y="3921"/>
                  </a:moveTo>
                  <a:cubicBezTo>
                    <a:pt x="12182" y="3921"/>
                    <a:pt x="13265" y="4160"/>
                    <a:pt x="14089" y="4638"/>
                  </a:cubicBezTo>
                  <a:cubicBezTo>
                    <a:pt x="15739" y="5594"/>
                    <a:pt x="15728" y="7149"/>
                    <a:pt x="14068" y="8116"/>
                  </a:cubicBezTo>
                  <a:cubicBezTo>
                    <a:pt x="13238" y="8594"/>
                    <a:pt x="12153" y="8833"/>
                    <a:pt x="11070" y="8833"/>
                  </a:cubicBezTo>
                  <a:cubicBezTo>
                    <a:pt x="9986" y="8833"/>
                    <a:pt x="8904" y="8594"/>
                    <a:pt x="8079" y="8116"/>
                  </a:cubicBezTo>
                  <a:cubicBezTo>
                    <a:pt x="6430" y="7149"/>
                    <a:pt x="6440" y="5594"/>
                    <a:pt x="8100" y="4638"/>
                  </a:cubicBezTo>
                  <a:cubicBezTo>
                    <a:pt x="8930" y="4160"/>
                    <a:pt x="10015" y="3921"/>
                    <a:pt x="11099" y="3921"/>
                  </a:cubicBezTo>
                  <a:close/>
                  <a:moveTo>
                    <a:pt x="17143" y="1"/>
                  </a:moveTo>
                  <a:cubicBezTo>
                    <a:pt x="17087" y="1"/>
                    <a:pt x="17022" y="15"/>
                    <a:pt x="16937" y="46"/>
                  </a:cubicBezTo>
                  <a:cubicBezTo>
                    <a:pt x="16585" y="199"/>
                    <a:pt x="16167" y="275"/>
                    <a:pt x="15751" y="275"/>
                  </a:cubicBezTo>
                  <a:cubicBezTo>
                    <a:pt x="15334" y="275"/>
                    <a:pt x="14919" y="199"/>
                    <a:pt x="14572" y="46"/>
                  </a:cubicBezTo>
                  <a:cubicBezTo>
                    <a:pt x="14510" y="23"/>
                    <a:pt x="14443" y="10"/>
                    <a:pt x="14378" y="10"/>
                  </a:cubicBezTo>
                  <a:cubicBezTo>
                    <a:pt x="14301" y="10"/>
                    <a:pt x="14226" y="28"/>
                    <a:pt x="14163" y="67"/>
                  </a:cubicBezTo>
                  <a:lnTo>
                    <a:pt x="189" y="8137"/>
                  </a:lnTo>
                  <a:cubicBezTo>
                    <a:pt x="63" y="8200"/>
                    <a:pt x="52" y="8295"/>
                    <a:pt x="147" y="8368"/>
                  </a:cubicBezTo>
                  <a:cubicBezTo>
                    <a:pt x="672" y="8778"/>
                    <a:pt x="672" y="9334"/>
                    <a:pt x="136" y="9745"/>
                  </a:cubicBezTo>
                  <a:cubicBezTo>
                    <a:pt x="0" y="9860"/>
                    <a:pt x="42" y="9902"/>
                    <a:pt x="178" y="9986"/>
                  </a:cubicBezTo>
                  <a:lnTo>
                    <a:pt x="4812" y="12686"/>
                  </a:lnTo>
                  <a:cubicBezTo>
                    <a:pt x="4896" y="12728"/>
                    <a:pt x="4956" y="12753"/>
                    <a:pt x="5029" y="12753"/>
                  </a:cubicBezTo>
                  <a:cubicBezTo>
                    <a:pt x="5084" y="12753"/>
                    <a:pt x="5146" y="12739"/>
                    <a:pt x="5232" y="12707"/>
                  </a:cubicBezTo>
                  <a:cubicBezTo>
                    <a:pt x="5584" y="12555"/>
                    <a:pt x="6002" y="12479"/>
                    <a:pt x="6419" y="12479"/>
                  </a:cubicBezTo>
                  <a:cubicBezTo>
                    <a:pt x="6837" y="12479"/>
                    <a:pt x="7255" y="12555"/>
                    <a:pt x="7607" y="12707"/>
                  </a:cubicBezTo>
                  <a:cubicBezTo>
                    <a:pt x="7666" y="12730"/>
                    <a:pt x="7727" y="12741"/>
                    <a:pt x="7787" y="12741"/>
                  </a:cubicBezTo>
                  <a:cubicBezTo>
                    <a:pt x="7866" y="12741"/>
                    <a:pt x="7945" y="12722"/>
                    <a:pt x="8016" y="12686"/>
                  </a:cubicBezTo>
                  <a:lnTo>
                    <a:pt x="21990" y="4617"/>
                  </a:lnTo>
                  <a:cubicBezTo>
                    <a:pt x="22106" y="4543"/>
                    <a:pt x="22127" y="4459"/>
                    <a:pt x="22032" y="4375"/>
                  </a:cubicBezTo>
                  <a:cubicBezTo>
                    <a:pt x="21497" y="3976"/>
                    <a:pt x="21507" y="3409"/>
                    <a:pt x="22032" y="3009"/>
                  </a:cubicBezTo>
                  <a:cubicBezTo>
                    <a:pt x="22169" y="2894"/>
                    <a:pt x="22127" y="2841"/>
                    <a:pt x="21990" y="2768"/>
                  </a:cubicBezTo>
                  <a:lnTo>
                    <a:pt x="17357" y="67"/>
                  </a:lnTo>
                  <a:cubicBezTo>
                    <a:pt x="17279" y="26"/>
                    <a:pt x="17218" y="1"/>
                    <a:pt x="17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10"/>
            <p:cNvSpPr/>
            <p:nvPr/>
          </p:nvSpPr>
          <p:spPr>
            <a:xfrm>
              <a:off x="1858300" y="3116637"/>
              <a:ext cx="150689" cy="79611"/>
            </a:xfrm>
            <a:custGeom>
              <a:rect b="b" l="l" r="r" t="t"/>
              <a:pathLst>
                <a:path extrusionOk="0" h="1782" w="3373">
                  <a:moveTo>
                    <a:pt x="1690" y="1"/>
                  </a:moveTo>
                  <a:cubicBezTo>
                    <a:pt x="1297" y="1"/>
                    <a:pt x="903" y="88"/>
                    <a:pt x="599" y="261"/>
                  </a:cubicBezTo>
                  <a:cubicBezTo>
                    <a:pt x="0" y="608"/>
                    <a:pt x="0" y="1175"/>
                    <a:pt x="589" y="1522"/>
                  </a:cubicBezTo>
                  <a:cubicBezTo>
                    <a:pt x="888" y="1695"/>
                    <a:pt x="1282" y="1782"/>
                    <a:pt x="1676" y="1782"/>
                  </a:cubicBezTo>
                  <a:cubicBezTo>
                    <a:pt x="2070" y="1782"/>
                    <a:pt x="2464" y="1695"/>
                    <a:pt x="2763" y="1522"/>
                  </a:cubicBezTo>
                  <a:cubicBezTo>
                    <a:pt x="3372" y="1175"/>
                    <a:pt x="3372" y="608"/>
                    <a:pt x="2774" y="261"/>
                  </a:cubicBezTo>
                  <a:cubicBezTo>
                    <a:pt x="2474" y="88"/>
                    <a:pt x="2083" y="1"/>
                    <a:pt x="16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10"/>
            <p:cNvSpPr/>
            <p:nvPr/>
          </p:nvSpPr>
          <p:spPr>
            <a:xfrm>
              <a:off x="2391956" y="2808284"/>
              <a:ext cx="151225" cy="79611"/>
            </a:xfrm>
            <a:custGeom>
              <a:rect b="b" l="l" r="r" t="t"/>
              <a:pathLst>
                <a:path extrusionOk="0" h="1782" w="3385">
                  <a:moveTo>
                    <a:pt x="1698" y="0"/>
                  </a:moveTo>
                  <a:cubicBezTo>
                    <a:pt x="1304" y="0"/>
                    <a:pt x="910" y="87"/>
                    <a:pt x="610" y="260"/>
                  </a:cubicBezTo>
                  <a:cubicBezTo>
                    <a:pt x="12" y="607"/>
                    <a:pt x="1" y="1174"/>
                    <a:pt x="600" y="1521"/>
                  </a:cubicBezTo>
                  <a:cubicBezTo>
                    <a:pt x="899" y="1694"/>
                    <a:pt x="1293" y="1781"/>
                    <a:pt x="1687" y="1781"/>
                  </a:cubicBezTo>
                  <a:cubicBezTo>
                    <a:pt x="2081" y="1781"/>
                    <a:pt x="2476" y="1694"/>
                    <a:pt x="2775" y="1521"/>
                  </a:cubicBezTo>
                  <a:cubicBezTo>
                    <a:pt x="3384" y="1174"/>
                    <a:pt x="3384" y="607"/>
                    <a:pt x="2786" y="260"/>
                  </a:cubicBezTo>
                  <a:cubicBezTo>
                    <a:pt x="2486" y="87"/>
                    <a:pt x="2092" y="0"/>
                    <a:pt x="1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10"/>
            <p:cNvSpPr/>
            <p:nvPr/>
          </p:nvSpPr>
          <p:spPr>
            <a:xfrm>
              <a:off x="2106565" y="2933957"/>
              <a:ext cx="187814" cy="120667"/>
            </a:xfrm>
            <a:custGeom>
              <a:rect b="b" l="l" r="r" t="t"/>
              <a:pathLst>
                <a:path extrusionOk="0" h="2701" w="4204">
                  <a:moveTo>
                    <a:pt x="1168" y="872"/>
                  </a:moveTo>
                  <a:lnTo>
                    <a:pt x="1682" y="1250"/>
                  </a:lnTo>
                  <a:cubicBezTo>
                    <a:pt x="1514" y="1292"/>
                    <a:pt x="1398" y="1313"/>
                    <a:pt x="1308" y="1313"/>
                  </a:cubicBezTo>
                  <a:cubicBezTo>
                    <a:pt x="1217" y="1313"/>
                    <a:pt x="1152" y="1292"/>
                    <a:pt x="1083" y="1250"/>
                  </a:cubicBezTo>
                  <a:cubicBezTo>
                    <a:pt x="915" y="1156"/>
                    <a:pt x="936" y="1030"/>
                    <a:pt x="1168" y="872"/>
                  </a:cubicBezTo>
                  <a:close/>
                  <a:moveTo>
                    <a:pt x="2860" y="1442"/>
                  </a:moveTo>
                  <a:cubicBezTo>
                    <a:pt x="2954" y="1442"/>
                    <a:pt x="3027" y="1463"/>
                    <a:pt x="3101" y="1502"/>
                  </a:cubicBezTo>
                  <a:cubicBezTo>
                    <a:pt x="3290" y="1618"/>
                    <a:pt x="3321" y="1755"/>
                    <a:pt x="3111" y="1902"/>
                  </a:cubicBezTo>
                  <a:lnTo>
                    <a:pt x="2554" y="1492"/>
                  </a:lnTo>
                  <a:cubicBezTo>
                    <a:pt x="2681" y="1458"/>
                    <a:pt x="2779" y="1442"/>
                    <a:pt x="2860" y="1442"/>
                  </a:cubicBezTo>
                  <a:close/>
                  <a:moveTo>
                    <a:pt x="547" y="0"/>
                  </a:moveTo>
                  <a:lnTo>
                    <a:pt x="243" y="179"/>
                  </a:lnTo>
                  <a:lnTo>
                    <a:pt x="736" y="547"/>
                  </a:lnTo>
                  <a:lnTo>
                    <a:pt x="684" y="578"/>
                  </a:lnTo>
                  <a:cubicBezTo>
                    <a:pt x="127" y="904"/>
                    <a:pt x="1" y="1261"/>
                    <a:pt x="568" y="1597"/>
                  </a:cubicBezTo>
                  <a:cubicBezTo>
                    <a:pt x="786" y="1719"/>
                    <a:pt x="1004" y="1780"/>
                    <a:pt x="1261" y="1780"/>
                  </a:cubicBezTo>
                  <a:cubicBezTo>
                    <a:pt x="1512" y="1780"/>
                    <a:pt x="1801" y="1722"/>
                    <a:pt x="2165" y="1608"/>
                  </a:cubicBezTo>
                  <a:lnTo>
                    <a:pt x="2796" y="2081"/>
                  </a:lnTo>
                  <a:cubicBezTo>
                    <a:pt x="2501" y="2228"/>
                    <a:pt x="2155" y="2385"/>
                    <a:pt x="2134" y="2396"/>
                  </a:cubicBezTo>
                  <a:lnTo>
                    <a:pt x="2512" y="2679"/>
                  </a:lnTo>
                  <a:cubicBezTo>
                    <a:pt x="2533" y="2669"/>
                    <a:pt x="2870" y="2543"/>
                    <a:pt x="3216" y="2385"/>
                  </a:cubicBezTo>
                  <a:lnTo>
                    <a:pt x="3636" y="2700"/>
                  </a:lnTo>
                  <a:lnTo>
                    <a:pt x="3972" y="2543"/>
                  </a:lnTo>
                  <a:lnTo>
                    <a:pt x="3542" y="2217"/>
                  </a:lnTo>
                  <a:cubicBezTo>
                    <a:pt x="4077" y="1913"/>
                    <a:pt x="4204" y="1513"/>
                    <a:pt x="3605" y="1166"/>
                  </a:cubicBezTo>
                  <a:cubicBezTo>
                    <a:pt x="3380" y="1032"/>
                    <a:pt x="3179" y="969"/>
                    <a:pt x="2937" y="969"/>
                  </a:cubicBezTo>
                  <a:cubicBezTo>
                    <a:pt x="2705" y="969"/>
                    <a:pt x="2436" y="1027"/>
                    <a:pt x="2071" y="1135"/>
                  </a:cubicBezTo>
                  <a:lnTo>
                    <a:pt x="1483" y="694"/>
                  </a:lnTo>
                  <a:cubicBezTo>
                    <a:pt x="1756" y="557"/>
                    <a:pt x="2071" y="410"/>
                    <a:pt x="2092" y="400"/>
                  </a:cubicBezTo>
                  <a:lnTo>
                    <a:pt x="1693" y="126"/>
                  </a:lnTo>
                  <a:cubicBezTo>
                    <a:pt x="1682" y="126"/>
                    <a:pt x="1378" y="242"/>
                    <a:pt x="1073" y="389"/>
                  </a:cubicBezTo>
                  <a:lnTo>
                    <a:pt x="5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11"/>
          <p:cNvSpPr/>
          <p:nvPr/>
        </p:nvSpPr>
        <p:spPr>
          <a:xfrm>
            <a:off x="940703" y="2620827"/>
            <a:ext cx="280555" cy="270164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11"/>
          <p:cNvSpPr/>
          <p:nvPr/>
        </p:nvSpPr>
        <p:spPr>
          <a:xfrm>
            <a:off x="2557764" y="1853809"/>
            <a:ext cx="280555" cy="270164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p11"/>
          <p:cNvSpPr/>
          <p:nvPr/>
        </p:nvSpPr>
        <p:spPr>
          <a:xfrm>
            <a:off x="2405364" y="1701409"/>
            <a:ext cx="280555" cy="270164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11"/>
          <p:cNvSpPr/>
          <p:nvPr/>
        </p:nvSpPr>
        <p:spPr>
          <a:xfrm>
            <a:off x="2252964" y="1549009"/>
            <a:ext cx="280555" cy="270164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p11"/>
          <p:cNvSpPr/>
          <p:nvPr/>
        </p:nvSpPr>
        <p:spPr>
          <a:xfrm>
            <a:off x="907272" y="2879544"/>
            <a:ext cx="280555" cy="270164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p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¿Qué aprendimos?</a:t>
            </a:r>
            <a:endParaRPr/>
          </a:p>
        </p:txBody>
      </p:sp>
      <p:sp>
        <p:nvSpPr>
          <p:cNvPr id="1270" name="Google Shape;1270;p11"/>
          <p:cNvSpPr txBox="1"/>
          <p:nvPr/>
        </p:nvSpPr>
        <p:spPr>
          <a:xfrm>
            <a:off x="1066099" y="2829024"/>
            <a:ext cx="1301572" cy="3657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Logramos un </a:t>
            </a:r>
            <a:r>
              <a:rPr b="1" i="0" lang="en" sz="7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74%</a:t>
            </a:r>
            <a:r>
              <a:rPr b="0" i="0" lang="en" sz="7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de predicción con el modelo, la métrica que estamos midiendo es el </a:t>
            </a:r>
            <a:r>
              <a:rPr b="1" i="0" lang="en" sz="7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F1 SCORE</a:t>
            </a:r>
            <a:r>
              <a:rPr b="0" i="0" lang="en" sz="7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porque se adapta mejor a datos desbalanceados. Avancemos.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271" name="Google Shape;1271;p11"/>
          <p:cNvSpPr/>
          <p:nvPr/>
        </p:nvSpPr>
        <p:spPr>
          <a:xfrm>
            <a:off x="5044655" y="3647107"/>
            <a:ext cx="685800" cy="26214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Google Shape;1272;p11"/>
          <p:cNvSpPr/>
          <p:nvPr/>
        </p:nvSpPr>
        <p:spPr>
          <a:xfrm>
            <a:off x="6099735" y="1523662"/>
            <a:ext cx="280555" cy="270164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p11"/>
          <p:cNvSpPr txBox="1"/>
          <p:nvPr/>
        </p:nvSpPr>
        <p:spPr>
          <a:xfrm>
            <a:off x="6612102" y="2717926"/>
            <a:ext cx="1811898" cy="2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Mejores métricas, mejores modelos. Una vez balanceados los datos y probados otros modelos detectamos que </a:t>
            </a:r>
            <a:r>
              <a:rPr b="1" i="0" lang="en" sz="7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otro modelo predecía mejor </a:t>
            </a:r>
            <a:r>
              <a:rPr b="0" i="0" lang="en" sz="7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que nuestra primera opción.</a:t>
            </a:r>
            <a:endParaRPr b="0" i="0" sz="7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274" name="Google Shape;1274;p11"/>
          <p:cNvGrpSpPr/>
          <p:nvPr/>
        </p:nvGrpSpPr>
        <p:grpSpPr>
          <a:xfrm>
            <a:off x="3609301" y="2075058"/>
            <a:ext cx="1616734" cy="1533028"/>
            <a:chOff x="4815575" y="1416800"/>
            <a:chExt cx="73750" cy="71400"/>
          </a:xfrm>
        </p:grpSpPr>
        <p:sp>
          <p:nvSpPr>
            <p:cNvPr id="1275" name="Google Shape;1275;p11"/>
            <p:cNvSpPr/>
            <p:nvPr/>
          </p:nvSpPr>
          <p:spPr>
            <a:xfrm>
              <a:off x="4815575" y="1416800"/>
              <a:ext cx="43100" cy="52150"/>
            </a:xfrm>
            <a:custGeom>
              <a:rect b="b" l="l" r="r" t="t"/>
              <a:pathLst>
                <a:path extrusionOk="0" h="2086" w="1724">
                  <a:moveTo>
                    <a:pt x="1327" y="1"/>
                  </a:moveTo>
                  <a:lnTo>
                    <a:pt x="1327" y="181"/>
                  </a:lnTo>
                  <a:cubicBezTo>
                    <a:pt x="469" y="361"/>
                    <a:pt x="0" y="1299"/>
                    <a:pt x="375" y="2085"/>
                  </a:cubicBezTo>
                  <a:lnTo>
                    <a:pt x="772" y="1818"/>
                  </a:lnTo>
                  <a:cubicBezTo>
                    <a:pt x="729" y="1717"/>
                    <a:pt x="707" y="1609"/>
                    <a:pt x="707" y="1501"/>
                  </a:cubicBezTo>
                  <a:cubicBezTo>
                    <a:pt x="714" y="1111"/>
                    <a:pt x="959" y="772"/>
                    <a:pt x="1327" y="657"/>
                  </a:cubicBezTo>
                  <a:lnTo>
                    <a:pt x="1327" y="823"/>
                  </a:lnTo>
                  <a:lnTo>
                    <a:pt x="1724" y="426"/>
                  </a:lnTo>
                  <a:lnTo>
                    <a:pt x="13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7CB53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11"/>
            <p:cNvSpPr/>
            <p:nvPr/>
          </p:nvSpPr>
          <p:spPr>
            <a:xfrm>
              <a:off x="4861725" y="1421125"/>
              <a:ext cx="27600" cy="51250"/>
            </a:xfrm>
            <a:custGeom>
              <a:rect b="b" l="l" r="r" t="t"/>
              <a:pathLst>
                <a:path extrusionOk="0" h="2050" w="1104">
                  <a:moveTo>
                    <a:pt x="0" y="1"/>
                  </a:moveTo>
                  <a:lnTo>
                    <a:pt x="0" y="477"/>
                  </a:lnTo>
                  <a:cubicBezTo>
                    <a:pt x="375" y="592"/>
                    <a:pt x="635" y="938"/>
                    <a:pt x="635" y="1328"/>
                  </a:cubicBezTo>
                  <a:cubicBezTo>
                    <a:pt x="635" y="1429"/>
                    <a:pt x="621" y="1530"/>
                    <a:pt x="585" y="1624"/>
                  </a:cubicBezTo>
                  <a:lnTo>
                    <a:pt x="404" y="1494"/>
                  </a:lnTo>
                  <a:lnTo>
                    <a:pt x="513" y="2049"/>
                  </a:lnTo>
                  <a:lnTo>
                    <a:pt x="1089" y="1963"/>
                  </a:lnTo>
                  <a:lnTo>
                    <a:pt x="981" y="1883"/>
                  </a:lnTo>
                  <a:cubicBezTo>
                    <a:pt x="1061" y="1710"/>
                    <a:pt x="1104" y="1523"/>
                    <a:pt x="1104" y="1328"/>
                  </a:cubicBezTo>
                  <a:cubicBezTo>
                    <a:pt x="1104" y="679"/>
                    <a:pt x="635" y="123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7CB53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11"/>
            <p:cNvSpPr/>
            <p:nvPr/>
          </p:nvSpPr>
          <p:spPr>
            <a:xfrm>
              <a:off x="4829450" y="1467825"/>
              <a:ext cx="49250" cy="20375"/>
            </a:xfrm>
            <a:custGeom>
              <a:rect b="b" l="l" r="r" t="t"/>
              <a:pathLst>
                <a:path extrusionOk="0" h="815" w="1970">
                  <a:moveTo>
                    <a:pt x="109" y="1"/>
                  </a:moveTo>
                  <a:lnTo>
                    <a:pt x="0" y="556"/>
                  </a:lnTo>
                  <a:lnTo>
                    <a:pt x="137" y="462"/>
                  </a:lnTo>
                  <a:cubicBezTo>
                    <a:pt x="394" y="698"/>
                    <a:pt x="720" y="815"/>
                    <a:pt x="1045" y="815"/>
                  </a:cubicBezTo>
                  <a:cubicBezTo>
                    <a:pt x="1378" y="815"/>
                    <a:pt x="1710" y="692"/>
                    <a:pt x="1969" y="448"/>
                  </a:cubicBezTo>
                  <a:lnTo>
                    <a:pt x="1969" y="441"/>
                  </a:lnTo>
                  <a:lnTo>
                    <a:pt x="1573" y="174"/>
                  </a:lnTo>
                  <a:cubicBezTo>
                    <a:pt x="1418" y="292"/>
                    <a:pt x="1232" y="352"/>
                    <a:pt x="1046" y="352"/>
                  </a:cubicBezTo>
                  <a:cubicBezTo>
                    <a:pt x="868" y="352"/>
                    <a:pt x="689" y="297"/>
                    <a:pt x="534" y="188"/>
                  </a:cubicBezTo>
                  <a:lnTo>
                    <a:pt x="678" y="95"/>
                  </a:lnTo>
                  <a:lnTo>
                    <a:pt x="10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7CB53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8" name="Google Shape;1278;p11"/>
          <p:cNvGrpSpPr/>
          <p:nvPr/>
        </p:nvGrpSpPr>
        <p:grpSpPr>
          <a:xfrm>
            <a:off x="5730455" y="2413012"/>
            <a:ext cx="790218" cy="857120"/>
            <a:chOff x="5037700" y="2430325"/>
            <a:chExt cx="75950" cy="65850"/>
          </a:xfrm>
        </p:grpSpPr>
        <p:sp>
          <p:nvSpPr>
            <p:cNvPr id="1279" name="Google Shape;1279;p11"/>
            <p:cNvSpPr/>
            <p:nvPr/>
          </p:nvSpPr>
          <p:spPr>
            <a:xfrm>
              <a:off x="5059700" y="2430325"/>
              <a:ext cx="53950" cy="65850"/>
            </a:xfrm>
            <a:custGeom>
              <a:rect b="b" l="l" r="r" t="t"/>
              <a:pathLst>
                <a:path extrusionOk="0" h="2634" w="2158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1292" y="2633"/>
                  </a:lnTo>
                  <a:lnTo>
                    <a:pt x="2157" y="1321"/>
                  </a:lnTo>
                  <a:lnTo>
                    <a:pt x="1292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7CB53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11"/>
            <p:cNvSpPr/>
            <p:nvPr/>
          </p:nvSpPr>
          <p:spPr>
            <a:xfrm>
              <a:off x="5037700" y="2430325"/>
              <a:ext cx="34100" cy="65850"/>
            </a:xfrm>
            <a:custGeom>
              <a:rect b="b" l="l" r="r" t="t"/>
              <a:pathLst>
                <a:path extrusionOk="0" h="2634" w="1364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498" y="2633"/>
                  </a:lnTo>
                  <a:lnTo>
                    <a:pt x="1364" y="1321"/>
                  </a:lnTo>
                  <a:lnTo>
                    <a:pt x="49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7CB53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1" name="Google Shape;1281;p11"/>
          <p:cNvGrpSpPr/>
          <p:nvPr/>
        </p:nvGrpSpPr>
        <p:grpSpPr>
          <a:xfrm>
            <a:off x="2389050" y="2450984"/>
            <a:ext cx="790218" cy="857120"/>
            <a:chOff x="5037700" y="2430325"/>
            <a:chExt cx="75950" cy="65850"/>
          </a:xfrm>
        </p:grpSpPr>
        <p:sp>
          <p:nvSpPr>
            <p:cNvPr id="1282" name="Google Shape;1282;p11"/>
            <p:cNvSpPr/>
            <p:nvPr/>
          </p:nvSpPr>
          <p:spPr>
            <a:xfrm>
              <a:off x="5059700" y="2430325"/>
              <a:ext cx="53950" cy="65850"/>
            </a:xfrm>
            <a:custGeom>
              <a:rect b="b" l="l" r="r" t="t"/>
              <a:pathLst>
                <a:path extrusionOk="0" h="2634" w="2158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1292" y="2633"/>
                  </a:lnTo>
                  <a:lnTo>
                    <a:pt x="2157" y="1321"/>
                  </a:lnTo>
                  <a:lnTo>
                    <a:pt x="1292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7CB53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11"/>
            <p:cNvSpPr/>
            <p:nvPr/>
          </p:nvSpPr>
          <p:spPr>
            <a:xfrm>
              <a:off x="5037700" y="2430325"/>
              <a:ext cx="34100" cy="65850"/>
            </a:xfrm>
            <a:custGeom>
              <a:rect b="b" l="l" r="r" t="t"/>
              <a:pathLst>
                <a:path extrusionOk="0" h="2634" w="1364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498" y="2633"/>
                  </a:lnTo>
                  <a:lnTo>
                    <a:pt x="1364" y="1321"/>
                  </a:lnTo>
                  <a:lnTo>
                    <a:pt x="49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7CB53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4" name="Google Shape;1284;p11"/>
          <p:cNvSpPr txBox="1"/>
          <p:nvPr/>
        </p:nvSpPr>
        <p:spPr>
          <a:xfrm>
            <a:off x="3609301" y="1853668"/>
            <a:ext cx="2101759" cy="3657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Podemos </a:t>
            </a:r>
            <a:r>
              <a:rPr b="1" i="0" lang="en" sz="8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mejorarlo</a:t>
            </a:r>
            <a:r>
              <a:rPr b="0" i="0" lang="en" sz="8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? Tenemos herramientas que nos ayuden a mejorar ese % y nos permita ser </a:t>
            </a:r>
            <a:r>
              <a:rPr b="1" i="0" lang="en" sz="8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más precisos</a:t>
            </a:r>
            <a:r>
              <a:rPr b="0" i="0" lang="en" sz="8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285" name="Google Shape;1285;p11"/>
          <p:cNvSpPr txBox="1"/>
          <p:nvPr/>
        </p:nvSpPr>
        <p:spPr>
          <a:xfrm>
            <a:off x="3619076" y="4376414"/>
            <a:ext cx="2101759" cy="3657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Hagamos un </a:t>
            </a:r>
            <a:r>
              <a:rPr b="1" i="0" lang="en" sz="8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balanceo de los datos</a:t>
            </a:r>
            <a:r>
              <a:rPr b="0" i="0" lang="en" sz="8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entrenemos nuevos modelos y midamos nuevamente!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286" name="Google Shape;1286;p11"/>
          <p:cNvGrpSpPr/>
          <p:nvPr/>
        </p:nvGrpSpPr>
        <p:grpSpPr>
          <a:xfrm>
            <a:off x="1440023" y="1988891"/>
            <a:ext cx="308234" cy="308234"/>
            <a:chOff x="3270550" y="4993750"/>
            <a:chExt cx="483125" cy="483125"/>
          </a:xfrm>
        </p:grpSpPr>
        <p:sp>
          <p:nvSpPr>
            <p:cNvPr id="1287" name="Google Shape;1287;p11"/>
            <p:cNvSpPr/>
            <p:nvPr/>
          </p:nvSpPr>
          <p:spPr>
            <a:xfrm>
              <a:off x="32705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17628" y="1133"/>
                  </a:moveTo>
                  <a:cubicBezTo>
                    <a:pt x="17939" y="1133"/>
                    <a:pt x="18193" y="1386"/>
                    <a:pt x="18193" y="1700"/>
                  </a:cubicBezTo>
                  <a:lnTo>
                    <a:pt x="18193" y="17628"/>
                  </a:lnTo>
                  <a:cubicBezTo>
                    <a:pt x="18193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3" y="17939"/>
                    <a:pt x="1133" y="17628"/>
                  </a:cubicBezTo>
                  <a:lnTo>
                    <a:pt x="1133" y="1700"/>
                  </a:lnTo>
                  <a:cubicBezTo>
                    <a:pt x="1133" y="1386"/>
                    <a:pt x="1386" y="1133"/>
                    <a:pt x="1700" y="1133"/>
                  </a:cubicBezTo>
                  <a:close/>
                  <a:moveTo>
                    <a:pt x="1700" y="1"/>
                  </a:moveTo>
                  <a:cubicBezTo>
                    <a:pt x="761" y="1"/>
                    <a:pt x="1" y="761"/>
                    <a:pt x="1" y="1700"/>
                  </a:cubicBezTo>
                  <a:lnTo>
                    <a:pt x="1" y="17628"/>
                  </a:lnTo>
                  <a:cubicBezTo>
                    <a:pt x="1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0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11"/>
            <p:cNvSpPr/>
            <p:nvPr/>
          </p:nvSpPr>
          <p:spPr>
            <a:xfrm>
              <a:off x="3469675" y="5079600"/>
              <a:ext cx="88275" cy="85000"/>
            </a:xfrm>
            <a:custGeom>
              <a:rect b="b" l="l" r="r" t="t"/>
              <a:pathLst>
                <a:path extrusionOk="0" h="3400" w="3531">
                  <a:moveTo>
                    <a:pt x="1698" y="1135"/>
                  </a:moveTo>
                  <a:cubicBezTo>
                    <a:pt x="2202" y="1135"/>
                    <a:pt x="2456" y="1742"/>
                    <a:pt x="2099" y="2101"/>
                  </a:cubicBezTo>
                  <a:cubicBezTo>
                    <a:pt x="1983" y="2216"/>
                    <a:pt x="1842" y="2268"/>
                    <a:pt x="1703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4" y="1135"/>
                    <a:pt x="1698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9" y="42"/>
                    <a:pt x="1049" y="129"/>
                  </a:cubicBezTo>
                  <a:cubicBezTo>
                    <a:pt x="415" y="392"/>
                    <a:pt x="1" y="1011"/>
                    <a:pt x="1" y="1700"/>
                  </a:cubicBezTo>
                  <a:cubicBezTo>
                    <a:pt x="1" y="2639"/>
                    <a:pt x="759" y="3397"/>
                    <a:pt x="1698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1" y="1715"/>
                    <a:pt x="3386" y="984"/>
                    <a:pt x="2900" y="498"/>
                  </a:cubicBezTo>
                  <a:cubicBezTo>
                    <a:pt x="2574" y="173"/>
                    <a:pt x="2140" y="0"/>
                    <a:pt x="1698" y="0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11"/>
            <p:cNvSpPr/>
            <p:nvPr/>
          </p:nvSpPr>
          <p:spPr>
            <a:xfrm>
              <a:off x="3441375" y="5192875"/>
              <a:ext cx="141475" cy="198175"/>
            </a:xfrm>
            <a:custGeom>
              <a:rect b="b" l="l" r="r" t="t"/>
              <a:pathLst>
                <a:path extrusionOk="0" h="7927" w="5659">
                  <a:moveTo>
                    <a:pt x="3397" y="1133"/>
                  </a:moveTo>
                  <a:lnTo>
                    <a:pt x="3397" y="6795"/>
                  </a:lnTo>
                  <a:lnTo>
                    <a:pt x="2265" y="6795"/>
                  </a:lnTo>
                  <a:lnTo>
                    <a:pt x="2265" y="1133"/>
                  </a:lnTo>
                  <a:close/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1133" y="1133"/>
                  </a:lnTo>
                  <a:lnTo>
                    <a:pt x="1133" y="6795"/>
                  </a:lnTo>
                  <a:lnTo>
                    <a:pt x="565" y="6795"/>
                  </a:lnTo>
                  <a:cubicBezTo>
                    <a:pt x="251" y="6795"/>
                    <a:pt x="1" y="7045"/>
                    <a:pt x="1" y="7359"/>
                  </a:cubicBezTo>
                  <a:cubicBezTo>
                    <a:pt x="1" y="7673"/>
                    <a:pt x="251" y="7927"/>
                    <a:pt x="565" y="7927"/>
                  </a:cubicBezTo>
                  <a:lnTo>
                    <a:pt x="5094" y="7927"/>
                  </a:lnTo>
                  <a:cubicBezTo>
                    <a:pt x="5408" y="7927"/>
                    <a:pt x="5659" y="7673"/>
                    <a:pt x="5659" y="7359"/>
                  </a:cubicBezTo>
                  <a:cubicBezTo>
                    <a:pt x="5659" y="7045"/>
                    <a:pt x="5408" y="6795"/>
                    <a:pt x="5094" y="6795"/>
                  </a:cubicBezTo>
                  <a:lnTo>
                    <a:pt x="4530" y="6795"/>
                  </a:lnTo>
                  <a:lnTo>
                    <a:pt x="4530" y="565"/>
                  </a:lnTo>
                  <a:cubicBezTo>
                    <a:pt x="4530" y="251"/>
                    <a:pt x="4276" y="1"/>
                    <a:pt x="3962" y="1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0" name="Google Shape;1290;p11"/>
          <p:cNvGrpSpPr/>
          <p:nvPr/>
        </p:nvGrpSpPr>
        <p:grpSpPr>
          <a:xfrm>
            <a:off x="7347940" y="2043663"/>
            <a:ext cx="340221" cy="340168"/>
            <a:chOff x="5648375" y="1427025"/>
            <a:chExt cx="483200" cy="483125"/>
          </a:xfrm>
        </p:grpSpPr>
        <p:sp>
          <p:nvSpPr>
            <p:cNvPr id="1291" name="Google Shape;1291;p11"/>
            <p:cNvSpPr/>
            <p:nvPr/>
          </p:nvSpPr>
          <p:spPr>
            <a:xfrm>
              <a:off x="5801075" y="1484625"/>
              <a:ext cx="177725" cy="162475"/>
            </a:xfrm>
            <a:custGeom>
              <a:rect b="b" l="l" r="r" t="t"/>
              <a:pathLst>
                <a:path extrusionOk="0" h="6499" w="7109">
                  <a:moveTo>
                    <a:pt x="3554" y="1845"/>
                  </a:moveTo>
                  <a:lnTo>
                    <a:pt x="3920" y="2582"/>
                  </a:lnTo>
                  <a:cubicBezTo>
                    <a:pt x="4001" y="2751"/>
                    <a:pt x="4161" y="2866"/>
                    <a:pt x="4345" y="2893"/>
                  </a:cubicBezTo>
                  <a:lnTo>
                    <a:pt x="5158" y="3011"/>
                  </a:lnTo>
                  <a:lnTo>
                    <a:pt x="4569" y="3584"/>
                  </a:lnTo>
                  <a:cubicBezTo>
                    <a:pt x="4436" y="3714"/>
                    <a:pt x="4376" y="3901"/>
                    <a:pt x="4406" y="4086"/>
                  </a:cubicBezTo>
                  <a:lnTo>
                    <a:pt x="4545" y="4898"/>
                  </a:lnTo>
                  <a:lnTo>
                    <a:pt x="3820" y="4514"/>
                  </a:lnTo>
                  <a:cubicBezTo>
                    <a:pt x="3737" y="4469"/>
                    <a:pt x="3646" y="4446"/>
                    <a:pt x="3555" y="4446"/>
                  </a:cubicBezTo>
                  <a:cubicBezTo>
                    <a:pt x="3464" y="4446"/>
                    <a:pt x="3373" y="4469"/>
                    <a:pt x="3292" y="4514"/>
                  </a:cubicBezTo>
                  <a:lnTo>
                    <a:pt x="2561" y="4895"/>
                  </a:lnTo>
                  <a:lnTo>
                    <a:pt x="2703" y="4086"/>
                  </a:lnTo>
                  <a:cubicBezTo>
                    <a:pt x="2733" y="3901"/>
                    <a:pt x="2673" y="3714"/>
                    <a:pt x="2540" y="3584"/>
                  </a:cubicBezTo>
                  <a:lnTo>
                    <a:pt x="1951" y="3011"/>
                  </a:lnTo>
                  <a:lnTo>
                    <a:pt x="2763" y="2893"/>
                  </a:lnTo>
                  <a:cubicBezTo>
                    <a:pt x="2947" y="2866"/>
                    <a:pt x="3107" y="2751"/>
                    <a:pt x="3192" y="2582"/>
                  </a:cubicBezTo>
                  <a:lnTo>
                    <a:pt x="3554" y="1845"/>
                  </a:lnTo>
                  <a:close/>
                  <a:moveTo>
                    <a:pt x="3554" y="0"/>
                  </a:moveTo>
                  <a:cubicBezTo>
                    <a:pt x="3353" y="0"/>
                    <a:pt x="3151" y="106"/>
                    <a:pt x="3047" y="317"/>
                  </a:cubicBezTo>
                  <a:lnTo>
                    <a:pt x="2307" y="1815"/>
                  </a:lnTo>
                  <a:lnTo>
                    <a:pt x="653" y="2056"/>
                  </a:lnTo>
                  <a:cubicBezTo>
                    <a:pt x="188" y="2123"/>
                    <a:pt x="0" y="2694"/>
                    <a:pt x="339" y="3023"/>
                  </a:cubicBezTo>
                  <a:lnTo>
                    <a:pt x="1537" y="4188"/>
                  </a:lnTo>
                  <a:lnTo>
                    <a:pt x="1253" y="5837"/>
                  </a:lnTo>
                  <a:cubicBezTo>
                    <a:pt x="1191" y="6202"/>
                    <a:pt x="1480" y="6499"/>
                    <a:pt x="1809" y="6499"/>
                  </a:cubicBezTo>
                  <a:cubicBezTo>
                    <a:pt x="1897" y="6499"/>
                    <a:pt x="1987" y="6478"/>
                    <a:pt x="2075" y="6432"/>
                  </a:cubicBezTo>
                  <a:lnTo>
                    <a:pt x="3554" y="5656"/>
                  </a:lnTo>
                  <a:lnTo>
                    <a:pt x="5034" y="6432"/>
                  </a:lnTo>
                  <a:cubicBezTo>
                    <a:pt x="5121" y="6478"/>
                    <a:pt x="5212" y="6499"/>
                    <a:pt x="5299" y="6499"/>
                  </a:cubicBezTo>
                  <a:cubicBezTo>
                    <a:pt x="5629" y="6499"/>
                    <a:pt x="5917" y="6202"/>
                    <a:pt x="5855" y="5837"/>
                  </a:cubicBezTo>
                  <a:lnTo>
                    <a:pt x="5574" y="4188"/>
                  </a:lnTo>
                  <a:lnTo>
                    <a:pt x="6770" y="3023"/>
                  </a:lnTo>
                  <a:cubicBezTo>
                    <a:pt x="7108" y="2694"/>
                    <a:pt x="6921" y="2123"/>
                    <a:pt x="6456" y="2056"/>
                  </a:cubicBezTo>
                  <a:lnTo>
                    <a:pt x="4801" y="1815"/>
                  </a:lnTo>
                  <a:lnTo>
                    <a:pt x="4062" y="317"/>
                  </a:lnTo>
                  <a:cubicBezTo>
                    <a:pt x="3957" y="106"/>
                    <a:pt x="3756" y="0"/>
                    <a:pt x="3554" y="0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11"/>
            <p:cNvSpPr/>
            <p:nvPr/>
          </p:nvSpPr>
          <p:spPr>
            <a:xfrm>
              <a:off x="5648375" y="1427025"/>
              <a:ext cx="483200" cy="483125"/>
            </a:xfrm>
            <a:custGeom>
              <a:rect b="b" l="l" r="r" t="t"/>
              <a:pathLst>
                <a:path extrusionOk="0" h="19325" w="19328">
                  <a:moveTo>
                    <a:pt x="2265" y="2304"/>
                  </a:moveTo>
                  <a:cubicBezTo>
                    <a:pt x="2890" y="2304"/>
                    <a:pt x="3397" y="2808"/>
                    <a:pt x="3397" y="3437"/>
                  </a:cubicBezTo>
                  <a:lnTo>
                    <a:pt x="3397" y="7398"/>
                  </a:lnTo>
                  <a:lnTo>
                    <a:pt x="3397" y="7474"/>
                  </a:lnTo>
                  <a:lnTo>
                    <a:pt x="1637" y="6299"/>
                  </a:lnTo>
                  <a:cubicBezTo>
                    <a:pt x="1320" y="6088"/>
                    <a:pt x="1129" y="5734"/>
                    <a:pt x="1132" y="5357"/>
                  </a:cubicBezTo>
                  <a:lnTo>
                    <a:pt x="1132" y="3437"/>
                  </a:lnTo>
                  <a:cubicBezTo>
                    <a:pt x="1132" y="2808"/>
                    <a:pt x="1640" y="2304"/>
                    <a:pt x="2265" y="2304"/>
                  </a:cubicBezTo>
                  <a:close/>
                  <a:moveTo>
                    <a:pt x="17060" y="2304"/>
                  </a:moveTo>
                  <a:cubicBezTo>
                    <a:pt x="17685" y="2304"/>
                    <a:pt x="18192" y="2808"/>
                    <a:pt x="18192" y="3437"/>
                  </a:cubicBezTo>
                  <a:lnTo>
                    <a:pt x="18192" y="5357"/>
                  </a:lnTo>
                  <a:cubicBezTo>
                    <a:pt x="18192" y="5737"/>
                    <a:pt x="18005" y="6091"/>
                    <a:pt x="17688" y="6302"/>
                  </a:cubicBezTo>
                  <a:lnTo>
                    <a:pt x="15928" y="7474"/>
                  </a:lnTo>
                  <a:lnTo>
                    <a:pt x="15928" y="7398"/>
                  </a:lnTo>
                  <a:lnTo>
                    <a:pt x="15928" y="3437"/>
                  </a:lnTo>
                  <a:cubicBezTo>
                    <a:pt x="15928" y="2808"/>
                    <a:pt x="16435" y="2304"/>
                    <a:pt x="17060" y="2304"/>
                  </a:cubicBezTo>
                  <a:close/>
                  <a:moveTo>
                    <a:pt x="14795" y="1133"/>
                  </a:moveTo>
                  <a:lnTo>
                    <a:pt x="14795" y="7398"/>
                  </a:lnTo>
                  <a:cubicBezTo>
                    <a:pt x="14795" y="8763"/>
                    <a:pt x="14095" y="9641"/>
                    <a:pt x="12120" y="10759"/>
                  </a:cubicBezTo>
                  <a:cubicBezTo>
                    <a:pt x="11069" y="11354"/>
                    <a:pt x="10372" y="12422"/>
                    <a:pt x="10248" y="13627"/>
                  </a:cubicBezTo>
                  <a:lnTo>
                    <a:pt x="9058" y="13627"/>
                  </a:lnTo>
                  <a:cubicBezTo>
                    <a:pt x="8877" y="12368"/>
                    <a:pt x="8041" y="11269"/>
                    <a:pt x="6791" y="10686"/>
                  </a:cubicBezTo>
                  <a:cubicBezTo>
                    <a:pt x="5332" y="10007"/>
                    <a:pt x="4529" y="8835"/>
                    <a:pt x="4529" y="7398"/>
                  </a:cubicBezTo>
                  <a:lnTo>
                    <a:pt x="4529" y="1133"/>
                  </a:lnTo>
                  <a:close/>
                  <a:moveTo>
                    <a:pt x="11927" y="14759"/>
                  </a:moveTo>
                  <a:cubicBezTo>
                    <a:pt x="12241" y="14759"/>
                    <a:pt x="12495" y="15010"/>
                    <a:pt x="12495" y="15324"/>
                  </a:cubicBezTo>
                  <a:lnTo>
                    <a:pt x="12495" y="15892"/>
                  </a:lnTo>
                  <a:lnTo>
                    <a:pt x="10795" y="15892"/>
                  </a:lnTo>
                  <a:cubicBezTo>
                    <a:pt x="10481" y="15892"/>
                    <a:pt x="10230" y="16142"/>
                    <a:pt x="10230" y="16456"/>
                  </a:cubicBezTo>
                  <a:cubicBezTo>
                    <a:pt x="10230" y="16770"/>
                    <a:pt x="10481" y="17024"/>
                    <a:pt x="10795" y="17024"/>
                  </a:cubicBezTo>
                  <a:lnTo>
                    <a:pt x="13059" y="17024"/>
                  </a:lnTo>
                  <a:cubicBezTo>
                    <a:pt x="13373" y="17024"/>
                    <a:pt x="13627" y="17275"/>
                    <a:pt x="13627" y="17589"/>
                  </a:cubicBezTo>
                  <a:lnTo>
                    <a:pt x="13627" y="18193"/>
                  </a:lnTo>
                  <a:lnTo>
                    <a:pt x="5701" y="18193"/>
                  </a:lnTo>
                  <a:lnTo>
                    <a:pt x="5701" y="17589"/>
                  </a:lnTo>
                  <a:cubicBezTo>
                    <a:pt x="5701" y="17275"/>
                    <a:pt x="5951" y="17024"/>
                    <a:pt x="6265" y="17024"/>
                  </a:cubicBezTo>
                  <a:lnTo>
                    <a:pt x="8530" y="17024"/>
                  </a:lnTo>
                  <a:cubicBezTo>
                    <a:pt x="8844" y="17024"/>
                    <a:pt x="9095" y="16770"/>
                    <a:pt x="9095" y="16456"/>
                  </a:cubicBezTo>
                  <a:cubicBezTo>
                    <a:pt x="9095" y="16142"/>
                    <a:pt x="8844" y="15892"/>
                    <a:pt x="8530" y="15892"/>
                  </a:cubicBezTo>
                  <a:lnTo>
                    <a:pt x="6833" y="15892"/>
                  </a:lnTo>
                  <a:lnTo>
                    <a:pt x="6833" y="15324"/>
                  </a:lnTo>
                  <a:cubicBezTo>
                    <a:pt x="6833" y="15010"/>
                    <a:pt x="7084" y="14759"/>
                    <a:pt x="7398" y="14759"/>
                  </a:cubicBezTo>
                  <a:close/>
                  <a:moveTo>
                    <a:pt x="3965" y="0"/>
                  </a:moveTo>
                  <a:cubicBezTo>
                    <a:pt x="3651" y="0"/>
                    <a:pt x="3397" y="254"/>
                    <a:pt x="3397" y="568"/>
                  </a:cubicBezTo>
                  <a:lnTo>
                    <a:pt x="3397" y="1474"/>
                  </a:lnTo>
                  <a:cubicBezTo>
                    <a:pt x="3032" y="1264"/>
                    <a:pt x="2645" y="1168"/>
                    <a:pt x="2269" y="1168"/>
                  </a:cubicBezTo>
                  <a:cubicBezTo>
                    <a:pt x="1086" y="1168"/>
                    <a:pt x="0" y="2113"/>
                    <a:pt x="0" y="3437"/>
                  </a:cubicBezTo>
                  <a:lnTo>
                    <a:pt x="0" y="5357"/>
                  </a:lnTo>
                  <a:cubicBezTo>
                    <a:pt x="0" y="6115"/>
                    <a:pt x="378" y="6821"/>
                    <a:pt x="1009" y="7241"/>
                  </a:cubicBezTo>
                  <a:lnTo>
                    <a:pt x="3651" y="9001"/>
                  </a:lnTo>
                  <a:cubicBezTo>
                    <a:pt x="3663" y="9010"/>
                    <a:pt x="3678" y="9019"/>
                    <a:pt x="3690" y="9026"/>
                  </a:cubicBezTo>
                  <a:cubicBezTo>
                    <a:pt x="4125" y="10170"/>
                    <a:pt x="5027" y="11112"/>
                    <a:pt x="6314" y="11710"/>
                  </a:cubicBezTo>
                  <a:cubicBezTo>
                    <a:pt x="7156" y="12105"/>
                    <a:pt x="7736" y="12812"/>
                    <a:pt x="7911" y="13627"/>
                  </a:cubicBezTo>
                  <a:lnTo>
                    <a:pt x="7398" y="13627"/>
                  </a:lnTo>
                  <a:cubicBezTo>
                    <a:pt x="6459" y="13627"/>
                    <a:pt x="5701" y="14385"/>
                    <a:pt x="5701" y="15324"/>
                  </a:cubicBezTo>
                  <a:lnTo>
                    <a:pt x="5701" y="15988"/>
                  </a:lnTo>
                  <a:cubicBezTo>
                    <a:pt x="5021" y="16227"/>
                    <a:pt x="4569" y="16870"/>
                    <a:pt x="4569" y="17589"/>
                  </a:cubicBezTo>
                  <a:lnTo>
                    <a:pt x="4569" y="18760"/>
                  </a:lnTo>
                  <a:cubicBezTo>
                    <a:pt x="4569" y="19071"/>
                    <a:pt x="4819" y="19325"/>
                    <a:pt x="5133" y="19325"/>
                  </a:cubicBezTo>
                  <a:lnTo>
                    <a:pt x="14191" y="19325"/>
                  </a:lnTo>
                  <a:cubicBezTo>
                    <a:pt x="14506" y="19325"/>
                    <a:pt x="14759" y="19071"/>
                    <a:pt x="14759" y="18760"/>
                  </a:cubicBezTo>
                  <a:lnTo>
                    <a:pt x="14759" y="17589"/>
                  </a:lnTo>
                  <a:cubicBezTo>
                    <a:pt x="14756" y="16870"/>
                    <a:pt x="14303" y="16227"/>
                    <a:pt x="13627" y="15988"/>
                  </a:cubicBezTo>
                  <a:lnTo>
                    <a:pt x="13627" y="15324"/>
                  </a:lnTo>
                  <a:cubicBezTo>
                    <a:pt x="13624" y="14385"/>
                    <a:pt x="12866" y="13627"/>
                    <a:pt x="11927" y="13627"/>
                  </a:cubicBezTo>
                  <a:lnTo>
                    <a:pt x="11389" y="13627"/>
                  </a:lnTo>
                  <a:cubicBezTo>
                    <a:pt x="11507" y="12833"/>
                    <a:pt x="11981" y="12139"/>
                    <a:pt x="12679" y="11743"/>
                  </a:cubicBezTo>
                  <a:cubicBezTo>
                    <a:pt x="14044" y="10973"/>
                    <a:pt x="15088" y="10170"/>
                    <a:pt x="15593" y="9047"/>
                  </a:cubicBezTo>
                  <a:cubicBezTo>
                    <a:pt x="15623" y="9035"/>
                    <a:pt x="15650" y="9019"/>
                    <a:pt x="15677" y="9001"/>
                  </a:cubicBezTo>
                  <a:lnTo>
                    <a:pt x="18319" y="7241"/>
                  </a:lnTo>
                  <a:cubicBezTo>
                    <a:pt x="18947" y="6821"/>
                    <a:pt x="19328" y="6115"/>
                    <a:pt x="19328" y="5357"/>
                  </a:cubicBezTo>
                  <a:lnTo>
                    <a:pt x="19328" y="3437"/>
                  </a:lnTo>
                  <a:cubicBezTo>
                    <a:pt x="19325" y="2113"/>
                    <a:pt x="18239" y="1168"/>
                    <a:pt x="17057" y="1168"/>
                  </a:cubicBezTo>
                  <a:cubicBezTo>
                    <a:pt x="16681" y="1168"/>
                    <a:pt x="16295" y="1264"/>
                    <a:pt x="15931" y="1474"/>
                  </a:cubicBezTo>
                  <a:lnTo>
                    <a:pt x="15931" y="568"/>
                  </a:lnTo>
                  <a:cubicBezTo>
                    <a:pt x="15931" y="254"/>
                    <a:pt x="15677" y="0"/>
                    <a:pt x="15363" y="0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3" name="Google Shape;1293;p11"/>
          <p:cNvGrpSpPr/>
          <p:nvPr/>
        </p:nvGrpSpPr>
        <p:grpSpPr>
          <a:xfrm>
            <a:off x="4379051" y="3723805"/>
            <a:ext cx="340608" cy="340168"/>
            <a:chOff x="5053900" y="2021500"/>
            <a:chExt cx="483750" cy="483125"/>
          </a:xfrm>
        </p:grpSpPr>
        <p:sp>
          <p:nvSpPr>
            <p:cNvPr id="1294" name="Google Shape;1294;p11"/>
            <p:cNvSpPr/>
            <p:nvPr/>
          </p:nvSpPr>
          <p:spPr>
            <a:xfrm>
              <a:off x="5281350" y="2078100"/>
              <a:ext cx="127375" cy="127350"/>
            </a:xfrm>
            <a:custGeom>
              <a:rect b="b" l="l" r="r" t="t"/>
              <a:pathLst>
                <a:path extrusionOk="0" h="5094" w="5095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11"/>
            <p:cNvSpPr/>
            <p:nvPr/>
          </p:nvSpPr>
          <p:spPr>
            <a:xfrm>
              <a:off x="5118000" y="2021500"/>
              <a:ext cx="368700" cy="483125"/>
            </a:xfrm>
            <a:custGeom>
              <a:rect b="b" l="l" r="r" t="t"/>
              <a:pathLst>
                <a:path extrusionOk="0" h="19325" w="14748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11"/>
            <p:cNvSpPr/>
            <p:nvPr/>
          </p:nvSpPr>
          <p:spPr>
            <a:xfrm>
              <a:off x="5053900" y="2191325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11"/>
            <p:cNvSpPr/>
            <p:nvPr/>
          </p:nvSpPr>
          <p:spPr>
            <a:xfrm>
              <a:off x="5056850" y="2096550"/>
              <a:ext cx="50750" cy="48025"/>
            </a:xfrm>
            <a:custGeom>
              <a:rect b="b" l="l" r="r" t="t"/>
              <a:pathLst>
                <a:path extrusionOk="0" h="1921" w="203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11"/>
            <p:cNvSpPr/>
            <p:nvPr/>
          </p:nvSpPr>
          <p:spPr>
            <a:xfrm>
              <a:off x="5056400" y="2266400"/>
              <a:ext cx="51200" cy="48350"/>
            </a:xfrm>
            <a:custGeom>
              <a:rect b="b" l="l" r="r" t="t"/>
              <a:pathLst>
                <a:path extrusionOk="0" h="1934" w="2048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11"/>
            <p:cNvSpPr/>
            <p:nvPr/>
          </p:nvSpPr>
          <p:spPr>
            <a:xfrm>
              <a:off x="5480400" y="2191325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11"/>
            <p:cNvSpPr/>
            <p:nvPr/>
          </p:nvSpPr>
          <p:spPr>
            <a:xfrm>
              <a:off x="5479800" y="2096550"/>
              <a:ext cx="54300" cy="48225"/>
            </a:xfrm>
            <a:custGeom>
              <a:rect b="b" l="l" r="r" t="t"/>
              <a:pathLst>
                <a:path extrusionOk="0" h="1929" w="2172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11"/>
            <p:cNvSpPr/>
            <p:nvPr/>
          </p:nvSpPr>
          <p:spPr>
            <a:xfrm>
              <a:off x="5483350" y="2266400"/>
              <a:ext cx="54300" cy="48225"/>
            </a:xfrm>
            <a:custGeom>
              <a:rect b="b" l="l" r="r" t="t"/>
              <a:pathLst>
                <a:path extrusionOk="0" h="1929" w="2172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2" name="Google Shape;1302;p11"/>
          <p:cNvGrpSpPr/>
          <p:nvPr/>
        </p:nvGrpSpPr>
        <p:grpSpPr>
          <a:xfrm>
            <a:off x="4429237" y="1098690"/>
            <a:ext cx="353174" cy="347599"/>
            <a:chOff x="683125" y="1955275"/>
            <a:chExt cx="299325" cy="294600"/>
          </a:xfrm>
        </p:grpSpPr>
        <p:sp>
          <p:nvSpPr>
            <p:cNvPr id="1303" name="Google Shape;1303;p11"/>
            <p:cNvSpPr/>
            <p:nvPr/>
          </p:nvSpPr>
          <p:spPr>
            <a:xfrm>
              <a:off x="876875" y="1989925"/>
              <a:ext cx="52800" cy="63825"/>
            </a:xfrm>
            <a:custGeom>
              <a:rect b="b" l="l" r="r" t="t"/>
              <a:pathLst>
                <a:path extrusionOk="0" h="2553" w="2112">
                  <a:moveTo>
                    <a:pt x="1072" y="0"/>
                  </a:moveTo>
                  <a:cubicBezTo>
                    <a:pt x="473" y="0"/>
                    <a:pt x="64" y="473"/>
                    <a:pt x="64" y="1009"/>
                  </a:cubicBezTo>
                  <a:cubicBezTo>
                    <a:pt x="1" y="1229"/>
                    <a:pt x="158" y="1324"/>
                    <a:pt x="379" y="1324"/>
                  </a:cubicBezTo>
                  <a:cubicBezTo>
                    <a:pt x="568" y="1324"/>
                    <a:pt x="725" y="1166"/>
                    <a:pt x="725" y="977"/>
                  </a:cubicBezTo>
                  <a:cubicBezTo>
                    <a:pt x="725" y="788"/>
                    <a:pt x="883" y="631"/>
                    <a:pt x="1072" y="631"/>
                  </a:cubicBezTo>
                  <a:cubicBezTo>
                    <a:pt x="1261" y="631"/>
                    <a:pt x="1418" y="788"/>
                    <a:pt x="1418" y="977"/>
                  </a:cubicBezTo>
                  <a:cubicBezTo>
                    <a:pt x="1418" y="1103"/>
                    <a:pt x="1355" y="1198"/>
                    <a:pt x="1229" y="1292"/>
                  </a:cubicBezTo>
                  <a:cubicBezTo>
                    <a:pt x="914" y="1450"/>
                    <a:pt x="725" y="1796"/>
                    <a:pt x="725" y="2206"/>
                  </a:cubicBezTo>
                  <a:cubicBezTo>
                    <a:pt x="725" y="2395"/>
                    <a:pt x="883" y="2552"/>
                    <a:pt x="1072" y="2552"/>
                  </a:cubicBezTo>
                  <a:cubicBezTo>
                    <a:pt x="1261" y="2552"/>
                    <a:pt x="1418" y="2395"/>
                    <a:pt x="1418" y="2206"/>
                  </a:cubicBezTo>
                  <a:cubicBezTo>
                    <a:pt x="1418" y="2080"/>
                    <a:pt x="1481" y="1954"/>
                    <a:pt x="1544" y="1922"/>
                  </a:cubicBezTo>
                  <a:cubicBezTo>
                    <a:pt x="1891" y="1733"/>
                    <a:pt x="2111" y="1355"/>
                    <a:pt x="2111" y="1009"/>
                  </a:cubicBezTo>
                  <a:cubicBezTo>
                    <a:pt x="2111" y="410"/>
                    <a:pt x="1639" y="0"/>
                    <a:pt x="1072" y="0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11"/>
            <p:cNvSpPr/>
            <p:nvPr/>
          </p:nvSpPr>
          <p:spPr>
            <a:xfrm>
              <a:off x="683125" y="2058450"/>
              <a:ext cx="159900" cy="191425"/>
            </a:xfrm>
            <a:custGeom>
              <a:rect b="b" l="l" r="r" t="t"/>
              <a:pathLst>
                <a:path extrusionOk="0" h="7657" w="6396">
                  <a:moveTo>
                    <a:pt x="3245" y="693"/>
                  </a:moveTo>
                  <a:cubicBezTo>
                    <a:pt x="3812" y="693"/>
                    <a:pt x="4285" y="1166"/>
                    <a:pt x="4285" y="1702"/>
                  </a:cubicBezTo>
                  <a:cubicBezTo>
                    <a:pt x="4285" y="2269"/>
                    <a:pt x="3812" y="2710"/>
                    <a:pt x="3245" y="2710"/>
                  </a:cubicBezTo>
                  <a:cubicBezTo>
                    <a:pt x="2647" y="2710"/>
                    <a:pt x="2174" y="2269"/>
                    <a:pt x="2174" y="1702"/>
                  </a:cubicBezTo>
                  <a:cubicBezTo>
                    <a:pt x="2174" y="1166"/>
                    <a:pt x="2678" y="693"/>
                    <a:pt x="3245" y="693"/>
                  </a:cubicBezTo>
                  <a:close/>
                  <a:moveTo>
                    <a:pt x="3245" y="3434"/>
                  </a:moveTo>
                  <a:cubicBezTo>
                    <a:pt x="4569" y="3434"/>
                    <a:pt x="5671" y="4537"/>
                    <a:pt x="5671" y="5892"/>
                  </a:cubicBezTo>
                  <a:lnTo>
                    <a:pt x="5671" y="6994"/>
                  </a:lnTo>
                  <a:lnTo>
                    <a:pt x="788" y="6994"/>
                  </a:lnTo>
                  <a:lnTo>
                    <a:pt x="788" y="5892"/>
                  </a:lnTo>
                  <a:cubicBezTo>
                    <a:pt x="788" y="4537"/>
                    <a:pt x="1891" y="3434"/>
                    <a:pt x="3245" y="3434"/>
                  </a:cubicBezTo>
                  <a:close/>
                  <a:moveTo>
                    <a:pt x="3182" y="0"/>
                  </a:moveTo>
                  <a:cubicBezTo>
                    <a:pt x="2237" y="0"/>
                    <a:pt x="1418" y="788"/>
                    <a:pt x="1418" y="1733"/>
                  </a:cubicBezTo>
                  <a:cubicBezTo>
                    <a:pt x="1418" y="2206"/>
                    <a:pt x="1607" y="2678"/>
                    <a:pt x="1985" y="2993"/>
                  </a:cubicBezTo>
                  <a:cubicBezTo>
                    <a:pt x="819" y="3466"/>
                    <a:pt x="0" y="4569"/>
                    <a:pt x="0" y="5892"/>
                  </a:cubicBezTo>
                  <a:lnTo>
                    <a:pt x="0" y="7309"/>
                  </a:lnTo>
                  <a:cubicBezTo>
                    <a:pt x="126" y="7499"/>
                    <a:pt x="284" y="7656"/>
                    <a:pt x="441" y="7656"/>
                  </a:cubicBezTo>
                  <a:lnTo>
                    <a:pt x="6018" y="7656"/>
                  </a:lnTo>
                  <a:cubicBezTo>
                    <a:pt x="6238" y="7656"/>
                    <a:pt x="6396" y="7499"/>
                    <a:pt x="6396" y="7309"/>
                  </a:cubicBezTo>
                  <a:lnTo>
                    <a:pt x="6396" y="5892"/>
                  </a:lnTo>
                  <a:cubicBezTo>
                    <a:pt x="6396" y="4569"/>
                    <a:pt x="5545" y="3466"/>
                    <a:pt x="4411" y="2993"/>
                  </a:cubicBezTo>
                  <a:cubicBezTo>
                    <a:pt x="4758" y="2647"/>
                    <a:pt x="4978" y="2206"/>
                    <a:pt x="4978" y="1733"/>
                  </a:cubicBezTo>
                  <a:cubicBezTo>
                    <a:pt x="4978" y="788"/>
                    <a:pt x="4190" y="0"/>
                    <a:pt x="3182" y="0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11"/>
            <p:cNvSpPr/>
            <p:nvPr/>
          </p:nvSpPr>
          <p:spPr>
            <a:xfrm>
              <a:off x="824900" y="1955275"/>
              <a:ext cx="157550" cy="155975"/>
            </a:xfrm>
            <a:custGeom>
              <a:rect b="b" l="l" r="r" t="t"/>
              <a:pathLst>
                <a:path extrusionOk="0" h="6239" w="6302">
                  <a:moveTo>
                    <a:pt x="3151" y="662"/>
                  </a:moveTo>
                  <a:cubicBezTo>
                    <a:pt x="4505" y="662"/>
                    <a:pt x="5608" y="1765"/>
                    <a:pt x="5608" y="3119"/>
                  </a:cubicBezTo>
                  <a:cubicBezTo>
                    <a:pt x="5608" y="4442"/>
                    <a:pt x="4505" y="5545"/>
                    <a:pt x="3151" y="5545"/>
                  </a:cubicBezTo>
                  <a:cubicBezTo>
                    <a:pt x="2710" y="5545"/>
                    <a:pt x="2332" y="5451"/>
                    <a:pt x="1954" y="5230"/>
                  </a:cubicBezTo>
                  <a:cubicBezTo>
                    <a:pt x="1890" y="5199"/>
                    <a:pt x="1796" y="5199"/>
                    <a:pt x="1733" y="5199"/>
                  </a:cubicBezTo>
                  <a:lnTo>
                    <a:pt x="945" y="5388"/>
                  </a:lnTo>
                  <a:lnTo>
                    <a:pt x="1166" y="4694"/>
                  </a:lnTo>
                  <a:cubicBezTo>
                    <a:pt x="1229" y="4568"/>
                    <a:pt x="1166" y="4505"/>
                    <a:pt x="1134" y="4411"/>
                  </a:cubicBezTo>
                  <a:cubicBezTo>
                    <a:pt x="914" y="4033"/>
                    <a:pt x="756" y="3592"/>
                    <a:pt x="756" y="3119"/>
                  </a:cubicBezTo>
                  <a:cubicBezTo>
                    <a:pt x="725" y="1733"/>
                    <a:pt x="1827" y="662"/>
                    <a:pt x="3151" y="662"/>
                  </a:cubicBezTo>
                  <a:close/>
                  <a:moveTo>
                    <a:pt x="3182" y="0"/>
                  </a:moveTo>
                  <a:cubicBezTo>
                    <a:pt x="1449" y="0"/>
                    <a:pt x="95" y="1418"/>
                    <a:pt x="95" y="3119"/>
                  </a:cubicBezTo>
                  <a:cubicBezTo>
                    <a:pt x="95" y="3655"/>
                    <a:pt x="189" y="4190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15" y="6238"/>
                    <a:pt x="473" y="6238"/>
                  </a:cubicBezTo>
                  <a:lnTo>
                    <a:pt x="1764" y="5923"/>
                  </a:lnTo>
                  <a:cubicBezTo>
                    <a:pt x="2206" y="6144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11"/>
            <p:cNvSpPr/>
            <p:nvPr/>
          </p:nvSpPr>
          <p:spPr>
            <a:xfrm>
              <a:off x="895000" y="2058450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78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12"/>
          <p:cNvSpPr txBox="1"/>
          <p:nvPr>
            <p:ph type="title"/>
          </p:nvPr>
        </p:nvSpPr>
        <p:spPr>
          <a:xfrm>
            <a:off x="805491" y="1477318"/>
            <a:ext cx="4556350" cy="16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1312" name="Google Shape;1312;p12"/>
          <p:cNvSpPr txBox="1"/>
          <p:nvPr>
            <p:ph idx="2" type="title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7" name="Google Shape;131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0052" y="2822013"/>
            <a:ext cx="5340993" cy="1043163"/>
          </a:xfrm>
          <a:prstGeom prst="rect">
            <a:avLst/>
          </a:prstGeom>
          <a:noFill/>
          <a:ln>
            <a:noFill/>
          </a:ln>
        </p:spPr>
      </p:pic>
      <p:sp>
        <p:nvSpPr>
          <p:cNvPr id="1318" name="Google Shape;131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Cambiar modelo de predicción</a:t>
            </a:r>
            <a:endParaRPr/>
          </a:p>
        </p:txBody>
      </p:sp>
      <p:sp>
        <p:nvSpPr>
          <p:cNvPr id="1319" name="Google Shape;1319;p13"/>
          <p:cNvSpPr txBox="1"/>
          <p:nvPr/>
        </p:nvSpPr>
        <p:spPr>
          <a:xfrm>
            <a:off x="4546372" y="1736996"/>
            <a:ext cx="3228174" cy="3657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Al realizar una comparación de métricas entre los modelos llegamos a la conclusión de que, para desarrollar un modelo más eficiente con respecto a nuestros datos de entrada, </a:t>
            </a: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necesitábamos</a:t>
            </a:r>
            <a:r>
              <a:rPr b="0" i="0" lang="en" sz="9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cambiar de modelo.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13"/>
          <p:cNvSpPr txBox="1"/>
          <p:nvPr/>
        </p:nvSpPr>
        <p:spPr>
          <a:xfrm>
            <a:off x="882791" y="2102742"/>
            <a:ext cx="2181177" cy="3657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Sirve esencialmente para clasificar valores buscando los puntos de datos “más similares” (por cercanía) aprendidos en la etapa de entrenamiento y haciendo conjeturas de nuevos puntos basado en esa clasificación.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descr="An illustration of K nearest neighbor model. | Download Scientific Diagram" id="1321" name="Google Shape;132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5608" y="2729559"/>
            <a:ext cx="1515542" cy="1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1322" name="Google Shape;1322;p13"/>
          <p:cNvSpPr txBox="1"/>
          <p:nvPr/>
        </p:nvSpPr>
        <p:spPr>
          <a:xfrm>
            <a:off x="882791" y="921493"/>
            <a:ext cx="3315136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Titillium Web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K-Nearest Neighbors (KNN) </a:t>
            </a:r>
            <a:endParaRPr b="1" i="0" sz="2000" u="none" cap="none" strike="noStrike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23" name="Google Shape;1323;p13"/>
          <p:cNvSpPr/>
          <p:nvPr/>
        </p:nvSpPr>
        <p:spPr>
          <a:xfrm>
            <a:off x="3667991" y="3383916"/>
            <a:ext cx="4929583" cy="20094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BC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 futuro…</a:t>
            </a:r>
            <a:endParaRPr/>
          </a:p>
        </p:txBody>
      </p:sp>
      <p:sp>
        <p:nvSpPr>
          <p:cNvPr id="1329" name="Google Shape;1329;p38"/>
          <p:cNvSpPr txBox="1"/>
          <p:nvPr/>
        </p:nvSpPr>
        <p:spPr>
          <a:xfrm>
            <a:off x="2097253" y="1747559"/>
            <a:ext cx="4115237" cy="3657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Agregar contexto a los datos para mejorar los resultados obtenidos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38"/>
          <p:cNvSpPr txBox="1"/>
          <p:nvPr/>
        </p:nvSpPr>
        <p:spPr>
          <a:xfrm>
            <a:off x="2501043" y="2504576"/>
            <a:ext cx="3661501" cy="3657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Solicitar más datos para entrenar el modelo y hacer mejores predicciones</a:t>
            </a:r>
            <a:endParaRPr b="0" i="0" sz="105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31" name="Google Shape;1331;p38"/>
          <p:cNvSpPr txBox="1"/>
          <p:nvPr/>
        </p:nvSpPr>
        <p:spPr>
          <a:xfrm>
            <a:off x="2147201" y="3132249"/>
            <a:ext cx="4015343" cy="3657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En pos de evitar esta situación, hacer la inversión en un equipo de científicos de datos de forma temprana.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2" name="Google Shape;1332;p38"/>
          <p:cNvGrpSpPr/>
          <p:nvPr/>
        </p:nvGrpSpPr>
        <p:grpSpPr>
          <a:xfrm>
            <a:off x="6312862" y="3169573"/>
            <a:ext cx="366647" cy="366420"/>
            <a:chOff x="6479471" y="2079003"/>
            <a:chExt cx="348922" cy="348706"/>
          </a:xfrm>
        </p:grpSpPr>
        <p:sp>
          <p:nvSpPr>
            <p:cNvPr id="1333" name="Google Shape;1333;p38"/>
            <p:cNvSpPr/>
            <p:nvPr/>
          </p:nvSpPr>
          <p:spPr>
            <a:xfrm>
              <a:off x="6479471" y="2200291"/>
              <a:ext cx="38170" cy="22566"/>
            </a:xfrm>
            <a:custGeom>
              <a:rect b="b" l="l" r="r" t="t"/>
              <a:pathLst>
                <a:path extrusionOk="0" h="820" w="1387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89"/>
                    <a:pt x="1166" y="0"/>
                    <a:pt x="946" y="0"/>
                  </a:cubicBez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34" name="Google Shape;1334;p38"/>
            <p:cNvGrpSpPr/>
            <p:nvPr/>
          </p:nvGrpSpPr>
          <p:grpSpPr>
            <a:xfrm>
              <a:off x="6520582" y="2079003"/>
              <a:ext cx="307811" cy="348706"/>
              <a:chOff x="-60218325" y="2304850"/>
              <a:chExt cx="279625" cy="316775"/>
            </a:xfrm>
          </p:grpSpPr>
          <p:sp>
            <p:nvSpPr>
              <p:cNvPr id="1335" name="Google Shape;1335;p38"/>
              <p:cNvSpPr/>
              <p:nvPr/>
            </p:nvSpPr>
            <p:spPr>
              <a:xfrm>
                <a:off x="-60218325" y="2304850"/>
                <a:ext cx="235525" cy="316775"/>
              </a:xfrm>
              <a:custGeom>
                <a:rect b="b" l="l" r="r" t="t"/>
                <a:pathLst>
                  <a:path extrusionOk="0" h="12671" w="9421">
                    <a:moveTo>
                      <a:pt x="4884" y="825"/>
                    </a:moveTo>
                    <a:cubicBezTo>
                      <a:pt x="6994" y="825"/>
                      <a:pt x="8633" y="2463"/>
                      <a:pt x="8633" y="4542"/>
                    </a:cubicBezTo>
                    <a:cubicBezTo>
                      <a:pt x="8570" y="6023"/>
                      <a:pt x="7688" y="7378"/>
                      <a:pt x="6364" y="7945"/>
                    </a:cubicBezTo>
                    <a:cubicBezTo>
                      <a:pt x="6207" y="8039"/>
                      <a:pt x="6112" y="8165"/>
                      <a:pt x="6112" y="8354"/>
                    </a:cubicBezTo>
                    <a:lnTo>
                      <a:pt x="6112" y="8543"/>
                    </a:lnTo>
                    <a:lnTo>
                      <a:pt x="3623" y="8543"/>
                    </a:lnTo>
                    <a:lnTo>
                      <a:pt x="3623" y="8354"/>
                    </a:lnTo>
                    <a:cubicBezTo>
                      <a:pt x="3623" y="8197"/>
                      <a:pt x="3560" y="8039"/>
                      <a:pt x="3403" y="7945"/>
                    </a:cubicBezTo>
                    <a:cubicBezTo>
                      <a:pt x="1828" y="7251"/>
                      <a:pt x="914" y="5582"/>
                      <a:pt x="1229" y="3880"/>
                    </a:cubicBezTo>
                    <a:cubicBezTo>
                      <a:pt x="1481" y="2431"/>
                      <a:pt x="2647" y="1203"/>
                      <a:pt x="4096" y="888"/>
                    </a:cubicBezTo>
                    <a:cubicBezTo>
                      <a:pt x="4379" y="856"/>
                      <a:pt x="4663" y="825"/>
                      <a:pt x="4884" y="825"/>
                    </a:cubicBezTo>
                    <a:close/>
                    <a:moveTo>
                      <a:pt x="6081" y="9362"/>
                    </a:moveTo>
                    <a:lnTo>
                      <a:pt x="6081" y="10213"/>
                    </a:lnTo>
                    <a:lnTo>
                      <a:pt x="3592" y="10213"/>
                    </a:lnTo>
                    <a:lnTo>
                      <a:pt x="3592" y="9362"/>
                    </a:lnTo>
                    <a:close/>
                    <a:moveTo>
                      <a:pt x="5986" y="11032"/>
                    </a:moveTo>
                    <a:cubicBezTo>
                      <a:pt x="5829" y="11505"/>
                      <a:pt x="5419" y="11851"/>
                      <a:pt x="4852" y="11851"/>
                    </a:cubicBezTo>
                    <a:cubicBezTo>
                      <a:pt x="4316" y="11851"/>
                      <a:pt x="3875" y="11505"/>
                      <a:pt x="3686" y="11032"/>
                    </a:cubicBezTo>
                    <a:close/>
                    <a:moveTo>
                      <a:pt x="4842" y="0"/>
                    </a:moveTo>
                    <a:cubicBezTo>
                      <a:pt x="4526" y="0"/>
                      <a:pt x="4202" y="32"/>
                      <a:pt x="3875" y="100"/>
                    </a:cubicBezTo>
                    <a:cubicBezTo>
                      <a:pt x="2111" y="509"/>
                      <a:pt x="693" y="1959"/>
                      <a:pt x="378" y="3723"/>
                    </a:cubicBezTo>
                    <a:cubicBezTo>
                      <a:pt x="0" y="5834"/>
                      <a:pt x="1071" y="7724"/>
                      <a:pt x="2773" y="8575"/>
                    </a:cubicBezTo>
                    <a:lnTo>
                      <a:pt x="2773" y="10591"/>
                    </a:lnTo>
                    <a:cubicBezTo>
                      <a:pt x="2773" y="11725"/>
                      <a:pt x="3718" y="12670"/>
                      <a:pt x="4852" y="12670"/>
                    </a:cubicBezTo>
                    <a:cubicBezTo>
                      <a:pt x="5986" y="12670"/>
                      <a:pt x="6963" y="11725"/>
                      <a:pt x="6963" y="10591"/>
                    </a:cubicBezTo>
                    <a:lnTo>
                      <a:pt x="6963" y="8575"/>
                    </a:lnTo>
                    <a:cubicBezTo>
                      <a:pt x="8444" y="7787"/>
                      <a:pt x="9420" y="6243"/>
                      <a:pt x="9420" y="4511"/>
                    </a:cubicBezTo>
                    <a:cubicBezTo>
                      <a:pt x="9392" y="1995"/>
                      <a:pt x="7331" y="0"/>
                      <a:pt x="4842" y="0"/>
                    </a:cubicBez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38"/>
              <p:cNvSpPr/>
              <p:nvPr/>
            </p:nvSpPr>
            <p:spPr>
              <a:xfrm>
                <a:off x="-60127750" y="2347500"/>
                <a:ext cx="62250" cy="145750"/>
              </a:xfrm>
              <a:custGeom>
                <a:rect b="b" l="l" r="r" t="t"/>
                <a:pathLst>
                  <a:path extrusionOk="0" h="5830" w="2490">
                    <a:moveTo>
                      <a:pt x="1229" y="1"/>
                    </a:moveTo>
                    <a:cubicBezTo>
                      <a:pt x="1009" y="1"/>
                      <a:pt x="851" y="190"/>
                      <a:pt x="851" y="379"/>
                    </a:cubicBezTo>
                    <a:lnTo>
                      <a:pt x="851" y="662"/>
                    </a:lnTo>
                    <a:cubicBezTo>
                      <a:pt x="378" y="820"/>
                      <a:pt x="0" y="1292"/>
                      <a:pt x="0" y="1828"/>
                    </a:cubicBezTo>
                    <a:cubicBezTo>
                      <a:pt x="0" y="2521"/>
                      <a:pt x="567" y="2899"/>
                      <a:pt x="1009" y="3214"/>
                    </a:cubicBezTo>
                    <a:cubicBezTo>
                      <a:pt x="1324" y="3466"/>
                      <a:pt x="1670" y="3687"/>
                      <a:pt x="1670" y="3939"/>
                    </a:cubicBezTo>
                    <a:cubicBezTo>
                      <a:pt x="1670" y="4159"/>
                      <a:pt x="1481" y="4348"/>
                      <a:pt x="1229" y="4348"/>
                    </a:cubicBezTo>
                    <a:cubicBezTo>
                      <a:pt x="1009" y="4348"/>
                      <a:pt x="851" y="4159"/>
                      <a:pt x="851" y="3939"/>
                    </a:cubicBezTo>
                    <a:cubicBezTo>
                      <a:pt x="851" y="3687"/>
                      <a:pt x="630" y="3498"/>
                      <a:pt x="441" y="3498"/>
                    </a:cubicBezTo>
                    <a:cubicBezTo>
                      <a:pt x="221" y="3498"/>
                      <a:pt x="0" y="3687"/>
                      <a:pt x="0" y="3939"/>
                    </a:cubicBezTo>
                    <a:cubicBezTo>
                      <a:pt x="0" y="4474"/>
                      <a:pt x="378" y="4915"/>
                      <a:pt x="851" y="5104"/>
                    </a:cubicBezTo>
                    <a:lnTo>
                      <a:pt x="851" y="5388"/>
                    </a:lnTo>
                    <a:cubicBezTo>
                      <a:pt x="851" y="5608"/>
                      <a:pt x="1040" y="5829"/>
                      <a:pt x="1229" y="5829"/>
                    </a:cubicBezTo>
                    <a:cubicBezTo>
                      <a:pt x="1481" y="5829"/>
                      <a:pt x="1670" y="5608"/>
                      <a:pt x="1670" y="5388"/>
                    </a:cubicBezTo>
                    <a:lnTo>
                      <a:pt x="1670" y="5104"/>
                    </a:lnTo>
                    <a:cubicBezTo>
                      <a:pt x="2143" y="4947"/>
                      <a:pt x="2489" y="4474"/>
                      <a:pt x="2489" y="3939"/>
                    </a:cubicBezTo>
                    <a:cubicBezTo>
                      <a:pt x="2489" y="3246"/>
                      <a:pt x="1954" y="2868"/>
                      <a:pt x="1513" y="2553"/>
                    </a:cubicBezTo>
                    <a:cubicBezTo>
                      <a:pt x="1198" y="2300"/>
                      <a:pt x="851" y="2080"/>
                      <a:pt x="851" y="1828"/>
                    </a:cubicBezTo>
                    <a:cubicBezTo>
                      <a:pt x="788" y="1607"/>
                      <a:pt x="1009" y="1418"/>
                      <a:pt x="1229" y="1418"/>
                    </a:cubicBezTo>
                    <a:cubicBezTo>
                      <a:pt x="1481" y="1418"/>
                      <a:pt x="1670" y="1607"/>
                      <a:pt x="1670" y="1828"/>
                    </a:cubicBezTo>
                    <a:cubicBezTo>
                      <a:pt x="1670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28"/>
                    </a:cubicBezTo>
                    <a:cubicBezTo>
                      <a:pt x="2489" y="1292"/>
                      <a:pt x="2143" y="851"/>
                      <a:pt x="1670" y="662"/>
                    </a:cubicBezTo>
                    <a:lnTo>
                      <a:pt x="1670" y="379"/>
                    </a:lnTo>
                    <a:cubicBezTo>
                      <a:pt x="1670" y="158"/>
                      <a:pt x="1481" y="1"/>
                      <a:pt x="1229" y="1"/>
                    </a:cubicBez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38"/>
              <p:cNvSpPr/>
              <p:nvPr/>
            </p:nvSpPr>
            <p:spPr>
              <a:xfrm>
                <a:off x="-60212825" y="2510750"/>
                <a:ext cx="32325" cy="30325"/>
              </a:xfrm>
              <a:custGeom>
                <a:rect b="b" l="l" r="r" t="t"/>
                <a:pathLst>
                  <a:path extrusionOk="0" h="1213" w="1293">
                    <a:moveTo>
                      <a:pt x="836" y="0"/>
                    </a:moveTo>
                    <a:cubicBezTo>
                      <a:pt x="725" y="0"/>
                      <a:pt x="615" y="39"/>
                      <a:pt x="536" y="118"/>
                    </a:cubicBezTo>
                    <a:lnTo>
                      <a:pt x="158" y="496"/>
                    </a:lnTo>
                    <a:cubicBezTo>
                      <a:pt x="1" y="654"/>
                      <a:pt x="1" y="906"/>
                      <a:pt x="158" y="1095"/>
                    </a:cubicBezTo>
                    <a:cubicBezTo>
                      <a:pt x="237" y="1174"/>
                      <a:pt x="340" y="1213"/>
                      <a:pt x="442" y="1213"/>
                    </a:cubicBezTo>
                    <a:cubicBezTo>
                      <a:pt x="544" y="1213"/>
                      <a:pt x="647" y="1174"/>
                      <a:pt x="725" y="1095"/>
                    </a:cubicBezTo>
                    <a:lnTo>
                      <a:pt x="1135" y="717"/>
                    </a:lnTo>
                    <a:cubicBezTo>
                      <a:pt x="1293" y="559"/>
                      <a:pt x="1293" y="276"/>
                      <a:pt x="1135" y="118"/>
                    </a:cubicBezTo>
                    <a:cubicBezTo>
                      <a:pt x="1056" y="39"/>
                      <a:pt x="946" y="0"/>
                      <a:pt x="836" y="0"/>
                    </a:cubicBez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38"/>
              <p:cNvSpPr/>
              <p:nvPr/>
            </p:nvSpPr>
            <p:spPr>
              <a:xfrm>
                <a:off x="-60012750" y="2310675"/>
                <a:ext cx="32300" cy="30350"/>
              </a:xfrm>
              <a:custGeom>
                <a:rect b="b" l="l" r="r" t="t"/>
                <a:pathLst>
                  <a:path extrusionOk="0" h="1214" w="1292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528"/>
                    </a:lnTo>
                    <a:cubicBezTo>
                      <a:pt x="0" y="686"/>
                      <a:pt x="0" y="938"/>
                      <a:pt x="126" y="1096"/>
                    </a:cubicBezTo>
                    <a:cubicBezTo>
                      <a:pt x="205" y="1174"/>
                      <a:pt x="315" y="1214"/>
                      <a:pt x="425" y="1214"/>
                    </a:cubicBezTo>
                    <a:cubicBezTo>
                      <a:pt x="536" y="1214"/>
                      <a:pt x="646" y="1174"/>
                      <a:pt x="725" y="1096"/>
                    </a:cubicBezTo>
                    <a:lnTo>
                      <a:pt x="1134" y="718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38"/>
              <p:cNvSpPr/>
              <p:nvPr/>
            </p:nvSpPr>
            <p:spPr>
              <a:xfrm>
                <a:off x="-60012750" y="2510750"/>
                <a:ext cx="32300" cy="30325"/>
              </a:xfrm>
              <a:custGeom>
                <a:rect b="b" l="l" r="r" t="t"/>
                <a:pathLst>
                  <a:path extrusionOk="0" h="1213" w="1292">
                    <a:moveTo>
                      <a:pt x="425" y="0"/>
                    </a:moveTo>
                    <a:cubicBezTo>
                      <a:pt x="315" y="0"/>
                      <a:pt x="205" y="39"/>
                      <a:pt x="126" y="118"/>
                    </a:cubicBezTo>
                    <a:cubicBezTo>
                      <a:pt x="0" y="276"/>
                      <a:pt x="0" y="559"/>
                      <a:pt x="126" y="717"/>
                    </a:cubicBezTo>
                    <a:lnTo>
                      <a:pt x="536" y="1095"/>
                    </a:lnTo>
                    <a:cubicBezTo>
                      <a:pt x="614" y="1174"/>
                      <a:pt x="725" y="1213"/>
                      <a:pt x="835" y="1213"/>
                    </a:cubicBezTo>
                    <a:cubicBezTo>
                      <a:pt x="945" y="1213"/>
                      <a:pt x="1056" y="1174"/>
                      <a:pt x="1134" y="1095"/>
                    </a:cubicBezTo>
                    <a:cubicBezTo>
                      <a:pt x="1292" y="937"/>
                      <a:pt x="1292" y="654"/>
                      <a:pt x="1134" y="496"/>
                    </a:cubicBezTo>
                    <a:lnTo>
                      <a:pt x="725" y="118"/>
                    </a:lnTo>
                    <a:cubicBezTo>
                      <a:pt x="646" y="39"/>
                      <a:pt x="536" y="0"/>
                      <a:pt x="425" y="0"/>
                    </a:cubicBez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38"/>
              <p:cNvSpPr/>
              <p:nvPr/>
            </p:nvSpPr>
            <p:spPr>
              <a:xfrm>
                <a:off x="-60212825" y="2310675"/>
                <a:ext cx="32325" cy="30350"/>
              </a:xfrm>
              <a:custGeom>
                <a:rect b="b" l="l" r="r" t="t"/>
                <a:pathLst>
                  <a:path extrusionOk="0" h="1214" w="1293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8"/>
                    </a:cubicBezTo>
                    <a:lnTo>
                      <a:pt x="536" y="1096"/>
                    </a:lnTo>
                    <a:cubicBezTo>
                      <a:pt x="615" y="1174"/>
                      <a:pt x="725" y="1214"/>
                      <a:pt x="836" y="1214"/>
                    </a:cubicBezTo>
                    <a:cubicBezTo>
                      <a:pt x="946" y="1214"/>
                      <a:pt x="1056" y="1174"/>
                      <a:pt x="1135" y="1096"/>
                    </a:cubicBezTo>
                    <a:cubicBezTo>
                      <a:pt x="1293" y="938"/>
                      <a:pt x="1293" y="686"/>
                      <a:pt x="1135" y="528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38"/>
              <p:cNvSpPr/>
              <p:nvPr/>
            </p:nvSpPr>
            <p:spPr>
              <a:xfrm>
                <a:off x="-59974175" y="2415250"/>
                <a:ext cx="35475" cy="20500"/>
              </a:xfrm>
              <a:custGeom>
                <a:rect b="b" l="l" r="r" t="t"/>
                <a:pathLst>
                  <a:path extrusionOk="0" h="820" w="1419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89"/>
                      <a:pt x="1230" y="0"/>
                      <a:pt x="1009" y="0"/>
                    </a:cubicBez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42" name="Google Shape;1342;p38"/>
          <p:cNvSpPr/>
          <p:nvPr/>
        </p:nvSpPr>
        <p:spPr>
          <a:xfrm>
            <a:off x="6315743" y="2497135"/>
            <a:ext cx="354117" cy="326242"/>
          </a:xfrm>
          <a:custGeom>
            <a:rect b="b" l="l" r="r" t="t"/>
            <a:pathLst>
              <a:path extrusionOk="0" h="11060" w="12005">
                <a:moveTo>
                  <a:pt x="2049" y="2049"/>
                </a:moveTo>
                <a:cubicBezTo>
                  <a:pt x="2238" y="2049"/>
                  <a:pt x="2395" y="2206"/>
                  <a:pt x="2395" y="2395"/>
                </a:cubicBezTo>
                <a:cubicBezTo>
                  <a:pt x="2395" y="2584"/>
                  <a:pt x="2238" y="2742"/>
                  <a:pt x="2049" y="2742"/>
                </a:cubicBezTo>
                <a:cubicBezTo>
                  <a:pt x="1860" y="2742"/>
                  <a:pt x="1702" y="2584"/>
                  <a:pt x="1702" y="2395"/>
                </a:cubicBezTo>
                <a:cubicBezTo>
                  <a:pt x="1734" y="2206"/>
                  <a:pt x="1860" y="2049"/>
                  <a:pt x="2049" y="2049"/>
                </a:cubicBezTo>
                <a:close/>
                <a:moveTo>
                  <a:pt x="9736" y="2049"/>
                </a:moveTo>
                <a:cubicBezTo>
                  <a:pt x="9925" y="2049"/>
                  <a:pt x="10082" y="2206"/>
                  <a:pt x="10082" y="2395"/>
                </a:cubicBezTo>
                <a:cubicBezTo>
                  <a:pt x="10082" y="2584"/>
                  <a:pt x="9925" y="2742"/>
                  <a:pt x="9736" y="2742"/>
                </a:cubicBezTo>
                <a:cubicBezTo>
                  <a:pt x="9515" y="2742"/>
                  <a:pt x="9358" y="2584"/>
                  <a:pt x="9358" y="2395"/>
                </a:cubicBezTo>
                <a:cubicBezTo>
                  <a:pt x="9358" y="2206"/>
                  <a:pt x="9515" y="2049"/>
                  <a:pt x="9736" y="2049"/>
                </a:cubicBezTo>
                <a:close/>
                <a:moveTo>
                  <a:pt x="2049" y="3719"/>
                </a:moveTo>
                <a:lnTo>
                  <a:pt x="3151" y="5514"/>
                </a:lnTo>
                <a:lnTo>
                  <a:pt x="946" y="5514"/>
                </a:lnTo>
                <a:lnTo>
                  <a:pt x="2049" y="3719"/>
                </a:lnTo>
                <a:close/>
                <a:moveTo>
                  <a:pt x="9736" y="3719"/>
                </a:moveTo>
                <a:lnTo>
                  <a:pt x="10838" y="5514"/>
                </a:lnTo>
                <a:lnTo>
                  <a:pt x="8633" y="5514"/>
                </a:lnTo>
                <a:lnTo>
                  <a:pt x="9736" y="3719"/>
                </a:lnTo>
                <a:close/>
                <a:moveTo>
                  <a:pt x="3435" y="6207"/>
                </a:moveTo>
                <a:cubicBezTo>
                  <a:pt x="3466" y="6964"/>
                  <a:pt x="2836" y="7594"/>
                  <a:pt x="2049" y="7594"/>
                </a:cubicBezTo>
                <a:cubicBezTo>
                  <a:pt x="1292" y="7594"/>
                  <a:pt x="662" y="6964"/>
                  <a:pt x="662" y="6207"/>
                </a:cubicBezTo>
                <a:close/>
                <a:moveTo>
                  <a:pt x="11090" y="6207"/>
                </a:moveTo>
                <a:cubicBezTo>
                  <a:pt x="11090" y="6964"/>
                  <a:pt x="10460" y="7594"/>
                  <a:pt x="9736" y="7594"/>
                </a:cubicBezTo>
                <a:cubicBezTo>
                  <a:pt x="8980" y="7594"/>
                  <a:pt x="8350" y="6964"/>
                  <a:pt x="8350" y="6207"/>
                </a:cubicBezTo>
                <a:close/>
                <a:moveTo>
                  <a:pt x="5892" y="663"/>
                </a:moveTo>
                <a:cubicBezTo>
                  <a:pt x="6113" y="663"/>
                  <a:pt x="6270" y="820"/>
                  <a:pt x="6270" y="1009"/>
                </a:cubicBezTo>
                <a:lnTo>
                  <a:pt x="6270" y="8980"/>
                </a:lnTo>
                <a:lnTo>
                  <a:pt x="5546" y="8980"/>
                </a:lnTo>
                <a:lnTo>
                  <a:pt x="5546" y="1009"/>
                </a:lnTo>
                <a:cubicBezTo>
                  <a:pt x="5546" y="820"/>
                  <a:pt x="5703" y="663"/>
                  <a:pt x="5892" y="663"/>
                </a:cubicBezTo>
                <a:close/>
                <a:moveTo>
                  <a:pt x="8003" y="9673"/>
                </a:moveTo>
                <a:cubicBezTo>
                  <a:pt x="8192" y="9673"/>
                  <a:pt x="8350" y="9830"/>
                  <a:pt x="8350" y="10020"/>
                </a:cubicBezTo>
                <a:lnTo>
                  <a:pt x="8350" y="10398"/>
                </a:lnTo>
                <a:lnTo>
                  <a:pt x="3466" y="10398"/>
                </a:lnTo>
                <a:lnTo>
                  <a:pt x="3466" y="10020"/>
                </a:lnTo>
                <a:cubicBezTo>
                  <a:pt x="3466" y="9830"/>
                  <a:pt x="3624" y="9673"/>
                  <a:pt x="3813" y="9673"/>
                </a:cubicBezTo>
                <a:close/>
                <a:moveTo>
                  <a:pt x="5955" y="1"/>
                </a:moveTo>
                <a:cubicBezTo>
                  <a:pt x="5357" y="1"/>
                  <a:pt x="4916" y="474"/>
                  <a:pt x="4916" y="1009"/>
                </a:cubicBezTo>
                <a:lnTo>
                  <a:pt x="4916" y="1167"/>
                </a:lnTo>
                <a:cubicBezTo>
                  <a:pt x="3970" y="1671"/>
                  <a:pt x="3655" y="1891"/>
                  <a:pt x="3057" y="1954"/>
                </a:cubicBezTo>
                <a:cubicBezTo>
                  <a:pt x="2899" y="1608"/>
                  <a:pt x="2553" y="1324"/>
                  <a:pt x="2112" y="1324"/>
                </a:cubicBezTo>
                <a:cubicBezTo>
                  <a:pt x="1734" y="1324"/>
                  <a:pt x="1387" y="1576"/>
                  <a:pt x="1166" y="1923"/>
                </a:cubicBezTo>
                <a:cubicBezTo>
                  <a:pt x="946" y="1891"/>
                  <a:pt x="694" y="1797"/>
                  <a:pt x="505" y="1734"/>
                </a:cubicBezTo>
                <a:cubicBezTo>
                  <a:pt x="454" y="1708"/>
                  <a:pt x="404" y="1697"/>
                  <a:pt x="355" y="1697"/>
                </a:cubicBezTo>
                <a:cubicBezTo>
                  <a:pt x="224" y="1697"/>
                  <a:pt x="110" y="1784"/>
                  <a:pt x="64" y="1923"/>
                </a:cubicBezTo>
                <a:cubicBezTo>
                  <a:pt x="1" y="2112"/>
                  <a:pt x="64" y="2301"/>
                  <a:pt x="284" y="2364"/>
                </a:cubicBezTo>
                <a:cubicBezTo>
                  <a:pt x="536" y="2458"/>
                  <a:pt x="820" y="2553"/>
                  <a:pt x="1135" y="2616"/>
                </a:cubicBezTo>
                <a:cubicBezTo>
                  <a:pt x="1229" y="2899"/>
                  <a:pt x="1387" y="3151"/>
                  <a:pt x="1607" y="3277"/>
                </a:cubicBezTo>
                <a:lnTo>
                  <a:pt x="127" y="5703"/>
                </a:lnTo>
                <a:cubicBezTo>
                  <a:pt x="64" y="5735"/>
                  <a:pt x="64" y="5829"/>
                  <a:pt x="64" y="5892"/>
                </a:cubicBezTo>
                <a:lnTo>
                  <a:pt x="64" y="6239"/>
                </a:lnTo>
                <a:cubicBezTo>
                  <a:pt x="64" y="7405"/>
                  <a:pt x="1009" y="8350"/>
                  <a:pt x="2175" y="8350"/>
                </a:cubicBezTo>
                <a:cubicBezTo>
                  <a:pt x="3309" y="8350"/>
                  <a:pt x="4254" y="7405"/>
                  <a:pt x="4254" y="6239"/>
                </a:cubicBezTo>
                <a:lnTo>
                  <a:pt x="4254" y="5892"/>
                </a:lnTo>
                <a:cubicBezTo>
                  <a:pt x="4254" y="5829"/>
                  <a:pt x="4254" y="5766"/>
                  <a:pt x="4222" y="5703"/>
                </a:cubicBezTo>
                <a:lnTo>
                  <a:pt x="2710" y="3277"/>
                </a:lnTo>
                <a:cubicBezTo>
                  <a:pt x="2962" y="3183"/>
                  <a:pt x="3120" y="2931"/>
                  <a:pt x="3183" y="2647"/>
                </a:cubicBezTo>
                <a:cubicBezTo>
                  <a:pt x="3844" y="2553"/>
                  <a:pt x="4222" y="2332"/>
                  <a:pt x="4947" y="1954"/>
                </a:cubicBezTo>
                <a:lnTo>
                  <a:pt x="4947" y="8980"/>
                </a:lnTo>
                <a:lnTo>
                  <a:pt x="3939" y="8980"/>
                </a:lnTo>
                <a:cubicBezTo>
                  <a:pt x="3340" y="8980"/>
                  <a:pt x="2899" y="9421"/>
                  <a:pt x="2899" y="9988"/>
                </a:cubicBezTo>
                <a:lnTo>
                  <a:pt x="2899" y="10713"/>
                </a:lnTo>
                <a:cubicBezTo>
                  <a:pt x="2899" y="10902"/>
                  <a:pt x="3057" y="11059"/>
                  <a:pt x="3246" y="11059"/>
                </a:cubicBezTo>
                <a:lnTo>
                  <a:pt x="8822" y="11059"/>
                </a:lnTo>
                <a:cubicBezTo>
                  <a:pt x="9011" y="11059"/>
                  <a:pt x="9169" y="10902"/>
                  <a:pt x="9169" y="10713"/>
                </a:cubicBezTo>
                <a:lnTo>
                  <a:pt x="9169" y="9988"/>
                </a:lnTo>
                <a:cubicBezTo>
                  <a:pt x="9169" y="9389"/>
                  <a:pt x="8696" y="8980"/>
                  <a:pt x="8129" y="8980"/>
                </a:cubicBezTo>
                <a:lnTo>
                  <a:pt x="7089" y="8980"/>
                </a:lnTo>
                <a:lnTo>
                  <a:pt x="7089" y="1954"/>
                </a:lnTo>
                <a:cubicBezTo>
                  <a:pt x="7814" y="2332"/>
                  <a:pt x="8224" y="2553"/>
                  <a:pt x="8885" y="2647"/>
                </a:cubicBezTo>
                <a:cubicBezTo>
                  <a:pt x="8980" y="2931"/>
                  <a:pt x="9137" y="3120"/>
                  <a:pt x="9358" y="3277"/>
                </a:cubicBezTo>
                <a:lnTo>
                  <a:pt x="7877" y="5703"/>
                </a:lnTo>
                <a:cubicBezTo>
                  <a:pt x="7814" y="5735"/>
                  <a:pt x="7814" y="5829"/>
                  <a:pt x="7814" y="5892"/>
                </a:cubicBezTo>
                <a:lnTo>
                  <a:pt x="7814" y="6239"/>
                </a:lnTo>
                <a:cubicBezTo>
                  <a:pt x="7814" y="7405"/>
                  <a:pt x="8759" y="8350"/>
                  <a:pt x="9925" y="8350"/>
                </a:cubicBezTo>
                <a:cubicBezTo>
                  <a:pt x="11059" y="8350"/>
                  <a:pt x="12004" y="7405"/>
                  <a:pt x="12004" y="6239"/>
                </a:cubicBezTo>
                <a:lnTo>
                  <a:pt x="12004" y="5892"/>
                </a:lnTo>
                <a:cubicBezTo>
                  <a:pt x="12004" y="5829"/>
                  <a:pt x="12004" y="5766"/>
                  <a:pt x="11973" y="5703"/>
                </a:cubicBezTo>
                <a:lnTo>
                  <a:pt x="10460" y="3277"/>
                </a:lnTo>
                <a:cubicBezTo>
                  <a:pt x="10523" y="3151"/>
                  <a:pt x="10681" y="2899"/>
                  <a:pt x="10744" y="2616"/>
                </a:cubicBezTo>
                <a:cubicBezTo>
                  <a:pt x="11027" y="2553"/>
                  <a:pt x="11343" y="2458"/>
                  <a:pt x="11626" y="2364"/>
                </a:cubicBezTo>
                <a:cubicBezTo>
                  <a:pt x="11815" y="2269"/>
                  <a:pt x="11878" y="2080"/>
                  <a:pt x="11815" y="1923"/>
                </a:cubicBezTo>
                <a:cubicBezTo>
                  <a:pt x="11746" y="1784"/>
                  <a:pt x="11626" y="1697"/>
                  <a:pt x="11505" y="1697"/>
                </a:cubicBezTo>
                <a:cubicBezTo>
                  <a:pt x="11461" y="1697"/>
                  <a:pt x="11416" y="1708"/>
                  <a:pt x="11374" y="1734"/>
                </a:cubicBezTo>
                <a:cubicBezTo>
                  <a:pt x="11122" y="1797"/>
                  <a:pt x="10933" y="1891"/>
                  <a:pt x="10712" y="1923"/>
                </a:cubicBezTo>
                <a:cubicBezTo>
                  <a:pt x="10555" y="1576"/>
                  <a:pt x="10208" y="1324"/>
                  <a:pt x="9767" y="1324"/>
                </a:cubicBezTo>
                <a:cubicBezTo>
                  <a:pt x="9326" y="1324"/>
                  <a:pt x="8980" y="1576"/>
                  <a:pt x="8822" y="1954"/>
                </a:cubicBezTo>
                <a:cubicBezTo>
                  <a:pt x="8224" y="1828"/>
                  <a:pt x="7908" y="1639"/>
                  <a:pt x="6963" y="1167"/>
                </a:cubicBezTo>
                <a:lnTo>
                  <a:pt x="6963" y="1009"/>
                </a:lnTo>
                <a:cubicBezTo>
                  <a:pt x="6963" y="411"/>
                  <a:pt x="6491" y="1"/>
                  <a:pt x="5955" y="1"/>
                </a:cubicBezTo>
                <a:close/>
              </a:path>
            </a:pathLst>
          </a:custGeom>
          <a:solidFill>
            <a:srgbClr val="FFBC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3" name="Google Shape;1343;p38"/>
          <p:cNvGrpSpPr/>
          <p:nvPr/>
        </p:nvGrpSpPr>
        <p:grpSpPr>
          <a:xfrm>
            <a:off x="6312862" y="1717687"/>
            <a:ext cx="359878" cy="367165"/>
            <a:chOff x="-65129950" y="2646800"/>
            <a:chExt cx="311125" cy="317425"/>
          </a:xfrm>
        </p:grpSpPr>
        <p:sp>
          <p:nvSpPr>
            <p:cNvPr id="1344" name="Google Shape;1344;p38"/>
            <p:cNvSpPr/>
            <p:nvPr/>
          </p:nvSpPr>
          <p:spPr>
            <a:xfrm>
              <a:off x="-65129950" y="2646800"/>
              <a:ext cx="311125" cy="317425"/>
            </a:xfrm>
            <a:custGeom>
              <a:rect b="b" l="l" r="r" t="t"/>
              <a:pathLst>
                <a:path extrusionOk="0" h="12697" w="12445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38"/>
            <p:cNvSpPr/>
            <p:nvPr/>
          </p:nvSpPr>
          <p:spPr>
            <a:xfrm>
              <a:off x="-65066950" y="2738175"/>
              <a:ext cx="187475" cy="185100"/>
            </a:xfrm>
            <a:custGeom>
              <a:rect b="b" l="l" r="r" t="t"/>
              <a:pathLst>
                <a:path extrusionOk="0" h="7404" w="7499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14"/>
          <p:cNvSpPr txBox="1"/>
          <p:nvPr>
            <p:ph type="ctrTitle"/>
          </p:nvPr>
        </p:nvSpPr>
        <p:spPr>
          <a:xfrm>
            <a:off x="720000" y="705715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accent1"/>
                </a:solidFill>
              </a:rPr>
              <a:t>Gracias!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1351" name="Google Shape;1351;p14"/>
          <p:cNvGrpSpPr/>
          <p:nvPr/>
        </p:nvGrpSpPr>
        <p:grpSpPr>
          <a:xfrm>
            <a:off x="7788546" y="3122905"/>
            <a:ext cx="99806" cy="99809"/>
            <a:chOff x="3688596" y="3879680"/>
            <a:chExt cx="99806" cy="99809"/>
          </a:xfrm>
        </p:grpSpPr>
        <p:sp>
          <p:nvSpPr>
            <p:cNvPr id="1352" name="Google Shape;1352;p14"/>
            <p:cNvSpPr/>
            <p:nvPr/>
          </p:nvSpPr>
          <p:spPr>
            <a:xfrm>
              <a:off x="3688596" y="3879680"/>
              <a:ext cx="99806" cy="99809"/>
            </a:xfrm>
            <a:custGeom>
              <a:rect b="b" l="l" r="r" t="t"/>
              <a:pathLst>
                <a:path extrusionOk="0" fill="none" h="1031" w="1031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14"/>
            <p:cNvSpPr/>
            <p:nvPr/>
          </p:nvSpPr>
          <p:spPr>
            <a:xfrm flipH="1">
              <a:off x="3688596" y="3879680"/>
              <a:ext cx="99806" cy="99809"/>
            </a:xfrm>
            <a:custGeom>
              <a:rect b="b" l="l" r="r" t="t"/>
              <a:pathLst>
                <a:path extrusionOk="0" fill="none" h="1031" w="1031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4" name="Google Shape;1354;p14"/>
          <p:cNvSpPr/>
          <p:nvPr/>
        </p:nvSpPr>
        <p:spPr>
          <a:xfrm>
            <a:off x="720000" y="3467427"/>
            <a:ext cx="3896550" cy="95996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"/>
          <p:cNvSpPr/>
          <p:nvPr/>
        </p:nvSpPr>
        <p:spPr>
          <a:xfrm>
            <a:off x="924791" y="3823855"/>
            <a:ext cx="311727" cy="23899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"/>
          <p:cNvSpPr txBox="1"/>
          <p:nvPr>
            <p:ph type="title"/>
          </p:nvPr>
        </p:nvSpPr>
        <p:spPr>
          <a:xfrm>
            <a:off x="720000" y="23854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rgbClr val="FF994B"/>
                </a:solidFill>
              </a:rPr>
              <a:t>Sobre nosotros</a:t>
            </a:r>
            <a:endParaRPr sz="3000">
              <a:solidFill>
                <a:srgbClr val="FF994B"/>
              </a:solidFill>
            </a:endParaRPr>
          </a:p>
        </p:txBody>
      </p:sp>
      <p:sp>
        <p:nvSpPr>
          <p:cNvPr id="539" name="Google Shape;539;p2"/>
          <p:cNvSpPr txBox="1"/>
          <p:nvPr>
            <p:ph idx="1" type="body"/>
          </p:nvPr>
        </p:nvSpPr>
        <p:spPr>
          <a:xfrm>
            <a:off x="720000" y="86244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>
                <a:solidFill>
                  <a:srgbClr val="FF994B"/>
                </a:solidFill>
              </a:rPr>
              <a:t>Analytics Inc. </a:t>
            </a:r>
            <a:r>
              <a:rPr lang="en">
                <a:solidFill>
                  <a:srgbClr val="FF994B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Está formado por expertos de máximo nivel en campos de Machine Learning e Inteligencia Artificial . Formados en las mejores </a:t>
            </a:r>
            <a:r>
              <a:rPr lang="en">
                <a:solidFill>
                  <a:schemeClr val="dk1"/>
                </a:solidFill>
              </a:rPr>
              <a:t>Academias</a:t>
            </a:r>
            <a:r>
              <a:rPr lang="en">
                <a:solidFill>
                  <a:schemeClr val="dk1"/>
                </a:solidFill>
              </a:rPr>
              <a:t> de todo el mundo.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/>
          </a:p>
        </p:txBody>
      </p:sp>
      <p:grpSp>
        <p:nvGrpSpPr>
          <p:cNvPr id="540" name="Google Shape;540;p2"/>
          <p:cNvGrpSpPr/>
          <p:nvPr/>
        </p:nvGrpSpPr>
        <p:grpSpPr>
          <a:xfrm>
            <a:off x="7818831" y="1871577"/>
            <a:ext cx="1114384" cy="1198248"/>
            <a:chOff x="2342231" y="2896027"/>
            <a:chExt cx="1114384" cy="1198248"/>
          </a:xfrm>
        </p:grpSpPr>
        <p:sp>
          <p:nvSpPr>
            <p:cNvPr id="541" name="Google Shape;541;p2"/>
            <p:cNvSpPr/>
            <p:nvPr/>
          </p:nvSpPr>
          <p:spPr>
            <a:xfrm>
              <a:off x="2845909" y="3457335"/>
              <a:ext cx="582071" cy="238833"/>
            </a:xfrm>
            <a:custGeom>
              <a:rect b="b" l="l" r="r" t="t"/>
              <a:pathLst>
                <a:path extrusionOk="0" h="5346" w="13029">
                  <a:moveTo>
                    <a:pt x="0" y="0"/>
                  </a:moveTo>
                  <a:lnTo>
                    <a:pt x="0" y="1555"/>
                  </a:lnTo>
                  <a:cubicBezTo>
                    <a:pt x="0" y="2522"/>
                    <a:pt x="641" y="3499"/>
                    <a:pt x="1923" y="4235"/>
                  </a:cubicBezTo>
                  <a:cubicBezTo>
                    <a:pt x="3199" y="4975"/>
                    <a:pt x="4867" y="5345"/>
                    <a:pt x="6534" y="5345"/>
                  </a:cubicBezTo>
                  <a:cubicBezTo>
                    <a:pt x="8201" y="5345"/>
                    <a:pt x="9866" y="4975"/>
                    <a:pt x="11137" y="4235"/>
                  </a:cubicBezTo>
                  <a:cubicBezTo>
                    <a:pt x="12398" y="3509"/>
                    <a:pt x="13029" y="2543"/>
                    <a:pt x="13029" y="1587"/>
                  </a:cubicBezTo>
                  <a:lnTo>
                    <a:pt x="13029" y="42"/>
                  </a:lnTo>
                  <a:cubicBezTo>
                    <a:pt x="10958" y="42"/>
                    <a:pt x="224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2817271" y="3289756"/>
              <a:ext cx="639344" cy="337028"/>
            </a:xfrm>
            <a:custGeom>
              <a:rect b="b" l="l" r="r" t="t"/>
              <a:pathLst>
                <a:path extrusionOk="0" h="7544" w="14311">
                  <a:moveTo>
                    <a:pt x="7142" y="0"/>
                  </a:moveTo>
                  <a:cubicBezTo>
                    <a:pt x="5474" y="0"/>
                    <a:pt x="3809" y="368"/>
                    <a:pt x="2543" y="1103"/>
                  </a:cubicBezTo>
                  <a:cubicBezTo>
                    <a:pt x="0" y="2574"/>
                    <a:pt x="21" y="4970"/>
                    <a:pt x="2575" y="6441"/>
                  </a:cubicBezTo>
                  <a:cubicBezTo>
                    <a:pt x="3846" y="7176"/>
                    <a:pt x="5514" y="7544"/>
                    <a:pt x="7180" y="7544"/>
                  </a:cubicBezTo>
                  <a:cubicBezTo>
                    <a:pt x="8847" y="7544"/>
                    <a:pt x="10512" y="7176"/>
                    <a:pt x="11778" y="6441"/>
                  </a:cubicBezTo>
                  <a:cubicBezTo>
                    <a:pt x="14310" y="4970"/>
                    <a:pt x="14300" y="2574"/>
                    <a:pt x="11757" y="1103"/>
                  </a:cubicBezTo>
                  <a:cubicBezTo>
                    <a:pt x="10481" y="368"/>
                    <a:pt x="8810" y="0"/>
                    <a:pt x="71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2908812" y="3329160"/>
              <a:ext cx="456713" cy="142781"/>
            </a:xfrm>
            <a:custGeom>
              <a:rect b="b" l="l" r="r" t="t"/>
              <a:pathLst>
                <a:path extrusionOk="0" h="3196" w="10223">
                  <a:moveTo>
                    <a:pt x="5093" y="1"/>
                  </a:moveTo>
                  <a:cubicBezTo>
                    <a:pt x="3817" y="1"/>
                    <a:pt x="2543" y="284"/>
                    <a:pt x="1576" y="852"/>
                  </a:cubicBezTo>
                  <a:cubicBezTo>
                    <a:pt x="473" y="1482"/>
                    <a:pt x="0" y="2344"/>
                    <a:pt x="147" y="3174"/>
                  </a:cubicBezTo>
                  <a:cubicBezTo>
                    <a:pt x="263" y="2544"/>
                    <a:pt x="736" y="1923"/>
                    <a:pt x="1576" y="1440"/>
                  </a:cubicBezTo>
                  <a:cubicBezTo>
                    <a:pt x="2543" y="878"/>
                    <a:pt x="3817" y="597"/>
                    <a:pt x="5093" y="597"/>
                  </a:cubicBezTo>
                  <a:cubicBezTo>
                    <a:pt x="6370" y="597"/>
                    <a:pt x="7649" y="878"/>
                    <a:pt x="8626" y="1440"/>
                  </a:cubicBezTo>
                  <a:cubicBezTo>
                    <a:pt x="9477" y="1934"/>
                    <a:pt x="9961" y="2554"/>
                    <a:pt x="10066" y="3195"/>
                  </a:cubicBezTo>
                  <a:cubicBezTo>
                    <a:pt x="10223" y="2355"/>
                    <a:pt x="9740" y="1493"/>
                    <a:pt x="8626" y="852"/>
                  </a:cubicBezTo>
                  <a:cubicBezTo>
                    <a:pt x="7649" y="284"/>
                    <a:pt x="6370" y="1"/>
                    <a:pt x="50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2915380" y="3355832"/>
              <a:ext cx="443131" cy="231551"/>
            </a:xfrm>
            <a:custGeom>
              <a:rect b="b" l="l" r="r" t="t"/>
              <a:pathLst>
                <a:path extrusionOk="0" h="5183" w="9919">
                  <a:moveTo>
                    <a:pt x="4946" y="0"/>
                  </a:moveTo>
                  <a:cubicBezTo>
                    <a:pt x="3670" y="0"/>
                    <a:pt x="2396" y="281"/>
                    <a:pt x="1429" y="843"/>
                  </a:cubicBezTo>
                  <a:cubicBezTo>
                    <a:pt x="589" y="1326"/>
                    <a:pt x="116" y="1947"/>
                    <a:pt x="0" y="2577"/>
                  </a:cubicBezTo>
                  <a:cubicBezTo>
                    <a:pt x="116" y="3218"/>
                    <a:pt x="599" y="3848"/>
                    <a:pt x="1450" y="4331"/>
                  </a:cubicBezTo>
                  <a:cubicBezTo>
                    <a:pt x="2427" y="4899"/>
                    <a:pt x="3704" y="5182"/>
                    <a:pt x="4979" y="5182"/>
                  </a:cubicBezTo>
                  <a:cubicBezTo>
                    <a:pt x="6254" y="5182"/>
                    <a:pt x="7528" y="4899"/>
                    <a:pt x="8500" y="4331"/>
                  </a:cubicBezTo>
                  <a:cubicBezTo>
                    <a:pt x="9340" y="3848"/>
                    <a:pt x="9814" y="3229"/>
                    <a:pt x="9919" y="2598"/>
                  </a:cubicBezTo>
                  <a:cubicBezTo>
                    <a:pt x="9814" y="1957"/>
                    <a:pt x="9330" y="1337"/>
                    <a:pt x="8479" y="843"/>
                  </a:cubicBezTo>
                  <a:cubicBezTo>
                    <a:pt x="7502" y="281"/>
                    <a:pt x="6223" y="0"/>
                    <a:pt x="4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2908812" y="3316472"/>
              <a:ext cx="456713" cy="283597"/>
            </a:xfrm>
            <a:custGeom>
              <a:rect b="b" l="l" r="r" t="t"/>
              <a:pathLst>
                <a:path extrusionOk="0" fill="none" h="6348" w="10223">
                  <a:moveTo>
                    <a:pt x="10066" y="3479"/>
                  </a:moveTo>
                  <a:cubicBezTo>
                    <a:pt x="10223" y="2639"/>
                    <a:pt x="9740" y="1777"/>
                    <a:pt x="8626" y="1136"/>
                  </a:cubicBezTo>
                  <a:cubicBezTo>
                    <a:pt x="6672" y="1"/>
                    <a:pt x="3510" y="1"/>
                    <a:pt x="1576" y="1136"/>
                  </a:cubicBezTo>
                  <a:cubicBezTo>
                    <a:pt x="473" y="1766"/>
                    <a:pt x="0" y="2628"/>
                    <a:pt x="147" y="3458"/>
                  </a:cubicBezTo>
                  <a:cubicBezTo>
                    <a:pt x="263" y="4099"/>
                    <a:pt x="746" y="4729"/>
                    <a:pt x="1597" y="5212"/>
                  </a:cubicBezTo>
                  <a:cubicBezTo>
                    <a:pt x="3552" y="6347"/>
                    <a:pt x="6704" y="6347"/>
                    <a:pt x="8647" y="5212"/>
                  </a:cubicBezTo>
                  <a:cubicBezTo>
                    <a:pt x="9487" y="4729"/>
                    <a:pt x="9961" y="4110"/>
                    <a:pt x="10066" y="347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2915380" y="3343278"/>
              <a:ext cx="443578" cy="129111"/>
            </a:xfrm>
            <a:custGeom>
              <a:rect b="b" l="l" r="r" t="t"/>
              <a:pathLst>
                <a:path extrusionOk="0" fill="none" h="2890" w="9929">
                  <a:moveTo>
                    <a:pt x="9929" y="2889"/>
                  </a:moveTo>
                  <a:cubicBezTo>
                    <a:pt x="9929" y="2889"/>
                    <a:pt x="9929" y="2879"/>
                    <a:pt x="9919" y="2879"/>
                  </a:cubicBezTo>
                  <a:cubicBezTo>
                    <a:pt x="9814" y="2238"/>
                    <a:pt x="9330" y="1618"/>
                    <a:pt x="8479" y="1124"/>
                  </a:cubicBezTo>
                  <a:cubicBezTo>
                    <a:pt x="6525" y="0"/>
                    <a:pt x="3363" y="0"/>
                    <a:pt x="1429" y="1124"/>
                  </a:cubicBezTo>
                  <a:cubicBezTo>
                    <a:pt x="589" y="1607"/>
                    <a:pt x="116" y="2228"/>
                    <a:pt x="0" y="2858"/>
                  </a:cubicBezTo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3028946" y="3402875"/>
              <a:ext cx="216450" cy="124420"/>
            </a:xfrm>
            <a:custGeom>
              <a:rect b="b" l="l" r="r" t="t"/>
              <a:pathLst>
                <a:path extrusionOk="0" h="2785" w="4845">
                  <a:moveTo>
                    <a:pt x="4246" y="0"/>
                  </a:moveTo>
                  <a:lnTo>
                    <a:pt x="3625" y="357"/>
                  </a:lnTo>
                  <a:cubicBezTo>
                    <a:pt x="3322" y="239"/>
                    <a:pt x="3016" y="179"/>
                    <a:pt x="2729" y="179"/>
                  </a:cubicBezTo>
                  <a:cubicBezTo>
                    <a:pt x="2429" y="179"/>
                    <a:pt x="2149" y="245"/>
                    <a:pt x="1913" y="378"/>
                  </a:cubicBezTo>
                  <a:cubicBezTo>
                    <a:pt x="863" y="988"/>
                    <a:pt x="2754" y="1713"/>
                    <a:pt x="2228" y="2018"/>
                  </a:cubicBezTo>
                  <a:cubicBezTo>
                    <a:pt x="2164" y="2058"/>
                    <a:pt x="2089" y="2077"/>
                    <a:pt x="2007" y="2077"/>
                  </a:cubicBezTo>
                  <a:cubicBezTo>
                    <a:pt x="1876" y="2077"/>
                    <a:pt x="1730" y="2028"/>
                    <a:pt x="1587" y="1944"/>
                  </a:cubicBezTo>
                  <a:cubicBezTo>
                    <a:pt x="1272" y="1765"/>
                    <a:pt x="989" y="1398"/>
                    <a:pt x="947" y="1062"/>
                  </a:cubicBezTo>
                  <a:lnTo>
                    <a:pt x="74" y="1230"/>
                  </a:lnTo>
                  <a:cubicBezTo>
                    <a:pt x="127" y="1524"/>
                    <a:pt x="337" y="1828"/>
                    <a:pt x="652" y="2081"/>
                  </a:cubicBezTo>
                  <a:lnTo>
                    <a:pt x="1" y="2470"/>
                  </a:lnTo>
                  <a:lnTo>
                    <a:pt x="557" y="2785"/>
                  </a:lnTo>
                  <a:lnTo>
                    <a:pt x="1199" y="2417"/>
                  </a:lnTo>
                  <a:cubicBezTo>
                    <a:pt x="1536" y="2571"/>
                    <a:pt x="1904" y="2661"/>
                    <a:pt x="2255" y="2661"/>
                  </a:cubicBezTo>
                  <a:cubicBezTo>
                    <a:pt x="2548" y="2661"/>
                    <a:pt x="2829" y="2598"/>
                    <a:pt x="3069" y="2459"/>
                  </a:cubicBezTo>
                  <a:cubicBezTo>
                    <a:pt x="4141" y="1839"/>
                    <a:pt x="2270" y="1093"/>
                    <a:pt x="2785" y="799"/>
                  </a:cubicBezTo>
                  <a:cubicBezTo>
                    <a:pt x="2837" y="767"/>
                    <a:pt x="2901" y="751"/>
                    <a:pt x="2970" y="751"/>
                  </a:cubicBezTo>
                  <a:cubicBezTo>
                    <a:pt x="3081" y="751"/>
                    <a:pt x="3208" y="791"/>
                    <a:pt x="3331" y="862"/>
                  </a:cubicBezTo>
                  <a:cubicBezTo>
                    <a:pt x="3573" y="999"/>
                    <a:pt x="3836" y="1303"/>
                    <a:pt x="3973" y="1587"/>
                  </a:cubicBezTo>
                  <a:lnTo>
                    <a:pt x="4844" y="1419"/>
                  </a:lnTo>
                  <a:cubicBezTo>
                    <a:pt x="4760" y="1167"/>
                    <a:pt x="4529" y="904"/>
                    <a:pt x="4204" y="673"/>
                  </a:cubicBezTo>
                  <a:lnTo>
                    <a:pt x="4813" y="315"/>
                  </a:lnTo>
                  <a:lnTo>
                    <a:pt x="4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2845909" y="3359227"/>
              <a:ext cx="582071" cy="238475"/>
            </a:xfrm>
            <a:custGeom>
              <a:rect b="b" l="l" r="r" t="t"/>
              <a:pathLst>
                <a:path extrusionOk="0" h="5338" w="13029">
                  <a:moveTo>
                    <a:pt x="0" y="1"/>
                  </a:moveTo>
                  <a:lnTo>
                    <a:pt x="0" y="1545"/>
                  </a:lnTo>
                  <a:cubicBezTo>
                    <a:pt x="0" y="2522"/>
                    <a:pt x="641" y="3489"/>
                    <a:pt x="1923" y="4234"/>
                  </a:cubicBezTo>
                  <a:cubicBezTo>
                    <a:pt x="3199" y="4970"/>
                    <a:pt x="4867" y="5338"/>
                    <a:pt x="6534" y="5338"/>
                  </a:cubicBezTo>
                  <a:cubicBezTo>
                    <a:pt x="8201" y="5338"/>
                    <a:pt x="9866" y="4970"/>
                    <a:pt x="11137" y="4234"/>
                  </a:cubicBezTo>
                  <a:cubicBezTo>
                    <a:pt x="12398" y="3499"/>
                    <a:pt x="13029" y="2543"/>
                    <a:pt x="13029" y="1577"/>
                  </a:cubicBezTo>
                  <a:lnTo>
                    <a:pt x="13029" y="32"/>
                  </a:lnTo>
                  <a:cubicBezTo>
                    <a:pt x="10958" y="32"/>
                    <a:pt x="2249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2817271" y="3191290"/>
              <a:ext cx="639344" cy="337296"/>
            </a:xfrm>
            <a:custGeom>
              <a:rect b="b" l="l" r="r" t="t"/>
              <a:pathLst>
                <a:path extrusionOk="0" h="7550" w="14311">
                  <a:moveTo>
                    <a:pt x="7142" y="0"/>
                  </a:moveTo>
                  <a:cubicBezTo>
                    <a:pt x="5474" y="0"/>
                    <a:pt x="3809" y="371"/>
                    <a:pt x="2543" y="1112"/>
                  </a:cubicBezTo>
                  <a:cubicBezTo>
                    <a:pt x="0" y="2583"/>
                    <a:pt x="21" y="4967"/>
                    <a:pt x="2575" y="6438"/>
                  </a:cubicBezTo>
                  <a:cubicBezTo>
                    <a:pt x="3846" y="7179"/>
                    <a:pt x="5514" y="7550"/>
                    <a:pt x="7180" y="7550"/>
                  </a:cubicBezTo>
                  <a:cubicBezTo>
                    <a:pt x="8847" y="7550"/>
                    <a:pt x="10512" y="7179"/>
                    <a:pt x="11778" y="6438"/>
                  </a:cubicBezTo>
                  <a:cubicBezTo>
                    <a:pt x="14310" y="4967"/>
                    <a:pt x="14300" y="2583"/>
                    <a:pt x="11757" y="1112"/>
                  </a:cubicBezTo>
                  <a:cubicBezTo>
                    <a:pt x="10481" y="371"/>
                    <a:pt x="8810" y="0"/>
                    <a:pt x="71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2908812" y="3230963"/>
              <a:ext cx="456713" cy="142379"/>
            </a:xfrm>
            <a:custGeom>
              <a:rect b="b" l="l" r="r" t="t"/>
              <a:pathLst>
                <a:path extrusionOk="0" h="3187" w="10223">
                  <a:moveTo>
                    <a:pt x="5093" y="0"/>
                  </a:moveTo>
                  <a:cubicBezTo>
                    <a:pt x="3817" y="0"/>
                    <a:pt x="2543" y="281"/>
                    <a:pt x="1576" y="843"/>
                  </a:cubicBezTo>
                  <a:cubicBezTo>
                    <a:pt x="473" y="1485"/>
                    <a:pt x="0" y="2346"/>
                    <a:pt x="147" y="3176"/>
                  </a:cubicBezTo>
                  <a:cubicBezTo>
                    <a:pt x="263" y="2535"/>
                    <a:pt x="736" y="1926"/>
                    <a:pt x="1576" y="1443"/>
                  </a:cubicBezTo>
                  <a:cubicBezTo>
                    <a:pt x="2543" y="875"/>
                    <a:pt x="3817" y="592"/>
                    <a:pt x="5093" y="592"/>
                  </a:cubicBezTo>
                  <a:cubicBezTo>
                    <a:pt x="6370" y="592"/>
                    <a:pt x="7649" y="875"/>
                    <a:pt x="8626" y="1443"/>
                  </a:cubicBezTo>
                  <a:cubicBezTo>
                    <a:pt x="9477" y="1926"/>
                    <a:pt x="9961" y="2556"/>
                    <a:pt x="10066" y="3187"/>
                  </a:cubicBezTo>
                  <a:cubicBezTo>
                    <a:pt x="10223" y="2356"/>
                    <a:pt x="9740" y="1485"/>
                    <a:pt x="8626" y="843"/>
                  </a:cubicBezTo>
                  <a:cubicBezTo>
                    <a:pt x="7649" y="281"/>
                    <a:pt x="6370" y="0"/>
                    <a:pt x="50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2915380" y="3257366"/>
              <a:ext cx="443131" cy="231551"/>
            </a:xfrm>
            <a:custGeom>
              <a:rect b="b" l="l" r="r" t="t"/>
              <a:pathLst>
                <a:path extrusionOk="0" h="5183" w="9919">
                  <a:moveTo>
                    <a:pt x="4946" y="1"/>
                  </a:moveTo>
                  <a:cubicBezTo>
                    <a:pt x="3670" y="1"/>
                    <a:pt x="2396" y="284"/>
                    <a:pt x="1429" y="852"/>
                  </a:cubicBezTo>
                  <a:cubicBezTo>
                    <a:pt x="589" y="1335"/>
                    <a:pt x="116" y="1944"/>
                    <a:pt x="0" y="2585"/>
                  </a:cubicBezTo>
                  <a:cubicBezTo>
                    <a:pt x="116" y="3226"/>
                    <a:pt x="599" y="3846"/>
                    <a:pt x="1450" y="4340"/>
                  </a:cubicBezTo>
                  <a:cubicBezTo>
                    <a:pt x="2427" y="4902"/>
                    <a:pt x="3704" y="5183"/>
                    <a:pt x="4979" y="5183"/>
                  </a:cubicBezTo>
                  <a:cubicBezTo>
                    <a:pt x="6254" y="5183"/>
                    <a:pt x="7528" y="4902"/>
                    <a:pt x="8500" y="4340"/>
                  </a:cubicBezTo>
                  <a:cubicBezTo>
                    <a:pt x="9340" y="3857"/>
                    <a:pt x="9814" y="3236"/>
                    <a:pt x="9919" y="2596"/>
                  </a:cubicBezTo>
                  <a:cubicBezTo>
                    <a:pt x="9814" y="1965"/>
                    <a:pt x="9330" y="1335"/>
                    <a:pt x="8479" y="852"/>
                  </a:cubicBezTo>
                  <a:cubicBezTo>
                    <a:pt x="7502" y="284"/>
                    <a:pt x="6223" y="1"/>
                    <a:pt x="4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2908812" y="3218409"/>
              <a:ext cx="456713" cy="283061"/>
            </a:xfrm>
            <a:custGeom>
              <a:rect b="b" l="l" r="r" t="t"/>
              <a:pathLst>
                <a:path extrusionOk="0" fill="none" h="6336" w="10223">
                  <a:moveTo>
                    <a:pt x="10066" y="3468"/>
                  </a:moveTo>
                  <a:cubicBezTo>
                    <a:pt x="10223" y="2637"/>
                    <a:pt x="9740" y="1766"/>
                    <a:pt x="8626" y="1124"/>
                  </a:cubicBezTo>
                  <a:cubicBezTo>
                    <a:pt x="6672" y="1"/>
                    <a:pt x="3510" y="1"/>
                    <a:pt x="1576" y="1124"/>
                  </a:cubicBezTo>
                  <a:cubicBezTo>
                    <a:pt x="473" y="1766"/>
                    <a:pt x="0" y="2627"/>
                    <a:pt x="147" y="3457"/>
                  </a:cubicBezTo>
                  <a:cubicBezTo>
                    <a:pt x="263" y="4098"/>
                    <a:pt x="746" y="4718"/>
                    <a:pt x="1597" y="5212"/>
                  </a:cubicBezTo>
                  <a:cubicBezTo>
                    <a:pt x="3552" y="6336"/>
                    <a:pt x="6704" y="6336"/>
                    <a:pt x="8647" y="5212"/>
                  </a:cubicBezTo>
                  <a:cubicBezTo>
                    <a:pt x="9487" y="4729"/>
                    <a:pt x="9961" y="4108"/>
                    <a:pt x="10066" y="346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2915380" y="3244678"/>
              <a:ext cx="443578" cy="129111"/>
            </a:xfrm>
            <a:custGeom>
              <a:rect b="b" l="l" r="r" t="t"/>
              <a:pathLst>
                <a:path extrusionOk="0" fill="none" h="2890" w="9929">
                  <a:moveTo>
                    <a:pt x="9929" y="2890"/>
                  </a:moveTo>
                  <a:lnTo>
                    <a:pt x="9919" y="2880"/>
                  </a:lnTo>
                  <a:cubicBezTo>
                    <a:pt x="9814" y="2249"/>
                    <a:pt x="9330" y="1619"/>
                    <a:pt x="8479" y="1136"/>
                  </a:cubicBezTo>
                  <a:cubicBezTo>
                    <a:pt x="6525" y="1"/>
                    <a:pt x="3363" y="1"/>
                    <a:pt x="1429" y="1136"/>
                  </a:cubicBezTo>
                  <a:cubicBezTo>
                    <a:pt x="589" y="1619"/>
                    <a:pt x="116" y="2228"/>
                    <a:pt x="0" y="2869"/>
                  </a:cubicBezTo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"/>
            <p:cNvSpPr/>
            <p:nvPr/>
          </p:nvSpPr>
          <p:spPr>
            <a:xfrm>
              <a:off x="3028946" y="3304276"/>
              <a:ext cx="216450" cy="124911"/>
            </a:xfrm>
            <a:custGeom>
              <a:rect b="b" l="l" r="r" t="t"/>
              <a:pathLst>
                <a:path extrusionOk="0" h="2796" w="4845">
                  <a:moveTo>
                    <a:pt x="4246" y="1"/>
                  </a:moveTo>
                  <a:lnTo>
                    <a:pt x="3625" y="369"/>
                  </a:lnTo>
                  <a:cubicBezTo>
                    <a:pt x="3316" y="248"/>
                    <a:pt x="3003" y="185"/>
                    <a:pt x="2710" y="185"/>
                  </a:cubicBezTo>
                  <a:cubicBezTo>
                    <a:pt x="2418" y="185"/>
                    <a:pt x="2144" y="248"/>
                    <a:pt x="1913" y="379"/>
                  </a:cubicBezTo>
                  <a:cubicBezTo>
                    <a:pt x="863" y="988"/>
                    <a:pt x="2754" y="1724"/>
                    <a:pt x="2228" y="2029"/>
                  </a:cubicBezTo>
                  <a:cubicBezTo>
                    <a:pt x="2163" y="2066"/>
                    <a:pt x="2087" y="2083"/>
                    <a:pt x="2005" y="2083"/>
                  </a:cubicBezTo>
                  <a:cubicBezTo>
                    <a:pt x="1874" y="2083"/>
                    <a:pt x="1729" y="2039"/>
                    <a:pt x="1587" y="1955"/>
                  </a:cubicBezTo>
                  <a:cubicBezTo>
                    <a:pt x="1272" y="1777"/>
                    <a:pt x="989" y="1399"/>
                    <a:pt x="947" y="1073"/>
                  </a:cubicBezTo>
                  <a:lnTo>
                    <a:pt x="74" y="1241"/>
                  </a:lnTo>
                  <a:cubicBezTo>
                    <a:pt x="127" y="1525"/>
                    <a:pt x="337" y="1829"/>
                    <a:pt x="652" y="2092"/>
                  </a:cubicBezTo>
                  <a:lnTo>
                    <a:pt x="1" y="2470"/>
                  </a:lnTo>
                  <a:lnTo>
                    <a:pt x="557" y="2796"/>
                  </a:lnTo>
                  <a:lnTo>
                    <a:pt x="1199" y="2417"/>
                  </a:lnTo>
                  <a:cubicBezTo>
                    <a:pt x="1533" y="2576"/>
                    <a:pt x="1898" y="2665"/>
                    <a:pt x="2245" y="2665"/>
                  </a:cubicBezTo>
                  <a:cubicBezTo>
                    <a:pt x="2542" y="2665"/>
                    <a:pt x="2827" y="2600"/>
                    <a:pt x="3069" y="2459"/>
                  </a:cubicBezTo>
                  <a:cubicBezTo>
                    <a:pt x="4141" y="1840"/>
                    <a:pt x="2270" y="1104"/>
                    <a:pt x="2785" y="799"/>
                  </a:cubicBezTo>
                  <a:cubicBezTo>
                    <a:pt x="2837" y="767"/>
                    <a:pt x="2901" y="752"/>
                    <a:pt x="2970" y="752"/>
                  </a:cubicBezTo>
                  <a:cubicBezTo>
                    <a:pt x="3081" y="752"/>
                    <a:pt x="3208" y="791"/>
                    <a:pt x="3331" y="862"/>
                  </a:cubicBezTo>
                  <a:cubicBezTo>
                    <a:pt x="3573" y="1009"/>
                    <a:pt x="3836" y="1304"/>
                    <a:pt x="3973" y="1598"/>
                  </a:cubicBezTo>
                  <a:lnTo>
                    <a:pt x="4844" y="1420"/>
                  </a:lnTo>
                  <a:cubicBezTo>
                    <a:pt x="4760" y="1178"/>
                    <a:pt x="4529" y="904"/>
                    <a:pt x="4204" y="673"/>
                  </a:cubicBezTo>
                  <a:lnTo>
                    <a:pt x="4813" y="327"/>
                  </a:lnTo>
                  <a:lnTo>
                    <a:pt x="4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"/>
            <p:cNvSpPr/>
            <p:nvPr/>
          </p:nvSpPr>
          <p:spPr>
            <a:xfrm>
              <a:off x="2845909" y="3260672"/>
              <a:ext cx="582071" cy="238475"/>
            </a:xfrm>
            <a:custGeom>
              <a:rect b="b" l="l" r="r" t="t"/>
              <a:pathLst>
                <a:path extrusionOk="0" h="5338" w="13029">
                  <a:moveTo>
                    <a:pt x="0" y="0"/>
                  </a:moveTo>
                  <a:lnTo>
                    <a:pt x="0" y="1544"/>
                  </a:lnTo>
                  <a:cubicBezTo>
                    <a:pt x="0" y="2522"/>
                    <a:pt x="641" y="3498"/>
                    <a:pt x="1923" y="4234"/>
                  </a:cubicBezTo>
                  <a:cubicBezTo>
                    <a:pt x="3199" y="4969"/>
                    <a:pt x="4867" y="5337"/>
                    <a:pt x="6534" y="5337"/>
                  </a:cubicBezTo>
                  <a:cubicBezTo>
                    <a:pt x="8201" y="5337"/>
                    <a:pt x="9866" y="4969"/>
                    <a:pt x="11137" y="4234"/>
                  </a:cubicBezTo>
                  <a:cubicBezTo>
                    <a:pt x="12398" y="3498"/>
                    <a:pt x="13029" y="2543"/>
                    <a:pt x="13029" y="1586"/>
                  </a:cubicBezTo>
                  <a:lnTo>
                    <a:pt x="13029" y="31"/>
                  </a:lnTo>
                  <a:cubicBezTo>
                    <a:pt x="10958" y="31"/>
                    <a:pt x="224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2817271" y="3093093"/>
              <a:ext cx="639344" cy="337073"/>
            </a:xfrm>
            <a:custGeom>
              <a:rect b="b" l="l" r="r" t="t"/>
              <a:pathLst>
                <a:path extrusionOk="0" h="7545" w="14311">
                  <a:moveTo>
                    <a:pt x="7142" y="0"/>
                  </a:moveTo>
                  <a:cubicBezTo>
                    <a:pt x="5474" y="0"/>
                    <a:pt x="3809" y="368"/>
                    <a:pt x="2543" y="1103"/>
                  </a:cubicBezTo>
                  <a:cubicBezTo>
                    <a:pt x="0" y="2574"/>
                    <a:pt x="21" y="4970"/>
                    <a:pt x="2575" y="6441"/>
                  </a:cubicBezTo>
                  <a:cubicBezTo>
                    <a:pt x="3846" y="7176"/>
                    <a:pt x="5514" y="7544"/>
                    <a:pt x="7180" y="7544"/>
                  </a:cubicBezTo>
                  <a:cubicBezTo>
                    <a:pt x="8847" y="7544"/>
                    <a:pt x="10512" y="7176"/>
                    <a:pt x="11778" y="6441"/>
                  </a:cubicBezTo>
                  <a:cubicBezTo>
                    <a:pt x="14310" y="4959"/>
                    <a:pt x="14300" y="2574"/>
                    <a:pt x="11757" y="1103"/>
                  </a:cubicBezTo>
                  <a:cubicBezTo>
                    <a:pt x="10481" y="368"/>
                    <a:pt x="8810" y="0"/>
                    <a:pt x="71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2908812" y="3132408"/>
              <a:ext cx="456713" cy="142826"/>
            </a:xfrm>
            <a:custGeom>
              <a:rect b="b" l="l" r="r" t="t"/>
              <a:pathLst>
                <a:path extrusionOk="0" h="3197" w="10223">
                  <a:moveTo>
                    <a:pt x="5093" y="0"/>
                  </a:moveTo>
                  <a:cubicBezTo>
                    <a:pt x="3817" y="0"/>
                    <a:pt x="2543" y="281"/>
                    <a:pt x="1576" y="843"/>
                  </a:cubicBezTo>
                  <a:cubicBezTo>
                    <a:pt x="473" y="1484"/>
                    <a:pt x="0" y="2346"/>
                    <a:pt x="147" y="3175"/>
                  </a:cubicBezTo>
                  <a:cubicBezTo>
                    <a:pt x="263" y="2545"/>
                    <a:pt x="736" y="1926"/>
                    <a:pt x="1576" y="1442"/>
                  </a:cubicBezTo>
                  <a:cubicBezTo>
                    <a:pt x="2543" y="880"/>
                    <a:pt x="3817" y="599"/>
                    <a:pt x="5093" y="599"/>
                  </a:cubicBezTo>
                  <a:cubicBezTo>
                    <a:pt x="6370" y="599"/>
                    <a:pt x="7649" y="880"/>
                    <a:pt x="8626" y="1442"/>
                  </a:cubicBezTo>
                  <a:cubicBezTo>
                    <a:pt x="9477" y="1936"/>
                    <a:pt x="9961" y="2556"/>
                    <a:pt x="10066" y="3196"/>
                  </a:cubicBezTo>
                  <a:cubicBezTo>
                    <a:pt x="10223" y="2356"/>
                    <a:pt x="9740" y="1484"/>
                    <a:pt x="8626" y="843"/>
                  </a:cubicBezTo>
                  <a:cubicBezTo>
                    <a:pt x="7649" y="281"/>
                    <a:pt x="6370" y="0"/>
                    <a:pt x="50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2915380" y="3159124"/>
              <a:ext cx="443131" cy="231595"/>
            </a:xfrm>
            <a:custGeom>
              <a:rect b="b" l="l" r="r" t="t"/>
              <a:pathLst>
                <a:path extrusionOk="0" h="5184" w="9919">
                  <a:moveTo>
                    <a:pt x="4946" y="1"/>
                  </a:moveTo>
                  <a:cubicBezTo>
                    <a:pt x="3670" y="1"/>
                    <a:pt x="2396" y="282"/>
                    <a:pt x="1429" y="844"/>
                  </a:cubicBezTo>
                  <a:cubicBezTo>
                    <a:pt x="589" y="1328"/>
                    <a:pt x="116" y="1947"/>
                    <a:pt x="0" y="2577"/>
                  </a:cubicBezTo>
                  <a:cubicBezTo>
                    <a:pt x="116" y="3219"/>
                    <a:pt x="599" y="3849"/>
                    <a:pt x="1450" y="4332"/>
                  </a:cubicBezTo>
                  <a:cubicBezTo>
                    <a:pt x="2427" y="4900"/>
                    <a:pt x="3704" y="5183"/>
                    <a:pt x="4979" y="5183"/>
                  </a:cubicBezTo>
                  <a:cubicBezTo>
                    <a:pt x="6254" y="5183"/>
                    <a:pt x="7528" y="4900"/>
                    <a:pt x="8500" y="4332"/>
                  </a:cubicBezTo>
                  <a:cubicBezTo>
                    <a:pt x="9340" y="3849"/>
                    <a:pt x="9814" y="3229"/>
                    <a:pt x="9919" y="2598"/>
                  </a:cubicBezTo>
                  <a:cubicBezTo>
                    <a:pt x="9814" y="1958"/>
                    <a:pt x="9330" y="1338"/>
                    <a:pt x="8479" y="844"/>
                  </a:cubicBezTo>
                  <a:cubicBezTo>
                    <a:pt x="7502" y="282"/>
                    <a:pt x="6223" y="1"/>
                    <a:pt x="4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2908812" y="3119854"/>
              <a:ext cx="456713" cy="283552"/>
            </a:xfrm>
            <a:custGeom>
              <a:rect b="b" l="l" r="r" t="t"/>
              <a:pathLst>
                <a:path extrusionOk="0" fill="none" h="6347" w="10223">
                  <a:moveTo>
                    <a:pt x="10066" y="3477"/>
                  </a:moveTo>
                  <a:cubicBezTo>
                    <a:pt x="10223" y="2637"/>
                    <a:pt x="9740" y="1765"/>
                    <a:pt x="8626" y="1124"/>
                  </a:cubicBezTo>
                  <a:cubicBezTo>
                    <a:pt x="6672" y="0"/>
                    <a:pt x="3510" y="0"/>
                    <a:pt x="1576" y="1124"/>
                  </a:cubicBezTo>
                  <a:cubicBezTo>
                    <a:pt x="473" y="1765"/>
                    <a:pt x="0" y="2627"/>
                    <a:pt x="147" y="3456"/>
                  </a:cubicBezTo>
                  <a:cubicBezTo>
                    <a:pt x="263" y="4098"/>
                    <a:pt x="746" y="4728"/>
                    <a:pt x="1597" y="5211"/>
                  </a:cubicBezTo>
                  <a:cubicBezTo>
                    <a:pt x="3552" y="6346"/>
                    <a:pt x="6704" y="6346"/>
                    <a:pt x="8647" y="5211"/>
                  </a:cubicBezTo>
                  <a:cubicBezTo>
                    <a:pt x="9487" y="4728"/>
                    <a:pt x="9961" y="4108"/>
                    <a:pt x="10066" y="347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2915380" y="3146570"/>
              <a:ext cx="443578" cy="129155"/>
            </a:xfrm>
            <a:custGeom>
              <a:rect b="b" l="l" r="r" t="t"/>
              <a:pathLst>
                <a:path extrusionOk="0" fill="none" h="2891" w="9929">
                  <a:moveTo>
                    <a:pt x="9929" y="2890"/>
                  </a:moveTo>
                  <a:cubicBezTo>
                    <a:pt x="9929" y="2890"/>
                    <a:pt x="9929" y="2879"/>
                    <a:pt x="9919" y="2879"/>
                  </a:cubicBezTo>
                  <a:cubicBezTo>
                    <a:pt x="9814" y="2239"/>
                    <a:pt x="9330" y="1619"/>
                    <a:pt x="8479" y="1125"/>
                  </a:cubicBezTo>
                  <a:cubicBezTo>
                    <a:pt x="6525" y="1"/>
                    <a:pt x="3363" y="1"/>
                    <a:pt x="1429" y="1125"/>
                  </a:cubicBezTo>
                  <a:cubicBezTo>
                    <a:pt x="589" y="1609"/>
                    <a:pt x="116" y="2228"/>
                    <a:pt x="0" y="2858"/>
                  </a:cubicBezTo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3028946" y="3205721"/>
              <a:ext cx="216450" cy="124911"/>
            </a:xfrm>
            <a:custGeom>
              <a:rect b="b" l="l" r="r" t="t"/>
              <a:pathLst>
                <a:path extrusionOk="0" h="2796" w="4845">
                  <a:moveTo>
                    <a:pt x="4246" y="0"/>
                  </a:moveTo>
                  <a:lnTo>
                    <a:pt x="3625" y="369"/>
                  </a:lnTo>
                  <a:cubicBezTo>
                    <a:pt x="3322" y="250"/>
                    <a:pt x="3016" y="190"/>
                    <a:pt x="2729" y="190"/>
                  </a:cubicBezTo>
                  <a:cubicBezTo>
                    <a:pt x="2429" y="190"/>
                    <a:pt x="2149" y="255"/>
                    <a:pt x="1913" y="390"/>
                  </a:cubicBezTo>
                  <a:cubicBezTo>
                    <a:pt x="863" y="999"/>
                    <a:pt x="2754" y="1724"/>
                    <a:pt x="2228" y="2029"/>
                  </a:cubicBezTo>
                  <a:cubicBezTo>
                    <a:pt x="2163" y="2065"/>
                    <a:pt x="2087" y="2083"/>
                    <a:pt x="2005" y="2083"/>
                  </a:cubicBezTo>
                  <a:cubicBezTo>
                    <a:pt x="1874" y="2083"/>
                    <a:pt x="1729" y="2039"/>
                    <a:pt x="1587" y="1955"/>
                  </a:cubicBezTo>
                  <a:cubicBezTo>
                    <a:pt x="1272" y="1776"/>
                    <a:pt x="989" y="1408"/>
                    <a:pt x="947" y="1072"/>
                  </a:cubicBezTo>
                  <a:lnTo>
                    <a:pt x="74" y="1240"/>
                  </a:lnTo>
                  <a:cubicBezTo>
                    <a:pt x="127" y="1534"/>
                    <a:pt x="337" y="1840"/>
                    <a:pt x="652" y="2092"/>
                  </a:cubicBezTo>
                  <a:lnTo>
                    <a:pt x="1" y="2470"/>
                  </a:lnTo>
                  <a:lnTo>
                    <a:pt x="557" y="2795"/>
                  </a:lnTo>
                  <a:lnTo>
                    <a:pt x="1199" y="2428"/>
                  </a:lnTo>
                  <a:cubicBezTo>
                    <a:pt x="1536" y="2582"/>
                    <a:pt x="1904" y="2671"/>
                    <a:pt x="2255" y="2671"/>
                  </a:cubicBezTo>
                  <a:cubicBezTo>
                    <a:pt x="2549" y="2671"/>
                    <a:pt x="2830" y="2609"/>
                    <a:pt x="3069" y="2470"/>
                  </a:cubicBezTo>
                  <a:cubicBezTo>
                    <a:pt x="4141" y="1840"/>
                    <a:pt x="2270" y="1104"/>
                    <a:pt x="2785" y="810"/>
                  </a:cubicBezTo>
                  <a:cubicBezTo>
                    <a:pt x="2838" y="778"/>
                    <a:pt x="2901" y="762"/>
                    <a:pt x="2970" y="762"/>
                  </a:cubicBezTo>
                  <a:cubicBezTo>
                    <a:pt x="3082" y="762"/>
                    <a:pt x="3209" y="801"/>
                    <a:pt x="3331" y="873"/>
                  </a:cubicBezTo>
                  <a:cubicBezTo>
                    <a:pt x="3573" y="1009"/>
                    <a:pt x="3836" y="1314"/>
                    <a:pt x="3973" y="1597"/>
                  </a:cubicBezTo>
                  <a:lnTo>
                    <a:pt x="4844" y="1419"/>
                  </a:lnTo>
                  <a:cubicBezTo>
                    <a:pt x="4760" y="1177"/>
                    <a:pt x="4529" y="915"/>
                    <a:pt x="4204" y="684"/>
                  </a:cubicBezTo>
                  <a:lnTo>
                    <a:pt x="4813" y="327"/>
                  </a:lnTo>
                  <a:lnTo>
                    <a:pt x="4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2845909" y="3162519"/>
              <a:ext cx="582071" cy="238520"/>
            </a:xfrm>
            <a:custGeom>
              <a:rect b="b" l="l" r="r" t="t"/>
              <a:pathLst>
                <a:path extrusionOk="0" h="5339" w="13029">
                  <a:moveTo>
                    <a:pt x="0" y="1"/>
                  </a:moveTo>
                  <a:lnTo>
                    <a:pt x="0" y="1546"/>
                  </a:lnTo>
                  <a:cubicBezTo>
                    <a:pt x="0" y="2512"/>
                    <a:pt x="641" y="3489"/>
                    <a:pt x="1923" y="4235"/>
                  </a:cubicBezTo>
                  <a:cubicBezTo>
                    <a:pt x="3199" y="4971"/>
                    <a:pt x="4867" y="5339"/>
                    <a:pt x="6534" y="5339"/>
                  </a:cubicBezTo>
                  <a:cubicBezTo>
                    <a:pt x="8201" y="5339"/>
                    <a:pt x="9866" y="4971"/>
                    <a:pt x="11137" y="4235"/>
                  </a:cubicBezTo>
                  <a:cubicBezTo>
                    <a:pt x="12398" y="3500"/>
                    <a:pt x="13029" y="2543"/>
                    <a:pt x="13029" y="1577"/>
                  </a:cubicBezTo>
                  <a:lnTo>
                    <a:pt x="13029" y="33"/>
                  </a:lnTo>
                  <a:cubicBezTo>
                    <a:pt x="10958" y="33"/>
                    <a:pt x="2249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2817271" y="2994493"/>
              <a:ext cx="639344" cy="337073"/>
            </a:xfrm>
            <a:custGeom>
              <a:rect b="b" l="l" r="r" t="t"/>
              <a:pathLst>
                <a:path extrusionOk="0" h="7545" w="14311">
                  <a:moveTo>
                    <a:pt x="7142" y="1"/>
                  </a:moveTo>
                  <a:cubicBezTo>
                    <a:pt x="5474" y="1"/>
                    <a:pt x="3809" y="369"/>
                    <a:pt x="2543" y="1104"/>
                  </a:cubicBezTo>
                  <a:cubicBezTo>
                    <a:pt x="0" y="2585"/>
                    <a:pt x="21" y="4970"/>
                    <a:pt x="2575" y="6441"/>
                  </a:cubicBezTo>
                  <a:cubicBezTo>
                    <a:pt x="3846" y="7177"/>
                    <a:pt x="5514" y="7545"/>
                    <a:pt x="7180" y="7545"/>
                  </a:cubicBezTo>
                  <a:cubicBezTo>
                    <a:pt x="8847" y="7545"/>
                    <a:pt x="10512" y="7177"/>
                    <a:pt x="11778" y="6441"/>
                  </a:cubicBezTo>
                  <a:cubicBezTo>
                    <a:pt x="14310" y="4970"/>
                    <a:pt x="14300" y="2575"/>
                    <a:pt x="11757" y="1104"/>
                  </a:cubicBezTo>
                  <a:cubicBezTo>
                    <a:pt x="10481" y="369"/>
                    <a:pt x="8810" y="1"/>
                    <a:pt x="714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2908812" y="3034121"/>
              <a:ext cx="456713" cy="142513"/>
            </a:xfrm>
            <a:custGeom>
              <a:rect b="b" l="l" r="r" t="t"/>
              <a:pathLst>
                <a:path extrusionOk="0" h="3190" w="10223">
                  <a:moveTo>
                    <a:pt x="5102" y="0"/>
                  </a:moveTo>
                  <a:cubicBezTo>
                    <a:pt x="3822" y="0"/>
                    <a:pt x="2545" y="284"/>
                    <a:pt x="1576" y="847"/>
                  </a:cubicBezTo>
                  <a:cubicBezTo>
                    <a:pt x="473" y="1488"/>
                    <a:pt x="0" y="2339"/>
                    <a:pt x="147" y="3180"/>
                  </a:cubicBezTo>
                  <a:cubicBezTo>
                    <a:pt x="263" y="2539"/>
                    <a:pt x="736" y="1929"/>
                    <a:pt x="1576" y="1436"/>
                  </a:cubicBezTo>
                  <a:cubicBezTo>
                    <a:pt x="2543" y="873"/>
                    <a:pt x="3817" y="592"/>
                    <a:pt x="5093" y="592"/>
                  </a:cubicBezTo>
                  <a:cubicBezTo>
                    <a:pt x="6370" y="592"/>
                    <a:pt x="7649" y="873"/>
                    <a:pt x="8626" y="1436"/>
                  </a:cubicBezTo>
                  <a:cubicBezTo>
                    <a:pt x="9477" y="1929"/>
                    <a:pt x="9961" y="2549"/>
                    <a:pt x="10066" y="3190"/>
                  </a:cubicBezTo>
                  <a:cubicBezTo>
                    <a:pt x="10223" y="2360"/>
                    <a:pt x="9740" y="1488"/>
                    <a:pt x="8626" y="847"/>
                  </a:cubicBezTo>
                  <a:cubicBezTo>
                    <a:pt x="7651" y="281"/>
                    <a:pt x="6375" y="0"/>
                    <a:pt x="5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2915380" y="3060569"/>
              <a:ext cx="443131" cy="231685"/>
            </a:xfrm>
            <a:custGeom>
              <a:rect b="b" l="l" r="r" t="t"/>
              <a:pathLst>
                <a:path extrusionOk="0" h="5186" w="9919">
                  <a:moveTo>
                    <a:pt x="4946" y="0"/>
                  </a:moveTo>
                  <a:cubicBezTo>
                    <a:pt x="3670" y="0"/>
                    <a:pt x="2396" y="281"/>
                    <a:pt x="1429" y="844"/>
                  </a:cubicBezTo>
                  <a:cubicBezTo>
                    <a:pt x="589" y="1337"/>
                    <a:pt x="116" y="1947"/>
                    <a:pt x="0" y="2588"/>
                  </a:cubicBezTo>
                  <a:cubicBezTo>
                    <a:pt x="116" y="3228"/>
                    <a:pt x="599" y="3849"/>
                    <a:pt x="1450" y="4342"/>
                  </a:cubicBezTo>
                  <a:cubicBezTo>
                    <a:pt x="2427" y="4904"/>
                    <a:pt x="3704" y="5186"/>
                    <a:pt x="4979" y="5186"/>
                  </a:cubicBezTo>
                  <a:cubicBezTo>
                    <a:pt x="6254" y="5186"/>
                    <a:pt x="7528" y="4904"/>
                    <a:pt x="8500" y="4342"/>
                  </a:cubicBezTo>
                  <a:cubicBezTo>
                    <a:pt x="9340" y="3849"/>
                    <a:pt x="9814" y="3239"/>
                    <a:pt x="9919" y="2598"/>
                  </a:cubicBezTo>
                  <a:cubicBezTo>
                    <a:pt x="9814" y="1957"/>
                    <a:pt x="9330" y="1337"/>
                    <a:pt x="8479" y="844"/>
                  </a:cubicBezTo>
                  <a:cubicBezTo>
                    <a:pt x="7502" y="281"/>
                    <a:pt x="6223" y="0"/>
                    <a:pt x="4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2908812" y="3021254"/>
              <a:ext cx="456713" cy="283552"/>
            </a:xfrm>
            <a:custGeom>
              <a:rect b="b" l="l" r="r" t="t"/>
              <a:pathLst>
                <a:path extrusionOk="0" fill="none" h="6347" w="10223">
                  <a:moveTo>
                    <a:pt x="10066" y="3478"/>
                  </a:moveTo>
                  <a:cubicBezTo>
                    <a:pt x="10223" y="2648"/>
                    <a:pt x="9740" y="1776"/>
                    <a:pt x="8626" y="1135"/>
                  </a:cubicBezTo>
                  <a:cubicBezTo>
                    <a:pt x="6672" y="1"/>
                    <a:pt x="3510" y="11"/>
                    <a:pt x="1576" y="1135"/>
                  </a:cubicBezTo>
                  <a:cubicBezTo>
                    <a:pt x="473" y="1776"/>
                    <a:pt x="0" y="2627"/>
                    <a:pt x="147" y="3468"/>
                  </a:cubicBezTo>
                  <a:cubicBezTo>
                    <a:pt x="263" y="4108"/>
                    <a:pt x="746" y="4729"/>
                    <a:pt x="1597" y="5222"/>
                  </a:cubicBezTo>
                  <a:cubicBezTo>
                    <a:pt x="3552" y="6347"/>
                    <a:pt x="6704" y="6347"/>
                    <a:pt x="8647" y="5222"/>
                  </a:cubicBezTo>
                  <a:cubicBezTo>
                    <a:pt x="9487" y="4729"/>
                    <a:pt x="9961" y="4119"/>
                    <a:pt x="10066" y="34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2915380" y="3048015"/>
              <a:ext cx="443578" cy="129111"/>
            </a:xfrm>
            <a:custGeom>
              <a:rect b="b" l="l" r="r" t="t"/>
              <a:pathLst>
                <a:path extrusionOk="0" fill="none" h="2890" w="9929">
                  <a:moveTo>
                    <a:pt x="9929" y="2890"/>
                  </a:moveTo>
                  <a:lnTo>
                    <a:pt x="9919" y="2879"/>
                  </a:lnTo>
                  <a:cubicBezTo>
                    <a:pt x="9814" y="2238"/>
                    <a:pt x="9330" y="1618"/>
                    <a:pt x="8479" y="1125"/>
                  </a:cubicBezTo>
                  <a:cubicBezTo>
                    <a:pt x="6525" y="0"/>
                    <a:pt x="3363" y="0"/>
                    <a:pt x="1429" y="1125"/>
                  </a:cubicBezTo>
                  <a:cubicBezTo>
                    <a:pt x="589" y="1618"/>
                    <a:pt x="116" y="2228"/>
                    <a:pt x="0" y="2869"/>
                  </a:cubicBezTo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3028946" y="3107612"/>
              <a:ext cx="216450" cy="124911"/>
            </a:xfrm>
            <a:custGeom>
              <a:rect b="b" l="l" r="r" t="t"/>
              <a:pathLst>
                <a:path extrusionOk="0" h="2796" w="4845">
                  <a:moveTo>
                    <a:pt x="4246" y="1"/>
                  </a:moveTo>
                  <a:lnTo>
                    <a:pt x="3625" y="358"/>
                  </a:lnTo>
                  <a:cubicBezTo>
                    <a:pt x="3322" y="240"/>
                    <a:pt x="3016" y="179"/>
                    <a:pt x="2729" y="179"/>
                  </a:cubicBezTo>
                  <a:cubicBezTo>
                    <a:pt x="2429" y="179"/>
                    <a:pt x="2149" y="245"/>
                    <a:pt x="1913" y="379"/>
                  </a:cubicBezTo>
                  <a:cubicBezTo>
                    <a:pt x="863" y="989"/>
                    <a:pt x="2754" y="1713"/>
                    <a:pt x="2228" y="2018"/>
                  </a:cubicBezTo>
                  <a:cubicBezTo>
                    <a:pt x="2162" y="2060"/>
                    <a:pt x="2084" y="2080"/>
                    <a:pt x="1999" y="2080"/>
                  </a:cubicBezTo>
                  <a:cubicBezTo>
                    <a:pt x="1870" y="2080"/>
                    <a:pt x="1727" y="2033"/>
                    <a:pt x="1587" y="1944"/>
                  </a:cubicBezTo>
                  <a:cubicBezTo>
                    <a:pt x="1272" y="1766"/>
                    <a:pt x="989" y="1398"/>
                    <a:pt x="947" y="1073"/>
                  </a:cubicBezTo>
                  <a:lnTo>
                    <a:pt x="74" y="1241"/>
                  </a:lnTo>
                  <a:cubicBezTo>
                    <a:pt x="127" y="1524"/>
                    <a:pt x="337" y="1829"/>
                    <a:pt x="652" y="2081"/>
                  </a:cubicBezTo>
                  <a:lnTo>
                    <a:pt x="1" y="2470"/>
                  </a:lnTo>
                  <a:lnTo>
                    <a:pt x="557" y="2796"/>
                  </a:lnTo>
                  <a:lnTo>
                    <a:pt x="1199" y="2417"/>
                  </a:lnTo>
                  <a:cubicBezTo>
                    <a:pt x="1536" y="2572"/>
                    <a:pt x="1904" y="2661"/>
                    <a:pt x="2255" y="2661"/>
                  </a:cubicBezTo>
                  <a:cubicBezTo>
                    <a:pt x="2549" y="2661"/>
                    <a:pt x="2830" y="2598"/>
                    <a:pt x="3069" y="2459"/>
                  </a:cubicBezTo>
                  <a:cubicBezTo>
                    <a:pt x="4141" y="1839"/>
                    <a:pt x="2270" y="1094"/>
                    <a:pt x="2785" y="799"/>
                  </a:cubicBezTo>
                  <a:cubicBezTo>
                    <a:pt x="2838" y="767"/>
                    <a:pt x="2901" y="752"/>
                    <a:pt x="2970" y="752"/>
                  </a:cubicBezTo>
                  <a:cubicBezTo>
                    <a:pt x="3082" y="752"/>
                    <a:pt x="3209" y="791"/>
                    <a:pt x="3331" y="862"/>
                  </a:cubicBezTo>
                  <a:cubicBezTo>
                    <a:pt x="3573" y="999"/>
                    <a:pt x="3836" y="1304"/>
                    <a:pt x="3973" y="1598"/>
                  </a:cubicBezTo>
                  <a:lnTo>
                    <a:pt x="4844" y="1419"/>
                  </a:lnTo>
                  <a:cubicBezTo>
                    <a:pt x="4760" y="1178"/>
                    <a:pt x="4529" y="904"/>
                    <a:pt x="4204" y="673"/>
                  </a:cubicBezTo>
                  <a:lnTo>
                    <a:pt x="4813" y="326"/>
                  </a:lnTo>
                  <a:lnTo>
                    <a:pt x="4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2845909" y="3063964"/>
              <a:ext cx="582071" cy="238520"/>
            </a:xfrm>
            <a:custGeom>
              <a:rect b="b" l="l" r="r" t="t"/>
              <a:pathLst>
                <a:path extrusionOk="0" h="5339" w="13029">
                  <a:moveTo>
                    <a:pt x="0" y="0"/>
                  </a:moveTo>
                  <a:lnTo>
                    <a:pt x="0" y="1545"/>
                  </a:lnTo>
                  <a:cubicBezTo>
                    <a:pt x="0" y="2522"/>
                    <a:pt x="641" y="3489"/>
                    <a:pt x="1923" y="4235"/>
                  </a:cubicBezTo>
                  <a:cubicBezTo>
                    <a:pt x="3199" y="4970"/>
                    <a:pt x="4867" y="5338"/>
                    <a:pt x="6534" y="5338"/>
                  </a:cubicBezTo>
                  <a:cubicBezTo>
                    <a:pt x="8201" y="5338"/>
                    <a:pt x="9866" y="4970"/>
                    <a:pt x="11137" y="4235"/>
                  </a:cubicBezTo>
                  <a:cubicBezTo>
                    <a:pt x="12398" y="3500"/>
                    <a:pt x="13029" y="2543"/>
                    <a:pt x="13029" y="1587"/>
                  </a:cubicBezTo>
                  <a:lnTo>
                    <a:pt x="13029" y="32"/>
                  </a:lnTo>
                  <a:cubicBezTo>
                    <a:pt x="10958" y="32"/>
                    <a:pt x="224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"/>
            <p:cNvSpPr/>
            <p:nvPr/>
          </p:nvSpPr>
          <p:spPr>
            <a:xfrm>
              <a:off x="2817271" y="2896027"/>
              <a:ext cx="639344" cy="337430"/>
            </a:xfrm>
            <a:custGeom>
              <a:rect b="b" l="l" r="r" t="t"/>
              <a:pathLst>
                <a:path extrusionOk="0" h="7553" w="14311">
                  <a:moveTo>
                    <a:pt x="7142" y="1"/>
                  </a:moveTo>
                  <a:cubicBezTo>
                    <a:pt x="5474" y="1"/>
                    <a:pt x="3809" y="371"/>
                    <a:pt x="2543" y="1112"/>
                  </a:cubicBezTo>
                  <a:cubicBezTo>
                    <a:pt x="0" y="2583"/>
                    <a:pt x="21" y="4968"/>
                    <a:pt x="2575" y="6449"/>
                  </a:cubicBezTo>
                  <a:cubicBezTo>
                    <a:pt x="3846" y="7185"/>
                    <a:pt x="5514" y="7552"/>
                    <a:pt x="7180" y="7552"/>
                  </a:cubicBezTo>
                  <a:cubicBezTo>
                    <a:pt x="8847" y="7552"/>
                    <a:pt x="10512" y="7185"/>
                    <a:pt x="11778" y="6449"/>
                  </a:cubicBezTo>
                  <a:cubicBezTo>
                    <a:pt x="14310" y="4968"/>
                    <a:pt x="14300" y="2583"/>
                    <a:pt x="11757" y="1112"/>
                  </a:cubicBezTo>
                  <a:cubicBezTo>
                    <a:pt x="10481" y="371"/>
                    <a:pt x="8810" y="1"/>
                    <a:pt x="714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2908812" y="2935700"/>
              <a:ext cx="456713" cy="142871"/>
            </a:xfrm>
            <a:custGeom>
              <a:rect b="b" l="l" r="r" t="t"/>
              <a:pathLst>
                <a:path extrusionOk="0" h="3198" w="10223">
                  <a:moveTo>
                    <a:pt x="5093" y="0"/>
                  </a:moveTo>
                  <a:cubicBezTo>
                    <a:pt x="3817" y="0"/>
                    <a:pt x="2543" y="282"/>
                    <a:pt x="1576" y="844"/>
                  </a:cubicBezTo>
                  <a:cubicBezTo>
                    <a:pt x="473" y="1484"/>
                    <a:pt x="0" y="2346"/>
                    <a:pt x="147" y="3176"/>
                  </a:cubicBezTo>
                  <a:cubicBezTo>
                    <a:pt x="263" y="2546"/>
                    <a:pt x="736" y="1926"/>
                    <a:pt x="1576" y="1442"/>
                  </a:cubicBezTo>
                  <a:cubicBezTo>
                    <a:pt x="2543" y="875"/>
                    <a:pt x="3817" y="591"/>
                    <a:pt x="5093" y="591"/>
                  </a:cubicBezTo>
                  <a:cubicBezTo>
                    <a:pt x="6370" y="591"/>
                    <a:pt x="7649" y="875"/>
                    <a:pt x="8626" y="1442"/>
                  </a:cubicBezTo>
                  <a:cubicBezTo>
                    <a:pt x="9477" y="1937"/>
                    <a:pt x="9961" y="2556"/>
                    <a:pt x="10066" y="3197"/>
                  </a:cubicBezTo>
                  <a:cubicBezTo>
                    <a:pt x="10223" y="2357"/>
                    <a:pt x="9740" y="1484"/>
                    <a:pt x="8626" y="844"/>
                  </a:cubicBezTo>
                  <a:cubicBezTo>
                    <a:pt x="7649" y="282"/>
                    <a:pt x="6370" y="0"/>
                    <a:pt x="50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2915380" y="2962103"/>
              <a:ext cx="443131" cy="231908"/>
            </a:xfrm>
            <a:custGeom>
              <a:rect b="b" l="l" r="r" t="t"/>
              <a:pathLst>
                <a:path extrusionOk="0" h="5191" w="9919">
                  <a:moveTo>
                    <a:pt x="4946" y="0"/>
                  </a:moveTo>
                  <a:cubicBezTo>
                    <a:pt x="3670" y="0"/>
                    <a:pt x="2396" y="284"/>
                    <a:pt x="1429" y="851"/>
                  </a:cubicBezTo>
                  <a:cubicBezTo>
                    <a:pt x="589" y="1335"/>
                    <a:pt x="116" y="1955"/>
                    <a:pt x="0" y="2585"/>
                  </a:cubicBezTo>
                  <a:cubicBezTo>
                    <a:pt x="116" y="3226"/>
                    <a:pt x="599" y="3856"/>
                    <a:pt x="1450" y="4340"/>
                  </a:cubicBezTo>
                  <a:cubicBezTo>
                    <a:pt x="2427" y="4907"/>
                    <a:pt x="3704" y="5191"/>
                    <a:pt x="4979" y="5191"/>
                  </a:cubicBezTo>
                  <a:cubicBezTo>
                    <a:pt x="6254" y="5191"/>
                    <a:pt x="7528" y="4907"/>
                    <a:pt x="8500" y="4340"/>
                  </a:cubicBezTo>
                  <a:cubicBezTo>
                    <a:pt x="9340" y="3856"/>
                    <a:pt x="9814" y="3237"/>
                    <a:pt x="9919" y="2606"/>
                  </a:cubicBezTo>
                  <a:cubicBezTo>
                    <a:pt x="9814" y="1965"/>
                    <a:pt x="9330" y="1346"/>
                    <a:pt x="8479" y="851"/>
                  </a:cubicBezTo>
                  <a:cubicBezTo>
                    <a:pt x="7502" y="284"/>
                    <a:pt x="6223" y="0"/>
                    <a:pt x="4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2908812" y="2923146"/>
              <a:ext cx="456713" cy="283552"/>
            </a:xfrm>
            <a:custGeom>
              <a:rect b="b" l="l" r="r" t="t"/>
              <a:pathLst>
                <a:path extrusionOk="0" fill="none" h="6347" w="10223">
                  <a:moveTo>
                    <a:pt x="10066" y="3478"/>
                  </a:moveTo>
                  <a:cubicBezTo>
                    <a:pt x="10223" y="2638"/>
                    <a:pt x="9740" y="1765"/>
                    <a:pt x="8626" y="1125"/>
                  </a:cubicBezTo>
                  <a:cubicBezTo>
                    <a:pt x="6672" y="0"/>
                    <a:pt x="3510" y="0"/>
                    <a:pt x="1576" y="1125"/>
                  </a:cubicBezTo>
                  <a:cubicBezTo>
                    <a:pt x="473" y="1765"/>
                    <a:pt x="0" y="2627"/>
                    <a:pt x="147" y="3457"/>
                  </a:cubicBezTo>
                  <a:cubicBezTo>
                    <a:pt x="263" y="4098"/>
                    <a:pt x="746" y="4728"/>
                    <a:pt x="1597" y="5212"/>
                  </a:cubicBezTo>
                  <a:cubicBezTo>
                    <a:pt x="3552" y="6346"/>
                    <a:pt x="6704" y="6346"/>
                    <a:pt x="8647" y="5212"/>
                  </a:cubicBezTo>
                  <a:cubicBezTo>
                    <a:pt x="9487" y="4728"/>
                    <a:pt x="9961" y="4109"/>
                    <a:pt x="10066" y="3478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2915380" y="2949415"/>
              <a:ext cx="443578" cy="129602"/>
            </a:xfrm>
            <a:custGeom>
              <a:rect b="b" l="l" r="r" t="t"/>
              <a:pathLst>
                <a:path extrusionOk="0" fill="none" h="2901" w="9929">
                  <a:moveTo>
                    <a:pt x="9929" y="2901"/>
                  </a:moveTo>
                  <a:cubicBezTo>
                    <a:pt x="9929" y="2901"/>
                    <a:pt x="9929" y="2890"/>
                    <a:pt x="9919" y="2890"/>
                  </a:cubicBezTo>
                  <a:cubicBezTo>
                    <a:pt x="9814" y="2249"/>
                    <a:pt x="9330" y="1630"/>
                    <a:pt x="8479" y="1135"/>
                  </a:cubicBezTo>
                  <a:cubicBezTo>
                    <a:pt x="6525" y="1"/>
                    <a:pt x="3363" y="1"/>
                    <a:pt x="1429" y="1135"/>
                  </a:cubicBezTo>
                  <a:cubicBezTo>
                    <a:pt x="589" y="1619"/>
                    <a:pt x="116" y="2239"/>
                    <a:pt x="0" y="2869"/>
                  </a:cubicBezTo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"/>
            <p:cNvSpPr/>
            <p:nvPr/>
          </p:nvSpPr>
          <p:spPr>
            <a:xfrm>
              <a:off x="3028946" y="3009057"/>
              <a:ext cx="216450" cy="124911"/>
            </a:xfrm>
            <a:custGeom>
              <a:rect b="b" l="l" r="r" t="t"/>
              <a:pathLst>
                <a:path extrusionOk="0" h="2796" w="4845">
                  <a:moveTo>
                    <a:pt x="4246" y="0"/>
                  </a:moveTo>
                  <a:lnTo>
                    <a:pt x="3625" y="368"/>
                  </a:lnTo>
                  <a:cubicBezTo>
                    <a:pt x="3316" y="247"/>
                    <a:pt x="3003" y="184"/>
                    <a:pt x="2710" y="184"/>
                  </a:cubicBezTo>
                  <a:cubicBezTo>
                    <a:pt x="2418" y="184"/>
                    <a:pt x="2144" y="247"/>
                    <a:pt x="1913" y="379"/>
                  </a:cubicBezTo>
                  <a:cubicBezTo>
                    <a:pt x="863" y="998"/>
                    <a:pt x="2754" y="1724"/>
                    <a:pt x="2228" y="2028"/>
                  </a:cubicBezTo>
                  <a:cubicBezTo>
                    <a:pt x="2163" y="2065"/>
                    <a:pt x="2087" y="2082"/>
                    <a:pt x="2005" y="2082"/>
                  </a:cubicBezTo>
                  <a:cubicBezTo>
                    <a:pt x="1874" y="2082"/>
                    <a:pt x="1729" y="2038"/>
                    <a:pt x="1587" y="1955"/>
                  </a:cubicBezTo>
                  <a:cubicBezTo>
                    <a:pt x="1272" y="1776"/>
                    <a:pt x="989" y="1408"/>
                    <a:pt x="947" y="1072"/>
                  </a:cubicBezTo>
                  <a:lnTo>
                    <a:pt x="74" y="1240"/>
                  </a:lnTo>
                  <a:cubicBezTo>
                    <a:pt x="127" y="1524"/>
                    <a:pt x="337" y="1829"/>
                    <a:pt x="652" y="2091"/>
                  </a:cubicBezTo>
                  <a:lnTo>
                    <a:pt x="1" y="2469"/>
                  </a:lnTo>
                  <a:lnTo>
                    <a:pt x="557" y="2795"/>
                  </a:lnTo>
                  <a:lnTo>
                    <a:pt x="1199" y="2427"/>
                  </a:lnTo>
                  <a:cubicBezTo>
                    <a:pt x="1536" y="2582"/>
                    <a:pt x="1904" y="2671"/>
                    <a:pt x="2255" y="2671"/>
                  </a:cubicBezTo>
                  <a:cubicBezTo>
                    <a:pt x="2548" y="2671"/>
                    <a:pt x="2829" y="2608"/>
                    <a:pt x="3069" y="2469"/>
                  </a:cubicBezTo>
                  <a:cubicBezTo>
                    <a:pt x="4141" y="1839"/>
                    <a:pt x="2270" y="1103"/>
                    <a:pt x="2785" y="809"/>
                  </a:cubicBezTo>
                  <a:cubicBezTo>
                    <a:pt x="2837" y="777"/>
                    <a:pt x="2901" y="762"/>
                    <a:pt x="2970" y="762"/>
                  </a:cubicBezTo>
                  <a:cubicBezTo>
                    <a:pt x="3081" y="762"/>
                    <a:pt x="3208" y="801"/>
                    <a:pt x="3331" y="872"/>
                  </a:cubicBezTo>
                  <a:cubicBezTo>
                    <a:pt x="3573" y="1009"/>
                    <a:pt x="3836" y="1313"/>
                    <a:pt x="3973" y="1598"/>
                  </a:cubicBezTo>
                  <a:lnTo>
                    <a:pt x="4844" y="1418"/>
                  </a:lnTo>
                  <a:cubicBezTo>
                    <a:pt x="4760" y="1177"/>
                    <a:pt x="4529" y="904"/>
                    <a:pt x="4204" y="683"/>
                  </a:cubicBezTo>
                  <a:lnTo>
                    <a:pt x="4813" y="326"/>
                  </a:lnTo>
                  <a:lnTo>
                    <a:pt x="4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"/>
            <p:cNvSpPr/>
            <p:nvPr/>
          </p:nvSpPr>
          <p:spPr>
            <a:xfrm>
              <a:off x="2370377" y="3639926"/>
              <a:ext cx="582562" cy="238475"/>
            </a:xfrm>
            <a:custGeom>
              <a:rect b="b" l="l" r="r" t="t"/>
              <a:pathLst>
                <a:path extrusionOk="0" h="5338" w="13040">
                  <a:moveTo>
                    <a:pt x="12" y="1"/>
                  </a:moveTo>
                  <a:lnTo>
                    <a:pt x="1" y="1545"/>
                  </a:lnTo>
                  <a:cubicBezTo>
                    <a:pt x="1" y="2511"/>
                    <a:pt x="642" y="3489"/>
                    <a:pt x="1924" y="4234"/>
                  </a:cubicBezTo>
                  <a:cubicBezTo>
                    <a:pt x="3200" y="4970"/>
                    <a:pt x="4871" y="5338"/>
                    <a:pt x="6539" y="5338"/>
                  </a:cubicBezTo>
                  <a:cubicBezTo>
                    <a:pt x="8207" y="5338"/>
                    <a:pt x="9872" y="4970"/>
                    <a:pt x="11138" y="4234"/>
                  </a:cubicBezTo>
                  <a:cubicBezTo>
                    <a:pt x="12399" y="3499"/>
                    <a:pt x="13029" y="2543"/>
                    <a:pt x="13029" y="1577"/>
                  </a:cubicBezTo>
                  <a:lnTo>
                    <a:pt x="13040" y="32"/>
                  </a:lnTo>
                  <a:cubicBezTo>
                    <a:pt x="10960" y="32"/>
                    <a:pt x="2249" y="1"/>
                    <a:pt x="12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2342231" y="3471855"/>
              <a:ext cx="639344" cy="337073"/>
            </a:xfrm>
            <a:custGeom>
              <a:rect b="b" l="l" r="r" t="t"/>
              <a:pathLst>
                <a:path extrusionOk="0" h="7545" w="14311">
                  <a:moveTo>
                    <a:pt x="7132" y="1"/>
                  </a:moveTo>
                  <a:cubicBezTo>
                    <a:pt x="5464" y="1"/>
                    <a:pt x="3799" y="368"/>
                    <a:pt x="2533" y="1104"/>
                  </a:cubicBezTo>
                  <a:cubicBezTo>
                    <a:pt x="0" y="2586"/>
                    <a:pt x="11" y="4970"/>
                    <a:pt x="2564" y="6441"/>
                  </a:cubicBezTo>
                  <a:cubicBezTo>
                    <a:pt x="3841" y="7177"/>
                    <a:pt x="5509" y="7545"/>
                    <a:pt x="7174" y="7545"/>
                  </a:cubicBezTo>
                  <a:cubicBezTo>
                    <a:pt x="8839" y="7545"/>
                    <a:pt x="10502" y="7177"/>
                    <a:pt x="11768" y="6441"/>
                  </a:cubicBezTo>
                  <a:cubicBezTo>
                    <a:pt x="14310" y="4970"/>
                    <a:pt x="14300" y="2575"/>
                    <a:pt x="11747" y="1104"/>
                  </a:cubicBezTo>
                  <a:cubicBezTo>
                    <a:pt x="10470" y="368"/>
                    <a:pt x="8800" y="1"/>
                    <a:pt x="713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2433772" y="3511482"/>
              <a:ext cx="456266" cy="142558"/>
            </a:xfrm>
            <a:custGeom>
              <a:rect b="b" l="l" r="r" t="t"/>
              <a:pathLst>
                <a:path extrusionOk="0" h="3191" w="10213">
                  <a:moveTo>
                    <a:pt x="5096" y="0"/>
                  </a:moveTo>
                  <a:cubicBezTo>
                    <a:pt x="3818" y="0"/>
                    <a:pt x="2540" y="284"/>
                    <a:pt x="1566" y="847"/>
                  </a:cubicBezTo>
                  <a:cubicBezTo>
                    <a:pt x="473" y="1489"/>
                    <a:pt x="0" y="2339"/>
                    <a:pt x="148" y="3180"/>
                  </a:cubicBezTo>
                  <a:cubicBezTo>
                    <a:pt x="253" y="2539"/>
                    <a:pt x="725" y="1930"/>
                    <a:pt x="1566" y="1436"/>
                  </a:cubicBezTo>
                  <a:cubicBezTo>
                    <a:pt x="2538" y="874"/>
                    <a:pt x="3812" y="593"/>
                    <a:pt x="5087" y="593"/>
                  </a:cubicBezTo>
                  <a:cubicBezTo>
                    <a:pt x="6362" y="593"/>
                    <a:pt x="7639" y="874"/>
                    <a:pt x="8616" y="1436"/>
                  </a:cubicBezTo>
                  <a:cubicBezTo>
                    <a:pt x="9467" y="1930"/>
                    <a:pt x="9950" y="2549"/>
                    <a:pt x="10066" y="3191"/>
                  </a:cubicBezTo>
                  <a:cubicBezTo>
                    <a:pt x="10213" y="2360"/>
                    <a:pt x="9730" y="1489"/>
                    <a:pt x="8616" y="847"/>
                  </a:cubicBezTo>
                  <a:cubicBezTo>
                    <a:pt x="7641" y="281"/>
                    <a:pt x="6368" y="0"/>
                    <a:pt x="50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2440340" y="3537931"/>
              <a:ext cx="443131" cy="231685"/>
            </a:xfrm>
            <a:custGeom>
              <a:rect b="b" l="l" r="r" t="t"/>
              <a:pathLst>
                <a:path extrusionOk="0" h="5186" w="9919">
                  <a:moveTo>
                    <a:pt x="4940" y="1"/>
                  </a:moveTo>
                  <a:cubicBezTo>
                    <a:pt x="3665" y="1"/>
                    <a:pt x="2391" y="282"/>
                    <a:pt x="1419" y="844"/>
                  </a:cubicBezTo>
                  <a:cubicBezTo>
                    <a:pt x="578" y="1338"/>
                    <a:pt x="106" y="1947"/>
                    <a:pt x="1" y="2588"/>
                  </a:cubicBezTo>
                  <a:cubicBezTo>
                    <a:pt x="106" y="3229"/>
                    <a:pt x="589" y="3849"/>
                    <a:pt x="1440" y="4343"/>
                  </a:cubicBezTo>
                  <a:cubicBezTo>
                    <a:pt x="2417" y="4905"/>
                    <a:pt x="3696" y="5186"/>
                    <a:pt x="4973" y="5186"/>
                  </a:cubicBezTo>
                  <a:cubicBezTo>
                    <a:pt x="6249" y="5186"/>
                    <a:pt x="7523" y="4905"/>
                    <a:pt x="8490" y="4343"/>
                  </a:cubicBezTo>
                  <a:cubicBezTo>
                    <a:pt x="9331" y="3849"/>
                    <a:pt x="9803" y="3239"/>
                    <a:pt x="9919" y="2599"/>
                  </a:cubicBezTo>
                  <a:cubicBezTo>
                    <a:pt x="9803" y="1957"/>
                    <a:pt x="9320" y="1338"/>
                    <a:pt x="8469" y="844"/>
                  </a:cubicBezTo>
                  <a:cubicBezTo>
                    <a:pt x="7492" y="282"/>
                    <a:pt x="6215" y="1"/>
                    <a:pt x="49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"/>
            <p:cNvSpPr/>
            <p:nvPr/>
          </p:nvSpPr>
          <p:spPr>
            <a:xfrm>
              <a:off x="2433772" y="3498616"/>
              <a:ext cx="456266" cy="283552"/>
            </a:xfrm>
            <a:custGeom>
              <a:rect b="b" l="l" r="r" t="t"/>
              <a:pathLst>
                <a:path extrusionOk="0" fill="none" h="6347" w="10213">
                  <a:moveTo>
                    <a:pt x="10066" y="3479"/>
                  </a:moveTo>
                  <a:cubicBezTo>
                    <a:pt x="10213" y="2648"/>
                    <a:pt x="9730" y="1777"/>
                    <a:pt x="8616" y="1135"/>
                  </a:cubicBezTo>
                  <a:cubicBezTo>
                    <a:pt x="6662" y="1"/>
                    <a:pt x="3510" y="12"/>
                    <a:pt x="1566" y="1135"/>
                  </a:cubicBezTo>
                  <a:cubicBezTo>
                    <a:pt x="473" y="1777"/>
                    <a:pt x="0" y="2627"/>
                    <a:pt x="148" y="3468"/>
                  </a:cubicBezTo>
                  <a:cubicBezTo>
                    <a:pt x="253" y="4109"/>
                    <a:pt x="736" y="4729"/>
                    <a:pt x="1587" y="5223"/>
                  </a:cubicBezTo>
                  <a:cubicBezTo>
                    <a:pt x="3541" y="6347"/>
                    <a:pt x="6704" y="6347"/>
                    <a:pt x="8637" y="5223"/>
                  </a:cubicBezTo>
                  <a:cubicBezTo>
                    <a:pt x="9478" y="4729"/>
                    <a:pt x="9950" y="4119"/>
                    <a:pt x="10066" y="347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2440340" y="3525377"/>
              <a:ext cx="443131" cy="129111"/>
            </a:xfrm>
            <a:custGeom>
              <a:rect b="b" l="l" r="r" t="t"/>
              <a:pathLst>
                <a:path extrusionOk="0" fill="none" h="2890" w="9919">
                  <a:moveTo>
                    <a:pt x="9919" y="2890"/>
                  </a:moveTo>
                  <a:lnTo>
                    <a:pt x="9919" y="2880"/>
                  </a:lnTo>
                  <a:cubicBezTo>
                    <a:pt x="9803" y="2238"/>
                    <a:pt x="9320" y="1619"/>
                    <a:pt x="8469" y="1125"/>
                  </a:cubicBezTo>
                  <a:cubicBezTo>
                    <a:pt x="6515" y="1"/>
                    <a:pt x="3363" y="1"/>
                    <a:pt x="1419" y="1125"/>
                  </a:cubicBezTo>
                  <a:cubicBezTo>
                    <a:pt x="578" y="1619"/>
                    <a:pt x="106" y="2228"/>
                    <a:pt x="1" y="2869"/>
                  </a:cubicBezTo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"/>
            <p:cNvSpPr/>
            <p:nvPr/>
          </p:nvSpPr>
          <p:spPr>
            <a:xfrm>
              <a:off x="2553459" y="3584974"/>
              <a:ext cx="216450" cy="124911"/>
            </a:xfrm>
            <a:custGeom>
              <a:rect b="b" l="l" r="r" t="t"/>
              <a:pathLst>
                <a:path extrusionOk="0" h="2796" w="4845">
                  <a:moveTo>
                    <a:pt x="4245" y="1"/>
                  </a:moveTo>
                  <a:lnTo>
                    <a:pt x="3626" y="358"/>
                  </a:lnTo>
                  <a:cubicBezTo>
                    <a:pt x="3322" y="240"/>
                    <a:pt x="3016" y="180"/>
                    <a:pt x="2729" y="180"/>
                  </a:cubicBezTo>
                  <a:cubicBezTo>
                    <a:pt x="2431" y="180"/>
                    <a:pt x="2154" y="245"/>
                    <a:pt x="1923" y="379"/>
                  </a:cubicBezTo>
                  <a:cubicBezTo>
                    <a:pt x="873" y="988"/>
                    <a:pt x="2764" y="1714"/>
                    <a:pt x="2239" y="2018"/>
                  </a:cubicBezTo>
                  <a:cubicBezTo>
                    <a:pt x="2167" y="2060"/>
                    <a:pt x="2088" y="2080"/>
                    <a:pt x="2003" y="2080"/>
                  </a:cubicBezTo>
                  <a:cubicBezTo>
                    <a:pt x="1874" y="2080"/>
                    <a:pt x="1733" y="2034"/>
                    <a:pt x="1587" y="1945"/>
                  </a:cubicBezTo>
                  <a:cubicBezTo>
                    <a:pt x="1272" y="1766"/>
                    <a:pt x="999" y="1399"/>
                    <a:pt x="957" y="1073"/>
                  </a:cubicBezTo>
                  <a:lnTo>
                    <a:pt x="84" y="1241"/>
                  </a:lnTo>
                  <a:cubicBezTo>
                    <a:pt x="126" y="1525"/>
                    <a:pt x="336" y="1829"/>
                    <a:pt x="663" y="2081"/>
                  </a:cubicBezTo>
                  <a:lnTo>
                    <a:pt x="0" y="2470"/>
                  </a:lnTo>
                  <a:lnTo>
                    <a:pt x="568" y="2796"/>
                  </a:lnTo>
                  <a:lnTo>
                    <a:pt x="1209" y="2417"/>
                  </a:lnTo>
                  <a:cubicBezTo>
                    <a:pt x="1546" y="2572"/>
                    <a:pt x="1911" y="2661"/>
                    <a:pt x="2259" y="2661"/>
                  </a:cubicBezTo>
                  <a:cubicBezTo>
                    <a:pt x="2550" y="2661"/>
                    <a:pt x="2829" y="2599"/>
                    <a:pt x="3068" y="2459"/>
                  </a:cubicBezTo>
                  <a:cubicBezTo>
                    <a:pt x="4140" y="1840"/>
                    <a:pt x="2270" y="1094"/>
                    <a:pt x="2785" y="799"/>
                  </a:cubicBezTo>
                  <a:cubicBezTo>
                    <a:pt x="2841" y="767"/>
                    <a:pt x="2905" y="752"/>
                    <a:pt x="2974" y="752"/>
                  </a:cubicBezTo>
                  <a:cubicBezTo>
                    <a:pt x="3085" y="752"/>
                    <a:pt x="3208" y="791"/>
                    <a:pt x="3331" y="862"/>
                  </a:cubicBezTo>
                  <a:cubicBezTo>
                    <a:pt x="3573" y="999"/>
                    <a:pt x="3846" y="1304"/>
                    <a:pt x="3972" y="1598"/>
                  </a:cubicBezTo>
                  <a:lnTo>
                    <a:pt x="4844" y="1420"/>
                  </a:lnTo>
                  <a:cubicBezTo>
                    <a:pt x="4760" y="1178"/>
                    <a:pt x="4529" y="904"/>
                    <a:pt x="4214" y="673"/>
                  </a:cubicBezTo>
                  <a:lnTo>
                    <a:pt x="4812" y="327"/>
                  </a:lnTo>
                  <a:lnTo>
                    <a:pt x="4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2370377" y="3541371"/>
              <a:ext cx="582562" cy="238475"/>
            </a:xfrm>
            <a:custGeom>
              <a:rect b="b" l="l" r="r" t="t"/>
              <a:pathLst>
                <a:path extrusionOk="0" h="5338" w="13040">
                  <a:moveTo>
                    <a:pt x="12" y="0"/>
                  </a:moveTo>
                  <a:lnTo>
                    <a:pt x="1" y="1544"/>
                  </a:lnTo>
                  <a:cubicBezTo>
                    <a:pt x="1" y="2522"/>
                    <a:pt x="642" y="3488"/>
                    <a:pt x="1924" y="4234"/>
                  </a:cubicBezTo>
                  <a:cubicBezTo>
                    <a:pt x="3200" y="4969"/>
                    <a:pt x="4871" y="5337"/>
                    <a:pt x="6539" y="5337"/>
                  </a:cubicBezTo>
                  <a:cubicBezTo>
                    <a:pt x="8207" y="5337"/>
                    <a:pt x="9872" y="4969"/>
                    <a:pt x="11138" y="4234"/>
                  </a:cubicBezTo>
                  <a:cubicBezTo>
                    <a:pt x="12399" y="3498"/>
                    <a:pt x="13029" y="2543"/>
                    <a:pt x="13029" y="1586"/>
                  </a:cubicBezTo>
                  <a:lnTo>
                    <a:pt x="13040" y="31"/>
                  </a:lnTo>
                  <a:cubicBezTo>
                    <a:pt x="10960" y="31"/>
                    <a:pt x="2249" y="0"/>
                    <a:pt x="12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2342231" y="3373434"/>
              <a:ext cx="639344" cy="337430"/>
            </a:xfrm>
            <a:custGeom>
              <a:rect b="b" l="l" r="r" t="t"/>
              <a:pathLst>
                <a:path extrusionOk="0" h="7553" w="14311">
                  <a:moveTo>
                    <a:pt x="7132" y="0"/>
                  </a:moveTo>
                  <a:cubicBezTo>
                    <a:pt x="5464" y="0"/>
                    <a:pt x="3799" y="371"/>
                    <a:pt x="2533" y="1111"/>
                  </a:cubicBezTo>
                  <a:cubicBezTo>
                    <a:pt x="0" y="2582"/>
                    <a:pt x="11" y="4967"/>
                    <a:pt x="2564" y="6449"/>
                  </a:cubicBezTo>
                  <a:cubicBezTo>
                    <a:pt x="3841" y="7184"/>
                    <a:pt x="5509" y="7552"/>
                    <a:pt x="7174" y="7552"/>
                  </a:cubicBezTo>
                  <a:cubicBezTo>
                    <a:pt x="8839" y="7552"/>
                    <a:pt x="10502" y="7184"/>
                    <a:pt x="11768" y="6449"/>
                  </a:cubicBezTo>
                  <a:cubicBezTo>
                    <a:pt x="14310" y="4967"/>
                    <a:pt x="14300" y="2582"/>
                    <a:pt x="11747" y="1111"/>
                  </a:cubicBezTo>
                  <a:cubicBezTo>
                    <a:pt x="10470" y="371"/>
                    <a:pt x="8800" y="0"/>
                    <a:pt x="713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2433772" y="3413106"/>
              <a:ext cx="456266" cy="142826"/>
            </a:xfrm>
            <a:custGeom>
              <a:rect b="b" l="l" r="r" t="t"/>
              <a:pathLst>
                <a:path extrusionOk="0" h="3197" w="10213">
                  <a:moveTo>
                    <a:pt x="5087" y="0"/>
                  </a:moveTo>
                  <a:cubicBezTo>
                    <a:pt x="3812" y="0"/>
                    <a:pt x="2538" y="281"/>
                    <a:pt x="1566" y="843"/>
                  </a:cubicBezTo>
                  <a:cubicBezTo>
                    <a:pt x="473" y="1484"/>
                    <a:pt x="0" y="2346"/>
                    <a:pt x="148" y="3175"/>
                  </a:cubicBezTo>
                  <a:cubicBezTo>
                    <a:pt x="253" y="2545"/>
                    <a:pt x="725" y="1926"/>
                    <a:pt x="1566" y="1442"/>
                  </a:cubicBezTo>
                  <a:cubicBezTo>
                    <a:pt x="2538" y="875"/>
                    <a:pt x="3812" y="591"/>
                    <a:pt x="5087" y="591"/>
                  </a:cubicBezTo>
                  <a:cubicBezTo>
                    <a:pt x="6362" y="591"/>
                    <a:pt x="7639" y="875"/>
                    <a:pt x="8616" y="1442"/>
                  </a:cubicBezTo>
                  <a:cubicBezTo>
                    <a:pt x="9467" y="1936"/>
                    <a:pt x="9950" y="2556"/>
                    <a:pt x="10066" y="3196"/>
                  </a:cubicBezTo>
                  <a:cubicBezTo>
                    <a:pt x="10213" y="2356"/>
                    <a:pt x="9730" y="1484"/>
                    <a:pt x="8616" y="843"/>
                  </a:cubicBezTo>
                  <a:cubicBezTo>
                    <a:pt x="7639" y="281"/>
                    <a:pt x="6362" y="0"/>
                    <a:pt x="50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2440340" y="3439510"/>
              <a:ext cx="443131" cy="231551"/>
            </a:xfrm>
            <a:custGeom>
              <a:rect b="b" l="l" r="r" t="t"/>
              <a:pathLst>
                <a:path extrusionOk="0" h="5183" w="9919">
                  <a:moveTo>
                    <a:pt x="4940" y="0"/>
                  </a:moveTo>
                  <a:cubicBezTo>
                    <a:pt x="3665" y="0"/>
                    <a:pt x="2391" y="284"/>
                    <a:pt x="1419" y="851"/>
                  </a:cubicBezTo>
                  <a:cubicBezTo>
                    <a:pt x="578" y="1335"/>
                    <a:pt x="106" y="1954"/>
                    <a:pt x="1" y="2584"/>
                  </a:cubicBezTo>
                  <a:cubicBezTo>
                    <a:pt x="106" y="3226"/>
                    <a:pt x="589" y="3856"/>
                    <a:pt x="1440" y="4339"/>
                  </a:cubicBezTo>
                  <a:cubicBezTo>
                    <a:pt x="2417" y="4901"/>
                    <a:pt x="3696" y="5182"/>
                    <a:pt x="4973" y="5182"/>
                  </a:cubicBezTo>
                  <a:cubicBezTo>
                    <a:pt x="6249" y="5182"/>
                    <a:pt x="7523" y="4901"/>
                    <a:pt x="8490" y="4339"/>
                  </a:cubicBezTo>
                  <a:cubicBezTo>
                    <a:pt x="9331" y="3856"/>
                    <a:pt x="9803" y="3236"/>
                    <a:pt x="9919" y="2605"/>
                  </a:cubicBezTo>
                  <a:cubicBezTo>
                    <a:pt x="9803" y="1965"/>
                    <a:pt x="9320" y="1345"/>
                    <a:pt x="8469" y="851"/>
                  </a:cubicBezTo>
                  <a:cubicBezTo>
                    <a:pt x="7492" y="284"/>
                    <a:pt x="6215" y="0"/>
                    <a:pt x="49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2433772" y="3400552"/>
              <a:ext cx="456266" cy="283061"/>
            </a:xfrm>
            <a:custGeom>
              <a:rect b="b" l="l" r="r" t="t"/>
              <a:pathLst>
                <a:path extrusionOk="0" fill="none" h="6336" w="10213">
                  <a:moveTo>
                    <a:pt x="10066" y="3477"/>
                  </a:moveTo>
                  <a:cubicBezTo>
                    <a:pt x="10213" y="2637"/>
                    <a:pt x="9730" y="1765"/>
                    <a:pt x="8616" y="1124"/>
                  </a:cubicBezTo>
                  <a:cubicBezTo>
                    <a:pt x="6662" y="0"/>
                    <a:pt x="3510" y="0"/>
                    <a:pt x="1566" y="1124"/>
                  </a:cubicBezTo>
                  <a:cubicBezTo>
                    <a:pt x="473" y="1765"/>
                    <a:pt x="0" y="2627"/>
                    <a:pt x="148" y="3456"/>
                  </a:cubicBezTo>
                  <a:cubicBezTo>
                    <a:pt x="253" y="4098"/>
                    <a:pt x="736" y="4728"/>
                    <a:pt x="1587" y="5211"/>
                  </a:cubicBezTo>
                  <a:cubicBezTo>
                    <a:pt x="3541" y="6335"/>
                    <a:pt x="6704" y="6335"/>
                    <a:pt x="8637" y="5211"/>
                  </a:cubicBezTo>
                  <a:cubicBezTo>
                    <a:pt x="9478" y="4728"/>
                    <a:pt x="9950" y="4108"/>
                    <a:pt x="10066" y="347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2440340" y="3426822"/>
              <a:ext cx="443131" cy="129602"/>
            </a:xfrm>
            <a:custGeom>
              <a:rect b="b" l="l" r="r" t="t"/>
              <a:pathLst>
                <a:path extrusionOk="0" fill="none" h="2901" w="9919">
                  <a:moveTo>
                    <a:pt x="9919" y="2900"/>
                  </a:moveTo>
                  <a:lnTo>
                    <a:pt x="9919" y="2889"/>
                  </a:lnTo>
                  <a:cubicBezTo>
                    <a:pt x="9803" y="2249"/>
                    <a:pt x="9320" y="1629"/>
                    <a:pt x="8469" y="1135"/>
                  </a:cubicBezTo>
                  <a:cubicBezTo>
                    <a:pt x="6515" y="1"/>
                    <a:pt x="3363" y="1"/>
                    <a:pt x="1419" y="1135"/>
                  </a:cubicBezTo>
                  <a:cubicBezTo>
                    <a:pt x="578" y="1619"/>
                    <a:pt x="106" y="2238"/>
                    <a:pt x="1" y="2868"/>
                  </a:cubicBezTo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2553459" y="3486419"/>
              <a:ext cx="216450" cy="124911"/>
            </a:xfrm>
            <a:custGeom>
              <a:rect b="b" l="l" r="r" t="t"/>
              <a:pathLst>
                <a:path extrusionOk="0" h="2796" w="4845">
                  <a:moveTo>
                    <a:pt x="4245" y="0"/>
                  </a:moveTo>
                  <a:lnTo>
                    <a:pt x="3626" y="369"/>
                  </a:lnTo>
                  <a:cubicBezTo>
                    <a:pt x="3315" y="248"/>
                    <a:pt x="3003" y="185"/>
                    <a:pt x="2711" y="185"/>
                  </a:cubicBezTo>
                  <a:cubicBezTo>
                    <a:pt x="2420" y="185"/>
                    <a:pt x="2149" y="248"/>
                    <a:pt x="1923" y="379"/>
                  </a:cubicBezTo>
                  <a:cubicBezTo>
                    <a:pt x="873" y="999"/>
                    <a:pt x="2764" y="1724"/>
                    <a:pt x="2239" y="2029"/>
                  </a:cubicBezTo>
                  <a:cubicBezTo>
                    <a:pt x="2169" y="2065"/>
                    <a:pt x="2092" y="2083"/>
                    <a:pt x="2010" y="2083"/>
                  </a:cubicBezTo>
                  <a:cubicBezTo>
                    <a:pt x="1879" y="2083"/>
                    <a:pt x="1735" y="2039"/>
                    <a:pt x="1587" y="1955"/>
                  </a:cubicBezTo>
                  <a:cubicBezTo>
                    <a:pt x="1272" y="1777"/>
                    <a:pt x="999" y="1408"/>
                    <a:pt x="957" y="1072"/>
                  </a:cubicBezTo>
                  <a:lnTo>
                    <a:pt x="84" y="1240"/>
                  </a:lnTo>
                  <a:cubicBezTo>
                    <a:pt x="126" y="1524"/>
                    <a:pt x="336" y="1829"/>
                    <a:pt x="663" y="2092"/>
                  </a:cubicBezTo>
                  <a:lnTo>
                    <a:pt x="0" y="2470"/>
                  </a:lnTo>
                  <a:lnTo>
                    <a:pt x="568" y="2795"/>
                  </a:lnTo>
                  <a:lnTo>
                    <a:pt x="1209" y="2428"/>
                  </a:lnTo>
                  <a:cubicBezTo>
                    <a:pt x="1546" y="2582"/>
                    <a:pt x="1911" y="2671"/>
                    <a:pt x="2259" y="2671"/>
                  </a:cubicBezTo>
                  <a:cubicBezTo>
                    <a:pt x="2550" y="2671"/>
                    <a:pt x="2829" y="2609"/>
                    <a:pt x="3068" y="2470"/>
                  </a:cubicBezTo>
                  <a:cubicBezTo>
                    <a:pt x="4140" y="1840"/>
                    <a:pt x="2270" y="1104"/>
                    <a:pt x="2785" y="810"/>
                  </a:cubicBezTo>
                  <a:cubicBezTo>
                    <a:pt x="2842" y="778"/>
                    <a:pt x="2906" y="762"/>
                    <a:pt x="2975" y="762"/>
                  </a:cubicBezTo>
                  <a:cubicBezTo>
                    <a:pt x="3085" y="762"/>
                    <a:pt x="3208" y="802"/>
                    <a:pt x="3331" y="873"/>
                  </a:cubicBezTo>
                  <a:cubicBezTo>
                    <a:pt x="3573" y="1009"/>
                    <a:pt x="3846" y="1314"/>
                    <a:pt x="3972" y="1597"/>
                  </a:cubicBezTo>
                  <a:lnTo>
                    <a:pt x="4844" y="1419"/>
                  </a:lnTo>
                  <a:cubicBezTo>
                    <a:pt x="4760" y="1177"/>
                    <a:pt x="4529" y="904"/>
                    <a:pt x="4214" y="673"/>
                  </a:cubicBezTo>
                  <a:lnTo>
                    <a:pt x="4812" y="327"/>
                  </a:lnTo>
                  <a:lnTo>
                    <a:pt x="42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2370377" y="3442771"/>
              <a:ext cx="582562" cy="238922"/>
            </a:xfrm>
            <a:custGeom>
              <a:rect b="b" l="l" r="r" t="t"/>
              <a:pathLst>
                <a:path extrusionOk="0" h="5348" w="13040">
                  <a:moveTo>
                    <a:pt x="12" y="1"/>
                  </a:moveTo>
                  <a:lnTo>
                    <a:pt x="1" y="1556"/>
                  </a:lnTo>
                  <a:cubicBezTo>
                    <a:pt x="1" y="2522"/>
                    <a:pt x="642" y="3499"/>
                    <a:pt x="1924" y="4245"/>
                  </a:cubicBezTo>
                  <a:cubicBezTo>
                    <a:pt x="3198" y="4980"/>
                    <a:pt x="4865" y="5347"/>
                    <a:pt x="6529" y="5347"/>
                  </a:cubicBezTo>
                  <a:cubicBezTo>
                    <a:pt x="8200" y="5347"/>
                    <a:pt x="9870" y="4977"/>
                    <a:pt x="11138" y="4235"/>
                  </a:cubicBezTo>
                  <a:cubicBezTo>
                    <a:pt x="12399" y="3510"/>
                    <a:pt x="13029" y="2543"/>
                    <a:pt x="13029" y="1587"/>
                  </a:cubicBezTo>
                  <a:lnTo>
                    <a:pt x="13040" y="43"/>
                  </a:lnTo>
                  <a:cubicBezTo>
                    <a:pt x="10960" y="43"/>
                    <a:pt x="2249" y="1"/>
                    <a:pt x="12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2342231" y="3275192"/>
              <a:ext cx="639344" cy="337073"/>
            </a:xfrm>
            <a:custGeom>
              <a:rect b="b" l="l" r="r" t="t"/>
              <a:pathLst>
                <a:path extrusionOk="0" h="7545" w="14311">
                  <a:moveTo>
                    <a:pt x="7132" y="1"/>
                  </a:moveTo>
                  <a:cubicBezTo>
                    <a:pt x="5464" y="1"/>
                    <a:pt x="3799" y="369"/>
                    <a:pt x="2533" y="1104"/>
                  </a:cubicBezTo>
                  <a:cubicBezTo>
                    <a:pt x="0" y="2575"/>
                    <a:pt x="11" y="4971"/>
                    <a:pt x="2564" y="6441"/>
                  </a:cubicBezTo>
                  <a:cubicBezTo>
                    <a:pt x="3841" y="7177"/>
                    <a:pt x="5509" y="7545"/>
                    <a:pt x="7174" y="7545"/>
                  </a:cubicBezTo>
                  <a:cubicBezTo>
                    <a:pt x="8839" y="7545"/>
                    <a:pt x="10502" y="7177"/>
                    <a:pt x="11768" y="6441"/>
                  </a:cubicBezTo>
                  <a:cubicBezTo>
                    <a:pt x="14310" y="4971"/>
                    <a:pt x="14300" y="2575"/>
                    <a:pt x="11747" y="1104"/>
                  </a:cubicBezTo>
                  <a:cubicBezTo>
                    <a:pt x="10470" y="369"/>
                    <a:pt x="8800" y="1"/>
                    <a:pt x="713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2433772" y="3314640"/>
              <a:ext cx="456266" cy="142737"/>
            </a:xfrm>
            <a:custGeom>
              <a:rect b="b" l="l" r="r" t="t"/>
              <a:pathLst>
                <a:path extrusionOk="0" h="3195" w="10213">
                  <a:moveTo>
                    <a:pt x="5087" y="0"/>
                  </a:moveTo>
                  <a:cubicBezTo>
                    <a:pt x="3812" y="0"/>
                    <a:pt x="2538" y="284"/>
                    <a:pt x="1566" y="851"/>
                  </a:cubicBezTo>
                  <a:cubicBezTo>
                    <a:pt x="473" y="1482"/>
                    <a:pt x="0" y="2343"/>
                    <a:pt x="148" y="3184"/>
                  </a:cubicBezTo>
                  <a:cubicBezTo>
                    <a:pt x="253" y="2543"/>
                    <a:pt x="725" y="1923"/>
                    <a:pt x="1566" y="1440"/>
                  </a:cubicBezTo>
                  <a:cubicBezTo>
                    <a:pt x="2538" y="877"/>
                    <a:pt x="3812" y="596"/>
                    <a:pt x="5087" y="596"/>
                  </a:cubicBezTo>
                  <a:cubicBezTo>
                    <a:pt x="6362" y="596"/>
                    <a:pt x="7639" y="877"/>
                    <a:pt x="8616" y="1440"/>
                  </a:cubicBezTo>
                  <a:cubicBezTo>
                    <a:pt x="9467" y="1933"/>
                    <a:pt x="9950" y="2554"/>
                    <a:pt x="10066" y="3194"/>
                  </a:cubicBezTo>
                  <a:cubicBezTo>
                    <a:pt x="10213" y="2364"/>
                    <a:pt x="9730" y="1492"/>
                    <a:pt x="8616" y="851"/>
                  </a:cubicBezTo>
                  <a:cubicBezTo>
                    <a:pt x="7639" y="284"/>
                    <a:pt x="6362" y="0"/>
                    <a:pt x="50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2440340" y="3341267"/>
              <a:ext cx="443131" cy="231595"/>
            </a:xfrm>
            <a:custGeom>
              <a:rect b="b" l="l" r="r" t="t"/>
              <a:pathLst>
                <a:path extrusionOk="0" h="5184" w="9919">
                  <a:moveTo>
                    <a:pt x="4940" y="0"/>
                  </a:moveTo>
                  <a:cubicBezTo>
                    <a:pt x="3665" y="0"/>
                    <a:pt x="2391" y="281"/>
                    <a:pt x="1419" y="844"/>
                  </a:cubicBezTo>
                  <a:cubicBezTo>
                    <a:pt x="578" y="1327"/>
                    <a:pt x="106" y="1947"/>
                    <a:pt x="1" y="2588"/>
                  </a:cubicBezTo>
                  <a:cubicBezTo>
                    <a:pt x="106" y="3228"/>
                    <a:pt x="589" y="3849"/>
                    <a:pt x="1440" y="4332"/>
                  </a:cubicBezTo>
                  <a:cubicBezTo>
                    <a:pt x="2417" y="4899"/>
                    <a:pt x="3696" y="5183"/>
                    <a:pt x="4973" y="5183"/>
                  </a:cubicBezTo>
                  <a:cubicBezTo>
                    <a:pt x="6249" y="5183"/>
                    <a:pt x="7523" y="4899"/>
                    <a:pt x="8490" y="4332"/>
                  </a:cubicBezTo>
                  <a:cubicBezTo>
                    <a:pt x="9331" y="3849"/>
                    <a:pt x="9803" y="3239"/>
                    <a:pt x="9919" y="2598"/>
                  </a:cubicBezTo>
                  <a:cubicBezTo>
                    <a:pt x="9803" y="1958"/>
                    <a:pt x="9320" y="1337"/>
                    <a:pt x="8469" y="844"/>
                  </a:cubicBezTo>
                  <a:cubicBezTo>
                    <a:pt x="7492" y="281"/>
                    <a:pt x="6215" y="0"/>
                    <a:pt x="49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2433772" y="3301952"/>
              <a:ext cx="456266" cy="283552"/>
            </a:xfrm>
            <a:custGeom>
              <a:rect b="b" l="l" r="r" t="t"/>
              <a:pathLst>
                <a:path extrusionOk="0" fill="none" h="6347" w="10213">
                  <a:moveTo>
                    <a:pt x="10066" y="3478"/>
                  </a:moveTo>
                  <a:cubicBezTo>
                    <a:pt x="10213" y="2648"/>
                    <a:pt x="9730" y="1776"/>
                    <a:pt x="8616" y="1135"/>
                  </a:cubicBezTo>
                  <a:cubicBezTo>
                    <a:pt x="6662" y="1"/>
                    <a:pt x="3510" y="1"/>
                    <a:pt x="1566" y="1135"/>
                  </a:cubicBezTo>
                  <a:cubicBezTo>
                    <a:pt x="473" y="1766"/>
                    <a:pt x="0" y="2627"/>
                    <a:pt x="148" y="3468"/>
                  </a:cubicBezTo>
                  <a:cubicBezTo>
                    <a:pt x="253" y="4108"/>
                    <a:pt x="736" y="4729"/>
                    <a:pt x="1587" y="5212"/>
                  </a:cubicBezTo>
                  <a:cubicBezTo>
                    <a:pt x="3541" y="6347"/>
                    <a:pt x="6704" y="6347"/>
                    <a:pt x="8637" y="5212"/>
                  </a:cubicBezTo>
                  <a:cubicBezTo>
                    <a:pt x="9478" y="4729"/>
                    <a:pt x="9950" y="4119"/>
                    <a:pt x="10066" y="3478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2440340" y="3328713"/>
              <a:ext cx="443131" cy="129111"/>
            </a:xfrm>
            <a:custGeom>
              <a:rect b="b" l="l" r="r" t="t"/>
              <a:pathLst>
                <a:path extrusionOk="0" fill="none" h="2890" w="9919">
                  <a:moveTo>
                    <a:pt x="9919" y="2890"/>
                  </a:moveTo>
                  <a:lnTo>
                    <a:pt x="9919" y="2879"/>
                  </a:lnTo>
                  <a:cubicBezTo>
                    <a:pt x="9803" y="2239"/>
                    <a:pt x="9320" y="1618"/>
                    <a:pt x="8469" y="1125"/>
                  </a:cubicBezTo>
                  <a:cubicBezTo>
                    <a:pt x="6515" y="0"/>
                    <a:pt x="3363" y="0"/>
                    <a:pt x="1419" y="1125"/>
                  </a:cubicBezTo>
                  <a:cubicBezTo>
                    <a:pt x="578" y="1608"/>
                    <a:pt x="106" y="2228"/>
                    <a:pt x="1" y="2869"/>
                  </a:cubicBezTo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2553459" y="3388311"/>
              <a:ext cx="216450" cy="124911"/>
            </a:xfrm>
            <a:custGeom>
              <a:rect b="b" l="l" r="r" t="t"/>
              <a:pathLst>
                <a:path extrusionOk="0" h="2796" w="4845">
                  <a:moveTo>
                    <a:pt x="4245" y="1"/>
                  </a:moveTo>
                  <a:lnTo>
                    <a:pt x="3626" y="358"/>
                  </a:lnTo>
                  <a:cubicBezTo>
                    <a:pt x="3322" y="240"/>
                    <a:pt x="3016" y="179"/>
                    <a:pt x="2729" y="179"/>
                  </a:cubicBezTo>
                  <a:cubicBezTo>
                    <a:pt x="2431" y="179"/>
                    <a:pt x="2154" y="245"/>
                    <a:pt x="1923" y="379"/>
                  </a:cubicBezTo>
                  <a:cubicBezTo>
                    <a:pt x="873" y="989"/>
                    <a:pt x="2764" y="1713"/>
                    <a:pt x="2239" y="2018"/>
                  </a:cubicBezTo>
                  <a:cubicBezTo>
                    <a:pt x="2170" y="2059"/>
                    <a:pt x="2094" y="2077"/>
                    <a:pt x="2012" y="2077"/>
                  </a:cubicBezTo>
                  <a:cubicBezTo>
                    <a:pt x="1881" y="2077"/>
                    <a:pt x="1736" y="2029"/>
                    <a:pt x="1587" y="1944"/>
                  </a:cubicBezTo>
                  <a:cubicBezTo>
                    <a:pt x="1272" y="1766"/>
                    <a:pt x="999" y="1398"/>
                    <a:pt x="957" y="1062"/>
                  </a:cubicBezTo>
                  <a:lnTo>
                    <a:pt x="84" y="1230"/>
                  </a:lnTo>
                  <a:cubicBezTo>
                    <a:pt x="126" y="1524"/>
                    <a:pt x="336" y="1829"/>
                    <a:pt x="663" y="2081"/>
                  </a:cubicBezTo>
                  <a:lnTo>
                    <a:pt x="0" y="2470"/>
                  </a:lnTo>
                  <a:lnTo>
                    <a:pt x="568" y="2796"/>
                  </a:lnTo>
                  <a:lnTo>
                    <a:pt x="1209" y="2418"/>
                  </a:lnTo>
                  <a:cubicBezTo>
                    <a:pt x="1546" y="2572"/>
                    <a:pt x="1911" y="2661"/>
                    <a:pt x="2259" y="2661"/>
                  </a:cubicBezTo>
                  <a:cubicBezTo>
                    <a:pt x="2550" y="2661"/>
                    <a:pt x="2829" y="2598"/>
                    <a:pt x="3068" y="2460"/>
                  </a:cubicBezTo>
                  <a:cubicBezTo>
                    <a:pt x="4140" y="1839"/>
                    <a:pt x="2270" y="1094"/>
                    <a:pt x="2785" y="799"/>
                  </a:cubicBezTo>
                  <a:cubicBezTo>
                    <a:pt x="2842" y="767"/>
                    <a:pt x="2906" y="752"/>
                    <a:pt x="2975" y="752"/>
                  </a:cubicBezTo>
                  <a:cubicBezTo>
                    <a:pt x="3085" y="752"/>
                    <a:pt x="3208" y="791"/>
                    <a:pt x="3331" y="863"/>
                  </a:cubicBezTo>
                  <a:cubicBezTo>
                    <a:pt x="3573" y="999"/>
                    <a:pt x="3846" y="1304"/>
                    <a:pt x="3972" y="1598"/>
                  </a:cubicBezTo>
                  <a:lnTo>
                    <a:pt x="4844" y="1419"/>
                  </a:lnTo>
                  <a:cubicBezTo>
                    <a:pt x="4760" y="1167"/>
                    <a:pt x="4529" y="905"/>
                    <a:pt x="4214" y="673"/>
                  </a:cubicBezTo>
                  <a:lnTo>
                    <a:pt x="4812" y="316"/>
                  </a:lnTo>
                  <a:lnTo>
                    <a:pt x="4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2845909" y="3855353"/>
              <a:ext cx="582071" cy="238922"/>
            </a:xfrm>
            <a:custGeom>
              <a:rect b="b" l="l" r="r" t="t"/>
              <a:pathLst>
                <a:path extrusionOk="0" h="5348" w="13029">
                  <a:moveTo>
                    <a:pt x="0" y="1"/>
                  </a:moveTo>
                  <a:lnTo>
                    <a:pt x="0" y="1556"/>
                  </a:lnTo>
                  <a:cubicBezTo>
                    <a:pt x="0" y="2522"/>
                    <a:pt x="641" y="3500"/>
                    <a:pt x="1923" y="4245"/>
                  </a:cubicBezTo>
                  <a:cubicBezTo>
                    <a:pt x="3197" y="4980"/>
                    <a:pt x="4862" y="5347"/>
                    <a:pt x="6526" y="5347"/>
                  </a:cubicBezTo>
                  <a:cubicBezTo>
                    <a:pt x="8195" y="5347"/>
                    <a:pt x="9864" y="4977"/>
                    <a:pt x="11137" y="4235"/>
                  </a:cubicBezTo>
                  <a:cubicBezTo>
                    <a:pt x="12398" y="3510"/>
                    <a:pt x="13029" y="2554"/>
                    <a:pt x="13029" y="1588"/>
                  </a:cubicBezTo>
                  <a:lnTo>
                    <a:pt x="13029" y="43"/>
                  </a:lnTo>
                  <a:cubicBezTo>
                    <a:pt x="10958" y="43"/>
                    <a:pt x="2249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"/>
            <p:cNvSpPr/>
            <p:nvPr/>
          </p:nvSpPr>
          <p:spPr>
            <a:xfrm>
              <a:off x="2817271" y="3687773"/>
              <a:ext cx="639344" cy="337073"/>
            </a:xfrm>
            <a:custGeom>
              <a:rect b="b" l="l" r="r" t="t"/>
              <a:pathLst>
                <a:path extrusionOk="0" h="7545" w="14311">
                  <a:moveTo>
                    <a:pt x="7142" y="1"/>
                  </a:moveTo>
                  <a:cubicBezTo>
                    <a:pt x="5474" y="1"/>
                    <a:pt x="3809" y="369"/>
                    <a:pt x="2543" y="1104"/>
                  </a:cubicBezTo>
                  <a:cubicBezTo>
                    <a:pt x="0" y="2575"/>
                    <a:pt x="21" y="4971"/>
                    <a:pt x="2575" y="6441"/>
                  </a:cubicBezTo>
                  <a:cubicBezTo>
                    <a:pt x="3846" y="7177"/>
                    <a:pt x="5514" y="7545"/>
                    <a:pt x="7180" y="7545"/>
                  </a:cubicBezTo>
                  <a:cubicBezTo>
                    <a:pt x="8847" y="7545"/>
                    <a:pt x="10512" y="7177"/>
                    <a:pt x="11778" y="6441"/>
                  </a:cubicBezTo>
                  <a:cubicBezTo>
                    <a:pt x="14310" y="4971"/>
                    <a:pt x="14300" y="2575"/>
                    <a:pt x="11757" y="1104"/>
                  </a:cubicBezTo>
                  <a:cubicBezTo>
                    <a:pt x="10481" y="369"/>
                    <a:pt x="8810" y="1"/>
                    <a:pt x="714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2908812" y="3727401"/>
              <a:ext cx="456713" cy="142558"/>
            </a:xfrm>
            <a:custGeom>
              <a:rect b="b" l="l" r="r" t="t"/>
              <a:pathLst>
                <a:path extrusionOk="0" h="3191" w="10223">
                  <a:moveTo>
                    <a:pt x="5102" y="0"/>
                  </a:moveTo>
                  <a:cubicBezTo>
                    <a:pt x="3823" y="0"/>
                    <a:pt x="2545" y="284"/>
                    <a:pt x="1576" y="847"/>
                  </a:cubicBezTo>
                  <a:cubicBezTo>
                    <a:pt x="473" y="1478"/>
                    <a:pt x="0" y="2339"/>
                    <a:pt x="147" y="3180"/>
                  </a:cubicBezTo>
                  <a:cubicBezTo>
                    <a:pt x="263" y="2539"/>
                    <a:pt x="736" y="1930"/>
                    <a:pt x="1576" y="1436"/>
                  </a:cubicBezTo>
                  <a:cubicBezTo>
                    <a:pt x="2543" y="874"/>
                    <a:pt x="3817" y="593"/>
                    <a:pt x="5093" y="593"/>
                  </a:cubicBezTo>
                  <a:cubicBezTo>
                    <a:pt x="6370" y="593"/>
                    <a:pt x="7649" y="874"/>
                    <a:pt x="8626" y="1436"/>
                  </a:cubicBezTo>
                  <a:cubicBezTo>
                    <a:pt x="9477" y="1930"/>
                    <a:pt x="9961" y="2550"/>
                    <a:pt x="10066" y="3191"/>
                  </a:cubicBezTo>
                  <a:cubicBezTo>
                    <a:pt x="10223" y="2360"/>
                    <a:pt x="9740" y="1489"/>
                    <a:pt x="8626" y="847"/>
                  </a:cubicBezTo>
                  <a:cubicBezTo>
                    <a:pt x="7651" y="281"/>
                    <a:pt x="6376" y="0"/>
                    <a:pt x="5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2915380" y="3753849"/>
              <a:ext cx="443131" cy="231685"/>
            </a:xfrm>
            <a:custGeom>
              <a:rect b="b" l="l" r="r" t="t"/>
              <a:pathLst>
                <a:path extrusionOk="0" h="5186" w="9919">
                  <a:moveTo>
                    <a:pt x="4946" y="1"/>
                  </a:moveTo>
                  <a:cubicBezTo>
                    <a:pt x="3670" y="1"/>
                    <a:pt x="2396" y="282"/>
                    <a:pt x="1429" y="844"/>
                  </a:cubicBezTo>
                  <a:cubicBezTo>
                    <a:pt x="589" y="1338"/>
                    <a:pt x="116" y="1947"/>
                    <a:pt x="0" y="2588"/>
                  </a:cubicBezTo>
                  <a:cubicBezTo>
                    <a:pt x="116" y="3229"/>
                    <a:pt x="599" y="3849"/>
                    <a:pt x="1450" y="4343"/>
                  </a:cubicBezTo>
                  <a:cubicBezTo>
                    <a:pt x="2427" y="4905"/>
                    <a:pt x="3704" y="5186"/>
                    <a:pt x="4979" y="5186"/>
                  </a:cubicBezTo>
                  <a:cubicBezTo>
                    <a:pt x="6254" y="5186"/>
                    <a:pt x="7528" y="4905"/>
                    <a:pt x="8500" y="4343"/>
                  </a:cubicBezTo>
                  <a:cubicBezTo>
                    <a:pt x="9340" y="3849"/>
                    <a:pt x="9814" y="3239"/>
                    <a:pt x="9919" y="2599"/>
                  </a:cubicBezTo>
                  <a:cubicBezTo>
                    <a:pt x="9814" y="1958"/>
                    <a:pt x="9330" y="1338"/>
                    <a:pt x="8479" y="844"/>
                  </a:cubicBezTo>
                  <a:cubicBezTo>
                    <a:pt x="7502" y="282"/>
                    <a:pt x="6223" y="1"/>
                    <a:pt x="4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2908812" y="3714534"/>
              <a:ext cx="456713" cy="283552"/>
            </a:xfrm>
            <a:custGeom>
              <a:rect b="b" l="l" r="r" t="t"/>
              <a:pathLst>
                <a:path extrusionOk="0" fill="none" h="6347" w="10223">
                  <a:moveTo>
                    <a:pt x="10066" y="3479"/>
                  </a:moveTo>
                  <a:cubicBezTo>
                    <a:pt x="10223" y="2648"/>
                    <a:pt x="9740" y="1777"/>
                    <a:pt x="8626" y="1135"/>
                  </a:cubicBezTo>
                  <a:cubicBezTo>
                    <a:pt x="6672" y="1"/>
                    <a:pt x="3510" y="12"/>
                    <a:pt x="1576" y="1135"/>
                  </a:cubicBezTo>
                  <a:cubicBezTo>
                    <a:pt x="473" y="1766"/>
                    <a:pt x="0" y="2627"/>
                    <a:pt x="147" y="3468"/>
                  </a:cubicBezTo>
                  <a:cubicBezTo>
                    <a:pt x="263" y="4109"/>
                    <a:pt x="746" y="4729"/>
                    <a:pt x="1597" y="5223"/>
                  </a:cubicBezTo>
                  <a:cubicBezTo>
                    <a:pt x="3552" y="6347"/>
                    <a:pt x="6704" y="6347"/>
                    <a:pt x="8647" y="5223"/>
                  </a:cubicBezTo>
                  <a:cubicBezTo>
                    <a:pt x="9487" y="4729"/>
                    <a:pt x="9961" y="4119"/>
                    <a:pt x="10066" y="347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2915380" y="3741340"/>
              <a:ext cx="443578" cy="129066"/>
            </a:xfrm>
            <a:custGeom>
              <a:rect b="b" l="l" r="r" t="t"/>
              <a:pathLst>
                <a:path extrusionOk="0" fill="none" h="2889" w="9929">
                  <a:moveTo>
                    <a:pt x="9929" y="2889"/>
                  </a:moveTo>
                  <a:cubicBezTo>
                    <a:pt x="9929" y="2889"/>
                    <a:pt x="9929" y="2879"/>
                    <a:pt x="9919" y="2879"/>
                  </a:cubicBezTo>
                  <a:cubicBezTo>
                    <a:pt x="9814" y="2238"/>
                    <a:pt x="9330" y="1618"/>
                    <a:pt x="8479" y="1124"/>
                  </a:cubicBezTo>
                  <a:cubicBezTo>
                    <a:pt x="6525" y="0"/>
                    <a:pt x="3363" y="0"/>
                    <a:pt x="1429" y="1124"/>
                  </a:cubicBezTo>
                  <a:cubicBezTo>
                    <a:pt x="589" y="1618"/>
                    <a:pt x="116" y="2227"/>
                    <a:pt x="0" y="2868"/>
                  </a:cubicBezTo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3028946" y="3800893"/>
              <a:ext cx="216450" cy="124911"/>
            </a:xfrm>
            <a:custGeom>
              <a:rect b="b" l="l" r="r" t="t"/>
              <a:pathLst>
                <a:path extrusionOk="0" h="2796" w="4845">
                  <a:moveTo>
                    <a:pt x="4246" y="1"/>
                  </a:moveTo>
                  <a:lnTo>
                    <a:pt x="3625" y="358"/>
                  </a:lnTo>
                  <a:cubicBezTo>
                    <a:pt x="3322" y="240"/>
                    <a:pt x="3016" y="180"/>
                    <a:pt x="2729" y="180"/>
                  </a:cubicBezTo>
                  <a:cubicBezTo>
                    <a:pt x="2429" y="180"/>
                    <a:pt x="2149" y="245"/>
                    <a:pt x="1913" y="379"/>
                  </a:cubicBezTo>
                  <a:cubicBezTo>
                    <a:pt x="863" y="989"/>
                    <a:pt x="2754" y="1714"/>
                    <a:pt x="2228" y="2018"/>
                  </a:cubicBezTo>
                  <a:cubicBezTo>
                    <a:pt x="2164" y="2059"/>
                    <a:pt x="2089" y="2077"/>
                    <a:pt x="2007" y="2077"/>
                  </a:cubicBezTo>
                  <a:cubicBezTo>
                    <a:pt x="1876" y="2077"/>
                    <a:pt x="1730" y="2029"/>
                    <a:pt x="1587" y="1945"/>
                  </a:cubicBezTo>
                  <a:cubicBezTo>
                    <a:pt x="1272" y="1766"/>
                    <a:pt x="989" y="1399"/>
                    <a:pt x="947" y="1073"/>
                  </a:cubicBezTo>
                  <a:lnTo>
                    <a:pt x="74" y="1231"/>
                  </a:lnTo>
                  <a:cubicBezTo>
                    <a:pt x="127" y="1525"/>
                    <a:pt x="337" y="1829"/>
                    <a:pt x="652" y="2081"/>
                  </a:cubicBezTo>
                  <a:lnTo>
                    <a:pt x="1" y="2470"/>
                  </a:lnTo>
                  <a:lnTo>
                    <a:pt x="557" y="2796"/>
                  </a:lnTo>
                  <a:lnTo>
                    <a:pt x="1199" y="2418"/>
                  </a:lnTo>
                  <a:cubicBezTo>
                    <a:pt x="1536" y="2572"/>
                    <a:pt x="1904" y="2661"/>
                    <a:pt x="2255" y="2661"/>
                  </a:cubicBezTo>
                  <a:cubicBezTo>
                    <a:pt x="2548" y="2661"/>
                    <a:pt x="2829" y="2599"/>
                    <a:pt x="3069" y="2460"/>
                  </a:cubicBezTo>
                  <a:cubicBezTo>
                    <a:pt x="4141" y="1840"/>
                    <a:pt x="2270" y="1094"/>
                    <a:pt x="2785" y="799"/>
                  </a:cubicBezTo>
                  <a:cubicBezTo>
                    <a:pt x="2837" y="767"/>
                    <a:pt x="2901" y="752"/>
                    <a:pt x="2970" y="752"/>
                  </a:cubicBezTo>
                  <a:cubicBezTo>
                    <a:pt x="3081" y="752"/>
                    <a:pt x="3208" y="791"/>
                    <a:pt x="3331" y="863"/>
                  </a:cubicBezTo>
                  <a:cubicBezTo>
                    <a:pt x="3573" y="1000"/>
                    <a:pt x="3836" y="1304"/>
                    <a:pt x="3973" y="1598"/>
                  </a:cubicBezTo>
                  <a:lnTo>
                    <a:pt x="4844" y="1420"/>
                  </a:lnTo>
                  <a:cubicBezTo>
                    <a:pt x="4760" y="1178"/>
                    <a:pt x="4529" y="905"/>
                    <a:pt x="4204" y="673"/>
                  </a:cubicBezTo>
                  <a:lnTo>
                    <a:pt x="4813" y="327"/>
                  </a:lnTo>
                  <a:lnTo>
                    <a:pt x="4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2845909" y="3757289"/>
              <a:ext cx="582071" cy="238475"/>
            </a:xfrm>
            <a:custGeom>
              <a:rect b="b" l="l" r="r" t="t"/>
              <a:pathLst>
                <a:path extrusionOk="0" h="5338" w="13029">
                  <a:moveTo>
                    <a:pt x="0" y="0"/>
                  </a:moveTo>
                  <a:lnTo>
                    <a:pt x="0" y="1544"/>
                  </a:lnTo>
                  <a:cubicBezTo>
                    <a:pt x="0" y="2522"/>
                    <a:pt x="641" y="3488"/>
                    <a:pt x="1923" y="4234"/>
                  </a:cubicBezTo>
                  <a:cubicBezTo>
                    <a:pt x="3199" y="4970"/>
                    <a:pt x="4867" y="5337"/>
                    <a:pt x="6534" y="5337"/>
                  </a:cubicBezTo>
                  <a:cubicBezTo>
                    <a:pt x="8201" y="5337"/>
                    <a:pt x="9866" y="4970"/>
                    <a:pt x="11137" y="4234"/>
                  </a:cubicBezTo>
                  <a:cubicBezTo>
                    <a:pt x="12398" y="3499"/>
                    <a:pt x="13029" y="2543"/>
                    <a:pt x="13029" y="1586"/>
                  </a:cubicBezTo>
                  <a:lnTo>
                    <a:pt x="13029" y="31"/>
                  </a:lnTo>
                  <a:cubicBezTo>
                    <a:pt x="10958" y="31"/>
                    <a:pt x="224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2817271" y="3589352"/>
              <a:ext cx="639344" cy="337341"/>
            </a:xfrm>
            <a:custGeom>
              <a:rect b="b" l="l" r="r" t="t"/>
              <a:pathLst>
                <a:path extrusionOk="0" h="7551" w="14311">
                  <a:moveTo>
                    <a:pt x="7142" y="0"/>
                  </a:moveTo>
                  <a:cubicBezTo>
                    <a:pt x="5474" y="0"/>
                    <a:pt x="3809" y="371"/>
                    <a:pt x="2543" y="1112"/>
                  </a:cubicBezTo>
                  <a:cubicBezTo>
                    <a:pt x="0" y="2582"/>
                    <a:pt x="21" y="4967"/>
                    <a:pt x="2575" y="6449"/>
                  </a:cubicBezTo>
                  <a:cubicBezTo>
                    <a:pt x="3844" y="7183"/>
                    <a:pt x="5508" y="7551"/>
                    <a:pt x="7171" y="7551"/>
                  </a:cubicBezTo>
                  <a:cubicBezTo>
                    <a:pt x="8841" y="7551"/>
                    <a:pt x="10510" y="7180"/>
                    <a:pt x="11778" y="6438"/>
                  </a:cubicBezTo>
                  <a:cubicBezTo>
                    <a:pt x="14310" y="4967"/>
                    <a:pt x="14300" y="2582"/>
                    <a:pt x="11757" y="1112"/>
                  </a:cubicBezTo>
                  <a:cubicBezTo>
                    <a:pt x="10481" y="371"/>
                    <a:pt x="8810" y="0"/>
                    <a:pt x="71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2908812" y="3629025"/>
              <a:ext cx="456713" cy="142826"/>
            </a:xfrm>
            <a:custGeom>
              <a:rect b="b" l="l" r="r" t="t"/>
              <a:pathLst>
                <a:path extrusionOk="0" h="3197" w="10223">
                  <a:moveTo>
                    <a:pt x="5093" y="0"/>
                  </a:moveTo>
                  <a:cubicBezTo>
                    <a:pt x="3817" y="0"/>
                    <a:pt x="2543" y="281"/>
                    <a:pt x="1576" y="843"/>
                  </a:cubicBezTo>
                  <a:cubicBezTo>
                    <a:pt x="473" y="1484"/>
                    <a:pt x="0" y="2346"/>
                    <a:pt x="147" y="3176"/>
                  </a:cubicBezTo>
                  <a:cubicBezTo>
                    <a:pt x="263" y="2545"/>
                    <a:pt x="736" y="1926"/>
                    <a:pt x="1576" y="1442"/>
                  </a:cubicBezTo>
                  <a:cubicBezTo>
                    <a:pt x="2543" y="875"/>
                    <a:pt x="3817" y="591"/>
                    <a:pt x="5093" y="591"/>
                  </a:cubicBezTo>
                  <a:cubicBezTo>
                    <a:pt x="6370" y="591"/>
                    <a:pt x="7649" y="875"/>
                    <a:pt x="8626" y="1442"/>
                  </a:cubicBezTo>
                  <a:cubicBezTo>
                    <a:pt x="9477" y="1936"/>
                    <a:pt x="9961" y="2556"/>
                    <a:pt x="10066" y="3197"/>
                  </a:cubicBezTo>
                  <a:cubicBezTo>
                    <a:pt x="10223" y="2356"/>
                    <a:pt x="9740" y="1484"/>
                    <a:pt x="8626" y="843"/>
                  </a:cubicBezTo>
                  <a:cubicBezTo>
                    <a:pt x="7649" y="281"/>
                    <a:pt x="6370" y="0"/>
                    <a:pt x="509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2915380" y="3655428"/>
              <a:ext cx="443131" cy="231551"/>
            </a:xfrm>
            <a:custGeom>
              <a:rect b="b" l="l" r="r" t="t"/>
              <a:pathLst>
                <a:path extrusionOk="0" h="5183" w="9919">
                  <a:moveTo>
                    <a:pt x="4946" y="0"/>
                  </a:moveTo>
                  <a:cubicBezTo>
                    <a:pt x="3670" y="0"/>
                    <a:pt x="2396" y="284"/>
                    <a:pt x="1429" y="851"/>
                  </a:cubicBezTo>
                  <a:cubicBezTo>
                    <a:pt x="589" y="1335"/>
                    <a:pt x="116" y="1954"/>
                    <a:pt x="0" y="2585"/>
                  </a:cubicBezTo>
                  <a:cubicBezTo>
                    <a:pt x="116" y="3226"/>
                    <a:pt x="599" y="3845"/>
                    <a:pt x="1450" y="4340"/>
                  </a:cubicBezTo>
                  <a:cubicBezTo>
                    <a:pt x="2427" y="4901"/>
                    <a:pt x="3704" y="5182"/>
                    <a:pt x="4979" y="5182"/>
                  </a:cubicBezTo>
                  <a:cubicBezTo>
                    <a:pt x="6254" y="5182"/>
                    <a:pt x="7528" y="4901"/>
                    <a:pt x="8500" y="4340"/>
                  </a:cubicBezTo>
                  <a:cubicBezTo>
                    <a:pt x="9340" y="3856"/>
                    <a:pt x="9814" y="3236"/>
                    <a:pt x="9919" y="2606"/>
                  </a:cubicBezTo>
                  <a:cubicBezTo>
                    <a:pt x="9814" y="1965"/>
                    <a:pt x="9330" y="1345"/>
                    <a:pt x="8479" y="851"/>
                  </a:cubicBezTo>
                  <a:cubicBezTo>
                    <a:pt x="7502" y="284"/>
                    <a:pt x="6223" y="0"/>
                    <a:pt x="4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2908812" y="3616471"/>
              <a:ext cx="456713" cy="283061"/>
            </a:xfrm>
            <a:custGeom>
              <a:rect b="b" l="l" r="r" t="t"/>
              <a:pathLst>
                <a:path extrusionOk="0" fill="none" h="6336" w="10223">
                  <a:moveTo>
                    <a:pt x="10066" y="3478"/>
                  </a:moveTo>
                  <a:cubicBezTo>
                    <a:pt x="10223" y="2637"/>
                    <a:pt x="9740" y="1765"/>
                    <a:pt x="8626" y="1124"/>
                  </a:cubicBezTo>
                  <a:cubicBezTo>
                    <a:pt x="6672" y="0"/>
                    <a:pt x="3510" y="0"/>
                    <a:pt x="1576" y="1124"/>
                  </a:cubicBezTo>
                  <a:cubicBezTo>
                    <a:pt x="473" y="1765"/>
                    <a:pt x="0" y="2627"/>
                    <a:pt x="147" y="3457"/>
                  </a:cubicBezTo>
                  <a:cubicBezTo>
                    <a:pt x="263" y="4098"/>
                    <a:pt x="746" y="4717"/>
                    <a:pt x="1597" y="5212"/>
                  </a:cubicBezTo>
                  <a:cubicBezTo>
                    <a:pt x="3552" y="6335"/>
                    <a:pt x="6704" y="6335"/>
                    <a:pt x="8647" y="5212"/>
                  </a:cubicBezTo>
                  <a:cubicBezTo>
                    <a:pt x="9487" y="4728"/>
                    <a:pt x="9961" y="4108"/>
                    <a:pt x="10066" y="34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2915380" y="3642740"/>
              <a:ext cx="443578" cy="129602"/>
            </a:xfrm>
            <a:custGeom>
              <a:rect b="b" l="l" r="r" t="t"/>
              <a:pathLst>
                <a:path extrusionOk="0" fill="none" h="2901" w="9929">
                  <a:moveTo>
                    <a:pt x="9929" y="2900"/>
                  </a:moveTo>
                  <a:cubicBezTo>
                    <a:pt x="9929" y="2890"/>
                    <a:pt x="9929" y="2890"/>
                    <a:pt x="9919" y="2890"/>
                  </a:cubicBezTo>
                  <a:cubicBezTo>
                    <a:pt x="9814" y="2249"/>
                    <a:pt x="9330" y="1629"/>
                    <a:pt x="8479" y="1135"/>
                  </a:cubicBezTo>
                  <a:cubicBezTo>
                    <a:pt x="6525" y="1"/>
                    <a:pt x="3363" y="1"/>
                    <a:pt x="1429" y="1135"/>
                  </a:cubicBezTo>
                  <a:cubicBezTo>
                    <a:pt x="589" y="1619"/>
                    <a:pt x="116" y="2238"/>
                    <a:pt x="0" y="2869"/>
                  </a:cubicBezTo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3028946" y="3702338"/>
              <a:ext cx="216450" cy="124911"/>
            </a:xfrm>
            <a:custGeom>
              <a:rect b="b" l="l" r="r" t="t"/>
              <a:pathLst>
                <a:path extrusionOk="0" h="2796" w="4845">
                  <a:moveTo>
                    <a:pt x="4246" y="1"/>
                  </a:moveTo>
                  <a:lnTo>
                    <a:pt x="3625" y="369"/>
                  </a:lnTo>
                  <a:cubicBezTo>
                    <a:pt x="3316" y="248"/>
                    <a:pt x="3003" y="185"/>
                    <a:pt x="2710" y="185"/>
                  </a:cubicBezTo>
                  <a:cubicBezTo>
                    <a:pt x="2418" y="185"/>
                    <a:pt x="2144" y="248"/>
                    <a:pt x="1913" y="379"/>
                  </a:cubicBezTo>
                  <a:cubicBezTo>
                    <a:pt x="863" y="988"/>
                    <a:pt x="2754" y="1724"/>
                    <a:pt x="2228" y="2029"/>
                  </a:cubicBezTo>
                  <a:cubicBezTo>
                    <a:pt x="2163" y="2065"/>
                    <a:pt x="2087" y="2083"/>
                    <a:pt x="2005" y="2083"/>
                  </a:cubicBezTo>
                  <a:cubicBezTo>
                    <a:pt x="1874" y="2083"/>
                    <a:pt x="1729" y="2039"/>
                    <a:pt x="1587" y="1955"/>
                  </a:cubicBezTo>
                  <a:cubicBezTo>
                    <a:pt x="1272" y="1777"/>
                    <a:pt x="989" y="1398"/>
                    <a:pt x="947" y="1072"/>
                  </a:cubicBezTo>
                  <a:lnTo>
                    <a:pt x="74" y="1240"/>
                  </a:lnTo>
                  <a:cubicBezTo>
                    <a:pt x="127" y="1524"/>
                    <a:pt x="337" y="1829"/>
                    <a:pt x="652" y="2092"/>
                  </a:cubicBezTo>
                  <a:lnTo>
                    <a:pt x="1" y="2470"/>
                  </a:lnTo>
                  <a:lnTo>
                    <a:pt x="557" y="2795"/>
                  </a:lnTo>
                  <a:lnTo>
                    <a:pt x="1199" y="2428"/>
                  </a:lnTo>
                  <a:cubicBezTo>
                    <a:pt x="1536" y="2582"/>
                    <a:pt x="1904" y="2671"/>
                    <a:pt x="2255" y="2671"/>
                  </a:cubicBezTo>
                  <a:cubicBezTo>
                    <a:pt x="2549" y="2671"/>
                    <a:pt x="2830" y="2609"/>
                    <a:pt x="3069" y="2470"/>
                  </a:cubicBezTo>
                  <a:cubicBezTo>
                    <a:pt x="4141" y="1840"/>
                    <a:pt x="2270" y="1104"/>
                    <a:pt x="2785" y="799"/>
                  </a:cubicBezTo>
                  <a:cubicBezTo>
                    <a:pt x="2835" y="768"/>
                    <a:pt x="2895" y="754"/>
                    <a:pt x="2961" y="754"/>
                  </a:cubicBezTo>
                  <a:cubicBezTo>
                    <a:pt x="3075" y="754"/>
                    <a:pt x="3205" y="796"/>
                    <a:pt x="3331" y="862"/>
                  </a:cubicBezTo>
                  <a:cubicBezTo>
                    <a:pt x="3573" y="1009"/>
                    <a:pt x="3836" y="1314"/>
                    <a:pt x="3973" y="1598"/>
                  </a:cubicBezTo>
                  <a:lnTo>
                    <a:pt x="4844" y="1419"/>
                  </a:lnTo>
                  <a:cubicBezTo>
                    <a:pt x="4760" y="1177"/>
                    <a:pt x="4529" y="904"/>
                    <a:pt x="4204" y="673"/>
                  </a:cubicBezTo>
                  <a:lnTo>
                    <a:pt x="4813" y="327"/>
                  </a:lnTo>
                  <a:lnTo>
                    <a:pt x="4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1" name="Google Shape;611;p2"/>
          <p:cNvSpPr txBox="1"/>
          <p:nvPr/>
        </p:nvSpPr>
        <p:spPr>
          <a:xfrm>
            <a:off x="667766" y="1487074"/>
            <a:ext cx="17814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994B"/>
                </a:solidFill>
                <a:latin typeface="Montserrat"/>
                <a:ea typeface="Montserrat"/>
                <a:cs typeface="Montserrat"/>
                <a:sym typeface="Montserrat"/>
              </a:rPr>
              <a:t>Federico</a:t>
            </a:r>
            <a:r>
              <a:rPr b="1" i="0" lang="en" sz="1400" u="none" cap="none" strike="noStrike">
                <a:solidFill>
                  <a:srgbClr val="FF99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200" u="none" cap="none" strike="noStrike">
                <a:solidFill>
                  <a:srgbClr val="FF994B"/>
                </a:solidFill>
                <a:latin typeface="Montserrat"/>
                <a:ea typeface="Montserrat"/>
                <a:cs typeface="Montserrat"/>
                <a:sym typeface="Montserrat"/>
              </a:rPr>
              <a:t>Florentin</a:t>
            </a:r>
            <a:endParaRPr b="1" i="0" sz="1200" u="none" cap="none" strike="noStrike">
              <a:solidFill>
                <a:srgbClr val="FF99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imagen de perfil" id="612" name="Google Shape;6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0887" y="1837802"/>
            <a:ext cx="1549132" cy="1549132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2"/>
          <p:cNvSpPr txBox="1"/>
          <p:nvPr/>
        </p:nvSpPr>
        <p:spPr>
          <a:xfrm>
            <a:off x="3678359" y="1502462"/>
            <a:ext cx="127418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994B"/>
                </a:solidFill>
                <a:latin typeface="Montserrat"/>
                <a:ea typeface="Montserrat"/>
                <a:cs typeface="Montserrat"/>
                <a:sym typeface="Montserrat"/>
              </a:rPr>
              <a:t>Jorge Pons</a:t>
            </a:r>
            <a:endParaRPr/>
          </a:p>
        </p:txBody>
      </p:sp>
      <p:sp>
        <p:nvSpPr>
          <p:cNvPr id="614" name="Google Shape;614;p2"/>
          <p:cNvSpPr txBox="1"/>
          <p:nvPr/>
        </p:nvSpPr>
        <p:spPr>
          <a:xfrm>
            <a:off x="5855682" y="1485363"/>
            <a:ext cx="19631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994B"/>
                </a:solidFill>
                <a:latin typeface="Montserrat"/>
                <a:ea typeface="Montserrat"/>
                <a:cs typeface="Montserrat"/>
                <a:sym typeface="Montserrat"/>
              </a:rPr>
              <a:t>Lautaro Fasciglioni</a:t>
            </a:r>
            <a:endParaRPr b="1" i="0" sz="1200" u="none" cap="none" strike="noStrike">
              <a:solidFill>
                <a:srgbClr val="FF99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2"/>
          <p:cNvSpPr txBox="1"/>
          <p:nvPr/>
        </p:nvSpPr>
        <p:spPr>
          <a:xfrm>
            <a:off x="667766" y="3679723"/>
            <a:ext cx="1781458" cy="1461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50" u="none" cap="none" strike="noStrike">
                <a:solidFill>
                  <a:srgbClr val="FF994B"/>
                </a:solidFill>
                <a:latin typeface="Montserrat"/>
                <a:ea typeface="Montserrat"/>
                <a:cs typeface="Montserrat"/>
                <a:sym typeface="Montserrat"/>
              </a:rPr>
              <a:t>Cargo:</a:t>
            </a:r>
            <a:r>
              <a:rPr b="1" i="0" lang="en" sz="1050" u="none" cap="none" strike="noStrike">
                <a:solidFill>
                  <a:srgbClr val="FF99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CEO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50" u="none" cap="none" strike="noStrike">
                <a:solidFill>
                  <a:srgbClr val="FF994B"/>
                </a:solidFill>
                <a:latin typeface="Montserrat"/>
                <a:ea typeface="Montserrat"/>
                <a:cs typeface="Montserrat"/>
                <a:sym typeface="Montserrat"/>
              </a:rPr>
              <a:t>Funciones:</a:t>
            </a:r>
            <a:r>
              <a:rPr b="1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Analista experto en modelos de predicción.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https://www.linkedin.com/in/federico-s-florentin-870515183/</a:t>
            </a:r>
            <a:endParaRPr/>
          </a:p>
        </p:txBody>
      </p:sp>
      <p:sp>
        <p:nvSpPr>
          <p:cNvPr id="616" name="Google Shape;616;p2"/>
          <p:cNvSpPr txBox="1"/>
          <p:nvPr/>
        </p:nvSpPr>
        <p:spPr>
          <a:xfrm>
            <a:off x="5827219" y="3708355"/>
            <a:ext cx="1753451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50" u="none" cap="none" strike="noStrike">
                <a:solidFill>
                  <a:srgbClr val="FF994B"/>
                </a:solidFill>
                <a:latin typeface="Montserrat"/>
                <a:ea typeface="Montserrat"/>
                <a:cs typeface="Montserrat"/>
                <a:sym typeface="Montserrat"/>
              </a:rPr>
              <a:t>Cargo:</a:t>
            </a:r>
            <a:r>
              <a:rPr b="1" i="0" lang="en" sz="1050" u="none" cap="none" strike="noStrike">
                <a:solidFill>
                  <a:srgbClr val="FF99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CFO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50" u="none" cap="none" strike="noStrike">
                <a:solidFill>
                  <a:srgbClr val="FF994B"/>
                </a:solidFill>
                <a:latin typeface="Montserrat"/>
                <a:ea typeface="Montserrat"/>
                <a:cs typeface="Montserrat"/>
                <a:sym typeface="Montserrat"/>
              </a:rPr>
              <a:t>Funciones</a:t>
            </a:r>
            <a:r>
              <a:rPr b="1" i="0" lang="en" sz="1050" u="none" cap="none" strike="noStrike">
                <a:solidFill>
                  <a:srgbClr val="FF994B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Matemático, experto en estadística.</a:t>
            </a:r>
            <a:endParaRPr/>
          </a:p>
        </p:txBody>
      </p:sp>
      <p:sp>
        <p:nvSpPr>
          <p:cNvPr id="617" name="Google Shape;617;p2"/>
          <p:cNvSpPr txBox="1"/>
          <p:nvPr/>
        </p:nvSpPr>
        <p:spPr>
          <a:xfrm>
            <a:off x="3435937" y="3708355"/>
            <a:ext cx="1654082" cy="1454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50" u="none" cap="none" strike="noStrike">
                <a:solidFill>
                  <a:srgbClr val="FF994B"/>
                </a:solidFill>
                <a:latin typeface="Montserrat"/>
                <a:ea typeface="Montserrat"/>
                <a:cs typeface="Montserrat"/>
                <a:sym typeface="Montserrat"/>
              </a:rPr>
              <a:t>Cargo</a:t>
            </a:r>
            <a:r>
              <a:rPr b="1" i="0" lang="en" sz="1050" u="none" cap="none" strike="noStrike">
                <a:solidFill>
                  <a:srgbClr val="FF994B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CTO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50" u="none" cap="none" strike="noStrike">
                <a:solidFill>
                  <a:srgbClr val="FF994B"/>
                </a:solidFill>
                <a:latin typeface="Montserrat"/>
                <a:ea typeface="Montserrat"/>
                <a:cs typeface="Montserrat"/>
                <a:sym typeface="Montserrat"/>
              </a:rPr>
              <a:t>Funciones:</a:t>
            </a:r>
            <a:r>
              <a:rPr b="1" i="0" lang="en" sz="1050" u="none" cap="none" strike="noStrike">
                <a:solidFill>
                  <a:srgbClr val="FF99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Experto en Inteligencia Artificial y automatización.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https://www.linkedin.com/in/jorge-pons-maroto-2313b2a3/</a:t>
            </a:r>
            <a:endParaRPr/>
          </a:p>
        </p:txBody>
      </p:sp>
      <p:pic>
        <p:nvPicPr>
          <p:cNvPr id="618" name="Google Shape;61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237" y="1831835"/>
            <a:ext cx="1534516" cy="15345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9" name="Google Shape;619;p2"/>
          <p:cNvGrpSpPr/>
          <p:nvPr/>
        </p:nvGrpSpPr>
        <p:grpSpPr>
          <a:xfrm>
            <a:off x="410949" y="4730498"/>
            <a:ext cx="249513" cy="249513"/>
            <a:chOff x="1323129" y="2571761"/>
            <a:chExt cx="417024" cy="417024"/>
          </a:xfrm>
        </p:grpSpPr>
        <p:sp>
          <p:nvSpPr>
            <p:cNvPr id="620" name="Google Shape;620;p2"/>
            <p:cNvSpPr/>
            <p:nvPr/>
          </p:nvSpPr>
          <p:spPr>
            <a:xfrm>
              <a:off x="1385007" y="2719183"/>
              <a:ext cx="73337" cy="219907"/>
            </a:xfrm>
            <a:custGeom>
              <a:rect b="b" l="l" r="r" t="t"/>
              <a:pathLst>
                <a:path extrusionOk="0" h="10537" w="3514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1385007" y="2621430"/>
              <a:ext cx="73337" cy="73337"/>
            </a:xfrm>
            <a:custGeom>
              <a:rect b="b" l="l" r="r" t="t"/>
              <a:pathLst>
                <a:path extrusionOk="0" h="3514" w="3514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1482759" y="2718786"/>
              <a:ext cx="195510" cy="220304"/>
            </a:xfrm>
            <a:custGeom>
              <a:rect b="b" l="l" r="r" t="t"/>
              <a:pathLst>
                <a:path extrusionOk="0" h="10556" w="9368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1323129" y="2571761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4" name="Google Shape;624;p2"/>
          <p:cNvGrpSpPr/>
          <p:nvPr/>
        </p:nvGrpSpPr>
        <p:grpSpPr>
          <a:xfrm>
            <a:off x="3095644" y="4730498"/>
            <a:ext cx="249513" cy="249513"/>
            <a:chOff x="1323129" y="2571761"/>
            <a:chExt cx="417024" cy="417024"/>
          </a:xfrm>
        </p:grpSpPr>
        <p:sp>
          <p:nvSpPr>
            <p:cNvPr id="625" name="Google Shape;625;p2"/>
            <p:cNvSpPr/>
            <p:nvPr/>
          </p:nvSpPr>
          <p:spPr>
            <a:xfrm>
              <a:off x="1385007" y="2719183"/>
              <a:ext cx="73337" cy="219907"/>
            </a:xfrm>
            <a:custGeom>
              <a:rect b="b" l="l" r="r" t="t"/>
              <a:pathLst>
                <a:path extrusionOk="0" h="10537" w="3514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"/>
            <p:cNvSpPr/>
            <p:nvPr/>
          </p:nvSpPr>
          <p:spPr>
            <a:xfrm>
              <a:off x="1385007" y="2621430"/>
              <a:ext cx="73337" cy="73337"/>
            </a:xfrm>
            <a:custGeom>
              <a:rect b="b" l="l" r="r" t="t"/>
              <a:pathLst>
                <a:path extrusionOk="0" h="3514" w="3514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"/>
            <p:cNvSpPr/>
            <p:nvPr/>
          </p:nvSpPr>
          <p:spPr>
            <a:xfrm>
              <a:off x="1482759" y="2718786"/>
              <a:ext cx="195510" cy="220304"/>
            </a:xfrm>
            <a:custGeom>
              <a:rect b="b" l="l" r="r" t="t"/>
              <a:pathLst>
                <a:path extrusionOk="0" h="10556" w="9368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"/>
            <p:cNvSpPr/>
            <p:nvPr/>
          </p:nvSpPr>
          <p:spPr>
            <a:xfrm>
              <a:off x="1323129" y="2571761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9" name="Google Shape;629;p2"/>
          <p:cNvSpPr/>
          <p:nvPr/>
        </p:nvSpPr>
        <p:spPr>
          <a:xfrm>
            <a:off x="7710055" y="1762362"/>
            <a:ext cx="1433945" cy="1469211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6"/>
          <p:cNvSpPr/>
          <p:nvPr/>
        </p:nvSpPr>
        <p:spPr>
          <a:xfrm>
            <a:off x="966355" y="3844636"/>
            <a:ext cx="207818" cy="187037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36"/>
          <p:cNvSpPr txBox="1"/>
          <p:nvPr>
            <p:ph type="title"/>
          </p:nvPr>
        </p:nvSpPr>
        <p:spPr>
          <a:xfrm>
            <a:off x="720000" y="23854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rgbClr val="FF994B"/>
                </a:solidFill>
              </a:rPr>
              <a:t>		            Nuestra misión</a:t>
            </a:r>
            <a:endParaRPr sz="3000">
              <a:solidFill>
                <a:srgbClr val="FF994B"/>
              </a:solidFill>
            </a:endParaRPr>
          </a:p>
        </p:txBody>
      </p:sp>
      <p:sp>
        <p:nvSpPr>
          <p:cNvPr id="636" name="Google Shape;636;p36"/>
          <p:cNvSpPr txBox="1"/>
          <p:nvPr>
            <p:ph idx="1" type="body"/>
          </p:nvPr>
        </p:nvSpPr>
        <p:spPr>
          <a:xfrm>
            <a:off x="720000" y="862445"/>
            <a:ext cx="7704000" cy="3741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/>
              <a:t>"El fraude es el delito más creativo: Requiere de las mentes más agudas y podemos decir  que es prácticamente imposible de evitar. En el momento en que se descubre el remedio, alguien inventa algo nuevo“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>
              <a:solidFill>
                <a:srgbClr val="FF994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>
              <a:solidFill>
                <a:srgbClr val="FF994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>
              <a:solidFill>
                <a:srgbClr val="FF994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>
                <a:solidFill>
                  <a:srgbClr val="FF994B"/>
                </a:solidFill>
              </a:rPr>
              <a:t>           ¿Se imaginan tener la posibilidad de realizar una efectiva predicción de si una          			transacción/operación es fraudulenta o no?</a:t>
            </a:r>
            <a:endParaRPr b="1">
              <a:solidFill>
                <a:srgbClr val="FF994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En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FF994B"/>
                </a:solidFill>
              </a:rPr>
              <a:t>Analytics Inc. </a:t>
            </a:r>
            <a:r>
              <a:rPr lang="en">
                <a:solidFill>
                  <a:schemeClr val="dk1"/>
                </a:solidFill>
              </a:rPr>
              <a:t>Tenemos como objetivo combatir el fraude con nuestra ayuda y mirada analítica, ayudamos a las entidades financieras con las grandes </a:t>
            </a:r>
            <a:r>
              <a:rPr lang="en">
                <a:solidFill>
                  <a:schemeClr val="dk1"/>
                </a:solidFill>
              </a:rPr>
              <a:t>pérdidas</a:t>
            </a:r>
            <a:r>
              <a:rPr lang="en">
                <a:solidFill>
                  <a:schemeClr val="dk1"/>
                </a:solidFill>
              </a:rPr>
              <a:t> que suponen las estafas.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Gracias a </a:t>
            </a:r>
            <a:r>
              <a:rPr b="1" lang="en">
                <a:solidFill>
                  <a:srgbClr val="FF994B"/>
                </a:solidFill>
              </a:rPr>
              <a:t>Analytics Inc.  </a:t>
            </a:r>
            <a:r>
              <a:rPr lang="en">
                <a:solidFill>
                  <a:schemeClr val="dk1"/>
                </a:solidFill>
              </a:rPr>
              <a:t>pueden estar </a:t>
            </a:r>
            <a:r>
              <a:rPr lang="en">
                <a:solidFill>
                  <a:schemeClr val="dk1"/>
                </a:solidFill>
              </a:rPr>
              <a:t>seguros</a:t>
            </a:r>
            <a:r>
              <a:rPr lang="en">
                <a:solidFill>
                  <a:schemeClr val="dk1"/>
                </a:solidFill>
              </a:rPr>
              <a:t> de que las ayudaremos a detectar el fraude de sus operaciones en base a sus datos históricos y poder crear modelos de detección automáticos.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37" name="Google Shape;637;p36"/>
          <p:cNvGrpSpPr/>
          <p:nvPr/>
        </p:nvGrpSpPr>
        <p:grpSpPr>
          <a:xfrm>
            <a:off x="7818831" y="1871577"/>
            <a:ext cx="1114384" cy="1198248"/>
            <a:chOff x="2342231" y="2896027"/>
            <a:chExt cx="1114384" cy="1198248"/>
          </a:xfrm>
        </p:grpSpPr>
        <p:sp>
          <p:nvSpPr>
            <p:cNvPr id="638" name="Google Shape;638;p36"/>
            <p:cNvSpPr/>
            <p:nvPr/>
          </p:nvSpPr>
          <p:spPr>
            <a:xfrm>
              <a:off x="2845909" y="3457335"/>
              <a:ext cx="582071" cy="238833"/>
            </a:xfrm>
            <a:custGeom>
              <a:rect b="b" l="l" r="r" t="t"/>
              <a:pathLst>
                <a:path extrusionOk="0" h="5346" w="13029">
                  <a:moveTo>
                    <a:pt x="0" y="0"/>
                  </a:moveTo>
                  <a:lnTo>
                    <a:pt x="0" y="1555"/>
                  </a:lnTo>
                  <a:cubicBezTo>
                    <a:pt x="0" y="2522"/>
                    <a:pt x="641" y="3499"/>
                    <a:pt x="1923" y="4235"/>
                  </a:cubicBezTo>
                  <a:cubicBezTo>
                    <a:pt x="3199" y="4975"/>
                    <a:pt x="4867" y="5345"/>
                    <a:pt x="6534" y="5345"/>
                  </a:cubicBezTo>
                  <a:cubicBezTo>
                    <a:pt x="8201" y="5345"/>
                    <a:pt x="9866" y="4975"/>
                    <a:pt x="11137" y="4235"/>
                  </a:cubicBezTo>
                  <a:cubicBezTo>
                    <a:pt x="12398" y="3509"/>
                    <a:pt x="13029" y="2543"/>
                    <a:pt x="13029" y="1587"/>
                  </a:cubicBezTo>
                  <a:lnTo>
                    <a:pt x="13029" y="42"/>
                  </a:lnTo>
                  <a:cubicBezTo>
                    <a:pt x="10958" y="42"/>
                    <a:pt x="224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2817271" y="3289756"/>
              <a:ext cx="639344" cy="337028"/>
            </a:xfrm>
            <a:custGeom>
              <a:rect b="b" l="l" r="r" t="t"/>
              <a:pathLst>
                <a:path extrusionOk="0" h="7544" w="14311">
                  <a:moveTo>
                    <a:pt x="7142" y="0"/>
                  </a:moveTo>
                  <a:cubicBezTo>
                    <a:pt x="5474" y="0"/>
                    <a:pt x="3809" y="368"/>
                    <a:pt x="2543" y="1103"/>
                  </a:cubicBezTo>
                  <a:cubicBezTo>
                    <a:pt x="0" y="2574"/>
                    <a:pt x="21" y="4970"/>
                    <a:pt x="2575" y="6441"/>
                  </a:cubicBezTo>
                  <a:cubicBezTo>
                    <a:pt x="3846" y="7176"/>
                    <a:pt x="5514" y="7544"/>
                    <a:pt x="7180" y="7544"/>
                  </a:cubicBezTo>
                  <a:cubicBezTo>
                    <a:pt x="8847" y="7544"/>
                    <a:pt x="10512" y="7176"/>
                    <a:pt x="11778" y="6441"/>
                  </a:cubicBezTo>
                  <a:cubicBezTo>
                    <a:pt x="14310" y="4970"/>
                    <a:pt x="14300" y="2574"/>
                    <a:pt x="11757" y="1103"/>
                  </a:cubicBezTo>
                  <a:cubicBezTo>
                    <a:pt x="10481" y="368"/>
                    <a:pt x="8810" y="0"/>
                    <a:pt x="71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2908812" y="3329160"/>
              <a:ext cx="456713" cy="142781"/>
            </a:xfrm>
            <a:custGeom>
              <a:rect b="b" l="l" r="r" t="t"/>
              <a:pathLst>
                <a:path extrusionOk="0" h="3196" w="10223">
                  <a:moveTo>
                    <a:pt x="5093" y="1"/>
                  </a:moveTo>
                  <a:cubicBezTo>
                    <a:pt x="3817" y="1"/>
                    <a:pt x="2543" y="284"/>
                    <a:pt x="1576" y="852"/>
                  </a:cubicBezTo>
                  <a:cubicBezTo>
                    <a:pt x="473" y="1482"/>
                    <a:pt x="0" y="2344"/>
                    <a:pt x="147" y="3174"/>
                  </a:cubicBezTo>
                  <a:cubicBezTo>
                    <a:pt x="263" y="2544"/>
                    <a:pt x="736" y="1923"/>
                    <a:pt x="1576" y="1440"/>
                  </a:cubicBezTo>
                  <a:cubicBezTo>
                    <a:pt x="2543" y="878"/>
                    <a:pt x="3817" y="597"/>
                    <a:pt x="5093" y="597"/>
                  </a:cubicBezTo>
                  <a:cubicBezTo>
                    <a:pt x="6370" y="597"/>
                    <a:pt x="7649" y="878"/>
                    <a:pt x="8626" y="1440"/>
                  </a:cubicBezTo>
                  <a:cubicBezTo>
                    <a:pt x="9477" y="1934"/>
                    <a:pt x="9961" y="2554"/>
                    <a:pt x="10066" y="3195"/>
                  </a:cubicBezTo>
                  <a:cubicBezTo>
                    <a:pt x="10223" y="2355"/>
                    <a:pt x="9740" y="1493"/>
                    <a:pt x="8626" y="852"/>
                  </a:cubicBezTo>
                  <a:cubicBezTo>
                    <a:pt x="7649" y="284"/>
                    <a:pt x="6370" y="1"/>
                    <a:pt x="50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2915380" y="3355832"/>
              <a:ext cx="443131" cy="231551"/>
            </a:xfrm>
            <a:custGeom>
              <a:rect b="b" l="l" r="r" t="t"/>
              <a:pathLst>
                <a:path extrusionOk="0" h="5183" w="9919">
                  <a:moveTo>
                    <a:pt x="4946" y="0"/>
                  </a:moveTo>
                  <a:cubicBezTo>
                    <a:pt x="3670" y="0"/>
                    <a:pt x="2396" y="281"/>
                    <a:pt x="1429" y="843"/>
                  </a:cubicBezTo>
                  <a:cubicBezTo>
                    <a:pt x="589" y="1326"/>
                    <a:pt x="116" y="1947"/>
                    <a:pt x="0" y="2577"/>
                  </a:cubicBezTo>
                  <a:cubicBezTo>
                    <a:pt x="116" y="3218"/>
                    <a:pt x="599" y="3848"/>
                    <a:pt x="1450" y="4331"/>
                  </a:cubicBezTo>
                  <a:cubicBezTo>
                    <a:pt x="2427" y="4899"/>
                    <a:pt x="3704" y="5182"/>
                    <a:pt x="4979" y="5182"/>
                  </a:cubicBezTo>
                  <a:cubicBezTo>
                    <a:pt x="6254" y="5182"/>
                    <a:pt x="7528" y="4899"/>
                    <a:pt x="8500" y="4331"/>
                  </a:cubicBezTo>
                  <a:cubicBezTo>
                    <a:pt x="9340" y="3848"/>
                    <a:pt x="9814" y="3229"/>
                    <a:pt x="9919" y="2598"/>
                  </a:cubicBezTo>
                  <a:cubicBezTo>
                    <a:pt x="9814" y="1957"/>
                    <a:pt x="9330" y="1337"/>
                    <a:pt x="8479" y="843"/>
                  </a:cubicBezTo>
                  <a:cubicBezTo>
                    <a:pt x="7502" y="281"/>
                    <a:pt x="6223" y="0"/>
                    <a:pt x="4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2908812" y="3316472"/>
              <a:ext cx="456713" cy="283597"/>
            </a:xfrm>
            <a:custGeom>
              <a:rect b="b" l="l" r="r" t="t"/>
              <a:pathLst>
                <a:path extrusionOk="0" fill="none" h="6348" w="10223">
                  <a:moveTo>
                    <a:pt x="10066" y="3479"/>
                  </a:moveTo>
                  <a:cubicBezTo>
                    <a:pt x="10223" y="2639"/>
                    <a:pt x="9740" y="1777"/>
                    <a:pt x="8626" y="1136"/>
                  </a:cubicBezTo>
                  <a:cubicBezTo>
                    <a:pt x="6672" y="1"/>
                    <a:pt x="3510" y="1"/>
                    <a:pt x="1576" y="1136"/>
                  </a:cubicBezTo>
                  <a:cubicBezTo>
                    <a:pt x="473" y="1766"/>
                    <a:pt x="0" y="2628"/>
                    <a:pt x="147" y="3458"/>
                  </a:cubicBezTo>
                  <a:cubicBezTo>
                    <a:pt x="263" y="4099"/>
                    <a:pt x="746" y="4729"/>
                    <a:pt x="1597" y="5212"/>
                  </a:cubicBezTo>
                  <a:cubicBezTo>
                    <a:pt x="3552" y="6347"/>
                    <a:pt x="6704" y="6347"/>
                    <a:pt x="8647" y="5212"/>
                  </a:cubicBezTo>
                  <a:cubicBezTo>
                    <a:pt x="9487" y="4729"/>
                    <a:pt x="9961" y="4110"/>
                    <a:pt x="10066" y="347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2915380" y="3343278"/>
              <a:ext cx="443578" cy="129111"/>
            </a:xfrm>
            <a:custGeom>
              <a:rect b="b" l="l" r="r" t="t"/>
              <a:pathLst>
                <a:path extrusionOk="0" fill="none" h="2890" w="9929">
                  <a:moveTo>
                    <a:pt x="9929" y="2889"/>
                  </a:moveTo>
                  <a:cubicBezTo>
                    <a:pt x="9929" y="2889"/>
                    <a:pt x="9929" y="2879"/>
                    <a:pt x="9919" y="2879"/>
                  </a:cubicBezTo>
                  <a:cubicBezTo>
                    <a:pt x="9814" y="2238"/>
                    <a:pt x="9330" y="1618"/>
                    <a:pt x="8479" y="1124"/>
                  </a:cubicBezTo>
                  <a:cubicBezTo>
                    <a:pt x="6525" y="0"/>
                    <a:pt x="3363" y="0"/>
                    <a:pt x="1429" y="1124"/>
                  </a:cubicBezTo>
                  <a:cubicBezTo>
                    <a:pt x="589" y="1607"/>
                    <a:pt x="116" y="2228"/>
                    <a:pt x="0" y="2858"/>
                  </a:cubicBezTo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3028946" y="3402875"/>
              <a:ext cx="216450" cy="124420"/>
            </a:xfrm>
            <a:custGeom>
              <a:rect b="b" l="l" r="r" t="t"/>
              <a:pathLst>
                <a:path extrusionOk="0" h="2785" w="4845">
                  <a:moveTo>
                    <a:pt x="4246" y="0"/>
                  </a:moveTo>
                  <a:lnTo>
                    <a:pt x="3625" y="357"/>
                  </a:lnTo>
                  <a:cubicBezTo>
                    <a:pt x="3322" y="239"/>
                    <a:pt x="3016" y="179"/>
                    <a:pt x="2729" y="179"/>
                  </a:cubicBezTo>
                  <a:cubicBezTo>
                    <a:pt x="2429" y="179"/>
                    <a:pt x="2149" y="245"/>
                    <a:pt x="1913" y="378"/>
                  </a:cubicBezTo>
                  <a:cubicBezTo>
                    <a:pt x="863" y="988"/>
                    <a:pt x="2754" y="1713"/>
                    <a:pt x="2228" y="2018"/>
                  </a:cubicBezTo>
                  <a:cubicBezTo>
                    <a:pt x="2164" y="2058"/>
                    <a:pt x="2089" y="2077"/>
                    <a:pt x="2007" y="2077"/>
                  </a:cubicBezTo>
                  <a:cubicBezTo>
                    <a:pt x="1876" y="2077"/>
                    <a:pt x="1730" y="2028"/>
                    <a:pt x="1587" y="1944"/>
                  </a:cubicBezTo>
                  <a:cubicBezTo>
                    <a:pt x="1272" y="1765"/>
                    <a:pt x="989" y="1398"/>
                    <a:pt x="947" y="1062"/>
                  </a:cubicBezTo>
                  <a:lnTo>
                    <a:pt x="74" y="1230"/>
                  </a:lnTo>
                  <a:cubicBezTo>
                    <a:pt x="127" y="1524"/>
                    <a:pt x="337" y="1828"/>
                    <a:pt x="652" y="2081"/>
                  </a:cubicBezTo>
                  <a:lnTo>
                    <a:pt x="1" y="2470"/>
                  </a:lnTo>
                  <a:lnTo>
                    <a:pt x="557" y="2785"/>
                  </a:lnTo>
                  <a:lnTo>
                    <a:pt x="1199" y="2417"/>
                  </a:lnTo>
                  <a:cubicBezTo>
                    <a:pt x="1536" y="2571"/>
                    <a:pt x="1904" y="2661"/>
                    <a:pt x="2255" y="2661"/>
                  </a:cubicBezTo>
                  <a:cubicBezTo>
                    <a:pt x="2548" y="2661"/>
                    <a:pt x="2829" y="2598"/>
                    <a:pt x="3069" y="2459"/>
                  </a:cubicBezTo>
                  <a:cubicBezTo>
                    <a:pt x="4141" y="1839"/>
                    <a:pt x="2270" y="1093"/>
                    <a:pt x="2785" y="799"/>
                  </a:cubicBezTo>
                  <a:cubicBezTo>
                    <a:pt x="2837" y="767"/>
                    <a:pt x="2901" y="751"/>
                    <a:pt x="2970" y="751"/>
                  </a:cubicBezTo>
                  <a:cubicBezTo>
                    <a:pt x="3081" y="751"/>
                    <a:pt x="3208" y="791"/>
                    <a:pt x="3331" y="862"/>
                  </a:cubicBezTo>
                  <a:cubicBezTo>
                    <a:pt x="3573" y="999"/>
                    <a:pt x="3836" y="1303"/>
                    <a:pt x="3973" y="1587"/>
                  </a:cubicBezTo>
                  <a:lnTo>
                    <a:pt x="4844" y="1419"/>
                  </a:lnTo>
                  <a:cubicBezTo>
                    <a:pt x="4760" y="1167"/>
                    <a:pt x="4529" y="904"/>
                    <a:pt x="4204" y="673"/>
                  </a:cubicBezTo>
                  <a:lnTo>
                    <a:pt x="4813" y="315"/>
                  </a:lnTo>
                  <a:lnTo>
                    <a:pt x="4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2845909" y="3359227"/>
              <a:ext cx="582071" cy="238475"/>
            </a:xfrm>
            <a:custGeom>
              <a:rect b="b" l="l" r="r" t="t"/>
              <a:pathLst>
                <a:path extrusionOk="0" h="5338" w="13029">
                  <a:moveTo>
                    <a:pt x="0" y="1"/>
                  </a:moveTo>
                  <a:lnTo>
                    <a:pt x="0" y="1545"/>
                  </a:lnTo>
                  <a:cubicBezTo>
                    <a:pt x="0" y="2522"/>
                    <a:pt x="641" y="3489"/>
                    <a:pt x="1923" y="4234"/>
                  </a:cubicBezTo>
                  <a:cubicBezTo>
                    <a:pt x="3199" y="4970"/>
                    <a:pt x="4867" y="5338"/>
                    <a:pt x="6534" y="5338"/>
                  </a:cubicBezTo>
                  <a:cubicBezTo>
                    <a:pt x="8201" y="5338"/>
                    <a:pt x="9866" y="4970"/>
                    <a:pt x="11137" y="4234"/>
                  </a:cubicBezTo>
                  <a:cubicBezTo>
                    <a:pt x="12398" y="3499"/>
                    <a:pt x="13029" y="2543"/>
                    <a:pt x="13029" y="1577"/>
                  </a:cubicBezTo>
                  <a:lnTo>
                    <a:pt x="13029" y="32"/>
                  </a:lnTo>
                  <a:cubicBezTo>
                    <a:pt x="10958" y="32"/>
                    <a:pt x="2249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2817271" y="3191290"/>
              <a:ext cx="639344" cy="337296"/>
            </a:xfrm>
            <a:custGeom>
              <a:rect b="b" l="l" r="r" t="t"/>
              <a:pathLst>
                <a:path extrusionOk="0" h="7550" w="14311">
                  <a:moveTo>
                    <a:pt x="7142" y="0"/>
                  </a:moveTo>
                  <a:cubicBezTo>
                    <a:pt x="5474" y="0"/>
                    <a:pt x="3809" y="371"/>
                    <a:pt x="2543" y="1112"/>
                  </a:cubicBezTo>
                  <a:cubicBezTo>
                    <a:pt x="0" y="2583"/>
                    <a:pt x="21" y="4967"/>
                    <a:pt x="2575" y="6438"/>
                  </a:cubicBezTo>
                  <a:cubicBezTo>
                    <a:pt x="3846" y="7179"/>
                    <a:pt x="5514" y="7550"/>
                    <a:pt x="7180" y="7550"/>
                  </a:cubicBezTo>
                  <a:cubicBezTo>
                    <a:pt x="8847" y="7550"/>
                    <a:pt x="10512" y="7179"/>
                    <a:pt x="11778" y="6438"/>
                  </a:cubicBezTo>
                  <a:cubicBezTo>
                    <a:pt x="14310" y="4967"/>
                    <a:pt x="14300" y="2583"/>
                    <a:pt x="11757" y="1112"/>
                  </a:cubicBezTo>
                  <a:cubicBezTo>
                    <a:pt x="10481" y="371"/>
                    <a:pt x="8810" y="0"/>
                    <a:pt x="71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2908812" y="3230963"/>
              <a:ext cx="456713" cy="142379"/>
            </a:xfrm>
            <a:custGeom>
              <a:rect b="b" l="l" r="r" t="t"/>
              <a:pathLst>
                <a:path extrusionOk="0" h="3187" w="10223">
                  <a:moveTo>
                    <a:pt x="5093" y="0"/>
                  </a:moveTo>
                  <a:cubicBezTo>
                    <a:pt x="3817" y="0"/>
                    <a:pt x="2543" y="281"/>
                    <a:pt x="1576" y="843"/>
                  </a:cubicBezTo>
                  <a:cubicBezTo>
                    <a:pt x="473" y="1485"/>
                    <a:pt x="0" y="2346"/>
                    <a:pt x="147" y="3176"/>
                  </a:cubicBezTo>
                  <a:cubicBezTo>
                    <a:pt x="263" y="2535"/>
                    <a:pt x="736" y="1926"/>
                    <a:pt x="1576" y="1443"/>
                  </a:cubicBezTo>
                  <a:cubicBezTo>
                    <a:pt x="2543" y="875"/>
                    <a:pt x="3817" y="592"/>
                    <a:pt x="5093" y="592"/>
                  </a:cubicBezTo>
                  <a:cubicBezTo>
                    <a:pt x="6370" y="592"/>
                    <a:pt x="7649" y="875"/>
                    <a:pt x="8626" y="1443"/>
                  </a:cubicBezTo>
                  <a:cubicBezTo>
                    <a:pt x="9477" y="1926"/>
                    <a:pt x="9961" y="2556"/>
                    <a:pt x="10066" y="3187"/>
                  </a:cubicBezTo>
                  <a:cubicBezTo>
                    <a:pt x="10223" y="2356"/>
                    <a:pt x="9740" y="1485"/>
                    <a:pt x="8626" y="843"/>
                  </a:cubicBezTo>
                  <a:cubicBezTo>
                    <a:pt x="7649" y="281"/>
                    <a:pt x="6370" y="0"/>
                    <a:pt x="50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2915380" y="3257366"/>
              <a:ext cx="443131" cy="231551"/>
            </a:xfrm>
            <a:custGeom>
              <a:rect b="b" l="l" r="r" t="t"/>
              <a:pathLst>
                <a:path extrusionOk="0" h="5183" w="9919">
                  <a:moveTo>
                    <a:pt x="4946" y="1"/>
                  </a:moveTo>
                  <a:cubicBezTo>
                    <a:pt x="3670" y="1"/>
                    <a:pt x="2396" y="284"/>
                    <a:pt x="1429" y="852"/>
                  </a:cubicBezTo>
                  <a:cubicBezTo>
                    <a:pt x="589" y="1335"/>
                    <a:pt x="116" y="1944"/>
                    <a:pt x="0" y="2585"/>
                  </a:cubicBezTo>
                  <a:cubicBezTo>
                    <a:pt x="116" y="3226"/>
                    <a:pt x="599" y="3846"/>
                    <a:pt x="1450" y="4340"/>
                  </a:cubicBezTo>
                  <a:cubicBezTo>
                    <a:pt x="2427" y="4902"/>
                    <a:pt x="3704" y="5183"/>
                    <a:pt x="4979" y="5183"/>
                  </a:cubicBezTo>
                  <a:cubicBezTo>
                    <a:pt x="6254" y="5183"/>
                    <a:pt x="7528" y="4902"/>
                    <a:pt x="8500" y="4340"/>
                  </a:cubicBezTo>
                  <a:cubicBezTo>
                    <a:pt x="9340" y="3857"/>
                    <a:pt x="9814" y="3236"/>
                    <a:pt x="9919" y="2596"/>
                  </a:cubicBezTo>
                  <a:cubicBezTo>
                    <a:pt x="9814" y="1965"/>
                    <a:pt x="9330" y="1335"/>
                    <a:pt x="8479" y="852"/>
                  </a:cubicBezTo>
                  <a:cubicBezTo>
                    <a:pt x="7502" y="284"/>
                    <a:pt x="6223" y="1"/>
                    <a:pt x="4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2908812" y="3218409"/>
              <a:ext cx="456713" cy="283061"/>
            </a:xfrm>
            <a:custGeom>
              <a:rect b="b" l="l" r="r" t="t"/>
              <a:pathLst>
                <a:path extrusionOk="0" fill="none" h="6336" w="10223">
                  <a:moveTo>
                    <a:pt x="10066" y="3468"/>
                  </a:moveTo>
                  <a:cubicBezTo>
                    <a:pt x="10223" y="2637"/>
                    <a:pt x="9740" y="1766"/>
                    <a:pt x="8626" y="1124"/>
                  </a:cubicBezTo>
                  <a:cubicBezTo>
                    <a:pt x="6672" y="1"/>
                    <a:pt x="3510" y="1"/>
                    <a:pt x="1576" y="1124"/>
                  </a:cubicBezTo>
                  <a:cubicBezTo>
                    <a:pt x="473" y="1766"/>
                    <a:pt x="0" y="2627"/>
                    <a:pt x="147" y="3457"/>
                  </a:cubicBezTo>
                  <a:cubicBezTo>
                    <a:pt x="263" y="4098"/>
                    <a:pt x="746" y="4718"/>
                    <a:pt x="1597" y="5212"/>
                  </a:cubicBezTo>
                  <a:cubicBezTo>
                    <a:pt x="3552" y="6336"/>
                    <a:pt x="6704" y="6336"/>
                    <a:pt x="8647" y="5212"/>
                  </a:cubicBezTo>
                  <a:cubicBezTo>
                    <a:pt x="9487" y="4729"/>
                    <a:pt x="9961" y="4108"/>
                    <a:pt x="10066" y="346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2915380" y="3244678"/>
              <a:ext cx="443578" cy="129111"/>
            </a:xfrm>
            <a:custGeom>
              <a:rect b="b" l="l" r="r" t="t"/>
              <a:pathLst>
                <a:path extrusionOk="0" fill="none" h="2890" w="9929">
                  <a:moveTo>
                    <a:pt x="9929" y="2890"/>
                  </a:moveTo>
                  <a:lnTo>
                    <a:pt x="9919" y="2880"/>
                  </a:lnTo>
                  <a:cubicBezTo>
                    <a:pt x="9814" y="2249"/>
                    <a:pt x="9330" y="1619"/>
                    <a:pt x="8479" y="1136"/>
                  </a:cubicBezTo>
                  <a:cubicBezTo>
                    <a:pt x="6525" y="1"/>
                    <a:pt x="3363" y="1"/>
                    <a:pt x="1429" y="1136"/>
                  </a:cubicBezTo>
                  <a:cubicBezTo>
                    <a:pt x="589" y="1619"/>
                    <a:pt x="116" y="2228"/>
                    <a:pt x="0" y="2869"/>
                  </a:cubicBezTo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3028946" y="3304276"/>
              <a:ext cx="216450" cy="124911"/>
            </a:xfrm>
            <a:custGeom>
              <a:rect b="b" l="l" r="r" t="t"/>
              <a:pathLst>
                <a:path extrusionOk="0" h="2796" w="4845">
                  <a:moveTo>
                    <a:pt x="4246" y="1"/>
                  </a:moveTo>
                  <a:lnTo>
                    <a:pt x="3625" y="369"/>
                  </a:lnTo>
                  <a:cubicBezTo>
                    <a:pt x="3316" y="248"/>
                    <a:pt x="3003" y="185"/>
                    <a:pt x="2710" y="185"/>
                  </a:cubicBezTo>
                  <a:cubicBezTo>
                    <a:pt x="2418" y="185"/>
                    <a:pt x="2144" y="248"/>
                    <a:pt x="1913" y="379"/>
                  </a:cubicBezTo>
                  <a:cubicBezTo>
                    <a:pt x="863" y="988"/>
                    <a:pt x="2754" y="1724"/>
                    <a:pt x="2228" y="2029"/>
                  </a:cubicBezTo>
                  <a:cubicBezTo>
                    <a:pt x="2163" y="2066"/>
                    <a:pt x="2087" y="2083"/>
                    <a:pt x="2005" y="2083"/>
                  </a:cubicBezTo>
                  <a:cubicBezTo>
                    <a:pt x="1874" y="2083"/>
                    <a:pt x="1729" y="2039"/>
                    <a:pt x="1587" y="1955"/>
                  </a:cubicBezTo>
                  <a:cubicBezTo>
                    <a:pt x="1272" y="1777"/>
                    <a:pt x="989" y="1399"/>
                    <a:pt x="947" y="1073"/>
                  </a:cubicBezTo>
                  <a:lnTo>
                    <a:pt x="74" y="1241"/>
                  </a:lnTo>
                  <a:cubicBezTo>
                    <a:pt x="127" y="1525"/>
                    <a:pt x="337" y="1829"/>
                    <a:pt x="652" y="2092"/>
                  </a:cubicBezTo>
                  <a:lnTo>
                    <a:pt x="1" y="2470"/>
                  </a:lnTo>
                  <a:lnTo>
                    <a:pt x="557" y="2796"/>
                  </a:lnTo>
                  <a:lnTo>
                    <a:pt x="1199" y="2417"/>
                  </a:lnTo>
                  <a:cubicBezTo>
                    <a:pt x="1533" y="2576"/>
                    <a:pt x="1898" y="2665"/>
                    <a:pt x="2245" y="2665"/>
                  </a:cubicBezTo>
                  <a:cubicBezTo>
                    <a:pt x="2542" y="2665"/>
                    <a:pt x="2827" y="2600"/>
                    <a:pt x="3069" y="2459"/>
                  </a:cubicBezTo>
                  <a:cubicBezTo>
                    <a:pt x="4141" y="1840"/>
                    <a:pt x="2270" y="1104"/>
                    <a:pt x="2785" y="799"/>
                  </a:cubicBezTo>
                  <a:cubicBezTo>
                    <a:pt x="2837" y="767"/>
                    <a:pt x="2901" y="752"/>
                    <a:pt x="2970" y="752"/>
                  </a:cubicBezTo>
                  <a:cubicBezTo>
                    <a:pt x="3081" y="752"/>
                    <a:pt x="3208" y="791"/>
                    <a:pt x="3331" y="862"/>
                  </a:cubicBezTo>
                  <a:cubicBezTo>
                    <a:pt x="3573" y="1009"/>
                    <a:pt x="3836" y="1304"/>
                    <a:pt x="3973" y="1598"/>
                  </a:cubicBezTo>
                  <a:lnTo>
                    <a:pt x="4844" y="1420"/>
                  </a:lnTo>
                  <a:cubicBezTo>
                    <a:pt x="4760" y="1178"/>
                    <a:pt x="4529" y="904"/>
                    <a:pt x="4204" y="673"/>
                  </a:cubicBezTo>
                  <a:lnTo>
                    <a:pt x="4813" y="327"/>
                  </a:lnTo>
                  <a:lnTo>
                    <a:pt x="4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2845909" y="3260672"/>
              <a:ext cx="582071" cy="238475"/>
            </a:xfrm>
            <a:custGeom>
              <a:rect b="b" l="l" r="r" t="t"/>
              <a:pathLst>
                <a:path extrusionOk="0" h="5338" w="13029">
                  <a:moveTo>
                    <a:pt x="0" y="0"/>
                  </a:moveTo>
                  <a:lnTo>
                    <a:pt x="0" y="1544"/>
                  </a:lnTo>
                  <a:cubicBezTo>
                    <a:pt x="0" y="2522"/>
                    <a:pt x="641" y="3498"/>
                    <a:pt x="1923" y="4234"/>
                  </a:cubicBezTo>
                  <a:cubicBezTo>
                    <a:pt x="3199" y="4969"/>
                    <a:pt x="4867" y="5337"/>
                    <a:pt x="6534" y="5337"/>
                  </a:cubicBezTo>
                  <a:cubicBezTo>
                    <a:pt x="8201" y="5337"/>
                    <a:pt x="9866" y="4969"/>
                    <a:pt x="11137" y="4234"/>
                  </a:cubicBezTo>
                  <a:cubicBezTo>
                    <a:pt x="12398" y="3498"/>
                    <a:pt x="13029" y="2543"/>
                    <a:pt x="13029" y="1586"/>
                  </a:cubicBezTo>
                  <a:lnTo>
                    <a:pt x="13029" y="31"/>
                  </a:lnTo>
                  <a:cubicBezTo>
                    <a:pt x="10958" y="31"/>
                    <a:pt x="224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2817271" y="3093093"/>
              <a:ext cx="639344" cy="337073"/>
            </a:xfrm>
            <a:custGeom>
              <a:rect b="b" l="l" r="r" t="t"/>
              <a:pathLst>
                <a:path extrusionOk="0" h="7545" w="14311">
                  <a:moveTo>
                    <a:pt x="7142" y="0"/>
                  </a:moveTo>
                  <a:cubicBezTo>
                    <a:pt x="5474" y="0"/>
                    <a:pt x="3809" y="368"/>
                    <a:pt x="2543" y="1103"/>
                  </a:cubicBezTo>
                  <a:cubicBezTo>
                    <a:pt x="0" y="2574"/>
                    <a:pt x="21" y="4970"/>
                    <a:pt x="2575" y="6441"/>
                  </a:cubicBezTo>
                  <a:cubicBezTo>
                    <a:pt x="3846" y="7176"/>
                    <a:pt x="5514" y="7544"/>
                    <a:pt x="7180" y="7544"/>
                  </a:cubicBezTo>
                  <a:cubicBezTo>
                    <a:pt x="8847" y="7544"/>
                    <a:pt x="10512" y="7176"/>
                    <a:pt x="11778" y="6441"/>
                  </a:cubicBezTo>
                  <a:cubicBezTo>
                    <a:pt x="14310" y="4959"/>
                    <a:pt x="14300" y="2574"/>
                    <a:pt x="11757" y="1103"/>
                  </a:cubicBezTo>
                  <a:cubicBezTo>
                    <a:pt x="10481" y="368"/>
                    <a:pt x="8810" y="0"/>
                    <a:pt x="71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2908812" y="3132408"/>
              <a:ext cx="456713" cy="142826"/>
            </a:xfrm>
            <a:custGeom>
              <a:rect b="b" l="l" r="r" t="t"/>
              <a:pathLst>
                <a:path extrusionOk="0" h="3197" w="10223">
                  <a:moveTo>
                    <a:pt x="5093" y="0"/>
                  </a:moveTo>
                  <a:cubicBezTo>
                    <a:pt x="3817" y="0"/>
                    <a:pt x="2543" y="281"/>
                    <a:pt x="1576" y="843"/>
                  </a:cubicBezTo>
                  <a:cubicBezTo>
                    <a:pt x="473" y="1484"/>
                    <a:pt x="0" y="2346"/>
                    <a:pt x="147" y="3175"/>
                  </a:cubicBezTo>
                  <a:cubicBezTo>
                    <a:pt x="263" y="2545"/>
                    <a:pt x="736" y="1926"/>
                    <a:pt x="1576" y="1442"/>
                  </a:cubicBezTo>
                  <a:cubicBezTo>
                    <a:pt x="2543" y="880"/>
                    <a:pt x="3817" y="599"/>
                    <a:pt x="5093" y="599"/>
                  </a:cubicBezTo>
                  <a:cubicBezTo>
                    <a:pt x="6370" y="599"/>
                    <a:pt x="7649" y="880"/>
                    <a:pt x="8626" y="1442"/>
                  </a:cubicBezTo>
                  <a:cubicBezTo>
                    <a:pt x="9477" y="1936"/>
                    <a:pt x="9961" y="2556"/>
                    <a:pt x="10066" y="3196"/>
                  </a:cubicBezTo>
                  <a:cubicBezTo>
                    <a:pt x="10223" y="2356"/>
                    <a:pt x="9740" y="1484"/>
                    <a:pt x="8626" y="843"/>
                  </a:cubicBezTo>
                  <a:cubicBezTo>
                    <a:pt x="7649" y="281"/>
                    <a:pt x="6370" y="0"/>
                    <a:pt x="50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2915380" y="3159124"/>
              <a:ext cx="443131" cy="231595"/>
            </a:xfrm>
            <a:custGeom>
              <a:rect b="b" l="l" r="r" t="t"/>
              <a:pathLst>
                <a:path extrusionOk="0" h="5184" w="9919">
                  <a:moveTo>
                    <a:pt x="4946" y="1"/>
                  </a:moveTo>
                  <a:cubicBezTo>
                    <a:pt x="3670" y="1"/>
                    <a:pt x="2396" y="282"/>
                    <a:pt x="1429" y="844"/>
                  </a:cubicBezTo>
                  <a:cubicBezTo>
                    <a:pt x="589" y="1328"/>
                    <a:pt x="116" y="1947"/>
                    <a:pt x="0" y="2577"/>
                  </a:cubicBezTo>
                  <a:cubicBezTo>
                    <a:pt x="116" y="3219"/>
                    <a:pt x="599" y="3849"/>
                    <a:pt x="1450" y="4332"/>
                  </a:cubicBezTo>
                  <a:cubicBezTo>
                    <a:pt x="2427" y="4900"/>
                    <a:pt x="3704" y="5183"/>
                    <a:pt x="4979" y="5183"/>
                  </a:cubicBezTo>
                  <a:cubicBezTo>
                    <a:pt x="6254" y="5183"/>
                    <a:pt x="7528" y="4900"/>
                    <a:pt x="8500" y="4332"/>
                  </a:cubicBezTo>
                  <a:cubicBezTo>
                    <a:pt x="9340" y="3849"/>
                    <a:pt x="9814" y="3229"/>
                    <a:pt x="9919" y="2598"/>
                  </a:cubicBezTo>
                  <a:cubicBezTo>
                    <a:pt x="9814" y="1958"/>
                    <a:pt x="9330" y="1338"/>
                    <a:pt x="8479" y="844"/>
                  </a:cubicBezTo>
                  <a:cubicBezTo>
                    <a:pt x="7502" y="282"/>
                    <a:pt x="6223" y="1"/>
                    <a:pt x="4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2908812" y="3119854"/>
              <a:ext cx="456713" cy="283552"/>
            </a:xfrm>
            <a:custGeom>
              <a:rect b="b" l="l" r="r" t="t"/>
              <a:pathLst>
                <a:path extrusionOk="0" fill="none" h="6347" w="10223">
                  <a:moveTo>
                    <a:pt x="10066" y="3477"/>
                  </a:moveTo>
                  <a:cubicBezTo>
                    <a:pt x="10223" y="2637"/>
                    <a:pt x="9740" y="1765"/>
                    <a:pt x="8626" y="1124"/>
                  </a:cubicBezTo>
                  <a:cubicBezTo>
                    <a:pt x="6672" y="0"/>
                    <a:pt x="3510" y="0"/>
                    <a:pt x="1576" y="1124"/>
                  </a:cubicBezTo>
                  <a:cubicBezTo>
                    <a:pt x="473" y="1765"/>
                    <a:pt x="0" y="2627"/>
                    <a:pt x="147" y="3456"/>
                  </a:cubicBezTo>
                  <a:cubicBezTo>
                    <a:pt x="263" y="4098"/>
                    <a:pt x="746" y="4728"/>
                    <a:pt x="1597" y="5211"/>
                  </a:cubicBezTo>
                  <a:cubicBezTo>
                    <a:pt x="3552" y="6346"/>
                    <a:pt x="6704" y="6346"/>
                    <a:pt x="8647" y="5211"/>
                  </a:cubicBezTo>
                  <a:cubicBezTo>
                    <a:pt x="9487" y="4728"/>
                    <a:pt x="9961" y="4108"/>
                    <a:pt x="10066" y="347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2915380" y="3146570"/>
              <a:ext cx="443578" cy="129155"/>
            </a:xfrm>
            <a:custGeom>
              <a:rect b="b" l="l" r="r" t="t"/>
              <a:pathLst>
                <a:path extrusionOk="0" fill="none" h="2891" w="9929">
                  <a:moveTo>
                    <a:pt x="9929" y="2890"/>
                  </a:moveTo>
                  <a:cubicBezTo>
                    <a:pt x="9929" y="2890"/>
                    <a:pt x="9929" y="2879"/>
                    <a:pt x="9919" y="2879"/>
                  </a:cubicBezTo>
                  <a:cubicBezTo>
                    <a:pt x="9814" y="2239"/>
                    <a:pt x="9330" y="1619"/>
                    <a:pt x="8479" y="1125"/>
                  </a:cubicBezTo>
                  <a:cubicBezTo>
                    <a:pt x="6525" y="1"/>
                    <a:pt x="3363" y="1"/>
                    <a:pt x="1429" y="1125"/>
                  </a:cubicBezTo>
                  <a:cubicBezTo>
                    <a:pt x="589" y="1609"/>
                    <a:pt x="116" y="2228"/>
                    <a:pt x="0" y="2858"/>
                  </a:cubicBezTo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3028946" y="3205721"/>
              <a:ext cx="216450" cy="124911"/>
            </a:xfrm>
            <a:custGeom>
              <a:rect b="b" l="l" r="r" t="t"/>
              <a:pathLst>
                <a:path extrusionOk="0" h="2796" w="4845">
                  <a:moveTo>
                    <a:pt x="4246" y="0"/>
                  </a:moveTo>
                  <a:lnTo>
                    <a:pt x="3625" y="369"/>
                  </a:lnTo>
                  <a:cubicBezTo>
                    <a:pt x="3322" y="250"/>
                    <a:pt x="3016" y="190"/>
                    <a:pt x="2729" y="190"/>
                  </a:cubicBezTo>
                  <a:cubicBezTo>
                    <a:pt x="2429" y="190"/>
                    <a:pt x="2149" y="255"/>
                    <a:pt x="1913" y="390"/>
                  </a:cubicBezTo>
                  <a:cubicBezTo>
                    <a:pt x="863" y="999"/>
                    <a:pt x="2754" y="1724"/>
                    <a:pt x="2228" y="2029"/>
                  </a:cubicBezTo>
                  <a:cubicBezTo>
                    <a:pt x="2163" y="2065"/>
                    <a:pt x="2087" y="2083"/>
                    <a:pt x="2005" y="2083"/>
                  </a:cubicBezTo>
                  <a:cubicBezTo>
                    <a:pt x="1874" y="2083"/>
                    <a:pt x="1729" y="2039"/>
                    <a:pt x="1587" y="1955"/>
                  </a:cubicBezTo>
                  <a:cubicBezTo>
                    <a:pt x="1272" y="1776"/>
                    <a:pt x="989" y="1408"/>
                    <a:pt x="947" y="1072"/>
                  </a:cubicBezTo>
                  <a:lnTo>
                    <a:pt x="74" y="1240"/>
                  </a:lnTo>
                  <a:cubicBezTo>
                    <a:pt x="127" y="1534"/>
                    <a:pt x="337" y="1840"/>
                    <a:pt x="652" y="2092"/>
                  </a:cubicBezTo>
                  <a:lnTo>
                    <a:pt x="1" y="2470"/>
                  </a:lnTo>
                  <a:lnTo>
                    <a:pt x="557" y="2795"/>
                  </a:lnTo>
                  <a:lnTo>
                    <a:pt x="1199" y="2428"/>
                  </a:lnTo>
                  <a:cubicBezTo>
                    <a:pt x="1536" y="2582"/>
                    <a:pt x="1904" y="2671"/>
                    <a:pt x="2255" y="2671"/>
                  </a:cubicBezTo>
                  <a:cubicBezTo>
                    <a:pt x="2549" y="2671"/>
                    <a:pt x="2830" y="2609"/>
                    <a:pt x="3069" y="2470"/>
                  </a:cubicBezTo>
                  <a:cubicBezTo>
                    <a:pt x="4141" y="1840"/>
                    <a:pt x="2270" y="1104"/>
                    <a:pt x="2785" y="810"/>
                  </a:cubicBezTo>
                  <a:cubicBezTo>
                    <a:pt x="2838" y="778"/>
                    <a:pt x="2901" y="762"/>
                    <a:pt x="2970" y="762"/>
                  </a:cubicBezTo>
                  <a:cubicBezTo>
                    <a:pt x="3082" y="762"/>
                    <a:pt x="3209" y="801"/>
                    <a:pt x="3331" y="873"/>
                  </a:cubicBezTo>
                  <a:cubicBezTo>
                    <a:pt x="3573" y="1009"/>
                    <a:pt x="3836" y="1314"/>
                    <a:pt x="3973" y="1597"/>
                  </a:cubicBezTo>
                  <a:lnTo>
                    <a:pt x="4844" y="1419"/>
                  </a:lnTo>
                  <a:cubicBezTo>
                    <a:pt x="4760" y="1177"/>
                    <a:pt x="4529" y="915"/>
                    <a:pt x="4204" y="684"/>
                  </a:cubicBezTo>
                  <a:lnTo>
                    <a:pt x="4813" y="327"/>
                  </a:lnTo>
                  <a:lnTo>
                    <a:pt x="4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2845909" y="3162519"/>
              <a:ext cx="582071" cy="238520"/>
            </a:xfrm>
            <a:custGeom>
              <a:rect b="b" l="l" r="r" t="t"/>
              <a:pathLst>
                <a:path extrusionOk="0" h="5339" w="13029">
                  <a:moveTo>
                    <a:pt x="0" y="1"/>
                  </a:moveTo>
                  <a:lnTo>
                    <a:pt x="0" y="1546"/>
                  </a:lnTo>
                  <a:cubicBezTo>
                    <a:pt x="0" y="2512"/>
                    <a:pt x="641" y="3489"/>
                    <a:pt x="1923" y="4235"/>
                  </a:cubicBezTo>
                  <a:cubicBezTo>
                    <a:pt x="3199" y="4971"/>
                    <a:pt x="4867" y="5339"/>
                    <a:pt x="6534" y="5339"/>
                  </a:cubicBezTo>
                  <a:cubicBezTo>
                    <a:pt x="8201" y="5339"/>
                    <a:pt x="9866" y="4971"/>
                    <a:pt x="11137" y="4235"/>
                  </a:cubicBezTo>
                  <a:cubicBezTo>
                    <a:pt x="12398" y="3500"/>
                    <a:pt x="13029" y="2543"/>
                    <a:pt x="13029" y="1577"/>
                  </a:cubicBezTo>
                  <a:lnTo>
                    <a:pt x="13029" y="33"/>
                  </a:lnTo>
                  <a:cubicBezTo>
                    <a:pt x="10958" y="33"/>
                    <a:pt x="2249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2817271" y="2994493"/>
              <a:ext cx="639344" cy="337073"/>
            </a:xfrm>
            <a:custGeom>
              <a:rect b="b" l="l" r="r" t="t"/>
              <a:pathLst>
                <a:path extrusionOk="0" h="7545" w="14311">
                  <a:moveTo>
                    <a:pt x="7142" y="1"/>
                  </a:moveTo>
                  <a:cubicBezTo>
                    <a:pt x="5474" y="1"/>
                    <a:pt x="3809" y="369"/>
                    <a:pt x="2543" y="1104"/>
                  </a:cubicBezTo>
                  <a:cubicBezTo>
                    <a:pt x="0" y="2585"/>
                    <a:pt x="21" y="4970"/>
                    <a:pt x="2575" y="6441"/>
                  </a:cubicBezTo>
                  <a:cubicBezTo>
                    <a:pt x="3846" y="7177"/>
                    <a:pt x="5514" y="7545"/>
                    <a:pt x="7180" y="7545"/>
                  </a:cubicBezTo>
                  <a:cubicBezTo>
                    <a:pt x="8847" y="7545"/>
                    <a:pt x="10512" y="7177"/>
                    <a:pt x="11778" y="6441"/>
                  </a:cubicBezTo>
                  <a:cubicBezTo>
                    <a:pt x="14310" y="4970"/>
                    <a:pt x="14300" y="2575"/>
                    <a:pt x="11757" y="1104"/>
                  </a:cubicBezTo>
                  <a:cubicBezTo>
                    <a:pt x="10481" y="369"/>
                    <a:pt x="8810" y="1"/>
                    <a:pt x="714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2908812" y="3034121"/>
              <a:ext cx="456713" cy="142513"/>
            </a:xfrm>
            <a:custGeom>
              <a:rect b="b" l="l" r="r" t="t"/>
              <a:pathLst>
                <a:path extrusionOk="0" h="3190" w="10223">
                  <a:moveTo>
                    <a:pt x="5102" y="0"/>
                  </a:moveTo>
                  <a:cubicBezTo>
                    <a:pt x="3822" y="0"/>
                    <a:pt x="2545" y="284"/>
                    <a:pt x="1576" y="847"/>
                  </a:cubicBezTo>
                  <a:cubicBezTo>
                    <a:pt x="473" y="1488"/>
                    <a:pt x="0" y="2339"/>
                    <a:pt x="147" y="3180"/>
                  </a:cubicBezTo>
                  <a:cubicBezTo>
                    <a:pt x="263" y="2539"/>
                    <a:pt x="736" y="1929"/>
                    <a:pt x="1576" y="1436"/>
                  </a:cubicBezTo>
                  <a:cubicBezTo>
                    <a:pt x="2543" y="873"/>
                    <a:pt x="3817" y="592"/>
                    <a:pt x="5093" y="592"/>
                  </a:cubicBezTo>
                  <a:cubicBezTo>
                    <a:pt x="6370" y="592"/>
                    <a:pt x="7649" y="873"/>
                    <a:pt x="8626" y="1436"/>
                  </a:cubicBezTo>
                  <a:cubicBezTo>
                    <a:pt x="9477" y="1929"/>
                    <a:pt x="9961" y="2549"/>
                    <a:pt x="10066" y="3190"/>
                  </a:cubicBezTo>
                  <a:cubicBezTo>
                    <a:pt x="10223" y="2360"/>
                    <a:pt x="9740" y="1488"/>
                    <a:pt x="8626" y="847"/>
                  </a:cubicBezTo>
                  <a:cubicBezTo>
                    <a:pt x="7651" y="281"/>
                    <a:pt x="6375" y="0"/>
                    <a:pt x="5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2915380" y="3060569"/>
              <a:ext cx="443131" cy="231685"/>
            </a:xfrm>
            <a:custGeom>
              <a:rect b="b" l="l" r="r" t="t"/>
              <a:pathLst>
                <a:path extrusionOk="0" h="5186" w="9919">
                  <a:moveTo>
                    <a:pt x="4946" y="0"/>
                  </a:moveTo>
                  <a:cubicBezTo>
                    <a:pt x="3670" y="0"/>
                    <a:pt x="2396" y="281"/>
                    <a:pt x="1429" y="844"/>
                  </a:cubicBezTo>
                  <a:cubicBezTo>
                    <a:pt x="589" y="1337"/>
                    <a:pt x="116" y="1947"/>
                    <a:pt x="0" y="2588"/>
                  </a:cubicBezTo>
                  <a:cubicBezTo>
                    <a:pt x="116" y="3228"/>
                    <a:pt x="599" y="3849"/>
                    <a:pt x="1450" y="4342"/>
                  </a:cubicBezTo>
                  <a:cubicBezTo>
                    <a:pt x="2427" y="4904"/>
                    <a:pt x="3704" y="5186"/>
                    <a:pt x="4979" y="5186"/>
                  </a:cubicBezTo>
                  <a:cubicBezTo>
                    <a:pt x="6254" y="5186"/>
                    <a:pt x="7528" y="4904"/>
                    <a:pt x="8500" y="4342"/>
                  </a:cubicBezTo>
                  <a:cubicBezTo>
                    <a:pt x="9340" y="3849"/>
                    <a:pt x="9814" y="3239"/>
                    <a:pt x="9919" y="2598"/>
                  </a:cubicBezTo>
                  <a:cubicBezTo>
                    <a:pt x="9814" y="1957"/>
                    <a:pt x="9330" y="1337"/>
                    <a:pt x="8479" y="844"/>
                  </a:cubicBezTo>
                  <a:cubicBezTo>
                    <a:pt x="7502" y="281"/>
                    <a:pt x="6223" y="0"/>
                    <a:pt x="4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2908812" y="3021254"/>
              <a:ext cx="456713" cy="283552"/>
            </a:xfrm>
            <a:custGeom>
              <a:rect b="b" l="l" r="r" t="t"/>
              <a:pathLst>
                <a:path extrusionOk="0" fill="none" h="6347" w="10223">
                  <a:moveTo>
                    <a:pt x="10066" y="3478"/>
                  </a:moveTo>
                  <a:cubicBezTo>
                    <a:pt x="10223" y="2648"/>
                    <a:pt x="9740" y="1776"/>
                    <a:pt x="8626" y="1135"/>
                  </a:cubicBezTo>
                  <a:cubicBezTo>
                    <a:pt x="6672" y="1"/>
                    <a:pt x="3510" y="11"/>
                    <a:pt x="1576" y="1135"/>
                  </a:cubicBezTo>
                  <a:cubicBezTo>
                    <a:pt x="473" y="1776"/>
                    <a:pt x="0" y="2627"/>
                    <a:pt x="147" y="3468"/>
                  </a:cubicBezTo>
                  <a:cubicBezTo>
                    <a:pt x="263" y="4108"/>
                    <a:pt x="746" y="4729"/>
                    <a:pt x="1597" y="5222"/>
                  </a:cubicBezTo>
                  <a:cubicBezTo>
                    <a:pt x="3552" y="6347"/>
                    <a:pt x="6704" y="6347"/>
                    <a:pt x="8647" y="5222"/>
                  </a:cubicBezTo>
                  <a:cubicBezTo>
                    <a:pt x="9487" y="4729"/>
                    <a:pt x="9961" y="4119"/>
                    <a:pt x="10066" y="34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2915380" y="3048015"/>
              <a:ext cx="443578" cy="129111"/>
            </a:xfrm>
            <a:custGeom>
              <a:rect b="b" l="l" r="r" t="t"/>
              <a:pathLst>
                <a:path extrusionOk="0" fill="none" h="2890" w="9929">
                  <a:moveTo>
                    <a:pt x="9929" y="2890"/>
                  </a:moveTo>
                  <a:lnTo>
                    <a:pt x="9919" y="2879"/>
                  </a:lnTo>
                  <a:cubicBezTo>
                    <a:pt x="9814" y="2238"/>
                    <a:pt x="9330" y="1618"/>
                    <a:pt x="8479" y="1125"/>
                  </a:cubicBezTo>
                  <a:cubicBezTo>
                    <a:pt x="6525" y="0"/>
                    <a:pt x="3363" y="0"/>
                    <a:pt x="1429" y="1125"/>
                  </a:cubicBezTo>
                  <a:cubicBezTo>
                    <a:pt x="589" y="1618"/>
                    <a:pt x="116" y="2228"/>
                    <a:pt x="0" y="2869"/>
                  </a:cubicBezTo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3028946" y="3107612"/>
              <a:ext cx="216450" cy="124911"/>
            </a:xfrm>
            <a:custGeom>
              <a:rect b="b" l="l" r="r" t="t"/>
              <a:pathLst>
                <a:path extrusionOk="0" h="2796" w="4845">
                  <a:moveTo>
                    <a:pt x="4246" y="1"/>
                  </a:moveTo>
                  <a:lnTo>
                    <a:pt x="3625" y="358"/>
                  </a:lnTo>
                  <a:cubicBezTo>
                    <a:pt x="3322" y="240"/>
                    <a:pt x="3016" y="179"/>
                    <a:pt x="2729" y="179"/>
                  </a:cubicBezTo>
                  <a:cubicBezTo>
                    <a:pt x="2429" y="179"/>
                    <a:pt x="2149" y="245"/>
                    <a:pt x="1913" y="379"/>
                  </a:cubicBezTo>
                  <a:cubicBezTo>
                    <a:pt x="863" y="989"/>
                    <a:pt x="2754" y="1713"/>
                    <a:pt x="2228" y="2018"/>
                  </a:cubicBezTo>
                  <a:cubicBezTo>
                    <a:pt x="2162" y="2060"/>
                    <a:pt x="2084" y="2080"/>
                    <a:pt x="1999" y="2080"/>
                  </a:cubicBezTo>
                  <a:cubicBezTo>
                    <a:pt x="1870" y="2080"/>
                    <a:pt x="1727" y="2033"/>
                    <a:pt x="1587" y="1944"/>
                  </a:cubicBezTo>
                  <a:cubicBezTo>
                    <a:pt x="1272" y="1766"/>
                    <a:pt x="989" y="1398"/>
                    <a:pt x="947" y="1073"/>
                  </a:cubicBezTo>
                  <a:lnTo>
                    <a:pt x="74" y="1241"/>
                  </a:lnTo>
                  <a:cubicBezTo>
                    <a:pt x="127" y="1524"/>
                    <a:pt x="337" y="1829"/>
                    <a:pt x="652" y="2081"/>
                  </a:cubicBezTo>
                  <a:lnTo>
                    <a:pt x="1" y="2470"/>
                  </a:lnTo>
                  <a:lnTo>
                    <a:pt x="557" y="2796"/>
                  </a:lnTo>
                  <a:lnTo>
                    <a:pt x="1199" y="2417"/>
                  </a:lnTo>
                  <a:cubicBezTo>
                    <a:pt x="1536" y="2572"/>
                    <a:pt x="1904" y="2661"/>
                    <a:pt x="2255" y="2661"/>
                  </a:cubicBezTo>
                  <a:cubicBezTo>
                    <a:pt x="2549" y="2661"/>
                    <a:pt x="2830" y="2598"/>
                    <a:pt x="3069" y="2459"/>
                  </a:cubicBezTo>
                  <a:cubicBezTo>
                    <a:pt x="4141" y="1839"/>
                    <a:pt x="2270" y="1094"/>
                    <a:pt x="2785" y="799"/>
                  </a:cubicBezTo>
                  <a:cubicBezTo>
                    <a:pt x="2838" y="767"/>
                    <a:pt x="2901" y="752"/>
                    <a:pt x="2970" y="752"/>
                  </a:cubicBezTo>
                  <a:cubicBezTo>
                    <a:pt x="3082" y="752"/>
                    <a:pt x="3209" y="791"/>
                    <a:pt x="3331" y="862"/>
                  </a:cubicBezTo>
                  <a:cubicBezTo>
                    <a:pt x="3573" y="999"/>
                    <a:pt x="3836" y="1304"/>
                    <a:pt x="3973" y="1598"/>
                  </a:cubicBezTo>
                  <a:lnTo>
                    <a:pt x="4844" y="1419"/>
                  </a:lnTo>
                  <a:cubicBezTo>
                    <a:pt x="4760" y="1178"/>
                    <a:pt x="4529" y="904"/>
                    <a:pt x="4204" y="673"/>
                  </a:cubicBezTo>
                  <a:lnTo>
                    <a:pt x="4813" y="326"/>
                  </a:lnTo>
                  <a:lnTo>
                    <a:pt x="4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2845909" y="3063964"/>
              <a:ext cx="582071" cy="238520"/>
            </a:xfrm>
            <a:custGeom>
              <a:rect b="b" l="l" r="r" t="t"/>
              <a:pathLst>
                <a:path extrusionOk="0" h="5339" w="13029">
                  <a:moveTo>
                    <a:pt x="0" y="0"/>
                  </a:moveTo>
                  <a:lnTo>
                    <a:pt x="0" y="1545"/>
                  </a:lnTo>
                  <a:cubicBezTo>
                    <a:pt x="0" y="2522"/>
                    <a:pt x="641" y="3489"/>
                    <a:pt x="1923" y="4235"/>
                  </a:cubicBezTo>
                  <a:cubicBezTo>
                    <a:pt x="3199" y="4970"/>
                    <a:pt x="4867" y="5338"/>
                    <a:pt x="6534" y="5338"/>
                  </a:cubicBezTo>
                  <a:cubicBezTo>
                    <a:pt x="8201" y="5338"/>
                    <a:pt x="9866" y="4970"/>
                    <a:pt x="11137" y="4235"/>
                  </a:cubicBezTo>
                  <a:cubicBezTo>
                    <a:pt x="12398" y="3500"/>
                    <a:pt x="13029" y="2543"/>
                    <a:pt x="13029" y="1587"/>
                  </a:cubicBezTo>
                  <a:lnTo>
                    <a:pt x="13029" y="32"/>
                  </a:lnTo>
                  <a:cubicBezTo>
                    <a:pt x="10958" y="32"/>
                    <a:pt x="224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2817271" y="2896027"/>
              <a:ext cx="639344" cy="337430"/>
            </a:xfrm>
            <a:custGeom>
              <a:rect b="b" l="l" r="r" t="t"/>
              <a:pathLst>
                <a:path extrusionOk="0" h="7553" w="14311">
                  <a:moveTo>
                    <a:pt x="7142" y="1"/>
                  </a:moveTo>
                  <a:cubicBezTo>
                    <a:pt x="5474" y="1"/>
                    <a:pt x="3809" y="371"/>
                    <a:pt x="2543" y="1112"/>
                  </a:cubicBezTo>
                  <a:cubicBezTo>
                    <a:pt x="0" y="2583"/>
                    <a:pt x="21" y="4968"/>
                    <a:pt x="2575" y="6449"/>
                  </a:cubicBezTo>
                  <a:cubicBezTo>
                    <a:pt x="3846" y="7185"/>
                    <a:pt x="5514" y="7552"/>
                    <a:pt x="7180" y="7552"/>
                  </a:cubicBezTo>
                  <a:cubicBezTo>
                    <a:pt x="8847" y="7552"/>
                    <a:pt x="10512" y="7185"/>
                    <a:pt x="11778" y="6449"/>
                  </a:cubicBezTo>
                  <a:cubicBezTo>
                    <a:pt x="14310" y="4968"/>
                    <a:pt x="14300" y="2583"/>
                    <a:pt x="11757" y="1112"/>
                  </a:cubicBezTo>
                  <a:cubicBezTo>
                    <a:pt x="10481" y="371"/>
                    <a:pt x="8810" y="1"/>
                    <a:pt x="714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2908812" y="2935700"/>
              <a:ext cx="456713" cy="142871"/>
            </a:xfrm>
            <a:custGeom>
              <a:rect b="b" l="l" r="r" t="t"/>
              <a:pathLst>
                <a:path extrusionOk="0" h="3198" w="10223">
                  <a:moveTo>
                    <a:pt x="5093" y="0"/>
                  </a:moveTo>
                  <a:cubicBezTo>
                    <a:pt x="3817" y="0"/>
                    <a:pt x="2543" y="282"/>
                    <a:pt x="1576" y="844"/>
                  </a:cubicBezTo>
                  <a:cubicBezTo>
                    <a:pt x="473" y="1484"/>
                    <a:pt x="0" y="2346"/>
                    <a:pt x="147" y="3176"/>
                  </a:cubicBezTo>
                  <a:cubicBezTo>
                    <a:pt x="263" y="2546"/>
                    <a:pt x="736" y="1926"/>
                    <a:pt x="1576" y="1442"/>
                  </a:cubicBezTo>
                  <a:cubicBezTo>
                    <a:pt x="2543" y="875"/>
                    <a:pt x="3817" y="591"/>
                    <a:pt x="5093" y="591"/>
                  </a:cubicBezTo>
                  <a:cubicBezTo>
                    <a:pt x="6370" y="591"/>
                    <a:pt x="7649" y="875"/>
                    <a:pt x="8626" y="1442"/>
                  </a:cubicBezTo>
                  <a:cubicBezTo>
                    <a:pt x="9477" y="1937"/>
                    <a:pt x="9961" y="2556"/>
                    <a:pt x="10066" y="3197"/>
                  </a:cubicBezTo>
                  <a:cubicBezTo>
                    <a:pt x="10223" y="2357"/>
                    <a:pt x="9740" y="1484"/>
                    <a:pt x="8626" y="844"/>
                  </a:cubicBezTo>
                  <a:cubicBezTo>
                    <a:pt x="7649" y="282"/>
                    <a:pt x="6370" y="0"/>
                    <a:pt x="50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2915380" y="2962103"/>
              <a:ext cx="443131" cy="231908"/>
            </a:xfrm>
            <a:custGeom>
              <a:rect b="b" l="l" r="r" t="t"/>
              <a:pathLst>
                <a:path extrusionOk="0" h="5191" w="9919">
                  <a:moveTo>
                    <a:pt x="4946" y="0"/>
                  </a:moveTo>
                  <a:cubicBezTo>
                    <a:pt x="3670" y="0"/>
                    <a:pt x="2396" y="284"/>
                    <a:pt x="1429" y="851"/>
                  </a:cubicBezTo>
                  <a:cubicBezTo>
                    <a:pt x="589" y="1335"/>
                    <a:pt x="116" y="1955"/>
                    <a:pt x="0" y="2585"/>
                  </a:cubicBezTo>
                  <a:cubicBezTo>
                    <a:pt x="116" y="3226"/>
                    <a:pt x="599" y="3856"/>
                    <a:pt x="1450" y="4340"/>
                  </a:cubicBezTo>
                  <a:cubicBezTo>
                    <a:pt x="2427" y="4907"/>
                    <a:pt x="3704" y="5191"/>
                    <a:pt x="4979" y="5191"/>
                  </a:cubicBezTo>
                  <a:cubicBezTo>
                    <a:pt x="6254" y="5191"/>
                    <a:pt x="7528" y="4907"/>
                    <a:pt x="8500" y="4340"/>
                  </a:cubicBezTo>
                  <a:cubicBezTo>
                    <a:pt x="9340" y="3856"/>
                    <a:pt x="9814" y="3237"/>
                    <a:pt x="9919" y="2606"/>
                  </a:cubicBezTo>
                  <a:cubicBezTo>
                    <a:pt x="9814" y="1965"/>
                    <a:pt x="9330" y="1346"/>
                    <a:pt x="8479" y="851"/>
                  </a:cubicBezTo>
                  <a:cubicBezTo>
                    <a:pt x="7502" y="284"/>
                    <a:pt x="6223" y="0"/>
                    <a:pt x="4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2908812" y="2923146"/>
              <a:ext cx="456713" cy="283552"/>
            </a:xfrm>
            <a:custGeom>
              <a:rect b="b" l="l" r="r" t="t"/>
              <a:pathLst>
                <a:path extrusionOk="0" fill="none" h="6347" w="10223">
                  <a:moveTo>
                    <a:pt x="10066" y="3478"/>
                  </a:moveTo>
                  <a:cubicBezTo>
                    <a:pt x="10223" y="2638"/>
                    <a:pt x="9740" y="1765"/>
                    <a:pt x="8626" y="1125"/>
                  </a:cubicBezTo>
                  <a:cubicBezTo>
                    <a:pt x="6672" y="0"/>
                    <a:pt x="3510" y="0"/>
                    <a:pt x="1576" y="1125"/>
                  </a:cubicBezTo>
                  <a:cubicBezTo>
                    <a:pt x="473" y="1765"/>
                    <a:pt x="0" y="2627"/>
                    <a:pt x="147" y="3457"/>
                  </a:cubicBezTo>
                  <a:cubicBezTo>
                    <a:pt x="263" y="4098"/>
                    <a:pt x="746" y="4728"/>
                    <a:pt x="1597" y="5212"/>
                  </a:cubicBezTo>
                  <a:cubicBezTo>
                    <a:pt x="3552" y="6346"/>
                    <a:pt x="6704" y="6346"/>
                    <a:pt x="8647" y="5212"/>
                  </a:cubicBezTo>
                  <a:cubicBezTo>
                    <a:pt x="9487" y="4728"/>
                    <a:pt x="9961" y="4109"/>
                    <a:pt x="10066" y="3478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2915380" y="2949415"/>
              <a:ext cx="443578" cy="129602"/>
            </a:xfrm>
            <a:custGeom>
              <a:rect b="b" l="l" r="r" t="t"/>
              <a:pathLst>
                <a:path extrusionOk="0" fill="none" h="2901" w="9929">
                  <a:moveTo>
                    <a:pt x="9929" y="2901"/>
                  </a:moveTo>
                  <a:cubicBezTo>
                    <a:pt x="9929" y="2901"/>
                    <a:pt x="9929" y="2890"/>
                    <a:pt x="9919" y="2890"/>
                  </a:cubicBezTo>
                  <a:cubicBezTo>
                    <a:pt x="9814" y="2249"/>
                    <a:pt x="9330" y="1630"/>
                    <a:pt x="8479" y="1135"/>
                  </a:cubicBezTo>
                  <a:cubicBezTo>
                    <a:pt x="6525" y="1"/>
                    <a:pt x="3363" y="1"/>
                    <a:pt x="1429" y="1135"/>
                  </a:cubicBezTo>
                  <a:cubicBezTo>
                    <a:pt x="589" y="1619"/>
                    <a:pt x="116" y="2239"/>
                    <a:pt x="0" y="2869"/>
                  </a:cubicBezTo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3028946" y="3009057"/>
              <a:ext cx="216450" cy="124911"/>
            </a:xfrm>
            <a:custGeom>
              <a:rect b="b" l="l" r="r" t="t"/>
              <a:pathLst>
                <a:path extrusionOk="0" h="2796" w="4845">
                  <a:moveTo>
                    <a:pt x="4246" y="0"/>
                  </a:moveTo>
                  <a:lnTo>
                    <a:pt x="3625" y="368"/>
                  </a:lnTo>
                  <a:cubicBezTo>
                    <a:pt x="3316" y="247"/>
                    <a:pt x="3003" y="184"/>
                    <a:pt x="2710" y="184"/>
                  </a:cubicBezTo>
                  <a:cubicBezTo>
                    <a:pt x="2418" y="184"/>
                    <a:pt x="2144" y="247"/>
                    <a:pt x="1913" y="379"/>
                  </a:cubicBezTo>
                  <a:cubicBezTo>
                    <a:pt x="863" y="998"/>
                    <a:pt x="2754" y="1724"/>
                    <a:pt x="2228" y="2028"/>
                  </a:cubicBezTo>
                  <a:cubicBezTo>
                    <a:pt x="2163" y="2065"/>
                    <a:pt x="2087" y="2082"/>
                    <a:pt x="2005" y="2082"/>
                  </a:cubicBezTo>
                  <a:cubicBezTo>
                    <a:pt x="1874" y="2082"/>
                    <a:pt x="1729" y="2038"/>
                    <a:pt x="1587" y="1955"/>
                  </a:cubicBezTo>
                  <a:cubicBezTo>
                    <a:pt x="1272" y="1776"/>
                    <a:pt x="989" y="1408"/>
                    <a:pt x="947" y="1072"/>
                  </a:cubicBezTo>
                  <a:lnTo>
                    <a:pt x="74" y="1240"/>
                  </a:lnTo>
                  <a:cubicBezTo>
                    <a:pt x="127" y="1524"/>
                    <a:pt x="337" y="1829"/>
                    <a:pt x="652" y="2091"/>
                  </a:cubicBezTo>
                  <a:lnTo>
                    <a:pt x="1" y="2469"/>
                  </a:lnTo>
                  <a:lnTo>
                    <a:pt x="557" y="2795"/>
                  </a:lnTo>
                  <a:lnTo>
                    <a:pt x="1199" y="2427"/>
                  </a:lnTo>
                  <a:cubicBezTo>
                    <a:pt x="1536" y="2582"/>
                    <a:pt x="1904" y="2671"/>
                    <a:pt x="2255" y="2671"/>
                  </a:cubicBezTo>
                  <a:cubicBezTo>
                    <a:pt x="2548" y="2671"/>
                    <a:pt x="2829" y="2608"/>
                    <a:pt x="3069" y="2469"/>
                  </a:cubicBezTo>
                  <a:cubicBezTo>
                    <a:pt x="4141" y="1839"/>
                    <a:pt x="2270" y="1103"/>
                    <a:pt x="2785" y="809"/>
                  </a:cubicBezTo>
                  <a:cubicBezTo>
                    <a:pt x="2837" y="777"/>
                    <a:pt x="2901" y="762"/>
                    <a:pt x="2970" y="762"/>
                  </a:cubicBezTo>
                  <a:cubicBezTo>
                    <a:pt x="3081" y="762"/>
                    <a:pt x="3208" y="801"/>
                    <a:pt x="3331" y="872"/>
                  </a:cubicBezTo>
                  <a:cubicBezTo>
                    <a:pt x="3573" y="1009"/>
                    <a:pt x="3836" y="1313"/>
                    <a:pt x="3973" y="1598"/>
                  </a:cubicBezTo>
                  <a:lnTo>
                    <a:pt x="4844" y="1418"/>
                  </a:lnTo>
                  <a:cubicBezTo>
                    <a:pt x="4760" y="1177"/>
                    <a:pt x="4529" y="904"/>
                    <a:pt x="4204" y="683"/>
                  </a:cubicBezTo>
                  <a:lnTo>
                    <a:pt x="4813" y="326"/>
                  </a:lnTo>
                  <a:lnTo>
                    <a:pt x="4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2370377" y="3639926"/>
              <a:ext cx="582562" cy="238475"/>
            </a:xfrm>
            <a:custGeom>
              <a:rect b="b" l="l" r="r" t="t"/>
              <a:pathLst>
                <a:path extrusionOk="0" h="5338" w="13040">
                  <a:moveTo>
                    <a:pt x="12" y="1"/>
                  </a:moveTo>
                  <a:lnTo>
                    <a:pt x="1" y="1545"/>
                  </a:lnTo>
                  <a:cubicBezTo>
                    <a:pt x="1" y="2511"/>
                    <a:pt x="642" y="3489"/>
                    <a:pt x="1924" y="4234"/>
                  </a:cubicBezTo>
                  <a:cubicBezTo>
                    <a:pt x="3200" y="4970"/>
                    <a:pt x="4871" y="5338"/>
                    <a:pt x="6539" y="5338"/>
                  </a:cubicBezTo>
                  <a:cubicBezTo>
                    <a:pt x="8207" y="5338"/>
                    <a:pt x="9872" y="4970"/>
                    <a:pt x="11138" y="4234"/>
                  </a:cubicBezTo>
                  <a:cubicBezTo>
                    <a:pt x="12399" y="3499"/>
                    <a:pt x="13029" y="2543"/>
                    <a:pt x="13029" y="1577"/>
                  </a:cubicBezTo>
                  <a:lnTo>
                    <a:pt x="13040" y="32"/>
                  </a:lnTo>
                  <a:cubicBezTo>
                    <a:pt x="10960" y="32"/>
                    <a:pt x="2249" y="1"/>
                    <a:pt x="12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2342231" y="3471855"/>
              <a:ext cx="639344" cy="337073"/>
            </a:xfrm>
            <a:custGeom>
              <a:rect b="b" l="l" r="r" t="t"/>
              <a:pathLst>
                <a:path extrusionOk="0" h="7545" w="14311">
                  <a:moveTo>
                    <a:pt x="7132" y="1"/>
                  </a:moveTo>
                  <a:cubicBezTo>
                    <a:pt x="5464" y="1"/>
                    <a:pt x="3799" y="368"/>
                    <a:pt x="2533" y="1104"/>
                  </a:cubicBezTo>
                  <a:cubicBezTo>
                    <a:pt x="0" y="2586"/>
                    <a:pt x="11" y="4970"/>
                    <a:pt x="2564" y="6441"/>
                  </a:cubicBezTo>
                  <a:cubicBezTo>
                    <a:pt x="3841" y="7177"/>
                    <a:pt x="5509" y="7545"/>
                    <a:pt x="7174" y="7545"/>
                  </a:cubicBezTo>
                  <a:cubicBezTo>
                    <a:pt x="8839" y="7545"/>
                    <a:pt x="10502" y="7177"/>
                    <a:pt x="11768" y="6441"/>
                  </a:cubicBezTo>
                  <a:cubicBezTo>
                    <a:pt x="14310" y="4970"/>
                    <a:pt x="14300" y="2575"/>
                    <a:pt x="11747" y="1104"/>
                  </a:cubicBezTo>
                  <a:cubicBezTo>
                    <a:pt x="10470" y="368"/>
                    <a:pt x="8800" y="1"/>
                    <a:pt x="713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2433772" y="3511482"/>
              <a:ext cx="456266" cy="142558"/>
            </a:xfrm>
            <a:custGeom>
              <a:rect b="b" l="l" r="r" t="t"/>
              <a:pathLst>
                <a:path extrusionOk="0" h="3191" w="10213">
                  <a:moveTo>
                    <a:pt x="5096" y="0"/>
                  </a:moveTo>
                  <a:cubicBezTo>
                    <a:pt x="3818" y="0"/>
                    <a:pt x="2540" y="284"/>
                    <a:pt x="1566" y="847"/>
                  </a:cubicBezTo>
                  <a:cubicBezTo>
                    <a:pt x="473" y="1489"/>
                    <a:pt x="0" y="2339"/>
                    <a:pt x="148" y="3180"/>
                  </a:cubicBezTo>
                  <a:cubicBezTo>
                    <a:pt x="253" y="2539"/>
                    <a:pt x="725" y="1930"/>
                    <a:pt x="1566" y="1436"/>
                  </a:cubicBezTo>
                  <a:cubicBezTo>
                    <a:pt x="2538" y="874"/>
                    <a:pt x="3812" y="593"/>
                    <a:pt x="5087" y="593"/>
                  </a:cubicBezTo>
                  <a:cubicBezTo>
                    <a:pt x="6362" y="593"/>
                    <a:pt x="7639" y="874"/>
                    <a:pt x="8616" y="1436"/>
                  </a:cubicBezTo>
                  <a:cubicBezTo>
                    <a:pt x="9467" y="1930"/>
                    <a:pt x="9950" y="2549"/>
                    <a:pt x="10066" y="3191"/>
                  </a:cubicBezTo>
                  <a:cubicBezTo>
                    <a:pt x="10213" y="2360"/>
                    <a:pt x="9730" y="1489"/>
                    <a:pt x="8616" y="847"/>
                  </a:cubicBezTo>
                  <a:cubicBezTo>
                    <a:pt x="7641" y="281"/>
                    <a:pt x="6368" y="0"/>
                    <a:pt x="50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2440340" y="3537931"/>
              <a:ext cx="443131" cy="231685"/>
            </a:xfrm>
            <a:custGeom>
              <a:rect b="b" l="l" r="r" t="t"/>
              <a:pathLst>
                <a:path extrusionOk="0" h="5186" w="9919">
                  <a:moveTo>
                    <a:pt x="4940" y="1"/>
                  </a:moveTo>
                  <a:cubicBezTo>
                    <a:pt x="3665" y="1"/>
                    <a:pt x="2391" y="282"/>
                    <a:pt x="1419" y="844"/>
                  </a:cubicBezTo>
                  <a:cubicBezTo>
                    <a:pt x="578" y="1338"/>
                    <a:pt x="106" y="1947"/>
                    <a:pt x="1" y="2588"/>
                  </a:cubicBezTo>
                  <a:cubicBezTo>
                    <a:pt x="106" y="3229"/>
                    <a:pt x="589" y="3849"/>
                    <a:pt x="1440" y="4343"/>
                  </a:cubicBezTo>
                  <a:cubicBezTo>
                    <a:pt x="2417" y="4905"/>
                    <a:pt x="3696" y="5186"/>
                    <a:pt x="4973" y="5186"/>
                  </a:cubicBezTo>
                  <a:cubicBezTo>
                    <a:pt x="6249" y="5186"/>
                    <a:pt x="7523" y="4905"/>
                    <a:pt x="8490" y="4343"/>
                  </a:cubicBezTo>
                  <a:cubicBezTo>
                    <a:pt x="9331" y="3849"/>
                    <a:pt x="9803" y="3239"/>
                    <a:pt x="9919" y="2599"/>
                  </a:cubicBezTo>
                  <a:cubicBezTo>
                    <a:pt x="9803" y="1957"/>
                    <a:pt x="9320" y="1338"/>
                    <a:pt x="8469" y="844"/>
                  </a:cubicBezTo>
                  <a:cubicBezTo>
                    <a:pt x="7492" y="282"/>
                    <a:pt x="6215" y="1"/>
                    <a:pt x="49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2433772" y="3498616"/>
              <a:ext cx="456266" cy="283552"/>
            </a:xfrm>
            <a:custGeom>
              <a:rect b="b" l="l" r="r" t="t"/>
              <a:pathLst>
                <a:path extrusionOk="0" fill="none" h="6347" w="10213">
                  <a:moveTo>
                    <a:pt x="10066" y="3479"/>
                  </a:moveTo>
                  <a:cubicBezTo>
                    <a:pt x="10213" y="2648"/>
                    <a:pt x="9730" y="1777"/>
                    <a:pt x="8616" y="1135"/>
                  </a:cubicBezTo>
                  <a:cubicBezTo>
                    <a:pt x="6662" y="1"/>
                    <a:pt x="3510" y="12"/>
                    <a:pt x="1566" y="1135"/>
                  </a:cubicBezTo>
                  <a:cubicBezTo>
                    <a:pt x="473" y="1777"/>
                    <a:pt x="0" y="2627"/>
                    <a:pt x="148" y="3468"/>
                  </a:cubicBezTo>
                  <a:cubicBezTo>
                    <a:pt x="253" y="4109"/>
                    <a:pt x="736" y="4729"/>
                    <a:pt x="1587" y="5223"/>
                  </a:cubicBezTo>
                  <a:cubicBezTo>
                    <a:pt x="3541" y="6347"/>
                    <a:pt x="6704" y="6347"/>
                    <a:pt x="8637" y="5223"/>
                  </a:cubicBezTo>
                  <a:cubicBezTo>
                    <a:pt x="9478" y="4729"/>
                    <a:pt x="9950" y="4119"/>
                    <a:pt x="10066" y="347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2440340" y="3525377"/>
              <a:ext cx="443131" cy="129111"/>
            </a:xfrm>
            <a:custGeom>
              <a:rect b="b" l="l" r="r" t="t"/>
              <a:pathLst>
                <a:path extrusionOk="0" fill="none" h="2890" w="9919">
                  <a:moveTo>
                    <a:pt x="9919" y="2890"/>
                  </a:moveTo>
                  <a:lnTo>
                    <a:pt x="9919" y="2880"/>
                  </a:lnTo>
                  <a:cubicBezTo>
                    <a:pt x="9803" y="2238"/>
                    <a:pt x="9320" y="1619"/>
                    <a:pt x="8469" y="1125"/>
                  </a:cubicBezTo>
                  <a:cubicBezTo>
                    <a:pt x="6515" y="1"/>
                    <a:pt x="3363" y="1"/>
                    <a:pt x="1419" y="1125"/>
                  </a:cubicBezTo>
                  <a:cubicBezTo>
                    <a:pt x="578" y="1619"/>
                    <a:pt x="106" y="2228"/>
                    <a:pt x="1" y="2869"/>
                  </a:cubicBezTo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2553459" y="3584974"/>
              <a:ext cx="216450" cy="124911"/>
            </a:xfrm>
            <a:custGeom>
              <a:rect b="b" l="l" r="r" t="t"/>
              <a:pathLst>
                <a:path extrusionOk="0" h="2796" w="4845">
                  <a:moveTo>
                    <a:pt x="4245" y="1"/>
                  </a:moveTo>
                  <a:lnTo>
                    <a:pt x="3626" y="358"/>
                  </a:lnTo>
                  <a:cubicBezTo>
                    <a:pt x="3322" y="240"/>
                    <a:pt x="3016" y="180"/>
                    <a:pt x="2729" y="180"/>
                  </a:cubicBezTo>
                  <a:cubicBezTo>
                    <a:pt x="2431" y="180"/>
                    <a:pt x="2154" y="245"/>
                    <a:pt x="1923" y="379"/>
                  </a:cubicBezTo>
                  <a:cubicBezTo>
                    <a:pt x="873" y="988"/>
                    <a:pt x="2764" y="1714"/>
                    <a:pt x="2239" y="2018"/>
                  </a:cubicBezTo>
                  <a:cubicBezTo>
                    <a:pt x="2167" y="2060"/>
                    <a:pt x="2088" y="2080"/>
                    <a:pt x="2003" y="2080"/>
                  </a:cubicBezTo>
                  <a:cubicBezTo>
                    <a:pt x="1874" y="2080"/>
                    <a:pt x="1733" y="2034"/>
                    <a:pt x="1587" y="1945"/>
                  </a:cubicBezTo>
                  <a:cubicBezTo>
                    <a:pt x="1272" y="1766"/>
                    <a:pt x="999" y="1399"/>
                    <a:pt x="957" y="1073"/>
                  </a:cubicBezTo>
                  <a:lnTo>
                    <a:pt x="84" y="1241"/>
                  </a:lnTo>
                  <a:cubicBezTo>
                    <a:pt x="126" y="1525"/>
                    <a:pt x="336" y="1829"/>
                    <a:pt x="663" y="2081"/>
                  </a:cubicBezTo>
                  <a:lnTo>
                    <a:pt x="0" y="2470"/>
                  </a:lnTo>
                  <a:lnTo>
                    <a:pt x="568" y="2796"/>
                  </a:lnTo>
                  <a:lnTo>
                    <a:pt x="1209" y="2417"/>
                  </a:lnTo>
                  <a:cubicBezTo>
                    <a:pt x="1546" y="2572"/>
                    <a:pt x="1911" y="2661"/>
                    <a:pt x="2259" y="2661"/>
                  </a:cubicBezTo>
                  <a:cubicBezTo>
                    <a:pt x="2550" y="2661"/>
                    <a:pt x="2829" y="2599"/>
                    <a:pt x="3068" y="2459"/>
                  </a:cubicBezTo>
                  <a:cubicBezTo>
                    <a:pt x="4140" y="1840"/>
                    <a:pt x="2270" y="1094"/>
                    <a:pt x="2785" y="799"/>
                  </a:cubicBezTo>
                  <a:cubicBezTo>
                    <a:pt x="2841" y="767"/>
                    <a:pt x="2905" y="752"/>
                    <a:pt x="2974" y="752"/>
                  </a:cubicBezTo>
                  <a:cubicBezTo>
                    <a:pt x="3085" y="752"/>
                    <a:pt x="3208" y="791"/>
                    <a:pt x="3331" y="862"/>
                  </a:cubicBezTo>
                  <a:cubicBezTo>
                    <a:pt x="3573" y="999"/>
                    <a:pt x="3846" y="1304"/>
                    <a:pt x="3972" y="1598"/>
                  </a:cubicBezTo>
                  <a:lnTo>
                    <a:pt x="4844" y="1420"/>
                  </a:lnTo>
                  <a:cubicBezTo>
                    <a:pt x="4760" y="1178"/>
                    <a:pt x="4529" y="904"/>
                    <a:pt x="4214" y="673"/>
                  </a:cubicBezTo>
                  <a:lnTo>
                    <a:pt x="4812" y="327"/>
                  </a:lnTo>
                  <a:lnTo>
                    <a:pt x="4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2370377" y="3541371"/>
              <a:ext cx="582562" cy="238475"/>
            </a:xfrm>
            <a:custGeom>
              <a:rect b="b" l="l" r="r" t="t"/>
              <a:pathLst>
                <a:path extrusionOk="0" h="5338" w="13040">
                  <a:moveTo>
                    <a:pt x="12" y="0"/>
                  </a:moveTo>
                  <a:lnTo>
                    <a:pt x="1" y="1544"/>
                  </a:lnTo>
                  <a:cubicBezTo>
                    <a:pt x="1" y="2522"/>
                    <a:pt x="642" y="3488"/>
                    <a:pt x="1924" y="4234"/>
                  </a:cubicBezTo>
                  <a:cubicBezTo>
                    <a:pt x="3200" y="4969"/>
                    <a:pt x="4871" y="5337"/>
                    <a:pt x="6539" y="5337"/>
                  </a:cubicBezTo>
                  <a:cubicBezTo>
                    <a:pt x="8207" y="5337"/>
                    <a:pt x="9872" y="4969"/>
                    <a:pt x="11138" y="4234"/>
                  </a:cubicBezTo>
                  <a:cubicBezTo>
                    <a:pt x="12399" y="3498"/>
                    <a:pt x="13029" y="2543"/>
                    <a:pt x="13029" y="1586"/>
                  </a:cubicBezTo>
                  <a:lnTo>
                    <a:pt x="13040" y="31"/>
                  </a:lnTo>
                  <a:cubicBezTo>
                    <a:pt x="10960" y="31"/>
                    <a:pt x="2249" y="0"/>
                    <a:pt x="12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2342231" y="3373434"/>
              <a:ext cx="639344" cy="337430"/>
            </a:xfrm>
            <a:custGeom>
              <a:rect b="b" l="l" r="r" t="t"/>
              <a:pathLst>
                <a:path extrusionOk="0" h="7553" w="14311">
                  <a:moveTo>
                    <a:pt x="7132" y="0"/>
                  </a:moveTo>
                  <a:cubicBezTo>
                    <a:pt x="5464" y="0"/>
                    <a:pt x="3799" y="371"/>
                    <a:pt x="2533" y="1111"/>
                  </a:cubicBezTo>
                  <a:cubicBezTo>
                    <a:pt x="0" y="2582"/>
                    <a:pt x="11" y="4967"/>
                    <a:pt x="2564" y="6449"/>
                  </a:cubicBezTo>
                  <a:cubicBezTo>
                    <a:pt x="3841" y="7184"/>
                    <a:pt x="5509" y="7552"/>
                    <a:pt x="7174" y="7552"/>
                  </a:cubicBezTo>
                  <a:cubicBezTo>
                    <a:pt x="8839" y="7552"/>
                    <a:pt x="10502" y="7184"/>
                    <a:pt x="11768" y="6449"/>
                  </a:cubicBezTo>
                  <a:cubicBezTo>
                    <a:pt x="14310" y="4967"/>
                    <a:pt x="14300" y="2582"/>
                    <a:pt x="11747" y="1111"/>
                  </a:cubicBezTo>
                  <a:cubicBezTo>
                    <a:pt x="10470" y="371"/>
                    <a:pt x="8800" y="0"/>
                    <a:pt x="713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2433772" y="3413106"/>
              <a:ext cx="456266" cy="142826"/>
            </a:xfrm>
            <a:custGeom>
              <a:rect b="b" l="l" r="r" t="t"/>
              <a:pathLst>
                <a:path extrusionOk="0" h="3197" w="10213">
                  <a:moveTo>
                    <a:pt x="5087" y="0"/>
                  </a:moveTo>
                  <a:cubicBezTo>
                    <a:pt x="3812" y="0"/>
                    <a:pt x="2538" y="281"/>
                    <a:pt x="1566" y="843"/>
                  </a:cubicBezTo>
                  <a:cubicBezTo>
                    <a:pt x="473" y="1484"/>
                    <a:pt x="0" y="2346"/>
                    <a:pt x="148" y="3175"/>
                  </a:cubicBezTo>
                  <a:cubicBezTo>
                    <a:pt x="253" y="2545"/>
                    <a:pt x="725" y="1926"/>
                    <a:pt x="1566" y="1442"/>
                  </a:cubicBezTo>
                  <a:cubicBezTo>
                    <a:pt x="2538" y="875"/>
                    <a:pt x="3812" y="591"/>
                    <a:pt x="5087" y="591"/>
                  </a:cubicBezTo>
                  <a:cubicBezTo>
                    <a:pt x="6362" y="591"/>
                    <a:pt x="7639" y="875"/>
                    <a:pt x="8616" y="1442"/>
                  </a:cubicBezTo>
                  <a:cubicBezTo>
                    <a:pt x="9467" y="1936"/>
                    <a:pt x="9950" y="2556"/>
                    <a:pt x="10066" y="3196"/>
                  </a:cubicBezTo>
                  <a:cubicBezTo>
                    <a:pt x="10213" y="2356"/>
                    <a:pt x="9730" y="1484"/>
                    <a:pt x="8616" y="843"/>
                  </a:cubicBezTo>
                  <a:cubicBezTo>
                    <a:pt x="7639" y="281"/>
                    <a:pt x="6362" y="0"/>
                    <a:pt x="50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2440340" y="3439510"/>
              <a:ext cx="443131" cy="231551"/>
            </a:xfrm>
            <a:custGeom>
              <a:rect b="b" l="l" r="r" t="t"/>
              <a:pathLst>
                <a:path extrusionOk="0" h="5183" w="9919">
                  <a:moveTo>
                    <a:pt x="4940" y="0"/>
                  </a:moveTo>
                  <a:cubicBezTo>
                    <a:pt x="3665" y="0"/>
                    <a:pt x="2391" y="284"/>
                    <a:pt x="1419" y="851"/>
                  </a:cubicBezTo>
                  <a:cubicBezTo>
                    <a:pt x="578" y="1335"/>
                    <a:pt x="106" y="1954"/>
                    <a:pt x="1" y="2584"/>
                  </a:cubicBezTo>
                  <a:cubicBezTo>
                    <a:pt x="106" y="3226"/>
                    <a:pt x="589" y="3856"/>
                    <a:pt x="1440" y="4339"/>
                  </a:cubicBezTo>
                  <a:cubicBezTo>
                    <a:pt x="2417" y="4901"/>
                    <a:pt x="3696" y="5182"/>
                    <a:pt x="4973" y="5182"/>
                  </a:cubicBezTo>
                  <a:cubicBezTo>
                    <a:pt x="6249" y="5182"/>
                    <a:pt x="7523" y="4901"/>
                    <a:pt x="8490" y="4339"/>
                  </a:cubicBezTo>
                  <a:cubicBezTo>
                    <a:pt x="9331" y="3856"/>
                    <a:pt x="9803" y="3236"/>
                    <a:pt x="9919" y="2605"/>
                  </a:cubicBezTo>
                  <a:cubicBezTo>
                    <a:pt x="9803" y="1965"/>
                    <a:pt x="9320" y="1345"/>
                    <a:pt x="8469" y="851"/>
                  </a:cubicBezTo>
                  <a:cubicBezTo>
                    <a:pt x="7492" y="284"/>
                    <a:pt x="6215" y="0"/>
                    <a:pt x="49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2433772" y="3400552"/>
              <a:ext cx="456266" cy="283061"/>
            </a:xfrm>
            <a:custGeom>
              <a:rect b="b" l="l" r="r" t="t"/>
              <a:pathLst>
                <a:path extrusionOk="0" fill="none" h="6336" w="10213">
                  <a:moveTo>
                    <a:pt x="10066" y="3477"/>
                  </a:moveTo>
                  <a:cubicBezTo>
                    <a:pt x="10213" y="2637"/>
                    <a:pt x="9730" y="1765"/>
                    <a:pt x="8616" y="1124"/>
                  </a:cubicBezTo>
                  <a:cubicBezTo>
                    <a:pt x="6662" y="0"/>
                    <a:pt x="3510" y="0"/>
                    <a:pt x="1566" y="1124"/>
                  </a:cubicBezTo>
                  <a:cubicBezTo>
                    <a:pt x="473" y="1765"/>
                    <a:pt x="0" y="2627"/>
                    <a:pt x="148" y="3456"/>
                  </a:cubicBezTo>
                  <a:cubicBezTo>
                    <a:pt x="253" y="4098"/>
                    <a:pt x="736" y="4728"/>
                    <a:pt x="1587" y="5211"/>
                  </a:cubicBezTo>
                  <a:cubicBezTo>
                    <a:pt x="3541" y="6335"/>
                    <a:pt x="6704" y="6335"/>
                    <a:pt x="8637" y="5211"/>
                  </a:cubicBezTo>
                  <a:cubicBezTo>
                    <a:pt x="9478" y="4728"/>
                    <a:pt x="9950" y="4108"/>
                    <a:pt x="10066" y="347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2440340" y="3426822"/>
              <a:ext cx="443131" cy="129602"/>
            </a:xfrm>
            <a:custGeom>
              <a:rect b="b" l="l" r="r" t="t"/>
              <a:pathLst>
                <a:path extrusionOk="0" fill="none" h="2901" w="9919">
                  <a:moveTo>
                    <a:pt x="9919" y="2900"/>
                  </a:moveTo>
                  <a:lnTo>
                    <a:pt x="9919" y="2889"/>
                  </a:lnTo>
                  <a:cubicBezTo>
                    <a:pt x="9803" y="2249"/>
                    <a:pt x="9320" y="1629"/>
                    <a:pt x="8469" y="1135"/>
                  </a:cubicBezTo>
                  <a:cubicBezTo>
                    <a:pt x="6515" y="1"/>
                    <a:pt x="3363" y="1"/>
                    <a:pt x="1419" y="1135"/>
                  </a:cubicBezTo>
                  <a:cubicBezTo>
                    <a:pt x="578" y="1619"/>
                    <a:pt x="106" y="2238"/>
                    <a:pt x="1" y="2868"/>
                  </a:cubicBezTo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2553459" y="3486419"/>
              <a:ext cx="216450" cy="124911"/>
            </a:xfrm>
            <a:custGeom>
              <a:rect b="b" l="l" r="r" t="t"/>
              <a:pathLst>
                <a:path extrusionOk="0" h="2796" w="4845">
                  <a:moveTo>
                    <a:pt x="4245" y="0"/>
                  </a:moveTo>
                  <a:lnTo>
                    <a:pt x="3626" y="369"/>
                  </a:lnTo>
                  <a:cubicBezTo>
                    <a:pt x="3315" y="248"/>
                    <a:pt x="3003" y="185"/>
                    <a:pt x="2711" y="185"/>
                  </a:cubicBezTo>
                  <a:cubicBezTo>
                    <a:pt x="2420" y="185"/>
                    <a:pt x="2149" y="248"/>
                    <a:pt x="1923" y="379"/>
                  </a:cubicBezTo>
                  <a:cubicBezTo>
                    <a:pt x="873" y="999"/>
                    <a:pt x="2764" y="1724"/>
                    <a:pt x="2239" y="2029"/>
                  </a:cubicBezTo>
                  <a:cubicBezTo>
                    <a:pt x="2169" y="2065"/>
                    <a:pt x="2092" y="2083"/>
                    <a:pt x="2010" y="2083"/>
                  </a:cubicBezTo>
                  <a:cubicBezTo>
                    <a:pt x="1879" y="2083"/>
                    <a:pt x="1735" y="2039"/>
                    <a:pt x="1587" y="1955"/>
                  </a:cubicBezTo>
                  <a:cubicBezTo>
                    <a:pt x="1272" y="1777"/>
                    <a:pt x="999" y="1408"/>
                    <a:pt x="957" y="1072"/>
                  </a:cubicBezTo>
                  <a:lnTo>
                    <a:pt x="84" y="1240"/>
                  </a:lnTo>
                  <a:cubicBezTo>
                    <a:pt x="126" y="1524"/>
                    <a:pt x="336" y="1829"/>
                    <a:pt x="663" y="2092"/>
                  </a:cubicBezTo>
                  <a:lnTo>
                    <a:pt x="0" y="2470"/>
                  </a:lnTo>
                  <a:lnTo>
                    <a:pt x="568" y="2795"/>
                  </a:lnTo>
                  <a:lnTo>
                    <a:pt x="1209" y="2428"/>
                  </a:lnTo>
                  <a:cubicBezTo>
                    <a:pt x="1546" y="2582"/>
                    <a:pt x="1911" y="2671"/>
                    <a:pt x="2259" y="2671"/>
                  </a:cubicBezTo>
                  <a:cubicBezTo>
                    <a:pt x="2550" y="2671"/>
                    <a:pt x="2829" y="2609"/>
                    <a:pt x="3068" y="2470"/>
                  </a:cubicBezTo>
                  <a:cubicBezTo>
                    <a:pt x="4140" y="1840"/>
                    <a:pt x="2270" y="1104"/>
                    <a:pt x="2785" y="810"/>
                  </a:cubicBezTo>
                  <a:cubicBezTo>
                    <a:pt x="2842" y="778"/>
                    <a:pt x="2906" y="762"/>
                    <a:pt x="2975" y="762"/>
                  </a:cubicBezTo>
                  <a:cubicBezTo>
                    <a:pt x="3085" y="762"/>
                    <a:pt x="3208" y="802"/>
                    <a:pt x="3331" y="873"/>
                  </a:cubicBezTo>
                  <a:cubicBezTo>
                    <a:pt x="3573" y="1009"/>
                    <a:pt x="3846" y="1314"/>
                    <a:pt x="3972" y="1597"/>
                  </a:cubicBezTo>
                  <a:lnTo>
                    <a:pt x="4844" y="1419"/>
                  </a:lnTo>
                  <a:cubicBezTo>
                    <a:pt x="4760" y="1177"/>
                    <a:pt x="4529" y="904"/>
                    <a:pt x="4214" y="673"/>
                  </a:cubicBezTo>
                  <a:lnTo>
                    <a:pt x="4812" y="327"/>
                  </a:lnTo>
                  <a:lnTo>
                    <a:pt x="42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2370377" y="3442771"/>
              <a:ext cx="582562" cy="238922"/>
            </a:xfrm>
            <a:custGeom>
              <a:rect b="b" l="l" r="r" t="t"/>
              <a:pathLst>
                <a:path extrusionOk="0" h="5348" w="13040">
                  <a:moveTo>
                    <a:pt x="12" y="1"/>
                  </a:moveTo>
                  <a:lnTo>
                    <a:pt x="1" y="1556"/>
                  </a:lnTo>
                  <a:cubicBezTo>
                    <a:pt x="1" y="2522"/>
                    <a:pt x="642" y="3499"/>
                    <a:pt x="1924" y="4245"/>
                  </a:cubicBezTo>
                  <a:cubicBezTo>
                    <a:pt x="3198" y="4980"/>
                    <a:pt x="4865" y="5347"/>
                    <a:pt x="6529" y="5347"/>
                  </a:cubicBezTo>
                  <a:cubicBezTo>
                    <a:pt x="8200" y="5347"/>
                    <a:pt x="9870" y="4977"/>
                    <a:pt x="11138" y="4235"/>
                  </a:cubicBezTo>
                  <a:cubicBezTo>
                    <a:pt x="12399" y="3510"/>
                    <a:pt x="13029" y="2543"/>
                    <a:pt x="13029" y="1587"/>
                  </a:cubicBezTo>
                  <a:lnTo>
                    <a:pt x="13040" y="43"/>
                  </a:lnTo>
                  <a:cubicBezTo>
                    <a:pt x="10960" y="43"/>
                    <a:pt x="2249" y="1"/>
                    <a:pt x="12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2342231" y="3275192"/>
              <a:ext cx="639344" cy="337073"/>
            </a:xfrm>
            <a:custGeom>
              <a:rect b="b" l="l" r="r" t="t"/>
              <a:pathLst>
                <a:path extrusionOk="0" h="7545" w="14311">
                  <a:moveTo>
                    <a:pt x="7132" y="1"/>
                  </a:moveTo>
                  <a:cubicBezTo>
                    <a:pt x="5464" y="1"/>
                    <a:pt x="3799" y="369"/>
                    <a:pt x="2533" y="1104"/>
                  </a:cubicBezTo>
                  <a:cubicBezTo>
                    <a:pt x="0" y="2575"/>
                    <a:pt x="11" y="4971"/>
                    <a:pt x="2564" y="6441"/>
                  </a:cubicBezTo>
                  <a:cubicBezTo>
                    <a:pt x="3841" y="7177"/>
                    <a:pt x="5509" y="7545"/>
                    <a:pt x="7174" y="7545"/>
                  </a:cubicBezTo>
                  <a:cubicBezTo>
                    <a:pt x="8839" y="7545"/>
                    <a:pt x="10502" y="7177"/>
                    <a:pt x="11768" y="6441"/>
                  </a:cubicBezTo>
                  <a:cubicBezTo>
                    <a:pt x="14310" y="4971"/>
                    <a:pt x="14300" y="2575"/>
                    <a:pt x="11747" y="1104"/>
                  </a:cubicBezTo>
                  <a:cubicBezTo>
                    <a:pt x="10470" y="369"/>
                    <a:pt x="8800" y="1"/>
                    <a:pt x="713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2433772" y="3314640"/>
              <a:ext cx="456266" cy="142737"/>
            </a:xfrm>
            <a:custGeom>
              <a:rect b="b" l="l" r="r" t="t"/>
              <a:pathLst>
                <a:path extrusionOk="0" h="3195" w="10213">
                  <a:moveTo>
                    <a:pt x="5087" y="0"/>
                  </a:moveTo>
                  <a:cubicBezTo>
                    <a:pt x="3812" y="0"/>
                    <a:pt x="2538" y="284"/>
                    <a:pt x="1566" y="851"/>
                  </a:cubicBezTo>
                  <a:cubicBezTo>
                    <a:pt x="473" y="1482"/>
                    <a:pt x="0" y="2343"/>
                    <a:pt x="148" y="3184"/>
                  </a:cubicBezTo>
                  <a:cubicBezTo>
                    <a:pt x="253" y="2543"/>
                    <a:pt x="725" y="1923"/>
                    <a:pt x="1566" y="1440"/>
                  </a:cubicBezTo>
                  <a:cubicBezTo>
                    <a:pt x="2538" y="877"/>
                    <a:pt x="3812" y="596"/>
                    <a:pt x="5087" y="596"/>
                  </a:cubicBezTo>
                  <a:cubicBezTo>
                    <a:pt x="6362" y="596"/>
                    <a:pt x="7639" y="877"/>
                    <a:pt x="8616" y="1440"/>
                  </a:cubicBezTo>
                  <a:cubicBezTo>
                    <a:pt x="9467" y="1933"/>
                    <a:pt x="9950" y="2554"/>
                    <a:pt x="10066" y="3194"/>
                  </a:cubicBezTo>
                  <a:cubicBezTo>
                    <a:pt x="10213" y="2364"/>
                    <a:pt x="9730" y="1492"/>
                    <a:pt x="8616" y="851"/>
                  </a:cubicBezTo>
                  <a:cubicBezTo>
                    <a:pt x="7639" y="284"/>
                    <a:pt x="6362" y="0"/>
                    <a:pt x="50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2440340" y="3341267"/>
              <a:ext cx="443131" cy="231595"/>
            </a:xfrm>
            <a:custGeom>
              <a:rect b="b" l="l" r="r" t="t"/>
              <a:pathLst>
                <a:path extrusionOk="0" h="5184" w="9919">
                  <a:moveTo>
                    <a:pt x="4940" y="0"/>
                  </a:moveTo>
                  <a:cubicBezTo>
                    <a:pt x="3665" y="0"/>
                    <a:pt x="2391" y="281"/>
                    <a:pt x="1419" y="844"/>
                  </a:cubicBezTo>
                  <a:cubicBezTo>
                    <a:pt x="578" y="1327"/>
                    <a:pt x="106" y="1947"/>
                    <a:pt x="1" y="2588"/>
                  </a:cubicBezTo>
                  <a:cubicBezTo>
                    <a:pt x="106" y="3228"/>
                    <a:pt x="589" y="3849"/>
                    <a:pt x="1440" y="4332"/>
                  </a:cubicBezTo>
                  <a:cubicBezTo>
                    <a:pt x="2417" y="4899"/>
                    <a:pt x="3696" y="5183"/>
                    <a:pt x="4973" y="5183"/>
                  </a:cubicBezTo>
                  <a:cubicBezTo>
                    <a:pt x="6249" y="5183"/>
                    <a:pt x="7523" y="4899"/>
                    <a:pt x="8490" y="4332"/>
                  </a:cubicBezTo>
                  <a:cubicBezTo>
                    <a:pt x="9331" y="3849"/>
                    <a:pt x="9803" y="3239"/>
                    <a:pt x="9919" y="2598"/>
                  </a:cubicBezTo>
                  <a:cubicBezTo>
                    <a:pt x="9803" y="1958"/>
                    <a:pt x="9320" y="1337"/>
                    <a:pt x="8469" y="844"/>
                  </a:cubicBezTo>
                  <a:cubicBezTo>
                    <a:pt x="7492" y="281"/>
                    <a:pt x="6215" y="0"/>
                    <a:pt x="49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2433772" y="3301952"/>
              <a:ext cx="456266" cy="283552"/>
            </a:xfrm>
            <a:custGeom>
              <a:rect b="b" l="l" r="r" t="t"/>
              <a:pathLst>
                <a:path extrusionOk="0" fill="none" h="6347" w="10213">
                  <a:moveTo>
                    <a:pt x="10066" y="3478"/>
                  </a:moveTo>
                  <a:cubicBezTo>
                    <a:pt x="10213" y="2648"/>
                    <a:pt x="9730" y="1776"/>
                    <a:pt x="8616" y="1135"/>
                  </a:cubicBezTo>
                  <a:cubicBezTo>
                    <a:pt x="6662" y="1"/>
                    <a:pt x="3510" y="1"/>
                    <a:pt x="1566" y="1135"/>
                  </a:cubicBezTo>
                  <a:cubicBezTo>
                    <a:pt x="473" y="1766"/>
                    <a:pt x="0" y="2627"/>
                    <a:pt x="148" y="3468"/>
                  </a:cubicBezTo>
                  <a:cubicBezTo>
                    <a:pt x="253" y="4108"/>
                    <a:pt x="736" y="4729"/>
                    <a:pt x="1587" y="5212"/>
                  </a:cubicBezTo>
                  <a:cubicBezTo>
                    <a:pt x="3541" y="6347"/>
                    <a:pt x="6704" y="6347"/>
                    <a:pt x="8637" y="5212"/>
                  </a:cubicBezTo>
                  <a:cubicBezTo>
                    <a:pt x="9478" y="4729"/>
                    <a:pt x="9950" y="4119"/>
                    <a:pt x="10066" y="3478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2440340" y="3328713"/>
              <a:ext cx="443131" cy="129111"/>
            </a:xfrm>
            <a:custGeom>
              <a:rect b="b" l="l" r="r" t="t"/>
              <a:pathLst>
                <a:path extrusionOk="0" fill="none" h="2890" w="9919">
                  <a:moveTo>
                    <a:pt x="9919" y="2890"/>
                  </a:moveTo>
                  <a:lnTo>
                    <a:pt x="9919" y="2879"/>
                  </a:lnTo>
                  <a:cubicBezTo>
                    <a:pt x="9803" y="2239"/>
                    <a:pt x="9320" y="1618"/>
                    <a:pt x="8469" y="1125"/>
                  </a:cubicBezTo>
                  <a:cubicBezTo>
                    <a:pt x="6515" y="0"/>
                    <a:pt x="3363" y="0"/>
                    <a:pt x="1419" y="1125"/>
                  </a:cubicBezTo>
                  <a:cubicBezTo>
                    <a:pt x="578" y="1608"/>
                    <a:pt x="106" y="2228"/>
                    <a:pt x="1" y="2869"/>
                  </a:cubicBezTo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2553459" y="3388311"/>
              <a:ext cx="216450" cy="124911"/>
            </a:xfrm>
            <a:custGeom>
              <a:rect b="b" l="l" r="r" t="t"/>
              <a:pathLst>
                <a:path extrusionOk="0" h="2796" w="4845">
                  <a:moveTo>
                    <a:pt x="4245" y="1"/>
                  </a:moveTo>
                  <a:lnTo>
                    <a:pt x="3626" y="358"/>
                  </a:lnTo>
                  <a:cubicBezTo>
                    <a:pt x="3322" y="240"/>
                    <a:pt x="3016" y="179"/>
                    <a:pt x="2729" y="179"/>
                  </a:cubicBezTo>
                  <a:cubicBezTo>
                    <a:pt x="2431" y="179"/>
                    <a:pt x="2154" y="245"/>
                    <a:pt x="1923" y="379"/>
                  </a:cubicBezTo>
                  <a:cubicBezTo>
                    <a:pt x="873" y="989"/>
                    <a:pt x="2764" y="1713"/>
                    <a:pt x="2239" y="2018"/>
                  </a:cubicBezTo>
                  <a:cubicBezTo>
                    <a:pt x="2170" y="2059"/>
                    <a:pt x="2094" y="2077"/>
                    <a:pt x="2012" y="2077"/>
                  </a:cubicBezTo>
                  <a:cubicBezTo>
                    <a:pt x="1881" y="2077"/>
                    <a:pt x="1736" y="2029"/>
                    <a:pt x="1587" y="1944"/>
                  </a:cubicBezTo>
                  <a:cubicBezTo>
                    <a:pt x="1272" y="1766"/>
                    <a:pt x="999" y="1398"/>
                    <a:pt x="957" y="1062"/>
                  </a:cubicBezTo>
                  <a:lnTo>
                    <a:pt x="84" y="1230"/>
                  </a:lnTo>
                  <a:cubicBezTo>
                    <a:pt x="126" y="1524"/>
                    <a:pt x="336" y="1829"/>
                    <a:pt x="663" y="2081"/>
                  </a:cubicBezTo>
                  <a:lnTo>
                    <a:pt x="0" y="2470"/>
                  </a:lnTo>
                  <a:lnTo>
                    <a:pt x="568" y="2796"/>
                  </a:lnTo>
                  <a:lnTo>
                    <a:pt x="1209" y="2418"/>
                  </a:lnTo>
                  <a:cubicBezTo>
                    <a:pt x="1546" y="2572"/>
                    <a:pt x="1911" y="2661"/>
                    <a:pt x="2259" y="2661"/>
                  </a:cubicBezTo>
                  <a:cubicBezTo>
                    <a:pt x="2550" y="2661"/>
                    <a:pt x="2829" y="2598"/>
                    <a:pt x="3068" y="2460"/>
                  </a:cubicBezTo>
                  <a:cubicBezTo>
                    <a:pt x="4140" y="1839"/>
                    <a:pt x="2270" y="1094"/>
                    <a:pt x="2785" y="799"/>
                  </a:cubicBezTo>
                  <a:cubicBezTo>
                    <a:pt x="2842" y="767"/>
                    <a:pt x="2906" y="752"/>
                    <a:pt x="2975" y="752"/>
                  </a:cubicBezTo>
                  <a:cubicBezTo>
                    <a:pt x="3085" y="752"/>
                    <a:pt x="3208" y="791"/>
                    <a:pt x="3331" y="863"/>
                  </a:cubicBezTo>
                  <a:cubicBezTo>
                    <a:pt x="3573" y="999"/>
                    <a:pt x="3846" y="1304"/>
                    <a:pt x="3972" y="1598"/>
                  </a:cubicBezTo>
                  <a:lnTo>
                    <a:pt x="4844" y="1419"/>
                  </a:lnTo>
                  <a:cubicBezTo>
                    <a:pt x="4760" y="1167"/>
                    <a:pt x="4529" y="905"/>
                    <a:pt x="4214" y="673"/>
                  </a:cubicBezTo>
                  <a:lnTo>
                    <a:pt x="4812" y="316"/>
                  </a:lnTo>
                  <a:lnTo>
                    <a:pt x="4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2845909" y="3855353"/>
              <a:ext cx="582071" cy="238922"/>
            </a:xfrm>
            <a:custGeom>
              <a:rect b="b" l="l" r="r" t="t"/>
              <a:pathLst>
                <a:path extrusionOk="0" h="5348" w="13029">
                  <a:moveTo>
                    <a:pt x="0" y="1"/>
                  </a:moveTo>
                  <a:lnTo>
                    <a:pt x="0" y="1556"/>
                  </a:lnTo>
                  <a:cubicBezTo>
                    <a:pt x="0" y="2522"/>
                    <a:pt x="641" y="3500"/>
                    <a:pt x="1923" y="4245"/>
                  </a:cubicBezTo>
                  <a:cubicBezTo>
                    <a:pt x="3197" y="4980"/>
                    <a:pt x="4862" y="5347"/>
                    <a:pt x="6526" y="5347"/>
                  </a:cubicBezTo>
                  <a:cubicBezTo>
                    <a:pt x="8195" y="5347"/>
                    <a:pt x="9864" y="4977"/>
                    <a:pt x="11137" y="4235"/>
                  </a:cubicBezTo>
                  <a:cubicBezTo>
                    <a:pt x="12398" y="3510"/>
                    <a:pt x="13029" y="2554"/>
                    <a:pt x="13029" y="1588"/>
                  </a:cubicBezTo>
                  <a:lnTo>
                    <a:pt x="13029" y="43"/>
                  </a:lnTo>
                  <a:cubicBezTo>
                    <a:pt x="10958" y="43"/>
                    <a:pt x="2249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2817271" y="3687773"/>
              <a:ext cx="639344" cy="337073"/>
            </a:xfrm>
            <a:custGeom>
              <a:rect b="b" l="l" r="r" t="t"/>
              <a:pathLst>
                <a:path extrusionOk="0" h="7545" w="14311">
                  <a:moveTo>
                    <a:pt x="7142" y="1"/>
                  </a:moveTo>
                  <a:cubicBezTo>
                    <a:pt x="5474" y="1"/>
                    <a:pt x="3809" y="369"/>
                    <a:pt x="2543" y="1104"/>
                  </a:cubicBezTo>
                  <a:cubicBezTo>
                    <a:pt x="0" y="2575"/>
                    <a:pt x="21" y="4971"/>
                    <a:pt x="2575" y="6441"/>
                  </a:cubicBezTo>
                  <a:cubicBezTo>
                    <a:pt x="3846" y="7177"/>
                    <a:pt x="5514" y="7545"/>
                    <a:pt x="7180" y="7545"/>
                  </a:cubicBezTo>
                  <a:cubicBezTo>
                    <a:pt x="8847" y="7545"/>
                    <a:pt x="10512" y="7177"/>
                    <a:pt x="11778" y="6441"/>
                  </a:cubicBezTo>
                  <a:cubicBezTo>
                    <a:pt x="14310" y="4971"/>
                    <a:pt x="14300" y="2575"/>
                    <a:pt x="11757" y="1104"/>
                  </a:cubicBezTo>
                  <a:cubicBezTo>
                    <a:pt x="10481" y="369"/>
                    <a:pt x="8810" y="1"/>
                    <a:pt x="714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2908812" y="3727401"/>
              <a:ext cx="456713" cy="142558"/>
            </a:xfrm>
            <a:custGeom>
              <a:rect b="b" l="l" r="r" t="t"/>
              <a:pathLst>
                <a:path extrusionOk="0" h="3191" w="10223">
                  <a:moveTo>
                    <a:pt x="5102" y="0"/>
                  </a:moveTo>
                  <a:cubicBezTo>
                    <a:pt x="3823" y="0"/>
                    <a:pt x="2545" y="284"/>
                    <a:pt x="1576" y="847"/>
                  </a:cubicBezTo>
                  <a:cubicBezTo>
                    <a:pt x="473" y="1478"/>
                    <a:pt x="0" y="2339"/>
                    <a:pt x="147" y="3180"/>
                  </a:cubicBezTo>
                  <a:cubicBezTo>
                    <a:pt x="263" y="2539"/>
                    <a:pt x="736" y="1930"/>
                    <a:pt x="1576" y="1436"/>
                  </a:cubicBezTo>
                  <a:cubicBezTo>
                    <a:pt x="2543" y="874"/>
                    <a:pt x="3817" y="593"/>
                    <a:pt x="5093" y="593"/>
                  </a:cubicBezTo>
                  <a:cubicBezTo>
                    <a:pt x="6370" y="593"/>
                    <a:pt x="7649" y="874"/>
                    <a:pt x="8626" y="1436"/>
                  </a:cubicBezTo>
                  <a:cubicBezTo>
                    <a:pt x="9477" y="1930"/>
                    <a:pt x="9961" y="2550"/>
                    <a:pt x="10066" y="3191"/>
                  </a:cubicBezTo>
                  <a:cubicBezTo>
                    <a:pt x="10223" y="2360"/>
                    <a:pt x="9740" y="1489"/>
                    <a:pt x="8626" y="847"/>
                  </a:cubicBezTo>
                  <a:cubicBezTo>
                    <a:pt x="7651" y="281"/>
                    <a:pt x="6376" y="0"/>
                    <a:pt x="5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2915380" y="3753849"/>
              <a:ext cx="443131" cy="231685"/>
            </a:xfrm>
            <a:custGeom>
              <a:rect b="b" l="l" r="r" t="t"/>
              <a:pathLst>
                <a:path extrusionOk="0" h="5186" w="9919">
                  <a:moveTo>
                    <a:pt x="4946" y="1"/>
                  </a:moveTo>
                  <a:cubicBezTo>
                    <a:pt x="3670" y="1"/>
                    <a:pt x="2396" y="282"/>
                    <a:pt x="1429" y="844"/>
                  </a:cubicBezTo>
                  <a:cubicBezTo>
                    <a:pt x="589" y="1338"/>
                    <a:pt x="116" y="1947"/>
                    <a:pt x="0" y="2588"/>
                  </a:cubicBezTo>
                  <a:cubicBezTo>
                    <a:pt x="116" y="3229"/>
                    <a:pt x="599" y="3849"/>
                    <a:pt x="1450" y="4343"/>
                  </a:cubicBezTo>
                  <a:cubicBezTo>
                    <a:pt x="2427" y="4905"/>
                    <a:pt x="3704" y="5186"/>
                    <a:pt x="4979" y="5186"/>
                  </a:cubicBezTo>
                  <a:cubicBezTo>
                    <a:pt x="6254" y="5186"/>
                    <a:pt x="7528" y="4905"/>
                    <a:pt x="8500" y="4343"/>
                  </a:cubicBezTo>
                  <a:cubicBezTo>
                    <a:pt x="9340" y="3849"/>
                    <a:pt x="9814" y="3239"/>
                    <a:pt x="9919" y="2599"/>
                  </a:cubicBezTo>
                  <a:cubicBezTo>
                    <a:pt x="9814" y="1958"/>
                    <a:pt x="9330" y="1338"/>
                    <a:pt x="8479" y="844"/>
                  </a:cubicBezTo>
                  <a:cubicBezTo>
                    <a:pt x="7502" y="282"/>
                    <a:pt x="6223" y="1"/>
                    <a:pt x="4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2908812" y="3714534"/>
              <a:ext cx="456713" cy="283552"/>
            </a:xfrm>
            <a:custGeom>
              <a:rect b="b" l="l" r="r" t="t"/>
              <a:pathLst>
                <a:path extrusionOk="0" fill="none" h="6347" w="10223">
                  <a:moveTo>
                    <a:pt x="10066" y="3479"/>
                  </a:moveTo>
                  <a:cubicBezTo>
                    <a:pt x="10223" y="2648"/>
                    <a:pt x="9740" y="1777"/>
                    <a:pt x="8626" y="1135"/>
                  </a:cubicBezTo>
                  <a:cubicBezTo>
                    <a:pt x="6672" y="1"/>
                    <a:pt x="3510" y="12"/>
                    <a:pt x="1576" y="1135"/>
                  </a:cubicBezTo>
                  <a:cubicBezTo>
                    <a:pt x="473" y="1766"/>
                    <a:pt x="0" y="2627"/>
                    <a:pt x="147" y="3468"/>
                  </a:cubicBezTo>
                  <a:cubicBezTo>
                    <a:pt x="263" y="4109"/>
                    <a:pt x="746" y="4729"/>
                    <a:pt x="1597" y="5223"/>
                  </a:cubicBezTo>
                  <a:cubicBezTo>
                    <a:pt x="3552" y="6347"/>
                    <a:pt x="6704" y="6347"/>
                    <a:pt x="8647" y="5223"/>
                  </a:cubicBezTo>
                  <a:cubicBezTo>
                    <a:pt x="9487" y="4729"/>
                    <a:pt x="9961" y="4119"/>
                    <a:pt x="10066" y="347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2915380" y="3741340"/>
              <a:ext cx="443578" cy="129066"/>
            </a:xfrm>
            <a:custGeom>
              <a:rect b="b" l="l" r="r" t="t"/>
              <a:pathLst>
                <a:path extrusionOk="0" fill="none" h="2889" w="9929">
                  <a:moveTo>
                    <a:pt x="9929" y="2889"/>
                  </a:moveTo>
                  <a:cubicBezTo>
                    <a:pt x="9929" y="2889"/>
                    <a:pt x="9929" y="2879"/>
                    <a:pt x="9919" y="2879"/>
                  </a:cubicBezTo>
                  <a:cubicBezTo>
                    <a:pt x="9814" y="2238"/>
                    <a:pt x="9330" y="1618"/>
                    <a:pt x="8479" y="1124"/>
                  </a:cubicBezTo>
                  <a:cubicBezTo>
                    <a:pt x="6525" y="0"/>
                    <a:pt x="3363" y="0"/>
                    <a:pt x="1429" y="1124"/>
                  </a:cubicBezTo>
                  <a:cubicBezTo>
                    <a:pt x="589" y="1618"/>
                    <a:pt x="116" y="2227"/>
                    <a:pt x="0" y="2868"/>
                  </a:cubicBezTo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3028946" y="3800893"/>
              <a:ext cx="216450" cy="124911"/>
            </a:xfrm>
            <a:custGeom>
              <a:rect b="b" l="l" r="r" t="t"/>
              <a:pathLst>
                <a:path extrusionOk="0" h="2796" w="4845">
                  <a:moveTo>
                    <a:pt x="4246" y="1"/>
                  </a:moveTo>
                  <a:lnTo>
                    <a:pt x="3625" y="358"/>
                  </a:lnTo>
                  <a:cubicBezTo>
                    <a:pt x="3322" y="240"/>
                    <a:pt x="3016" y="180"/>
                    <a:pt x="2729" y="180"/>
                  </a:cubicBezTo>
                  <a:cubicBezTo>
                    <a:pt x="2429" y="180"/>
                    <a:pt x="2149" y="245"/>
                    <a:pt x="1913" y="379"/>
                  </a:cubicBezTo>
                  <a:cubicBezTo>
                    <a:pt x="863" y="989"/>
                    <a:pt x="2754" y="1714"/>
                    <a:pt x="2228" y="2018"/>
                  </a:cubicBezTo>
                  <a:cubicBezTo>
                    <a:pt x="2164" y="2059"/>
                    <a:pt x="2089" y="2077"/>
                    <a:pt x="2007" y="2077"/>
                  </a:cubicBezTo>
                  <a:cubicBezTo>
                    <a:pt x="1876" y="2077"/>
                    <a:pt x="1730" y="2029"/>
                    <a:pt x="1587" y="1945"/>
                  </a:cubicBezTo>
                  <a:cubicBezTo>
                    <a:pt x="1272" y="1766"/>
                    <a:pt x="989" y="1399"/>
                    <a:pt x="947" y="1073"/>
                  </a:cubicBezTo>
                  <a:lnTo>
                    <a:pt x="74" y="1231"/>
                  </a:lnTo>
                  <a:cubicBezTo>
                    <a:pt x="127" y="1525"/>
                    <a:pt x="337" y="1829"/>
                    <a:pt x="652" y="2081"/>
                  </a:cubicBezTo>
                  <a:lnTo>
                    <a:pt x="1" y="2470"/>
                  </a:lnTo>
                  <a:lnTo>
                    <a:pt x="557" y="2796"/>
                  </a:lnTo>
                  <a:lnTo>
                    <a:pt x="1199" y="2418"/>
                  </a:lnTo>
                  <a:cubicBezTo>
                    <a:pt x="1536" y="2572"/>
                    <a:pt x="1904" y="2661"/>
                    <a:pt x="2255" y="2661"/>
                  </a:cubicBezTo>
                  <a:cubicBezTo>
                    <a:pt x="2548" y="2661"/>
                    <a:pt x="2829" y="2599"/>
                    <a:pt x="3069" y="2460"/>
                  </a:cubicBezTo>
                  <a:cubicBezTo>
                    <a:pt x="4141" y="1840"/>
                    <a:pt x="2270" y="1094"/>
                    <a:pt x="2785" y="799"/>
                  </a:cubicBezTo>
                  <a:cubicBezTo>
                    <a:pt x="2837" y="767"/>
                    <a:pt x="2901" y="752"/>
                    <a:pt x="2970" y="752"/>
                  </a:cubicBezTo>
                  <a:cubicBezTo>
                    <a:pt x="3081" y="752"/>
                    <a:pt x="3208" y="791"/>
                    <a:pt x="3331" y="863"/>
                  </a:cubicBezTo>
                  <a:cubicBezTo>
                    <a:pt x="3573" y="1000"/>
                    <a:pt x="3836" y="1304"/>
                    <a:pt x="3973" y="1598"/>
                  </a:cubicBezTo>
                  <a:lnTo>
                    <a:pt x="4844" y="1420"/>
                  </a:lnTo>
                  <a:cubicBezTo>
                    <a:pt x="4760" y="1178"/>
                    <a:pt x="4529" y="905"/>
                    <a:pt x="4204" y="673"/>
                  </a:cubicBezTo>
                  <a:lnTo>
                    <a:pt x="4813" y="327"/>
                  </a:lnTo>
                  <a:lnTo>
                    <a:pt x="4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2845909" y="3757289"/>
              <a:ext cx="582071" cy="238475"/>
            </a:xfrm>
            <a:custGeom>
              <a:rect b="b" l="l" r="r" t="t"/>
              <a:pathLst>
                <a:path extrusionOk="0" h="5338" w="13029">
                  <a:moveTo>
                    <a:pt x="0" y="0"/>
                  </a:moveTo>
                  <a:lnTo>
                    <a:pt x="0" y="1544"/>
                  </a:lnTo>
                  <a:cubicBezTo>
                    <a:pt x="0" y="2522"/>
                    <a:pt x="641" y="3488"/>
                    <a:pt x="1923" y="4234"/>
                  </a:cubicBezTo>
                  <a:cubicBezTo>
                    <a:pt x="3199" y="4970"/>
                    <a:pt x="4867" y="5337"/>
                    <a:pt x="6534" y="5337"/>
                  </a:cubicBezTo>
                  <a:cubicBezTo>
                    <a:pt x="8201" y="5337"/>
                    <a:pt x="9866" y="4970"/>
                    <a:pt x="11137" y="4234"/>
                  </a:cubicBezTo>
                  <a:cubicBezTo>
                    <a:pt x="12398" y="3499"/>
                    <a:pt x="13029" y="2543"/>
                    <a:pt x="13029" y="1586"/>
                  </a:cubicBezTo>
                  <a:lnTo>
                    <a:pt x="13029" y="31"/>
                  </a:lnTo>
                  <a:cubicBezTo>
                    <a:pt x="10958" y="31"/>
                    <a:pt x="224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2817271" y="3589352"/>
              <a:ext cx="639344" cy="337341"/>
            </a:xfrm>
            <a:custGeom>
              <a:rect b="b" l="l" r="r" t="t"/>
              <a:pathLst>
                <a:path extrusionOk="0" h="7551" w="14311">
                  <a:moveTo>
                    <a:pt x="7142" y="0"/>
                  </a:moveTo>
                  <a:cubicBezTo>
                    <a:pt x="5474" y="0"/>
                    <a:pt x="3809" y="371"/>
                    <a:pt x="2543" y="1112"/>
                  </a:cubicBezTo>
                  <a:cubicBezTo>
                    <a:pt x="0" y="2582"/>
                    <a:pt x="21" y="4967"/>
                    <a:pt x="2575" y="6449"/>
                  </a:cubicBezTo>
                  <a:cubicBezTo>
                    <a:pt x="3844" y="7183"/>
                    <a:pt x="5508" y="7551"/>
                    <a:pt x="7171" y="7551"/>
                  </a:cubicBezTo>
                  <a:cubicBezTo>
                    <a:pt x="8841" y="7551"/>
                    <a:pt x="10510" y="7180"/>
                    <a:pt x="11778" y="6438"/>
                  </a:cubicBezTo>
                  <a:cubicBezTo>
                    <a:pt x="14310" y="4967"/>
                    <a:pt x="14300" y="2582"/>
                    <a:pt x="11757" y="1112"/>
                  </a:cubicBezTo>
                  <a:cubicBezTo>
                    <a:pt x="10481" y="371"/>
                    <a:pt x="8810" y="0"/>
                    <a:pt x="71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2908812" y="3629025"/>
              <a:ext cx="456713" cy="142826"/>
            </a:xfrm>
            <a:custGeom>
              <a:rect b="b" l="l" r="r" t="t"/>
              <a:pathLst>
                <a:path extrusionOk="0" h="3197" w="10223">
                  <a:moveTo>
                    <a:pt x="5093" y="0"/>
                  </a:moveTo>
                  <a:cubicBezTo>
                    <a:pt x="3817" y="0"/>
                    <a:pt x="2543" y="281"/>
                    <a:pt x="1576" y="843"/>
                  </a:cubicBezTo>
                  <a:cubicBezTo>
                    <a:pt x="473" y="1484"/>
                    <a:pt x="0" y="2346"/>
                    <a:pt x="147" y="3176"/>
                  </a:cubicBezTo>
                  <a:cubicBezTo>
                    <a:pt x="263" y="2545"/>
                    <a:pt x="736" y="1926"/>
                    <a:pt x="1576" y="1442"/>
                  </a:cubicBezTo>
                  <a:cubicBezTo>
                    <a:pt x="2543" y="875"/>
                    <a:pt x="3817" y="591"/>
                    <a:pt x="5093" y="591"/>
                  </a:cubicBezTo>
                  <a:cubicBezTo>
                    <a:pt x="6370" y="591"/>
                    <a:pt x="7649" y="875"/>
                    <a:pt x="8626" y="1442"/>
                  </a:cubicBezTo>
                  <a:cubicBezTo>
                    <a:pt x="9477" y="1936"/>
                    <a:pt x="9961" y="2556"/>
                    <a:pt x="10066" y="3197"/>
                  </a:cubicBezTo>
                  <a:cubicBezTo>
                    <a:pt x="10223" y="2356"/>
                    <a:pt x="9740" y="1484"/>
                    <a:pt x="8626" y="843"/>
                  </a:cubicBezTo>
                  <a:cubicBezTo>
                    <a:pt x="7649" y="281"/>
                    <a:pt x="6370" y="0"/>
                    <a:pt x="509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2915380" y="3655428"/>
              <a:ext cx="443131" cy="231551"/>
            </a:xfrm>
            <a:custGeom>
              <a:rect b="b" l="l" r="r" t="t"/>
              <a:pathLst>
                <a:path extrusionOk="0" h="5183" w="9919">
                  <a:moveTo>
                    <a:pt x="4946" y="0"/>
                  </a:moveTo>
                  <a:cubicBezTo>
                    <a:pt x="3670" y="0"/>
                    <a:pt x="2396" y="284"/>
                    <a:pt x="1429" y="851"/>
                  </a:cubicBezTo>
                  <a:cubicBezTo>
                    <a:pt x="589" y="1335"/>
                    <a:pt x="116" y="1954"/>
                    <a:pt x="0" y="2585"/>
                  </a:cubicBezTo>
                  <a:cubicBezTo>
                    <a:pt x="116" y="3226"/>
                    <a:pt x="599" y="3845"/>
                    <a:pt x="1450" y="4340"/>
                  </a:cubicBezTo>
                  <a:cubicBezTo>
                    <a:pt x="2427" y="4901"/>
                    <a:pt x="3704" y="5182"/>
                    <a:pt x="4979" y="5182"/>
                  </a:cubicBezTo>
                  <a:cubicBezTo>
                    <a:pt x="6254" y="5182"/>
                    <a:pt x="7528" y="4901"/>
                    <a:pt x="8500" y="4340"/>
                  </a:cubicBezTo>
                  <a:cubicBezTo>
                    <a:pt x="9340" y="3856"/>
                    <a:pt x="9814" y="3236"/>
                    <a:pt x="9919" y="2606"/>
                  </a:cubicBezTo>
                  <a:cubicBezTo>
                    <a:pt x="9814" y="1965"/>
                    <a:pt x="9330" y="1345"/>
                    <a:pt x="8479" y="851"/>
                  </a:cubicBezTo>
                  <a:cubicBezTo>
                    <a:pt x="7502" y="284"/>
                    <a:pt x="6223" y="0"/>
                    <a:pt x="4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2908812" y="3616471"/>
              <a:ext cx="456713" cy="283061"/>
            </a:xfrm>
            <a:custGeom>
              <a:rect b="b" l="l" r="r" t="t"/>
              <a:pathLst>
                <a:path extrusionOk="0" fill="none" h="6336" w="10223">
                  <a:moveTo>
                    <a:pt x="10066" y="3478"/>
                  </a:moveTo>
                  <a:cubicBezTo>
                    <a:pt x="10223" y="2637"/>
                    <a:pt x="9740" y="1765"/>
                    <a:pt x="8626" y="1124"/>
                  </a:cubicBezTo>
                  <a:cubicBezTo>
                    <a:pt x="6672" y="0"/>
                    <a:pt x="3510" y="0"/>
                    <a:pt x="1576" y="1124"/>
                  </a:cubicBezTo>
                  <a:cubicBezTo>
                    <a:pt x="473" y="1765"/>
                    <a:pt x="0" y="2627"/>
                    <a:pt x="147" y="3457"/>
                  </a:cubicBezTo>
                  <a:cubicBezTo>
                    <a:pt x="263" y="4098"/>
                    <a:pt x="746" y="4717"/>
                    <a:pt x="1597" y="5212"/>
                  </a:cubicBezTo>
                  <a:cubicBezTo>
                    <a:pt x="3552" y="6335"/>
                    <a:pt x="6704" y="6335"/>
                    <a:pt x="8647" y="5212"/>
                  </a:cubicBezTo>
                  <a:cubicBezTo>
                    <a:pt x="9487" y="4728"/>
                    <a:pt x="9961" y="4108"/>
                    <a:pt x="10066" y="34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2915380" y="3642740"/>
              <a:ext cx="443578" cy="129602"/>
            </a:xfrm>
            <a:custGeom>
              <a:rect b="b" l="l" r="r" t="t"/>
              <a:pathLst>
                <a:path extrusionOk="0" fill="none" h="2901" w="9929">
                  <a:moveTo>
                    <a:pt x="9929" y="2900"/>
                  </a:moveTo>
                  <a:cubicBezTo>
                    <a:pt x="9929" y="2890"/>
                    <a:pt x="9929" y="2890"/>
                    <a:pt x="9919" y="2890"/>
                  </a:cubicBezTo>
                  <a:cubicBezTo>
                    <a:pt x="9814" y="2249"/>
                    <a:pt x="9330" y="1629"/>
                    <a:pt x="8479" y="1135"/>
                  </a:cubicBezTo>
                  <a:cubicBezTo>
                    <a:pt x="6525" y="1"/>
                    <a:pt x="3363" y="1"/>
                    <a:pt x="1429" y="1135"/>
                  </a:cubicBezTo>
                  <a:cubicBezTo>
                    <a:pt x="589" y="1619"/>
                    <a:pt x="116" y="2238"/>
                    <a:pt x="0" y="2869"/>
                  </a:cubicBezTo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3028946" y="3702338"/>
              <a:ext cx="216450" cy="124911"/>
            </a:xfrm>
            <a:custGeom>
              <a:rect b="b" l="l" r="r" t="t"/>
              <a:pathLst>
                <a:path extrusionOk="0" h="2796" w="4845">
                  <a:moveTo>
                    <a:pt x="4246" y="1"/>
                  </a:moveTo>
                  <a:lnTo>
                    <a:pt x="3625" y="369"/>
                  </a:lnTo>
                  <a:cubicBezTo>
                    <a:pt x="3316" y="248"/>
                    <a:pt x="3003" y="185"/>
                    <a:pt x="2710" y="185"/>
                  </a:cubicBezTo>
                  <a:cubicBezTo>
                    <a:pt x="2418" y="185"/>
                    <a:pt x="2144" y="248"/>
                    <a:pt x="1913" y="379"/>
                  </a:cubicBezTo>
                  <a:cubicBezTo>
                    <a:pt x="863" y="988"/>
                    <a:pt x="2754" y="1724"/>
                    <a:pt x="2228" y="2029"/>
                  </a:cubicBezTo>
                  <a:cubicBezTo>
                    <a:pt x="2163" y="2065"/>
                    <a:pt x="2087" y="2083"/>
                    <a:pt x="2005" y="2083"/>
                  </a:cubicBezTo>
                  <a:cubicBezTo>
                    <a:pt x="1874" y="2083"/>
                    <a:pt x="1729" y="2039"/>
                    <a:pt x="1587" y="1955"/>
                  </a:cubicBezTo>
                  <a:cubicBezTo>
                    <a:pt x="1272" y="1777"/>
                    <a:pt x="989" y="1398"/>
                    <a:pt x="947" y="1072"/>
                  </a:cubicBezTo>
                  <a:lnTo>
                    <a:pt x="74" y="1240"/>
                  </a:lnTo>
                  <a:cubicBezTo>
                    <a:pt x="127" y="1524"/>
                    <a:pt x="337" y="1829"/>
                    <a:pt x="652" y="2092"/>
                  </a:cubicBezTo>
                  <a:lnTo>
                    <a:pt x="1" y="2470"/>
                  </a:lnTo>
                  <a:lnTo>
                    <a:pt x="557" y="2795"/>
                  </a:lnTo>
                  <a:lnTo>
                    <a:pt x="1199" y="2428"/>
                  </a:lnTo>
                  <a:cubicBezTo>
                    <a:pt x="1536" y="2582"/>
                    <a:pt x="1904" y="2671"/>
                    <a:pt x="2255" y="2671"/>
                  </a:cubicBezTo>
                  <a:cubicBezTo>
                    <a:pt x="2549" y="2671"/>
                    <a:pt x="2830" y="2609"/>
                    <a:pt x="3069" y="2470"/>
                  </a:cubicBezTo>
                  <a:cubicBezTo>
                    <a:pt x="4141" y="1840"/>
                    <a:pt x="2270" y="1104"/>
                    <a:pt x="2785" y="799"/>
                  </a:cubicBezTo>
                  <a:cubicBezTo>
                    <a:pt x="2835" y="768"/>
                    <a:pt x="2895" y="754"/>
                    <a:pt x="2961" y="754"/>
                  </a:cubicBezTo>
                  <a:cubicBezTo>
                    <a:pt x="3075" y="754"/>
                    <a:pt x="3205" y="796"/>
                    <a:pt x="3331" y="862"/>
                  </a:cubicBezTo>
                  <a:cubicBezTo>
                    <a:pt x="3573" y="1009"/>
                    <a:pt x="3836" y="1314"/>
                    <a:pt x="3973" y="1598"/>
                  </a:cubicBezTo>
                  <a:lnTo>
                    <a:pt x="4844" y="1419"/>
                  </a:lnTo>
                  <a:cubicBezTo>
                    <a:pt x="4760" y="1177"/>
                    <a:pt x="4529" y="904"/>
                    <a:pt x="4204" y="673"/>
                  </a:cubicBezTo>
                  <a:lnTo>
                    <a:pt x="4813" y="327"/>
                  </a:lnTo>
                  <a:lnTo>
                    <a:pt x="4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08" name="Google Shape;70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355" y="711294"/>
            <a:ext cx="1342313" cy="1342313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36"/>
          <p:cNvSpPr/>
          <p:nvPr/>
        </p:nvSpPr>
        <p:spPr>
          <a:xfrm>
            <a:off x="4059099" y="4339238"/>
            <a:ext cx="429891" cy="395493"/>
          </a:xfrm>
          <a:custGeom>
            <a:rect b="b" l="l" r="r" t="t"/>
            <a:pathLst>
              <a:path extrusionOk="0" h="10957" w="11910">
                <a:moveTo>
                  <a:pt x="7325" y="654"/>
                </a:moveTo>
                <a:cubicBezTo>
                  <a:pt x="7412" y="654"/>
                  <a:pt x="7498" y="686"/>
                  <a:pt x="7561" y="749"/>
                </a:cubicBezTo>
                <a:lnTo>
                  <a:pt x="10995" y="4088"/>
                </a:lnTo>
                <a:cubicBezTo>
                  <a:pt x="11122" y="4246"/>
                  <a:pt x="11122" y="4466"/>
                  <a:pt x="10995" y="4592"/>
                </a:cubicBezTo>
                <a:lnTo>
                  <a:pt x="10082" y="5506"/>
                </a:lnTo>
                <a:lnTo>
                  <a:pt x="7404" y="2859"/>
                </a:lnTo>
                <a:cubicBezTo>
                  <a:pt x="7215" y="2670"/>
                  <a:pt x="6955" y="2576"/>
                  <a:pt x="6691" y="2576"/>
                </a:cubicBezTo>
                <a:cubicBezTo>
                  <a:pt x="6427" y="2576"/>
                  <a:pt x="6159" y="2670"/>
                  <a:pt x="5955" y="2859"/>
                </a:cubicBezTo>
                <a:lnTo>
                  <a:pt x="4978" y="3805"/>
                </a:lnTo>
                <a:cubicBezTo>
                  <a:pt x="4915" y="3868"/>
                  <a:pt x="4828" y="3899"/>
                  <a:pt x="4742" y="3899"/>
                </a:cubicBezTo>
                <a:cubicBezTo>
                  <a:pt x="4655" y="3899"/>
                  <a:pt x="4568" y="3868"/>
                  <a:pt x="4505" y="3805"/>
                </a:cubicBezTo>
                <a:cubicBezTo>
                  <a:pt x="4379" y="3679"/>
                  <a:pt x="4379" y="3458"/>
                  <a:pt x="4505" y="3332"/>
                </a:cubicBezTo>
                <a:lnTo>
                  <a:pt x="5955" y="1883"/>
                </a:lnTo>
                <a:lnTo>
                  <a:pt x="7089" y="749"/>
                </a:lnTo>
                <a:cubicBezTo>
                  <a:pt x="7152" y="686"/>
                  <a:pt x="7239" y="654"/>
                  <a:pt x="7325" y="654"/>
                </a:cubicBezTo>
                <a:close/>
                <a:moveTo>
                  <a:pt x="2808" y="5183"/>
                </a:moveTo>
                <a:cubicBezTo>
                  <a:pt x="2899" y="5183"/>
                  <a:pt x="2993" y="5207"/>
                  <a:pt x="3056" y="5254"/>
                </a:cubicBezTo>
                <a:cubicBezTo>
                  <a:pt x="3151" y="5380"/>
                  <a:pt x="3151" y="5632"/>
                  <a:pt x="3056" y="5726"/>
                </a:cubicBezTo>
                <a:lnTo>
                  <a:pt x="2048" y="6735"/>
                </a:lnTo>
                <a:cubicBezTo>
                  <a:pt x="2001" y="6782"/>
                  <a:pt x="1914" y="6805"/>
                  <a:pt x="1824" y="6805"/>
                </a:cubicBezTo>
                <a:cubicBezTo>
                  <a:pt x="1733" y="6805"/>
                  <a:pt x="1639" y="6782"/>
                  <a:pt x="1576" y="6735"/>
                </a:cubicBezTo>
                <a:cubicBezTo>
                  <a:pt x="1449" y="6609"/>
                  <a:pt x="1449" y="6357"/>
                  <a:pt x="1576" y="6262"/>
                </a:cubicBezTo>
                <a:lnTo>
                  <a:pt x="2584" y="5254"/>
                </a:lnTo>
                <a:cubicBezTo>
                  <a:pt x="2631" y="5207"/>
                  <a:pt x="2718" y="5183"/>
                  <a:pt x="2808" y="5183"/>
                </a:cubicBezTo>
                <a:close/>
                <a:moveTo>
                  <a:pt x="3785" y="6167"/>
                </a:moveTo>
                <a:cubicBezTo>
                  <a:pt x="3875" y="6167"/>
                  <a:pt x="3970" y="6199"/>
                  <a:pt x="4033" y="6262"/>
                </a:cubicBezTo>
                <a:cubicBezTo>
                  <a:pt x="4159" y="6357"/>
                  <a:pt x="4159" y="6609"/>
                  <a:pt x="4033" y="6735"/>
                </a:cubicBezTo>
                <a:lnTo>
                  <a:pt x="3056" y="7711"/>
                </a:lnTo>
                <a:cubicBezTo>
                  <a:pt x="2993" y="7774"/>
                  <a:pt x="2899" y="7806"/>
                  <a:pt x="2808" y="7806"/>
                </a:cubicBezTo>
                <a:cubicBezTo>
                  <a:pt x="2718" y="7806"/>
                  <a:pt x="2631" y="7774"/>
                  <a:pt x="2584" y="7711"/>
                </a:cubicBezTo>
                <a:cubicBezTo>
                  <a:pt x="2395" y="7554"/>
                  <a:pt x="2395" y="7365"/>
                  <a:pt x="2584" y="7239"/>
                </a:cubicBezTo>
                <a:lnTo>
                  <a:pt x="3560" y="6262"/>
                </a:lnTo>
                <a:cubicBezTo>
                  <a:pt x="3608" y="6199"/>
                  <a:pt x="3694" y="6167"/>
                  <a:pt x="3785" y="6167"/>
                </a:cubicBezTo>
                <a:close/>
                <a:moveTo>
                  <a:pt x="4730" y="7113"/>
                </a:moveTo>
                <a:cubicBezTo>
                  <a:pt x="4821" y="7113"/>
                  <a:pt x="4915" y="7144"/>
                  <a:pt x="4978" y="7207"/>
                </a:cubicBezTo>
                <a:cubicBezTo>
                  <a:pt x="5073" y="7302"/>
                  <a:pt x="5073" y="7554"/>
                  <a:pt x="4978" y="7680"/>
                </a:cubicBezTo>
                <a:lnTo>
                  <a:pt x="4001" y="8656"/>
                </a:lnTo>
                <a:cubicBezTo>
                  <a:pt x="3938" y="8719"/>
                  <a:pt x="3844" y="8751"/>
                  <a:pt x="3749" y="8751"/>
                </a:cubicBezTo>
                <a:cubicBezTo>
                  <a:pt x="3655" y="8751"/>
                  <a:pt x="3560" y="8719"/>
                  <a:pt x="3497" y="8656"/>
                </a:cubicBezTo>
                <a:cubicBezTo>
                  <a:pt x="3403" y="8530"/>
                  <a:pt x="3403" y="8310"/>
                  <a:pt x="3497" y="8184"/>
                </a:cubicBezTo>
                <a:lnTo>
                  <a:pt x="4505" y="7207"/>
                </a:lnTo>
                <a:cubicBezTo>
                  <a:pt x="4553" y="7144"/>
                  <a:pt x="4639" y="7113"/>
                  <a:pt x="4730" y="7113"/>
                </a:cubicBezTo>
                <a:close/>
                <a:moveTo>
                  <a:pt x="4100" y="969"/>
                </a:moveTo>
                <a:cubicBezTo>
                  <a:pt x="4190" y="969"/>
                  <a:pt x="4285" y="1001"/>
                  <a:pt x="4348" y="1064"/>
                </a:cubicBezTo>
                <a:lnTo>
                  <a:pt x="5041" y="1725"/>
                </a:lnTo>
                <a:lnTo>
                  <a:pt x="3938" y="2828"/>
                </a:lnTo>
                <a:cubicBezTo>
                  <a:pt x="3560" y="3206"/>
                  <a:pt x="3560" y="3899"/>
                  <a:pt x="3938" y="4277"/>
                </a:cubicBezTo>
                <a:cubicBezTo>
                  <a:pt x="4143" y="4482"/>
                  <a:pt x="4411" y="4584"/>
                  <a:pt x="4675" y="4584"/>
                </a:cubicBezTo>
                <a:cubicBezTo>
                  <a:pt x="4939" y="4584"/>
                  <a:pt x="5199" y="4482"/>
                  <a:pt x="5388" y="4277"/>
                </a:cubicBezTo>
                <a:lnTo>
                  <a:pt x="6396" y="3332"/>
                </a:lnTo>
                <a:cubicBezTo>
                  <a:pt x="6443" y="3269"/>
                  <a:pt x="6530" y="3238"/>
                  <a:pt x="6620" y="3238"/>
                </a:cubicBezTo>
                <a:cubicBezTo>
                  <a:pt x="6711" y="3238"/>
                  <a:pt x="6805" y="3269"/>
                  <a:pt x="6868" y="3332"/>
                </a:cubicBezTo>
                <a:lnTo>
                  <a:pt x="10334" y="6735"/>
                </a:lnTo>
                <a:cubicBezTo>
                  <a:pt x="10491" y="6829"/>
                  <a:pt x="10491" y="7113"/>
                  <a:pt x="10365" y="7239"/>
                </a:cubicBezTo>
                <a:cubicBezTo>
                  <a:pt x="10302" y="7302"/>
                  <a:pt x="10216" y="7333"/>
                  <a:pt x="10129" y="7333"/>
                </a:cubicBezTo>
                <a:cubicBezTo>
                  <a:pt x="10042" y="7333"/>
                  <a:pt x="9956" y="7302"/>
                  <a:pt x="9893" y="7239"/>
                </a:cubicBezTo>
                <a:lnTo>
                  <a:pt x="8444" y="5789"/>
                </a:lnTo>
                <a:cubicBezTo>
                  <a:pt x="8381" y="5726"/>
                  <a:pt x="8286" y="5695"/>
                  <a:pt x="8195" y="5695"/>
                </a:cubicBezTo>
                <a:cubicBezTo>
                  <a:pt x="8105" y="5695"/>
                  <a:pt x="8018" y="5726"/>
                  <a:pt x="7971" y="5789"/>
                </a:cubicBezTo>
                <a:cubicBezTo>
                  <a:pt x="7845" y="5884"/>
                  <a:pt x="7845" y="6136"/>
                  <a:pt x="7971" y="6262"/>
                </a:cubicBezTo>
                <a:lnTo>
                  <a:pt x="9420" y="7711"/>
                </a:lnTo>
                <a:cubicBezTo>
                  <a:pt x="9546" y="7837"/>
                  <a:pt x="9546" y="8058"/>
                  <a:pt x="9420" y="8184"/>
                </a:cubicBezTo>
                <a:cubicBezTo>
                  <a:pt x="9357" y="8247"/>
                  <a:pt x="9271" y="8278"/>
                  <a:pt x="9184" y="8278"/>
                </a:cubicBezTo>
                <a:cubicBezTo>
                  <a:pt x="9097" y="8278"/>
                  <a:pt x="9011" y="8247"/>
                  <a:pt x="8948" y="8184"/>
                </a:cubicBezTo>
                <a:lnTo>
                  <a:pt x="7498" y="6735"/>
                </a:lnTo>
                <a:cubicBezTo>
                  <a:pt x="7435" y="6672"/>
                  <a:pt x="7341" y="6640"/>
                  <a:pt x="7250" y="6640"/>
                </a:cubicBezTo>
                <a:cubicBezTo>
                  <a:pt x="7160" y="6640"/>
                  <a:pt x="7073" y="6672"/>
                  <a:pt x="7026" y="6735"/>
                </a:cubicBezTo>
                <a:cubicBezTo>
                  <a:pt x="6900" y="6829"/>
                  <a:pt x="6900" y="7081"/>
                  <a:pt x="7026" y="7176"/>
                </a:cubicBezTo>
                <a:lnTo>
                  <a:pt x="8475" y="8656"/>
                </a:lnTo>
                <a:cubicBezTo>
                  <a:pt x="8601" y="8751"/>
                  <a:pt x="8601" y="9003"/>
                  <a:pt x="8475" y="9129"/>
                </a:cubicBezTo>
                <a:cubicBezTo>
                  <a:pt x="8412" y="9176"/>
                  <a:pt x="8325" y="9200"/>
                  <a:pt x="8239" y="9200"/>
                </a:cubicBezTo>
                <a:cubicBezTo>
                  <a:pt x="8152" y="9200"/>
                  <a:pt x="8066" y="9176"/>
                  <a:pt x="8003" y="9129"/>
                </a:cubicBezTo>
                <a:lnTo>
                  <a:pt x="6459" y="7648"/>
                </a:lnTo>
                <a:cubicBezTo>
                  <a:pt x="6270" y="7459"/>
                  <a:pt x="6018" y="7396"/>
                  <a:pt x="5797" y="7396"/>
                </a:cubicBezTo>
                <a:cubicBezTo>
                  <a:pt x="5797" y="7144"/>
                  <a:pt x="5671" y="6924"/>
                  <a:pt x="5482" y="6735"/>
                </a:cubicBezTo>
                <a:cubicBezTo>
                  <a:pt x="5293" y="6514"/>
                  <a:pt x="5041" y="6451"/>
                  <a:pt x="4821" y="6388"/>
                </a:cubicBezTo>
                <a:cubicBezTo>
                  <a:pt x="4821" y="6167"/>
                  <a:pt x="4694" y="5947"/>
                  <a:pt x="4505" y="5726"/>
                </a:cubicBezTo>
                <a:cubicBezTo>
                  <a:pt x="4285" y="5537"/>
                  <a:pt x="4064" y="5474"/>
                  <a:pt x="3812" y="5411"/>
                </a:cubicBezTo>
                <a:cubicBezTo>
                  <a:pt x="3812" y="5191"/>
                  <a:pt x="3718" y="4939"/>
                  <a:pt x="3497" y="4750"/>
                </a:cubicBezTo>
                <a:cubicBezTo>
                  <a:pt x="3308" y="4561"/>
                  <a:pt x="3048" y="4466"/>
                  <a:pt x="2785" y="4466"/>
                </a:cubicBezTo>
                <a:cubicBezTo>
                  <a:pt x="2521" y="4466"/>
                  <a:pt x="2253" y="4561"/>
                  <a:pt x="2048" y="4750"/>
                </a:cubicBezTo>
                <a:lnTo>
                  <a:pt x="1544" y="5254"/>
                </a:lnTo>
                <a:lnTo>
                  <a:pt x="819" y="4561"/>
                </a:lnTo>
                <a:cubicBezTo>
                  <a:pt x="725" y="4435"/>
                  <a:pt x="725" y="4183"/>
                  <a:pt x="819" y="4088"/>
                </a:cubicBezTo>
                <a:lnTo>
                  <a:pt x="3875" y="1064"/>
                </a:lnTo>
                <a:cubicBezTo>
                  <a:pt x="3923" y="1001"/>
                  <a:pt x="4009" y="969"/>
                  <a:pt x="4100" y="969"/>
                </a:cubicBezTo>
                <a:close/>
                <a:moveTo>
                  <a:pt x="5718" y="8089"/>
                </a:moveTo>
                <a:cubicBezTo>
                  <a:pt x="5805" y="8089"/>
                  <a:pt x="5892" y="8121"/>
                  <a:pt x="5955" y="8184"/>
                </a:cubicBezTo>
                <a:cubicBezTo>
                  <a:pt x="6081" y="8310"/>
                  <a:pt x="6081" y="8530"/>
                  <a:pt x="5955" y="8656"/>
                </a:cubicBezTo>
                <a:lnTo>
                  <a:pt x="4978" y="9633"/>
                </a:lnTo>
                <a:cubicBezTo>
                  <a:pt x="4915" y="9696"/>
                  <a:pt x="4821" y="9728"/>
                  <a:pt x="4730" y="9728"/>
                </a:cubicBezTo>
                <a:cubicBezTo>
                  <a:pt x="4639" y="9728"/>
                  <a:pt x="4553" y="9696"/>
                  <a:pt x="4505" y="9633"/>
                </a:cubicBezTo>
                <a:cubicBezTo>
                  <a:pt x="4379" y="9507"/>
                  <a:pt x="4379" y="9286"/>
                  <a:pt x="4505" y="9160"/>
                </a:cubicBezTo>
                <a:lnTo>
                  <a:pt x="5482" y="8184"/>
                </a:lnTo>
                <a:cubicBezTo>
                  <a:pt x="5545" y="8121"/>
                  <a:pt x="5632" y="8089"/>
                  <a:pt x="5718" y="8089"/>
                </a:cubicBezTo>
                <a:close/>
                <a:moveTo>
                  <a:pt x="6616" y="8877"/>
                </a:moveTo>
                <a:lnTo>
                  <a:pt x="7467" y="9665"/>
                </a:lnTo>
                <a:cubicBezTo>
                  <a:pt x="7593" y="9759"/>
                  <a:pt x="7593" y="9980"/>
                  <a:pt x="7435" y="10106"/>
                </a:cubicBezTo>
                <a:cubicBezTo>
                  <a:pt x="7388" y="10169"/>
                  <a:pt x="7286" y="10200"/>
                  <a:pt x="7179" y="10200"/>
                </a:cubicBezTo>
                <a:cubicBezTo>
                  <a:pt x="7073" y="10200"/>
                  <a:pt x="6963" y="10169"/>
                  <a:pt x="6900" y="10106"/>
                </a:cubicBezTo>
                <a:lnTo>
                  <a:pt x="6207" y="9412"/>
                </a:lnTo>
                <a:lnTo>
                  <a:pt x="6427" y="9160"/>
                </a:lnTo>
                <a:cubicBezTo>
                  <a:pt x="6522" y="9097"/>
                  <a:pt x="6585" y="8971"/>
                  <a:pt x="6616" y="8877"/>
                </a:cubicBezTo>
                <a:close/>
                <a:moveTo>
                  <a:pt x="7309" y="0"/>
                </a:moveTo>
                <a:cubicBezTo>
                  <a:pt x="7042" y="0"/>
                  <a:pt x="6774" y="103"/>
                  <a:pt x="6585" y="308"/>
                </a:cubicBezTo>
                <a:lnTo>
                  <a:pt x="5608" y="1284"/>
                </a:lnTo>
                <a:lnTo>
                  <a:pt x="4852" y="560"/>
                </a:lnTo>
                <a:cubicBezTo>
                  <a:pt x="4656" y="394"/>
                  <a:pt x="4409" y="307"/>
                  <a:pt x="4163" y="307"/>
                </a:cubicBezTo>
                <a:cubicBezTo>
                  <a:pt x="3897" y="307"/>
                  <a:pt x="3631" y="409"/>
                  <a:pt x="3434" y="623"/>
                </a:cubicBezTo>
                <a:lnTo>
                  <a:pt x="410" y="3647"/>
                </a:lnTo>
                <a:cubicBezTo>
                  <a:pt x="0" y="4025"/>
                  <a:pt x="0" y="4718"/>
                  <a:pt x="410" y="5096"/>
                </a:cubicBezTo>
                <a:lnTo>
                  <a:pt x="1103" y="5821"/>
                </a:lnTo>
                <a:cubicBezTo>
                  <a:pt x="725" y="6199"/>
                  <a:pt x="725" y="6829"/>
                  <a:pt x="1103" y="7239"/>
                </a:cubicBezTo>
                <a:cubicBezTo>
                  <a:pt x="1292" y="7428"/>
                  <a:pt x="1544" y="7491"/>
                  <a:pt x="1765" y="7554"/>
                </a:cubicBezTo>
                <a:cubicBezTo>
                  <a:pt x="1765" y="7774"/>
                  <a:pt x="1891" y="8026"/>
                  <a:pt x="2080" y="8215"/>
                </a:cubicBezTo>
                <a:cubicBezTo>
                  <a:pt x="2300" y="8404"/>
                  <a:pt x="2521" y="8499"/>
                  <a:pt x="2773" y="8530"/>
                </a:cubicBezTo>
                <a:cubicBezTo>
                  <a:pt x="2773" y="8751"/>
                  <a:pt x="2867" y="9003"/>
                  <a:pt x="3088" y="9192"/>
                </a:cubicBezTo>
                <a:cubicBezTo>
                  <a:pt x="3277" y="9381"/>
                  <a:pt x="3497" y="9475"/>
                  <a:pt x="3749" y="9507"/>
                </a:cubicBezTo>
                <a:cubicBezTo>
                  <a:pt x="3749" y="9759"/>
                  <a:pt x="3875" y="9980"/>
                  <a:pt x="4064" y="10169"/>
                </a:cubicBezTo>
                <a:cubicBezTo>
                  <a:pt x="4253" y="10373"/>
                  <a:pt x="4521" y="10476"/>
                  <a:pt x="4789" y="10476"/>
                </a:cubicBezTo>
                <a:cubicBezTo>
                  <a:pt x="5057" y="10476"/>
                  <a:pt x="5325" y="10373"/>
                  <a:pt x="5514" y="10169"/>
                </a:cubicBezTo>
                <a:lnTo>
                  <a:pt x="5766" y="9948"/>
                </a:lnTo>
                <a:lnTo>
                  <a:pt x="6459" y="10673"/>
                </a:lnTo>
                <a:cubicBezTo>
                  <a:pt x="6664" y="10862"/>
                  <a:pt x="6939" y="10956"/>
                  <a:pt x="7219" y="10956"/>
                </a:cubicBezTo>
                <a:cubicBezTo>
                  <a:pt x="7498" y="10956"/>
                  <a:pt x="7782" y="10862"/>
                  <a:pt x="8003" y="10673"/>
                </a:cubicBezTo>
                <a:cubicBezTo>
                  <a:pt x="8192" y="10452"/>
                  <a:pt x="8286" y="10232"/>
                  <a:pt x="8318" y="9980"/>
                </a:cubicBezTo>
                <a:cubicBezTo>
                  <a:pt x="8538" y="9980"/>
                  <a:pt x="8790" y="9885"/>
                  <a:pt x="8979" y="9665"/>
                </a:cubicBezTo>
                <a:cubicBezTo>
                  <a:pt x="9168" y="9475"/>
                  <a:pt x="9263" y="9255"/>
                  <a:pt x="9294" y="9003"/>
                </a:cubicBezTo>
                <a:cubicBezTo>
                  <a:pt x="9546" y="9003"/>
                  <a:pt x="9767" y="8877"/>
                  <a:pt x="9956" y="8688"/>
                </a:cubicBezTo>
                <a:cubicBezTo>
                  <a:pt x="10176" y="8499"/>
                  <a:pt x="10239" y="8247"/>
                  <a:pt x="10271" y="8026"/>
                </a:cubicBezTo>
                <a:cubicBezTo>
                  <a:pt x="10523" y="8026"/>
                  <a:pt x="10743" y="7900"/>
                  <a:pt x="10964" y="7711"/>
                </a:cubicBezTo>
                <a:cubicBezTo>
                  <a:pt x="11342" y="7302"/>
                  <a:pt x="11342" y="6640"/>
                  <a:pt x="10964" y="6262"/>
                </a:cubicBezTo>
                <a:lnTo>
                  <a:pt x="10680" y="5978"/>
                </a:lnTo>
                <a:lnTo>
                  <a:pt x="11594" y="5065"/>
                </a:lnTo>
                <a:cubicBezTo>
                  <a:pt x="11909" y="4687"/>
                  <a:pt x="11909" y="4057"/>
                  <a:pt x="11468" y="3647"/>
                </a:cubicBezTo>
                <a:lnTo>
                  <a:pt x="8034" y="308"/>
                </a:lnTo>
                <a:cubicBezTo>
                  <a:pt x="7845" y="103"/>
                  <a:pt x="7577" y="0"/>
                  <a:pt x="7309" y="0"/>
                </a:cubicBezTo>
                <a:close/>
              </a:path>
            </a:pathLst>
          </a:custGeom>
          <a:solidFill>
            <a:srgbClr val="FF9A4C"/>
          </a:solidFill>
          <a:ln cap="flat" cmpd="sng" w="9525">
            <a:solidFill>
              <a:srgbClr val="FF9A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6"/>
          <p:cNvSpPr/>
          <p:nvPr/>
        </p:nvSpPr>
        <p:spPr>
          <a:xfrm>
            <a:off x="5387681" y="354804"/>
            <a:ext cx="343530" cy="340186"/>
          </a:xfrm>
          <a:custGeom>
            <a:rect b="b" l="l" r="r" t="t"/>
            <a:pathLst>
              <a:path extrusionOk="0" h="19326" w="19516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rgbClr val="FF9A4C"/>
          </a:solidFill>
          <a:ln cap="flat" cmpd="sng" w="9525">
            <a:solidFill>
              <a:srgbClr val="FF9A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1" name="Google Shape;711;p36"/>
          <p:cNvGrpSpPr/>
          <p:nvPr/>
        </p:nvGrpSpPr>
        <p:grpSpPr>
          <a:xfrm>
            <a:off x="698335" y="2548412"/>
            <a:ext cx="340608" cy="340168"/>
            <a:chOff x="5053900" y="2021500"/>
            <a:chExt cx="483750" cy="483125"/>
          </a:xfrm>
        </p:grpSpPr>
        <p:sp>
          <p:nvSpPr>
            <p:cNvPr id="712" name="Google Shape;712;p36"/>
            <p:cNvSpPr/>
            <p:nvPr/>
          </p:nvSpPr>
          <p:spPr>
            <a:xfrm>
              <a:off x="5281350" y="2078100"/>
              <a:ext cx="127375" cy="127350"/>
            </a:xfrm>
            <a:custGeom>
              <a:rect b="b" l="l" r="r" t="t"/>
              <a:pathLst>
                <a:path extrusionOk="0" h="5094" w="5095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rgbClr val="FF9A4C"/>
            </a:solidFill>
            <a:ln cap="flat" cmpd="sng" w="9525">
              <a:solidFill>
                <a:srgbClr val="FF9A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5118000" y="2021500"/>
              <a:ext cx="368700" cy="483125"/>
            </a:xfrm>
            <a:custGeom>
              <a:rect b="b" l="l" r="r" t="t"/>
              <a:pathLst>
                <a:path extrusionOk="0" h="19325" w="14748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rgbClr val="FF9A4C"/>
            </a:solidFill>
            <a:ln cap="flat" cmpd="sng" w="9525">
              <a:solidFill>
                <a:srgbClr val="FF9A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5053900" y="2191325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rgbClr val="FF9A4C"/>
            </a:solidFill>
            <a:ln cap="flat" cmpd="sng" w="9525">
              <a:solidFill>
                <a:srgbClr val="FF9A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5056850" y="2096550"/>
              <a:ext cx="50750" cy="48025"/>
            </a:xfrm>
            <a:custGeom>
              <a:rect b="b" l="l" r="r" t="t"/>
              <a:pathLst>
                <a:path extrusionOk="0" h="1921" w="203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rgbClr val="FF9A4C"/>
            </a:solidFill>
            <a:ln cap="flat" cmpd="sng" w="9525">
              <a:solidFill>
                <a:srgbClr val="FF9A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5056400" y="2266400"/>
              <a:ext cx="51200" cy="48350"/>
            </a:xfrm>
            <a:custGeom>
              <a:rect b="b" l="l" r="r" t="t"/>
              <a:pathLst>
                <a:path extrusionOk="0" h="1934" w="2048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rgbClr val="FF9A4C"/>
            </a:solidFill>
            <a:ln cap="flat" cmpd="sng" w="9525">
              <a:solidFill>
                <a:srgbClr val="FF9A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5480400" y="2191325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rgbClr val="FF9A4C"/>
            </a:solidFill>
            <a:ln cap="flat" cmpd="sng" w="9525">
              <a:solidFill>
                <a:srgbClr val="FF9A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5479800" y="2096550"/>
              <a:ext cx="54300" cy="48225"/>
            </a:xfrm>
            <a:custGeom>
              <a:rect b="b" l="l" r="r" t="t"/>
              <a:pathLst>
                <a:path extrusionOk="0" h="1929" w="2172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rgbClr val="FF9A4C"/>
            </a:solidFill>
            <a:ln cap="flat" cmpd="sng" w="9525">
              <a:solidFill>
                <a:srgbClr val="FF9A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5483350" y="2266400"/>
              <a:ext cx="54300" cy="48225"/>
            </a:xfrm>
            <a:custGeom>
              <a:rect b="b" l="l" r="r" t="t"/>
              <a:pathLst>
                <a:path extrusionOk="0" h="1929" w="2172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rgbClr val="FF9A4C"/>
            </a:solidFill>
            <a:ln cap="flat" cmpd="sng" w="9525">
              <a:solidFill>
                <a:srgbClr val="FF9A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Contenidos</a:t>
            </a:r>
            <a:endParaRPr/>
          </a:p>
        </p:txBody>
      </p:sp>
      <p:sp>
        <p:nvSpPr>
          <p:cNvPr id="725" name="Google Shape;725;p3"/>
          <p:cNvSpPr txBox="1"/>
          <p:nvPr>
            <p:ph idx="2" type="title"/>
          </p:nvPr>
        </p:nvSpPr>
        <p:spPr>
          <a:xfrm>
            <a:off x="720000" y="1640842"/>
            <a:ext cx="23757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Temática del proyecto de DS</a:t>
            </a:r>
            <a:endParaRPr/>
          </a:p>
        </p:txBody>
      </p:sp>
      <p:sp>
        <p:nvSpPr>
          <p:cNvPr id="726" name="Google Shape;726;p3"/>
          <p:cNvSpPr txBox="1"/>
          <p:nvPr>
            <p:ph idx="3" type="title"/>
          </p:nvPr>
        </p:nvSpPr>
        <p:spPr>
          <a:xfrm>
            <a:off x="720000" y="1218721"/>
            <a:ext cx="1275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727" name="Google Shape;727;p3"/>
          <p:cNvSpPr txBox="1"/>
          <p:nvPr>
            <p:ph idx="4" type="title"/>
          </p:nvPr>
        </p:nvSpPr>
        <p:spPr>
          <a:xfrm>
            <a:off x="3415459" y="1660682"/>
            <a:ext cx="23757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Los datos y su exploración</a:t>
            </a:r>
            <a:endParaRPr/>
          </a:p>
        </p:txBody>
      </p:sp>
      <p:sp>
        <p:nvSpPr>
          <p:cNvPr id="728" name="Google Shape;728;p3"/>
          <p:cNvSpPr txBox="1"/>
          <p:nvPr>
            <p:ph idx="5" type="title"/>
          </p:nvPr>
        </p:nvSpPr>
        <p:spPr>
          <a:xfrm>
            <a:off x="3403800" y="1218721"/>
            <a:ext cx="1275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729" name="Google Shape;729;p3"/>
          <p:cNvSpPr txBox="1"/>
          <p:nvPr>
            <p:ph idx="7" type="title"/>
          </p:nvPr>
        </p:nvSpPr>
        <p:spPr>
          <a:xfrm>
            <a:off x="6087599" y="1640836"/>
            <a:ext cx="2508659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Modelos e implementaciones</a:t>
            </a:r>
            <a:endParaRPr/>
          </a:p>
        </p:txBody>
      </p:sp>
      <p:sp>
        <p:nvSpPr>
          <p:cNvPr id="730" name="Google Shape;730;p3"/>
          <p:cNvSpPr txBox="1"/>
          <p:nvPr>
            <p:ph idx="8" type="title"/>
          </p:nvPr>
        </p:nvSpPr>
        <p:spPr>
          <a:xfrm>
            <a:off x="6087600" y="1218721"/>
            <a:ext cx="1275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731" name="Google Shape;731;p3"/>
          <p:cNvSpPr txBox="1"/>
          <p:nvPr>
            <p:ph idx="13" type="title"/>
          </p:nvPr>
        </p:nvSpPr>
        <p:spPr>
          <a:xfrm>
            <a:off x="720000" y="3624868"/>
            <a:ext cx="2453506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Iteramos, optimizamos y medimos</a:t>
            </a:r>
            <a:endParaRPr/>
          </a:p>
        </p:txBody>
      </p:sp>
      <p:sp>
        <p:nvSpPr>
          <p:cNvPr id="732" name="Google Shape;732;p3"/>
          <p:cNvSpPr txBox="1"/>
          <p:nvPr>
            <p:ph idx="14" type="title"/>
          </p:nvPr>
        </p:nvSpPr>
        <p:spPr>
          <a:xfrm>
            <a:off x="720000" y="3022833"/>
            <a:ext cx="1275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733" name="Google Shape;733;p3"/>
          <p:cNvSpPr txBox="1"/>
          <p:nvPr>
            <p:ph idx="16" type="title"/>
          </p:nvPr>
        </p:nvSpPr>
        <p:spPr>
          <a:xfrm>
            <a:off x="3403800" y="3444928"/>
            <a:ext cx="23757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734" name="Google Shape;734;p3"/>
          <p:cNvSpPr txBox="1"/>
          <p:nvPr>
            <p:ph idx="17" type="title"/>
          </p:nvPr>
        </p:nvSpPr>
        <p:spPr>
          <a:xfrm>
            <a:off x="3403800" y="3022833"/>
            <a:ext cx="1275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05.</a:t>
            </a:r>
            <a:endParaRPr/>
          </a:p>
        </p:txBody>
      </p:sp>
      <p:grpSp>
        <p:nvGrpSpPr>
          <p:cNvPr id="735" name="Google Shape;735;p3"/>
          <p:cNvGrpSpPr/>
          <p:nvPr/>
        </p:nvGrpSpPr>
        <p:grpSpPr>
          <a:xfrm>
            <a:off x="7625495" y="244042"/>
            <a:ext cx="1979883" cy="1286961"/>
            <a:chOff x="3028945" y="2612942"/>
            <a:chExt cx="1979883" cy="1286961"/>
          </a:xfrm>
        </p:grpSpPr>
        <p:grpSp>
          <p:nvGrpSpPr>
            <p:cNvPr id="736" name="Google Shape;736;p3"/>
            <p:cNvGrpSpPr/>
            <p:nvPr/>
          </p:nvGrpSpPr>
          <p:grpSpPr>
            <a:xfrm>
              <a:off x="3048248" y="2612942"/>
              <a:ext cx="1960580" cy="1159377"/>
              <a:chOff x="4923200" y="1561363"/>
              <a:chExt cx="975025" cy="576575"/>
            </a:xfrm>
          </p:grpSpPr>
          <p:sp>
            <p:nvSpPr>
              <p:cNvPr id="737" name="Google Shape;737;p3"/>
              <p:cNvSpPr/>
              <p:nvPr/>
            </p:nvSpPr>
            <p:spPr>
              <a:xfrm>
                <a:off x="4923200" y="1561363"/>
                <a:ext cx="975025" cy="576575"/>
              </a:xfrm>
              <a:custGeom>
                <a:rect b="b" l="l" r="r" t="t"/>
                <a:pathLst>
                  <a:path extrusionOk="0" h="23063" w="39001">
                    <a:moveTo>
                      <a:pt x="24607" y="0"/>
                    </a:moveTo>
                    <a:lnTo>
                      <a:pt x="21" y="14289"/>
                    </a:lnTo>
                    <a:cubicBezTo>
                      <a:pt x="409" y="14510"/>
                      <a:pt x="0" y="14752"/>
                      <a:pt x="388" y="14972"/>
                    </a:cubicBezTo>
                    <a:cubicBezTo>
                      <a:pt x="550" y="15068"/>
                      <a:pt x="714" y="15082"/>
                      <a:pt x="880" y="15082"/>
                    </a:cubicBezTo>
                    <a:cubicBezTo>
                      <a:pt x="953" y="15082"/>
                      <a:pt x="1026" y="15080"/>
                      <a:pt x="1099" y="15080"/>
                    </a:cubicBezTo>
                    <a:cubicBezTo>
                      <a:pt x="1259" y="15080"/>
                      <a:pt x="1419" y="15093"/>
                      <a:pt x="1576" y="15182"/>
                    </a:cubicBezTo>
                    <a:cubicBezTo>
                      <a:pt x="1964" y="15403"/>
                      <a:pt x="1544" y="15644"/>
                      <a:pt x="1933" y="15876"/>
                    </a:cubicBezTo>
                    <a:cubicBezTo>
                      <a:pt x="2086" y="15963"/>
                      <a:pt x="2244" y="15978"/>
                      <a:pt x="2403" y="15978"/>
                    </a:cubicBezTo>
                    <a:cubicBezTo>
                      <a:pt x="2489" y="15978"/>
                      <a:pt x="2575" y="15973"/>
                      <a:pt x="2661" y="15973"/>
                    </a:cubicBezTo>
                    <a:cubicBezTo>
                      <a:pt x="2820" y="15973"/>
                      <a:pt x="2978" y="15989"/>
                      <a:pt x="3131" y="16076"/>
                    </a:cubicBezTo>
                    <a:cubicBezTo>
                      <a:pt x="3519" y="16307"/>
                      <a:pt x="3099" y="16548"/>
                      <a:pt x="3488" y="16769"/>
                    </a:cubicBezTo>
                    <a:cubicBezTo>
                      <a:pt x="3645" y="16858"/>
                      <a:pt x="3806" y="16872"/>
                      <a:pt x="3969" y="16872"/>
                    </a:cubicBezTo>
                    <a:cubicBezTo>
                      <a:pt x="4043" y="16872"/>
                      <a:pt x="4117" y="16869"/>
                      <a:pt x="4191" y="16869"/>
                    </a:cubicBezTo>
                    <a:cubicBezTo>
                      <a:pt x="4358" y="16869"/>
                      <a:pt x="4525" y="16883"/>
                      <a:pt x="4686" y="16979"/>
                    </a:cubicBezTo>
                    <a:cubicBezTo>
                      <a:pt x="5074" y="17199"/>
                      <a:pt x="4654" y="17441"/>
                      <a:pt x="5043" y="17662"/>
                    </a:cubicBezTo>
                    <a:cubicBezTo>
                      <a:pt x="5204" y="17757"/>
                      <a:pt x="5371" y="17772"/>
                      <a:pt x="5538" y="17772"/>
                    </a:cubicBezTo>
                    <a:cubicBezTo>
                      <a:pt x="5612" y="17772"/>
                      <a:pt x="5686" y="17769"/>
                      <a:pt x="5760" y="17769"/>
                    </a:cubicBezTo>
                    <a:cubicBezTo>
                      <a:pt x="5923" y="17769"/>
                      <a:pt x="6084" y="17783"/>
                      <a:pt x="6241" y="17872"/>
                    </a:cubicBezTo>
                    <a:cubicBezTo>
                      <a:pt x="6629" y="18093"/>
                      <a:pt x="6209" y="18334"/>
                      <a:pt x="6598" y="18565"/>
                    </a:cubicBezTo>
                    <a:cubicBezTo>
                      <a:pt x="6754" y="18654"/>
                      <a:pt x="6916" y="18668"/>
                      <a:pt x="7078" y="18668"/>
                    </a:cubicBezTo>
                    <a:cubicBezTo>
                      <a:pt x="7153" y="18668"/>
                      <a:pt x="7228" y="18665"/>
                      <a:pt x="7303" y="18665"/>
                    </a:cubicBezTo>
                    <a:cubicBezTo>
                      <a:pt x="7469" y="18665"/>
                      <a:pt x="7635" y="18680"/>
                      <a:pt x="7796" y="18775"/>
                    </a:cubicBezTo>
                    <a:cubicBezTo>
                      <a:pt x="8184" y="18996"/>
                      <a:pt x="7764" y="19238"/>
                      <a:pt x="8153" y="19459"/>
                    </a:cubicBezTo>
                    <a:cubicBezTo>
                      <a:pt x="8314" y="19554"/>
                      <a:pt x="8479" y="19569"/>
                      <a:pt x="8646" y="19569"/>
                    </a:cubicBezTo>
                    <a:cubicBezTo>
                      <a:pt x="8721" y="19569"/>
                      <a:pt x="8796" y="19566"/>
                      <a:pt x="8871" y="19566"/>
                    </a:cubicBezTo>
                    <a:cubicBezTo>
                      <a:pt x="9033" y="19566"/>
                      <a:pt x="9195" y="19580"/>
                      <a:pt x="9351" y="19669"/>
                    </a:cubicBezTo>
                    <a:cubicBezTo>
                      <a:pt x="9739" y="19889"/>
                      <a:pt x="9319" y="20131"/>
                      <a:pt x="9708" y="20362"/>
                    </a:cubicBezTo>
                    <a:cubicBezTo>
                      <a:pt x="9861" y="20449"/>
                      <a:pt x="10019" y="20464"/>
                      <a:pt x="10177" y="20464"/>
                    </a:cubicBezTo>
                    <a:cubicBezTo>
                      <a:pt x="10264" y="20464"/>
                      <a:pt x="10350" y="20460"/>
                      <a:pt x="10436" y="20460"/>
                    </a:cubicBezTo>
                    <a:cubicBezTo>
                      <a:pt x="10595" y="20460"/>
                      <a:pt x="10753" y="20475"/>
                      <a:pt x="10906" y="20562"/>
                    </a:cubicBezTo>
                    <a:cubicBezTo>
                      <a:pt x="11294" y="20793"/>
                      <a:pt x="10874" y="21035"/>
                      <a:pt x="11263" y="21255"/>
                    </a:cubicBezTo>
                    <a:cubicBezTo>
                      <a:pt x="11424" y="21351"/>
                      <a:pt x="11591" y="21365"/>
                      <a:pt x="11758" y="21365"/>
                    </a:cubicBezTo>
                    <a:cubicBezTo>
                      <a:pt x="11832" y="21365"/>
                      <a:pt x="11906" y="21363"/>
                      <a:pt x="11980" y="21363"/>
                    </a:cubicBezTo>
                    <a:cubicBezTo>
                      <a:pt x="12143" y="21363"/>
                      <a:pt x="12304" y="21376"/>
                      <a:pt x="12461" y="21465"/>
                    </a:cubicBezTo>
                    <a:cubicBezTo>
                      <a:pt x="12849" y="21696"/>
                      <a:pt x="12440" y="21927"/>
                      <a:pt x="12828" y="22159"/>
                    </a:cubicBezTo>
                    <a:cubicBezTo>
                      <a:pt x="12985" y="22247"/>
                      <a:pt x="13145" y="22261"/>
                      <a:pt x="13305" y="22261"/>
                    </a:cubicBezTo>
                    <a:cubicBezTo>
                      <a:pt x="13379" y="22261"/>
                      <a:pt x="13453" y="22259"/>
                      <a:pt x="13526" y="22259"/>
                    </a:cubicBezTo>
                    <a:cubicBezTo>
                      <a:pt x="13691" y="22259"/>
                      <a:pt x="13855" y="22273"/>
                      <a:pt x="14016" y="22369"/>
                    </a:cubicBezTo>
                    <a:cubicBezTo>
                      <a:pt x="14415" y="22590"/>
                      <a:pt x="13995" y="22831"/>
                      <a:pt x="14383" y="23062"/>
                    </a:cubicBezTo>
                    <a:lnTo>
                      <a:pt x="38969" y="8763"/>
                    </a:lnTo>
                    <a:cubicBezTo>
                      <a:pt x="38581" y="8542"/>
                      <a:pt x="39001" y="8301"/>
                      <a:pt x="38612" y="8080"/>
                    </a:cubicBezTo>
                    <a:cubicBezTo>
                      <a:pt x="38451" y="7984"/>
                      <a:pt x="38286" y="7969"/>
                      <a:pt x="38119" y="7969"/>
                    </a:cubicBezTo>
                    <a:cubicBezTo>
                      <a:pt x="38044" y="7969"/>
                      <a:pt x="37969" y="7972"/>
                      <a:pt x="37894" y="7972"/>
                    </a:cubicBezTo>
                    <a:cubicBezTo>
                      <a:pt x="37732" y="7972"/>
                      <a:pt x="37571" y="7958"/>
                      <a:pt x="37414" y="7869"/>
                    </a:cubicBezTo>
                    <a:cubicBezTo>
                      <a:pt x="37026" y="7638"/>
                      <a:pt x="37435" y="7407"/>
                      <a:pt x="37047" y="7176"/>
                    </a:cubicBezTo>
                    <a:cubicBezTo>
                      <a:pt x="36890" y="7087"/>
                      <a:pt x="36730" y="7073"/>
                      <a:pt x="36569" y="7073"/>
                    </a:cubicBezTo>
                    <a:cubicBezTo>
                      <a:pt x="36496" y="7073"/>
                      <a:pt x="36423" y="7076"/>
                      <a:pt x="36350" y="7076"/>
                    </a:cubicBezTo>
                    <a:cubicBezTo>
                      <a:pt x="36185" y="7076"/>
                      <a:pt x="36020" y="7062"/>
                      <a:pt x="35859" y="6966"/>
                    </a:cubicBezTo>
                    <a:cubicBezTo>
                      <a:pt x="35471" y="6746"/>
                      <a:pt x="35880" y="6504"/>
                      <a:pt x="35492" y="6272"/>
                    </a:cubicBezTo>
                    <a:cubicBezTo>
                      <a:pt x="35339" y="6186"/>
                      <a:pt x="35182" y="6171"/>
                      <a:pt x="35026" y="6171"/>
                    </a:cubicBezTo>
                    <a:cubicBezTo>
                      <a:pt x="34941" y="6171"/>
                      <a:pt x="34855" y="6175"/>
                      <a:pt x="34770" y="6175"/>
                    </a:cubicBezTo>
                    <a:cubicBezTo>
                      <a:pt x="34613" y="6175"/>
                      <a:pt x="34457" y="6160"/>
                      <a:pt x="34304" y="6073"/>
                    </a:cubicBezTo>
                    <a:cubicBezTo>
                      <a:pt x="33916" y="5842"/>
                      <a:pt x="34325" y="5600"/>
                      <a:pt x="33937" y="5380"/>
                    </a:cubicBezTo>
                    <a:cubicBezTo>
                      <a:pt x="33780" y="5291"/>
                      <a:pt x="33620" y="5277"/>
                      <a:pt x="33460" y="5277"/>
                    </a:cubicBezTo>
                    <a:cubicBezTo>
                      <a:pt x="33386" y="5277"/>
                      <a:pt x="33312" y="5280"/>
                      <a:pt x="33239" y="5280"/>
                    </a:cubicBezTo>
                    <a:cubicBezTo>
                      <a:pt x="33074" y="5280"/>
                      <a:pt x="32910" y="5265"/>
                      <a:pt x="32749" y="5170"/>
                    </a:cubicBezTo>
                    <a:cubicBezTo>
                      <a:pt x="32361" y="4949"/>
                      <a:pt x="32770" y="4707"/>
                      <a:pt x="32382" y="4486"/>
                    </a:cubicBezTo>
                    <a:cubicBezTo>
                      <a:pt x="32221" y="4391"/>
                      <a:pt x="32057" y="4376"/>
                      <a:pt x="31892" y="4376"/>
                    </a:cubicBezTo>
                    <a:cubicBezTo>
                      <a:pt x="31818" y="4376"/>
                      <a:pt x="31744" y="4379"/>
                      <a:pt x="31671" y="4379"/>
                    </a:cubicBezTo>
                    <a:cubicBezTo>
                      <a:pt x="31510" y="4379"/>
                      <a:pt x="31351" y="4365"/>
                      <a:pt x="31194" y="4276"/>
                    </a:cubicBezTo>
                    <a:cubicBezTo>
                      <a:pt x="30806" y="4045"/>
                      <a:pt x="31215" y="3804"/>
                      <a:pt x="30827" y="3583"/>
                    </a:cubicBezTo>
                    <a:cubicBezTo>
                      <a:pt x="30670" y="3494"/>
                      <a:pt x="30510" y="3480"/>
                      <a:pt x="30349" y="3480"/>
                    </a:cubicBezTo>
                    <a:cubicBezTo>
                      <a:pt x="30276" y="3480"/>
                      <a:pt x="30203" y="3483"/>
                      <a:pt x="30130" y="3483"/>
                    </a:cubicBezTo>
                    <a:cubicBezTo>
                      <a:pt x="29965" y="3483"/>
                      <a:pt x="29800" y="3468"/>
                      <a:pt x="29639" y="3373"/>
                    </a:cubicBezTo>
                    <a:cubicBezTo>
                      <a:pt x="29251" y="3152"/>
                      <a:pt x="29660" y="2910"/>
                      <a:pt x="29272" y="2690"/>
                    </a:cubicBezTo>
                    <a:cubicBezTo>
                      <a:pt x="29110" y="2594"/>
                      <a:pt x="28946" y="2580"/>
                      <a:pt x="28780" y="2580"/>
                    </a:cubicBezTo>
                    <a:cubicBezTo>
                      <a:pt x="28707" y="2580"/>
                      <a:pt x="28634" y="2582"/>
                      <a:pt x="28561" y="2582"/>
                    </a:cubicBezTo>
                    <a:cubicBezTo>
                      <a:pt x="28401" y="2582"/>
                      <a:pt x="28241" y="2569"/>
                      <a:pt x="28084" y="2480"/>
                    </a:cubicBezTo>
                    <a:cubicBezTo>
                      <a:pt x="27696" y="2249"/>
                      <a:pt x="28105" y="2018"/>
                      <a:pt x="27717" y="1786"/>
                    </a:cubicBezTo>
                    <a:cubicBezTo>
                      <a:pt x="27560" y="1698"/>
                      <a:pt x="27401" y="1684"/>
                      <a:pt x="27240" y="1684"/>
                    </a:cubicBezTo>
                    <a:cubicBezTo>
                      <a:pt x="27166" y="1684"/>
                      <a:pt x="27092" y="1686"/>
                      <a:pt x="27019" y="1686"/>
                    </a:cubicBezTo>
                    <a:cubicBezTo>
                      <a:pt x="26854" y="1686"/>
                      <a:pt x="26690" y="1672"/>
                      <a:pt x="26529" y="1576"/>
                    </a:cubicBezTo>
                    <a:cubicBezTo>
                      <a:pt x="26141" y="1355"/>
                      <a:pt x="26550" y="1114"/>
                      <a:pt x="26162" y="893"/>
                    </a:cubicBezTo>
                    <a:cubicBezTo>
                      <a:pt x="25997" y="800"/>
                      <a:pt x="25829" y="787"/>
                      <a:pt x="25660" y="787"/>
                    </a:cubicBezTo>
                    <a:cubicBezTo>
                      <a:pt x="25599" y="787"/>
                      <a:pt x="25538" y="789"/>
                      <a:pt x="25477" y="789"/>
                    </a:cubicBezTo>
                    <a:cubicBezTo>
                      <a:pt x="25308" y="789"/>
                      <a:pt x="25139" y="777"/>
                      <a:pt x="24974" y="683"/>
                    </a:cubicBezTo>
                    <a:cubicBezTo>
                      <a:pt x="24586" y="463"/>
                      <a:pt x="24995" y="220"/>
                      <a:pt x="24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2"/>
                </a:solidFill>
                <a:prstDash val="solid"/>
                <a:miter lim="84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3"/>
              <p:cNvSpPr/>
              <p:nvPr/>
            </p:nvSpPr>
            <p:spPr>
              <a:xfrm>
                <a:off x="5530725" y="1643313"/>
                <a:ext cx="214650" cy="124525"/>
              </a:xfrm>
              <a:custGeom>
                <a:rect b="b" l="l" r="r" t="t"/>
                <a:pathLst>
                  <a:path extrusionOk="0" fill="none" h="4981" w="8586">
                    <a:moveTo>
                      <a:pt x="1" y="0"/>
                    </a:moveTo>
                    <a:lnTo>
                      <a:pt x="8585" y="4981"/>
                    </a:lnTo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accent2"/>
                </a:solidFill>
                <a:prstDash val="solid"/>
                <a:miter lim="84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3"/>
              <p:cNvSpPr/>
              <p:nvPr/>
            </p:nvSpPr>
            <p:spPr>
              <a:xfrm>
                <a:off x="5501300" y="1661938"/>
                <a:ext cx="214650" cy="124825"/>
              </a:xfrm>
              <a:custGeom>
                <a:rect b="b" l="l" r="r" t="t"/>
                <a:pathLst>
                  <a:path extrusionOk="0" fill="none" h="4993" w="8586">
                    <a:moveTo>
                      <a:pt x="1" y="1"/>
                    </a:moveTo>
                    <a:lnTo>
                      <a:pt x="8585" y="4992"/>
                    </a:lnTo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accent2"/>
                </a:solidFill>
                <a:prstDash val="solid"/>
                <a:miter lim="84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3"/>
              <p:cNvSpPr/>
              <p:nvPr/>
            </p:nvSpPr>
            <p:spPr>
              <a:xfrm>
                <a:off x="5364725" y="1715813"/>
                <a:ext cx="146075" cy="84850"/>
              </a:xfrm>
              <a:custGeom>
                <a:rect b="b" l="l" r="r" t="t"/>
                <a:pathLst>
                  <a:path extrusionOk="0" fill="none" h="3394" w="5843">
                    <a:moveTo>
                      <a:pt x="0" y="0"/>
                    </a:moveTo>
                    <a:lnTo>
                      <a:pt x="5842" y="3393"/>
                    </a:lnTo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accent2"/>
                </a:solidFill>
                <a:prstDash val="solid"/>
                <a:miter lim="84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3"/>
              <p:cNvSpPr/>
              <p:nvPr/>
            </p:nvSpPr>
            <p:spPr>
              <a:xfrm>
                <a:off x="5323500" y="1741263"/>
                <a:ext cx="146075" cy="84900"/>
              </a:xfrm>
              <a:custGeom>
                <a:rect b="b" l="l" r="r" t="t"/>
                <a:pathLst>
                  <a:path extrusionOk="0" fill="none" h="3396" w="5843">
                    <a:moveTo>
                      <a:pt x="0" y="1"/>
                    </a:moveTo>
                    <a:lnTo>
                      <a:pt x="5842" y="3395"/>
                    </a:lnTo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accent2"/>
                </a:solidFill>
                <a:prstDash val="solid"/>
                <a:miter lim="84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3"/>
              <p:cNvSpPr/>
              <p:nvPr/>
            </p:nvSpPr>
            <p:spPr>
              <a:xfrm>
                <a:off x="5272275" y="1772013"/>
                <a:ext cx="145800" cy="84850"/>
              </a:xfrm>
              <a:custGeom>
                <a:rect b="b" l="l" r="r" t="t"/>
                <a:pathLst>
                  <a:path extrusionOk="0" fill="none" h="3394" w="5832">
                    <a:moveTo>
                      <a:pt x="0" y="1"/>
                    </a:moveTo>
                    <a:lnTo>
                      <a:pt x="5832" y="3394"/>
                    </a:lnTo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accent2"/>
                </a:solidFill>
                <a:prstDash val="solid"/>
                <a:miter lim="84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3"/>
              <p:cNvSpPr/>
              <p:nvPr/>
            </p:nvSpPr>
            <p:spPr>
              <a:xfrm>
                <a:off x="5225775" y="1799063"/>
                <a:ext cx="146075" cy="84875"/>
              </a:xfrm>
              <a:custGeom>
                <a:rect b="b" l="l" r="r" t="t"/>
                <a:pathLst>
                  <a:path extrusionOk="0" fill="none" h="3395" w="5843">
                    <a:moveTo>
                      <a:pt x="1" y="0"/>
                    </a:moveTo>
                    <a:lnTo>
                      <a:pt x="5843" y="3395"/>
                    </a:lnTo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accent2"/>
                </a:solidFill>
                <a:prstDash val="solid"/>
                <a:miter lim="84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3"/>
              <p:cNvSpPr/>
              <p:nvPr/>
            </p:nvSpPr>
            <p:spPr>
              <a:xfrm>
                <a:off x="5504450" y="1699763"/>
                <a:ext cx="149750" cy="87000"/>
              </a:xfrm>
              <a:custGeom>
                <a:rect b="b" l="l" r="r" t="t"/>
                <a:pathLst>
                  <a:path extrusionOk="0" fill="none" h="3480" w="5990">
                    <a:moveTo>
                      <a:pt x="1" y="1"/>
                    </a:moveTo>
                    <a:lnTo>
                      <a:pt x="5990" y="3479"/>
                    </a:lnTo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accent2"/>
                </a:solidFill>
                <a:prstDash val="solid"/>
                <a:miter lim="84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3"/>
              <p:cNvSpPr/>
              <p:nvPr/>
            </p:nvSpPr>
            <p:spPr>
              <a:xfrm>
                <a:off x="5551225" y="1821913"/>
                <a:ext cx="24700" cy="12550"/>
              </a:xfrm>
              <a:custGeom>
                <a:rect b="b" l="l" r="r" t="t"/>
                <a:pathLst>
                  <a:path extrusionOk="0" h="502" w="988">
                    <a:moveTo>
                      <a:pt x="579" y="0"/>
                    </a:moveTo>
                    <a:cubicBezTo>
                      <a:pt x="523" y="0"/>
                      <a:pt x="466" y="13"/>
                      <a:pt x="410" y="43"/>
                    </a:cubicBezTo>
                    <a:cubicBezTo>
                      <a:pt x="294" y="116"/>
                      <a:pt x="336" y="158"/>
                      <a:pt x="441" y="253"/>
                    </a:cubicBezTo>
                    <a:cubicBezTo>
                      <a:pt x="557" y="337"/>
                      <a:pt x="568" y="368"/>
                      <a:pt x="515" y="400"/>
                    </a:cubicBezTo>
                    <a:cubicBezTo>
                      <a:pt x="482" y="421"/>
                      <a:pt x="449" y="430"/>
                      <a:pt x="417" y="430"/>
                    </a:cubicBezTo>
                    <a:cubicBezTo>
                      <a:pt x="368" y="430"/>
                      <a:pt x="319" y="410"/>
                      <a:pt x="263" y="379"/>
                    </a:cubicBezTo>
                    <a:cubicBezTo>
                      <a:pt x="200" y="337"/>
                      <a:pt x="84" y="253"/>
                      <a:pt x="84" y="253"/>
                    </a:cubicBezTo>
                    <a:lnTo>
                      <a:pt x="0" y="295"/>
                    </a:lnTo>
                    <a:cubicBezTo>
                      <a:pt x="11" y="295"/>
                      <a:pt x="116" y="379"/>
                      <a:pt x="189" y="421"/>
                    </a:cubicBezTo>
                    <a:cubicBezTo>
                      <a:pt x="270" y="471"/>
                      <a:pt x="351" y="502"/>
                      <a:pt x="431" y="502"/>
                    </a:cubicBezTo>
                    <a:cubicBezTo>
                      <a:pt x="487" y="502"/>
                      <a:pt x="543" y="487"/>
                      <a:pt x="599" y="452"/>
                    </a:cubicBezTo>
                    <a:cubicBezTo>
                      <a:pt x="715" y="389"/>
                      <a:pt x="694" y="337"/>
                      <a:pt x="568" y="232"/>
                    </a:cubicBezTo>
                    <a:cubicBezTo>
                      <a:pt x="462" y="148"/>
                      <a:pt x="441" y="127"/>
                      <a:pt x="504" y="95"/>
                    </a:cubicBezTo>
                    <a:cubicBezTo>
                      <a:pt x="533" y="79"/>
                      <a:pt x="561" y="72"/>
                      <a:pt x="589" y="72"/>
                    </a:cubicBezTo>
                    <a:cubicBezTo>
                      <a:pt x="634" y="72"/>
                      <a:pt x="680" y="90"/>
                      <a:pt x="726" y="116"/>
                    </a:cubicBezTo>
                    <a:cubicBezTo>
                      <a:pt x="799" y="158"/>
                      <a:pt x="904" y="242"/>
                      <a:pt x="915" y="242"/>
                    </a:cubicBezTo>
                    <a:lnTo>
                      <a:pt x="988" y="200"/>
                    </a:lnTo>
                    <a:cubicBezTo>
                      <a:pt x="988" y="200"/>
                      <a:pt x="894" y="116"/>
                      <a:pt x="799" y="64"/>
                    </a:cubicBezTo>
                    <a:cubicBezTo>
                      <a:pt x="736" y="27"/>
                      <a:pt x="660" y="0"/>
                      <a:pt x="5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3"/>
              <p:cNvSpPr/>
              <p:nvPr/>
            </p:nvSpPr>
            <p:spPr>
              <a:xfrm>
                <a:off x="5536250" y="1811938"/>
                <a:ext cx="25775" cy="15275"/>
              </a:xfrm>
              <a:custGeom>
                <a:rect b="b" l="l" r="r" t="t"/>
                <a:pathLst>
                  <a:path extrusionOk="0" h="611" w="1031">
                    <a:moveTo>
                      <a:pt x="568" y="1"/>
                    </a:moveTo>
                    <a:lnTo>
                      <a:pt x="253" y="179"/>
                    </a:lnTo>
                    <a:cubicBezTo>
                      <a:pt x="43" y="305"/>
                      <a:pt x="1" y="368"/>
                      <a:pt x="158" y="463"/>
                    </a:cubicBezTo>
                    <a:cubicBezTo>
                      <a:pt x="253" y="515"/>
                      <a:pt x="379" y="536"/>
                      <a:pt x="389" y="536"/>
                    </a:cubicBezTo>
                    <a:lnTo>
                      <a:pt x="347" y="557"/>
                    </a:lnTo>
                    <a:lnTo>
                      <a:pt x="442" y="610"/>
                    </a:lnTo>
                    <a:lnTo>
                      <a:pt x="1030" y="274"/>
                    </a:lnTo>
                    <a:lnTo>
                      <a:pt x="946" y="221"/>
                    </a:lnTo>
                    <a:lnTo>
                      <a:pt x="463" y="494"/>
                    </a:lnTo>
                    <a:cubicBezTo>
                      <a:pt x="452" y="494"/>
                      <a:pt x="347" y="473"/>
                      <a:pt x="253" y="431"/>
                    </a:cubicBezTo>
                    <a:cubicBezTo>
                      <a:pt x="148" y="358"/>
                      <a:pt x="179" y="326"/>
                      <a:pt x="347" y="232"/>
                    </a:cubicBezTo>
                    <a:lnTo>
                      <a:pt x="652" y="53"/>
                    </a:lnTo>
                    <a:lnTo>
                      <a:pt x="5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3"/>
              <p:cNvSpPr/>
              <p:nvPr/>
            </p:nvSpPr>
            <p:spPr>
              <a:xfrm>
                <a:off x="5565675" y="1830488"/>
                <a:ext cx="32325" cy="13775"/>
              </a:xfrm>
              <a:custGeom>
                <a:rect b="b" l="l" r="r" t="t"/>
                <a:pathLst>
                  <a:path extrusionOk="0" h="551" w="1293">
                    <a:moveTo>
                      <a:pt x="603" y="73"/>
                    </a:moveTo>
                    <a:cubicBezTo>
                      <a:pt x="651" y="73"/>
                      <a:pt x="698" y="85"/>
                      <a:pt x="746" y="109"/>
                    </a:cubicBezTo>
                    <a:cubicBezTo>
                      <a:pt x="788" y="141"/>
                      <a:pt x="851" y="193"/>
                      <a:pt x="872" y="204"/>
                    </a:cubicBezTo>
                    <a:lnTo>
                      <a:pt x="473" y="435"/>
                    </a:lnTo>
                    <a:cubicBezTo>
                      <a:pt x="463" y="435"/>
                      <a:pt x="347" y="414"/>
                      <a:pt x="253" y="361"/>
                    </a:cubicBezTo>
                    <a:cubicBezTo>
                      <a:pt x="190" y="319"/>
                      <a:pt x="158" y="267"/>
                      <a:pt x="347" y="162"/>
                    </a:cubicBezTo>
                    <a:cubicBezTo>
                      <a:pt x="444" y="104"/>
                      <a:pt x="525" y="73"/>
                      <a:pt x="603" y="73"/>
                    </a:cubicBezTo>
                    <a:close/>
                    <a:moveTo>
                      <a:pt x="581" y="0"/>
                    </a:moveTo>
                    <a:cubicBezTo>
                      <a:pt x="478" y="0"/>
                      <a:pt x="372" y="38"/>
                      <a:pt x="253" y="109"/>
                    </a:cubicBezTo>
                    <a:cubicBezTo>
                      <a:pt x="0" y="256"/>
                      <a:pt x="53" y="340"/>
                      <a:pt x="169" y="404"/>
                    </a:cubicBezTo>
                    <a:cubicBezTo>
                      <a:pt x="253" y="456"/>
                      <a:pt x="389" y="477"/>
                      <a:pt x="400" y="477"/>
                    </a:cubicBezTo>
                    <a:lnTo>
                      <a:pt x="358" y="498"/>
                    </a:lnTo>
                    <a:lnTo>
                      <a:pt x="452" y="551"/>
                    </a:lnTo>
                    <a:lnTo>
                      <a:pt x="1292" y="57"/>
                    </a:lnTo>
                    <a:lnTo>
                      <a:pt x="1208" y="15"/>
                    </a:lnTo>
                    <a:lnTo>
                      <a:pt x="946" y="162"/>
                    </a:lnTo>
                    <a:cubicBezTo>
                      <a:pt x="935" y="151"/>
                      <a:pt x="872" y="99"/>
                      <a:pt x="820" y="67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3"/>
              <p:cNvSpPr/>
              <p:nvPr/>
            </p:nvSpPr>
            <p:spPr>
              <a:xfrm>
                <a:off x="5633975" y="1867063"/>
                <a:ext cx="29950" cy="15350"/>
              </a:xfrm>
              <a:custGeom>
                <a:rect b="b" l="l" r="r" t="t"/>
                <a:pathLst>
                  <a:path extrusionOk="0" h="614" w="1198">
                    <a:moveTo>
                      <a:pt x="768" y="73"/>
                    </a:moveTo>
                    <a:cubicBezTo>
                      <a:pt x="826" y="73"/>
                      <a:pt x="876" y="89"/>
                      <a:pt x="925" y="117"/>
                    </a:cubicBezTo>
                    <a:cubicBezTo>
                      <a:pt x="1051" y="191"/>
                      <a:pt x="1051" y="275"/>
                      <a:pt x="778" y="422"/>
                    </a:cubicBezTo>
                    <a:cubicBezTo>
                      <a:pt x="636" y="508"/>
                      <a:pt x="534" y="544"/>
                      <a:pt x="449" y="544"/>
                    </a:cubicBezTo>
                    <a:cubicBezTo>
                      <a:pt x="388" y="544"/>
                      <a:pt x="336" y="526"/>
                      <a:pt x="283" y="496"/>
                    </a:cubicBezTo>
                    <a:cubicBezTo>
                      <a:pt x="157" y="422"/>
                      <a:pt x="157" y="348"/>
                      <a:pt x="399" y="201"/>
                    </a:cubicBezTo>
                    <a:cubicBezTo>
                      <a:pt x="566" y="112"/>
                      <a:pt x="678" y="73"/>
                      <a:pt x="768" y="73"/>
                    </a:cubicBezTo>
                    <a:close/>
                    <a:moveTo>
                      <a:pt x="745" y="1"/>
                    </a:moveTo>
                    <a:cubicBezTo>
                      <a:pt x="624" y="1"/>
                      <a:pt x="486" y="44"/>
                      <a:pt x="304" y="149"/>
                    </a:cubicBezTo>
                    <a:cubicBezTo>
                      <a:pt x="0" y="327"/>
                      <a:pt x="21" y="432"/>
                      <a:pt x="199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4"/>
                    </a:cubicBezTo>
                    <a:cubicBezTo>
                      <a:pt x="1198" y="296"/>
                      <a:pt x="1187" y="180"/>
                      <a:pt x="1009" y="75"/>
                    </a:cubicBezTo>
                    <a:cubicBezTo>
                      <a:pt x="925" y="29"/>
                      <a:pt x="841" y="1"/>
                      <a:pt x="7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3"/>
              <p:cNvSpPr/>
              <p:nvPr/>
            </p:nvSpPr>
            <p:spPr>
              <a:xfrm>
                <a:off x="5610325" y="1852388"/>
                <a:ext cx="29975" cy="16750"/>
              </a:xfrm>
              <a:custGeom>
                <a:rect b="b" l="l" r="r" t="t"/>
                <a:pathLst>
                  <a:path extrusionOk="0" h="670" w="1199">
                    <a:moveTo>
                      <a:pt x="746" y="1"/>
                    </a:moveTo>
                    <a:lnTo>
                      <a:pt x="683" y="53"/>
                    </a:lnTo>
                    <a:cubicBezTo>
                      <a:pt x="694" y="53"/>
                      <a:pt x="820" y="95"/>
                      <a:pt x="925" y="158"/>
                    </a:cubicBezTo>
                    <a:cubicBezTo>
                      <a:pt x="1040" y="232"/>
                      <a:pt x="1051" y="274"/>
                      <a:pt x="967" y="326"/>
                    </a:cubicBezTo>
                    <a:cubicBezTo>
                      <a:pt x="925" y="349"/>
                      <a:pt x="875" y="358"/>
                      <a:pt x="827" y="358"/>
                    </a:cubicBezTo>
                    <a:cubicBezTo>
                      <a:pt x="766" y="358"/>
                      <a:pt x="708" y="344"/>
                      <a:pt x="673" y="326"/>
                    </a:cubicBezTo>
                    <a:lnTo>
                      <a:pt x="515" y="232"/>
                    </a:lnTo>
                    <a:lnTo>
                      <a:pt x="442" y="284"/>
                    </a:lnTo>
                    <a:lnTo>
                      <a:pt x="599" y="368"/>
                    </a:lnTo>
                    <a:cubicBezTo>
                      <a:pt x="683" y="431"/>
                      <a:pt x="725" y="494"/>
                      <a:pt x="620" y="547"/>
                    </a:cubicBezTo>
                    <a:cubicBezTo>
                      <a:pt x="570" y="577"/>
                      <a:pt x="519" y="593"/>
                      <a:pt x="468" y="593"/>
                    </a:cubicBezTo>
                    <a:cubicBezTo>
                      <a:pt x="412" y="593"/>
                      <a:pt x="355" y="575"/>
                      <a:pt x="295" y="536"/>
                    </a:cubicBezTo>
                    <a:cubicBezTo>
                      <a:pt x="179" y="473"/>
                      <a:pt x="85" y="389"/>
                      <a:pt x="85" y="389"/>
                    </a:cubicBezTo>
                    <a:lnTo>
                      <a:pt x="1" y="421"/>
                    </a:lnTo>
                    <a:cubicBezTo>
                      <a:pt x="1" y="431"/>
                      <a:pt x="95" y="515"/>
                      <a:pt x="221" y="589"/>
                    </a:cubicBezTo>
                    <a:cubicBezTo>
                      <a:pt x="313" y="643"/>
                      <a:pt x="399" y="669"/>
                      <a:pt x="482" y="669"/>
                    </a:cubicBezTo>
                    <a:cubicBezTo>
                      <a:pt x="561" y="669"/>
                      <a:pt x="638" y="645"/>
                      <a:pt x="715" y="599"/>
                    </a:cubicBezTo>
                    <a:cubicBezTo>
                      <a:pt x="841" y="526"/>
                      <a:pt x="820" y="473"/>
                      <a:pt x="767" y="410"/>
                    </a:cubicBezTo>
                    <a:lnTo>
                      <a:pt x="767" y="410"/>
                    </a:lnTo>
                    <a:cubicBezTo>
                      <a:pt x="783" y="416"/>
                      <a:pt x="825" y="426"/>
                      <a:pt x="879" y="426"/>
                    </a:cubicBezTo>
                    <a:cubicBezTo>
                      <a:pt x="933" y="426"/>
                      <a:pt x="998" y="416"/>
                      <a:pt x="1061" y="379"/>
                    </a:cubicBezTo>
                    <a:cubicBezTo>
                      <a:pt x="1198" y="295"/>
                      <a:pt x="1198" y="221"/>
                      <a:pt x="1009" y="116"/>
                    </a:cubicBezTo>
                    <a:cubicBezTo>
                      <a:pt x="893" y="43"/>
                      <a:pt x="757" y="1"/>
                      <a:pt x="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3"/>
              <p:cNvSpPr/>
              <p:nvPr/>
            </p:nvSpPr>
            <p:spPr>
              <a:xfrm>
                <a:off x="5626625" y="1871038"/>
                <a:ext cx="5800" cy="3450"/>
              </a:xfrm>
              <a:custGeom>
                <a:rect b="b" l="l" r="r" t="t"/>
                <a:pathLst>
                  <a:path extrusionOk="0" h="138" w="232">
                    <a:moveTo>
                      <a:pt x="136" y="0"/>
                    </a:moveTo>
                    <a:lnTo>
                      <a:pt x="0" y="74"/>
                    </a:lnTo>
                    <a:lnTo>
                      <a:pt x="94" y="137"/>
                    </a:lnTo>
                    <a:lnTo>
                      <a:pt x="231" y="53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3"/>
              <p:cNvSpPr/>
              <p:nvPr/>
            </p:nvSpPr>
            <p:spPr>
              <a:xfrm>
                <a:off x="5487650" y="1840038"/>
                <a:ext cx="26050" cy="15250"/>
              </a:xfrm>
              <a:custGeom>
                <a:rect b="b" l="l" r="r" t="t"/>
                <a:pathLst>
                  <a:path extrusionOk="0" h="610" w="1042">
                    <a:moveTo>
                      <a:pt x="568" y="0"/>
                    </a:moveTo>
                    <a:lnTo>
                      <a:pt x="264" y="180"/>
                    </a:lnTo>
                    <a:cubicBezTo>
                      <a:pt x="43" y="306"/>
                      <a:pt x="1" y="369"/>
                      <a:pt x="169" y="463"/>
                    </a:cubicBezTo>
                    <a:cubicBezTo>
                      <a:pt x="253" y="516"/>
                      <a:pt x="390" y="537"/>
                      <a:pt x="400" y="537"/>
                    </a:cubicBezTo>
                    <a:lnTo>
                      <a:pt x="358" y="558"/>
                    </a:lnTo>
                    <a:lnTo>
                      <a:pt x="453" y="610"/>
                    </a:lnTo>
                    <a:lnTo>
                      <a:pt x="1041" y="274"/>
                    </a:lnTo>
                    <a:lnTo>
                      <a:pt x="946" y="222"/>
                    </a:lnTo>
                    <a:lnTo>
                      <a:pt x="463" y="495"/>
                    </a:lnTo>
                    <a:cubicBezTo>
                      <a:pt x="463" y="495"/>
                      <a:pt x="348" y="484"/>
                      <a:pt x="264" y="432"/>
                    </a:cubicBezTo>
                    <a:cubicBezTo>
                      <a:pt x="148" y="369"/>
                      <a:pt x="190" y="327"/>
                      <a:pt x="348" y="232"/>
                    </a:cubicBezTo>
                    <a:lnTo>
                      <a:pt x="663" y="53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3"/>
              <p:cNvSpPr/>
              <p:nvPr/>
            </p:nvSpPr>
            <p:spPr>
              <a:xfrm>
                <a:off x="5517075" y="1858588"/>
                <a:ext cx="32600" cy="13800"/>
              </a:xfrm>
              <a:custGeom>
                <a:rect b="b" l="l" r="r" t="t"/>
                <a:pathLst>
                  <a:path extrusionOk="0" h="552" w="1304">
                    <a:moveTo>
                      <a:pt x="595" y="76"/>
                    </a:moveTo>
                    <a:cubicBezTo>
                      <a:pt x="646" y="76"/>
                      <a:pt x="695" y="90"/>
                      <a:pt x="747" y="120"/>
                    </a:cubicBezTo>
                    <a:cubicBezTo>
                      <a:pt x="799" y="141"/>
                      <a:pt x="862" y="194"/>
                      <a:pt x="873" y="204"/>
                    </a:cubicBezTo>
                    <a:lnTo>
                      <a:pt x="474" y="446"/>
                    </a:lnTo>
                    <a:cubicBezTo>
                      <a:pt x="474" y="435"/>
                      <a:pt x="347" y="414"/>
                      <a:pt x="263" y="362"/>
                    </a:cubicBezTo>
                    <a:cubicBezTo>
                      <a:pt x="189" y="330"/>
                      <a:pt x="158" y="267"/>
                      <a:pt x="358" y="162"/>
                    </a:cubicBezTo>
                    <a:cubicBezTo>
                      <a:pt x="445" y="106"/>
                      <a:pt x="521" y="76"/>
                      <a:pt x="595" y="76"/>
                    </a:cubicBezTo>
                    <a:close/>
                    <a:moveTo>
                      <a:pt x="590" y="1"/>
                    </a:moveTo>
                    <a:cubicBezTo>
                      <a:pt x="488" y="1"/>
                      <a:pt x="383" y="38"/>
                      <a:pt x="263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63" y="456"/>
                      <a:pt x="400" y="477"/>
                      <a:pt x="410" y="477"/>
                    </a:cubicBezTo>
                    <a:lnTo>
                      <a:pt x="368" y="509"/>
                    </a:lnTo>
                    <a:lnTo>
                      <a:pt x="453" y="551"/>
                    </a:lnTo>
                    <a:lnTo>
                      <a:pt x="1303" y="57"/>
                    </a:lnTo>
                    <a:lnTo>
                      <a:pt x="1219" y="15"/>
                    </a:lnTo>
                    <a:lnTo>
                      <a:pt x="957" y="162"/>
                    </a:lnTo>
                    <a:cubicBezTo>
                      <a:pt x="936" y="152"/>
                      <a:pt x="873" y="99"/>
                      <a:pt x="820" y="68"/>
                    </a:cubicBezTo>
                    <a:cubicBezTo>
                      <a:pt x="743" y="23"/>
                      <a:pt x="668" y="1"/>
                      <a:pt x="5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3"/>
              <p:cNvSpPr/>
              <p:nvPr/>
            </p:nvSpPr>
            <p:spPr>
              <a:xfrm>
                <a:off x="5502875" y="1850088"/>
                <a:ext cx="24725" cy="12525"/>
              </a:xfrm>
              <a:custGeom>
                <a:rect b="b" l="l" r="r" t="t"/>
                <a:pathLst>
                  <a:path extrusionOk="0" h="501" w="989">
                    <a:moveTo>
                      <a:pt x="563" y="1"/>
                    </a:moveTo>
                    <a:cubicBezTo>
                      <a:pt x="511" y="1"/>
                      <a:pt x="460" y="12"/>
                      <a:pt x="411" y="40"/>
                    </a:cubicBezTo>
                    <a:cubicBezTo>
                      <a:pt x="295" y="114"/>
                      <a:pt x="327" y="166"/>
                      <a:pt x="442" y="250"/>
                    </a:cubicBezTo>
                    <a:cubicBezTo>
                      <a:pt x="558" y="345"/>
                      <a:pt x="568" y="366"/>
                      <a:pt x="505" y="397"/>
                    </a:cubicBezTo>
                    <a:cubicBezTo>
                      <a:pt x="471" y="418"/>
                      <a:pt x="439" y="428"/>
                      <a:pt x="406" y="428"/>
                    </a:cubicBezTo>
                    <a:cubicBezTo>
                      <a:pt x="358" y="428"/>
                      <a:pt x="310" y="408"/>
                      <a:pt x="253" y="376"/>
                    </a:cubicBezTo>
                    <a:cubicBezTo>
                      <a:pt x="190" y="334"/>
                      <a:pt x="85" y="250"/>
                      <a:pt x="75" y="250"/>
                    </a:cubicBezTo>
                    <a:lnTo>
                      <a:pt x="1" y="292"/>
                    </a:lnTo>
                    <a:cubicBezTo>
                      <a:pt x="1" y="292"/>
                      <a:pt x="106" y="376"/>
                      <a:pt x="180" y="429"/>
                    </a:cubicBezTo>
                    <a:cubicBezTo>
                      <a:pt x="265" y="471"/>
                      <a:pt x="347" y="500"/>
                      <a:pt x="428" y="500"/>
                    </a:cubicBezTo>
                    <a:cubicBezTo>
                      <a:pt x="486" y="500"/>
                      <a:pt x="543" y="485"/>
                      <a:pt x="600" y="450"/>
                    </a:cubicBezTo>
                    <a:cubicBezTo>
                      <a:pt x="715" y="387"/>
                      <a:pt x="684" y="334"/>
                      <a:pt x="568" y="240"/>
                    </a:cubicBezTo>
                    <a:cubicBezTo>
                      <a:pt x="463" y="145"/>
                      <a:pt x="442" y="124"/>
                      <a:pt x="495" y="93"/>
                    </a:cubicBezTo>
                    <a:cubicBezTo>
                      <a:pt x="523" y="77"/>
                      <a:pt x="553" y="70"/>
                      <a:pt x="582" y="70"/>
                    </a:cubicBezTo>
                    <a:cubicBezTo>
                      <a:pt x="629" y="70"/>
                      <a:pt x="676" y="88"/>
                      <a:pt x="715" y="114"/>
                    </a:cubicBezTo>
                    <a:cubicBezTo>
                      <a:pt x="799" y="156"/>
                      <a:pt x="905" y="240"/>
                      <a:pt x="905" y="250"/>
                    </a:cubicBezTo>
                    <a:lnTo>
                      <a:pt x="989" y="208"/>
                    </a:lnTo>
                    <a:cubicBezTo>
                      <a:pt x="978" y="198"/>
                      <a:pt x="884" y="114"/>
                      <a:pt x="799" y="61"/>
                    </a:cubicBezTo>
                    <a:cubicBezTo>
                      <a:pt x="729" y="29"/>
                      <a:pt x="646" y="1"/>
                      <a:pt x="5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3"/>
              <p:cNvSpPr/>
              <p:nvPr/>
            </p:nvSpPr>
            <p:spPr>
              <a:xfrm>
                <a:off x="5585625" y="1895163"/>
                <a:ext cx="29975" cy="15350"/>
              </a:xfrm>
              <a:custGeom>
                <a:rect b="b" l="l" r="r" t="t"/>
                <a:pathLst>
                  <a:path extrusionOk="0" h="614" w="1199">
                    <a:moveTo>
                      <a:pt x="766" y="73"/>
                    </a:moveTo>
                    <a:cubicBezTo>
                      <a:pt x="826" y="73"/>
                      <a:pt x="876" y="89"/>
                      <a:pt x="926" y="118"/>
                    </a:cubicBezTo>
                    <a:cubicBezTo>
                      <a:pt x="1052" y="202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58" y="422"/>
                      <a:pt x="158" y="349"/>
                      <a:pt x="400" y="202"/>
                    </a:cubicBezTo>
                    <a:cubicBezTo>
                      <a:pt x="560" y="112"/>
                      <a:pt x="674" y="73"/>
                      <a:pt x="766" y="73"/>
                    </a:cubicBezTo>
                    <a:close/>
                    <a:moveTo>
                      <a:pt x="739" y="1"/>
                    </a:moveTo>
                    <a:cubicBezTo>
                      <a:pt x="619" y="1"/>
                      <a:pt x="480" y="44"/>
                      <a:pt x="305" y="149"/>
                    </a:cubicBezTo>
                    <a:cubicBezTo>
                      <a:pt x="1" y="328"/>
                      <a:pt x="22" y="433"/>
                      <a:pt x="200" y="538"/>
                    </a:cubicBezTo>
                    <a:cubicBezTo>
                      <a:pt x="281" y="586"/>
                      <a:pt x="366" y="614"/>
                      <a:pt x="463" y="614"/>
                    </a:cubicBezTo>
                    <a:cubicBezTo>
                      <a:pt x="579" y="614"/>
                      <a:pt x="712" y="573"/>
                      <a:pt x="873" y="475"/>
                    </a:cubicBezTo>
                    <a:cubicBezTo>
                      <a:pt x="1199" y="296"/>
                      <a:pt x="1188" y="181"/>
                      <a:pt x="999" y="76"/>
                    </a:cubicBezTo>
                    <a:cubicBezTo>
                      <a:pt x="919" y="29"/>
                      <a:pt x="835" y="1"/>
                      <a:pt x="7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3"/>
              <p:cNvSpPr/>
              <p:nvPr/>
            </p:nvSpPr>
            <p:spPr>
              <a:xfrm>
                <a:off x="5578000" y="1899138"/>
                <a:ext cx="5800" cy="3450"/>
              </a:xfrm>
              <a:custGeom>
                <a:rect b="b" l="l" r="r" t="t"/>
                <a:pathLst>
                  <a:path extrusionOk="0" h="138" w="232">
                    <a:moveTo>
                      <a:pt x="138" y="1"/>
                    </a:moveTo>
                    <a:lnTo>
                      <a:pt x="1" y="85"/>
                    </a:lnTo>
                    <a:lnTo>
                      <a:pt x="106" y="137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3"/>
              <p:cNvSpPr/>
              <p:nvPr/>
            </p:nvSpPr>
            <p:spPr>
              <a:xfrm>
                <a:off x="5564350" y="1882863"/>
                <a:ext cx="23950" cy="14975"/>
              </a:xfrm>
              <a:custGeom>
                <a:rect b="b" l="l" r="r" t="t"/>
                <a:pathLst>
                  <a:path extrusionOk="0" h="599" w="958">
                    <a:moveTo>
                      <a:pt x="852" y="1"/>
                    </a:moveTo>
                    <a:lnTo>
                      <a:pt x="74" y="200"/>
                    </a:lnTo>
                    <a:lnTo>
                      <a:pt x="1" y="242"/>
                    </a:lnTo>
                    <a:lnTo>
                      <a:pt x="390" y="463"/>
                    </a:lnTo>
                    <a:lnTo>
                      <a:pt x="232" y="547"/>
                    </a:lnTo>
                    <a:lnTo>
                      <a:pt x="327" y="599"/>
                    </a:lnTo>
                    <a:lnTo>
                      <a:pt x="474" y="515"/>
                    </a:lnTo>
                    <a:lnTo>
                      <a:pt x="579" y="568"/>
                    </a:lnTo>
                    <a:lnTo>
                      <a:pt x="652" y="526"/>
                    </a:lnTo>
                    <a:lnTo>
                      <a:pt x="558" y="463"/>
                    </a:lnTo>
                    <a:lnTo>
                      <a:pt x="799" y="326"/>
                    </a:lnTo>
                    <a:lnTo>
                      <a:pt x="705" y="274"/>
                    </a:lnTo>
                    <a:lnTo>
                      <a:pt x="463" y="410"/>
                    </a:lnTo>
                    <a:lnTo>
                      <a:pt x="180" y="253"/>
                    </a:lnTo>
                    <a:lnTo>
                      <a:pt x="957" y="64"/>
                    </a:lnTo>
                    <a:lnTo>
                      <a:pt x="8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3"/>
              <p:cNvSpPr/>
              <p:nvPr/>
            </p:nvSpPr>
            <p:spPr>
              <a:xfrm>
                <a:off x="5439325" y="1868163"/>
                <a:ext cx="25750" cy="15500"/>
              </a:xfrm>
              <a:custGeom>
                <a:rect b="b" l="l" r="r" t="t"/>
                <a:pathLst>
                  <a:path extrusionOk="0" h="620" w="1030">
                    <a:moveTo>
                      <a:pt x="568" y="0"/>
                    </a:moveTo>
                    <a:lnTo>
                      <a:pt x="263" y="178"/>
                    </a:lnTo>
                    <a:cubicBezTo>
                      <a:pt x="42" y="304"/>
                      <a:pt x="0" y="367"/>
                      <a:pt x="168" y="473"/>
                    </a:cubicBezTo>
                    <a:cubicBezTo>
                      <a:pt x="252" y="515"/>
                      <a:pt x="389" y="536"/>
                      <a:pt x="400" y="536"/>
                    </a:cubicBezTo>
                    <a:lnTo>
                      <a:pt x="358" y="568"/>
                    </a:lnTo>
                    <a:lnTo>
                      <a:pt x="442" y="620"/>
                    </a:lnTo>
                    <a:lnTo>
                      <a:pt x="1030" y="273"/>
                    </a:lnTo>
                    <a:lnTo>
                      <a:pt x="946" y="220"/>
                    </a:lnTo>
                    <a:lnTo>
                      <a:pt x="463" y="494"/>
                    </a:lnTo>
                    <a:cubicBezTo>
                      <a:pt x="463" y="494"/>
                      <a:pt x="347" y="483"/>
                      <a:pt x="252" y="430"/>
                    </a:cubicBezTo>
                    <a:cubicBezTo>
                      <a:pt x="147" y="367"/>
                      <a:pt x="179" y="325"/>
                      <a:pt x="347" y="231"/>
                    </a:cubicBezTo>
                    <a:lnTo>
                      <a:pt x="652" y="52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3"/>
              <p:cNvSpPr/>
              <p:nvPr/>
            </p:nvSpPr>
            <p:spPr>
              <a:xfrm>
                <a:off x="5468750" y="1886688"/>
                <a:ext cx="32575" cy="14050"/>
              </a:xfrm>
              <a:custGeom>
                <a:rect b="b" l="l" r="r" t="t"/>
                <a:pathLst>
                  <a:path extrusionOk="0" h="562" w="1303">
                    <a:moveTo>
                      <a:pt x="594" y="76"/>
                    </a:moveTo>
                    <a:cubicBezTo>
                      <a:pt x="645" y="76"/>
                      <a:pt x="695" y="91"/>
                      <a:pt x="746" y="121"/>
                    </a:cubicBezTo>
                    <a:cubicBezTo>
                      <a:pt x="799" y="152"/>
                      <a:pt x="862" y="194"/>
                      <a:pt x="873" y="205"/>
                    </a:cubicBezTo>
                    <a:lnTo>
                      <a:pt x="473" y="446"/>
                    </a:lnTo>
                    <a:cubicBezTo>
                      <a:pt x="462" y="436"/>
                      <a:pt x="347" y="415"/>
                      <a:pt x="263" y="373"/>
                    </a:cubicBezTo>
                    <a:cubicBezTo>
                      <a:pt x="189" y="331"/>
                      <a:pt x="158" y="278"/>
                      <a:pt x="347" y="163"/>
                    </a:cubicBezTo>
                    <a:cubicBezTo>
                      <a:pt x="440" y="106"/>
                      <a:pt x="519" y="76"/>
                      <a:pt x="594" y="76"/>
                    </a:cubicBezTo>
                    <a:close/>
                    <a:moveTo>
                      <a:pt x="581" y="0"/>
                    </a:moveTo>
                    <a:cubicBezTo>
                      <a:pt x="477" y="0"/>
                      <a:pt x="372" y="38"/>
                      <a:pt x="252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52" y="457"/>
                      <a:pt x="389" y="478"/>
                      <a:pt x="399" y="488"/>
                    </a:cubicBezTo>
                    <a:lnTo>
                      <a:pt x="357" y="509"/>
                    </a:lnTo>
                    <a:lnTo>
                      <a:pt x="452" y="562"/>
                    </a:lnTo>
                    <a:lnTo>
                      <a:pt x="1303" y="68"/>
                    </a:lnTo>
                    <a:lnTo>
                      <a:pt x="1209" y="16"/>
                    </a:lnTo>
                    <a:lnTo>
                      <a:pt x="946" y="163"/>
                    </a:lnTo>
                    <a:cubicBezTo>
                      <a:pt x="936" y="152"/>
                      <a:pt x="873" y="100"/>
                      <a:pt x="820" y="68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3"/>
              <p:cNvSpPr/>
              <p:nvPr/>
            </p:nvSpPr>
            <p:spPr>
              <a:xfrm>
                <a:off x="5454300" y="1878213"/>
                <a:ext cx="24975" cy="12575"/>
              </a:xfrm>
              <a:custGeom>
                <a:rect b="b" l="l" r="r" t="t"/>
                <a:pathLst>
                  <a:path extrusionOk="0" h="503" w="999">
                    <a:moveTo>
                      <a:pt x="566" y="0"/>
                    </a:moveTo>
                    <a:cubicBezTo>
                      <a:pt x="515" y="0"/>
                      <a:pt x="462" y="12"/>
                      <a:pt x="410" y="39"/>
                    </a:cubicBezTo>
                    <a:cubicBezTo>
                      <a:pt x="295" y="113"/>
                      <a:pt x="337" y="166"/>
                      <a:pt x="452" y="250"/>
                    </a:cubicBezTo>
                    <a:cubicBezTo>
                      <a:pt x="557" y="344"/>
                      <a:pt x="578" y="365"/>
                      <a:pt x="515" y="407"/>
                    </a:cubicBezTo>
                    <a:cubicBezTo>
                      <a:pt x="484" y="422"/>
                      <a:pt x="455" y="429"/>
                      <a:pt x="425" y="429"/>
                    </a:cubicBezTo>
                    <a:cubicBezTo>
                      <a:pt x="374" y="429"/>
                      <a:pt x="323" y="409"/>
                      <a:pt x="263" y="376"/>
                    </a:cubicBezTo>
                    <a:cubicBezTo>
                      <a:pt x="200" y="344"/>
                      <a:pt x="95" y="260"/>
                      <a:pt x="85" y="250"/>
                    </a:cubicBezTo>
                    <a:lnTo>
                      <a:pt x="1" y="292"/>
                    </a:lnTo>
                    <a:cubicBezTo>
                      <a:pt x="11" y="302"/>
                      <a:pt x="116" y="386"/>
                      <a:pt x="190" y="428"/>
                    </a:cubicBezTo>
                    <a:cubicBezTo>
                      <a:pt x="266" y="475"/>
                      <a:pt x="346" y="502"/>
                      <a:pt x="426" y="502"/>
                    </a:cubicBezTo>
                    <a:cubicBezTo>
                      <a:pt x="488" y="502"/>
                      <a:pt x="550" y="486"/>
                      <a:pt x="610" y="449"/>
                    </a:cubicBezTo>
                    <a:cubicBezTo>
                      <a:pt x="715" y="386"/>
                      <a:pt x="694" y="334"/>
                      <a:pt x="568" y="239"/>
                    </a:cubicBezTo>
                    <a:cubicBezTo>
                      <a:pt x="463" y="155"/>
                      <a:pt x="452" y="123"/>
                      <a:pt x="505" y="92"/>
                    </a:cubicBezTo>
                    <a:cubicBezTo>
                      <a:pt x="533" y="75"/>
                      <a:pt x="561" y="69"/>
                      <a:pt x="589" y="69"/>
                    </a:cubicBezTo>
                    <a:cubicBezTo>
                      <a:pt x="634" y="69"/>
                      <a:pt x="680" y="87"/>
                      <a:pt x="725" y="113"/>
                    </a:cubicBezTo>
                    <a:cubicBezTo>
                      <a:pt x="799" y="155"/>
                      <a:pt x="914" y="239"/>
                      <a:pt x="914" y="250"/>
                    </a:cubicBezTo>
                    <a:lnTo>
                      <a:pt x="998" y="208"/>
                    </a:lnTo>
                    <a:cubicBezTo>
                      <a:pt x="988" y="197"/>
                      <a:pt x="893" y="123"/>
                      <a:pt x="799" y="71"/>
                    </a:cubicBezTo>
                    <a:cubicBezTo>
                      <a:pt x="734" y="31"/>
                      <a:pt x="652" y="0"/>
                      <a:pt x="5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3"/>
              <p:cNvSpPr/>
              <p:nvPr/>
            </p:nvSpPr>
            <p:spPr>
              <a:xfrm>
                <a:off x="5516025" y="1908613"/>
                <a:ext cx="28925" cy="14200"/>
              </a:xfrm>
              <a:custGeom>
                <a:rect b="b" l="l" r="r" t="t"/>
                <a:pathLst>
                  <a:path extrusionOk="0" h="568" w="1157">
                    <a:moveTo>
                      <a:pt x="673" y="0"/>
                    </a:moveTo>
                    <a:lnTo>
                      <a:pt x="589" y="42"/>
                    </a:lnTo>
                    <a:lnTo>
                      <a:pt x="978" y="273"/>
                    </a:lnTo>
                    <a:lnTo>
                      <a:pt x="957" y="294"/>
                    </a:lnTo>
                    <a:lnTo>
                      <a:pt x="0" y="494"/>
                    </a:lnTo>
                    <a:lnTo>
                      <a:pt x="63" y="568"/>
                    </a:lnTo>
                    <a:lnTo>
                      <a:pt x="1041" y="346"/>
                    </a:lnTo>
                    <a:lnTo>
                      <a:pt x="1156" y="273"/>
                    </a:lnTo>
                    <a:lnTo>
                      <a:pt x="6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3"/>
              <p:cNvSpPr/>
              <p:nvPr/>
            </p:nvSpPr>
            <p:spPr>
              <a:xfrm>
                <a:off x="5537300" y="1923363"/>
                <a:ext cx="29700" cy="15450"/>
              </a:xfrm>
              <a:custGeom>
                <a:rect b="b" l="l" r="r" t="t"/>
                <a:pathLst>
                  <a:path extrusionOk="0" h="618" w="1188">
                    <a:moveTo>
                      <a:pt x="751" y="72"/>
                    </a:moveTo>
                    <a:cubicBezTo>
                      <a:pt x="811" y="72"/>
                      <a:pt x="863" y="90"/>
                      <a:pt x="914" y="125"/>
                    </a:cubicBezTo>
                    <a:cubicBezTo>
                      <a:pt x="1051" y="198"/>
                      <a:pt x="1040" y="272"/>
                      <a:pt x="778" y="419"/>
                    </a:cubicBezTo>
                    <a:cubicBezTo>
                      <a:pt x="637" y="505"/>
                      <a:pt x="531" y="541"/>
                      <a:pt x="443" y="541"/>
                    </a:cubicBezTo>
                    <a:cubicBezTo>
                      <a:pt x="380" y="541"/>
                      <a:pt x="326" y="523"/>
                      <a:pt x="274" y="492"/>
                    </a:cubicBezTo>
                    <a:cubicBezTo>
                      <a:pt x="158" y="419"/>
                      <a:pt x="148" y="345"/>
                      <a:pt x="400" y="198"/>
                    </a:cubicBezTo>
                    <a:cubicBezTo>
                      <a:pt x="555" y="111"/>
                      <a:pt x="663" y="72"/>
                      <a:pt x="751" y="72"/>
                    </a:cubicBezTo>
                    <a:close/>
                    <a:moveTo>
                      <a:pt x="746" y="0"/>
                    </a:moveTo>
                    <a:cubicBezTo>
                      <a:pt x="623" y="0"/>
                      <a:pt x="479" y="44"/>
                      <a:pt x="295" y="146"/>
                    </a:cubicBezTo>
                    <a:cubicBezTo>
                      <a:pt x="1" y="324"/>
                      <a:pt x="11" y="440"/>
                      <a:pt x="190" y="545"/>
                    </a:cubicBezTo>
                    <a:cubicBezTo>
                      <a:pt x="273" y="591"/>
                      <a:pt x="357" y="617"/>
                      <a:pt x="450" y="617"/>
                    </a:cubicBezTo>
                    <a:cubicBezTo>
                      <a:pt x="568" y="617"/>
                      <a:pt x="702" y="576"/>
                      <a:pt x="872" y="482"/>
                    </a:cubicBezTo>
                    <a:cubicBezTo>
                      <a:pt x="1188" y="293"/>
                      <a:pt x="1188" y="177"/>
                      <a:pt x="998" y="72"/>
                    </a:cubicBezTo>
                    <a:cubicBezTo>
                      <a:pt x="921" y="26"/>
                      <a:pt x="840" y="0"/>
                      <a:pt x="7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3"/>
              <p:cNvSpPr/>
              <p:nvPr/>
            </p:nvSpPr>
            <p:spPr>
              <a:xfrm>
                <a:off x="5529675" y="1927238"/>
                <a:ext cx="5800" cy="3450"/>
              </a:xfrm>
              <a:custGeom>
                <a:rect b="b" l="l" r="r" t="t"/>
                <a:pathLst>
                  <a:path extrusionOk="0" h="138" w="232">
                    <a:moveTo>
                      <a:pt x="138" y="1"/>
                    </a:moveTo>
                    <a:lnTo>
                      <a:pt x="1" y="85"/>
                    </a:lnTo>
                    <a:lnTo>
                      <a:pt x="96" y="138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3"/>
              <p:cNvSpPr/>
              <p:nvPr/>
            </p:nvSpPr>
            <p:spPr>
              <a:xfrm>
                <a:off x="5390725" y="1896238"/>
                <a:ext cx="26025" cy="15550"/>
              </a:xfrm>
              <a:custGeom>
                <a:rect b="b" l="l" r="r" t="t"/>
                <a:pathLst>
                  <a:path extrusionOk="0" h="622" w="1041">
                    <a:moveTo>
                      <a:pt x="578" y="1"/>
                    </a:moveTo>
                    <a:lnTo>
                      <a:pt x="263" y="180"/>
                    </a:lnTo>
                    <a:cubicBezTo>
                      <a:pt x="43" y="316"/>
                      <a:pt x="1" y="379"/>
                      <a:pt x="169" y="474"/>
                    </a:cubicBezTo>
                    <a:cubicBezTo>
                      <a:pt x="253" y="526"/>
                      <a:pt x="389" y="537"/>
                      <a:pt x="400" y="537"/>
                    </a:cubicBezTo>
                    <a:lnTo>
                      <a:pt x="358" y="568"/>
                    </a:lnTo>
                    <a:lnTo>
                      <a:pt x="452" y="621"/>
                    </a:lnTo>
                    <a:lnTo>
                      <a:pt x="1041" y="274"/>
                    </a:lnTo>
                    <a:lnTo>
                      <a:pt x="957" y="222"/>
                    </a:lnTo>
                    <a:lnTo>
                      <a:pt x="473" y="505"/>
                    </a:lnTo>
                    <a:cubicBezTo>
                      <a:pt x="463" y="495"/>
                      <a:pt x="347" y="484"/>
                      <a:pt x="263" y="432"/>
                    </a:cubicBezTo>
                    <a:cubicBezTo>
                      <a:pt x="148" y="369"/>
                      <a:pt x="190" y="327"/>
                      <a:pt x="358" y="232"/>
                    </a:cubicBezTo>
                    <a:lnTo>
                      <a:pt x="662" y="54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3"/>
              <p:cNvSpPr/>
              <p:nvPr/>
            </p:nvSpPr>
            <p:spPr>
              <a:xfrm>
                <a:off x="5405975" y="1906388"/>
                <a:ext cx="24725" cy="12500"/>
              </a:xfrm>
              <a:custGeom>
                <a:rect b="b" l="l" r="r" t="t"/>
                <a:pathLst>
                  <a:path extrusionOk="0" h="500" w="989">
                    <a:moveTo>
                      <a:pt x="568" y="0"/>
                    </a:moveTo>
                    <a:cubicBezTo>
                      <a:pt x="514" y="0"/>
                      <a:pt x="460" y="14"/>
                      <a:pt x="410" y="47"/>
                    </a:cubicBezTo>
                    <a:cubicBezTo>
                      <a:pt x="295" y="110"/>
                      <a:pt x="326" y="162"/>
                      <a:pt x="442" y="257"/>
                    </a:cubicBezTo>
                    <a:cubicBezTo>
                      <a:pt x="557" y="341"/>
                      <a:pt x="568" y="362"/>
                      <a:pt x="505" y="404"/>
                    </a:cubicBezTo>
                    <a:cubicBezTo>
                      <a:pt x="475" y="421"/>
                      <a:pt x="446" y="429"/>
                      <a:pt x="415" y="429"/>
                    </a:cubicBezTo>
                    <a:cubicBezTo>
                      <a:pt x="367" y="429"/>
                      <a:pt x="316" y="410"/>
                      <a:pt x="253" y="372"/>
                    </a:cubicBezTo>
                    <a:cubicBezTo>
                      <a:pt x="200" y="341"/>
                      <a:pt x="84" y="257"/>
                      <a:pt x="84" y="246"/>
                    </a:cubicBezTo>
                    <a:lnTo>
                      <a:pt x="0" y="288"/>
                    </a:lnTo>
                    <a:cubicBezTo>
                      <a:pt x="0" y="299"/>
                      <a:pt x="105" y="383"/>
                      <a:pt x="179" y="425"/>
                    </a:cubicBezTo>
                    <a:cubicBezTo>
                      <a:pt x="261" y="473"/>
                      <a:pt x="341" y="500"/>
                      <a:pt x="418" y="500"/>
                    </a:cubicBezTo>
                    <a:cubicBezTo>
                      <a:pt x="479" y="500"/>
                      <a:pt x="539" y="483"/>
                      <a:pt x="599" y="446"/>
                    </a:cubicBezTo>
                    <a:cubicBezTo>
                      <a:pt x="715" y="383"/>
                      <a:pt x="694" y="330"/>
                      <a:pt x="568" y="236"/>
                    </a:cubicBezTo>
                    <a:cubicBezTo>
                      <a:pt x="463" y="152"/>
                      <a:pt x="442" y="120"/>
                      <a:pt x="505" y="89"/>
                    </a:cubicBezTo>
                    <a:cubicBezTo>
                      <a:pt x="529" y="73"/>
                      <a:pt x="556" y="66"/>
                      <a:pt x="584" y="66"/>
                    </a:cubicBezTo>
                    <a:cubicBezTo>
                      <a:pt x="630" y="66"/>
                      <a:pt x="680" y="84"/>
                      <a:pt x="725" y="110"/>
                    </a:cubicBezTo>
                    <a:cubicBezTo>
                      <a:pt x="799" y="152"/>
                      <a:pt x="904" y="236"/>
                      <a:pt x="914" y="246"/>
                    </a:cubicBezTo>
                    <a:lnTo>
                      <a:pt x="988" y="204"/>
                    </a:lnTo>
                    <a:cubicBezTo>
                      <a:pt x="988" y="194"/>
                      <a:pt x="883" y="120"/>
                      <a:pt x="799" y="68"/>
                    </a:cubicBezTo>
                    <a:cubicBezTo>
                      <a:pt x="729" y="30"/>
                      <a:pt x="649" y="0"/>
                      <a:pt x="5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3"/>
              <p:cNvSpPr/>
              <p:nvPr/>
            </p:nvSpPr>
            <p:spPr>
              <a:xfrm>
                <a:off x="5420400" y="1914913"/>
                <a:ext cx="32350" cy="13925"/>
              </a:xfrm>
              <a:custGeom>
                <a:rect b="b" l="l" r="r" t="t"/>
                <a:pathLst>
                  <a:path extrusionOk="0" h="557" w="1294">
                    <a:moveTo>
                      <a:pt x="602" y="74"/>
                    </a:moveTo>
                    <a:cubicBezTo>
                      <a:pt x="651" y="74"/>
                      <a:pt x="698" y="87"/>
                      <a:pt x="747" y="115"/>
                    </a:cubicBezTo>
                    <a:cubicBezTo>
                      <a:pt x="789" y="147"/>
                      <a:pt x="852" y="189"/>
                      <a:pt x="873" y="210"/>
                    </a:cubicBezTo>
                    <a:lnTo>
                      <a:pt x="474" y="442"/>
                    </a:lnTo>
                    <a:cubicBezTo>
                      <a:pt x="463" y="442"/>
                      <a:pt x="337" y="421"/>
                      <a:pt x="253" y="368"/>
                    </a:cubicBezTo>
                    <a:cubicBezTo>
                      <a:pt x="180" y="326"/>
                      <a:pt x="159" y="274"/>
                      <a:pt x="348" y="158"/>
                    </a:cubicBezTo>
                    <a:cubicBezTo>
                      <a:pt x="444" y="106"/>
                      <a:pt x="525" y="74"/>
                      <a:pt x="602" y="74"/>
                    </a:cubicBezTo>
                    <a:close/>
                    <a:moveTo>
                      <a:pt x="576" y="0"/>
                    </a:moveTo>
                    <a:cubicBezTo>
                      <a:pt x="475" y="0"/>
                      <a:pt x="371" y="35"/>
                      <a:pt x="253" y="105"/>
                    </a:cubicBezTo>
                    <a:cubicBezTo>
                      <a:pt x="1" y="253"/>
                      <a:pt x="43" y="337"/>
                      <a:pt x="169" y="410"/>
                    </a:cubicBezTo>
                    <a:cubicBezTo>
                      <a:pt x="253" y="463"/>
                      <a:pt x="390" y="484"/>
                      <a:pt x="400" y="484"/>
                    </a:cubicBezTo>
                    <a:lnTo>
                      <a:pt x="358" y="505"/>
                    </a:lnTo>
                    <a:lnTo>
                      <a:pt x="442" y="557"/>
                    </a:lnTo>
                    <a:lnTo>
                      <a:pt x="1294" y="63"/>
                    </a:lnTo>
                    <a:lnTo>
                      <a:pt x="1210" y="10"/>
                    </a:lnTo>
                    <a:lnTo>
                      <a:pt x="946" y="158"/>
                    </a:lnTo>
                    <a:cubicBezTo>
                      <a:pt x="936" y="147"/>
                      <a:pt x="862" y="94"/>
                      <a:pt x="810" y="63"/>
                    </a:cubicBezTo>
                    <a:cubicBezTo>
                      <a:pt x="732" y="22"/>
                      <a:pt x="655" y="0"/>
                      <a:pt x="5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3"/>
              <p:cNvSpPr/>
              <p:nvPr/>
            </p:nvSpPr>
            <p:spPr>
              <a:xfrm>
                <a:off x="5488700" y="1951463"/>
                <a:ext cx="29975" cy="15450"/>
              </a:xfrm>
              <a:custGeom>
                <a:rect b="b" l="l" r="r" t="t"/>
                <a:pathLst>
                  <a:path extrusionOk="0" h="618" w="1199">
                    <a:moveTo>
                      <a:pt x="759" y="77"/>
                    </a:moveTo>
                    <a:cubicBezTo>
                      <a:pt x="821" y="77"/>
                      <a:pt x="874" y="95"/>
                      <a:pt x="925" y="124"/>
                    </a:cubicBezTo>
                    <a:cubicBezTo>
                      <a:pt x="1051" y="198"/>
                      <a:pt x="1041" y="272"/>
                      <a:pt x="778" y="430"/>
                    </a:cubicBezTo>
                    <a:cubicBezTo>
                      <a:pt x="639" y="508"/>
                      <a:pt x="538" y="541"/>
                      <a:pt x="453" y="541"/>
                    </a:cubicBezTo>
                    <a:cubicBezTo>
                      <a:pt x="391" y="541"/>
                      <a:pt x="338" y="524"/>
                      <a:pt x="285" y="493"/>
                    </a:cubicBezTo>
                    <a:cubicBezTo>
                      <a:pt x="159" y="419"/>
                      <a:pt x="159" y="346"/>
                      <a:pt x="400" y="208"/>
                    </a:cubicBezTo>
                    <a:cubicBezTo>
                      <a:pt x="556" y="115"/>
                      <a:pt x="668" y="77"/>
                      <a:pt x="759" y="77"/>
                    </a:cubicBezTo>
                    <a:close/>
                    <a:moveTo>
                      <a:pt x="752" y="1"/>
                    </a:moveTo>
                    <a:cubicBezTo>
                      <a:pt x="630" y="1"/>
                      <a:pt x="490" y="45"/>
                      <a:pt x="306" y="145"/>
                    </a:cubicBezTo>
                    <a:cubicBezTo>
                      <a:pt x="1" y="324"/>
                      <a:pt x="22" y="440"/>
                      <a:pt x="201" y="545"/>
                    </a:cubicBezTo>
                    <a:cubicBezTo>
                      <a:pt x="279" y="591"/>
                      <a:pt x="362" y="617"/>
                      <a:pt x="456" y="617"/>
                    </a:cubicBezTo>
                    <a:cubicBezTo>
                      <a:pt x="574" y="617"/>
                      <a:pt x="709" y="576"/>
                      <a:pt x="873" y="482"/>
                    </a:cubicBezTo>
                    <a:cubicBezTo>
                      <a:pt x="1198" y="293"/>
                      <a:pt x="1188" y="177"/>
                      <a:pt x="1009" y="72"/>
                    </a:cubicBezTo>
                    <a:cubicBezTo>
                      <a:pt x="927" y="27"/>
                      <a:pt x="845" y="1"/>
                      <a:pt x="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3"/>
              <p:cNvSpPr/>
              <p:nvPr/>
            </p:nvSpPr>
            <p:spPr>
              <a:xfrm>
                <a:off x="5465050" y="1936963"/>
                <a:ext cx="31300" cy="16475"/>
              </a:xfrm>
              <a:custGeom>
                <a:rect b="b" l="l" r="r" t="t"/>
                <a:pathLst>
                  <a:path extrusionOk="0" h="659" w="1252">
                    <a:moveTo>
                      <a:pt x="789" y="1"/>
                    </a:moveTo>
                    <a:lnTo>
                      <a:pt x="369" y="221"/>
                    </a:lnTo>
                    <a:lnTo>
                      <a:pt x="411" y="263"/>
                    </a:lnTo>
                    <a:cubicBezTo>
                      <a:pt x="421" y="263"/>
                      <a:pt x="547" y="284"/>
                      <a:pt x="652" y="347"/>
                    </a:cubicBezTo>
                    <a:cubicBezTo>
                      <a:pt x="747" y="400"/>
                      <a:pt x="778" y="463"/>
                      <a:pt x="663" y="536"/>
                    </a:cubicBezTo>
                    <a:cubicBezTo>
                      <a:pt x="600" y="568"/>
                      <a:pt x="537" y="584"/>
                      <a:pt x="475" y="584"/>
                    </a:cubicBezTo>
                    <a:cubicBezTo>
                      <a:pt x="414" y="584"/>
                      <a:pt x="353" y="568"/>
                      <a:pt x="295" y="536"/>
                    </a:cubicBezTo>
                    <a:cubicBezTo>
                      <a:pt x="190" y="473"/>
                      <a:pt x="85" y="389"/>
                      <a:pt x="85" y="379"/>
                    </a:cubicBezTo>
                    <a:lnTo>
                      <a:pt x="1" y="421"/>
                    </a:lnTo>
                    <a:cubicBezTo>
                      <a:pt x="1" y="421"/>
                      <a:pt x="106" y="515"/>
                      <a:pt x="222" y="589"/>
                    </a:cubicBezTo>
                    <a:cubicBezTo>
                      <a:pt x="304" y="635"/>
                      <a:pt x="390" y="659"/>
                      <a:pt x="479" y="659"/>
                    </a:cubicBezTo>
                    <a:cubicBezTo>
                      <a:pt x="571" y="659"/>
                      <a:pt x="666" y="632"/>
                      <a:pt x="757" y="578"/>
                    </a:cubicBezTo>
                    <a:cubicBezTo>
                      <a:pt x="926" y="484"/>
                      <a:pt x="894" y="389"/>
                      <a:pt x="747" y="305"/>
                    </a:cubicBezTo>
                    <a:cubicBezTo>
                      <a:pt x="652" y="253"/>
                      <a:pt x="516" y="232"/>
                      <a:pt x="505" y="232"/>
                    </a:cubicBezTo>
                    <a:lnTo>
                      <a:pt x="778" y="95"/>
                    </a:lnTo>
                    <a:lnTo>
                      <a:pt x="1168" y="316"/>
                    </a:lnTo>
                    <a:lnTo>
                      <a:pt x="1252" y="263"/>
                    </a:lnTo>
                    <a:lnTo>
                      <a:pt x="78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3"/>
              <p:cNvSpPr/>
              <p:nvPr/>
            </p:nvSpPr>
            <p:spPr>
              <a:xfrm>
                <a:off x="5481350" y="1955613"/>
                <a:ext cx="5800" cy="3175"/>
              </a:xfrm>
              <a:custGeom>
                <a:rect b="b" l="l" r="r" t="t"/>
                <a:pathLst>
                  <a:path extrusionOk="0" h="127" w="232">
                    <a:moveTo>
                      <a:pt x="126" y="0"/>
                    </a:moveTo>
                    <a:lnTo>
                      <a:pt x="0" y="74"/>
                    </a:lnTo>
                    <a:lnTo>
                      <a:pt x="95" y="127"/>
                    </a:lnTo>
                    <a:lnTo>
                      <a:pt x="232" y="53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3"/>
              <p:cNvSpPr/>
              <p:nvPr/>
            </p:nvSpPr>
            <p:spPr>
              <a:xfrm>
                <a:off x="5406750" y="1957988"/>
                <a:ext cx="21825" cy="13925"/>
              </a:xfrm>
              <a:custGeom>
                <a:rect b="b" l="l" r="r" t="t"/>
                <a:pathLst>
                  <a:path extrusionOk="0" h="557" w="873">
                    <a:moveTo>
                      <a:pt x="369" y="0"/>
                    </a:moveTo>
                    <a:lnTo>
                      <a:pt x="348" y="63"/>
                    </a:lnTo>
                    <a:lnTo>
                      <a:pt x="684" y="106"/>
                    </a:lnTo>
                    <a:lnTo>
                      <a:pt x="0" y="505"/>
                    </a:lnTo>
                    <a:lnTo>
                      <a:pt x="85" y="557"/>
                    </a:lnTo>
                    <a:lnTo>
                      <a:pt x="873" y="106"/>
                    </a:lnTo>
                    <a:lnTo>
                      <a:pt x="789" y="53"/>
                    </a:lnTo>
                    <a:lnTo>
                      <a:pt x="3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3"/>
              <p:cNvSpPr/>
              <p:nvPr/>
            </p:nvSpPr>
            <p:spPr>
              <a:xfrm>
                <a:off x="5440375" y="1979563"/>
                <a:ext cx="29975" cy="15525"/>
              </a:xfrm>
              <a:custGeom>
                <a:rect b="b" l="l" r="r" t="t"/>
                <a:pathLst>
                  <a:path extrusionOk="0" h="621" w="1199">
                    <a:moveTo>
                      <a:pt x="753" y="77"/>
                    </a:moveTo>
                    <a:cubicBezTo>
                      <a:pt x="816" y="77"/>
                      <a:pt x="870" y="95"/>
                      <a:pt x="925" y="125"/>
                    </a:cubicBezTo>
                    <a:cubicBezTo>
                      <a:pt x="1051" y="198"/>
                      <a:pt x="1041" y="272"/>
                      <a:pt x="778" y="429"/>
                    </a:cubicBezTo>
                    <a:cubicBezTo>
                      <a:pt x="639" y="508"/>
                      <a:pt x="534" y="542"/>
                      <a:pt x="447" y="542"/>
                    </a:cubicBezTo>
                    <a:cubicBezTo>
                      <a:pt x="382" y="542"/>
                      <a:pt x="327" y="524"/>
                      <a:pt x="274" y="492"/>
                    </a:cubicBezTo>
                    <a:cubicBezTo>
                      <a:pt x="147" y="429"/>
                      <a:pt x="147" y="345"/>
                      <a:pt x="390" y="209"/>
                    </a:cubicBezTo>
                    <a:cubicBezTo>
                      <a:pt x="552" y="115"/>
                      <a:pt x="662" y="77"/>
                      <a:pt x="753" y="77"/>
                    </a:cubicBezTo>
                    <a:close/>
                    <a:moveTo>
                      <a:pt x="746" y="1"/>
                    </a:moveTo>
                    <a:cubicBezTo>
                      <a:pt x="623" y="1"/>
                      <a:pt x="479" y="45"/>
                      <a:pt x="295" y="146"/>
                    </a:cubicBezTo>
                    <a:cubicBezTo>
                      <a:pt x="0" y="324"/>
                      <a:pt x="21" y="440"/>
                      <a:pt x="200" y="545"/>
                    </a:cubicBezTo>
                    <a:cubicBezTo>
                      <a:pt x="281" y="593"/>
                      <a:pt x="366" y="621"/>
                      <a:pt x="462" y="621"/>
                    </a:cubicBezTo>
                    <a:cubicBezTo>
                      <a:pt x="579" y="621"/>
                      <a:pt x="712" y="580"/>
                      <a:pt x="873" y="482"/>
                    </a:cubicBezTo>
                    <a:cubicBezTo>
                      <a:pt x="1198" y="293"/>
                      <a:pt x="1188" y="177"/>
                      <a:pt x="999" y="72"/>
                    </a:cubicBezTo>
                    <a:cubicBezTo>
                      <a:pt x="921" y="27"/>
                      <a:pt x="840" y="1"/>
                      <a:pt x="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3"/>
              <p:cNvSpPr/>
              <p:nvPr/>
            </p:nvSpPr>
            <p:spPr>
              <a:xfrm>
                <a:off x="5432775" y="1983738"/>
                <a:ext cx="5800" cy="3425"/>
              </a:xfrm>
              <a:custGeom>
                <a:rect b="b" l="l" r="r" t="t"/>
                <a:pathLst>
                  <a:path extrusionOk="0" h="137" w="232">
                    <a:moveTo>
                      <a:pt x="136" y="0"/>
                    </a:moveTo>
                    <a:lnTo>
                      <a:pt x="0" y="73"/>
                    </a:lnTo>
                    <a:lnTo>
                      <a:pt x="94" y="136"/>
                    </a:lnTo>
                    <a:lnTo>
                      <a:pt x="231" y="52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3"/>
              <p:cNvSpPr/>
              <p:nvPr/>
            </p:nvSpPr>
            <p:spPr>
              <a:xfrm>
                <a:off x="5416200" y="1966063"/>
                <a:ext cx="30775" cy="15325"/>
              </a:xfrm>
              <a:custGeom>
                <a:rect b="b" l="l" r="r" t="t"/>
                <a:pathLst>
                  <a:path extrusionOk="0" h="613" w="1231">
                    <a:moveTo>
                      <a:pt x="773" y="71"/>
                    </a:moveTo>
                    <a:cubicBezTo>
                      <a:pt x="833" y="71"/>
                      <a:pt x="894" y="87"/>
                      <a:pt x="946" y="119"/>
                    </a:cubicBezTo>
                    <a:cubicBezTo>
                      <a:pt x="1083" y="203"/>
                      <a:pt x="1020" y="297"/>
                      <a:pt x="852" y="402"/>
                    </a:cubicBezTo>
                    <a:cubicBezTo>
                      <a:pt x="841" y="402"/>
                      <a:pt x="684" y="360"/>
                      <a:pt x="610" y="318"/>
                    </a:cubicBezTo>
                    <a:cubicBezTo>
                      <a:pt x="495" y="245"/>
                      <a:pt x="484" y="192"/>
                      <a:pt x="600" y="119"/>
                    </a:cubicBezTo>
                    <a:cubicBezTo>
                      <a:pt x="653" y="87"/>
                      <a:pt x="713" y="71"/>
                      <a:pt x="773" y="71"/>
                    </a:cubicBezTo>
                    <a:close/>
                    <a:moveTo>
                      <a:pt x="747" y="0"/>
                    </a:moveTo>
                    <a:cubicBezTo>
                      <a:pt x="661" y="0"/>
                      <a:pt x="574" y="21"/>
                      <a:pt x="495" y="66"/>
                    </a:cubicBezTo>
                    <a:cubicBezTo>
                      <a:pt x="337" y="161"/>
                      <a:pt x="358" y="255"/>
                      <a:pt x="516" y="360"/>
                    </a:cubicBezTo>
                    <a:cubicBezTo>
                      <a:pt x="600" y="402"/>
                      <a:pt x="757" y="444"/>
                      <a:pt x="768" y="444"/>
                    </a:cubicBezTo>
                    <a:cubicBezTo>
                      <a:pt x="663" y="503"/>
                      <a:pt x="567" y="532"/>
                      <a:pt x="480" y="532"/>
                    </a:cubicBezTo>
                    <a:cubicBezTo>
                      <a:pt x="410" y="532"/>
                      <a:pt x="345" y="513"/>
                      <a:pt x="285" y="476"/>
                    </a:cubicBezTo>
                    <a:cubicBezTo>
                      <a:pt x="180" y="423"/>
                      <a:pt x="96" y="360"/>
                      <a:pt x="85" y="350"/>
                    </a:cubicBezTo>
                    <a:lnTo>
                      <a:pt x="1" y="392"/>
                    </a:lnTo>
                    <a:cubicBezTo>
                      <a:pt x="12" y="392"/>
                      <a:pt x="96" y="465"/>
                      <a:pt x="201" y="528"/>
                    </a:cubicBezTo>
                    <a:cubicBezTo>
                      <a:pt x="293" y="582"/>
                      <a:pt x="388" y="613"/>
                      <a:pt x="493" y="613"/>
                    </a:cubicBezTo>
                    <a:cubicBezTo>
                      <a:pt x="615" y="613"/>
                      <a:pt x="752" y="571"/>
                      <a:pt x="915" y="476"/>
                    </a:cubicBezTo>
                    <a:cubicBezTo>
                      <a:pt x="1156" y="329"/>
                      <a:pt x="1230" y="192"/>
                      <a:pt x="1030" y="77"/>
                    </a:cubicBezTo>
                    <a:cubicBezTo>
                      <a:pt x="942" y="27"/>
                      <a:pt x="844" y="0"/>
                      <a:pt x="7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3"/>
              <p:cNvSpPr/>
              <p:nvPr/>
            </p:nvSpPr>
            <p:spPr>
              <a:xfrm>
                <a:off x="5331900" y="1973988"/>
                <a:ext cx="11050" cy="6350"/>
              </a:xfrm>
              <a:custGeom>
                <a:rect b="b" l="l" r="r" t="t"/>
                <a:pathLst>
                  <a:path extrusionOk="0" h="254" w="442">
                    <a:moveTo>
                      <a:pt x="85" y="1"/>
                    </a:moveTo>
                    <a:lnTo>
                      <a:pt x="0" y="54"/>
                    </a:lnTo>
                    <a:lnTo>
                      <a:pt x="368" y="253"/>
                    </a:lnTo>
                    <a:lnTo>
                      <a:pt x="442" y="211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3"/>
              <p:cNvSpPr/>
              <p:nvPr/>
            </p:nvSpPr>
            <p:spPr>
              <a:xfrm>
                <a:off x="5391800" y="2007713"/>
                <a:ext cx="29950" cy="15500"/>
              </a:xfrm>
              <a:custGeom>
                <a:rect b="b" l="l" r="r" t="t"/>
                <a:pathLst>
                  <a:path extrusionOk="0" h="620" w="1198">
                    <a:moveTo>
                      <a:pt x="758" y="76"/>
                    </a:moveTo>
                    <a:cubicBezTo>
                      <a:pt x="821" y="76"/>
                      <a:pt x="873" y="93"/>
                      <a:pt x="925" y="123"/>
                    </a:cubicBezTo>
                    <a:cubicBezTo>
                      <a:pt x="1061" y="197"/>
                      <a:pt x="1051" y="270"/>
                      <a:pt x="788" y="428"/>
                    </a:cubicBezTo>
                    <a:cubicBezTo>
                      <a:pt x="638" y="509"/>
                      <a:pt x="532" y="542"/>
                      <a:pt x="445" y="542"/>
                    </a:cubicBezTo>
                    <a:cubicBezTo>
                      <a:pt x="385" y="542"/>
                      <a:pt x="334" y="527"/>
                      <a:pt x="283" y="501"/>
                    </a:cubicBezTo>
                    <a:cubicBezTo>
                      <a:pt x="157" y="428"/>
                      <a:pt x="157" y="344"/>
                      <a:pt x="399" y="207"/>
                    </a:cubicBezTo>
                    <a:cubicBezTo>
                      <a:pt x="555" y="113"/>
                      <a:pt x="667" y="76"/>
                      <a:pt x="758" y="76"/>
                    </a:cubicBezTo>
                    <a:close/>
                    <a:moveTo>
                      <a:pt x="752" y="0"/>
                    </a:moveTo>
                    <a:cubicBezTo>
                      <a:pt x="628" y="0"/>
                      <a:pt x="485" y="46"/>
                      <a:pt x="304" y="155"/>
                    </a:cubicBezTo>
                    <a:cubicBezTo>
                      <a:pt x="0" y="323"/>
                      <a:pt x="21" y="438"/>
                      <a:pt x="199" y="543"/>
                    </a:cubicBezTo>
                    <a:cubicBezTo>
                      <a:pt x="285" y="591"/>
                      <a:pt x="371" y="619"/>
                      <a:pt x="467" y="619"/>
                    </a:cubicBezTo>
                    <a:cubicBezTo>
                      <a:pt x="584" y="619"/>
                      <a:pt x="716" y="578"/>
                      <a:pt x="883" y="480"/>
                    </a:cubicBezTo>
                    <a:cubicBezTo>
                      <a:pt x="1198" y="291"/>
                      <a:pt x="1187" y="186"/>
                      <a:pt x="1009" y="71"/>
                    </a:cubicBezTo>
                    <a:cubicBezTo>
                      <a:pt x="928" y="26"/>
                      <a:pt x="845" y="0"/>
                      <a:pt x="7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3"/>
              <p:cNvSpPr/>
              <p:nvPr/>
            </p:nvSpPr>
            <p:spPr>
              <a:xfrm>
                <a:off x="5384425" y="2011813"/>
                <a:ext cx="5800" cy="3450"/>
              </a:xfrm>
              <a:custGeom>
                <a:rect b="b" l="l" r="r" t="t"/>
                <a:pathLst>
                  <a:path extrusionOk="0" h="138" w="232">
                    <a:moveTo>
                      <a:pt x="137" y="1"/>
                    </a:moveTo>
                    <a:lnTo>
                      <a:pt x="1" y="75"/>
                    </a:lnTo>
                    <a:lnTo>
                      <a:pt x="95" y="138"/>
                    </a:lnTo>
                    <a:lnTo>
                      <a:pt x="232" y="5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3"/>
              <p:cNvSpPr/>
              <p:nvPr/>
            </p:nvSpPr>
            <p:spPr>
              <a:xfrm>
                <a:off x="5368150" y="1993188"/>
                <a:ext cx="31275" cy="16600"/>
              </a:xfrm>
              <a:custGeom>
                <a:rect b="b" l="l" r="r" t="t"/>
                <a:pathLst>
                  <a:path extrusionOk="0" h="664" w="1251">
                    <a:moveTo>
                      <a:pt x="788" y="0"/>
                    </a:moveTo>
                    <a:lnTo>
                      <a:pt x="368" y="221"/>
                    </a:lnTo>
                    <a:lnTo>
                      <a:pt x="410" y="263"/>
                    </a:lnTo>
                    <a:cubicBezTo>
                      <a:pt x="421" y="274"/>
                      <a:pt x="557" y="295"/>
                      <a:pt x="652" y="347"/>
                    </a:cubicBezTo>
                    <a:cubicBezTo>
                      <a:pt x="746" y="410"/>
                      <a:pt x="778" y="463"/>
                      <a:pt x="662" y="536"/>
                    </a:cubicBezTo>
                    <a:cubicBezTo>
                      <a:pt x="601" y="571"/>
                      <a:pt x="541" y="587"/>
                      <a:pt x="482" y="587"/>
                    </a:cubicBezTo>
                    <a:cubicBezTo>
                      <a:pt x="417" y="587"/>
                      <a:pt x="354" y="569"/>
                      <a:pt x="295" y="536"/>
                    </a:cubicBezTo>
                    <a:cubicBezTo>
                      <a:pt x="200" y="484"/>
                      <a:pt x="84" y="389"/>
                      <a:pt x="84" y="389"/>
                    </a:cubicBezTo>
                    <a:lnTo>
                      <a:pt x="0" y="421"/>
                    </a:lnTo>
                    <a:cubicBezTo>
                      <a:pt x="11" y="431"/>
                      <a:pt x="105" y="526"/>
                      <a:pt x="232" y="589"/>
                    </a:cubicBezTo>
                    <a:cubicBezTo>
                      <a:pt x="312" y="637"/>
                      <a:pt x="401" y="663"/>
                      <a:pt x="495" y="663"/>
                    </a:cubicBezTo>
                    <a:cubicBezTo>
                      <a:pt x="583" y="663"/>
                      <a:pt x="675" y="640"/>
                      <a:pt x="767" y="589"/>
                    </a:cubicBezTo>
                    <a:cubicBezTo>
                      <a:pt x="935" y="484"/>
                      <a:pt x="893" y="400"/>
                      <a:pt x="746" y="305"/>
                    </a:cubicBezTo>
                    <a:cubicBezTo>
                      <a:pt x="652" y="253"/>
                      <a:pt x="515" y="232"/>
                      <a:pt x="505" y="232"/>
                    </a:cubicBezTo>
                    <a:lnTo>
                      <a:pt x="788" y="94"/>
                    </a:lnTo>
                    <a:lnTo>
                      <a:pt x="1166" y="316"/>
                    </a:lnTo>
                    <a:lnTo>
                      <a:pt x="1250" y="263"/>
                    </a:lnTo>
                    <a:lnTo>
                      <a:pt x="7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3"/>
              <p:cNvSpPr/>
              <p:nvPr/>
            </p:nvSpPr>
            <p:spPr>
              <a:xfrm>
                <a:off x="5351075" y="1983463"/>
                <a:ext cx="30225" cy="18400"/>
              </a:xfrm>
              <a:custGeom>
                <a:rect b="b" l="l" r="r" t="t"/>
                <a:pathLst>
                  <a:path extrusionOk="0" h="736" w="1209">
                    <a:moveTo>
                      <a:pt x="767" y="0"/>
                    </a:moveTo>
                    <a:lnTo>
                      <a:pt x="704" y="53"/>
                    </a:lnTo>
                    <a:cubicBezTo>
                      <a:pt x="704" y="53"/>
                      <a:pt x="841" y="105"/>
                      <a:pt x="925" y="158"/>
                    </a:cubicBezTo>
                    <a:cubicBezTo>
                      <a:pt x="1041" y="221"/>
                      <a:pt x="1062" y="273"/>
                      <a:pt x="957" y="336"/>
                    </a:cubicBezTo>
                    <a:cubicBezTo>
                      <a:pt x="873" y="389"/>
                      <a:pt x="746" y="389"/>
                      <a:pt x="546" y="389"/>
                    </a:cubicBezTo>
                    <a:lnTo>
                      <a:pt x="74" y="399"/>
                    </a:lnTo>
                    <a:lnTo>
                      <a:pt x="0" y="441"/>
                    </a:lnTo>
                    <a:lnTo>
                      <a:pt x="504" y="736"/>
                    </a:lnTo>
                    <a:lnTo>
                      <a:pt x="578" y="684"/>
                    </a:lnTo>
                    <a:lnTo>
                      <a:pt x="189" y="462"/>
                    </a:lnTo>
                    <a:lnTo>
                      <a:pt x="609" y="452"/>
                    </a:lnTo>
                    <a:cubicBezTo>
                      <a:pt x="652" y="454"/>
                      <a:pt x="692" y="456"/>
                      <a:pt x="729" y="456"/>
                    </a:cubicBezTo>
                    <a:cubicBezTo>
                      <a:pt x="871" y="456"/>
                      <a:pt x="969" y="437"/>
                      <a:pt x="1062" y="378"/>
                    </a:cubicBezTo>
                    <a:cubicBezTo>
                      <a:pt x="1209" y="294"/>
                      <a:pt x="1188" y="210"/>
                      <a:pt x="1030" y="116"/>
                    </a:cubicBezTo>
                    <a:cubicBezTo>
                      <a:pt x="915" y="53"/>
                      <a:pt x="778" y="11"/>
                      <a:pt x="7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3"/>
              <p:cNvSpPr/>
              <p:nvPr/>
            </p:nvSpPr>
            <p:spPr>
              <a:xfrm>
                <a:off x="5304050" y="2013313"/>
                <a:ext cx="30500" cy="15250"/>
              </a:xfrm>
              <a:custGeom>
                <a:rect b="b" l="l" r="r" t="t"/>
                <a:pathLst>
                  <a:path extrusionOk="0" h="610" w="1220">
                    <a:moveTo>
                      <a:pt x="379" y="204"/>
                    </a:moveTo>
                    <a:cubicBezTo>
                      <a:pt x="389" y="204"/>
                      <a:pt x="526" y="235"/>
                      <a:pt x="610" y="288"/>
                    </a:cubicBezTo>
                    <a:cubicBezTo>
                      <a:pt x="725" y="351"/>
                      <a:pt x="736" y="424"/>
                      <a:pt x="631" y="487"/>
                    </a:cubicBezTo>
                    <a:cubicBezTo>
                      <a:pt x="573" y="519"/>
                      <a:pt x="513" y="535"/>
                      <a:pt x="451" y="535"/>
                    </a:cubicBezTo>
                    <a:cubicBezTo>
                      <a:pt x="389" y="535"/>
                      <a:pt x="326" y="519"/>
                      <a:pt x="263" y="487"/>
                    </a:cubicBezTo>
                    <a:cubicBezTo>
                      <a:pt x="137" y="403"/>
                      <a:pt x="211" y="298"/>
                      <a:pt x="379" y="204"/>
                    </a:cubicBezTo>
                    <a:close/>
                    <a:moveTo>
                      <a:pt x="730" y="1"/>
                    </a:moveTo>
                    <a:cubicBezTo>
                      <a:pt x="606" y="1"/>
                      <a:pt x="468" y="40"/>
                      <a:pt x="316" y="130"/>
                    </a:cubicBezTo>
                    <a:cubicBezTo>
                      <a:pt x="64" y="277"/>
                      <a:pt x="1" y="414"/>
                      <a:pt x="190" y="529"/>
                    </a:cubicBezTo>
                    <a:cubicBezTo>
                      <a:pt x="281" y="583"/>
                      <a:pt x="376" y="610"/>
                      <a:pt x="469" y="610"/>
                    </a:cubicBezTo>
                    <a:cubicBezTo>
                      <a:pt x="557" y="610"/>
                      <a:pt x="644" y="586"/>
                      <a:pt x="725" y="540"/>
                    </a:cubicBezTo>
                    <a:cubicBezTo>
                      <a:pt x="883" y="445"/>
                      <a:pt x="872" y="340"/>
                      <a:pt x="704" y="246"/>
                    </a:cubicBezTo>
                    <a:cubicBezTo>
                      <a:pt x="620" y="193"/>
                      <a:pt x="463" y="162"/>
                      <a:pt x="452" y="162"/>
                    </a:cubicBezTo>
                    <a:cubicBezTo>
                      <a:pt x="555" y="102"/>
                      <a:pt x="654" y="72"/>
                      <a:pt x="748" y="72"/>
                    </a:cubicBezTo>
                    <a:cubicBezTo>
                      <a:pt x="817" y="72"/>
                      <a:pt x="884" y="88"/>
                      <a:pt x="946" y="120"/>
                    </a:cubicBezTo>
                    <a:cubicBezTo>
                      <a:pt x="1041" y="183"/>
                      <a:pt x="1125" y="246"/>
                      <a:pt x="1136" y="256"/>
                    </a:cubicBezTo>
                    <a:lnTo>
                      <a:pt x="1220" y="214"/>
                    </a:lnTo>
                    <a:cubicBezTo>
                      <a:pt x="1209" y="214"/>
                      <a:pt x="1125" y="141"/>
                      <a:pt x="1020" y="78"/>
                    </a:cubicBezTo>
                    <a:cubicBezTo>
                      <a:pt x="932" y="29"/>
                      <a:pt x="836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3"/>
              <p:cNvSpPr/>
              <p:nvPr/>
            </p:nvSpPr>
            <p:spPr>
              <a:xfrm>
                <a:off x="5326900" y="2026238"/>
                <a:ext cx="29725" cy="15400"/>
              </a:xfrm>
              <a:custGeom>
                <a:rect b="b" l="l" r="r" t="t"/>
                <a:pathLst>
                  <a:path extrusionOk="0" h="616" w="1189">
                    <a:moveTo>
                      <a:pt x="756" y="73"/>
                    </a:moveTo>
                    <a:cubicBezTo>
                      <a:pt x="815" y="73"/>
                      <a:pt x="866" y="89"/>
                      <a:pt x="915" y="117"/>
                    </a:cubicBezTo>
                    <a:cubicBezTo>
                      <a:pt x="1051" y="201"/>
                      <a:pt x="1041" y="275"/>
                      <a:pt x="778" y="422"/>
                    </a:cubicBezTo>
                    <a:cubicBezTo>
                      <a:pt x="637" y="509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48" y="422"/>
                      <a:pt x="148" y="349"/>
                      <a:pt x="390" y="201"/>
                    </a:cubicBezTo>
                    <a:cubicBezTo>
                      <a:pt x="550" y="112"/>
                      <a:pt x="663" y="73"/>
                      <a:pt x="756" y="73"/>
                    </a:cubicBezTo>
                    <a:close/>
                    <a:moveTo>
                      <a:pt x="739" y="1"/>
                    </a:moveTo>
                    <a:cubicBezTo>
                      <a:pt x="618" y="1"/>
                      <a:pt x="476" y="44"/>
                      <a:pt x="295" y="149"/>
                    </a:cubicBezTo>
                    <a:cubicBezTo>
                      <a:pt x="0" y="327"/>
                      <a:pt x="11" y="443"/>
                      <a:pt x="190" y="549"/>
                    </a:cubicBezTo>
                    <a:cubicBezTo>
                      <a:pt x="269" y="590"/>
                      <a:pt x="351" y="615"/>
                      <a:pt x="446" y="615"/>
                    </a:cubicBezTo>
                    <a:cubicBezTo>
                      <a:pt x="565" y="615"/>
                      <a:pt x="702" y="575"/>
                      <a:pt x="873" y="475"/>
                    </a:cubicBezTo>
                    <a:cubicBezTo>
                      <a:pt x="1188" y="296"/>
                      <a:pt x="1177" y="180"/>
                      <a:pt x="999" y="75"/>
                    </a:cubicBezTo>
                    <a:cubicBezTo>
                      <a:pt x="919" y="29"/>
                      <a:pt x="836" y="1"/>
                      <a:pt x="7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3"/>
              <p:cNvSpPr/>
              <p:nvPr/>
            </p:nvSpPr>
            <p:spPr>
              <a:xfrm>
                <a:off x="5319300" y="2030213"/>
                <a:ext cx="5800" cy="3450"/>
              </a:xfrm>
              <a:custGeom>
                <a:rect b="b" l="l" r="r" t="t"/>
                <a:pathLst>
                  <a:path extrusionOk="0" h="138" w="232">
                    <a:moveTo>
                      <a:pt x="136" y="0"/>
                    </a:moveTo>
                    <a:lnTo>
                      <a:pt x="0" y="84"/>
                    </a:lnTo>
                    <a:lnTo>
                      <a:pt x="94" y="137"/>
                    </a:lnTo>
                    <a:lnTo>
                      <a:pt x="231" y="63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3"/>
              <p:cNvSpPr/>
              <p:nvPr/>
            </p:nvSpPr>
            <p:spPr>
              <a:xfrm>
                <a:off x="5343450" y="2035963"/>
                <a:ext cx="29975" cy="15350"/>
              </a:xfrm>
              <a:custGeom>
                <a:rect b="b" l="l" r="r" t="t"/>
                <a:pathLst>
                  <a:path extrusionOk="0" h="614" w="1199">
                    <a:moveTo>
                      <a:pt x="759" y="70"/>
                    </a:moveTo>
                    <a:cubicBezTo>
                      <a:pt x="821" y="70"/>
                      <a:pt x="874" y="87"/>
                      <a:pt x="925" y="118"/>
                    </a:cubicBezTo>
                    <a:cubicBezTo>
                      <a:pt x="1051" y="191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4" y="544"/>
                    </a:cubicBezTo>
                    <a:cubicBezTo>
                      <a:pt x="383" y="544"/>
                      <a:pt x="332" y="526"/>
                      <a:pt x="284" y="496"/>
                    </a:cubicBezTo>
                    <a:cubicBezTo>
                      <a:pt x="158" y="422"/>
                      <a:pt x="148" y="349"/>
                      <a:pt x="400" y="202"/>
                    </a:cubicBezTo>
                    <a:cubicBezTo>
                      <a:pt x="556" y="108"/>
                      <a:pt x="667" y="70"/>
                      <a:pt x="759" y="70"/>
                    </a:cubicBezTo>
                    <a:close/>
                    <a:moveTo>
                      <a:pt x="738" y="0"/>
                    </a:moveTo>
                    <a:cubicBezTo>
                      <a:pt x="617" y="0"/>
                      <a:pt x="475" y="44"/>
                      <a:pt x="295" y="149"/>
                    </a:cubicBezTo>
                    <a:cubicBezTo>
                      <a:pt x="1" y="317"/>
                      <a:pt x="22" y="433"/>
                      <a:pt x="200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5"/>
                    </a:cubicBezTo>
                    <a:cubicBezTo>
                      <a:pt x="1199" y="286"/>
                      <a:pt x="1188" y="181"/>
                      <a:pt x="999" y="76"/>
                    </a:cubicBezTo>
                    <a:cubicBezTo>
                      <a:pt x="919" y="29"/>
                      <a:pt x="835" y="0"/>
                      <a:pt x="7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2" name="Google Shape;782;p3"/>
            <p:cNvGrpSpPr/>
            <p:nvPr/>
          </p:nvGrpSpPr>
          <p:grpSpPr>
            <a:xfrm>
              <a:off x="3028945" y="2740526"/>
              <a:ext cx="1960580" cy="1159377"/>
              <a:chOff x="4923200" y="1561363"/>
              <a:chExt cx="975025" cy="576575"/>
            </a:xfrm>
          </p:grpSpPr>
          <p:sp>
            <p:nvSpPr>
              <p:cNvPr id="783" name="Google Shape;783;p3"/>
              <p:cNvSpPr/>
              <p:nvPr/>
            </p:nvSpPr>
            <p:spPr>
              <a:xfrm>
                <a:off x="4923200" y="1561363"/>
                <a:ext cx="975025" cy="576575"/>
              </a:xfrm>
              <a:custGeom>
                <a:rect b="b" l="l" r="r" t="t"/>
                <a:pathLst>
                  <a:path extrusionOk="0" h="23063" w="39001">
                    <a:moveTo>
                      <a:pt x="24607" y="0"/>
                    </a:moveTo>
                    <a:lnTo>
                      <a:pt x="21" y="14289"/>
                    </a:lnTo>
                    <a:cubicBezTo>
                      <a:pt x="409" y="14510"/>
                      <a:pt x="0" y="14752"/>
                      <a:pt x="388" y="14972"/>
                    </a:cubicBezTo>
                    <a:cubicBezTo>
                      <a:pt x="550" y="15068"/>
                      <a:pt x="714" y="15082"/>
                      <a:pt x="880" y="15082"/>
                    </a:cubicBezTo>
                    <a:cubicBezTo>
                      <a:pt x="953" y="15082"/>
                      <a:pt x="1026" y="15080"/>
                      <a:pt x="1099" y="15080"/>
                    </a:cubicBezTo>
                    <a:cubicBezTo>
                      <a:pt x="1259" y="15080"/>
                      <a:pt x="1419" y="15093"/>
                      <a:pt x="1576" y="15182"/>
                    </a:cubicBezTo>
                    <a:cubicBezTo>
                      <a:pt x="1964" y="15403"/>
                      <a:pt x="1544" y="15644"/>
                      <a:pt x="1933" y="15876"/>
                    </a:cubicBezTo>
                    <a:cubicBezTo>
                      <a:pt x="2086" y="15963"/>
                      <a:pt x="2244" y="15978"/>
                      <a:pt x="2403" y="15978"/>
                    </a:cubicBezTo>
                    <a:cubicBezTo>
                      <a:pt x="2489" y="15978"/>
                      <a:pt x="2575" y="15973"/>
                      <a:pt x="2661" y="15973"/>
                    </a:cubicBezTo>
                    <a:cubicBezTo>
                      <a:pt x="2820" y="15973"/>
                      <a:pt x="2978" y="15989"/>
                      <a:pt x="3131" y="16076"/>
                    </a:cubicBezTo>
                    <a:cubicBezTo>
                      <a:pt x="3519" y="16307"/>
                      <a:pt x="3099" y="16548"/>
                      <a:pt x="3488" y="16769"/>
                    </a:cubicBezTo>
                    <a:cubicBezTo>
                      <a:pt x="3645" y="16858"/>
                      <a:pt x="3806" y="16872"/>
                      <a:pt x="3969" y="16872"/>
                    </a:cubicBezTo>
                    <a:cubicBezTo>
                      <a:pt x="4043" y="16872"/>
                      <a:pt x="4117" y="16869"/>
                      <a:pt x="4191" y="16869"/>
                    </a:cubicBezTo>
                    <a:cubicBezTo>
                      <a:pt x="4358" y="16869"/>
                      <a:pt x="4525" y="16883"/>
                      <a:pt x="4686" y="16979"/>
                    </a:cubicBezTo>
                    <a:cubicBezTo>
                      <a:pt x="5074" y="17199"/>
                      <a:pt x="4654" y="17441"/>
                      <a:pt x="5043" y="17662"/>
                    </a:cubicBezTo>
                    <a:cubicBezTo>
                      <a:pt x="5204" y="17757"/>
                      <a:pt x="5371" y="17772"/>
                      <a:pt x="5538" y="17772"/>
                    </a:cubicBezTo>
                    <a:cubicBezTo>
                      <a:pt x="5612" y="17772"/>
                      <a:pt x="5686" y="17769"/>
                      <a:pt x="5760" y="17769"/>
                    </a:cubicBezTo>
                    <a:cubicBezTo>
                      <a:pt x="5923" y="17769"/>
                      <a:pt x="6084" y="17783"/>
                      <a:pt x="6241" y="17872"/>
                    </a:cubicBezTo>
                    <a:cubicBezTo>
                      <a:pt x="6629" y="18093"/>
                      <a:pt x="6209" y="18334"/>
                      <a:pt x="6598" y="18565"/>
                    </a:cubicBezTo>
                    <a:cubicBezTo>
                      <a:pt x="6754" y="18654"/>
                      <a:pt x="6916" y="18668"/>
                      <a:pt x="7078" y="18668"/>
                    </a:cubicBezTo>
                    <a:cubicBezTo>
                      <a:pt x="7153" y="18668"/>
                      <a:pt x="7228" y="18665"/>
                      <a:pt x="7303" y="18665"/>
                    </a:cubicBezTo>
                    <a:cubicBezTo>
                      <a:pt x="7469" y="18665"/>
                      <a:pt x="7635" y="18680"/>
                      <a:pt x="7796" y="18775"/>
                    </a:cubicBezTo>
                    <a:cubicBezTo>
                      <a:pt x="8184" y="18996"/>
                      <a:pt x="7764" y="19238"/>
                      <a:pt x="8153" y="19459"/>
                    </a:cubicBezTo>
                    <a:cubicBezTo>
                      <a:pt x="8314" y="19554"/>
                      <a:pt x="8479" y="19569"/>
                      <a:pt x="8646" y="19569"/>
                    </a:cubicBezTo>
                    <a:cubicBezTo>
                      <a:pt x="8721" y="19569"/>
                      <a:pt x="8796" y="19566"/>
                      <a:pt x="8871" y="19566"/>
                    </a:cubicBezTo>
                    <a:cubicBezTo>
                      <a:pt x="9033" y="19566"/>
                      <a:pt x="9195" y="19580"/>
                      <a:pt x="9351" y="19669"/>
                    </a:cubicBezTo>
                    <a:cubicBezTo>
                      <a:pt x="9739" y="19889"/>
                      <a:pt x="9319" y="20131"/>
                      <a:pt x="9708" y="20362"/>
                    </a:cubicBezTo>
                    <a:cubicBezTo>
                      <a:pt x="9861" y="20449"/>
                      <a:pt x="10019" y="20464"/>
                      <a:pt x="10177" y="20464"/>
                    </a:cubicBezTo>
                    <a:cubicBezTo>
                      <a:pt x="10264" y="20464"/>
                      <a:pt x="10350" y="20460"/>
                      <a:pt x="10436" y="20460"/>
                    </a:cubicBezTo>
                    <a:cubicBezTo>
                      <a:pt x="10595" y="20460"/>
                      <a:pt x="10753" y="20475"/>
                      <a:pt x="10906" y="20562"/>
                    </a:cubicBezTo>
                    <a:cubicBezTo>
                      <a:pt x="11294" y="20793"/>
                      <a:pt x="10874" y="21035"/>
                      <a:pt x="11263" y="21255"/>
                    </a:cubicBezTo>
                    <a:cubicBezTo>
                      <a:pt x="11424" y="21351"/>
                      <a:pt x="11591" y="21365"/>
                      <a:pt x="11758" y="21365"/>
                    </a:cubicBezTo>
                    <a:cubicBezTo>
                      <a:pt x="11832" y="21365"/>
                      <a:pt x="11906" y="21363"/>
                      <a:pt x="11980" y="21363"/>
                    </a:cubicBezTo>
                    <a:cubicBezTo>
                      <a:pt x="12143" y="21363"/>
                      <a:pt x="12304" y="21376"/>
                      <a:pt x="12461" y="21465"/>
                    </a:cubicBezTo>
                    <a:cubicBezTo>
                      <a:pt x="12849" y="21696"/>
                      <a:pt x="12440" y="21927"/>
                      <a:pt x="12828" y="22159"/>
                    </a:cubicBezTo>
                    <a:cubicBezTo>
                      <a:pt x="12985" y="22247"/>
                      <a:pt x="13145" y="22261"/>
                      <a:pt x="13305" y="22261"/>
                    </a:cubicBezTo>
                    <a:cubicBezTo>
                      <a:pt x="13379" y="22261"/>
                      <a:pt x="13453" y="22259"/>
                      <a:pt x="13526" y="22259"/>
                    </a:cubicBezTo>
                    <a:cubicBezTo>
                      <a:pt x="13691" y="22259"/>
                      <a:pt x="13855" y="22273"/>
                      <a:pt x="14016" y="22369"/>
                    </a:cubicBezTo>
                    <a:cubicBezTo>
                      <a:pt x="14415" y="22590"/>
                      <a:pt x="13995" y="22831"/>
                      <a:pt x="14383" y="23062"/>
                    </a:cubicBezTo>
                    <a:lnTo>
                      <a:pt x="38969" y="8763"/>
                    </a:lnTo>
                    <a:cubicBezTo>
                      <a:pt x="38581" y="8542"/>
                      <a:pt x="39001" y="8301"/>
                      <a:pt x="38612" y="8080"/>
                    </a:cubicBezTo>
                    <a:cubicBezTo>
                      <a:pt x="38451" y="7984"/>
                      <a:pt x="38286" y="7969"/>
                      <a:pt x="38119" y="7969"/>
                    </a:cubicBezTo>
                    <a:cubicBezTo>
                      <a:pt x="38044" y="7969"/>
                      <a:pt x="37969" y="7972"/>
                      <a:pt x="37894" y="7972"/>
                    </a:cubicBezTo>
                    <a:cubicBezTo>
                      <a:pt x="37732" y="7972"/>
                      <a:pt x="37571" y="7958"/>
                      <a:pt x="37414" y="7869"/>
                    </a:cubicBezTo>
                    <a:cubicBezTo>
                      <a:pt x="37026" y="7638"/>
                      <a:pt x="37435" y="7407"/>
                      <a:pt x="37047" y="7176"/>
                    </a:cubicBezTo>
                    <a:cubicBezTo>
                      <a:pt x="36890" y="7087"/>
                      <a:pt x="36730" y="7073"/>
                      <a:pt x="36569" y="7073"/>
                    </a:cubicBezTo>
                    <a:cubicBezTo>
                      <a:pt x="36496" y="7073"/>
                      <a:pt x="36423" y="7076"/>
                      <a:pt x="36350" y="7076"/>
                    </a:cubicBezTo>
                    <a:cubicBezTo>
                      <a:pt x="36185" y="7076"/>
                      <a:pt x="36020" y="7062"/>
                      <a:pt x="35859" y="6966"/>
                    </a:cubicBezTo>
                    <a:cubicBezTo>
                      <a:pt x="35471" y="6746"/>
                      <a:pt x="35880" y="6504"/>
                      <a:pt x="35492" y="6272"/>
                    </a:cubicBezTo>
                    <a:cubicBezTo>
                      <a:pt x="35339" y="6186"/>
                      <a:pt x="35182" y="6171"/>
                      <a:pt x="35026" y="6171"/>
                    </a:cubicBezTo>
                    <a:cubicBezTo>
                      <a:pt x="34941" y="6171"/>
                      <a:pt x="34855" y="6175"/>
                      <a:pt x="34770" y="6175"/>
                    </a:cubicBezTo>
                    <a:cubicBezTo>
                      <a:pt x="34613" y="6175"/>
                      <a:pt x="34457" y="6160"/>
                      <a:pt x="34304" y="6073"/>
                    </a:cubicBezTo>
                    <a:cubicBezTo>
                      <a:pt x="33916" y="5842"/>
                      <a:pt x="34325" y="5600"/>
                      <a:pt x="33937" y="5380"/>
                    </a:cubicBezTo>
                    <a:cubicBezTo>
                      <a:pt x="33780" y="5291"/>
                      <a:pt x="33620" y="5277"/>
                      <a:pt x="33460" y="5277"/>
                    </a:cubicBezTo>
                    <a:cubicBezTo>
                      <a:pt x="33386" y="5277"/>
                      <a:pt x="33312" y="5280"/>
                      <a:pt x="33239" y="5280"/>
                    </a:cubicBezTo>
                    <a:cubicBezTo>
                      <a:pt x="33074" y="5280"/>
                      <a:pt x="32910" y="5265"/>
                      <a:pt x="32749" y="5170"/>
                    </a:cubicBezTo>
                    <a:cubicBezTo>
                      <a:pt x="32361" y="4949"/>
                      <a:pt x="32770" y="4707"/>
                      <a:pt x="32382" y="4486"/>
                    </a:cubicBezTo>
                    <a:cubicBezTo>
                      <a:pt x="32221" y="4391"/>
                      <a:pt x="32057" y="4376"/>
                      <a:pt x="31892" y="4376"/>
                    </a:cubicBezTo>
                    <a:cubicBezTo>
                      <a:pt x="31818" y="4376"/>
                      <a:pt x="31744" y="4379"/>
                      <a:pt x="31671" y="4379"/>
                    </a:cubicBezTo>
                    <a:cubicBezTo>
                      <a:pt x="31510" y="4379"/>
                      <a:pt x="31351" y="4365"/>
                      <a:pt x="31194" y="4276"/>
                    </a:cubicBezTo>
                    <a:cubicBezTo>
                      <a:pt x="30806" y="4045"/>
                      <a:pt x="31215" y="3804"/>
                      <a:pt x="30827" y="3583"/>
                    </a:cubicBezTo>
                    <a:cubicBezTo>
                      <a:pt x="30670" y="3494"/>
                      <a:pt x="30510" y="3480"/>
                      <a:pt x="30349" y="3480"/>
                    </a:cubicBezTo>
                    <a:cubicBezTo>
                      <a:pt x="30276" y="3480"/>
                      <a:pt x="30203" y="3483"/>
                      <a:pt x="30130" y="3483"/>
                    </a:cubicBezTo>
                    <a:cubicBezTo>
                      <a:pt x="29965" y="3483"/>
                      <a:pt x="29800" y="3468"/>
                      <a:pt x="29639" y="3373"/>
                    </a:cubicBezTo>
                    <a:cubicBezTo>
                      <a:pt x="29251" y="3152"/>
                      <a:pt x="29660" y="2910"/>
                      <a:pt x="29272" y="2690"/>
                    </a:cubicBezTo>
                    <a:cubicBezTo>
                      <a:pt x="29110" y="2594"/>
                      <a:pt x="28946" y="2580"/>
                      <a:pt x="28780" y="2580"/>
                    </a:cubicBezTo>
                    <a:cubicBezTo>
                      <a:pt x="28707" y="2580"/>
                      <a:pt x="28634" y="2582"/>
                      <a:pt x="28561" y="2582"/>
                    </a:cubicBezTo>
                    <a:cubicBezTo>
                      <a:pt x="28401" y="2582"/>
                      <a:pt x="28241" y="2569"/>
                      <a:pt x="28084" y="2480"/>
                    </a:cubicBezTo>
                    <a:cubicBezTo>
                      <a:pt x="27696" y="2249"/>
                      <a:pt x="28105" y="2018"/>
                      <a:pt x="27717" y="1786"/>
                    </a:cubicBezTo>
                    <a:cubicBezTo>
                      <a:pt x="27560" y="1698"/>
                      <a:pt x="27401" y="1684"/>
                      <a:pt x="27240" y="1684"/>
                    </a:cubicBezTo>
                    <a:cubicBezTo>
                      <a:pt x="27166" y="1684"/>
                      <a:pt x="27092" y="1686"/>
                      <a:pt x="27019" y="1686"/>
                    </a:cubicBezTo>
                    <a:cubicBezTo>
                      <a:pt x="26854" y="1686"/>
                      <a:pt x="26690" y="1672"/>
                      <a:pt x="26529" y="1576"/>
                    </a:cubicBezTo>
                    <a:cubicBezTo>
                      <a:pt x="26141" y="1355"/>
                      <a:pt x="26550" y="1114"/>
                      <a:pt x="26162" y="893"/>
                    </a:cubicBezTo>
                    <a:cubicBezTo>
                      <a:pt x="25997" y="800"/>
                      <a:pt x="25829" y="787"/>
                      <a:pt x="25660" y="787"/>
                    </a:cubicBezTo>
                    <a:cubicBezTo>
                      <a:pt x="25599" y="787"/>
                      <a:pt x="25538" y="789"/>
                      <a:pt x="25477" y="789"/>
                    </a:cubicBezTo>
                    <a:cubicBezTo>
                      <a:pt x="25308" y="789"/>
                      <a:pt x="25139" y="777"/>
                      <a:pt x="24974" y="683"/>
                    </a:cubicBezTo>
                    <a:cubicBezTo>
                      <a:pt x="24586" y="463"/>
                      <a:pt x="24995" y="220"/>
                      <a:pt x="24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2"/>
                </a:solidFill>
                <a:prstDash val="solid"/>
                <a:miter lim="84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3"/>
              <p:cNvSpPr/>
              <p:nvPr/>
            </p:nvSpPr>
            <p:spPr>
              <a:xfrm>
                <a:off x="5530725" y="1643313"/>
                <a:ext cx="214650" cy="124525"/>
              </a:xfrm>
              <a:custGeom>
                <a:rect b="b" l="l" r="r" t="t"/>
                <a:pathLst>
                  <a:path extrusionOk="0" fill="none" h="4981" w="8586">
                    <a:moveTo>
                      <a:pt x="1" y="0"/>
                    </a:moveTo>
                    <a:lnTo>
                      <a:pt x="8585" y="4981"/>
                    </a:lnTo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accent2"/>
                </a:solidFill>
                <a:prstDash val="solid"/>
                <a:miter lim="84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3"/>
              <p:cNvSpPr/>
              <p:nvPr/>
            </p:nvSpPr>
            <p:spPr>
              <a:xfrm>
                <a:off x="5501300" y="1661938"/>
                <a:ext cx="214650" cy="124825"/>
              </a:xfrm>
              <a:custGeom>
                <a:rect b="b" l="l" r="r" t="t"/>
                <a:pathLst>
                  <a:path extrusionOk="0" fill="none" h="4993" w="8586">
                    <a:moveTo>
                      <a:pt x="1" y="1"/>
                    </a:moveTo>
                    <a:lnTo>
                      <a:pt x="8585" y="4992"/>
                    </a:lnTo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accent2"/>
                </a:solidFill>
                <a:prstDash val="solid"/>
                <a:miter lim="84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3"/>
              <p:cNvSpPr/>
              <p:nvPr/>
            </p:nvSpPr>
            <p:spPr>
              <a:xfrm>
                <a:off x="5364725" y="1715813"/>
                <a:ext cx="146075" cy="84850"/>
              </a:xfrm>
              <a:custGeom>
                <a:rect b="b" l="l" r="r" t="t"/>
                <a:pathLst>
                  <a:path extrusionOk="0" fill="none" h="3394" w="5843">
                    <a:moveTo>
                      <a:pt x="0" y="0"/>
                    </a:moveTo>
                    <a:lnTo>
                      <a:pt x="5842" y="3393"/>
                    </a:lnTo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accent2"/>
                </a:solidFill>
                <a:prstDash val="solid"/>
                <a:miter lim="84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3"/>
              <p:cNvSpPr/>
              <p:nvPr/>
            </p:nvSpPr>
            <p:spPr>
              <a:xfrm>
                <a:off x="5323500" y="1741263"/>
                <a:ext cx="146075" cy="84900"/>
              </a:xfrm>
              <a:custGeom>
                <a:rect b="b" l="l" r="r" t="t"/>
                <a:pathLst>
                  <a:path extrusionOk="0" fill="none" h="3396" w="5843">
                    <a:moveTo>
                      <a:pt x="0" y="1"/>
                    </a:moveTo>
                    <a:lnTo>
                      <a:pt x="5842" y="3395"/>
                    </a:lnTo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accent2"/>
                </a:solidFill>
                <a:prstDash val="solid"/>
                <a:miter lim="84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3"/>
              <p:cNvSpPr/>
              <p:nvPr/>
            </p:nvSpPr>
            <p:spPr>
              <a:xfrm>
                <a:off x="5272275" y="1772013"/>
                <a:ext cx="145800" cy="84850"/>
              </a:xfrm>
              <a:custGeom>
                <a:rect b="b" l="l" r="r" t="t"/>
                <a:pathLst>
                  <a:path extrusionOk="0" fill="none" h="3394" w="5832">
                    <a:moveTo>
                      <a:pt x="0" y="1"/>
                    </a:moveTo>
                    <a:lnTo>
                      <a:pt x="5832" y="3394"/>
                    </a:lnTo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accent2"/>
                </a:solidFill>
                <a:prstDash val="solid"/>
                <a:miter lim="84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3"/>
              <p:cNvSpPr/>
              <p:nvPr/>
            </p:nvSpPr>
            <p:spPr>
              <a:xfrm>
                <a:off x="5225775" y="1799063"/>
                <a:ext cx="146075" cy="84875"/>
              </a:xfrm>
              <a:custGeom>
                <a:rect b="b" l="l" r="r" t="t"/>
                <a:pathLst>
                  <a:path extrusionOk="0" fill="none" h="3395" w="5843">
                    <a:moveTo>
                      <a:pt x="1" y="0"/>
                    </a:moveTo>
                    <a:lnTo>
                      <a:pt x="5843" y="3395"/>
                    </a:lnTo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accent2"/>
                </a:solidFill>
                <a:prstDash val="solid"/>
                <a:miter lim="84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3"/>
              <p:cNvSpPr/>
              <p:nvPr/>
            </p:nvSpPr>
            <p:spPr>
              <a:xfrm>
                <a:off x="5504450" y="1699763"/>
                <a:ext cx="149750" cy="87000"/>
              </a:xfrm>
              <a:custGeom>
                <a:rect b="b" l="l" r="r" t="t"/>
                <a:pathLst>
                  <a:path extrusionOk="0" fill="none" h="3480" w="5990">
                    <a:moveTo>
                      <a:pt x="1" y="1"/>
                    </a:moveTo>
                    <a:lnTo>
                      <a:pt x="5990" y="3479"/>
                    </a:lnTo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accent2"/>
                </a:solidFill>
                <a:prstDash val="solid"/>
                <a:miter lim="84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3"/>
              <p:cNvSpPr/>
              <p:nvPr/>
            </p:nvSpPr>
            <p:spPr>
              <a:xfrm>
                <a:off x="5551225" y="1821913"/>
                <a:ext cx="24700" cy="12550"/>
              </a:xfrm>
              <a:custGeom>
                <a:rect b="b" l="l" r="r" t="t"/>
                <a:pathLst>
                  <a:path extrusionOk="0" h="502" w="988">
                    <a:moveTo>
                      <a:pt x="579" y="0"/>
                    </a:moveTo>
                    <a:cubicBezTo>
                      <a:pt x="523" y="0"/>
                      <a:pt x="466" y="13"/>
                      <a:pt x="410" y="43"/>
                    </a:cubicBezTo>
                    <a:cubicBezTo>
                      <a:pt x="294" y="116"/>
                      <a:pt x="336" y="158"/>
                      <a:pt x="441" y="253"/>
                    </a:cubicBezTo>
                    <a:cubicBezTo>
                      <a:pt x="557" y="337"/>
                      <a:pt x="568" y="368"/>
                      <a:pt x="515" y="400"/>
                    </a:cubicBezTo>
                    <a:cubicBezTo>
                      <a:pt x="482" y="421"/>
                      <a:pt x="449" y="430"/>
                      <a:pt x="417" y="430"/>
                    </a:cubicBezTo>
                    <a:cubicBezTo>
                      <a:pt x="368" y="430"/>
                      <a:pt x="319" y="410"/>
                      <a:pt x="263" y="379"/>
                    </a:cubicBezTo>
                    <a:cubicBezTo>
                      <a:pt x="200" y="337"/>
                      <a:pt x="84" y="253"/>
                      <a:pt x="84" y="253"/>
                    </a:cubicBezTo>
                    <a:lnTo>
                      <a:pt x="0" y="295"/>
                    </a:lnTo>
                    <a:cubicBezTo>
                      <a:pt x="11" y="295"/>
                      <a:pt x="116" y="379"/>
                      <a:pt x="189" y="421"/>
                    </a:cubicBezTo>
                    <a:cubicBezTo>
                      <a:pt x="270" y="471"/>
                      <a:pt x="351" y="502"/>
                      <a:pt x="431" y="502"/>
                    </a:cubicBezTo>
                    <a:cubicBezTo>
                      <a:pt x="487" y="502"/>
                      <a:pt x="543" y="487"/>
                      <a:pt x="599" y="452"/>
                    </a:cubicBezTo>
                    <a:cubicBezTo>
                      <a:pt x="715" y="389"/>
                      <a:pt x="694" y="337"/>
                      <a:pt x="568" y="232"/>
                    </a:cubicBezTo>
                    <a:cubicBezTo>
                      <a:pt x="462" y="148"/>
                      <a:pt x="441" y="127"/>
                      <a:pt x="504" y="95"/>
                    </a:cubicBezTo>
                    <a:cubicBezTo>
                      <a:pt x="533" y="79"/>
                      <a:pt x="561" y="72"/>
                      <a:pt x="589" y="72"/>
                    </a:cubicBezTo>
                    <a:cubicBezTo>
                      <a:pt x="634" y="72"/>
                      <a:pt x="680" y="90"/>
                      <a:pt x="726" y="116"/>
                    </a:cubicBezTo>
                    <a:cubicBezTo>
                      <a:pt x="799" y="158"/>
                      <a:pt x="904" y="242"/>
                      <a:pt x="915" y="242"/>
                    </a:cubicBezTo>
                    <a:lnTo>
                      <a:pt x="988" y="200"/>
                    </a:lnTo>
                    <a:cubicBezTo>
                      <a:pt x="988" y="200"/>
                      <a:pt x="894" y="116"/>
                      <a:pt x="799" y="64"/>
                    </a:cubicBezTo>
                    <a:cubicBezTo>
                      <a:pt x="736" y="27"/>
                      <a:pt x="660" y="0"/>
                      <a:pt x="5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3"/>
              <p:cNvSpPr/>
              <p:nvPr/>
            </p:nvSpPr>
            <p:spPr>
              <a:xfrm>
                <a:off x="5536250" y="1811938"/>
                <a:ext cx="25775" cy="15275"/>
              </a:xfrm>
              <a:custGeom>
                <a:rect b="b" l="l" r="r" t="t"/>
                <a:pathLst>
                  <a:path extrusionOk="0" h="611" w="1031">
                    <a:moveTo>
                      <a:pt x="568" y="1"/>
                    </a:moveTo>
                    <a:lnTo>
                      <a:pt x="253" y="179"/>
                    </a:lnTo>
                    <a:cubicBezTo>
                      <a:pt x="43" y="305"/>
                      <a:pt x="1" y="368"/>
                      <a:pt x="158" y="463"/>
                    </a:cubicBezTo>
                    <a:cubicBezTo>
                      <a:pt x="253" y="515"/>
                      <a:pt x="379" y="536"/>
                      <a:pt x="389" y="536"/>
                    </a:cubicBezTo>
                    <a:lnTo>
                      <a:pt x="347" y="557"/>
                    </a:lnTo>
                    <a:lnTo>
                      <a:pt x="442" y="610"/>
                    </a:lnTo>
                    <a:lnTo>
                      <a:pt x="1030" y="274"/>
                    </a:lnTo>
                    <a:lnTo>
                      <a:pt x="946" y="221"/>
                    </a:lnTo>
                    <a:lnTo>
                      <a:pt x="463" y="494"/>
                    </a:lnTo>
                    <a:cubicBezTo>
                      <a:pt x="452" y="494"/>
                      <a:pt x="347" y="473"/>
                      <a:pt x="253" y="431"/>
                    </a:cubicBezTo>
                    <a:cubicBezTo>
                      <a:pt x="148" y="358"/>
                      <a:pt x="179" y="326"/>
                      <a:pt x="347" y="232"/>
                    </a:cubicBezTo>
                    <a:lnTo>
                      <a:pt x="652" y="53"/>
                    </a:lnTo>
                    <a:lnTo>
                      <a:pt x="5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3"/>
              <p:cNvSpPr/>
              <p:nvPr/>
            </p:nvSpPr>
            <p:spPr>
              <a:xfrm>
                <a:off x="5565675" y="1830488"/>
                <a:ext cx="32325" cy="13775"/>
              </a:xfrm>
              <a:custGeom>
                <a:rect b="b" l="l" r="r" t="t"/>
                <a:pathLst>
                  <a:path extrusionOk="0" h="551" w="1293">
                    <a:moveTo>
                      <a:pt x="603" y="73"/>
                    </a:moveTo>
                    <a:cubicBezTo>
                      <a:pt x="651" y="73"/>
                      <a:pt x="698" y="85"/>
                      <a:pt x="746" y="109"/>
                    </a:cubicBezTo>
                    <a:cubicBezTo>
                      <a:pt x="788" y="141"/>
                      <a:pt x="851" y="193"/>
                      <a:pt x="872" y="204"/>
                    </a:cubicBezTo>
                    <a:lnTo>
                      <a:pt x="473" y="435"/>
                    </a:lnTo>
                    <a:cubicBezTo>
                      <a:pt x="463" y="435"/>
                      <a:pt x="347" y="414"/>
                      <a:pt x="253" y="361"/>
                    </a:cubicBezTo>
                    <a:cubicBezTo>
                      <a:pt x="190" y="319"/>
                      <a:pt x="158" y="267"/>
                      <a:pt x="347" y="162"/>
                    </a:cubicBezTo>
                    <a:cubicBezTo>
                      <a:pt x="444" y="104"/>
                      <a:pt x="525" y="73"/>
                      <a:pt x="603" y="73"/>
                    </a:cubicBezTo>
                    <a:close/>
                    <a:moveTo>
                      <a:pt x="581" y="0"/>
                    </a:moveTo>
                    <a:cubicBezTo>
                      <a:pt x="478" y="0"/>
                      <a:pt x="372" y="38"/>
                      <a:pt x="253" y="109"/>
                    </a:cubicBezTo>
                    <a:cubicBezTo>
                      <a:pt x="0" y="256"/>
                      <a:pt x="53" y="340"/>
                      <a:pt x="169" y="404"/>
                    </a:cubicBezTo>
                    <a:cubicBezTo>
                      <a:pt x="253" y="456"/>
                      <a:pt x="389" y="477"/>
                      <a:pt x="400" y="477"/>
                    </a:cubicBezTo>
                    <a:lnTo>
                      <a:pt x="358" y="498"/>
                    </a:lnTo>
                    <a:lnTo>
                      <a:pt x="452" y="551"/>
                    </a:lnTo>
                    <a:lnTo>
                      <a:pt x="1292" y="57"/>
                    </a:lnTo>
                    <a:lnTo>
                      <a:pt x="1208" y="15"/>
                    </a:lnTo>
                    <a:lnTo>
                      <a:pt x="946" y="162"/>
                    </a:lnTo>
                    <a:cubicBezTo>
                      <a:pt x="935" y="151"/>
                      <a:pt x="872" y="99"/>
                      <a:pt x="820" y="67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3"/>
              <p:cNvSpPr/>
              <p:nvPr/>
            </p:nvSpPr>
            <p:spPr>
              <a:xfrm>
                <a:off x="5633975" y="1867063"/>
                <a:ext cx="29950" cy="15350"/>
              </a:xfrm>
              <a:custGeom>
                <a:rect b="b" l="l" r="r" t="t"/>
                <a:pathLst>
                  <a:path extrusionOk="0" h="614" w="1198">
                    <a:moveTo>
                      <a:pt x="768" y="73"/>
                    </a:moveTo>
                    <a:cubicBezTo>
                      <a:pt x="826" y="73"/>
                      <a:pt x="876" y="89"/>
                      <a:pt x="925" y="117"/>
                    </a:cubicBezTo>
                    <a:cubicBezTo>
                      <a:pt x="1051" y="191"/>
                      <a:pt x="1051" y="275"/>
                      <a:pt x="778" y="422"/>
                    </a:cubicBezTo>
                    <a:cubicBezTo>
                      <a:pt x="636" y="508"/>
                      <a:pt x="534" y="544"/>
                      <a:pt x="449" y="544"/>
                    </a:cubicBezTo>
                    <a:cubicBezTo>
                      <a:pt x="388" y="544"/>
                      <a:pt x="336" y="526"/>
                      <a:pt x="283" y="496"/>
                    </a:cubicBezTo>
                    <a:cubicBezTo>
                      <a:pt x="157" y="422"/>
                      <a:pt x="157" y="348"/>
                      <a:pt x="399" y="201"/>
                    </a:cubicBezTo>
                    <a:cubicBezTo>
                      <a:pt x="566" y="112"/>
                      <a:pt x="678" y="73"/>
                      <a:pt x="768" y="73"/>
                    </a:cubicBezTo>
                    <a:close/>
                    <a:moveTo>
                      <a:pt x="745" y="1"/>
                    </a:moveTo>
                    <a:cubicBezTo>
                      <a:pt x="624" y="1"/>
                      <a:pt x="486" y="44"/>
                      <a:pt x="304" y="149"/>
                    </a:cubicBezTo>
                    <a:cubicBezTo>
                      <a:pt x="0" y="327"/>
                      <a:pt x="21" y="432"/>
                      <a:pt x="199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4"/>
                    </a:cubicBezTo>
                    <a:cubicBezTo>
                      <a:pt x="1198" y="296"/>
                      <a:pt x="1187" y="180"/>
                      <a:pt x="1009" y="75"/>
                    </a:cubicBezTo>
                    <a:cubicBezTo>
                      <a:pt x="925" y="29"/>
                      <a:pt x="841" y="1"/>
                      <a:pt x="7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3"/>
              <p:cNvSpPr/>
              <p:nvPr/>
            </p:nvSpPr>
            <p:spPr>
              <a:xfrm>
                <a:off x="5610325" y="1852388"/>
                <a:ext cx="29975" cy="16750"/>
              </a:xfrm>
              <a:custGeom>
                <a:rect b="b" l="l" r="r" t="t"/>
                <a:pathLst>
                  <a:path extrusionOk="0" h="670" w="1199">
                    <a:moveTo>
                      <a:pt x="746" y="1"/>
                    </a:moveTo>
                    <a:lnTo>
                      <a:pt x="683" y="53"/>
                    </a:lnTo>
                    <a:cubicBezTo>
                      <a:pt x="694" y="53"/>
                      <a:pt x="820" y="95"/>
                      <a:pt x="925" y="158"/>
                    </a:cubicBezTo>
                    <a:cubicBezTo>
                      <a:pt x="1040" y="232"/>
                      <a:pt x="1051" y="274"/>
                      <a:pt x="967" y="326"/>
                    </a:cubicBezTo>
                    <a:cubicBezTo>
                      <a:pt x="925" y="349"/>
                      <a:pt x="875" y="358"/>
                      <a:pt x="827" y="358"/>
                    </a:cubicBezTo>
                    <a:cubicBezTo>
                      <a:pt x="766" y="358"/>
                      <a:pt x="708" y="344"/>
                      <a:pt x="673" y="326"/>
                    </a:cubicBezTo>
                    <a:lnTo>
                      <a:pt x="515" y="232"/>
                    </a:lnTo>
                    <a:lnTo>
                      <a:pt x="442" y="284"/>
                    </a:lnTo>
                    <a:lnTo>
                      <a:pt x="599" y="368"/>
                    </a:lnTo>
                    <a:cubicBezTo>
                      <a:pt x="683" y="431"/>
                      <a:pt x="725" y="494"/>
                      <a:pt x="620" y="547"/>
                    </a:cubicBezTo>
                    <a:cubicBezTo>
                      <a:pt x="570" y="577"/>
                      <a:pt x="519" y="593"/>
                      <a:pt x="468" y="593"/>
                    </a:cubicBezTo>
                    <a:cubicBezTo>
                      <a:pt x="412" y="593"/>
                      <a:pt x="355" y="575"/>
                      <a:pt x="295" y="536"/>
                    </a:cubicBezTo>
                    <a:cubicBezTo>
                      <a:pt x="179" y="473"/>
                      <a:pt x="85" y="389"/>
                      <a:pt x="85" y="389"/>
                    </a:cubicBezTo>
                    <a:lnTo>
                      <a:pt x="1" y="421"/>
                    </a:lnTo>
                    <a:cubicBezTo>
                      <a:pt x="1" y="431"/>
                      <a:pt x="95" y="515"/>
                      <a:pt x="221" y="589"/>
                    </a:cubicBezTo>
                    <a:cubicBezTo>
                      <a:pt x="313" y="643"/>
                      <a:pt x="399" y="669"/>
                      <a:pt x="482" y="669"/>
                    </a:cubicBezTo>
                    <a:cubicBezTo>
                      <a:pt x="561" y="669"/>
                      <a:pt x="638" y="645"/>
                      <a:pt x="715" y="599"/>
                    </a:cubicBezTo>
                    <a:cubicBezTo>
                      <a:pt x="841" y="526"/>
                      <a:pt x="820" y="473"/>
                      <a:pt x="767" y="410"/>
                    </a:cubicBezTo>
                    <a:lnTo>
                      <a:pt x="767" y="410"/>
                    </a:lnTo>
                    <a:cubicBezTo>
                      <a:pt x="783" y="416"/>
                      <a:pt x="825" y="426"/>
                      <a:pt x="879" y="426"/>
                    </a:cubicBezTo>
                    <a:cubicBezTo>
                      <a:pt x="933" y="426"/>
                      <a:pt x="998" y="416"/>
                      <a:pt x="1061" y="379"/>
                    </a:cubicBezTo>
                    <a:cubicBezTo>
                      <a:pt x="1198" y="295"/>
                      <a:pt x="1198" y="221"/>
                      <a:pt x="1009" y="116"/>
                    </a:cubicBezTo>
                    <a:cubicBezTo>
                      <a:pt x="893" y="43"/>
                      <a:pt x="757" y="1"/>
                      <a:pt x="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3"/>
              <p:cNvSpPr/>
              <p:nvPr/>
            </p:nvSpPr>
            <p:spPr>
              <a:xfrm>
                <a:off x="5626625" y="1871038"/>
                <a:ext cx="5800" cy="3450"/>
              </a:xfrm>
              <a:custGeom>
                <a:rect b="b" l="l" r="r" t="t"/>
                <a:pathLst>
                  <a:path extrusionOk="0" h="138" w="232">
                    <a:moveTo>
                      <a:pt x="136" y="0"/>
                    </a:moveTo>
                    <a:lnTo>
                      <a:pt x="0" y="74"/>
                    </a:lnTo>
                    <a:lnTo>
                      <a:pt x="94" y="137"/>
                    </a:lnTo>
                    <a:lnTo>
                      <a:pt x="231" y="53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3"/>
              <p:cNvSpPr/>
              <p:nvPr/>
            </p:nvSpPr>
            <p:spPr>
              <a:xfrm>
                <a:off x="5487650" y="1840038"/>
                <a:ext cx="26050" cy="15250"/>
              </a:xfrm>
              <a:custGeom>
                <a:rect b="b" l="l" r="r" t="t"/>
                <a:pathLst>
                  <a:path extrusionOk="0" h="610" w="1042">
                    <a:moveTo>
                      <a:pt x="568" y="0"/>
                    </a:moveTo>
                    <a:lnTo>
                      <a:pt x="264" y="180"/>
                    </a:lnTo>
                    <a:cubicBezTo>
                      <a:pt x="43" y="306"/>
                      <a:pt x="1" y="369"/>
                      <a:pt x="169" y="463"/>
                    </a:cubicBezTo>
                    <a:cubicBezTo>
                      <a:pt x="253" y="516"/>
                      <a:pt x="390" y="537"/>
                      <a:pt x="400" y="537"/>
                    </a:cubicBezTo>
                    <a:lnTo>
                      <a:pt x="358" y="558"/>
                    </a:lnTo>
                    <a:lnTo>
                      <a:pt x="453" y="610"/>
                    </a:lnTo>
                    <a:lnTo>
                      <a:pt x="1041" y="274"/>
                    </a:lnTo>
                    <a:lnTo>
                      <a:pt x="946" y="222"/>
                    </a:lnTo>
                    <a:lnTo>
                      <a:pt x="463" y="495"/>
                    </a:lnTo>
                    <a:cubicBezTo>
                      <a:pt x="463" y="495"/>
                      <a:pt x="348" y="484"/>
                      <a:pt x="264" y="432"/>
                    </a:cubicBezTo>
                    <a:cubicBezTo>
                      <a:pt x="148" y="369"/>
                      <a:pt x="190" y="327"/>
                      <a:pt x="348" y="232"/>
                    </a:cubicBezTo>
                    <a:lnTo>
                      <a:pt x="663" y="53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3"/>
              <p:cNvSpPr/>
              <p:nvPr/>
            </p:nvSpPr>
            <p:spPr>
              <a:xfrm>
                <a:off x="5517075" y="1858588"/>
                <a:ext cx="32600" cy="13800"/>
              </a:xfrm>
              <a:custGeom>
                <a:rect b="b" l="l" r="r" t="t"/>
                <a:pathLst>
                  <a:path extrusionOk="0" h="552" w="1304">
                    <a:moveTo>
                      <a:pt x="595" y="76"/>
                    </a:moveTo>
                    <a:cubicBezTo>
                      <a:pt x="646" y="76"/>
                      <a:pt x="695" y="90"/>
                      <a:pt x="747" y="120"/>
                    </a:cubicBezTo>
                    <a:cubicBezTo>
                      <a:pt x="799" y="141"/>
                      <a:pt x="862" y="194"/>
                      <a:pt x="873" y="204"/>
                    </a:cubicBezTo>
                    <a:lnTo>
                      <a:pt x="474" y="446"/>
                    </a:lnTo>
                    <a:cubicBezTo>
                      <a:pt x="474" y="435"/>
                      <a:pt x="347" y="414"/>
                      <a:pt x="263" y="362"/>
                    </a:cubicBezTo>
                    <a:cubicBezTo>
                      <a:pt x="189" y="330"/>
                      <a:pt x="158" y="267"/>
                      <a:pt x="358" y="162"/>
                    </a:cubicBezTo>
                    <a:cubicBezTo>
                      <a:pt x="445" y="106"/>
                      <a:pt x="521" y="76"/>
                      <a:pt x="595" y="76"/>
                    </a:cubicBezTo>
                    <a:close/>
                    <a:moveTo>
                      <a:pt x="590" y="1"/>
                    </a:moveTo>
                    <a:cubicBezTo>
                      <a:pt x="488" y="1"/>
                      <a:pt x="383" y="38"/>
                      <a:pt x="263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63" y="456"/>
                      <a:pt x="400" y="477"/>
                      <a:pt x="410" y="477"/>
                    </a:cubicBezTo>
                    <a:lnTo>
                      <a:pt x="368" y="509"/>
                    </a:lnTo>
                    <a:lnTo>
                      <a:pt x="453" y="551"/>
                    </a:lnTo>
                    <a:lnTo>
                      <a:pt x="1303" y="57"/>
                    </a:lnTo>
                    <a:lnTo>
                      <a:pt x="1219" y="15"/>
                    </a:lnTo>
                    <a:lnTo>
                      <a:pt x="957" y="162"/>
                    </a:lnTo>
                    <a:cubicBezTo>
                      <a:pt x="936" y="152"/>
                      <a:pt x="873" y="99"/>
                      <a:pt x="820" y="68"/>
                    </a:cubicBezTo>
                    <a:cubicBezTo>
                      <a:pt x="743" y="23"/>
                      <a:pt x="668" y="1"/>
                      <a:pt x="5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3"/>
              <p:cNvSpPr/>
              <p:nvPr/>
            </p:nvSpPr>
            <p:spPr>
              <a:xfrm>
                <a:off x="5502875" y="1850088"/>
                <a:ext cx="24725" cy="12525"/>
              </a:xfrm>
              <a:custGeom>
                <a:rect b="b" l="l" r="r" t="t"/>
                <a:pathLst>
                  <a:path extrusionOk="0" h="501" w="989">
                    <a:moveTo>
                      <a:pt x="563" y="1"/>
                    </a:moveTo>
                    <a:cubicBezTo>
                      <a:pt x="511" y="1"/>
                      <a:pt x="460" y="12"/>
                      <a:pt x="411" y="40"/>
                    </a:cubicBezTo>
                    <a:cubicBezTo>
                      <a:pt x="295" y="114"/>
                      <a:pt x="327" y="166"/>
                      <a:pt x="442" y="250"/>
                    </a:cubicBezTo>
                    <a:cubicBezTo>
                      <a:pt x="558" y="345"/>
                      <a:pt x="568" y="366"/>
                      <a:pt x="505" y="397"/>
                    </a:cubicBezTo>
                    <a:cubicBezTo>
                      <a:pt x="471" y="418"/>
                      <a:pt x="439" y="428"/>
                      <a:pt x="406" y="428"/>
                    </a:cubicBezTo>
                    <a:cubicBezTo>
                      <a:pt x="358" y="428"/>
                      <a:pt x="310" y="408"/>
                      <a:pt x="253" y="376"/>
                    </a:cubicBezTo>
                    <a:cubicBezTo>
                      <a:pt x="190" y="334"/>
                      <a:pt x="85" y="250"/>
                      <a:pt x="75" y="250"/>
                    </a:cubicBezTo>
                    <a:lnTo>
                      <a:pt x="1" y="292"/>
                    </a:lnTo>
                    <a:cubicBezTo>
                      <a:pt x="1" y="292"/>
                      <a:pt x="106" y="376"/>
                      <a:pt x="180" y="429"/>
                    </a:cubicBezTo>
                    <a:cubicBezTo>
                      <a:pt x="265" y="471"/>
                      <a:pt x="347" y="500"/>
                      <a:pt x="428" y="500"/>
                    </a:cubicBezTo>
                    <a:cubicBezTo>
                      <a:pt x="486" y="500"/>
                      <a:pt x="543" y="485"/>
                      <a:pt x="600" y="450"/>
                    </a:cubicBezTo>
                    <a:cubicBezTo>
                      <a:pt x="715" y="387"/>
                      <a:pt x="684" y="334"/>
                      <a:pt x="568" y="240"/>
                    </a:cubicBezTo>
                    <a:cubicBezTo>
                      <a:pt x="463" y="145"/>
                      <a:pt x="442" y="124"/>
                      <a:pt x="495" y="93"/>
                    </a:cubicBezTo>
                    <a:cubicBezTo>
                      <a:pt x="523" y="77"/>
                      <a:pt x="553" y="70"/>
                      <a:pt x="582" y="70"/>
                    </a:cubicBezTo>
                    <a:cubicBezTo>
                      <a:pt x="629" y="70"/>
                      <a:pt x="676" y="88"/>
                      <a:pt x="715" y="114"/>
                    </a:cubicBezTo>
                    <a:cubicBezTo>
                      <a:pt x="799" y="156"/>
                      <a:pt x="905" y="240"/>
                      <a:pt x="905" y="250"/>
                    </a:cubicBezTo>
                    <a:lnTo>
                      <a:pt x="989" y="208"/>
                    </a:lnTo>
                    <a:cubicBezTo>
                      <a:pt x="978" y="198"/>
                      <a:pt x="884" y="114"/>
                      <a:pt x="799" y="61"/>
                    </a:cubicBezTo>
                    <a:cubicBezTo>
                      <a:pt x="729" y="29"/>
                      <a:pt x="646" y="1"/>
                      <a:pt x="5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3"/>
              <p:cNvSpPr/>
              <p:nvPr/>
            </p:nvSpPr>
            <p:spPr>
              <a:xfrm>
                <a:off x="5585625" y="1895163"/>
                <a:ext cx="29975" cy="15350"/>
              </a:xfrm>
              <a:custGeom>
                <a:rect b="b" l="l" r="r" t="t"/>
                <a:pathLst>
                  <a:path extrusionOk="0" h="614" w="1199">
                    <a:moveTo>
                      <a:pt x="766" y="73"/>
                    </a:moveTo>
                    <a:cubicBezTo>
                      <a:pt x="826" y="73"/>
                      <a:pt x="876" y="89"/>
                      <a:pt x="926" y="118"/>
                    </a:cubicBezTo>
                    <a:cubicBezTo>
                      <a:pt x="1052" y="202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58" y="422"/>
                      <a:pt x="158" y="349"/>
                      <a:pt x="400" y="202"/>
                    </a:cubicBezTo>
                    <a:cubicBezTo>
                      <a:pt x="560" y="112"/>
                      <a:pt x="674" y="73"/>
                      <a:pt x="766" y="73"/>
                    </a:cubicBezTo>
                    <a:close/>
                    <a:moveTo>
                      <a:pt x="739" y="1"/>
                    </a:moveTo>
                    <a:cubicBezTo>
                      <a:pt x="619" y="1"/>
                      <a:pt x="480" y="44"/>
                      <a:pt x="305" y="149"/>
                    </a:cubicBezTo>
                    <a:cubicBezTo>
                      <a:pt x="1" y="328"/>
                      <a:pt x="22" y="433"/>
                      <a:pt x="200" y="538"/>
                    </a:cubicBezTo>
                    <a:cubicBezTo>
                      <a:pt x="281" y="586"/>
                      <a:pt x="366" y="614"/>
                      <a:pt x="463" y="614"/>
                    </a:cubicBezTo>
                    <a:cubicBezTo>
                      <a:pt x="579" y="614"/>
                      <a:pt x="712" y="573"/>
                      <a:pt x="873" y="475"/>
                    </a:cubicBezTo>
                    <a:cubicBezTo>
                      <a:pt x="1199" y="296"/>
                      <a:pt x="1188" y="181"/>
                      <a:pt x="999" y="76"/>
                    </a:cubicBezTo>
                    <a:cubicBezTo>
                      <a:pt x="919" y="29"/>
                      <a:pt x="835" y="1"/>
                      <a:pt x="7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3"/>
              <p:cNvSpPr/>
              <p:nvPr/>
            </p:nvSpPr>
            <p:spPr>
              <a:xfrm>
                <a:off x="5578000" y="1899138"/>
                <a:ext cx="5800" cy="3450"/>
              </a:xfrm>
              <a:custGeom>
                <a:rect b="b" l="l" r="r" t="t"/>
                <a:pathLst>
                  <a:path extrusionOk="0" h="138" w="232">
                    <a:moveTo>
                      <a:pt x="138" y="1"/>
                    </a:moveTo>
                    <a:lnTo>
                      <a:pt x="1" y="85"/>
                    </a:lnTo>
                    <a:lnTo>
                      <a:pt x="106" y="137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3"/>
              <p:cNvSpPr/>
              <p:nvPr/>
            </p:nvSpPr>
            <p:spPr>
              <a:xfrm>
                <a:off x="5564350" y="1882863"/>
                <a:ext cx="23950" cy="14975"/>
              </a:xfrm>
              <a:custGeom>
                <a:rect b="b" l="l" r="r" t="t"/>
                <a:pathLst>
                  <a:path extrusionOk="0" h="599" w="958">
                    <a:moveTo>
                      <a:pt x="852" y="1"/>
                    </a:moveTo>
                    <a:lnTo>
                      <a:pt x="74" y="200"/>
                    </a:lnTo>
                    <a:lnTo>
                      <a:pt x="1" y="242"/>
                    </a:lnTo>
                    <a:lnTo>
                      <a:pt x="390" y="463"/>
                    </a:lnTo>
                    <a:lnTo>
                      <a:pt x="232" y="547"/>
                    </a:lnTo>
                    <a:lnTo>
                      <a:pt x="327" y="599"/>
                    </a:lnTo>
                    <a:lnTo>
                      <a:pt x="474" y="515"/>
                    </a:lnTo>
                    <a:lnTo>
                      <a:pt x="579" y="568"/>
                    </a:lnTo>
                    <a:lnTo>
                      <a:pt x="652" y="526"/>
                    </a:lnTo>
                    <a:lnTo>
                      <a:pt x="558" y="463"/>
                    </a:lnTo>
                    <a:lnTo>
                      <a:pt x="799" y="326"/>
                    </a:lnTo>
                    <a:lnTo>
                      <a:pt x="705" y="274"/>
                    </a:lnTo>
                    <a:lnTo>
                      <a:pt x="463" y="410"/>
                    </a:lnTo>
                    <a:lnTo>
                      <a:pt x="180" y="253"/>
                    </a:lnTo>
                    <a:lnTo>
                      <a:pt x="957" y="64"/>
                    </a:lnTo>
                    <a:lnTo>
                      <a:pt x="8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3"/>
              <p:cNvSpPr/>
              <p:nvPr/>
            </p:nvSpPr>
            <p:spPr>
              <a:xfrm>
                <a:off x="5439325" y="1868163"/>
                <a:ext cx="25750" cy="15500"/>
              </a:xfrm>
              <a:custGeom>
                <a:rect b="b" l="l" r="r" t="t"/>
                <a:pathLst>
                  <a:path extrusionOk="0" h="620" w="1030">
                    <a:moveTo>
                      <a:pt x="568" y="0"/>
                    </a:moveTo>
                    <a:lnTo>
                      <a:pt x="263" y="178"/>
                    </a:lnTo>
                    <a:cubicBezTo>
                      <a:pt x="42" y="304"/>
                      <a:pt x="0" y="367"/>
                      <a:pt x="168" y="473"/>
                    </a:cubicBezTo>
                    <a:cubicBezTo>
                      <a:pt x="252" y="515"/>
                      <a:pt x="389" y="536"/>
                      <a:pt x="400" y="536"/>
                    </a:cubicBezTo>
                    <a:lnTo>
                      <a:pt x="358" y="568"/>
                    </a:lnTo>
                    <a:lnTo>
                      <a:pt x="442" y="620"/>
                    </a:lnTo>
                    <a:lnTo>
                      <a:pt x="1030" y="273"/>
                    </a:lnTo>
                    <a:lnTo>
                      <a:pt x="946" y="220"/>
                    </a:lnTo>
                    <a:lnTo>
                      <a:pt x="463" y="494"/>
                    </a:lnTo>
                    <a:cubicBezTo>
                      <a:pt x="463" y="494"/>
                      <a:pt x="347" y="483"/>
                      <a:pt x="252" y="430"/>
                    </a:cubicBezTo>
                    <a:cubicBezTo>
                      <a:pt x="147" y="367"/>
                      <a:pt x="179" y="325"/>
                      <a:pt x="347" y="231"/>
                    </a:cubicBezTo>
                    <a:lnTo>
                      <a:pt x="652" y="52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3"/>
              <p:cNvSpPr/>
              <p:nvPr/>
            </p:nvSpPr>
            <p:spPr>
              <a:xfrm>
                <a:off x="5468750" y="1886688"/>
                <a:ext cx="32575" cy="14050"/>
              </a:xfrm>
              <a:custGeom>
                <a:rect b="b" l="l" r="r" t="t"/>
                <a:pathLst>
                  <a:path extrusionOk="0" h="562" w="1303">
                    <a:moveTo>
                      <a:pt x="594" y="76"/>
                    </a:moveTo>
                    <a:cubicBezTo>
                      <a:pt x="645" y="76"/>
                      <a:pt x="695" y="91"/>
                      <a:pt x="746" y="121"/>
                    </a:cubicBezTo>
                    <a:cubicBezTo>
                      <a:pt x="799" y="152"/>
                      <a:pt x="862" y="194"/>
                      <a:pt x="873" y="205"/>
                    </a:cubicBezTo>
                    <a:lnTo>
                      <a:pt x="473" y="446"/>
                    </a:lnTo>
                    <a:cubicBezTo>
                      <a:pt x="462" y="436"/>
                      <a:pt x="347" y="415"/>
                      <a:pt x="263" y="373"/>
                    </a:cubicBezTo>
                    <a:cubicBezTo>
                      <a:pt x="189" y="331"/>
                      <a:pt x="158" y="278"/>
                      <a:pt x="347" y="163"/>
                    </a:cubicBezTo>
                    <a:cubicBezTo>
                      <a:pt x="440" y="106"/>
                      <a:pt x="519" y="76"/>
                      <a:pt x="594" y="76"/>
                    </a:cubicBezTo>
                    <a:close/>
                    <a:moveTo>
                      <a:pt x="581" y="0"/>
                    </a:moveTo>
                    <a:cubicBezTo>
                      <a:pt x="477" y="0"/>
                      <a:pt x="372" y="38"/>
                      <a:pt x="252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52" y="457"/>
                      <a:pt x="389" y="478"/>
                      <a:pt x="399" y="488"/>
                    </a:cubicBezTo>
                    <a:lnTo>
                      <a:pt x="357" y="509"/>
                    </a:lnTo>
                    <a:lnTo>
                      <a:pt x="452" y="562"/>
                    </a:lnTo>
                    <a:lnTo>
                      <a:pt x="1303" y="68"/>
                    </a:lnTo>
                    <a:lnTo>
                      <a:pt x="1209" y="16"/>
                    </a:lnTo>
                    <a:lnTo>
                      <a:pt x="946" y="163"/>
                    </a:lnTo>
                    <a:cubicBezTo>
                      <a:pt x="936" y="152"/>
                      <a:pt x="873" y="100"/>
                      <a:pt x="820" y="68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3"/>
              <p:cNvSpPr/>
              <p:nvPr/>
            </p:nvSpPr>
            <p:spPr>
              <a:xfrm>
                <a:off x="5454300" y="1878213"/>
                <a:ext cx="24975" cy="12575"/>
              </a:xfrm>
              <a:custGeom>
                <a:rect b="b" l="l" r="r" t="t"/>
                <a:pathLst>
                  <a:path extrusionOk="0" h="503" w="999">
                    <a:moveTo>
                      <a:pt x="566" y="0"/>
                    </a:moveTo>
                    <a:cubicBezTo>
                      <a:pt x="515" y="0"/>
                      <a:pt x="462" y="12"/>
                      <a:pt x="410" y="39"/>
                    </a:cubicBezTo>
                    <a:cubicBezTo>
                      <a:pt x="295" y="113"/>
                      <a:pt x="337" y="166"/>
                      <a:pt x="452" y="250"/>
                    </a:cubicBezTo>
                    <a:cubicBezTo>
                      <a:pt x="557" y="344"/>
                      <a:pt x="578" y="365"/>
                      <a:pt x="515" y="407"/>
                    </a:cubicBezTo>
                    <a:cubicBezTo>
                      <a:pt x="484" y="422"/>
                      <a:pt x="455" y="429"/>
                      <a:pt x="425" y="429"/>
                    </a:cubicBezTo>
                    <a:cubicBezTo>
                      <a:pt x="374" y="429"/>
                      <a:pt x="323" y="409"/>
                      <a:pt x="263" y="376"/>
                    </a:cubicBezTo>
                    <a:cubicBezTo>
                      <a:pt x="200" y="344"/>
                      <a:pt x="95" y="260"/>
                      <a:pt x="85" y="250"/>
                    </a:cubicBezTo>
                    <a:lnTo>
                      <a:pt x="1" y="292"/>
                    </a:lnTo>
                    <a:cubicBezTo>
                      <a:pt x="11" y="302"/>
                      <a:pt x="116" y="386"/>
                      <a:pt x="190" y="428"/>
                    </a:cubicBezTo>
                    <a:cubicBezTo>
                      <a:pt x="266" y="475"/>
                      <a:pt x="346" y="502"/>
                      <a:pt x="426" y="502"/>
                    </a:cubicBezTo>
                    <a:cubicBezTo>
                      <a:pt x="488" y="502"/>
                      <a:pt x="550" y="486"/>
                      <a:pt x="610" y="449"/>
                    </a:cubicBezTo>
                    <a:cubicBezTo>
                      <a:pt x="715" y="386"/>
                      <a:pt x="694" y="334"/>
                      <a:pt x="568" y="239"/>
                    </a:cubicBezTo>
                    <a:cubicBezTo>
                      <a:pt x="463" y="155"/>
                      <a:pt x="452" y="123"/>
                      <a:pt x="505" y="92"/>
                    </a:cubicBezTo>
                    <a:cubicBezTo>
                      <a:pt x="533" y="75"/>
                      <a:pt x="561" y="69"/>
                      <a:pt x="589" y="69"/>
                    </a:cubicBezTo>
                    <a:cubicBezTo>
                      <a:pt x="634" y="69"/>
                      <a:pt x="680" y="87"/>
                      <a:pt x="725" y="113"/>
                    </a:cubicBezTo>
                    <a:cubicBezTo>
                      <a:pt x="799" y="155"/>
                      <a:pt x="914" y="239"/>
                      <a:pt x="914" y="250"/>
                    </a:cubicBezTo>
                    <a:lnTo>
                      <a:pt x="998" y="208"/>
                    </a:lnTo>
                    <a:cubicBezTo>
                      <a:pt x="988" y="197"/>
                      <a:pt x="893" y="123"/>
                      <a:pt x="799" y="71"/>
                    </a:cubicBezTo>
                    <a:cubicBezTo>
                      <a:pt x="734" y="31"/>
                      <a:pt x="652" y="0"/>
                      <a:pt x="5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3"/>
              <p:cNvSpPr/>
              <p:nvPr/>
            </p:nvSpPr>
            <p:spPr>
              <a:xfrm>
                <a:off x="5516025" y="1908613"/>
                <a:ext cx="28925" cy="14200"/>
              </a:xfrm>
              <a:custGeom>
                <a:rect b="b" l="l" r="r" t="t"/>
                <a:pathLst>
                  <a:path extrusionOk="0" h="568" w="1157">
                    <a:moveTo>
                      <a:pt x="673" y="0"/>
                    </a:moveTo>
                    <a:lnTo>
                      <a:pt x="589" y="42"/>
                    </a:lnTo>
                    <a:lnTo>
                      <a:pt x="978" y="273"/>
                    </a:lnTo>
                    <a:lnTo>
                      <a:pt x="957" y="294"/>
                    </a:lnTo>
                    <a:lnTo>
                      <a:pt x="0" y="494"/>
                    </a:lnTo>
                    <a:lnTo>
                      <a:pt x="63" y="568"/>
                    </a:lnTo>
                    <a:lnTo>
                      <a:pt x="1041" y="346"/>
                    </a:lnTo>
                    <a:lnTo>
                      <a:pt x="1156" y="273"/>
                    </a:lnTo>
                    <a:lnTo>
                      <a:pt x="6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3"/>
              <p:cNvSpPr/>
              <p:nvPr/>
            </p:nvSpPr>
            <p:spPr>
              <a:xfrm>
                <a:off x="5537300" y="1923363"/>
                <a:ext cx="29700" cy="15450"/>
              </a:xfrm>
              <a:custGeom>
                <a:rect b="b" l="l" r="r" t="t"/>
                <a:pathLst>
                  <a:path extrusionOk="0" h="618" w="1188">
                    <a:moveTo>
                      <a:pt x="751" y="72"/>
                    </a:moveTo>
                    <a:cubicBezTo>
                      <a:pt x="811" y="72"/>
                      <a:pt x="863" y="90"/>
                      <a:pt x="914" y="125"/>
                    </a:cubicBezTo>
                    <a:cubicBezTo>
                      <a:pt x="1051" y="198"/>
                      <a:pt x="1040" y="272"/>
                      <a:pt x="778" y="419"/>
                    </a:cubicBezTo>
                    <a:cubicBezTo>
                      <a:pt x="637" y="505"/>
                      <a:pt x="531" y="541"/>
                      <a:pt x="443" y="541"/>
                    </a:cubicBezTo>
                    <a:cubicBezTo>
                      <a:pt x="380" y="541"/>
                      <a:pt x="326" y="523"/>
                      <a:pt x="274" y="492"/>
                    </a:cubicBezTo>
                    <a:cubicBezTo>
                      <a:pt x="158" y="419"/>
                      <a:pt x="148" y="345"/>
                      <a:pt x="400" y="198"/>
                    </a:cubicBezTo>
                    <a:cubicBezTo>
                      <a:pt x="555" y="111"/>
                      <a:pt x="663" y="72"/>
                      <a:pt x="751" y="72"/>
                    </a:cubicBezTo>
                    <a:close/>
                    <a:moveTo>
                      <a:pt x="746" y="0"/>
                    </a:moveTo>
                    <a:cubicBezTo>
                      <a:pt x="623" y="0"/>
                      <a:pt x="479" y="44"/>
                      <a:pt x="295" y="146"/>
                    </a:cubicBezTo>
                    <a:cubicBezTo>
                      <a:pt x="1" y="324"/>
                      <a:pt x="11" y="440"/>
                      <a:pt x="190" y="545"/>
                    </a:cubicBezTo>
                    <a:cubicBezTo>
                      <a:pt x="273" y="591"/>
                      <a:pt x="357" y="617"/>
                      <a:pt x="450" y="617"/>
                    </a:cubicBezTo>
                    <a:cubicBezTo>
                      <a:pt x="568" y="617"/>
                      <a:pt x="702" y="576"/>
                      <a:pt x="872" y="482"/>
                    </a:cubicBezTo>
                    <a:cubicBezTo>
                      <a:pt x="1188" y="293"/>
                      <a:pt x="1188" y="177"/>
                      <a:pt x="998" y="72"/>
                    </a:cubicBezTo>
                    <a:cubicBezTo>
                      <a:pt x="921" y="26"/>
                      <a:pt x="840" y="0"/>
                      <a:pt x="7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3"/>
              <p:cNvSpPr/>
              <p:nvPr/>
            </p:nvSpPr>
            <p:spPr>
              <a:xfrm>
                <a:off x="5529675" y="1927238"/>
                <a:ext cx="5800" cy="3450"/>
              </a:xfrm>
              <a:custGeom>
                <a:rect b="b" l="l" r="r" t="t"/>
                <a:pathLst>
                  <a:path extrusionOk="0" h="138" w="232">
                    <a:moveTo>
                      <a:pt x="138" y="1"/>
                    </a:moveTo>
                    <a:lnTo>
                      <a:pt x="1" y="85"/>
                    </a:lnTo>
                    <a:lnTo>
                      <a:pt x="96" y="138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3"/>
              <p:cNvSpPr/>
              <p:nvPr/>
            </p:nvSpPr>
            <p:spPr>
              <a:xfrm>
                <a:off x="5390725" y="1896238"/>
                <a:ext cx="26025" cy="15550"/>
              </a:xfrm>
              <a:custGeom>
                <a:rect b="b" l="l" r="r" t="t"/>
                <a:pathLst>
                  <a:path extrusionOk="0" h="622" w="1041">
                    <a:moveTo>
                      <a:pt x="578" y="1"/>
                    </a:moveTo>
                    <a:lnTo>
                      <a:pt x="263" y="180"/>
                    </a:lnTo>
                    <a:cubicBezTo>
                      <a:pt x="43" y="316"/>
                      <a:pt x="1" y="379"/>
                      <a:pt x="169" y="474"/>
                    </a:cubicBezTo>
                    <a:cubicBezTo>
                      <a:pt x="253" y="526"/>
                      <a:pt x="389" y="537"/>
                      <a:pt x="400" y="537"/>
                    </a:cubicBezTo>
                    <a:lnTo>
                      <a:pt x="358" y="568"/>
                    </a:lnTo>
                    <a:lnTo>
                      <a:pt x="452" y="621"/>
                    </a:lnTo>
                    <a:lnTo>
                      <a:pt x="1041" y="274"/>
                    </a:lnTo>
                    <a:lnTo>
                      <a:pt x="957" y="222"/>
                    </a:lnTo>
                    <a:lnTo>
                      <a:pt x="473" y="505"/>
                    </a:lnTo>
                    <a:cubicBezTo>
                      <a:pt x="463" y="495"/>
                      <a:pt x="347" y="484"/>
                      <a:pt x="263" y="432"/>
                    </a:cubicBezTo>
                    <a:cubicBezTo>
                      <a:pt x="148" y="369"/>
                      <a:pt x="190" y="327"/>
                      <a:pt x="358" y="232"/>
                    </a:cubicBezTo>
                    <a:lnTo>
                      <a:pt x="662" y="54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3"/>
              <p:cNvSpPr/>
              <p:nvPr/>
            </p:nvSpPr>
            <p:spPr>
              <a:xfrm>
                <a:off x="5405975" y="1906388"/>
                <a:ext cx="24725" cy="12500"/>
              </a:xfrm>
              <a:custGeom>
                <a:rect b="b" l="l" r="r" t="t"/>
                <a:pathLst>
                  <a:path extrusionOk="0" h="500" w="989">
                    <a:moveTo>
                      <a:pt x="568" y="0"/>
                    </a:moveTo>
                    <a:cubicBezTo>
                      <a:pt x="514" y="0"/>
                      <a:pt x="460" y="14"/>
                      <a:pt x="410" y="47"/>
                    </a:cubicBezTo>
                    <a:cubicBezTo>
                      <a:pt x="295" y="110"/>
                      <a:pt x="326" y="162"/>
                      <a:pt x="442" y="257"/>
                    </a:cubicBezTo>
                    <a:cubicBezTo>
                      <a:pt x="557" y="341"/>
                      <a:pt x="568" y="362"/>
                      <a:pt x="505" y="404"/>
                    </a:cubicBezTo>
                    <a:cubicBezTo>
                      <a:pt x="475" y="421"/>
                      <a:pt x="446" y="429"/>
                      <a:pt x="415" y="429"/>
                    </a:cubicBezTo>
                    <a:cubicBezTo>
                      <a:pt x="367" y="429"/>
                      <a:pt x="316" y="410"/>
                      <a:pt x="253" y="372"/>
                    </a:cubicBezTo>
                    <a:cubicBezTo>
                      <a:pt x="200" y="341"/>
                      <a:pt x="84" y="257"/>
                      <a:pt x="84" y="246"/>
                    </a:cubicBezTo>
                    <a:lnTo>
                      <a:pt x="0" y="288"/>
                    </a:lnTo>
                    <a:cubicBezTo>
                      <a:pt x="0" y="299"/>
                      <a:pt x="105" y="383"/>
                      <a:pt x="179" y="425"/>
                    </a:cubicBezTo>
                    <a:cubicBezTo>
                      <a:pt x="261" y="473"/>
                      <a:pt x="341" y="500"/>
                      <a:pt x="418" y="500"/>
                    </a:cubicBezTo>
                    <a:cubicBezTo>
                      <a:pt x="479" y="500"/>
                      <a:pt x="539" y="483"/>
                      <a:pt x="599" y="446"/>
                    </a:cubicBezTo>
                    <a:cubicBezTo>
                      <a:pt x="715" y="383"/>
                      <a:pt x="694" y="330"/>
                      <a:pt x="568" y="236"/>
                    </a:cubicBezTo>
                    <a:cubicBezTo>
                      <a:pt x="463" y="152"/>
                      <a:pt x="442" y="120"/>
                      <a:pt x="505" y="89"/>
                    </a:cubicBezTo>
                    <a:cubicBezTo>
                      <a:pt x="529" y="73"/>
                      <a:pt x="556" y="66"/>
                      <a:pt x="584" y="66"/>
                    </a:cubicBezTo>
                    <a:cubicBezTo>
                      <a:pt x="630" y="66"/>
                      <a:pt x="680" y="84"/>
                      <a:pt x="725" y="110"/>
                    </a:cubicBezTo>
                    <a:cubicBezTo>
                      <a:pt x="799" y="152"/>
                      <a:pt x="904" y="236"/>
                      <a:pt x="914" y="246"/>
                    </a:cubicBezTo>
                    <a:lnTo>
                      <a:pt x="988" y="204"/>
                    </a:lnTo>
                    <a:cubicBezTo>
                      <a:pt x="988" y="194"/>
                      <a:pt x="883" y="120"/>
                      <a:pt x="799" y="68"/>
                    </a:cubicBezTo>
                    <a:cubicBezTo>
                      <a:pt x="729" y="30"/>
                      <a:pt x="649" y="0"/>
                      <a:pt x="5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3"/>
              <p:cNvSpPr/>
              <p:nvPr/>
            </p:nvSpPr>
            <p:spPr>
              <a:xfrm>
                <a:off x="5420400" y="1914913"/>
                <a:ext cx="32350" cy="13925"/>
              </a:xfrm>
              <a:custGeom>
                <a:rect b="b" l="l" r="r" t="t"/>
                <a:pathLst>
                  <a:path extrusionOk="0" h="557" w="1294">
                    <a:moveTo>
                      <a:pt x="602" y="74"/>
                    </a:moveTo>
                    <a:cubicBezTo>
                      <a:pt x="651" y="74"/>
                      <a:pt x="698" y="87"/>
                      <a:pt x="747" y="115"/>
                    </a:cubicBezTo>
                    <a:cubicBezTo>
                      <a:pt x="789" y="147"/>
                      <a:pt x="852" y="189"/>
                      <a:pt x="873" y="210"/>
                    </a:cubicBezTo>
                    <a:lnTo>
                      <a:pt x="474" y="442"/>
                    </a:lnTo>
                    <a:cubicBezTo>
                      <a:pt x="463" y="442"/>
                      <a:pt x="337" y="421"/>
                      <a:pt x="253" y="368"/>
                    </a:cubicBezTo>
                    <a:cubicBezTo>
                      <a:pt x="180" y="326"/>
                      <a:pt x="159" y="274"/>
                      <a:pt x="348" y="158"/>
                    </a:cubicBezTo>
                    <a:cubicBezTo>
                      <a:pt x="444" y="106"/>
                      <a:pt x="525" y="74"/>
                      <a:pt x="602" y="74"/>
                    </a:cubicBezTo>
                    <a:close/>
                    <a:moveTo>
                      <a:pt x="576" y="0"/>
                    </a:moveTo>
                    <a:cubicBezTo>
                      <a:pt x="475" y="0"/>
                      <a:pt x="371" y="35"/>
                      <a:pt x="253" y="105"/>
                    </a:cubicBezTo>
                    <a:cubicBezTo>
                      <a:pt x="1" y="253"/>
                      <a:pt x="43" y="337"/>
                      <a:pt x="169" y="410"/>
                    </a:cubicBezTo>
                    <a:cubicBezTo>
                      <a:pt x="253" y="463"/>
                      <a:pt x="390" y="484"/>
                      <a:pt x="400" y="484"/>
                    </a:cubicBezTo>
                    <a:lnTo>
                      <a:pt x="358" y="505"/>
                    </a:lnTo>
                    <a:lnTo>
                      <a:pt x="442" y="557"/>
                    </a:lnTo>
                    <a:lnTo>
                      <a:pt x="1294" y="63"/>
                    </a:lnTo>
                    <a:lnTo>
                      <a:pt x="1210" y="10"/>
                    </a:lnTo>
                    <a:lnTo>
                      <a:pt x="946" y="158"/>
                    </a:lnTo>
                    <a:cubicBezTo>
                      <a:pt x="936" y="147"/>
                      <a:pt x="862" y="94"/>
                      <a:pt x="810" y="63"/>
                    </a:cubicBezTo>
                    <a:cubicBezTo>
                      <a:pt x="732" y="22"/>
                      <a:pt x="655" y="0"/>
                      <a:pt x="5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3"/>
              <p:cNvSpPr/>
              <p:nvPr/>
            </p:nvSpPr>
            <p:spPr>
              <a:xfrm>
                <a:off x="5488700" y="1951463"/>
                <a:ext cx="29975" cy="15450"/>
              </a:xfrm>
              <a:custGeom>
                <a:rect b="b" l="l" r="r" t="t"/>
                <a:pathLst>
                  <a:path extrusionOk="0" h="618" w="1199">
                    <a:moveTo>
                      <a:pt x="759" y="77"/>
                    </a:moveTo>
                    <a:cubicBezTo>
                      <a:pt x="821" y="77"/>
                      <a:pt x="874" y="95"/>
                      <a:pt x="925" y="124"/>
                    </a:cubicBezTo>
                    <a:cubicBezTo>
                      <a:pt x="1051" y="198"/>
                      <a:pt x="1041" y="272"/>
                      <a:pt x="778" y="430"/>
                    </a:cubicBezTo>
                    <a:cubicBezTo>
                      <a:pt x="639" y="508"/>
                      <a:pt x="538" y="541"/>
                      <a:pt x="453" y="541"/>
                    </a:cubicBezTo>
                    <a:cubicBezTo>
                      <a:pt x="391" y="541"/>
                      <a:pt x="338" y="524"/>
                      <a:pt x="285" y="493"/>
                    </a:cubicBezTo>
                    <a:cubicBezTo>
                      <a:pt x="159" y="419"/>
                      <a:pt x="159" y="346"/>
                      <a:pt x="400" y="208"/>
                    </a:cubicBezTo>
                    <a:cubicBezTo>
                      <a:pt x="556" y="115"/>
                      <a:pt x="668" y="77"/>
                      <a:pt x="759" y="77"/>
                    </a:cubicBezTo>
                    <a:close/>
                    <a:moveTo>
                      <a:pt x="752" y="1"/>
                    </a:moveTo>
                    <a:cubicBezTo>
                      <a:pt x="630" y="1"/>
                      <a:pt x="490" y="45"/>
                      <a:pt x="306" y="145"/>
                    </a:cubicBezTo>
                    <a:cubicBezTo>
                      <a:pt x="1" y="324"/>
                      <a:pt x="22" y="440"/>
                      <a:pt x="201" y="545"/>
                    </a:cubicBezTo>
                    <a:cubicBezTo>
                      <a:pt x="279" y="591"/>
                      <a:pt x="362" y="617"/>
                      <a:pt x="456" y="617"/>
                    </a:cubicBezTo>
                    <a:cubicBezTo>
                      <a:pt x="574" y="617"/>
                      <a:pt x="709" y="576"/>
                      <a:pt x="873" y="482"/>
                    </a:cubicBezTo>
                    <a:cubicBezTo>
                      <a:pt x="1198" y="293"/>
                      <a:pt x="1188" y="177"/>
                      <a:pt x="1009" y="72"/>
                    </a:cubicBezTo>
                    <a:cubicBezTo>
                      <a:pt x="927" y="27"/>
                      <a:pt x="845" y="1"/>
                      <a:pt x="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3"/>
              <p:cNvSpPr/>
              <p:nvPr/>
            </p:nvSpPr>
            <p:spPr>
              <a:xfrm>
                <a:off x="5465050" y="1936963"/>
                <a:ext cx="31300" cy="16475"/>
              </a:xfrm>
              <a:custGeom>
                <a:rect b="b" l="l" r="r" t="t"/>
                <a:pathLst>
                  <a:path extrusionOk="0" h="659" w="1252">
                    <a:moveTo>
                      <a:pt x="789" y="1"/>
                    </a:moveTo>
                    <a:lnTo>
                      <a:pt x="369" y="221"/>
                    </a:lnTo>
                    <a:lnTo>
                      <a:pt x="411" y="263"/>
                    </a:lnTo>
                    <a:cubicBezTo>
                      <a:pt x="421" y="263"/>
                      <a:pt x="547" y="284"/>
                      <a:pt x="652" y="347"/>
                    </a:cubicBezTo>
                    <a:cubicBezTo>
                      <a:pt x="747" y="400"/>
                      <a:pt x="778" y="463"/>
                      <a:pt x="663" y="536"/>
                    </a:cubicBezTo>
                    <a:cubicBezTo>
                      <a:pt x="600" y="568"/>
                      <a:pt x="537" y="584"/>
                      <a:pt x="475" y="584"/>
                    </a:cubicBezTo>
                    <a:cubicBezTo>
                      <a:pt x="414" y="584"/>
                      <a:pt x="353" y="568"/>
                      <a:pt x="295" y="536"/>
                    </a:cubicBezTo>
                    <a:cubicBezTo>
                      <a:pt x="190" y="473"/>
                      <a:pt x="85" y="389"/>
                      <a:pt x="85" y="379"/>
                    </a:cubicBezTo>
                    <a:lnTo>
                      <a:pt x="1" y="421"/>
                    </a:lnTo>
                    <a:cubicBezTo>
                      <a:pt x="1" y="421"/>
                      <a:pt x="106" y="515"/>
                      <a:pt x="222" y="589"/>
                    </a:cubicBezTo>
                    <a:cubicBezTo>
                      <a:pt x="304" y="635"/>
                      <a:pt x="390" y="659"/>
                      <a:pt x="479" y="659"/>
                    </a:cubicBezTo>
                    <a:cubicBezTo>
                      <a:pt x="571" y="659"/>
                      <a:pt x="666" y="632"/>
                      <a:pt x="757" y="578"/>
                    </a:cubicBezTo>
                    <a:cubicBezTo>
                      <a:pt x="926" y="484"/>
                      <a:pt x="894" y="389"/>
                      <a:pt x="747" y="305"/>
                    </a:cubicBezTo>
                    <a:cubicBezTo>
                      <a:pt x="652" y="253"/>
                      <a:pt x="516" y="232"/>
                      <a:pt x="505" y="232"/>
                    </a:cubicBezTo>
                    <a:lnTo>
                      <a:pt x="778" y="95"/>
                    </a:lnTo>
                    <a:lnTo>
                      <a:pt x="1168" y="316"/>
                    </a:lnTo>
                    <a:lnTo>
                      <a:pt x="1252" y="263"/>
                    </a:lnTo>
                    <a:lnTo>
                      <a:pt x="78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3"/>
              <p:cNvSpPr/>
              <p:nvPr/>
            </p:nvSpPr>
            <p:spPr>
              <a:xfrm>
                <a:off x="5481350" y="1955613"/>
                <a:ext cx="5800" cy="3175"/>
              </a:xfrm>
              <a:custGeom>
                <a:rect b="b" l="l" r="r" t="t"/>
                <a:pathLst>
                  <a:path extrusionOk="0" h="127" w="232">
                    <a:moveTo>
                      <a:pt x="126" y="0"/>
                    </a:moveTo>
                    <a:lnTo>
                      <a:pt x="0" y="74"/>
                    </a:lnTo>
                    <a:lnTo>
                      <a:pt x="95" y="127"/>
                    </a:lnTo>
                    <a:lnTo>
                      <a:pt x="232" y="53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3"/>
              <p:cNvSpPr/>
              <p:nvPr/>
            </p:nvSpPr>
            <p:spPr>
              <a:xfrm>
                <a:off x="5406750" y="1957988"/>
                <a:ext cx="21825" cy="13925"/>
              </a:xfrm>
              <a:custGeom>
                <a:rect b="b" l="l" r="r" t="t"/>
                <a:pathLst>
                  <a:path extrusionOk="0" h="557" w="873">
                    <a:moveTo>
                      <a:pt x="369" y="0"/>
                    </a:moveTo>
                    <a:lnTo>
                      <a:pt x="348" y="63"/>
                    </a:lnTo>
                    <a:lnTo>
                      <a:pt x="684" y="106"/>
                    </a:lnTo>
                    <a:lnTo>
                      <a:pt x="0" y="505"/>
                    </a:lnTo>
                    <a:lnTo>
                      <a:pt x="85" y="557"/>
                    </a:lnTo>
                    <a:lnTo>
                      <a:pt x="873" y="106"/>
                    </a:lnTo>
                    <a:lnTo>
                      <a:pt x="789" y="53"/>
                    </a:lnTo>
                    <a:lnTo>
                      <a:pt x="3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3"/>
              <p:cNvSpPr/>
              <p:nvPr/>
            </p:nvSpPr>
            <p:spPr>
              <a:xfrm>
                <a:off x="5440375" y="1979563"/>
                <a:ext cx="29975" cy="15525"/>
              </a:xfrm>
              <a:custGeom>
                <a:rect b="b" l="l" r="r" t="t"/>
                <a:pathLst>
                  <a:path extrusionOk="0" h="621" w="1199">
                    <a:moveTo>
                      <a:pt x="753" y="77"/>
                    </a:moveTo>
                    <a:cubicBezTo>
                      <a:pt x="816" y="77"/>
                      <a:pt x="870" y="95"/>
                      <a:pt x="925" y="125"/>
                    </a:cubicBezTo>
                    <a:cubicBezTo>
                      <a:pt x="1051" y="198"/>
                      <a:pt x="1041" y="272"/>
                      <a:pt x="778" y="429"/>
                    </a:cubicBezTo>
                    <a:cubicBezTo>
                      <a:pt x="639" y="508"/>
                      <a:pt x="534" y="542"/>
                      <a:pt x="447" y="542"/>
                    </a:cubicBezTo>
                    <a:cubicBezTo>
                      <a:pt x="382" y="542"/>
                      <a:pt x="327" y="524"/>
                      <a:pt x="274" y="492"/>
                    </a:cubicBezTo>
                    <a:cubicBezTo>
                      <a:pt x="147" y="429"/>
                      <a:pt x="147" y="345"/>
                      <a:pt x="390" y="209"/>
                    </a:cubicBezTo>
                    <a:cubicBezTo>
                      <a:pt x="552" y="115"/>
                      <a:pt x="662" y="77"/>
                      <a:pt x="753" y="77"/>
                    </a:cubicBezTo>
                    <a:close/>
                    <a:moveTo>
                      <a:pt x="746" y="1"/>
                    </a:moveTo>
                    <a:cubicBezTo>
                      <a:pt x="623" y="1"/>
                      <a:pt x="479" y="45"/>
                      <a:pt x="295" y="146"/>
                    </a:cubicBezTo>
                    <a:cubicBezTo>
                      <a:pt x="0" y="324"/>
                      <a:pt x="21" y="440"/>
                      <a:pt x="200" y="545"/>
                    </a:cubicBezTo>
                    <a:cubicBezTo>
                      <a:pt x="281" y="593"/>
                      <a:pt x="366" y="621"/>
                      <a:pt x="462" y="621"/>
                    </a:cubicBezTo>
                    <a:cubicBezTo>
                      <a:pt x="579" y="621"/>
                      <a:pt x="712" y="580"/>
                      <a:pt x="873" y="482"/>
                    </a:cubicBezTo>
                    <a:cubicBezTo>
                      <a:pt x="1198" y="293"/>
                      <a:pt x="1188" y="177"/>
                      <a:pt x="999" y="72"/>
                    </a:cubicBezTo>
                    <a:cubicBezTo>
                      <a:pt x="921" y="27"/>
                      <a:pt x="840" y="1"/>
                      <a:pt x="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3"/>
              <p:cNvSpPr/>
              <p:nvPr/>
            </p:nvSpPr>
            <p:spPr>
              <a:xfrm>
                <a:off x="5432775" y="1983738"/>
                <a:ext cx="5800" cy="3425"/>
              </a:xfrm>
              <a:custGeom>
                <a:rect b="b" l="l" r="r" t="t"/>
                <a:pathLst>
                  <a:path extrusionOk="0" h="137" w="232">
                    <a:moveTo>
                      <a:pt x="136" y="0"/>
                    </a:moveTo>
                    <a:lnTo>
                      <a:pt x="0" y="73"/>
                    </a:lnTo>
                    <a:lnTo>
                      <a:pt x="94" y="136"/>
                    </a:lnTo>
                    <a:lnTo>
                      <a:pt x="231" y="52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3"/>
              <p:cNvSpPr/>
              <p:nvPr/>
            </p:nvSpPr>
            <p:spPr>
              <a:xfrm>
                <a:off x="5416200" y="1966063"/>
                <a:ext cx="30775" cy="15325"/>
              </a:xfrm>
              <a:custGeom>
                <a:rect b="b" l="l" r="r" t="t"/>
                <a:pathLst>
                  <a:path extrusionOk="0" h="613" w="1231">
                    <a:moveTo>
                      <a:pt x="773" y="71"/>
                    </a:moveTo>
                    <a:cubicBezTo>
                      <a:pt x="833" y="71"/>
                      <a:pt x="894" y="87"/>
                      <a:pt x="946" y="119"/>
                    </a:cubicBezTo>
                    <a:cubicBezTo>
                      <a:pt x="1083" y="203"/>
                      <a:pt x="1020" y="297"/>
                      <a:pt x="852" y="402"/>
                    </a:cubicBezTo>
                    <a:cubicBezTo>
                      <a:pt x="841" y="402"/>
                      <a:pt x="684" y="360"/>
                      <a:pt x="610" y="318"/>
                    </a:cubicBezTo>
                    <a:cubicBezTo>
                      <a:pt x="495" y="245"/>
                      <a:pt x="484" y="192"/>
                      <a:pt x="600" y="119"/>
                    </a:cubicBezTo>
                    <a:cubicBezTo>
                      <a:pt x="653" y="87"/>
                      <a:pt x="713" y="71"/>
                      <a:pt x="773" y="71"/>
                    </a:cubicBezTo>
                    <a:close/>
                    <a:moveTo>
                      <a:pt x="747" y="0"/>
                    </a:moveTo>
                    <a:cubicBezTo>
                      <a:pt x="661" y="0"/>
                      <a:pt x="574" y="21"/>
                      <a:pt x="495" y="66"/>
                    </a:cubicBezTo>
                    <a:cubicBezTo>
                      <a:pt x="337" y="161"/>
                      <a:pt x="358" y="255"/>
                      <a:pt x="516" y="360"/>
                    </a:cubicBezTo>
                    <a:cubicBezTo>
                      <a:pt x="600" y="402"/>
                      <a:pt x="757" y="444"/>
                      <a:pt x="768" y="444"/>
                    </a:cubicBezTo>
                    <a:cubicBezTo>
                      <a:pt x="663" y="503"/>
                      <a:pt x="567" y="532"/>
                      <a:pt x="480" y="532"/>
                    </a:cubicBezTo>
                    <a:cubicBezTo>
                      <a:pt x="410" y="532"/>
                      <a:pt x="345" y="513"/>
                      <a:pt x="285" y="476"/>
                    </a:cubicBezTo>
                    <a:cubicBezTo>
                      <a:pt x="180" y="423"/>
                      <a:pt x="96" y="360"/>
                      <a:pt x="85" y="350"/>
                    </a:cubicBezTo>
                    <a:lnTo>
                      <a:pt x="1" y="392"/>
                    </a:lnTo>
                    <a:cubicBezTo>
                      <a:pt x="12" y="392"/>
                      <a:pt x="96" y="465"/>
                      <a:pt x="201" y="528"/>
                    </a:cubicBezTo>
                    <a:cubicBezTo>
                      <a:pt x="293" y="582"/>
                      <a:pt x="388" y="613"/>
                      <a:pt x="493" y="613"/>
                    </a:cubicBezTo>
                    <a:cubicBezTo>
                      <a:pt x="615" y="613"/>
                      <a:pt x="752" y="571"/>
                      <a:pt x="915" y="476"/>
                    </a:cubicBezTo>
                    <a:cubicBezTo>
                      <a:pt x="1156" y="329"/>
                      <a:pt x="1230" y="192"/>
                      <a:pt x="1030" y="77"/>
                    </a:cubicBezTo>
                    <a:cubicBezTo>
                      <a:pt x="942" y="27"/>
                      <a:pt x="844" y="0"/>
                      <a:pt x="7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3"/>
              <p:cNvSpPr/>
              <p:nvPr/>
            </p:nvSpPr>
            <p:spPr>
              <a:xfrm>
                <a:off x="5331900" y="1973988"/>
                <a:ext cx="11050" cy="6350"/>
              </a:xfrm>
              <a:custGeom>
                <a:rect b="b" l="l" r="r" t="t"/>
                <a:pathLst>
                  <a:path extrusionOk="0" h="254" w="442">
                    <a:moveTo>
                      <a:pt x="85" y="1"/>
                    </a:moveTo>
                    <a:lnTo>
                      <a:pt x="0" y="54"/>
                    </a:lnTo>
                    <a:lnTo>
                      <a:pt x="368" y="253"/>
                    </a:lnTo>
                    <a:lnTo>
                      <a:pt x="442" y="211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3"/>
              <p:cNvSpPr/>
              <p:nvPr/>
            </p:nvSpPr>
            <p:spPr>
              <a:xfrm>
                <a:off x="5391800" y="2007713"/>
                <a:ext cx="29950" cy="15500"/>
              </a:xfrm>
              <a:custGeom>
                <a:rect b="b" l="l" r="r" t="t"/>
                <a:pathLst>
                  <a:path extrusionOk="0" h="620" w="1198">
                    <a:moveTo>
                      <a:pt x="758" y="76"/>
                    </a:moveTo>
                    <a:cubicBezTo>
                      <a:pt x="821" y="76"/>
                      <a:pt x="873" y="93"/>
                      <a:pt x="925" y="123"/>
                    </a:cubicBezTo>
                    <a:cubicBezTo>
                      <a:pt x="1061" y="197"/>
                      <a:pt x="1051" y="270"/>
                      <a:pt x="788" y="428"/>
                    </a:cubicBezTo>
                    <a:cubicBezTo>
                      <a:pt x="638" y="509"/>
                      <a:pt x="532" y="542"/>
                      <a:pt x="445" y="542"/>
                    </a:cubicBezTo>
                    <a:cubicBezTo>
                      <a:pt x="385" y="542"/>
                      <a:pt x="334" y="527"/>
                      <a:pt x="283" y="501"/>
                    </a:cubicBezTo>
                    <a:cubicBezTo>
                      <a:pt x="157" y="428"/>
                      <a:pt x="157" y="344"/>
                      <a:pt x="399" y="207"/>
                    </a:cubicBezTo>
                    <a:cubicBezTo>
                      <a:pt x="555" y="113"/>
                      <a:pt x="667" y="76"/>
                      <a:pt x="758" y="76"/>
                    </a:cubicBezTo>
                    <a:close/>
                    <a:moveTo>
                      <a:pt x="752" y="0"/>
                    </a:moveTo>
                    <a:cubicBezTo>
                      <a:pt x="628" y="0"/>
                      <a:pt x="485" y="46"/>
                      <a:pt x="304" y="155"/>
                    </a:cubicBezTo>
                    <a:cubicBezTo>
                      <a:pt x="0" y="323"/>
                      <a:pt x="21" y="438"/>
                      <a:pt x="199" y="543"/>
                    </a:cubicBezTo>
                    <a:cubicBezTo>
                      <a:pt x="285" y="591"/>
                      <a:pt x="371" y="619"/>
                      <a:pt x="467" y="619"/>
                    </a:cubicBezTo>
                    <a:cubicBezTo>
                      <a:pt x="584" y="619"/>
                      <a:pt x="716" y="578"/>
                      <a:pt x="883" y="480"/>
                    </a:cubicBezTo>
                    <a:cubicBezTo>
                      <a:pt x="1198" y="291"/>
                      <a:pt x="1187" y="186"/>
                      <a:pt x="1009" y="71"/>
                    </a:cubicBezTo>
                    <a:cubicBezTo>
                      <a:pt x="928" y="26"/>
                      <a:pt x="845" y="0"/>
                      <a:pt x="7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3"/>
              <p:cNvSpPr/>
              <p:nvPr/>
            </p:nvSpPr>
            <p:spPr>
              <a:xfrm>
                <a:off x="5384425" y="2011813"/>
                <a:ext cx="5800" cy="3450"/>
              </a:xfrm>
              <a:custGeom>
                <a:rect b="b" l="l" r="r" t="t"/>
                <a:pathLst>
                  <a:path extrusionOk="0" h="138" w="232">
                    <a:moveTo>
                      <a:pt x="137" y="1"/>
                    </a:moveTo>
                    <a:lnTo>
                      <a:pt x="1" y="75"/>
                    </a:lnTo>
                    <a:lnTo>
                      <a:pt x="95" y="138"/>
                    </a:lnTo>
                    <a:lnTo>
                      <a:pt x="232" y="5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3"/>
              <p:cNvSpPr/>
              <p:nvPr/>
            </p:nvSpPr>
            <p:spPr>
              <a:xfrm>
                <a:off x="5368150" y="1993188"/>
                <a:ext cx="31275" cy="16600"/>
              </a:xfrm>
              <a:custGeom>
                <a:rect b="b" l="l" r="r" t="t"/>
                <a:pathLst>
                  <a:path extrusionOk="0" h="664" w="1251">
                    <a:moveTo>
                      <a:pt x="788" y="0"/>
                    </a:moveTo>
                    <a:lnTo>
                      <a:pt x="368" y="221"/>
                    </a:lnTo>
                    <a:lnTo>
                      <a:pt x="410" y="263"/>
                    </a:lnTo>
                    <a:cubicBezTo>
                      <a:pt x="421" y="274"/>
                      <a:pt x="557" y="295"/>
                      <a:pt x="652" y="347"/>
                    </a:cubicBezTo>
                    <a:cubicBezTo>
                      <a:pt x="746" y="410"/>
                      <a:pt x="778" y="463"/>
                      <a:pt x="662" y="536"/>
                    </a:cubicBezTo>
                    <a:cubicBezTo>
                      <a:pt x="601" y="571"/>
                      <a:pt x="541" y="587"/>
                      <a:pt x="482" y="587"/>
                    </a:cubicBezTo>
                    <a:cubicBezTo>
                      <a:pt x="417" y="587"/>
                      <a:pt x="354" y="569"/>
                      <a:pt x="295" y="536"/>
                    </a:cubicBezTo>
                    <a:cubicBezTo>
                      <a:pt x="200" y="484"/>
                      <a:pt x="84" y="389"/>
                      <a:pt x="84" y="389"/>
                    </a:cubicBezTo>
                    <a:lnTo>
                      <a:pt x="0" y="421"/>
                    </a:lnTo>
                    <a:cubicBezTo>
                      <a:pt x="11" y="431"/>
                      <a:pt x="105" y="526"/>
                      <a:pt x="232" y="589"/>
                    </a:cubicBezTo>
                    <a:cubicBezTo>
                      <a:pt x="312" y="637"/>
                      <a:pt x="401" y="663"/>
                      <a:pt x="495" y="663"/>
                    </a:cubicBezTo>
                    <a:cubicBezTo>
                      <a:pt x="583" y="663"/>
                      <a:pt x="675" y="640"/>
                      <a:pt x="767" y="589"/>
                    </a:cubicBezTo>
                    <a:cubicBezTo>
                      <a:pt x="935" y="484"/>
                      <a:pt x="893" y="400"/>
                      <a:pt x="746" y="305"/>
                    </a:cubicBezTo>
                    <a:cubicBezTo>
                      <a:pt x="652" y="253"/>
                      <a:pt x="515" y="232"/>
                      <a:pt x="505" y="232"/>
                    </a:cubicBezTo>
                    <a:lnTo>
                      <a:pt x="788" y="94"/>
                    </a:lnTo>
                    <a:lnTo>
                      <a:pt x="1166" y="316"/>
                    </a:lnTo>
                    <a:lnTo>
                      <a:pt x="1250" y="263"/>
                    </a:lnTo>
                    <a:lnTo>
                      <a:pt x="7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3"/>
              <p:cNvSpPr/>
              <p:nvPr/>
            </p:nvSpPr>
            <p:spPr>
              <a:xfrm>
                <a:off x="5351075" y="1983463"/>
                <a:ext cx="30225" cy="18400"/>
              </a:xfrm>
              <a:custGeom>
                <a:rect b="b" l="l" r="r" t="t"/>
                <a:pathLst>
                  <a:path extrusionOk="0" h="736" w="1209">
                    <a:moveTo>
                      <a:pt x="767" y="0"/>
                    </a:moveTo>
                    <a:lnTo>
                      <a:pt x="704" y="53"/>
                    </a:lnTo>
                    <a:cubicBezTo>
                      <a:pt x="704" y="53"/>
                      <a:pt x="841" y="105"/>
                      <a:pt x="925" y="158"/>
                    </a:cubicBezTo>
                    <a:cubicBezTo>
                      <a:pt x="1041" y="221"/>
                      <a:pt x="1062" y="273"/>
                      <a:pt x="957" y="336"/>
                    </a:cubicBezTo>
                    <a:cubicBezTo>
                      <a:pt x="873" y="389"/>
                      <a:pt x="746" y="389"/>
                      <a:pt x="546" y="389"/>
                    </a:cubicBezTo>
                    <a:lnTo>
                      <a:pt x="74" y="399"/>
                    </a:lnTo>
                    <a:lnTo>
                      <a:pt x="0" y="441"/>
                    </a:lnTo>
                    <a:lnTo>
                      <a:pt x="504" y="736"/>
                    </a:lnTo>
                    <a:lnTo>
                      <a:pt x="578" y="684"/>
                    </a:lnTo>
                    <a:lnTo>
                      <a:pt x="189" y="462"/>
                    </a:lnTo>
                    <a:lnTo>
                      <a:pt x="609" y="452"/>
                    </a:lnTo>
                    <a:cubicBezTo>
                      <a:pt x="652" y="454"/>
                      <a:pt x="692" y="456"/>
                      <a:pt x="729" y="456"/>
                    </a:cubicBezTo>
                    <a:cubicBezTo>
                      <a:pt x="871" y="456"/>
                      <a:pt x="969" y="437"/>
                      <a:pt x="1062" y="378"/>
                    </a:cubicBezTo>
                    <a:cubicBezTo>
                      <a:pt x="1209" y="294"/>
                      <a:pt x="1188" y="210"/>
                      <a:pt x="1030" y="116"/>
                    </a:cubicBezTo>
                    <a:cubicBezTo>
                      <a:pt x="915" y="53"/>
                      <a:pt x="778" y="11"/>
                      <a:pt x="7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3"/>
              <p:cNvSpPr/>
              <p:nvPr/>
            </p:nvSpPr>
            <p:spPr>
              <a:xfrm>
                <a:off x="5304050" y="2013313"/>
                <a:ext cx="30500" cy="15250"/>
              </a:xfrm>
              <a:custGeom>
                <a:rect b="b" l="l" r="r" t="t"/>
                <a:pathLst>
                  <a:path extrusionOk="0" h="610" w="1220">
                    <a:moveTo>
                      <a:pt x="379" y="204"/>
                    </a:moveTo>
                    <a:cubicBezTo>
                      <a:pt x="389" y="204"/>
                      <a:pt x="526" y="235"/>
                      <a:pt x="610" y="288"/>
                    </a:cubicBezTo>
                    <a:cubicBezTo>
                      <a:pt x="725" y="351"/>
                      <a:pt x="736" y="424"/>
                      <a:pt x="631" y="487"/>
                    </a:cubicBezTo>
                    <a:cubicBezTo>
                      <a:pt x="573" y="519"/>
                      <a:pt x="513" y="535"/>
                      <a:pt x="451" y="535"/>
                    </a:cubicBezTo>
                    <a:cubicBezTo>
                      <a:pt x="389" y="535"/>
                      <a:pt x="326" y="519"/>
                      <a:pt x="263" y="487"/>
                    </a:cubicBezTo>
                    <a:cubicBezTo>
                      <a:pt x="137" y="403"/>
                      <a:pt x="211" y="298"/>
                      <a:pt x="379" y="204"/>
                    </a:cubicBezTo>
                    <a:close/>
                    <a:moveTo>
                      <a:pt x="730" y="1"/>
                    </a:moveTo>
                    <a:cubicBezTo>
                      <a:pt x="606" y="1"/>
                      <a:pt x="468" y="40"/>
                      <a:pt x="316" y="130"/>
                    </a:cubicBezTo>
                    <a:cubicBezTo>
                      <a:pt x="64" y="277"/>
                      <a:pt x="1" y="414"/>
                      <a:pt x="190" y="529"/>
                    </a:cubicBezTo>
                    <a:cubicBezTo>
                      <a:pt x="281" y="583"/>
                      <a:pt x="376" y="610"/>
                      <a:pt x="469" y="610"/>
                    </a:cubicBezTo>
                    <a:cubicBezTo>
                      <a:pt x="557" y="610"/>
                      <a:pt x="644" y="586"/>
                      <a:pt x="725" y="540"/>
                    </a:cubicBezTo>
                    <a:cubicBezTo>
                      <a:pt x="883" y="445"/>
                      <a:pt x="872" y="340"/>
                      <a:pt x="704" y="246"/>
                    </a:cubicBezTo>
                    <a:cubicBezTo>
                      <a:pt x="620" y="193"/>
                      <a:pt x="463" y="162"/>
                      <a:pt x="452" y="162"/>
                    </a:cubicBezTo>
                    <a:cubicBezTo>
                      <a:pt x="555" y="102"/>
                      <a:pt x="654" y="72"/>
                      <a:pt x="748" y="72"/>
                    </a:cubicBezTo>
                    <a:cubicBezTo>
                      <a:pt x="817" y="72"/>
                      <a:pt x="884" y="88"/>
                      <a:pt x="946" y="120"/>
                    </a:cubicBezTo>
                    <a:cubicBezTo>
                      <a:pt x="1041" y="183"/>
                      <a:pt x="1125" y="246"/>
                      <a:pt x="1136" y="256"/>
                    </a:cubicBezTo>
                    <a:lnTo>
                      <a:pt x="1220" y="214"/>
                    </a:lnTo>
                    <a:cubicBezTo>
                      <a:pt x="1209" y="214"/>
                      <a:pt x="1125" y="141"/>
                      <a:pt x="1020" y="78"/>
                    </a:cubicBezTo>
                    <a:cubicBezTo>
                      <a:pt x="932" y="29"/>
                      <a:pt x="836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3"/>
              <p:cNvSpPr/>
              <p:nvPr/>
            </p:nvSpPr>
            <p:spPr>
              <a:xfrm>
                <a:off x="5326900" y="2026238"/>
                <a:ext cx="29725" cy="15400"/>
              </a:xfrm>
              <a:custGeom>
                <a:rect b="b" l="l" r="r" t="t"/>
                <a:pathLst>
                  <a:path extrusionOk="0" h="616" w="1189">
                    <a:moveTo>
                      <a:pt x="756" y="73"/>
                    </a:moveTo>
                    <a:cubicBezTo>
                      <a:pt x="815" y="73"/>
                      <a:pt x="866" y="89"/>
                      <a:pt x="915" y="117"/>
                    </a:cubicBezTo>
                    <a:cubicBezTo>
                      <a:pt x="1051" y="201"/>
                      <a:pt x="1041" y="275"/>
                      <a:pt x="778" y="422"/>
                    </a:cubicBezTo>
                    <a:cubicBezTo>
                      <a:pt x="637" y="509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48" y="422"/>
                      <a:pt x="148" y="349"/>
                      <a:pt x="390" y="201"/>
                    </a:cubicBezTo>
                    <a:cubicBezTo>
                      <a:pt x="550" y="112"/>
                      <a:pt x="663" y="73"/>
                      <a:pt x="756" y="73"/>
                    </a:cubicBezTo>
                    <a:close/>
                    <a:moveTo>
                      <a:pt x="739" y="1"/>
                    </a:moveTo>
                    <a:cubicBezTo>
                      <a:pt x="618" y="1"/>
                      <a:pt x="476" y="44"/>
                      <a:pt x="295" y="149"/>
                    </a:cubicBezTo>
                    <a:cubicBezTo>
                      <a:pt x="0" y="327"/>
                      <a:pt x="11" y="443"/>
                      <a:pt x="190" y="549"/>
                    </a:cubicBezTo>
                    <a:cubicBezTo>
                      <a:pt x="269" y="590"/>
                      <a:pt x="351" y="615"/>
                      <a:pt x="446" y="615"/>
                    </a:cubicBezTo>
                    <a:cubicBezTo>
                      <a:pt x="565" y="615"/>
                      <a:pt x="702" y="575"/>
                      <a:pt x="873" y="475"/>
                    </a:cubicBezTo>
                    <a:cubicBezTo>
                      <a:pt x="1188" y="296"/>
                      <a:pt x="1177" y="180"/>
                      <a:pt x="999" y="75"/>
                    </a:cubicBezTo>
                    <a:cubicBezTo>
                      <a:pt x="919" y="29"/>
                      <a:pt x="836" y="1"/>
                      <a:pt x="7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3"/>
              <p:cNvSpPr/>
              <p:nvPr/>
            </p:nvSpPr>
            <p:spPr>
              <a:xfrm>
                <a:off x="5319300" y="2030213"/>
                <a:ext cx="5800" cy="3450"/>
              </a:xfrm>
              <a:custGeom>
                <a:rect b="b" l="l" r="r" t="t"/>
                <a:pathLst>
                  <a:path extrusionOk="0" h="138" w="232">
                    <a:moveTo>
                      <a:pt x="136" y="0"/>
                    </a:moveTo>
                    <a:lnTo>
                      <a:pt x="0" y="84"/>
                    </a:lnTo>
                    <a:lnTo>
                      <a:pt x="94" y="137"/>
                    </a:lnTo>
                    <a:lnTo>
                      <a:pt x="231" y="63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3"/>
              <p:cNvSpPr/>
              <p:nvPr/>
            </p:nvSpPr>
            <p:spPr>
              <a:xfrm>
                <a:off x="5343450" y="2035963"/>
                <a:ext cx="29975" cy="15350"/>
              </a:xfrm>
              <a:custGeom>
                <a:rect b="b" l="l" r="r" t="t"/>
                <a:pathLst>
                  <a:path extrusionOk="0" h="614" w="1199">
                    <a:moveTo>
                      <a:pt x="759" y="70"/>
                    </a:moveTo>
                    <a:cubicBezTo>
                      <a:pt x="821" y="70"/>
                      <a:pt x="874" y="87"/>
                      <a:pt x="925" y="118"/>
                    </a:cubicBezTo>
                    <a:cubicBezTo>
                      <a:pt x="1051" y="191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4" y="544"/>
                    </a:cubicBezTo>
                    <a:cubicBezTo>
                      <a:pt x="383" y="544"/>
                      <a:pt x="332" y="526"/>
                      <a:pt x="284" y="496"/>
                    </a:cubicBezTo>
                    <a:cubicBezTo>
                      <a:pt x="158" y="422"/>
                      <a:pt x="148" y="349"/>
                      <a:pt x="400" y="202"/>
                    </a:cubicBezTo>
                    <a:cubicBezTo>
                      <a:pt x="556" y="108"/>
                      <a:pt x="667" y="70"/>
                      <a:pt x="759" y="70"/>
                    </a:cubicBezTo>
                    <a:close/>
                    <a:moveTo>
                      <a:pt x="738" y="0"/>
                    </a:moveTo>
                    <a:cubicBezTo>
                      <a:pt x="617" y="0"/>
                      <a:pt x="475" y="44"/>
                      <a:pt x="295" y="149"/>
                    </a:cubicBezTo>
                    <a:cubicBezTo>
                      <a:pt x="1" y="317"/>
                      <a:pt x="22" y="433"/>
                      <a:pt x="200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5"/>
                    </a:cubicBezTo>
                    <a:cubicBezTo>
                      <a:pt x="1199" y="286"/>
                      <a:pt x="1188" y="181"/>
                      <a:pt x="999" y="76"/>
                    </a:cubicBezTo>
                    <a:cubicBezTo>
                      <a:pt x="919" y="29"/>
                      <a:pt x="835" y="0"/>
                      <a:pt x="7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"/>
          <p:cNvSpPr txBox="1"/>
          <p:nvPr>
            <p:ph type="title"/>
          </p:nvPr>
        </p:nvSpPr>
        <p:spPr>
          <a:xfrm>
            <a:off x="720000" y="681325"/>
            <a:ext cx="3713400" cy="17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800"/>
              <a:t>Temática del proyecto de DS </a:t>
            </a:r>
            <a:endParaRPr sz="4800"/>
          </a:p>
        </p:txBody>
      </p:sp>
      <p:sp>
        <p:nvSpPr>
          <p:cNvPr id="833" name="Google Shape;833;p4"/>
          <p:cNvSpPr txBox="1"/>
          <p:nvPr>
            <p:ph idx="2" type="title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834" name="Google Shape;834;p4"/>
          <p:cNvGrpSpPr/>
          <p:nvPr/>
        </p:nvGrpSpPr>
        <p:grpSpPr>
          <a:xfrm>
            <a:off x="921306" y="3358952"/>
            <a:ext cx="3247984" cy="982504"/>
            <a:chOff x="892731" y="3511352"/>
            <a:chExt cx="3247984" cy="982504"/>
          </a:xfrm>
        </p:grpSpPr>
        <p:grpSp>
          <p:nvGrpSpPr>
            <p:cNvPr id="835" name="Google Shape;835;p4"/>
            <p:cNvGrpSpPr/>
            <p:nvPr/>
          </p:nvGrpSpPr>
          <p:grpSpPr>
            <a:xfrm>
              <a:off x="3501371" y="3511352"/>
              <a:ext cx="639344" cy="800141"/>
              <a:chOff x="1486921" y="3847202"/>
              <a:chExt cx="639344" cy="800141"/>
            </a:xfrm>
          </p:grpSpPr>
          <p:sp>
            <p:nvSpPr>
              <p:cNvPr id="836" name="Google Shape;836;p4"/>
              <p:cNvSpPr/>
              <p:nvPr/>
            </p:nvSpPr>
            <p:spPr>
              <a:xfrm>
                <a:off x="1515559" y="4408510"/>
                <a:ext cx="582071" cy="238833"/>
              </a:xfrm>
              <a:custGeom>
                <a:rect b="b" l="l" r="r" t="t"/>
                <a:pathLst>
                  <a:path extrusionOk="0" h="5346" w="13029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4"/>
              <p:cNvSpPr/>
              <p:nvPr/>
            </p:nvSpPr>
            <p:spPr>
              <a:xfrm>
                <a:off x="1486921" y="4240931"/>
                <a:ext cx="639344" cy="337028"/>
              </a:xfrm>
              <a:custGeom>
                <a:rect b="b" l="l" r="r" t="t"/>
                <a:pathLst>
                  <a:path extrusionOk="0" h="7544" w="14311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4"/>
              <p:cNvSpPr/>
              <p:nvPr/>
            </p:nvSpPr>
            <p:spPr>
              <a:xfrm>
                <a:off x="1578462" y="4280335"/>
                <a:ext cx="456713" cy="142781"/>
              </a:xfrm>
              <a:custGeom>
                <a:rect b="b" l="l" r="r" t="t"/>
                <a:pathLst>
                  <a:path extrusionOk="0" h="3196" w="10223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4"/>
              <p:cNvSpPr/>
              <p:nvPr/>
            </p:nvSpPr>
            <p:spPr>
              <a:xfrm>
                <a:off x="1585030" y="4307007"/>
                <a:ext cx="443131" cy="231551"/>
              </a:xfrm>
              <a:custGeom>
                <a:rect b="b" l="l" r="r" t="t"/>
                <a:pathLst>
                  <a:path extrusionOk="0" h="5183" w="9919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4"/>
              <p:cNvSpPr/>
              <p:nvPr/>
            </p:nvSpPr>
            <p:spPr>
              <a:xfrm>
                <a:off x="1578462" y="4267647"/>
                <a:ext cx="456713" cy="283597"/>
              </a:xfrm>
              <a:custGeom>
                <a:rect b="b" l="l" r="r" t="t"/>
                <a:pathLst>
                  <a:path extrusionOk="0" fill="none" h="6348" w="10223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4"/>
              <p:cNvSpPr/>
              <p:nvPr/>
            </p:nvSpPr>
            <p:spPr>
              <a:xfrm>
                <a:off x="1585030" y="4294453"/>
                <a:ext cx="443578" cy="129111"/>
              </a:xfrm>
              <a:custGeom>
                <a:rect b="b" l="l" r="r" t="t"/>
                <a:pathLst>
                  <a:path extrusionOk="0" fill="none" h="2890" w="9929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4"/>
              <p:cNvSpPr/>
              <p:nvPr/>
            </p:nvSpPr>
            <p:spPr>
              <a:xfrm>
                <a:off x="1698596" y="4354050"/>
                <a:ext cx="216450" cy="124420"/>
              </a:xfrm>
              <a:custGeom>
                <a:rect b="b" l="l" r="r" t="t"/>
                <a:pathLst>
                  <a:path extrusionOk="0" h="2785" w="4845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4"/>
              <p:cNvSpPr/>
              <p:nvPr/>
            </p:nvSpPr>
            <p:spPr>
              <a:xfrm>
                <a:off x="1515559" y="4310402"/>
                <a:ext cx="582071" cy="238475"/>
              </a:xfrm>
              <a:custGeom>
                <a:rect b="b" l="l" r="r" t="t"/>
                <a:pathLst>
                  <a:path extrusionOk="0" h="5338" w="13029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4"/>
              <p:cNvSpPr/>
              <p:nvPr/>
            </p:nvSpPr>
            <p:spPr>
              <a:xfrm>
                <a:off x="1486921" y="4142465"/>
                <a:ext cx="639344" cy="337296"/>
              </a:xfrm>
              <a:custGeom>
                <a:rect b="b" l="l" r="r" t="t"/>
                <a:pathLst>
                  <a:path extrusionOk="0" h="7550" w="14311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4"/>
              <p:cNvSpPr/>
              <p:nvPr/>
            </p:nvSpPr>
            <p:spPr>
              <a:xfrm>
                <a:off x="1578462" y="4182138"/>
                <a:ext cx="456713" cy="142379"/>
              </a:xfrm>
              <a:custGeom>
                <a:rect b="b" l="l" r="r" t="t"/>
                <a:pathLst>
                  <a:path extrusionOk="0" h="3187" w="10223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4"/>
              <p:cNvSpPr/>
              <p:nvPr/>
            </p:nvSpPr>
            <p:spPr>
              <a:xfrm>
                <a:off x="1585030" y="4208541"/>
                <a:ext cx="443131" cy="231551"/>
              </a:xfrm>
              <a:custGeom>
                <a:rect b="b" l="l" r="r" t="t"/>
                <a:pathLst>
                  <a:path extrusionOk="0" h="5183" w="9919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4"/>
              <p:cNvSpPr/>
              <p:nvPr/>
            </p:nvSpPr>
            <p:spPr>
              <a:xfrm>
                <a:off x="1578462" y="4169584"/>
                <a:ext cx="456713" cy="283061"/>
              </a:xfrm>
              <a:custGeom>
                <a:rect b="b" l="l" r="r" t="t"/>
                <a:pathLst>
                  <a:path extrusionOk="0" fill="none" h="6336" w="10223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4"/>
              <p:cNvSpPr/>
              <p:nvPr/>
            </p:nvSpPr>
            <p:spPr>
              <a:xfrm>
                <a:off x="1585030" y="4195853"/>
                <a:ext cx="443578" cy="129111"/>
              </a:xfrm>
              <a:custGeom>
                <a:rect b="b" l="l" r="r" t="t"/>
                <a:pathLst>
                  <a:path extrusionOk="0" fill="none" h="2890" w="9929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4"/>
              <p:cNvSpPr/>
              <p:nvPr/>
            </p:nvSpPr>
            <p:spPr>
              <a:xfrm>
                <a:off x="1698596" y="4255451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4"/>
              <p:cNvSpPr/>
              <p:nvPr/>
            </p:nvSpPr>
            <p:spPr>
              <a:xfrm>
                <a:off x="1515559" y="4211847"/>
                <a:ext cx="582071" cy="238475"/>
              </a:xfrm>
              <a:custGeom>
                <a:rect b="b" l="l" r="r" t="t"/>
                <a:pathLst>
                  <a:path extrusionOk="0" h="5338" w="13029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4"/>
              <p:cNvSpPr/>
              <p:nvPr/>
            </p:nvSpPr>
            <p:spPr>
              <a:xfrm>
                <a:off x="1486921" y="4044268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4"/>
              <p:cNvSpPr/>
              <p:nvPr/>
            </p:nvSpPr>
            <p:spPr>
              <a:xfrm>
                <a:off x="1578462" y="4083583"/>
                <a:ext cx="456713" cy="142826"/>
              </a:xfrm>
              <a:custGeom>
                <a:rect b="b" l="l" r="r" t="t"/>
                <a:pathLst>
                  <a:path extrusionOk="0" h="3197" w="10223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4"/>
              <p:cNvSpPr/>
              <p:nvPr/>
            </p:nvSpPr>
            <p:spPr>
              <a:xfrm>
                <a:off x="1585030" y="4110299"/>
                <a:ext cx="443131" cy="231595"/>
              </a:xfrm>
              <a:custGeom>
                <a:rect b="b" l="l" r="r" t="t"/>
                <a:pathLst>
                  <a:path extrusionOk="0" h="5184" w="9919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4"/>
              <p:cNvSpPr/>
              <p:nvPr/>
            </p:nvSpPr>
            <p:spPr>
              <a:xfrm>
                <a:off x="1578462" y="4071029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4"/>
              <p:cNvSpPr/>
              <p:nvPr/>
            </p:nvSpPr>
            <p:spPr>
              <a:xfrm>
                <a:off x="1585030" y="4097745"/>
                <a:ext cx="443578" cy="129155"/>
              </a:xfrm>
              <a:custGeom>
                <a:rect b="b" l="l" r="r" t="t"/>
                <a:pathLst>
                  <a:path extrusionOk="0" fill="none" h="2891" w="9929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4"/>
              <p:cNvSpPr/>
              <p:nvPr/>
            </p:nvSpPr>
            <p:spPr>
              <a:xfrm>
                <a:off x="1698596" y="4156896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4"/>
              <p:cNvSpPr/>
              <p:nvPr/>
            </p:nvSpPr>
            <p:spPr>
              <a:xfrm>
                <a:off x="1515559" y="4113694"/>
                <a:ext cx="582071" cy="238520"/>
              </a:xfrm>
              <a:custGeom>
                <a:rect b="b" l="l" r="r" t="t"/>
                <a:pathLst>
                  <a:path extrusionOk="0" h="5339" w="13029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4"/>
              <p:cNvSpPr/>
              <p:nvPr/>
            </p:nvSpPr>
            <p:spPr>
              <a:xfrm>
                <a:off x="1486921" y="3945668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4"/>
              <p:cNvSpPr/>
              <p:nvPr/>
            </p:nvSpPr>
            <p:spPr>
              <a:xfrm>
                <a:off x="1578462" y="3985296"/>
                <a:ext cx="456713" cy="142513"/>
              </a:xfrm>
              <a:custGeom>
                <a:rect b="b" l="l" r="r" t="t"/>
                <a:pathLst>
                  <a:path extrusionOk="0" h="3190" w="10223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4"/>
              <p:cNvSpPr/>
              <p:nvPr/>
            </p:nvSpPr>
            <p:spPr>
              <a:xfrm>
                <a:off x="1585030" y="4011744"/>
                <a:ext cx="443131" cy="231685"/>
              </a:xfrm>
              <a:custGeom>
                <a:rect b="b" l="l" r="r" t="t"/>
                <a:pathLst>
                  <a:path extrusionOk="0" h="5186" w="9919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4"/>
              <p:cNvSpPr/>
              <p:nvPr/>
            </p:nvSpPr>
            <p:spPr>
              <a:xfrm>
                <a:off x="1578462" y="3972429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4"/>
              <p:cNvSpPr/>
              <p:nvPr/>
            </p:nvSpPr>
            <p:spPr>
              <a:xfrm>
                <a:off x="1585030" y="3999190"/>
                <a:ext cx="443578" cy="129111"/>
              </a:xfrm>
              <a:custGeom>
                <a:rect b="b" l="l" r="r" t="t"/>
                <a:pathLst>
                  <a:path extrusionOk="0" fill="none" h="2890" w="9929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4"/>
              <p:cNvSpPr/>
              <p:nvPr/>
            </p:nvSpPr>
            <p:spPr>
              <a:xfrm>
                <a:off x="1698596" y="4058787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4"/>
              <p:cNvSpPr/>
              <p:nvPr/>
            </p:nvSpPr>
            <p:spPr>
              <a:xfrm>
                <a:off x="1515559" y="4015139"/>
                <a:ext cx="582071" cy="238520"/>
              </a:xfrm>
              <a:custGeom>
                <a:rect b="b" l="l" r="r" t="t"/>
                <a:pathLst>
                  <a:path extrusionOk="0" h="5339" w="13029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4"/>
              <p:cNvSpPr/>
              <p:nvPr/>
            </p:nvSpPr>
            <p:spPr>
              <a:xfrm>
                <a:off x="1486921" y="3847202"/>
                <a:ext cx="639344" cy="337430"/>
              </a:xfrm>
              <a:custGeom>
                <a:rect b="b" l="l" r="r" t="t"/>
                <a:pathLst>
                  <a:path extrusionOk="0" h="7553" w="14311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4"/>
              <p:cNvSpPr/>
              <p:nvPr/>
            </p:nvSpPr>
            <p:spPr>
              <a:xfrm>
                <a:off x="1578462" y="3886875"/>
                <a:ext cx="456713" cy="142871"/>
              </a:xfrm>
              <a:custGeom>
                <a:rect b="b" l="l" r="r" t="t"/>
                <a:pathLst>
                  <a:path extrusionOk="0" h="3198" w="10223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4"/>
              <p:cNvSpPr/>
              <p:nvPr/>
            </p:nvSpPr>
            <p:spPr>
              <a:xfrm>
                <a:off x="1585030" y="3913278"/>
                <a:ext cx="443131" cy="231908"/>
              </a:xfrm>
              <a:custGeom>
                <a:rect b="b" l="l" r="r" t="t"/>
                <a:pathLst>
                  <a:path extrusionOk="0" h="5191" w="9919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4"/>
              <p:cNvSpPr/>
              <p:nvPr/>
            </p:nvSpPr>
            <p:spPr>
              <a:xfrm>
                <a:off x="1578462" y="3874321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4"/>
              <p:cNvSpPr/>
              <p:nvPr/>
            </p:nvSpPr>
            <p:spPr>
              <a:xfrm>
                <a:off x="1585030" y="3900590"/>
                <a:ext cx="443578" cy="129602"/>
              </a:xfrm>
              <a:custGeom>
                <a:rect b="b" l="l" r="r" t="t"/>
                <a:pathLst>
                  <a:path extrusionOk="0" fill="none" h="2901" w="9929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4"/>
              <p:cNvSpPr/>
              <p:nvPr/>
            </p:nvSpPr>
            <p:spPr>
              <a:xfrm>
                <a:off x="1698596" y="3960232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1" name="Google Shape;871;p4"/>
            <p:cNvGrpSpPr/>
            <p:nvPr/>
          </p:nvGrpSpPr>
          <p:grpSpPr>
            <a:xfrm>
              <a:off x="1367771" y="3511352"/>
              <a:ext cx="639344" cy="800141"/>
              <a:chOff x="1486921" y="3847202"/>
              <a:chExt cx="639344" cy="800141"/>
            </a:xfrm>
          </p:grpSpPr>
          <p:sp>
            <p:nvSpPr>
              <p:cNvPr id="872" name="Google Shape;872;p4"/>
              <p:cNvSpPr/>
              <p:nvPr/>
            </p:nvSpPr>
            <p:spPr>
              <a:xfrm>
                <a:off x="1515559" y="4408510"/>
                <a:ext cx="582071" cy="238833"/>
              </a:xfrm>
              <a:custGeom>
                <a:rect b="b" l="l" r="r" t="t"/>
                <a:pathLst>
                  <a:path extrusionOk="0" h="5346" w="13029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4"/>
              <p:cNvSpPr/>
              <p:nvPr/>
            </p:nvSpPr>
            <p:spPr>
              <a:xfrm>
                <a:off x="1486921" y="4240931"/>
                <a:ext cx="639344" cy="337028"/>
              </a:xfrm>
              <a:custGeom>
                <a:rect b="b" l="l" r="r" t="t"/>
                <a:pathLst>
                  <a:path extrusionOk="0" h="7544" w="14311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4"/>
              <p:cNvSpPr/>
              <p:nvPr/>
            </p:nvSpPr>
            <p:spPr>
              <a:xfrm>
                <a:off x="1578462" y="4280335"/>
                <a:ext cx="456713" cy="142781"/>
              </a:xfrm>
              <a:custGeom>
                <a:rect b="b" l="l" r="r" t="t"/>
                <a:pathLst>
                  <a:path extrusionOk="0" h="3196" w="10223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4"/>
              <p:cNvSpPr/>
              <p:nvPr/>
            </p:nvSpPr>
            <p:spPr>
              <a:xfrm>
                <a:off x="1585030" y="4307007"/>
                <a:ext cx="443131" cy="231551"/>
              </a:xfrm>
              <a:custGeom>
                <a:rect b="b" l="l" r="r" t="t"/>
                <a:pathLst>
                  <a:path extrusionOk="0" h="5183" w="9919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4"/>
              <p:cNvSpPr/>
              <p:nvPr/>
            </p:nvSpPr>
            <p:spPr>
              <a:xfrm>
                <a:off x="1578462" y="4267647"/>
                <a:ext cx="456713" cy="283597"/>
              </a:xfrm>
              <a:custGeom>
                <a:rect b="b" l="l" r="r" t="t"/>
                <a:pathLst>
                  <a:path extrusionOk="0" fill="none" h="6348" w="10223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4"/>
              <p:cNvSpPr/>
              <p:nvPr/>
            </p:nvSpPr>
            <p:spPr>
              <a:xfrm>
                <a:off x="1585030" y="4294453"/>
                <a:ext cx="443578" cy="129111"/>
              </a:xfrm>
              <a:custGeom>
                <a:rect b="b" l="l" r="r" t="t"/>
                <a:pathLst>
                  <a:path extrusionOk="0" fill="none" h="2890" w="9929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4"/>
              <p:cNvSpPr/>
              <p:nvPr/>
            </p:nvSpPr>
            <p:spPr>
              <a:xfrm>
                <a:off x="1698596" y="4354050"/>
                <a:ext cx="216450" cy="124420"/>
              </a:xfrm>
              <a:custGeom>
                <a:rect b="b" l="l" r="r" t="t"/>
                <a:pathLst>
                  <a:path extrusionOk="0" h="2785" w="4845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4"/>
              <p:cNvSpPr/>
              <p:nvPr/>
            </p:nvSpPr>
            <p:spPr>
              <a:xfrm>
                <a:off x="1515559" y="4310402"/>
                <a:ext cx="582071" cy="238475"/>
              </a:xfrm>
              <a:custGeom>
                <a:rect b="b" l="l" r="r" t="t"/>
                <a:pathLst>
                  <a:path extrusionOk="0" h="5338" w="13029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4"/>
              <p:cNvSpPr/>
              <p:nvPr/>
            </p:nvSpPr>
            <p:spPr>
              <a:xfrm>
                <a:off x="1486921" y="4142465"/>
                <a:ext cx="639344" cy="337296"/>
              </a:xfrm>
              <a:custGeom>
                <a:rect b="b" l="l" r="r" t="t"/>
                <a:pathLst>
                  <a:path extrusionOk="0" h="7550" w="14311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4"/>
              <p:cNvSpPr/>
              <p:nvPr/>
            </p:nvSpPr>
            <p:spPr>
              <a:xfrm>
                <a:off x="1578462" y="4182138"/>
                <a:ext cx="456713" cy="142379"/>
              </a:xfrm>
              <a:custGeom>
                <a:rect b="b" l="l" r="r" t="t"/>
                <a:pathLst>
                  <a:path extrusionOk="0" h="3187" w="10223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4"/>
              <p:cNvSpPr/>
              <p:nvPr/>
            </p:nvSpPr>
            <p:spPr>
              <a:xfrm>
                <a:off x="1585030" y="4208541"/>
                <a:ext cx="443131" cy="231551"/>
              </a:xfrm>
              <a:custGeom>
                <a:rect b="b" l="l" r="r" t="t"/>
                <a:pathLst>
                  <a:path extrusionOk="0" h="5183" w="9919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4"/>
              <p:cNvSpPr/>
              <p:nvPr/>
            </p:nvSpPr>
            <p:spPr>
              <a:xfrm>
                <a:off x="1578462" y="4169584"/>
                <a:ext cx="456713" cy="283061"/>
              </a:xfrm>
              <a:custGeom>
                <a:rect b="b" l="l" r="r" t="t"/>
                <a:pathLst>
                  <a:path extrusionOk="0" fill="none" h="6336" w="10223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4"/>
              <p:cNvSpPr/>
              <p:nvPr/>
            </p:nvSpPr>
            <p:spPr>
              <a:xfrm>
                <a:off x="1585030" y="4195853"/>
                <a:ext cx="443578" cy="129111"/>
              </a:xfrm>
              <a:custGeom>
                <a:rect b="b" l="l" r="r" t="t"/>
                <a:pathLst>
                  <a:path extrusionOk="0" fill="none" h="2890" w="9929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4"/>
              <p:cNvSpPr/>
              <p:nvPr/>
            </p:nvSpPr>
            <p:spPr>
              <a:xfrm>
                <a:off x="1698596" y="4255451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4"/>
              <p:cNvSpPr/>
              <p:nvPr/>
            </p:nvSpPr>
            <p:spPr>
              <a:xfrm>
                <a:off x="1515559" y="4211847"/>
                <a:ext cx="582071" cy="238475"/>
              </a:xfrm>
              <a:custGeom>
                <a:rect b="b" l="l" r="r" t="t"/>
                <a:pathLst>
                  <a:path extrusionOk="0" h="5338" w="13029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4"/>
              <p:cNvSpPr/>
              <p:nvPr/>
            </p:nvSpPr>
            <p:spPr>
              <a:xfrm>
                <a:off x="1486921" y="4044268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4"/>
              <p:cNvSpPr/>
              <p:nvPr/>
            </p:nvSpPr>
            <p:spPr>
              <a:xfrm>
                <a:off x="1578462" y="4083583"/>
                <a:ext cx="456713" cy="142826"/>
              </a:xfrm>
              <a:custGeom>
                <a:rect b="b" l="l" r="r" t="t"/>
                <a:pathLst>
                  <a:path extrusionOk="0" h="3197" w="10223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4"/>
              <p:cNvSpPr/>
              <p:nvPr/>
            </p:nvSpPr>
            <p:spPr>
              <a:xfrm>
                <a:off x="1585030" y="4110299"/>
                <a:ext cx="443131" cy="231595"/>
              </a:xfrm>
              <a:custGeom>
                <a:rect b="b" l="l" r="r" t="t"/>
                <a:pathLst>
                  <a:path extrusionOk="0" h="5184" w="9919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4"/>
              <p:cNvSpPr/>
              <p:nvPr/>
            </p:nvSpPr>
            <p:spPr>
              <a:xfrm>
                <a:off x="1578462" y="4071029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4"/>
              <p:cNvSpPr/>
              <p:nvPr/>
            </p:nvSpPr>
            <p:spPr>
              <a:xfrm>
                <a:off x="1585030" y="4097745"/>
                <a:ext cx="443578" cy="129155"/>
              </a:xfrm>
              <a:custGeom>
                <a:rect b="b" l="l" r="r" t="t"/>
                <a:pathLst>
                  <a:path extrusionOk="0" fill="none" h="2891" w="9929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4"/>
              <p:cNvSpPr/>
              <p:nvPr/>
            </p:nvSpPr>
            <p:spPr>
              <a:xfrm>
                <a:off x="1698596" y="4156896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4"/>
              <p:cNvSpPr/>
              <p:nvPr/>
            </p:nvSpPr>
            <p:spPr>
              <a:xfrm>
                <a:off x="1515559" y="4113694"/>
                <a:ext cx="582071" cy="238520"/>
              </a:xfrm>
              <a:custGeom>
                <a:rect b="b" l="l" r="r" t="t"/>
                <a:pathLst>
                  <a:path extrusionOk="0" h="5339" w="13029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4"/>
              <p:cNvSpPr/>
              <p:nvPr/>
            </p:nvSpPr>
            <p:spPr>
              <a:xfrm>
                <a:off x="1486921" y="3945668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4"/>
              <p:cNvSpPr/>
              <p:nvPr/>
            </p:nvSpPr>
            <p:spPr>
              <a:xfrm>
                <a:off x="1578462" y="3985296"/>
                <a:ext cx="456713" cy="142513"/>
              </a:xfrm>
              <a:custGeom>
                <a:rect b="b" l="l" r="r" t="t"/>
                <a:pathLst>
                  <a:path extrusionOk="0" h="3190" w="10223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4"/>
              <p:cNvSpPr/>
              <p:nvPr/>
            </p:nvSpPr>
            <p:spPr>
              <a:xfrm>
                <a:off x="1585030" y="4011744"/>
                <a:ext cx="443131" cy="231685"/>
              </a:xfrm>
              <a:custGeom>
                <a:rect b="b" l="l" r="r" t="t"/>
                <a:pathLst>
                  <a:path extrusionOk="0" h="5186" w="9919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4"/>
              <p:cNvSpPr/>
              <p:nvPr/>
            </p:nvSpPr>
            <p:spPr>
              <a:xfrm>
                <a:off x="1578462" y="3972429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4"/>
              <p:cNvSpPr/>
              <p:nvPr/>
            </p:nvSpPr>
            <p:spPr>
              <a:xfrm>
                <a:off x="1585030" y="3999190"/>
                <a:ext cx="443578" cy="129111"/>
              </a:xfrm>
              <a:custGeom>
                <a:rect b="b" l="l" r="r" t="t"/>
                <a:pathLst>
                  <a:path extrusionOk="0" fill="none" h="2890" w="9929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p4"/>
              <p:cNvSpPr/>
              <p:nvPr/>
            </p:nvSpPr>
            <p:spPr>
              <a:xfrm>
                <a:off x="1698596" y="4058787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p4"/>
              <p:cNvSpPr/>
              <p:nvPr/>
            </p:nvSpPr>
            <p:spPr>
              <a:xfrm>
                <a:off x="1515559" y="4015139"/>
                <a:ext cx="582071" cy="238520"/>
              </a:xfrm>
              <a:custGeom>
                <a:rect b="b" l="l" r="r" t="t"/>
                <a:pathLst>
                  <a:path extrusionOk="0" h="5339" w="13029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4"/>
              <p:cNvSpPr/>
              <p:nvPr/>
            </p:nvSpPr>
            <p:spPr>
              <a:xfrm>
                <a:off x="1486921" y="3847202"/>
                <a:ext cx="639344" cy="337430"/>
              </a:xfrm>
              <a:custGeom>
                <a:rect b="b" l="l" r="r" t="t"/>
                <a:pathLst>
                  <a:path extrusionOk="0" h="7553" w="14311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p4"/>
              <p:cNvSpPr/>
              <p:nvPr/>
            </p:nvSpPr>
            <p:spPr>
              <a:xfrm>
                <a:off x="1578462" y="3886875"/>
                <a:ext cx="456713" cy="142871"/>
              </a:xfrm>
              <a:custGeom>
                <a:rect b="b" l="l" r="r" t="t"/>
                <a:pathLst>
                  <a:path extrusionOk="0" h="3198" w="10223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p4"/>
              <p:cNvSpPr/>
              <p:nvPr/>
            </p:nvSpPr>
            <p:spPr>
              <a:xfrm>
                <a:off x="1585030" y="3913278"/>
                <a:ext cx="443131" cy="231908"/>
              </a:xfrm>
              <a:custGeom>
                <a:rect b="b" l="l" r="r" t="t"/>
                <a:pathLst>
                  <a:path extrusionOk="0" h="5191" w="9919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904;p4"/>
              <p:cNvSpPr/>
              <p:nvPr/>
            </p:nvSpPr>
            <p:spPr>
              <a:xfrm>
                <a:off x="1578462" y="3874321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p4"/>
              <p:cNvSpPr/>
              <p:nvPr/>
            </p:nvSpPr>
            <p:spPr>
              <a:xfrm>
                <a:off x="1585030" y="3900590"/>
                <a:ext cx="443578" cy="129602"/>
              </a:xfrm>
              <a:custGeom>
                <a:rect b="b" l="l" r="r" t="t"/>
                <a:pathLst>
                  <a:path extrusionOk="0" fill="none" h="2901" w="9929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4"/>
              <p:cNvSpPr/>
              <p:nvPr/>
            </p:nvSpPr>
            <p:spPr>
              <a:xfrm>
                <a:off x="1698596" y="3960232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07" name="Google Shape;907;p4"/>
            <p:cNvGrpSpPr/>
            <p:nvPr/>
          </p:nvGrpSpPr>
          <p:grpSpPr>
            <a:xfrm>
              <a:off x="892731" y="3890517"/>
              <a:ext cx="639344" cy="603209"/>
              <a:chOff x="5127806" y="3642167"/>
              <a:chExt cx="639344" cy="603209"/>
            </a:xfrm>
          </p:grpSpPr>
          <p:sp>
            <p:nvSpPr>
              <p:cNvPr id="908" name="Google Shape;908;p4"/>
              <p:cNvSpPr/>
              <p:nvPr/>
            </p:nvSpPr>
            <p:spPr>
              <a:xfrm>
                <a:off x="5155952" y="4006901"/>
                <a:ext cx="582562" cy="238475"/>
              </a:xfrm>
              <a:custGeom>
                <a:rect b="b" l="l" r="r" t="t"/>
                <a:pathLst>
                  <a:path extrusionOk="0" h="5338" w="1304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4"/>
              <p:cNvSpPr/>
              <p:nvPr/>
            </p:nvSpPr>
            <p:spPr>
              <a:xfrm>
                <a:off x="5127806" y="3838830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4"/>
              <p:cNvSpPr/>
              <p:nvPr/>
            </p:nvSpPr>
            <p:spPr>
              <a:xfrm>
                <a:off x="5219347" y="3878457"/>
                <a:ext cx="456266" cy="142558"/>
              </a:xfrm>
              <a:custGeom>
                <a:rect b="b" l="l" r="r" t="t"/>
                <a:pathLst>
                  <a:path extrusionOk="0" h="3191" w="10213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4"/>
              <p:cNvSpPr/>
              <p:nvPr/>
            </p:nvSpPr>
            <p:spPr>
              <a:xfrm>
                <a:off x="5225915" y="3904906"/>
                <a:ext cx="443131" cy="231685"/>
              </a:xfrm>
              <a:custGeom>
                <a:rect b="b" l="l" r="r" t="t"/>
                <a:pathLst>
                  <a:path extrusionOk="0" h="5186" w="9919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4"/>
              <p:cNvSpPr/>
              <p:nvPr/>
            </p:nvSpPr>
            <p:spPr>
              <a:xfrm>
                <a:off x="5219347" y="3865591"/>
                <a:ext cx="456266" cy="283552"/>
              </a:xfrm>
              <a:custGeom>
                <a:rect b="b" l="l" r="r" t="t"/>
                <a:pathLst>
                  <a:path extrusionOk="0" fill="none" h="6347" w="10213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4"/>
              <p:cNvSpPr/>
              <p:nvPr/>
            </p:nvSpPr>
            <p:spPr>
              <a:xfrm>
                <a:off x="5225915" y="3892352"/>
                <a:ext cx="443131" cy="129111"/>
              </a:xfrm>
              <a:custGeom>
                <a:rect b="b" l="l" r="r" t="t"/>
                <a:pathLst>
                  <a:path extrusionOk="0" fill="none" h="2890" w="9919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4"/>
              <p:cNvSpPr/>
              <p:nvPr/>
            </p:nvSpPr>
            <p:spPr>
              <a:xfrm>
                <a:off x="5339034" y="3951949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4"/>
              <p:cNvSpPr/>
              <p:nvPr/>
            </p:nvSpPr>
            <p:spPr>
              <a:xfrm>
                <a:off x="5155952" y="3908346"/>
                <a:ext cx="582562" cy="238475"/>
              </a:xfrm>
              <a:custGeom>
                <a:rect b="b" l="l" r="r" t="t"/>
                <a:pathLst>
                  <a:path extrusionOk="0" h="5338" w="1304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4"/>
              <p:cNvSpPr/>
              <p:nvPr/>
            </p:nvSpPr>
            <p:spPr>
              <a:xfrm>
                <a:off x="5127806" y="3740409"/>
                <a:ext cx="639344" cy="337430"/>
              </a:xfrm>
              <a:custGeom>
                <a:rect b="b" l="l" r="r" t="t"/>
                <a:pathLst>
                  <a:path extrusionOk="0" h="7553" w="14311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4"/>
              <p:cNvSpPr/>
              <p:nvPr/>
            </p:nvSpPr>
            <p:spPr>
              <a:xfrm>
                <a:off x="5219347" y="3780081"/>
                <a:ext cx="456266" cy="142826"/>
              </a:xfrm>
              <a:custGeom>
                <a:rect b="b" l="l" r="r" t="t"/>
                <a:pathLst>
                  <a:path extrusionOk="0" h="3197" w="10213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4"/>
              <p:cNvSpPr/>
              <p:nvPr/>
            </p:nvSpPr>
            <p:spPr>
              <a:xfrm>
                <a:off x="5225915" y="3806485"/>
                <a:ext cx="443131" cy="231551"/>
              </a:xfrm>
              <a:custGeom>
                <a:rect b="b" l="l" r="r" t="t"/>
                <a:pathLst>
                  <a:path extrusionOk="0" h="5183" w="9919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9" name="Google Shape;919;p4"/>
              <p:cNvSpPr/>
              <p:nvPr/>
            </p:nvSpPr>
            <p:spPr>
              <a:xfrm>
                <a:off x="5219347" y="3767527"/>
                <a:ext cx="456266" cy="283061"/>
              </a:xfrm>
              <a:custGeom>
                <a:rect b="b" l="l" r="r" t="t"/>
                <a:pathLst>
                  <a:path extrusionOk="0" fill="none" h="6336" w="10213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920;p4"/>
              <p:cNvSpPr/>
              <p:nvPr/>
            </p:nvSpPr>
            <p:spPr>
              <a:xfrm>
                <a:off x="5225915" y="3793797"/>
                <a:ext cx="443131" cy="129602"/>
              </a:xfrm>
              <a:custGeom>
                <a:rect b="b" l="l" r="r" t="t"/>
                <a:pathLst>
                  <a:path extrusionOk="0" fill="none" h="2901" w="9919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4"/>
              <p:cNvSpPr/>
              <p:nvPr/>
            </p:nvSpPr>
            <p:spPr>
              <a:xfrm>
                <a:off x="5339034" y="3853394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4"/>
              <p:cNvSpPr/>
              <p:nvPr/>
            </p:nvSpPr>
            <p:spPr>
              <a:xfrm>
                <a:off x="5155952" y="3809746"/>
                <a:ext cx="582562" cy="238922"/>
              </a:xfrm>
              <a:custGeom>
                <a:rect b="b" l="l" r="r" t="t"/>
                <a:pathLst>
                  <a:path extrusionOk="0" h="5348" w="1304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4"/>
              <p:cNvSpPr/>
              <p:nvPr/>
            </p:nvSpPr>
            <p:spPr>
              <a:xfrm>
                <a:off x="5127806" y="3642167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4"/>
              <p:cNvSpPr/>
              <p:nvPr/>
            </p:nvSpPr>
            <p:spPr>
              <a:xfrm>
                <a:off x="5219347" y="3681615"/>
                <a:ext cx="456266" cy="142737"/>
              </a:xfrm>
              <a:custGeom>
                <a:rect b="b" l="l" r="r" t="t"/>
                <a:pathLst>
                  <a:path extrusionOk="0" h="3195" w="10213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4"/>
              <p:cNvSpPr/>
              <p:nvPr/>
            </p:nvSpPr>
            <p:spPr>
              <a:xfrm>
                <a:off x="5225915" y="3708242"/>
                <a:ext cx="443131" cy="231595"/>
              </a:xfrm>
              <a:custGeom>
                <a:rect b="b" l="l" r="r" t="t"/>
                <a:pathLst>
                  <a:path extrusionOk="0" h="5184" w="9919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4"/>
              <p:cNvSpPr/>
              <p:nvPr/>
            </p:nvSpPr>
            <p:spPr>
              <a:xfrm>
                <a:off x="5219347" y="3668927"/>
                <a:ext cx="456266" cy="283552"/>
              </a:xfrm>
              <a:custGeom>
                <a:rect b="b" l="l" r="r" t="t"/>
                <a:pathLst>
                  <a:path extrusionOk="0" fill="none" h="6347" w="10213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4"/>
              <p:cNvSpPr/>
              <p:nvPr/>
            </p:nvSpPr>
            <p:spPr>
              <a:xfrm>
                <a:off x="5225915" y="3695688"/>
                <a:ext cx="443131" cy="129111"/>
              </a:xfrm>
              <a:custGeom>
                <a:rect b="b" l="l" r="r" t="t"/>
                <a:pathLst>
                  <a:path extrusionOk="0" fill="none" h="2890" w="9919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4"/>
              <p:cNvSpPr/>
              <p:nvPr/>
            </p:nvSpPr>
            <p:spPr>
              <a:xfrm>
                <a:off x="5339034" y="3755286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9" name="Google Shape;929;p4"/>
            <p:cNvGrpSpPr/>
            <p:nvPr/>
          </p:nvGrpSpPr>
          <p:grpSpPr>
            <a:xfrm>
              <a:off x="2080721" y="3806577"/>
              <a:ext cx="639344" cy="504923"/>
              <a:chOff x="2206646" y="4177177"/>
              <a:chExt cx="639344" cy="504923"/>
            </a:xfrm>
          </p:grpSpPr>
          <p:sp>
            <p:nvSpPr>
              <p:cNvPr id="930" name="Google Shape;930;p4"/>
              <p:cNvSpPr/>
              <p:nvPr/>
            </p:nvSpPr>
            <p:spPr>
              <a:xfrm>
                <a:off x="2235284" y="4443178"/>
                <a:ext cx="582071" cy="238922"/>
              </a:xfrm>
              <a:custGeom>
                <a:rect b="b" l="l" r="r" t="t"/>
                <a:pathLst>
                  <a:path extrusionOk="0" h="5348" w="13029">
                    <a:moveTo>
                      <a:pt x="0" y="1"/>
                    </a:moveTo>
                    <a:lnTo>
                      <a:pt x="0" y="1556"/>
                    </a:lnTo>
                    <a:cubicBezTo>
                      <a:pt x="0" y="2522"/>
                      <a:pt x="641" y="3500"/>
                      <a:pt x="1923" y="4245"/>
                    </a:cubicBezTo>
                    <a:cubicBezTo>
                      <a:pt x="3197" y="4980"/>
                      <a:pt x="4862" y="5347"/>
                      <a:pt x="6526" y="5347"/>
                    </a:cubicBezTo>
                    <a:cubicBezTo>
                      <a:pt x="8195" y="5347"/>
                      <a:pt x="9864" y="4977"/>
                      <a:pt x="11137" y="4235"/>
                    </a:cubicBezTo>
                    <a:cubicBezTo>
                      <a:pt x="12398" y="3510"/>
                      <a:pt x="13029" y="2554"/>
                      <a:pt x="13029" y="1588"/>
                    </a:cubicBezTo>
                    <a:lnTo>
                      <a:pt x="13029" y="43"/>
                    </a:lnTo>
                    <a:cubicBezTo>
                      <a:pt x="10958" y="4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4"/>
              <p:cNvSpPr/>
              <p:nvPr/>
            </p:nvSpPr>
            <p:spPr>
              <a:xfrm>
                <a:off x="2206646" y="4275598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75"/>
                      <a:pt x="21" y="4971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1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4"/>
              <p:cNvSpPr/>
              <p:nvPr/>
            </p:nvSpPr>
            <p:spPr>
              <a:xfrm>
                <a:off x="2298187" y="4315226"/>
                <a:ext cx="456713" cy="142558"/>
              </a:xfrm>
              <a:custGeom>
                <a:rect b="b" l="l" r="r" t="t"/>
                <a:pathLst>
                  <a:path extrusionOk="0" h="3191" w="10223">
                    <a:moveTo>
                      <a:pt x="5102" y="0"/>
                    </a:moveTo>
                    <a:cubicBezTo>
                      <a:pt x="3823" y="0"/>
                      <a:pt x="2545" y="284"/>
                      <a:pt x="1576" y="847"/>
                    </a:cubicBezTo>
                    <a:cubicBezTo>
                      <a:pt x="473" y="1478"/>
                      <a:pt x="0" y="2339"/>
                      <a:pt x="147" y="3180"/>
                    </a:cubicBezTo>
                    <a:cubicBezTo>
                      <a:pt x="263" y="2539"/>
                      <a:pt x="736" y="1930"/>
                      <a:pt x="1576" y="1436"/>
                    </a:cubicBezTo>
                    <a:cubicBezTo>
                      <a:pt x="2543" y="874"/>
                      <a:pt x="3817" y="593"/>
                      <a:pt x="5093" y="593"/>
                    </a:cubicBezTo>
                    <a:cubicBezTo>
                      <a:pt x="6370" y="593"/>
                      <a:pt x="7649" y="874"/>
                      <a:pt x="8626" y="1436"/>
                    </a:cubicBezTo>
                    <a:cubicBezTo>
                      <a:pt x="9477" y="1930"/>
                      <a:pt x="9961" y="2550"/>
                      <a:pt x="10066" y="3191"/>
                    </a:cubicBezTo>
                    <a:cubicBezTo>
                      <a:pt x="10223" y="2360"/>
                      <a:pt x="9740" y="1489"/>
                      <a:pt x="8626" y="847"/>
                    </a:cubicBezTo>
                    <a:cubicBezTo>
                      <a:pt x="7651" y="281"/>
                      <a:pt x="6376" y="0"/>
                      <a:pt x="5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4"/>
              <p:cNvSpPr/>
              <p:nvPr/>
            </p:nvSpPr>
            <p:spPr>
              <a:xfrm>
                <a:off x="2304755" y="4341674"/>
                <a:ext cx="443131" cy="231685"/>
              </a:xfrm>
              <a:custGeom>
                <a:rect b="b" l="l" r="r" t="t"/>
                <a:pathLst>
                  <a:path extrusionOk="0" h="5186" w="9919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38"/>
                      <a:pt x="116" y="1947"/>
                      <a:pt x="0" y="2588"/>
                    </a:cubicBezTo>
                    <a:cubicBezTo>
                      <a:pt x="116" y="3229"/>
                      <a:pt x="599" y="3849"/>
                      <a:pt x="1450" y="4343"/>
                    </a:cubicBezTo>
                    <a:cubicBezTo>
                      <a:pt x="2427" y="4905"/>
                      <a:pt x="3704" y="5186"/>
                      <a:pt x="4979" y="5186"/>
                    </a:cubicBezTo>
                    <a:cubicBezTo>
                      <a:pt x="6254" y="5186"/>
                      <a:pt x="7528" y="4905"/>
                      <a:pt x="8500" y="4343"/>
                    </a:cubicBezTo>
                    <a:cubicBezTo>
                      <a:pt x="9340" y="3849"/>
                      <a:pt x="9814" y="3239"/>
                      <a:pt x="9919" y="2599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4"/>
              <p:cNvSpPr/>
              <p:nvPr/>
            </p:nvSpPr>
            <p:spPr>
              <a:xfrm>
                <a:off x="2298187" y="4302359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9"/>
                    </a:moveTo>
                    <a:cubicBezTo>
                      <a:pt x="10223" y="2648"/>
                      <a:pt x="9740" y="1777"/>
                      <a:pt x="8626" y="1135"/>
                    </a:cubicBezTo>
                    <a:cubicBezTo>
                      <a:pt x="6672" y="1"/>
                      <a:pt x="3510" y="12"/>
                      <a:pt x="1576" y="1135"/>
                    </a:cubicBezTo>
                    <a:cubicBezTo>
                      <a:pt x="473" y="1766"/>
                      <a:pt x="0" y="2627"/>
                      <a:pt x="147" y="3468"/>
                    </a:cubicBezTo>
                    <a:cubicBezTo>
                      <a:pt x="263" y="4109"/>
                      <a:pt x="746" y="4729"/>
                      <a:pt x="1597" y="5223"/>
                    </a:cubicBezTo>
                    <a:cubicBezTo>
                      <a:pt x="3552" y="6347"/>
                      <a:pt x="6704" y="6347"/>
                      <a:pt x="8647" y="5223"/>
                    </a:cubicBezTo>
                    <a:cubicBezTo>
                      <a:pt x="9487" y="4729"/>
                      <a:pt x="9961" y="4119"/>
                      <a:pt x="10066" y="347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4"/>
              <p:cNvSpPr/>
              <p:nvPr/>
            </p:nvSpPr>
            <p:spPr>
              <a:xfrm>
                <a:off x="2304755" y="4329165"/>
                <a:ext cx="443578" cy="129066"/>
              </a:xfrm>
              <a:custGeom>
                <a:rect b="b" l="l" r="r" t="t"/>
                <a:pathLst>
                  <a:path extrusionOk="0" fill="none" h="2889" w="9929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18"/>
                      <a:pt x="116" y="2227"/>
                      <a:pt x="0" y="2868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p4"/>
              <p:cNvSpPr/>
              <p:nvPr/>
            </p:nvSpPr>
            <p:spPr>
              <a:xfrm>
                <a:off x="2418321" y="4388718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29" y="180"/>
                      <a:pt x="2149" y="245"/>
                      <a:pt x="1913" y="379"/>
                    </a:cubicBezTo>
                    <a:cubicBezTo>
                      <a:pt x="863" y="989"/>
                      <a:pt x="2754" y="1714"/>
                      <a:pt x="2228" y="2018"/>
                    </a:cubicBezTo>
                    <a:cubicBezTo>
                      <a:pt x="2164" y="2059"/>
                      <a:pt x="2089" y="2077"/>
                      <a:pt x="2007" y="2077"/>
                    </a:cubicBezTo>
                    <a:cubicBezTo>
                      <a:pt x="1876" y="2077"/>
                      <a:pt x="1730" y="2029"/>
                      <a:pt x="1587" y="1945"/>
                    </a:cubicBezTo>
                    <a:cubicBezTo>
                      <a:pt x="1272" y="1766"/>
                      <a:pt x="989" y="1399"/>
                      <a:pt x="947" y="1073"/>
                    </a:cubicBezTo>
                    <a:lnTo>
                      <a:pt x="74" y="1231"/>
                    </a:lnTo>
                    <a:cubicBezTo>
                      <a:pt x="127" y="1525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8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8" y="2661"/>
                      <a:pt x="2829" y="2599"/>
                      <a:pt x="3069" y="2460"/>
                    </a:cubicBezTo>
                    <a:cubicBezTo>
                      <a:pt x="4141" y="1840"/>
                      <a:pt x="2270" y="109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3"/>
                    </a:cubicBezTo>
                    <a:cubicBezTo>
                      <a:pt x="3573" y="1000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5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4"/>
              <p:cNvSpPr/>
              <p:nvPr/>
            </p:nvSpPr>
            <p:spPr>
              <a:xfrm>
                <a:off x="2235284" y="4345114"/>
                <a:ext cx="582071" cy="238475"/>
              </a:xfrm>
              <a:custGeom>
                <a:rect b="b" l="l" r="r" t="t"/>
                <a:pathLst>
                  <a:path extrusionOk="0" h="5338" w="13029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88"/>
                      <a:pt x="1923" y="4234"/>
                    </a:cubicBezTo>
                    <a:cubicBezTo>
                      <a:pt x="3199" y="4970"/>
                      <a:pt x="4867" y="5337"/>
                      <a:pt x="6534" y="5337"/>
                    </a:cubicBezTo>
                    <a:cubicBezTo>
                      <a:pt x="8201" y="5337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4"/>
              <p:cNvSpPr/>
              <p:nvPr/>
            </p:nvSpPr>
            <p:spPr>
              <a:xfrm>
                <a:off x="2206646" y="4177177"/>
                <a:ext cx="639344" cy="337341"/>
              </a:xfrm>
              <a:custGeom>
                <a:rect b="b" l="l" r="r" t="t"/>
                <a:pathLst>
                  <a:path extrusionOk="0" h="7551" w="14311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2"/>
                      <a:pt x="21" y="4967"/>
                      <a:pt x="2575" y="6449"/>
                    </a:cubicBezTo>
                    <a:cubicBezTo>
                      <a:pt x="3844" y="7183"/>
                      <a:pt x="5508" y="7551"/>
                      <a:pt x="7171" y="7551"/>
                    </a:cubicBezTo>
                    <a:cubicBezTo>
                      <a:pt x="8841" y="7551"/>
                      <a:pt x="10510" y="7180"/>
                      <a:pt x="11778" y="6438"/>
                    </a:cubicBezTo>
                    <a:cubicBezTo>
                      <a:pt x="14310" y="4967"/>
                      <a:pt x="14300" y="2582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4"/>
              <p:cNvSpPr/>
              <p:nvPr/>
            </p:nvSpPr>
            <p:spPr>
              <a:xfrm>
                <a:off x="2298187" y="4216850"/>
                <a:ext cx="456713" cy="142826"/>
              </a:xfrm>
              <a:custGeom>
                <a:rect b="b" l="l" r="r" t="t"/>
                <a:pathLst>
                  <a:path extrusionOk="0" h="3197" w="10223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6"/>
                      <a:pt x="9961" y="2556"/>
                      <a:pt x="10066" y="3197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4"/>
              <p:cNvSpPr/>
              <p:nvPr/>
            </p:nvSpPr>
            <p:spPr>
              <a:xfrm>
                <a:off x="2304755" y="4243253"/>
                <a:ext cx="443131" cy="231551"/>
              </a:xfrm>
              <a:custGeom>
                <a:rect b="b" l="l" r="r" t="t"/>
                <a:pathLst>
                  <a:path extrusionOk="0" h="5183" w="9919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4"/>
                      <a:pt x="0" y="2585"/>
                    </a:cubicBezTo>
                    <a:cubicBezTo>
                      <a:pt x="116" y="3226"/>
                      <a:pt x="599" y="3845"/>
                      <a:pt x="1450" y="4340"/>
                    </a:cubicBezTo>
                    <a:cubicBezTo>
                      <a:pt x="2427" y="4901"/>
                      <a:pt x="3704" y="5182"/>
                      <a:pt x="4979" y="5182"/>
                    </a:cubicBezTo>
                    <a:cubicBezTo>
                      <a:pt x="6254" y="5182"/>
                      <a:pt x="7528" y="4901"/>
                      <a:pt x="8500" y="4340"/>
                    </a:cubicBezTo>
                    <a:cubicBezTo>
                      <a:pt x="9340" y="3856"/>
                      <a:pt x="9814" y="3236"/>
                      <a:pt x="9919" y="2606"/>
                    </a:cubicBezTo>
                    <a:cubicBezTo>
                      <a:pt x="9814" y="1965"/>
                      <a:pt x="9330" y="1345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4"/>
              <p:cNvSpPr/>
              <p:nvPr/>
            </p:nvSpPr>
            <p:spPr>
              <a:xfrm>
                <a:off x="2298187" y="4204296"/>
                <a:ext cx="456713" cy="283061"/>
              </a:xfrm>
              <a:custGeom>
                <a:rect b="b" l="l" r="r" t="t"/>
                <a:pathLst>
                  <a:path extrusionOk="0" fill="none" h="6336" w="10223">
                    <a:moveTo>
                      <a:pt x="10066" y="3478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17"/>
                      <a:pt x="1597" y="5212"/>
                    </a:cubicBezTo>
                    <a:cubicBezTo>
                      <a:pt x="3552" y="6335"/>
                      <a:pt x="6704" y="6335"/>
                      <a:pt x="8647" y="5212"/>
                    </a:cubicBezTo>
                    <a:cubicBezTo>
                      <a:pt x="9487" y="4728"/>
                      <a:pt x="9961" y="4108"/>
                      <a:pt x="10066" y="347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4"/>
              <p:cNvSpPr/>
              <p:nvPr/>
            </p:nvSpPr>
            <p:spPr>
              <a:xfrm>
                <a:off x="2304755" y="4230565"/>
                <a:ext cx="443578" cy="129602"/>
              </a:xfrm>
              <a:custGeom>
                <a:rect b="b" l="l" r="r" t="t"/>
                <a:pathLst>
                  <a:path extrusionOk="0" fill="none" h="2901" w="9929">
                    <a:moveTo>
                      <a:pt x="9929" y="2900"/>
                    </a:moveTo>
                    <a:cubicBezTo>
                      <a:pt x="9929" y="2890"/>
                      <a:pt x="9929" y="2890"/>
                      <a:pt x="9919" y="2890"/>
                    </a:cubicBezTo>
                    <a:cubicBezTo>
                      <a:pt x="9814" y="2249"/>
                      <a:pt x="9330" y="1629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8"/>
                      <a:pt x="0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4"/>
              <p:cNvSpPr/>
              <p:nvPr/>
            </p:nvSpPr>
            <p:spPr>
              <a:xfrm>
                <a:off x="2418321" y="4290163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5" y="768"/>
                      <a:pt x="2895" y="754"/>
                      <a:pt x="2961" y="754"/>
                    </a:cubicBezTo>
                    <a:cubicBezTo>
                      <a:pt x="3075" y="754"/>
                      <a:pt x="3205" y="796"/>
                      <a:pt x="3331" y="862"/>
                    </a:cubicBezTo>
                    <a:cubicBezTo>
                      <a:pt x="3573" y="1009"/>
                      <a:pt x="3836" y="1314"/>
                      <a:pt x="3973" y="1598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44" name="Google Shape;944;p4"/>
            <p:cNvGrpSpPr/>
            <p:nvPr/>
          </p:nvGrpSpPr>
          <p:grpSpPr>
            <a:xfrm>
              <a:off x="2490921" y="3693715"/>
              <a:ext cx="639344" cy="800141"/>
              <a:chOff x="1486921" y="3847202"/>
              <a:chExt cx="639344" cy="800141"/>
            </a:xfrm>
          </p:grpSpPr>
          <p:sp>
            <p:nvSpPr>
              <p:cNvPr id="945" name="Google Shape;945;p4"/>
              <p:cNvSpPr/>
              <p:nvPr/>
            </p:nvSpPr>
            <p:spPr>
              <a:xfrm>
                <a:off x="1515559" y="4408510"/>
                <a:ext cx="582071" cy="238833"/>
              </a:xfrm>
              <a:custGeom>
                <a:rect b="b" l="l" r="r" t="t"/>
                <a:pathLst>
                  <a:path extrusionOk="0" h="5346" w="13029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4"/>
              <p:cNvSpPr/>
              <p:nvPr/>
            </p:nvSpPr>
            <p:spPr>
              <a:xfrm>
                <a:off x="1486921" y="4240931"/>
                <a:ext cx="639344" cy="337028"/>
              </a:xfrm>
              <a:custGeom>
                <a:rect b="b" l="l" r="r" t="t"/>
                <a:pathLst>
                  <a:path extrusionOk="0" h="7544" w="14311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4"/>
              <p:cNvSpPr/>
              <p:nvPr/>
            </p:nvSpPr>
            <p:spPr>
              <a:xfrm>
                <a:off x="1578462" y="4280335"/>
                <a:ext cx="456713" cy="142781"/>
              </a:xfrm>
              <a:custGeom>
                <a:rect b="b" l="l" r="r" t="t"/>
                <a:pathLst>
                  <a:path extrusionOk="0" h="3196" w="10223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4"/>
              <p:cNvSpPr/>
              <p:nvPr/>
            </p:nvSpPr>
            <p:spPr>
              <a:xfrm>
                <a:off x="1585030" y="4307007"/>
                <a:ext cx="443131" cy="231551"/>
              </a:xfrm>
              <a:custGeom>
                <a:rect b="b" l="l" r="r" t="t"/>
                <a:pathLst>
                  <a:path extrusionOk="0" h="5183" w="9919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4"/>
              <p:cNvSpPr/>
              <p:nvPr/>
            </p:nvSpPr>
            <p:spPr>
              <a:xfrm>
                <a:off x="1578462" y="4267647"/>
                <a:ext cx="456713" cy="283597"/>
              </a:xfrm>
              <a:custGeom>
                <a:rect b="b" l="l" r="r" t="t"/>
                <a:pathLst>
                  <a:path extrusionOk="0" fill="none" h="6348" w="10223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4"/>
              <p:cNvSpPr/>
              <p:nvPr/>
            </p:nvSpPr>
            <p:spPr>
              <a:xfrm>
                <a:off x="1585030" y="4294453"/>
                <a:ext cx="443578" cy="129111"/>
              </a:xfrm>
              <a:custGeom>
                <a:rect b="b" l="l" r="r" t="t"/>
                <a:pathLst>
                  <a:path extrusionOk="0" fill="none" h="2890" w="9929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4"/>
              <p:cNvSpPr/>
              <p:nvPr/>
            </p:nvSpPr>
            <p:spPr>
              <a:xfrm>
                <a:off x="1698596" y="4354050"/>
                <a:ext cx="216450" cy="124420"/>
              </a:xfrm>
              <a:custGeom>
                <a:rect b="b" l="l" r="r" t="t"/>
                <a:pathLst>
                  <a:path extrusionOk="0" h="2785" w="4845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4"/>
              <p:cNvSpPr/>
              <p:nvPr/>
            </p:nvSpPr>
            <p:spPr>
              <a:xfrm>
                <a:off x="1515559" y="4310402"/>
                <a:ext cx="582071" cy="238475"/>
              </a:xfrm>
              <a:custGeom>
                <a:rect b="b" l="l" r="r" t="t"/>
                <a:pathLst>
                  <a:path extrusionOk="0" h="5338" w="13029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4"/>
              <p:cNvSpPr/>
              <p:nvPr/>
            </p:nvSpPr>
            <p:spPr>
              <a:xfrm>
                <a:off x="1486921" y="4142465"/>
                <a:ext cx="639344" cy="337296"/>
              </a:xfrm>
              <a:custGeom>
                <a:rect b="b" l="l" r="r" t="t"/>
                <a:pathLst>
                  <a:path extrusionOk="0" h="7550" w="14311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4"/>
              <p:cNvSpPr/>
              <p:nvPr/>
            </p:nvSpPr>
            <p:spPr>
              <a:xfrm>
                <a:off x="1578462" y="4182138"/>
                <a:ext cx="456713" cy="142379"/>
              </a:xfrm>
              <a:custGeom>
                <a:rect b="b" l="l" r="r" t="t"/>
                <a:pathLst>
                  <a:path extrusionOk="0" h="3187" w="10223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4"/>
              <p:cNvSpPr/>
              <p:nvPr/>
            </p:nvSpPr>
            <p:spPr>
              <a:xfrm>
                <a:off x="1585030" y="4208541"/>
                <a:ext cx="443131" cy="231551"/>
              </a:xfrm>
              <a:custGeom>
                <a:rect b="b" l="l" r="r" t="t"/>
                <a:pathLst>
                  <a:path extrusionOk="0" h="5183" w="9919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4"/>
              <p:cNvSpPr/>
              <p:nvPr/>
            </p:nvSpPr>
            <p:spPr>
              <a:xfrm>
                <a:off x="1578462" y="4169584"/>
                <a:ext cx="456713" cy="283061"/>
              </a:xfrm>
              <a:custGeom>
                <a:rect b="b" l="l" r="r" t="t"/>
                <a:pathLst>
                  <a:path extrusionOk="0" fill="none" h="6336" w="10223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4"/>
              <p:cNvSpPr/>
              <p:nvPr/>
            </p:nvSpPr>
            <p:spPr>
              <a:xfrm>
                <a:off x="1585030" y="4195853"/>
                <a:ext cx="443578" cy="129111"/>
              </a:xfrm>
              <a:custGeom>
                <a:rect b="b" l="l" r="r" t="t"/>
                <a:pathLst>
                  <a:path extrusionOk="0" fill="none" h="2890" w="9929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4"/>
              <p:cNvSpPr/>
              <p:nvPr/>
            </p:nvSpPr>
            <p:spPr>
              <a:xfrm>
                <a:off x="1698596" y="4255451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4"/>
              <p:cNvSpPr/>
              <p:nvPr/>
            </p:nvSpPr>
            <p:spPr>
              <a:xfrm>
                <a:off x="1515559" y="4211847"/>
                <a:ext cx="582071" cy="238475"/>
              </a:xfrm>
              <a:custGeom>
                <a:rect b="b" l="l" r="r" t="t"/>
                <a:pathLst>
                  <a:path extrusionOk="0" h="5338" w="13029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4"/>
              <p:cNvSpPr/>
              <p:nvPr/>
            </p:nvSpPr>
            <p:spPr>
              <a:xfrm>
                <a:off x="1486921" y="4044268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4"/>
              <p:cNvSpPr/>
              <p:nvPr/>
            </p:nvSpPr>
            <p:spPr>
              <a:xfrm>
                <a:off x="1578462" y="4083583"/>
                <a:ext cx="456713" cy="142826"/>
              </a:xfrm>
              <a:custGeom>
                <a:rect b="b" l="l" r="r" t="t"/>
                <a:pathLst>
                  <a:path extrusionOk="0" h="3197" w="10223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p4"/>
              <p:cNvSpPr/>
              <p:nvPr/>
            </p:nvSpPr>
            <p:spPr>
              <a:xfrm>
                <a:off x="1585030" y="4110299"/>
                <a:ext cx="443131" cy="231595"/>
              </a:xfrm>
              <a:custGeom>
                <a:rect b="b" l="l" r="r" t="t"/>
                <a:pathLst>
                  <a:path extrusionOk="0" h="5184" w="9919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p4"/>
              <p:cNvSpPr/>
              <p:nvPr/>
            </p:nvSpPr>
            <p:spPr>
              <a:xfrm>
                <a:off x="1578462" y="4071029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4"/>
              <p:cNvSpPr/>
              <p:nvPr/>
            </p:nvSpPr>
            <p:spPr>
              <a:xfrm>
                <a:off x="1585030" y="4097745"/>
                <a:ext cx="443578" cy="129155"/>
              </a:xfrm>
              <a:custGeom>
                <a:rect b="b" l="l" r="r" t="t"/>
                <a:pathLst>
                  <a:path extrusionOk="0" fill="none" h="2891" w="9929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965;p4"/>
              <p:cNvSpPr/>
              <p:nvPr/>
            </p:nvSpPr>
            <p:spPr>
              <a:xfrm>
                <a:off x="1698596" y="4156896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6" name="Google Shape;966;p4"/>
              <p:cNvSpPr/>
              <p:nvPr/>
            </p:nvSpPr>
            <p:spPr>
              <a:xfrm>
                <a:off x="1515559" y="4113694"/>
                <a:ext cx="582071" cy="238520"/>
              </a:xfrm>
              <a:custGeom>
                <a:rect b="b" l="l" r="r" t="t"/>
                <a:pathLst>
                  <a:path extrusionOk="0" h="5339" w="13029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p4"/>
              <p:cNvSpPr/>
              <p:nvPr/>
            </p:nvSpPr>
            <p:spPr>
              <a:xfrm>
                <a:off x="1486921" y="3945668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Google Shape;968;p4"/>
              <p:cNvSpPr/>
              <p:nvPr/>
            </p:nvSpPr>
            <p:spPr>
              <a:xfrm>
                <a:off x="1578462" y="3985296"/>
                <a:ext cx="456713" cy="142513"/>
              </a:xfrm>
              <a:custGeom>
                <a:rect b="b" l="l" r="r" t="t"/>
                <a:pathLst>
                  <a:path extrusionOk="0" h="3190" w="10223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4"/>
              <p:cNvSpPr/>
              <p:nvPr/>
            </p:nvSpPr>
            <p:spPr>
              <a:xfrm>
                <a:off x="1585030" y="4011744"/>
                <a:ext cx="443131" cy="231685"/>
              </a:xfrm>
              <a:custGeom>
                <a:rect b="b" l="l" r="r" t="t"/>
                <a:pathLst>
                  <a:path extrusionOk="0" h="5186" w="9919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0" name="Google Shape;970;p4"/>
              <p:cNvSpPr/>
              <p:nvPr/>
            </p:nvSpPr>
            <p:spPr>
              <a:xfrm>
                <a:off x="1578462" y="3972429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1" name="Google Shape;971;p4"/>
              <p:cNvSpPr/>
              <p:nvPr/>
            </p:nvSpPr>
            <p:spPr>
              <a:xfrm>
                <a:off x="1585030" y="3999190"/>
                <a:ext cx="443578" cy="129111"/>
              </a:xfrm>
              <a:custGeom>
                <a:rect b="b" l="l" r="r" t="t"/>
                <a:pathLst>
                  <a:path extrusionOk="0" fill="none" h="2890" w="9929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2" name="Google Shape;972;p4"/>
              <p:cNvSpPr/>
              <p:nvPr/>
            </p:nvSpPr>
            <p:spPr>
              <a:xfrm>
                <a:off x="1698596" y="4058787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p4"/>
              <p:cNvSpPr/>
              <p:nvPr/>
            </p:nvSpPr>
            <p:spPr>
              <a:xfrm>
                <a:off x="1515559" y="4015139"/>
                <a:ext cx="582071" cy="238520"/>
              </a:xfrm>
              <a:custGeom>
                <a:rect b="b" l="l" r="r" t="t"/>
                <a:pathLst>
                  <a:path extrusionOk="0" h="5339" w="13029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4" name="Google Shape;974;p4"/>
              <p:cNvSpPr/>
              <p:nvPr/>
            </p:nvSpPr>
            <p:spPr>
              <a:xfrm>
                <a:off x="1486921" y="3847202"/>
                <a:ext cx="639344" cy="337430"/>
              </a:xfrm>
              <a:custGeom>
                <a:rect b="b" l="l" r="r" t="t"/>
                <a:pathLst>
                  <a:path extrusionOk="0" h="7553" w="14311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5" name="Google Shape;975;p4"/>
              <p:cNvSpPr/>
              <p:nvPr/>
            </p:nvSpPr>
            <p:spPr>
              <a:xfrm>
                <a:off x="1578462" y="3886875"/>
                <a:ext cx="456713" cy="142871"/>
              </a:xfrm>
              <a:custGeom>
                <a:rect b="b" l="l" r="r" t="t"/>
                <a:pathLst>
                  <a:path extrusionOk="0" h="3198" w="10223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p4"/>
              <p:cNvSpPr/>
              <p:nvPr/>
            </p:nvSpPr>
            <p:spPr>
              <a:xfrm>
                <a:off x="1585030" y="3913278"/>
                <a:ext cx="443131" cy="231908"/>
              </a:xfrm>
              <a:custGeom>
                <a:rect b="b" l="l" r="r" t="t"/>
                <a:pathLst>
                  <a:path extrusionOk="0" h="5191" w="9919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p4"/>
              <p:cNvSpPr/>
              <p:nvPr/>
            </p:nvSpPr>
            <p:spPr>
              <a:xfrm>
                <a:off x="1578462" y="3874321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8" name="Google Shape;978;p4"/>
              <p:cNvSpPr/>
              <p:nvPr/>
            </p:nvSpPr>
            <p:spPr>
              <a:xfrm>
                <a:off x="1585030" y="3900590"/>
                <a:ext cx="443578" cy="129602"/>
              </a:xfrm>
              <a:custGeom>
                <a:rect b="b" l="l" r="r" t="t"/>
                <a:pathLst>
                  <a:path extrusionOk="0" fill="none" h="2901" w="9929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p4"/>
              <p:cNvSpPr/>
              <p:nvPr/>
            </p:nvSpPr>
            <p:spPr>
              <a:xfrm>
                <a:off x="1698596" y="3960232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0" name="Google Shape;980;p4"/>
            <p:cNvGrpSpPr/>
            <p:nvPr/>
          </p:nvGrpSpPr>
          <p:grpSpPr>
            <a:xfrm>
              <a:off x="3130281" y="3890517"/>
              <a:ext cx="639344" cy="603209"/>
              <a:chOff x="5127806" y="3642167"/>
              <a:chExt cx="639344" cy="603209"/>
            </a:xfrm>
          </p:grpSpPr>
          <p:sp>
            <p:nvSpPr>
              <p:cNvPr id="981" name="Google Shape;981;p4"/>
              <p:cNvSpPr/>
              <p:nvPr/>
            </p:nvSpPr>
            <p:spPr>
              <a:xfrm>
                <a:off x="5155952" y="4006901"/>
                <a:ext cx="582562" cy="238475"/>
              </a:xfrm>
              <a:custGeom>
                <a:rect b="b" l="l" r="r" t="t"/>
                <a:pathLst>
                  <a:path extrusionOk="0" h="5338" w="1304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4"/>
              <p:cNvSpPr/>
              <p:nvPr/>
            </p:nvSpPr>
            <p:spPr>
              <a:xfrm>
                <a:off x="5127806" y="3838830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p4"/>
              <p:cNvSpPr/>
              <p:nvPr/>
            </p:nvSpPr>
            <p:spPr>
              <a:xfrm>
                <a:off x="5219347" y="3878457"/>
                <a:ext cx="456266" cy="142558"/>
              </a:xfrm>
              <a:custGeom>
                <a:rect b="b" l="l" r="r" t="t"/>
                <a:pathLst>
                  <a:path extrusionOk="0" h="3191" w="10213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" name="Google Shape;984;p4"/>
              <p:cNvSpPr/>
              <p:nvPr/>
            </p:nvSpPr>
            <p:spPr>
              <a:xfrm>
                <a:off x="5225915" y="3904906"/>
                <a:ext cx="443131" cy="231685"/>
              </a:xfrm>
              <a:custGeom>
                <a:rect b="b" l="l" r="r" t="t"/>
                <a:pathLst>
                  <a:path extrusionOk="0" h="5186" w="9919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Google Shape;985;p4"/>
              <p:cNvSpPr/>
              <p:nvPr/>
            </p:nvSpPr>
            <p:spPr>
              <a:xfrm>
                <a:off x="5219347" y="3865591"/>
                <a:ext cx="456266" cy="283552"/>
              </a:xfrm>
              <a:custGeom>
                <a:rect b="b" l="l" r="r" t="t"/>
                <a:pathLst>
                  <a:path extrusionOk="0" fill="none" h="6347" w="10213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6" name="Google Shape;986;p4"/>
              <p:cNvSpPr/>
              <p:nvPr/>
            </p:nvSpPr>
            <p:spPr>
              <a:xfrm>
                <a:off x="5225915" y="3892352"/>
                <a:ext cx="443131" cy="129111"/>
              </a:xfrm>
              <a:custGeom>
                <a:rect b="b" l="l" r="r" t="t"/>
                <a:pathLst>
                  <a:path extrusionOk="0" fill="none" h="2890" w="9919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" name="Google Shape;987;p4"/>
              <p:cNvSpPr/>
              <p:nvPr/>
            </p:nvSpPr>
            <p:spPr>
              <a:xfrm>
                <a:off x="5339034" y="3951949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p4"/>
              <p:cNvSpPr/>
              <p:nvPr/>
            </p:nvSpPr>
            <p:spPr>
              <a:xfrm>
                <a:off x="5155952" y="3908346"/>
                <a:ext cx="582562" cy="238475"/>
              </a:xfrm>
              <a:custGeom>
                <a:rect b="b" l="l" r="r" t="t"/>
                <a:pathLst>
                  <a:path extrusionOk="0" h="5338" w="1304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4"/>
              <p:cNvSpPr/>
              <p:nvPr/>
            </p:nvSpPr>
            <p:spPr>
              <a:xfrm>
                <a:off x="5127806" y="3740409"/>
                <a:ext cx="639344" cy="337430"/>
              </a:xfrm>
              <a:custGeom>
                <a:rect b="b" l="l" r="r" t="t"/>
                <a:pathLst>
                  <a:path extrusionOk="0" h="7553" w="14311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p4"/>
              <p:cNvSpPr/>
              <p:nvPr/>
            </p:nvSpPr>
            <p:spPr>
              <a:xfrm>
                <a:off x="5219347" y="3780081"/>
                <a:ext cx="456266" cy="142826"/>
              </a:xfrm>
              <a:custGeom>
                <a:rect b="b" l="l" r="r" t="t"/>
                <a:pathLst>
                  <a:path extrusionOk="0" h="3197" w="10213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p4"/>
              <p:cNvSpPr/>
              <p:nvPr/>
            </p:nvSpPr>
            <p:spPr>
              <a:xfrm>
                <a:off x="5225915" y="3806485"/>
                <a:ext cx="443131" cy="231551"/>
              </a:xfrm>
              <a:custGeom>
                <a:rect b="b" l="l" r="r" t="t"/>
                <a:pathLst>
                  <a:path extrusionOk="0" h="5183" w="9919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4"/>
              <p:cNvSpPr/>
              <p:nvPr/>
            </p:nvSpPr>
            <p:spPr>
              <a:xfrm>
                <a:off x="5219347" y="3767527"/>
                <a:ext cx="456266" cy="283061"/>
              </a:xfrm>
              <a:custGeom>
                <a:rect b="b" l="l" r="r" t="t"/>
                <a:pathLst>
                  <a:path extrusionOk="0" fill="none" h="6336" w="10213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993;p4"/>
              <p:cNvSpPr/>
              <p:nvPr/>
            </p:nvSpPr>
            <p:spPr>
              <a:xfrm>
                <a:off x="5225915" y="3793797"/>
                <a:ext cx="443131" cy="129602"/>
              </a:xfrm>
              <a:custGeom>
                <a:rect b="b" l="l" r="r" t="t"/>
                <a:pathLst>
                  <a:path extrusionOk="0" fill="none" h="2901" w="9919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4"/>
              <p:cNvSpPr/>
              <p:nvPr/>
            </p:nvSpPr>
            <p:spPr>
              <a:xfrm>
                <a:off x="5339034" y="3853394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5" name="Google Shape;995;p4"/>
              <p:cNvSpPr/>
              <p:nvPr/>
            </p:nvSpPr>
            <p:spPr>
              <a:xfrm>
                <a:off x="5155952" y="3809746"/>
                <a:ext cx="582562" cy="238922"/>
              </a:xfrm>
              <a:custGeom>
                <a:rect b="b" l="l" r="r" t="t"/>
                <a:pathLst>
                  <a:path extrusionOk="0" h="5348" w="1304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p4"/>
              <p:cNvSpPr/>
              <p:nvPr/>
            </p:nvSpPr>
            <p:spPr>
              <a:xfrm>
                <a:off x="5127806" y="3642167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997;p4"/>
              <p:cNvSpPr/>
              <p:nvPr/>
            </p:nvSpPr>
            <p:spPr>
              <a:xfrm>
                <a:off x="5219347" y="3681615"/>
                <a:ext cx="456266" cy="142737"/>
              </a:xfrm>
              <a:custGeom>
                <a:rect b="b" l="l" r="r" t="t"/>
                <a:pathLst>
                  <a:path extrusionOk="0" h="3195" w="10213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p4"/>
              <p:cNvSpPr/>
              <p:nvPr/>
            </p:nvSpPr>
            <p:spPr>
              <a:xfrm>
                <a:off x="5225915" y="3708242"/>
                <a:ext cx="443131" cy="231595"/>
              </a:xfrm>
              <a:custGeom>
                <a:rect b="b" l="l" r="r" t="t"/>
                <a:pathLst>
                  <a:path extrusionOk="0" h="5184" w="9919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999;p4"/>
              <p:cNvSpPr/>
              <p:nvPr/>
            </p:nvSpPr>
            <p:spPr>
              <a:xfrm>
                <a:off x="5219347" y="3668927"/>
                <a:ext cx="456266" cy="283552"/>
              </a:xfrm>
              <a:custGeom>
                <a:rect b="b" l="l" r="r" t="t"/>
                <a:pathLst>
                  <a:path extrusionOk="0" fill="none" h="6347" w="10213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p4"/>
              <p:cNvSpPr/>
              <p:nvPr/>
            </p:nvSpPr>
            <p:spPr>
              <a:xfrm>
                <a:off x="5225915" y="3695688"/>
                <a:ext cx="443131" cy="129111"/>
              </a:xfrm>
              <a:custGeom>
                <a:rect b="b" l="l" r="r" t="t"/>
                <a:pathLst>
                  <a:path extrusionOk="0" fill="none" h="2890" w="9919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p4"/>
              <p:cNvSpPr/>
              <p:nvPr/>
            </p:nvSpPr>
            <p:spPr>
              <a:xfrm>
                <a:off x="5339034" y="3755286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5"/>
          <p:cNvSpPr/>
          <p:nvPr/>
        </p:nvSpPr>
        <p:spPr>
          <a:xfrm>
            <a:off x="1143000" y="1340427"/>
            <a:ext cx="342900" cy="24915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5"/>
          <p:cNvSpPr txBox="1"/>
          <p:nvPr>
            <p:ph type="title"/>
          </p:nvPr>
        </p:nvSpPr>
        <p:spPr>
          <a:xfrm>
            <a:off x="2272439" y="258433"/>
            <a:ext cx="4314664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FF994B"/>
                </a:solidFill>
              </a:rPr>
              <a:t>Detección de Fraude</a:t>
            </a:r>
            <a:endParaRPr>
              <a:solidFill>
                <a:srgbClr val="FF994B"/>
              </a:solidFill>
            </a:endParaRPr>
          </a:p>
        </p:txBody>
      </p:sp>
      <p:sp>
        <p:nvSpPr>
          <p:cNvPr id="1008" name="Google Shape;1008;p5"/>
          <p:cNvSpPr txBox="1"/>
          <p:nvPr/>
        </p:nvSpPr>
        <p:spPr>
          <a:xfrm>
            <a:off x="662897" y="889391"/>
            <a:ext cx="7949381" cy="1277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España, el porcentaje de ventas online sobre el total ha pasado del </a:t>
            </a:r>
            <a:r>
              <a:rPr b="0" i="0" lang="en" sz="1200" u="none" cap="none" strike="noStrike">
                <a:solidFill>
                  <a:srgbClr val="FF9A4C"/>
                </a:solidFill>
                <a:latin typeface="Montserrat"/>
                <a:ea typeface="Montserrat"/>
                <a:cs typeface="Montserrat"/>
                <a:sym typeface="Montserrat"/>
              </a:rPr>
              <a:t>3,5%</a:t>
            </a:r>
            <a:r>
              <a:rPr b="0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en </a:t>
            </a:r>
            <a:r>
              <a:rPr b="0" i="0" lang="en" sz="1200" u="none" cap="none" strike="noStrike">
                <a:solidFill>
                  <a:srgbClr val="FF9A4C"/>
                </a:solidFill>
                <a:latin typeface="Montserrat"/>
                <a:ea typeface="Montserrat"/>
                <a:cs typeface="Montserrat"/>
                <a:sym typeface="Montserrat"/>
              </a:rPr>
              <a:t>2015</a:t>
            </a:r>
            <a:r>
              <a:rPr b="0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al </a:t>
            </a:r>
            <a:r>
              <a:rPr b="0" i="0" lang="en" sz="1200" u="none" cap="none" strike="noStrike">
                <a:solidFill>
                  <a:srgbClr val="FF9A4C"/>
                </a:solidFill>
                <a:latin typeface="Montserrat"/>
                <a:ea typeface="Montserrat"/>
                <a:cs typeface="Montserrat"/>
                <a:sym typeface="Montserrat"/>
              </a:rPr>
              <a:t>8,7%</a:t>
            </a:r>
            <a:r>
              <a:rPr b="0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en </a:t>
            </a:r>
            <a:r>
              <a:rPr b="0" i="0" lang="en" sz="1200" u="none" cap="none" strike="noStrike">
                <a:solidFill>
                  <a:srgbClr val="FF9A4C"/>
                </a:solidFill>
                <a:latin typeface="Montserrat"/>
                <a:ea typeface="Montserrat"/>
                <a:cs typeface="Montserrat"/>
                <a:sym typeface="Montserrat"/>
              </a:rPr>
              <a:t>2020</a:t>
            </a:r>
            <a:r>
              <a:rPr b="0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 de un </a:t>
            </a:r>
            <a:r>
              <a:rPr b="0" i="0" lang="en" sz="1200" u="none" cap="none" strike="noStrike">
                <a:solidFill>
                  <a:srgbClr val="FF9A4C"/>
                </a:solidFill>
                <a:latin typeface="Montserrat"/>
                <a:ea typeface="Montserrat"/>
                <a:cs typeface="Montserrat"/>
                <a:sym typeface="Montserrat"/>
              </a:rPr>
              <a:t>17%</a:t>
            </a:r>
            <a:r>
              <a:rPr b="0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en el último trimestre de </a:t>
            </a:r>
            <a:r>
              <a:rPr b="0" i="0" lang="en" sz="1200" u="none" cap="none" strike="noStrike">
                <a:solidFill>
                  <a:srgbClr val="FF9A4C"/>
                </a:solidFill>
                <a:latin typeface="Montserrat"/>
                <a:ea typeface="Montserrat"/>
                <a:cs typeface="Montserrat"/>
                <a:sym typeface="Montserrat"/>
              </a:rPr>
              <a:t>2021</a:t>
            </a:r>
            <a:r>
              <a:rPr b="0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Estos crecimientos vienen acompañados de unas tasas de entre el </a:t>
            </a:r>
            <a:r>
              <a:rPr b="0" i="0" lang="en" sz="1200" u="none" cap="none" strike="noStrike">
                <a:solidFill>
                  <a:srgbClr val="FF9A4C"/>
                </a:solidFill>
                <a:latin typeface="Montserrat"/>
                <a:ea typeface="Montserrat"/>
                <a:cs typeface="Montserrat"/>
                <a:sym typeface="Montserrat"/>
              </a:rPr>
              <a:t>0,15%</a:t>
            </a:r>
            <a:r>
              <a:rPr b="0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0" i="0" lang="en" sz="1200" u="none" cap="none" strike="noStrike">
                <a:solidFill>
                  <a:srgbClr val="FF9A4C"/>
                </a:solidFill>
                <a:latin typeface="Montserrat"/>
                <a:ea typeface="Montserrat"/>
                <a:cs typeface="Montserrat"/>
                <a:sym typeface="Montserrat"/>
              </a:rPr>
              <a:t>0,25%</a:t>
            </a:r>
            <a:r>
              <a:rPr b="0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 transacciones fraudulentas o de suplantación.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FF994B"/>
                </a:solidFill>
                <a:latin typeface="Montserrat"/>
                <a:ea typeface="Montserrat"/>
                <a:cs typeface="Montserrat"/>
                <a:sym typeface="Montserrat"/>
              </a:rPr>
              <a:t>¿Qué Proponemos desde </a:t>
            </a:r>
            <a:r>
              <a:rPr b="1" i="0" lang="en" sz="1500" u="none" cap="none" strike="noStrike">
                <a:solidFill>
                  <a:srgbClr val="FF994B"/>
                </a:solidFill>
                <a:latin typeface="Montserrat"/>
                <a:ea typeface="Montserrat"/>
                <a:cs typeface="Montserrat"/>
                <a:sym typeface="Montserrat"/>
              </a:rPr>
              <a:t>Analytics INC</a:t>
            </a:r>
            <a:r>
              <a:rPr b="1" i="0" lang="en" sz="1400" u="none" cap="none" strike="noStrike">
                <a:solidFill>
                  <a:srgbClr val="FF994B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 i="0" sz="1600" u="none" cap="none" strike="noStrike">
              <a:solidFill>
                <a:srgbClr val="FF99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9" name="Google Shape;1009;p5"/>
          <p:cNvSpPr txBox="1"/>
          <p:nvPr/>
        </p:nvSpPr>
        <p:spPr>
          <a:xfrm>
            <a:off x="662897" y="2166664"/>
            <a:ext cx="5473773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-Hacer un Análisis exhausto de todos los datos que nos presenten.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-Entender la distribución/Sesgos de cada categoría.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-Desarrollo de un modelo de ML automatizado que nos ayude a predecir las operaciones fraudulentas con un porcentaje de acierto superior al 95% .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-Esto con los datos aportados (Perdidas año </a:t>
            </a:r>
            <a:r>
              <a:rPr b="0" i="0" lang="en" sz="1200" u="none" cap="none" strike="noStrike">
                <a:solidFill>
                  <a:srgbClr val="FF9A4C"/>
                </a:solidFill>
                <a:latin typeface="Montserrat"/>
                <a:ea typeface="Montserrat"/>
                <a:cs typeface="Montserrat"/>
                <a:sym typeface="Montserrat"/>
              </a:rPr>
              <a:t>2013: 58591€</a:t>
            </a:r>
            <a:r>
              <a:rPr b="0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supondrá una recuperación anual de mas de </a:t>
            </a:r>
            <a:r>
              <a:rPr b="0" i="0" lang="en" sz="1200" u="none" cap="none" strike="noStrike">
                <a:solidFill>
                  <a:srgbClr val="FF9A4C"/>
                </a:solidFill>
                <a:latin typeface="Montserrat"/>
                <a:ea typeface="Montserrat"/>
                <a:cs typeface="Montserrat"/>
                <a:sym typeface="Montserrat"/>
              </a:rPr>
              <a:t>55k € al año</a:t>
            </a:r>
            <a:r>
              <a:rPr b="0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/>
          </a:p>
        </p:txBody>
      </p:sp>
      <p:grpSp>
        <p:nvGrpSpPr>
          <p:cNvPr id="1010" name="Google Shape;1010;p5"/>
          <p:cNvGrpSpPr/>
          <p:nvPr/>
        </p:nvGrpSpPr>
        <p:grpSpPr>
          <a:xfrm>
            <a:off x="6587103" y="440707"/>
            <a:ext cx="355641" cy="340151"/>
            <a:chOff x="5049750" y="832600"/>
            <a:chExt cx="505100" cy="483100"/>
          </a:xfrm>
        </p:grpSpPr>
        <p:sp>
          <p:nvSpPr>
            <p:cNvPr id="1011" name="Google Shape;1011;p5"/>
            <p:cNvSpPr/>
            <p:nvPr/>
          </p:nvSpPr>
          <p:spPr>
            <a:xfrm>
              <a:off x="5049750" y="832600"/>
              <a:ext cx="505100" cy="483100"/>
            </a:xfrm>
            <a:custGeom>
              <a:rect b="b" l="l" r="r" t="t"/>
              <a:pathLst>
                <a:path extrusionOk="0" h="19324" w="20204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solidFill>
              <a:srgbClr val="FF9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5"/>
            <p:cNvSpPr/>
            <p:nvPr/>
          </p:nvSpPr>
          <p:spPr>
            <a:xfrm>
              <a:off x="5216725" y="889175"/>
              <a:ext cx="276000" cy="254400"/>
            </a:xfrm>
            <a:custGeom>
              <a:rect b="b" l="l" r="r" t="t"/>
              <a:pathLst>
                <a:path extrusionOk="0" h="10176" w="1104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solidFill>
              <a:srgbClr val="FF9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3" name="Google Shape;1013;p5"/>
          <p:cNvGrpSpPr/>
          <p:nvPr/>
        </p:nvGrpSpPr>
        <p:grpSpPr>
          <a:xfrm>
            <a:off x="6135408" y="2166664"/>
            <a:ext cx="308234" cy="308234"/>
            <a:chOff x="1487200" y="4993750"/>
            <a:chExt cx="483125" cy="483125"/>
          </a:xfrm>
        </p:grpSpPr>
        <p:sp>
          <p:nvSpPr>
            <p:cNvPr id="1014" name="Google Shape;1014;p5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FF9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5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FF9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6" name="Google Shape;1016;p5"/>
          <p:cNvGrpSpPr/>
          <p:nvPr/>
        </p:nvGrpSpPr>
        <p:grpSpPr>
          <a:xfrm>
            <a:off x="6134777" y="2519589"/>
            <a:ext cx="308234" cy="308234"/>
            <a:chOff x="1487200" y="4993750"/>
            <a:chExt cx="483125" cy="483125"/>
          </a:xfrm>
        </p:grpSpPr>
        <p:sp>
          <p:nvSpPr>
            <p:cNvPr id="1017" name="Google Shape;1017;p5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FF9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5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FF9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9" name="Google Shape;1019;p5"/>
          <p:cNvGrpSpPr/>
          <p:nvPr/>
        </p:nvGrpSpPr>
        <p:grpSpPr>
          <a:xfrm>
            <a:off x="6134777" y="3058515"/>
            <a:ext cx="308234" cy="308234"/>
            <a:chOff x="1487200" y="4993750"/>
            <a:chExt cx="483125" cy="483125"/>
          </a:xfrm>
        </p:grpSpPr>
        <p:sp>
          <p:nvSpPr>
            <p:cNvPr id="1020" name="Google Shape;1020;p5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FF9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5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FF9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2" name="Google Shape;1022;p5"/>
          <p:cNvGrpSpPr/>
          <p:nvPr/>
        </p:nvGrpSpPr>
        <p:grpSpPr>
          <a:xfrm>
            <a:off x="6136039" y="3691219"/>
            <a:ext cx="308234" cy="308234"/>
            <a:chOff x="1487200" y="4993750"/>
            <a:chExt cx="483125" cy="483125"/>
          </a:xfrm>
        </p:grpSpPr>
        <p:sp>
          <p:nvSpPr>
            <p:cNvPr id="1023" name="Google Shape;1023;p5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FF9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5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FF9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6"/>
          <p:cNvSpPr txBox="1"/>
          <p:nvPr>
            <p:ph type="title"/>
          </p:nvPr>
        </p:nvSpPr>
        <p:spPr>
          <a:xfrm>
            <a:off x="730976" y="1284470"/>
            <a:ext cx="4358878" cy="11390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Los datos y su exploración</a:t>
            </a:r>
            <a:endParaRPr/>
          </a:p>
        </p:txBody>
      </p:sp>
      <p:sp>
        <p:nvSpPr>
          <p:cNvPr id="1030" name="Google Shape;1030;p6"/>
          <p:cNvSpPr txBox="1"/>
          <p:nvPr>
            <p:ph idx="2" type="title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031" name="Google Shape;1031;p6"/>
          <p:cNvGrpSpPr/>
          <p:nvPr/>
        </p:nvGrpSpPr>
        <p:grpSpPr>
          <a:xfrm>
            <a:off x="5613293" y="835563"/>
            <a:ext cx="2429710" cy="1862643"/>
            <a:chOff x="5613293" y="835563"/>
            <a:chExt cx="2429710" cy="1862643"/>
          </a:xfrm>
        </p:grpSpPr>
        <p:grpSp>
          <p:nvGrpSpPr>
            <p:cNvPr id="1032" name="Google Shape;1032;p6"/>
            <p:cNvGrpSpPr/>
            <p:nvPr/>
          </p:nvGrpSpPr>
          <p:grpSpPr>
            <a:xfrm>
              <a:off x="6928619" y="1430602"/>
              <a:ext cx="1114384" cy="1198248"/>
              <a:chOff x="2342231" y="2896027"/>
              <a:chExt cx="1114384" cy="1198248"/>
            </a:xfrm>
          </p:grpSpPr>
          <p:sp>
            <p:nvSpPr>
              <p:cNvPr id="1033" name="Google Shape;1033;p6"/>
              <p:cNvSpPr/>
              <p:nvPr/>
            </p:nvSpPr>
            <p:spPr>
              <a:xfrm>
                <a:off x="2845909" y="3457335"/>
                <a:ext cx="582071" cy="238833"/>
              </a:xfrm>
              <a:custGeom>
                <a:rect b="b" l="l" r="r" t="t"/>
                <a:pathLst>
                  <a:path extrusionOk="0" h="5346" w="13029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p6"/>
              <p:cNvSpPr/>
              <p:nvPr/>
            </p:nvSpPr>
            <p:spPr>
              <a:xfrm>
                <a:off x="2817271" y="3289756"/>
                <a:ext cx="639344" cy="337028"/>
              </a:xfrm>
              <a:custGeom>
                <a:rect b="b" l="l" r="r" t="t"/>
                <a:pathLst>
                  <a:path extrusionOk="0" h="7544" w="14311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6"/>
              <p:cNvSpPr/>
              <p:nvPr/>
            </p:nvSpPr>
            <p:spPr>
              <a:xfrm>
                <a:off x="2908812" y="3329160"/>
                <a:ext cx="456713" cy="142781"/>
              </a:xfrm>
              <a:custGeom>
                <a:rect b="b" l="l" r="r" t="t"/>
                <a:pathLst>
                  <a:path extrusionOk="0" h="3196" w="10223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6"/>
              <p:cNvSpPr/>
              <p:nvPr/>
            </p:nvSpPr>
            <p:spPr>
              <a:xfrm>
                <a:off x="2915380" y="3355832"/>
                <a:ext cx="443131" cy="231551"/>
              </a:xfrm>
              <a:custGeom>
                <a:rect b="b" l="l" r="r" t="t"/>
                <a:pathLst>
                  <a:path extrusionOk="0" h="5183" w="9919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6"/>
              <p:cNvSpPr/>
              <p:nvPr/>
            </p:nvSpPr>
            <p:spPr>
              <a:xfrm>
                <a:off x="2908812" y="3316472"/>
                <a:ext cx="456713" cy="283597"/>
              </a:xfrm>
              <a:custGeom>
                <a:rect b="b" l="l" r="r" t="t"/>
                <a:pathLst>
                  <a:path extrusionOk="0" fill="none" h="6348" w="10223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6"/>
              <p:cNvSpPr/>
              <p:nvPr/>
            </p:nvSpPr>
            <p:spPr>
              <a:xfrm>
                <a:off x="2915380" y="3343278"/>
                <a:ext cx="443578" cy="129111"/>
              </a:xfrm>
              <a:custGeom>
                <a:rect b="b" l="l" r="r" t="t"/>
                <a:pathLst>
                  <a:path extrusionOk="0" fill="none" h="2890" w="9929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6"/>
              <p:cNvSpPr/>
              <p:nvPr/>
            </p:nvSpPr>
            <p:spPr>
              <a:xfrm>
                <a:off x="3028946" y="3402875"/>
                <a:ext cx="216450" cy="124420"/>
              </a:xfrm>
              <a:custGeom>
                <a:rect b="b" l="l" r="r" t="t"/>
                <a:pathLst>
                  <a:path extrusionOk="0" h="2785" w="4845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6"/>
              <p:cNvSpPr/>
              <p:nvPr/>
            </p:nvSpPr>
            <p:spPr>
              <a:xfrm>
                <a:off x="2845909" y="3359227"/>
                <a:ext cx="582071" cy="238475"/>
              </a:xfrm>
              <a:custGeom>
                <a:rect b="b" l="l" r="r" t="t"/>
                <a:pathLst>
                  <a:path extrusionOk="0" h="5338" w="13029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6"/>
              <p:cNvSpPr/>
              <p:nvPr/>
            </p:nvSpPr>
            <p:spPr>
              <a:xfrm>
                <a:off x="2817271" y="3191290"/>
                <a:ext cx="639344" cy="337296"/>
              </a:xfrm>
              <a:custGeom>
                <a:rect b="b" l="l" r="r" t="t"/>
                <a:pathLst>
                  <a:path extrusionOk="0" h="7550" w="14311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6"/>
              <p:cNvSpPr/>
              <p:nvPr/>
            </p:nvSpPr>
            <p:spPr>
              <a:xfrm>
                <a:off x="2908812" y="3230963"/>
                <a:ext cx="456713" cy="142379"/>
              </a:xfrm>
              <a:custGeom>
                <a:rect b="b" l="l" r="r" t="t"/>
                <a:pathLst>
                  <a:path extrusionOk="0" h="3187" w="10223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6"/>
              <p:cNvSpPr/>
              <p:nvPr/>
            </p:nvSpPr>
            <p:spPr>
              <a:xfrm>
                <a:off x="2915380" y="3257366"/>
                <a:ext cx="443131" cy="231551"/>
              </a:xfrm>
              <a:custGeom>
                <a:rect b="b" l="l" r="r" t="t"/>
                <a:pathLst>
                  <a:path extrusionOk="0" h="5183" w="9919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6"/>
              <p:cNvSpPr/>
              <p:nvPr/>
            </p:nvSpPr>
            <p:spPr>
              <a:xfrm>
                <a:off x="2908812" y="3218409"/>
                <a:ext cx="456713" cy="283061"/>
              </a:xfrm>
              <a:custGeom>
                <a:rect b="b" l="l" r="r" t="t"/>
                <a:pathLst>
                  <a:path extrusionOk="0" fill="none" h="6336" w="10223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6"/>
              <p:cNvSpPr/>
              <p:nvPr/>
            </p:nvSpPr>
            <p:spPr>
              <a:xfrm>
                <a:off x="2915380" y="3244678"/>
                <a:ext cx="443578" cy="129111"/>
              </a:xfrm>
              <a:custGeom>
                <a:rect b="b" l="l" r="r" t="t"/>
                <a:pathLst>
                  <a:path extrusionOk="0" fill="none" h="2890" w="9929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6"/>
              <p:cNvSpPr/>
              <p:nvPr/>
            </p:nvSpPr>
            <p:spPr>
              <a:xfrm>
                <a:off x="3028946" y="3304276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6"/>
              <p:cNvSpPr/>
              <p:nvPr/>
            </p:nvSpPr>
            <p:spPr>
              <a:xfrm>
                <a:off x="2845909" y="3260672"/>
                <a:ext cx="582071" cy="238475"/>
              </a:xfrm>
              <a:custGeom>
                <a:rect b="b" l="l" r="r" t="t"/>
                <a:pathLst>
                  <a:path extrusionOk="0" h="5338" w="13029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6"/>
              <p:cNvSpPr/>
              <p:nvPr/>
            </p:nvSpPr>
            <p:spPr>
              <a:xfrm>
                <a:off x="2817271" y="3093093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6"/>
              <p:cNvSpPr/>
              <p:nvPr/>
            </p:nvSpPr>
            <p:spPr>
              <a:xfrm>
                <a:off x="2908812" y="3132408"/>
                <a:ext cx="456713" cy="142826"/>
              </a:xfrm>
              <a:custGeom>
                <a:rect b="b" l="l" r="r" t="t"/>
                <a:pathLst>
                  <a:path extrusionOk="0" h="3197" w="10223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6"/>
              <p:cNvSpPr/>
              <p:nvPr/>
            </p:nvSpPr>
            <p:spPr>
              <a:xfrm>
                <a:off x="2915380" y="3159124"/>
                <a:ext cx="443131" cy="231595"/>
              </a:xfrm>
              <a:custGeom>
                <a:rect b="b" l="l" r="r" t="t"/>
                <a:pathLst>
                  <a:path extrusionOk="0" h="5184" w="9919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6"/>
              <p:cNvSpPr/>
              <p:nvPr/>
            </p:nvSpPr>
            <p:spPr>
              <a:xfrm>
                <a:off x="2908812" y="3119854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6"/>
              <p:cNvSpPr/>
              <p:nvPr/>
            </p:nvSpPr>
            <p:spPr>
              <a:xfrm>
                <a:off x="2915380" y="3146570"/>
                <a:ext cx="443578" cy="129155"/>
              </a:xfrm>
              <a:custGeom>
                <a:rect b="b" l="l" r="r" t="t"/>
                <a:pathLst>
                  <a:path extrusionOk="0" fill="none" h="2891" w="9929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6"/>
              <p:cNvSpPr/>
              <p:nvPr/>
            </p:nvSpPr>
            <p:spPr>
              <a:xfrm>
                <a:off x="3028946" y="3205721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6"/>
              <p:cNvSpPr/>
              <p:nvPr/>
            </p:nvSpPr>
            <p:spPr>
              <a:xfrm>
                <a:off x="2845909" y="3162519"/>
                <a:ext cx="582071" cy="238520"/>
              </a:xfrm>
              <a:custGeom>
                <a:rect b="b" l="l" r="r" t="t"/>
                <a:pathLst>
                  <a:path extrusionOk="0" h="5339" w="13029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6"/>
              <p:cNvSpPr/>
              <p:nvPr/>
            </p:nvSpPr>
            <p:spPr>
              <a:xfrm>
                <a:off x="2817271" y="2994493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6"/>
              <p:cNvSpPr/>
              <p:nvPr/>
            </p:nvSpPr>
            <p:spPr>
              <a:xfrm>
                <a:off x="2908812" y="3034121"/>
                <a:ext cx="456713" cy="142513"/>
              </a:xfrm>
              <a:custGeom>
                <a:rect b="b" l="l" r="r" t="t"/>
                <a:pathLst>
                  <a:path extrusionOk="0" h="3190" w="10223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6"/>
              <p:cNvSpPr/>
              <p:nvPr/>
            </p:nvSpPr>
            <p:spPr>
              <a:xfrm>
                <a:off x="2915380" y="3060569"/>
                <a:ext cx="443131" cy="231685"/>
              </a:xfrm>
              <a:custGeom>
                <a:rect b="b" l="l" r="r" t="t"/>
                <a:pathLst>
                  <a:path extrusionOk="0" h="5186" w="9919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6"/>
              <p:cNvSpPr/>
              <p:nvPr/>
            </p:nvSpPr>
            <p:spPr>
              <a:xfrm>
                <a:off x="2908812" y="3021254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6"/>
              <p:cNvSpPr/>
              <p:nvPr/>
            </p:nvSpPr>
            <p:spPr>
              <a:xfrm>
                <a:off x="2915380" y="3048015"/>
                <a:ext cx="443578" cy="129111"/>
              </a:xfrm>
              <a:custGeom>
                <a:rect b="b" l="l" r="r" t="t"/>
                <a:pathLst>
                  <a:path extrusionOk="0" fill="none" h="2890" w="9929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6"/>
              <p:cNvSpPr/>
              <p:nvPr/>
            </p:nvSpPr>
            <p:spPr>
              <a:xfrm>
                <a:off x="3028946" y="3107612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6"/>
              <p:cNvSpPr/>
              <p:nvPr/>
            </p:nvSpPr>
            <p:spPr>
              <a:xfrm>
                <a:off x="2845909" y="3063964"/>
                <a:ext cx="582071" cy="238520"/>
              </a:xfrm>
              <a:custGeom>
                <a:rect b="b" l="l" r="r" t="t"/>
                <a:pathLst>
                  <a:path extrusionOk="0" h="5339" w="13029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6"/>
              <p:cNvSpPr/>
              <p:nvPr/>
            </p:nvSpPr>
            <p:spPr>
              <a:xfrm>
                <a:off x="2817271" y="2896027"/>
                <a:ext cx="639344" cy="337430"/>
              </a:xfrm>
              <a:custGeom>
                <a:rect b="b" l="l" r="r" t="t"/>
                <a:pathLst>
                  <a:path extrusionOk="0" h="7553" w="14311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6"/>
              <p:cNvSpPr/>
              <p:nvPr/>
            </p:nvSpPr>
            <p:spPr>
              <a:xfrm>
                <a:off x="2908812" y="2935700"/>
                <a:ext cx="456713" cy="142871"/>
              </a:xfrm>
              <a:custGeom>
                <a:rect b="b" l="l" r="r" t="t"/>
                <a:pathLst>
                  <a:path extrusionOk="0" h="3198" w="10223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6"/>
              <p:cNvSpPr/>
              <p:nvPr/>
            </p:nvSpPr>
            <p:spPr>
              <a:xfrm>
                <a:off x="2915380" y="2962103"/>
                <a:ext cx="443131" cy="231908"/>
              </a:xfrm>
              <a:custGeom>
                <a:rect b="b" l="l" r="r" t="t"/>
                <a:pathLst>
                  <a:path extrusionOk="0" h="5191" w="9919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6"/>
              <p:cNvSpPr/>
              <p:nvPr/>
            </p:nvSpPr>
            <p:spPr>
              <a:xfrm>
                <a:off x="2908812" y="2923146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6"/>
              <p:cNvSpPr/>
              <p:nvPr/>
            </p:nvSpPr>
            <p:spPr>
              <a:xfrm>
                <a:off x="2915380" y="2949415"/>
                <a:ext cx="443578" cy="129602"/>
              </a:xfrm>
              <a:custGeom>
                <a:rect b="b" l="l" r="r" t="t"/>
                <a:pathLst>
                  <a:path extrusionOk="0" fill="none" h="2901" w="9929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6"/>
              <p:cNvSpPr/>
              <p:nvPr/>
            </p:nvSpPr>
            <p:spPr>
              <a:xfrm>
                <a:off x="3028946" y="3009057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6"/>
              <p:cNvSpPr/>
              <p:nvPr/>
            </p:nvSpPr>
            <p:spPr>
              <a:xfrm>
                <a:off x="2370377" y="3639926"/>
                <a:ext cx="582562" cy="238475"/>
              </a:xfrm>
              <a:custGeom>
                <a:rect b="b" l="l" r="r" t="t"/>
                <a:pathLst>
                  <a:path extrusionOk="0" h="5338" w="1304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6"/>
              <p:cNvSpPr/>
              <p:nvPr/>
            </p:nvSpPr>
            <p:spPr>
              <a:xfrm>
                <a:off x="2342231" y="3471855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6"/>
              <p:cNvSpPr/>
              <p:nvPr/>
            </p:nvSpPr>
            <p:spPr>
              <a:xfrm>
                <a:off x="2433772" y="3511482"/>
                <a:ext cx="456266" cy="142558"/>
              </a:xfrm>
              <a:custGeom>
                <a:rect b="b" l="l" r="r" t="t"/>
                <a:pathLst>
                  <a:path extrusionOk="0" h="3191" w="10213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6"/>
              <p:cNvSpPr/>
              <p:nvPr/>
            </p:nvSpPr>
            <p:spPr>
              <a:xfrm>
                <a:off x="2440340" y="3537931"/>
                <a:ext cx="443131" cy="231685"/>
              </a:xfrm>
              <a:custGeom>
                <a:rect b="b" l="l" r="r" t="t"/>
                <a:pathLst>
                  <a:path extrusionOk="0" h="5186" w="9919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6"/>
              <p:cNvSpPr/>
              <p:nvPr/>
            </p:nvSpPr>
            <p:spPr>
              <a:xfrm>
                <a:off x="2433772" y="3498616"/>
                <a:ext cx="456266" cy="283552"/>
              </a:xfrm>
              <a:custGeom>
                <a:rect b="b" l="l" r="r" t="t"/>
                <a:pathLst>
                  <a:path extrusionOk="0" fill="none" h="6347" w="10213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6"/>
              <p:cNvSpPr/>
              <p:nvPr/>
            </p:nvSpPr>
            <p:spPr>
              <a:xfrm>
                <a:off x="2440340" y="3525377"/>
                <a:ext cx="443131" cy="129111"/>
              </a:xfrm>
              <a:custGeom>
                <a:rect b="b" l="l" r="r" t="t"/>
                <a:pathLst>
                  <a:path extrusionOk="0" fill="none" h="2890" w="9919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p6"/>
              <p:cNvSpPr/>
              <p:nvPr/>
            </p:nvSpPr>
            <p:spPr>
              <a:xfrm>
                <a:off x="2553459" y="3584974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6"/>
              <p:cNvSpPr/>
              <p:nvPr/>
            </p:nvSpPr>
            <p:spPr>
              <a:xfrm>
                <a:off x="2370377" y="3541371"/>
                <a:ext cx="582562" cy="238475"/>
              </a:xfrm>
              <a:custGeom>
                <a:rect b="b" l="l" r="r" t="t"/>
                <a:pathLst>
                  <a:path extrusionOk="0" h="5338" w="1304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p6"/>
              <p:cNvSpPr/>
              <p:nvPr/>
            </p:nvSpPr>
            <p:spPr>
              <a:xfrm>
                <a:off x="2342231" y="3373434"/>
                <a:ext cx="639344" cy="337430"/>
              </a:xfrm>
              <a:custGeom>
                <a:rect b="b" l="l" r="r" t="t"/>
                <a:pathLst>
                  <a:path extrusionOk="0" h="7553" w="14311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p6"/>
              <p:cNvSpPr/>
              <p:nvPr/>
            </p:nvSpPr>
            <p:spPr>
              <a:xfrm>
                <a:off x="2433772" y="3413106"/>
                <a:ext cx="456266" cy="142826"/>
              </a:xfrm>
              <a:custGeom>
                <a:rect b="b" l="l" r="r" t="t"/>
                <a:pathLst>
                  <a:path extrusionOk="0" h="3197" w="10213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p6"/>
              <p:cNvSpPr/>
              <p:nvPr/>
            </p:nvSpPr>
            <p:spPr>
              <a:xfrm>
                <a:off x="2440340" y="3439510"/>
                <a:ext cx="443131" cy="231551"/>
              </a:xfrm>
              <a:custGeom>
                <a:rect b="b" l="l" r="r" t="t"/>
                <a:pathLst>
                  <a:path extrusionOk="0" h="5183" w="9919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p6"/>
              <p:cNvSpPr/>
              <p:nvPr/>
            </p:nvSpPr>
            <p:spPr>
              <a:xfrm>
                <a:off x="2433772" y="3400552"/>
                <a:ext cx="456266" cy="283061"/>
              </a:xfrm>
              <a:custGeom>
                <a:rect b="b" l="l" r="r" t="t"/>
                <a:pathLst>
                  <a:path extrusionOk="0" fill="none" h="6336" w="10213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p6"/>
              <p:cNvSpPr/>
              <p:nvPr/>
            </p:nvSpPr>
            <p:spPr>
              <a:xfrm>
                <a:off x="2440340" y="3426822"/>
                <a:ext cx="443131" cy="129602"/>
              </a:xfrm>
              <a:custGeom>
                <a:rect b="b" l="l" r="r" t="t"/>
                <a:pathLst>
                  <a:path extrusionOk="0" fill="none" h="2901" w="9919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6"/>
              <p:cNvSpPr/>
              <p:nvPr/>
            </p:nvSpPr>
            <p:spPr>
              <a:xfrm>
                <a:off x="2553459" y="3486419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2" name="Google Shape;1082;p6"/>
              <p:cNvSpPr/>
              <p:nvPr/>
            </p:nvSpPr>
            <p:spPr>
              <a:xfrm>
                <a:off x="2370377" y="3442771"/>
                <a:ext cx="582562" cy="238922"/>
              </a:xfrm>
              <a:custGeom>
                <a:rect b="b" l="l" r="r" t="t"/>
                <a:pathLst>
                  <a:path extrusionOk="0" h="5348" w="1304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3" name="Google Shape;1083;p6"/>
              <p:cNvSpPr/>
              <p:nvPr/>
            </p:nvSpPr>
            <p:spPr>
              <a:xfrm>
                <a:off x="2342231" y="3275192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6"/>
              <p:cNvSpPr/>
              <p:nvPr/>
            </p:nvSpPr>
            <p:spPr>
              <a:xfrm>
                <a:off x="2433772" y="3314640"/>
                <a:ext cx="456266" cy="142737"/>
              </a:xfrm>
              <a:custGeom>
                <a:rect b="b" l="l" r="r" t="t"/>
                <a:pathLst>
                  <a:path extrusionOk="0" h="3195" w="10213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5" name="Google Shape;1085;p6"/>
              <p:cNvSpPr/>
              <p:nvPr/>
            </p:nvSpPr>
            <p:spPr>
              <a:xfrm>
                <a:off x="2440340" y="3341267"/>
                <a:ext cx="443131" cy="231595"/>
              </a:xfrm>
              <a:custGeom>
                <a:rect b="b" l="l" r="r" t="t"/>
                <a:pathLst>
                  <a:path extrusionOk="0" h="5184" w="9919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Google Shape;1086;p6"/>
              <p:cNvSpPr/>
              <p:nvPr/>
            </p:nvSpPr>
            <p:spPr>
              <a:xfrm>
                <a:off x="2433772" y="3301952"/>
                <a:ext cx="456266" cy="283552"/>
              </a:xfrm>
              <a:custGeom>
                <a:rect b="b" l="l" r="r" t="t"/>
                <a:pathLst>
                  <a:path extrusionOk="0" fill="none" h="6347" w="10213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p6"/>
              <p:cNvSpPr/>
              <p:nvPr/>
            </p:nvSpPr>
            <p:spPr>
              <a:xfrm>
                <a:off x="2440340" y="3328713"/>
                <a:ext cx="443131" cy="129111"/>
              </a:xfrm>
              <a:custGeom>
                <a:rect b="b" l="l" r="r" t="t"/>
                <a:pathLst>
                  <a:path extrusionOk="0" fill="none" h="2890" w="9919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p6"/>
              <p:cNvSpPr/>
              <p:nvPr/>
            </p:nvSpPr>
            <p:spPr>
              <a:xfrm>
                <a:off x="2553459" y="3388311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p6"/>
              <p:cNvSpPr/>
              <p:nvPr/>
            </p:nvSpPr>
            <p:spPr>
              <a:xfrm>
                <a:off x="2845909" y="3855353"/>
                <a:ext cx="582071" cy="238922"/>
              </a:xfrm>
              <a:custGeom>
                <a:rect b="b" l="l" r="r" t="t"/>
                <a:pathLst>
                  <a:path extrusionOk="0" h="5348" w="13029">
                    <a:moveTo>
                      <a:pt x="0" y="1"/>
                    </a:moveTo>
                    <a:lnTo>
                      <a:pt x="0" y="1556"/>
                    </a:lnTo>
                    <a:cubicBezTo>
                      <a:pt x="0" y="2522"/>
                      <a:pt x="641" y="3500"/>
                      <a:pt x="1923" y="4245"/>
                    </a:cubicBezTo>
                    <a:cubicBezTo>
                      <a:pt x="3197" y="4980"/>
                      <a:pt x="4862" y="5347"/>
                      <a:pt x="6526" y="5347"/>
                    </a:cubicBezTo>
                    <a:cubicBezTo>
                      <a:pt x="8195" y="5347"/>
                      <a:pt x="9864" y="4977"/>
                      <a:pt x="11137" y="4235"/>
                    </a:cubicBezTo>
                    <a:cubicBezTo>
                      <a:pt x="12398" y="3510"/>
                      <a:pt x="13029" y="2554"/>
                      <a:pt x="13029" y="1588"/>
                    </a:cubicBezTo>
                    <a:lnTo>
                      <a:pt x="13029" y="43"/>
                    </a:lnTo>
                    <a:cubicBezTo>
                      <a:pt x="10958" y="4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p6"/>
              <p:cNvSpPr/>
              <p:nvPr/>
            </p:nvSpPr>
            <p:spPr>
              <a:xfrm>
                <a:off x="2817271" y="3687773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75"/>
                      <a:pt x="21" y="4971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1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6"/>
              <p:cNvSpPr/>
              <p:nvPr/>
            </p:nvSpPr>
            <p:spPr>
              <a:xfrm>
                <a:off x="2908812" y="3727401"/>
                <a:ext cx="456713" cy="142558"/>
              </a:xfrm>
              <a:custGeom>
                <a:rect b="b" l="l" r="r" t="t"/>
                <a:pathLst>
                  <a:path extrusionOk="0" h="3191" w="10223">
                    <a:moveTo>
                      <a:pt x="5102" y="0"/>
                    </a:moveTo>
                    <a:cubicBezTo>
                      <a:pt x="3823" y="0"/>
                      <a:pt x="2545" y="284"/>
                      <a:pt x="1576" y="847"/>
                    </a:cubicBezTo>
                    <a:cubicBezTo>
                      <a:pt x="473" y="1478"/>
                      <a:pt x="0" y="2339"/>
                      <a:pt x="147" y="3180"/>
                    </a:cubicBezTo>
                    <a:cubicBezTo>
                      <a:pt x="263" y="2539"/>
                      <a:pt x="736" y="1930"/>
                      <a:pt x="1576" y="1436"/>
                    </a:cubicBezTo>
                    <a:cubicBezTo>
                      <a:pt x="2543" y="874"/>
                      <a:pt x="3817" y="593"/>
                      <a:pt x="5093" y="593"/>
                    </a:cubicBezTo>
                    <a:cubicBezTo>
                      <a:pt x="6370" y="593"/>
                      <a:pt x="7649" y="874"/>
                      <a:pt x="8626" y="1436"/>
                    </a:cubicBezTo>
                    <a:cubicBezTo>
                      <a:pt x="9477" y="1930"/>
                      <a:pt x="9961" y="2550"/>
                      <a:pt x="10066" y="3191"/>
                    </a:cubicBezTo>
                    <a:cubicBezTo>
                      <a:pt x="10223" y="2360"/>
                      <a:pt x="9740" y="1489"/>
                      <a:pt x="8626" y="847"/>
                    </a:cubicBezTo>
                    <a:cubicBezTo>
                      <a:pt x="7651" y="281"/>
                      <a:pt x="6376" y="0"/>
                      <a:pt x="5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2" name="Google Shape;1092;p6"/>
              <p:cNvSpPr/>
              <p:nvPr/>
            </p:nvSpPr>
            <p:spPr>
              <a:xfrm>
                <a:off x="2915380" y="3753849"/>
                <a:ext cx="443131" cy="231685"/>
              </a:xfrm>
              <a:custGeom>
                <a:rect b="b" l="l" r="r" t="t"/>
                <a:pathLst>
                  <a:path extrusionOk="0" h="5186" w="9919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38"/>
                      <a:pt x="116" y="1947"/>
                      <a:pt x="0" y="2588"/>
                    </a:cubicBezTo>
                    <a:cubicBezTo>
                      <a:pt x="116" y="3229"/>
                      <a:pt x="599" y="3849"/>
                      <a:pt x="1450" y="4343"/>
                    </a:cubicBezTo>
                    <a:cubicBezTo>
                      <a:pt x="2427" y="4905"/>
                      <a:pt x="3704" y="5186"/>
                      <a:pt x="4979" y="5186"/>
                    </a:cubicBezTo>
                    <a:cubicBezTo>
                      <a:pt x="6254" y="5186"/>
                      <a:pt x="7528" y="4905"/>
                      <a:pt x="8500" y="4343"/>
                    </a:cubicBezTo>
                    <a:cubicBezTo>
                      <a:pt x="9340" y="3849"/>
                      <a:pt x="9814" y="3239"/>
                      <a:pt x="9919" y="2599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3" name="Google Shape;1093;p6"/>
              <p:cNvSpPr/>
              <p:nvPr/>
            </p:nvSpPr>
            <p:spPr>
              <a:xfrm>
                <a:off x="2908812" y="3714534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9"/>
                    </a:moveTo>
                    <a:cubicBezTo>
                      <a:pt x="10223" y="2648"/>
                      <a:pt x="9740" y="1777"/>
                      <a:pt x="8626" y="1135"/>
                    </a:cubicBezTo>
                    <a:cubicBezTo>
                      <a:pt x="6672" y="1"/>
                      <a:pt x="3510" y="12"/>
                      <a:pt x="1576" y="1135"/>
                    </a:cubicBezTo>
                    <a:cubicBezTo>
                      <a:pt x="473" y="1766"/>
                      <a:pt x="0" y="2627"/>
                      <a:pt x="147" y="3468"/>
                    </a:cubicBezTo>
                    <a:cubicBezTo>
                      <a:pt x="263" y="4109"/>
                      <a:pt x="746" y="4729"/>
                      <a:pt x="1597" y="5223"/>
                    </a:cubicBezTo>
                    <a:cubicBezTo>
                      <a:pt x="3552" y="6347"/>
                      <a:pt x="6704" y="6347"/>
                      <a:pt x="8647" y="5223"/>
                    </a:cubicBezTo>
                    <a:cubicBezTo>
                      <a:pt x="9487" y="4729"/>
                      <a:pt x="9961" y="4119"/>
                      <a:pt x="10066" y="347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4" name="Google Shape;1094;p6"/>
              <p:cNvSpPr/>
              <p:nvPr/>
            </p:nvSpPr>
            <p:spPr>
              <a:xfrm>
                <a:off x="2915380" y="3741340"/>
                <a:ext cx="443578" cy="129066"/>
              </a:xfrm>
              <a:custGeom>
                <a:rect b="b" l="l" r="r" t="t"/>
                <a:pathLst>
                  <a:path extrusionOk="0" fill="none" h="2889" w="9929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18"/>
                      <a:pt x="116" y="2227"/>
                      <a:pt x="0" y="2868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p6"/>
              <p:cNvSpPr/>
              <p:nvPr/>
            </p:nvSpPr>
            <p:spPr>
              <a:xfrm>
                <a:off x="3028946" y="3800893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29" y="180"/>
                      <a:pt x="2149" y="245"/>
                      <a:pt x="1913" y="379"/>
                    </a:cubicBezTo>
                    <a:cubicBezTo>
                      <a:pt x="863" y="989"/>
                      <a:pt x="2754" y="1714"/>
                      <a:pt x="2228" y="2018"/>
                    </a:cubicBezTo>
                    <a:cubicBezTo>
                      <a:pt x="2164" y="2059"/>
                      <a:pt x="2089" y="2077"/>
                      <a:pt x="2007" y="2077"/>
                    </a:cubicBezTo>
                    <a:cubicBezTo>
                      <a:pt x="1876" y="2077"/>
                      <a:pt x="1730" y="2029"/>
                      <a:pt x="1587" y="1945"/>
                    </a:cubicBezTo>
                    <a:cubicBezTo>
                      <a:pt x="1272" y="1766"/>
                      <a:pt x="989" y="1399"/>
                      <a:pt x="947" y="1073"/>
                    </a:cubicBezTo>
                    <a:lnTo>
                      <a:pt x="74" y="1231"/>
                    </a:lnTo>
                    <a:cubicBezTo>
                      <a:pt x="127" y="1525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8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8" y="2661"/>
                      <a:pt x="2829" y="2599"/>
                      <a:pt x="3069" y="2460"/>
                    </a:cubicBezTo>
                    <a:cubicBezTo>
                      <a:pt x="4141" y="1840"/>
                      <a:pt x="2270" y="109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3"/>
                    </a:cubicBezTo>
                    <a:cubicBezTo>
                      <a:pt x="3573" y="1000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5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6" name="Google Shape;1096;p6"/>
              <p:cNvSpPr/>
              <p:nvPr/>
            </p:nvSpPr>
            <p:spPr>
              <a:xfrm>
                <a:off x="2845909" y="3757289"/>
                <a:ext cx="582071" cy="238475"/>
              </a:xfrm>
              <a:custGeom>
                <a:rect b="b" l="l" r="r" t="t"/>
                <a:pathLst>
                  <a:path extrusionOk="0" h="5338" w="13029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88"/>
                      <a:pt x="1923" y="4234"/>
                    </a:cubicBezTo>
                    <a:cubicBezTo>
                      <a:pt x="3199" y="4970"/>
                      <a:pt x="4867" y="5337"/>
                      <a:pt x="6534" y="5337"/>
                    </a:cubicBezTo>
                    <a:cubicBezTo>
                      <a:pt x="8201" y="5337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7" name="Google Shape;1097;p6"/>
              <p:cNvSpPr/>
              <p:nvPr/>
            </p:nvSpPr>
            <p:spPr>
              <a:xfrm>
                <a:off x="2817271" y="3589352"/>
                <a:ext cx="639344" cy="337341"/>
              </a:xfrm>
              <a:custGeom>
                <a:rect b="b" l="l" r="r" t="t"/>
                <a:pathLst>
                  <a:path extrusionOk="0" h="7551" w="14311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2"/>
                      <a:pt x="21" y="4967"/>
                      <a:pt x="2575" y="6449"/>
                    </a:cubicBezTo>
                    <a:cubicBezTo>
                      <a:pt x="3844" y="7183"/>
                      <a:pt x="5508" y="7551"/>
                      <a:pt x="7171" y="7551"/>
                    </a:cubicBezTo>
                    <a:cubicBezTo>
                      <a:pt x="8841" y="7551"/>
                      <a:pt x="10510" y="7180"/>
                      <a:pt x="11778" y="6438"/>
                    </a:cubicBezTo>
                    <a:cubicBezTo>
                      <a:pt x="14310" y="4967"/>
                      <a:pt x="14300" y="2582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8" name="Google Shape;1098;p6"/>
              <p:cNvSpPr/>
              <p:nvPr/>
            </p:nvSpPr>
            <p:spPr>
              <a:xfrm>
                <a:off x="2908812" y="3629025"/>
                <a:ext cx="456713" cy="142826"/>
              </a:xfrm>
              <a:custGeom>
                <a:rect b="b" l="l" r="r" t="t"/>
                <a:pathLst>
                  <a:path extrusionOk="0" h="3197" w="10223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6"/>
                      <a:pt x="9961" y="2556"/>
                      <a:pt x="10066" y="3197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9" name="Google Shape;1099;p6"/>
              <p:cNvSpPr/>
              <p:nvPr/>
            </p:nvSpPr>
            <p:spPr>
              <a:xfrm>
                <a:off x="2915380" y="3655428"/>
                <a:ext cx="443131" cy="231551"/>
              </a:xfrm>
              <a:custGeom>
                <a:rect b="b" l="l" r="r" t="t"/>
                <a:pathLst>
                  <a:path extrusionOk="0" h="5183" w="9919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4"/>
                      <a:pt x="0" y="2585"/>
                    </a:cubicBezTo>
                    <a:cubicBezTo>
                      <a:pt x="116" y="3226"/>
                      <a:pt x="599" y="3845"/>
                      <a:pt x="1450" y="4340"/>
                    </a:cubicBezTo>
                    <a:cubicBezTo>
                      <a:pt x="2427" y="4901"/>
                      <a:pt x="3704" y="5182"/>
                      <a:pt x="4979" y="5182"/>
                    </a:cubicBezTo>
                    <a:cubicBezTo>
                      <a:pt x="6254" y="5182"/>
                      <a:pt x="7528" y="4901"/>
                      <a:pt x="8500" y="4340"/>
                    </a:cubicBezTo>
                    <a:cubicBezTo>
                      <a:pt x="9340" y="3856"/>
                      <a:pt x="9814" y="3236"/>
                      <a:pt x="9919" y="2606"/>
                    </a:cubicBezTo>
                    <a:cubicBezTo>
                      <a:pt x="9814" y="1965"/>
                      <a:pt x="9330" y="1345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p6"/>
              <p:cNvSpPr/>
              <p:nvPr/>
            </p:nvSpPr>
            <p:spPr>
              <a:xfrm>
                <a:off x="2908812" y="3616471"/>
                <a:ext cx="456713" cy="283061"/>
              </a:xfrm>
              <a:custGeom>
                <a:rect b="b" l="l" r="r" t="t"/>
                <a:pathLst>
                  <a:path extrusionOk="0" fill="none" h="6336" w="10223">
                    <a:moveTo>
                      <a:pt x="10066" y="3478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17"/>
                      <a:pt x="1597" y="5212"/>
                    </a:cubicBezTo>
                    <a:cubicBezTo>
                      <a:pt x="3552" y="6335"/>
                      <a:pt x="6704" y="6335"/>
                      <a:pt x="8647" y="5212"/>
                    </a:cubicBezTo>
                    <a:cubicBezTo>
                      <a:pt x="9487" y="4728"/>
                      <a:pt x="9961" y="4108"/>
                      <a:pt x="10066" y="347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p6"/>
              <p:cNvSpPr/>
              <p:nvPr/>
            </p:nvSpPr>
            <p:spPr>
              <a:xfrm>
                <a:off x="2915380" y="3642740"/>
                <a:ext cx="443578" cy="129602"/>
              </a:xfrm>
              <a:custGeom>
                <a:rect b="b" l="l" r="r" t="t"/>
                <a:pathLst>
                  <a:path extrusionOk="0" fill="none" h="2901" w="9929">
                    <a:moveTo>
                      <a:pt x="9929" y="2900"/>
                    </a:moveTo>
                    <a:cubicBezTo>
                      <a:pt x="9929" y="2890"/>
                      <a:pt x="9929" y="2890"/>
                      <a:pt x="9919" y="2890"/>
                    </a:cubicBezTo>
                    <a:cubicBezTo>
                      <a:pt x="9814" y="2249"/>
                      <a:pt x="9330" y="1629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8"/>
                      <a:pt x="0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p6"/>
              <p:cNvSpPr/>
              <p:nvPr/>
            </p:nvSpPr>
            <p:spPr>
              <a:xfrm>
                <a:off x="3028946" y="3702338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5" y="768"/>
                      <a:pt x="2895" y="754"/>
                      <a:pt x="2961" y="754"/>
                    </a:cubicBezTo>
                    <a:cubicBezTo>
                      <a:pt x="3075" y="754"/>
                      <a:pt x="3205" y="796"/>
                      <a:pt x="3331" y="862"/>
                    </a:cubicBezTo>
                    <a:cubicBezTo>
                      <a:pt x="3573" y="1009"/>
                      <a:pt x="3836" y="1314"/>
                      <a:pt x="3973" y="1598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3" name="Google Shape;1103;p6"/>
            <p:cNvGrpSpPr/>
            <p:nvPr/>
          </p:nvGrpSpPr>
          <p:grpSpPr>
            <a:xfrm>
              <a:off x="5613293" y="835563"/>
              <a:ext cx="1906271" cy="1862643"/>
              <a:chOff x="1409018" y="1036375"/>
              <a:chExt cx="1906271" cy="1862643"/>
            </a:xfrm>
          </p:grpSpPr>
          <p:sp>
            <p:nvSpPr>
              <p:cNvPr id="1104" name="Google Shape;1104;p6"/>
              <p:cNvSpPr/>
              <p:nvPr/>
            </p:nvSpPr>
            <p:spPr>
              <a:xfrm>
                <a:off x="1991640" y="1924251"/>
                <a:ext cx="387949" cy="389077"/>
              </a:xfrm>
              <a:custGeom>
                <a:rect b="b" l="l" r="r" t="t"/>
                <a:pathLst>
                  <a:path extrusionOk="0" h="10686" w="10655">
                    <a:moveTo>
                      <a:pt x="7040" y="0"/>
                    </a:moveTo>
                    <a:lnTo>
                      <a:pt x="1" y="7114"/>
                    </a:lnTo>
                    <a:lnTo>
                      <a:pt x="3615" y="10686"/>
                    </a:lnTo>
                    <a:lnTo>
                      <a:pt x="10654" y="3572"/>
                    </a:lnTo>
                    <a:lnTo>
                      <a:pt x="70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p6"/>
              <p:cNvSpPr/>
              <p:nvPr/>
            </p:nvSpPr>
            <p:spPr>
              <a:xfrm>
                <a:off x="1983230" y="1915550"/>
                <a:ext cx="404770" cy="406226"/>
              </a:xfrm>
              <a:custGeom>
                <a:rect b="b" l="l" r="r" t="t"/>
                <a:pathLst>
                  <a:path extrusionOk="0" h="11157" w="11117">
                    <a:moveTo>
                      <a:pt x="7281" y="565"/>
                    </a:moveTo>
                    <a:lnTo>
                      <a:pt x="10559" y="3811"/>
                    </a:lnTo>
                    <a:lnTo>
                      <a:pt x="3846" y="10589"/>
                    </a:lnTo>
                    <a:lnTo>
                      <a:pt x="568" y="7353"/>
                    </a:lnTo>
                    <a:lnTo>
                      <a:pt x="7281" y="565"/>
                    </a:lnTo>
                    <a:close/>
                    <a:moveTo>
                      <a:pt x="7272" y="0"/>
                    </a:moveTo>
                    <a:cubicBezTo>
                      <a:pt x="7213" y="0"/>
                      <a:pt x="7155" y="24"/>
                      <a:pt x="7113" y="71"/>
                    </a:cubicBezTo>
                    <a:lnTo>
                      <a:pt x="74" y="7185"/>
                    </a:lnTo>
                    <a:cubicBezTo>
                      <a:pt x="21" y="7227"/>
                      <a:pt x="0" y="7290"/>
                      <a:pt x="0" y="7353"/>
                    </a:cubicBezTo>
                    <a:cubicBezTo>
                      <a:pt x="0" y="7416"/>
                      <a:pt x="32" y="7468"/>
                      <a:pt x="74" y="7521"/>
                    </a:cubicBezTo>
                    <a:lnTo>
                      <a:pt x="3688" y="11093"/>
                    </a:lnTo>
                    <a:cubicBezTo>
                      <a:pt x="3730" y="11135"/>
                      <a:pt x="3793" y="11156"/>
                      <a:pt x="3846" y="11156"/>
                    </a:cubicBezTo>
                    <a:cubicBezTo>
                      <a:pt x="3909" y="11156"/>
                      <a:pt x="3972" y="11135"/>
                      <a:pt x="4014" y="11093"/>
                    </a:cubicBezTo>
                    <a:lnTo>
                      <a:pt x="11054" y="3980"/>
                    </a:lnTo>
                    <a:cubicBezTo>
                      <a:pt x="11096" y="3938"/>
                      <a:pt x="11117" y="3875"/>
                      <a:pt x="11117" y="3811"/>
                    </a:cubicBezTo>
                    <a:cubicBezTo>
                      <a:pt x="11117" y="3748"/>
                      <a:pt x="11096" y="3685"/>
                      <a:pt x="11054" y="3643"/>
                    </a:cubicBezTo>
                    <a:lnTo>
                      <a:pt x="7439" y="71"/>
                    </a:lnTo>
                    <a:cubicBezTo>
                      <a:pt x="7392" y="24"/>
                      <a:pt x="7331" y="0"/>
                      <a:pt x="72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6"/>
              <p:cNvSpPr/>
              <p:nvPr/>
            </p:nvSpPr>
            <p:spPr>
              <a:xfrm>
                <a:off x="1982465" y="1044822"/>
                <a:ext cx="1332824" cy="1212380"/>
              </a:xfrm>
              <a:custGeom>
                <a:rect b="b" l="l" r="r" t="t"/>
                <a:pathLst>
                  <a:path extrusionOk="0" h="33298" w="36606">
                    <a:moveTo>
                      <a:pt x="18299" y="1"/>
                    </a:moveTo>
                    <a:cubicBezTo>
                      <a:pt x="14009" y="1"/>
                      <a:pt x="9720" y="1648"/>
                      <a:pt x="6462" y="4938"/>
                    </a:cubicBezTo>
                    <a:cubicBezTo>
                      <a:pt x="0" y="11473"/>
                      <a:pt x="53" y="22011"/>
                      <a:pt x="6588" y="28483"/>
                    </a:cubicBezTo>
                    <a:cubicBezTo>
                      <a:pt x="9832" y="31696"/>
                      <a:pt x="14062" y="33298"/>
                      <a:pt x="18291" y="33298"/>
                    </a:cubicBezTo>
                    <a:cubicBezTo>
                      <a:pt x="22583" y="33298"/>
                      <a:pt x="26874" y="31648"/>
                      <a:pt x="30134" y="28357"/>
                    </a:cubicBezTo>
                    <a:cubicBezTo>
                      <a:pt x="36606" y="21822"/>
                      <a:pt x="36543" y="11284"/>
                      <a:pt x="30008" y="4812"/>
                    </a:cubicBezTo>
                    <a:cubicBezTo>
                      <a:pt x="26763" y="1603"/>
                      <a:pt x="22530" y="1"/>
                      <a:pt x="18299" y="1"/>
                    </a:cubicBezTo>
                    <a:close/>
                  </a:path>
                </a:pathLst>
              </a:custGeom>
              <a:solidFill>
                <a:schemeClr val="accent2">
                  <a:alpha val="17254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6"/>
              <p:cNvSpPr/>
              <p:nvPr/>
            </p:nvSpPr>
            <p:spPr>
              <a:xfrm>
                <a:off x="2032965" y="1036375"/>
                <a:ext cx="1231459" cy="1229566"/>
              </a:xfrm>
              <a:custGeom>
                <a:rect b="b" l="l" r="r" t="t"/>
                <a:pathLst>
                  <a:path extrusionOk="0" h="33770" w="33822">
                    <a:moveTo>
                      <a:pt x="16916" y="463"/>
                    </a:moveTo>
                    <a:cubicBezTo>
                      <a:pt x="21266" y="463"/>
                      <a:pt x="25364" y="2144"/>
                      <a:pt x="28463" y="5212"/>
                    </a:cubicBezTo>
                    <a:cubicBezTo>
                      <a:pt x="31573" y="8301"/>
                      <a:pt x="33307" y="12408"/>
                      <a:pt x="33328" y="16790"/>
                    </a:cubicBezTo>
                    <a:cubicBezTo>
                      <a:pt x="33349" y="21182"/>
                      <a:pt x="31668" y="25311"/>
                      <a:pt x="28579" y="28432"/>
                    </a:cubicBezTo>
                    <a:cubicBezTo>
                      <a:pt x="25490" y="31542"/>
                      <a:pt x="21381" y="33275"/>
                      <a:pt x="17000" y="33296"/>
                    </a:cubicBezTo>
                    <a:lnTo>
                      <a:pt x="16905" y="33296"/>
                    </a:lnTo>
                    <a:cubicBezTo>
                      <a:pt x="12555" y="33296"/>
                      <a:pt x="8458" y="31615"/>
                      <a:pt x="5369" y="28547"/>
                    </a:cubicBezTo>
                    <a:cubicBezTo>
                      <a:pt x="2249" y="25458"/>
                      <a:pt x="515" y="21350"/>
                      <a:pt x="494" y="16968"/>
                    </a:cubicBezTo>
                    <a:cubicBezTo>
                      <a:pt x="473" y="12577"/>
                      <a:pt x="2165" y="8448"/>
                      <a:pt x="5243" y="5327"/>
                    </a:cubicBezTo>
                    <a:cubicBezTo>
                      <a:pt x="8332" y="2217"/>
                      <a:pt x="12440" y="484"/>
                      <a:pt x="16832" y="463"/>
                    </a:cubicBezTo>
                    <a:close/>
                    <a:moveTo>
                      <a:pt x="16821" y="0"/>
                    </a:moveTo>
                    <a:cubicBezTo>
                      <a:pt x="12314" y="21"/>
                      <a:pt x="8080" y="1797"/>
                      <a:pt x="4907" y="5002"/>
                    </a:cubicBezTo>
                    <a:cubicBezTo>
                      <a:pt x="1734" y="8206"/>
                      <a:pt x="0" y="12461"/>
                      <a:pt x="31" y="16968"/>
                    </a:cubicBezTo>
                    <a:cubicBezTo>
                      <a:pt x="52" y="21476"/>
                      <a:pt x="1829" y="25710"/>
                      <a:pt x="5033" y="28883"/>
                    </a:cubicBezTo>
                    <a:cubicBezTo>
                      <a:pt x="8217" y="32035"/>
                      <a:pt x="12429" y="33769"/>
                      <a:pt x="16905" y="33769"/>
                    </a:cubicBezTo>
                    <a:lnTo>
                      <a:pt x="17000" y="33769"/>
                    </a:lnTo>
                    <a:cubicBezTo>
                      <a:pt x="21507" y="33737"/>
                      <a:pt x="25742" y="31962"/>
                      <a:pt x="28915" y="28757"/>
                    </a:cubicBezTo>
                    <a:cubicBezTo>
                      <a:pt x="32088" y="25553"/>
                      <a:pt x="33821" y="21297"/>
                      <a:pt x="33800" y="16790"/>
                    </a:cubicBezTo>
                    <a:cubicBezTo>
                      <a:pt x="33769" y="12282"/>
                      <a:pt x="31993" y="8049"/>
                      <a:pt x="28789" y="4876"/>
                    </a:cubicBezTo>
                    <a:cubicBezTo>
                      <a:pt x="25605" y="1724"/>
                      <a:pt x="21392" y="0"/>
                      <a:pt x="169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6"/>
              <p:cNvSpPr/>
              <p:nvPr/>
            </p:nvSpPr>
            <p:spPr>
              <a:xfrm>
                <a:off x="2080770" y="1134425"/>
                <a:ext cx="1135846" cy="1033170"/>
              </a:xfrm>
              <a:custGeom>
                <a:rect b="b" l="l" r="r" t="t"/>
                <a:pathLst>
                  <a:path extrusionOk="0" h="28376" w="31196">
                    <a:moveTo>
                      <a:pt x="15599" y="1"/>
                    </a:moveTo>
                    <a:cubicBezTo>
                      <a:pt x="11943" y="1"/>
                      <a:pt x="8289" y="1406"/>
                      <a:pt x="5517" y="4210"/>
                    </a:cubicBezTo>
                    <a:cubicBezTo>
                      <a:pt x="0" y="9779"/>
                      <a:pt x="53" y="18762"/>
                      <a:pt x="5622" y="24268"/>
                    </a:cubicBezTo>
                    <a:cubicBezTo>
                      <a:pt x="8388" y="27007"/>
                      <a:pt x="11996" y="28376"/>
                      <a:pt x="15602" y="28376"/>
                    </a:cubicBezTo>
                    <a:cubicBezTo>
                      <a:pt x="19256" y="28376"/>
                      <a:pt x="22908" y="26971"/>
                      <a:pt x="25679" y="24163"/>
                    </a:cubicBezTo>
                    <a:cubicBezTo>
                      <a:pt x="31195" y="18594"/>
                      <a:pt x="31142" y="9610"/>
                      <a:pt x="25574" y="4105"/>
                    </a:cubicBezTo>
                    <a:cubicBezTo>
                      <a:pt x="22809" y="1367"/>
                      <a:pt x="19203" y="1"/>
                      <a:pt x="155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6"/>
              <p:cNvSpPr/>
              <p:nvPr/>
            </p:nvSpPr>
            <p:spPr>
              <a:xfrm>
                <a:off x="2122860" y="1125905"/>
                <a:ext cx="1102932" cy="1050101"/>
              </a:xfrm>
              <a:custGeom>
                <a:rect b="b" l="l" r="r" t="t"/>
                <a:pathLst>
                  <a:path extrusionOk="0" h="28841" w="30292">
                    <a:moveTo>
                      <a:pt x="14447" y="472"/>
                    </a:moveTo>
                    <a:cubicBezTo>
                      <a:pt x="18146" y="472"/>
                      <a:pt x="21623" y="1901"/>
                      <a:pt x="24260" y="4507"/>
                    </a:cubicBezTo>
                    <a:cubicBezTo>
                      <a:pt x="29724" y="9918"/>
                      <a:pt x="29776" y="18765"/>
                      <a:pt x="24355" y="24239"/>
                    </a:cubicBezTo>
                    <a:cubicBezTo>
                      <a:pt x="21631" y="26989"/>
                      <a:pt x="18037" y="28368"/>
                      <a:pt x="14440" y="28368"/>
                    </a:cubicBezTo>
                    <a:cubicBezTo>
                      <a:pt x="10892" y="28368"/>
                      <a:pt x="7342" y="27026"/>
                      <a:pt x="4623" y="24334"/>
                    </a:cubicBezTo>
                    <a:cubicBezTo>
                      <a:pt x="1975" y="21717"/>
                      <a:pt x="504" y="18219"/>
                      <a:pt x="494" y="14488"/>
                    </a:cubicBezTo>
                    <a:cubicBezTo>
                      <a:pt x="473" y="10769"/>
                      <a:pt x="1902" y="7250"/>
                      <a:pt x="4529" y="4602"/>
                    </a:cubicBezTo>
                    <a:cubicBezTo>
                      <a:pt x="7145" y="1954"/>
                      <a:pt x="10644" y="483"/>
                      <a:pt x="14373" y="472"/>
                    </a:cubicBezTo>
                    <a:close/>
                    <a:moveTo>
                      <a:pt x="14363" y="0"/>
                    </a:moveTo>
                    <a:cubicBezTo>
                      <a:pt x="10518" y="21"/>
                      <a:pt x="6903" y="1534"/>
                      <a:pt x="4193" y="4276"/>
                    </a:cubicBezTo>
                    <a:cubicBezTo>
                      <a:pt x="1482" y="7019"/>
                      <a:pt x="0" y="10643"/>
                      <a:pt x="21" y="14499"/>
                    </a:cubicBezTo>
                    <a:cubicBezTo>
                      <a:pt x="42" y="18345"/>
                      <a:pt x="1555" y="21959"/>
                      <a:pt x="4298" y="24670"/>
                    </a:cubicBezTo>
                    <a:cubicBezTo>
                      <a:pt x="7103" y="27454"/>
                      <a:pt x="10770" y="28841"/>
                      <a:pt x="14447" y="28841"/>
                    </a:cubicBezTo>
                    <a:cubicBezTo>
                      <a:pt x="18156" y="28841"/>
                      <a:pt x="21875" y="27412"/>
                      <a:pt x="24691" y="24565"/>
                    </a:cubicBezTo>
                    <a:cubicBezTo>
                      <a:pt x="30291" y="18912"/>
                      <a:pt x="30238" y="9760"/>
                      <a:pt x="24586" y="4171"/>
                    </a:cubicBezTo>
                    <a:cubicBezTo>
                      <a:pt x="21865" y="1481"/>
                      <a:pt x="18272" y="0"/>
                      <a:pt x="144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6"/>
              <p:cNvSpPr/>
              <p:nvPr/>
            </p:nvSpPr>
            <p:spPr>
              <a:xfrm>
                <a:off x="2125518" y="1174985"/>
                <a:ext cx="1046314" cy="951939"/>
              </a:xfrm>
              <a:custGeom>
                <a:rect b="b" l="l" r="r" t="t"/>
                <a:pathLst>
                  <a:path extrusionOk="0" h="26145" w="28737">
                    <a:moveTo>
                      <a:pt x="14369" y="0"/>
                    </a:moveTo>
                    <a:cubicBezTo>
                      <a:pt x="11001" y="0"/>
                      <a:pt x="7635" y="1293"/>
                      <a:pt x="5075" y="3873"/>
                    </a:cubicBezTo>
                    <a:cubicBezTo>
                      <a:pt x="1" y="9012"/>
                      <a:pt x="43" y="17291"/>
                      <a:pt x="5170" y="22365"/>
                    </a:cubicBezTo>
                    <a:cubicBezTo>
                      <a:pt x="7722" y="24886"/>
                      <a:pt x="11048" y="26144"/>
                      <a:pt x="14373" y="26144"/>
                    </a:cubicBezTo>
                    <a:cubicBezTo>
                      <a:pt x="17741" y="26144"/>
                      <a:pt x="21108" y="24852"/>
                      <a:pt x="23662" y="22271"/>
                    </a:cubicBezTo>
                    <a:cubicBezTo>
                      <a:pt x="28736" y="17133"/>
                      <a:pt x="28694" y="8865"/>
                      <a:pt x="23567" y="3779"/>
                    </a:cubicBezTo>
                    <a:cubicBezTo>
                      <a:pt x="21016" y="1259"/>
                      <a:pt x="17691" y="0"/>
                      <a:pt x="14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6"/>
              <p:cNvSpPr/>
              <p:nvPr/>
            </p:nvSpPr>
            <p:spPr>
              <a:xfrm>
                <a:off x="2116342" y="1166611"/>
                <a:ext cx="1017623" cy="968834"/>
              </a:xfrm>
              <a:custGeom>
                <a:rect b="b" l="l" r="r" t="t"/>
                <a:pathLst>
                  <a:path extrusionOk="0" h="26609" w="27949">
                    <a:moveTo>
                      <a:pt x="14626" y="468"/>
                    </a:moveTo>
                    <a:cubicBezTo>
                      <a:pt x="17883" y="468"/>
                      <a:pt x="21150" y="1708"/>
                      <a:pt x="23651" y="4177"/>
                    </a:cubicBezTo>
                    <a:cubicBezTo>
                      <a:pt x="26089" y="6594"/>
                      <a:pt x="27444" y="9809"/>
                      <a:pt x="27465" y="13234"/>
                    </a:cubicBezTo>
                    <a:cubicBezTo>
                      <a:pt x="27475" y="16670"/>
                      <a:pt x="26163" y="19896"/>
                      <a:pt x="23746" y="22333"/>
                    </a:cubicBezTo>
                    <a:cubicBezTo>
                      <a:pt x="21329" y="24771"/>
                      <a:pt x="18114" y="26126"/>
                      <a:pt x="14689" y="26147"/>
                    </a:cubicBezTo>
                    <a:lnTo>
                      <a:pt x="14615" y="26147"/>
                    </a:lnTo>
                    <a:cubicBezTo>
                      <a:pt x="11211" y="26147"/>
                      <a:pt x="8007" y="24823"/>
                      <a:pt x="5590" y="22427"/>
                    </a:cubicBezTo>
                    <a:cubicBezTo>
                      <a:pt x="557" y="17447"/>
                      <a:pt x="515" y="9305"/>
                      <a:pt x="5495" y="4272"/>
                    </a:cubicBezTo>
                    <a:cubicBezTo>
                      <a:pt x="8007" y="1740"/>
                      <a:pt x="11316" y="468"/>
                      <a:pt x="14626" y="468"/>
                    </a:cubicBezTo>
                    <a:close/>
                    <a:moveTo>
                      <a:pt x="14626" y="0"/>
                    </a:moveTo>
                    <a:cubicBezTo>
                      <a:pt x="11194" y="0"/>
                      <a:pt x="7762" y="1317"/>
                      <a:pt x="5159" y="3946"/>
                    </a:cubicBezTo>
                    <a:cubicBezTo>
                      <a:pt x="1" y="9158"/>
                      <a:pt x="43" y="17605"/>
                      <a:pt x="5264" y="22763"/>
                    </a:cubicBezTo>
                    <a:cubicBezTo>
                      <a:pt x="7765" y="25243"/>
                      <a:pt x="11096" y="26609"/>
                      <a:pt x="14615" y="26609"/>
                    </a:cubicBezTo>
                    <a:lnTo>
                      <a:pt x="14689" y="26609"/>
                    </a:lnTo>
                    <a:cubicBezTo>
                      <a:pt x="18240" y="26588"/>
                      <a:pt x="21582" y="25191"/>
                      <a:pt x="24082" y="22669"/>
                    </a:cubicBezTo>
                    <a:cubicBezTo>
                      <a:pt x="26583" y="20137"/>
                      <a:pt x="27949" y="16786"/>
                      <a:pt x="27928" y="13234"/>
                    </a:cubicBezTo>
                    <a:cubicBezTo>
                      <a:pt x="27907" y="9683"/>
                      <a:pt x="26509" y="6342"/>
                      <a:pt x="23987" y="3841"/>
                    </a:cubicBezTo>
                    <a:cubicBezTo>
                      <a:pt x="21395" y="1280"/>
                      <a:pt x="18010" y="0"/>
                      <a:pt x="146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6"/>
              <p:cNvSpPr/>
              <p:nvPr/>
            </p:nvSpPr>
            <p:spPr>
              <a:xfrm>
                <a:off x="2326752" y="1228470"/>
                <a:ext cx="476680" cy="210705"/>
              </a:xfrm>
              <a:custGeom>
                <a:rect b="b" l="l" r="r" t="t"/>
                <a:pathLst>
                  <a:path extrusionOk="0" h="5787" w="13092">
                    <a:moveTo>
                      <a:pt x="11187" y="196"/>
                    </a:moveTo>
                    <a:cubicBezTo>
                      <a:pt x="10543" y="196"/>
                      <a:pt x="9957" y="637"/>
                      <a:pt x="9803" y="1291"/>
                    </a:cubicBezTo>
                    <a:cubicBezTo>
                      <a:pt x="9688" y="1785"/>
                      <a:pt x="9845" y="2268"/>
                      <a:pt x="10181" y="2604"/>
                    </a:cubicBezTo>
                    <a:cubicBezTo>
                      <a:pt x="10360" y="2783"/>
                      <a:pt x="10591" y="2909"/>
                      <a:pt x="10854" y="2972"/>
                    </a:cubicBezTo>
                    <a:cubicBezTo>
                      <a:pt x="10959" y="3004"/>
                      <a:pt x="11064" y="3025"/>
                      <a:pt x="11169" y="3056"/>
                    </a:cubicBezTo>
                    <a:cubicBezTo>
                      <a:pt x="11290" y="3088"/>
                      <a:pt x="11412" y="3103"/>
                      <a:pt x="11531" y="3103"/>
                    </a:cubicBezTo>
                    <a:cubicBezTo>
                      <a:pt x="12157" y="3103"/>
                      <a:pt x="12725" y="2684"/>
                      <a:pt x="12892" y="2058"/>
                    </a:cubicBezTo>
                    <a:cubicBezTo>
                      <a:pt x="13092" y="1312"/>
                      <a:pt x="12651" y="534"/>
                      <a:pt x="11894" y="335"/>
                    </a:cubicBezTo>
                    <a:cubicBezTo>
                      <a:pt x="11768" y="303"/>
                      <a:pt x="11631" y="261"/>
                      <a:pt x="11495" y="230"/>
                    </a:cubicBezTo>
                    <a:cubicBezTo>
                      <a:pt x="11392" y="207"/>
                      <a:pt x="11288" y="196"/>
                      <a:pt x="11187" y="196"/>
                    </a:cubicBezTo>
                    <a:close/>
                    <a:moveTo>
                      <a:pt x="7607" y="0"/>
                    </a:moveTo>
                    <a:cubicBezTo>
                      <a:pt x="7555" y="0"/>
                      <a:pt x="7502" y="3"/>
                      <a:pt x="7449" y="9"/>
                    </a:cubicBezTo>
                    <a:cubicBezTo>
                      <a:pt x="4844" y="324"/>
                      <a:pt x="2396" y="1522"/>
                      <a:pt x="547" y="3392"/>
                    </a:cubicBezTo>
                    <a:cubicBezTo>
                      <a:pt x="1" y="3949"/>
                      <a:pt x="1" y="4832"/>
                      <a:pt x="557" y="5378"/>
                    </a:cubicBezTo>
                    <a:cubicBezTo>
                      <a:pt x="829" y="5650"/>
                      <a:pt x="1187" y="5787"/>
                      <a:pt x="1545" y="5787"/>
                    </a:cubicBezTo>
                    <a:cubicBezTo>
                      <a:pt x="1906" y="5787"/>
                      <a:pt x="2269" y="5647"/>
                      <a:pt x="2543" y="5367"/>
                    </a:cubicBezTo>
                    <a:cubicBezTo>
                      <a:pt x="3972" y="3928"/>
                      <a:pt x="5779" y="3046"/>
                      <a:pt x="7786" y="2804"/>
                    </a:cubicBezTo>
                    <a:cubicBezTo>
                      <a:pt x="8563" y="2710"/>
                      <a:pt x="9109" y="2016"/>
                      <a:pt x="9015" y="1239"/>
                    </a:cubicBezTo>
                    <a:cubicBezTo>
                      <a:pt x="8927" y="524"/>
                      <a:pt x="8319" y="0"/>
                      <a:pt x="7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18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6"/>
              <p:cNvSpPr/>
              <p:nvPr/>
            </p:nvSpPr>
            <p:spPr>
              <a:xfrm>
                <a:off x="1409018" y="2038394"/>
                <a:ext cx="869180" cy="852067"/>
              </a:xfrm>
              <a:custGeom>
                <a:rect b="b" l="l" r="r" t="t"/>
                <a:pathLst>
                  <a:path extrusionOk="0" h="23402" w="23872">
                    <a:moveTo>
                      <a:pt x="16817" y="0"/>
                    </a:moveTo>
                    <a:cubicBezTo>
                      <a:pt x="16073" y="0"/>
                      <a:pt x="15329" y="286"/>
                      <a:pt x="14763" y="858"/>
                    </a:cubicBezTo>
                    <a:lnTo>
                      <a:pt x="1114" y="14643"/>
                    </a:lnTo>
                    <a:cubicBezTo>
                      <a:pt x="0" y="15777"/>
                      <a:pt x="0" y="17606"/>
                      <a:pt x="1135" y="18730"/>
                    </a:cubicBezTo>
                    <a:lnTo>
                      <a:pt x="5023" y="22565"/>
                    </a:lnTo>
                    <a:cubicBezTo>
                      <a:pt x="5586" y="23123"/>
                      <a:pt x="6320" y="23401"/>
                      <a:pt x="7055" y="23401"/>
                    </a:cubicBezTo>
                    <a:cubicBezTo>
                      <a:pt x="7799" y="23401"/>
                      <a:pt x="8544" y="23115"/>
                      <a:pt x="9110" y="22544"/>
                    </a:cubicBezTo>
                    <a:lnTo>
                      <a:pt x="22748" y="8759"/>
                    </a:lnTo>
                    <a:cubicBezTo>
                      <a:pt x="23872" y="7624"/>
                      <a:pt x="23872" y="5796"/>
                      <a:pt x="22727" y="4672"/>
                    </a:cubicBezTo>
                    <a:lnTo>
                      <a:pt x="18850" y="837"/>
                    </a:lnTo>
                    <a:cubicBezTo>
                      <a:pt x="18286" y="279"/>
                      <a:pt x="17552" y="0"/>
                      <a:pt x="16817" y="0"/>
                    </a:cubicBezTo>
                    <a:close/>
                  </a:path>
                </a:pathLst>
              </a:custGeom>
              <a:solidFill>
                <a:schemeClr val="accent2">
                  <a:alpha val="17254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6"/>
              <p:cNvSpPr/>
              <p:nvPr/>
            </p:nvSpPr>
            <p:spPr>
              <a:xfrm>
                <a:off x="1410548" y="2029693"/>
                <a:ext cx="877226" cy="869325"/>
              </a:xfrm>
              <a:custGeom>
                <a:rect b="b" l="l" r="r" t="t"/>
                <a:pathLst>
                  <a:path extrusionOk="0" h="23876" w="24093">
                    <a:moveTo>
                      <a:pt x="16780" y="466"/>
                    </a:moveTo>
                    <a:cubicBezTo>
                      <a:pt x="17453" y="466"/>
                      <a:pt x="18125" y="729"/>
                      <a:pt x="18639" y="1234"/>
                    </a:cubicBezTo>
                    <a:lnTo>
                      <a:pt x="22527" y="5079"/>
                    </a:lnTo>
                    <a:cubicBezTo>
                      <a:pt x="23567" y="6109"/>
                      <a:pt x="23578" y="7790"/>
                      <a:pt x="22548" y="8830"/>
                    </a:cubicBezTo>
                    <a:lnTo>
                      <a:pt x="8900" y="22626"/>
                    </a:lnTo>
                    <a:cubicBezTo>
                      <a:pt x="8396" y="23130"/>
                      <a:pt x="7733" y="23403"/>
                      <a:pt x="7030" y="23413"/>
                    </a:cubicBezTo>
                    <a:lnTo>
                      <a:pt x="7009" y="23413"/>
                    </a:lnTo>
                    <a:cubicBezTo>
                      <a:pt x="6305" y="23413"/>
                      <a:pt x="5643" y="23140"/>
                      <a:pt x="5139" y="22636"/>
                    </a:cubicBezTo>
                    <a:lnTo>
                      <a:pt x="1261" y="18801"/>
                    </a:lnTo>
                    <a:cubicBezTo>
                      <a:pt x="757" y="18297"/>
                      <a:pt x="474" y="17634"/>
                      <a:pt x="474" y="16931"/>
                    </a:cubicBezTo>
                    <a:cubicBezTo>
                      <a:pt x="474" y="16216"/>
                      <a:pt x="747" y="15544"/>
                      <a:pt x="1240" y="15040"/>
                    </a:cubicBezTo>
                    <a:lnTo>
                      <a:pt x="14889" y="1255"/>
                    </a:lnTo>
                    <a:cubicBezTo>
                      <a:pt x="15403" y="729"/>
                      <a:pt x="16087" y="466"/>
                      <a:pt x="16780" y="466"/>
                    </a:cubicBezTo>
                    <a:close/>
                    <a:moveTo>
                      <a:pt x="16776" y="0"/>
                    </a:moveTo>
                    <a:cubicBezTo>
                      <a:pt x="15971" y="0"/>
                      <a:pt x="15166" y="310"/>
                      <a:pt x="14553" y="929"/>
                    </a:cubicBezTo>
                    <a:lnTo>
                      <a:pt x="915" y="14713"/>
                    </a:lnTo>
                    <a:cubicBezTo>
                      <a:pt x="327" y="15302"/>
                      <a:pt x="1" y="16090"/>
                      <a:pt x="11" y="16931"/>
                    </a:cubicBezTo>
                    <a:cubicBezTo>
                      <a:pt x="11" y="17760"/>
                      <a:pt x="337" y="18549"/>
                      <a:pt x="936" y="19137"/>
                    </a:cubicBezTo>
                    <a:lnTo>
                      <a:pt x="4813" y="22972"/>
                    </a:lnTo>
                    <a:cubicBezTo>
                      <a:pt x="5401" y="23560"/>
                      <a:pt x="6178" y="23875"/>
                      <a:pt x="7009" y="23875"/>
                    </a:cubicBezTo>
                    <a:lnTo>
                      <a:pt x="7030" y="23875"/>
                    </a:lnTo>
                    <a:cubicBezTo>
                      <a:pt x="7860" y="23875"/>
                      <a:pt x="8648" y="23539"/>
                      <a:pt x="9236" y="22951"/>
                    </a:cubicBezTo>
                    <a:lnTo>
                      <a:pt x="22874" y="9166"/>
                    </a:lnTo>
                    <a:cubicBezTo>
                      <a:pt x="24093" y="7937"/>
                      <a:pt x="24082" y="5962"/>
                      <a:pt x="22853" y="4743"/>
                    </a:cubicBezTo>
                    <a:lnTo>
                      <a:pt x="18976" y="908"/>
                    </a:lnTo>
                    <a:cubicBezTo>
                      <a:pt x="18365" y="302"/>
                      <a:pt x="17571" y="0"/>
                      <a:pt x="167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7"/>
          <p:cNvSpPr/>
          <p:nvPr/>
        </p:nvSpPr>
        <p:spPr>
          <a:xfrm>
            <a:off x="2594642" y="566878"/>
            <a:ext cx="332509" cy="292388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7"/>
          <p:cNvSpPr txBox="1"/>
          <p:nvPr>
            <p:ph type="title"/>
          </p:nvPr>
        </p:nvSpPr>
        <p:spPr>
          <a:xfrm>
            <a:off x="720000" y="13714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/>
              <a:t>   </a:t>
            </a:r>
            <a:r>
              <a:rPr lang="en" sz="2800">
                <a:solidFill>
                  <a:schemeClr val="accent1"/>
                </a:solidFill>
              </a:rPr>
              <a:t>Dataset de la entidad</a:t>
            </a:r>
            <a:endParaRPr sz="4000">
              <a:solidFill>
                <a:schemeClr val="accent1"/>
              </a:solidFill>
            </a:endParaRPr>
          </a:p>
        </p:txBody>
      </p:sp>
      <p:sp>
        <p:nvSpPr>
          <p:cNvPr id="1121" name="Google Shape;1121;p7"/>
          <p:cNvSpPr txBox="1"/>
          <p:nvPr/>
        </p:nvSpPr>
        <p:spPr>
          <a:xfrm>
            <a:off x="841142" y="4038875"/>
            <a:ext cx="35070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159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159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122" name="Google Shape;112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7931" y="2280606"/>
            <a:ext cx="2085975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3" name="Google Shape;1123;p7"/>
          <p:cNvSpPr txBox="1"/>
          <p:nvPr/>
        </p:nvSpPr>
        <p:spPr>
          <a:xfrm>
            <a:off x="902506" y="638961"/>
            <a:ext cx="3089303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300" u="none" cap="none" strike="noStrik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¿De qué datos disponemos?</a:t>
            </a:r>
            <a:endParaRPr/>
          </a:p>
        </p:txBody>
      </p:sp>
      <p:sp>
        <p:nvSpPr>
          <p:cNvPr id="1124" name="Google Shape;1124;p7"/>
          <p:cNvSpPr txBox="1"/>
          <p:nvPr/>
        </p:nvSpPr>
        <p:spPr>
          <a:xfrm>
            <a:off x="902506" y="1828332"/>
            <a:ext cx="47489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¿Qué tipo de datos contiene el dataset?</a:t>
            </a:r>
            <a:endParaRPr/>
          </a:p>
        </p:txBody>
      </p:sp>
      <p:sp>
        <p:nvSpPr>
          <p:cNvPr id="1125" name="Google Shape;1125;p7"/>
          <p:cNvSpPr txBox="1"/>
          <p:nvPr/>
        </p:nvSpPr>
        <p:spPr>
          <a:xfrm>
            <a:off x="659641" y="992243"/>
            <a:ext cx="3507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Contiene todas las operaciones realizadas en el mes de Septiembre del </a:t>
            </a:r>
            <a:r>
              <a:rPr b="1" i="0" lang="en" sz="1400" u="none" cap="none" strike="noStrik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2013</a:t>
            </a:r>
            <a:r>
              <a:rPr b="0" i="0" lang="en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26" name="Google Shape;1126;p7"/>
          <p:cNvSpPr txBox="1"/>
          <p:nvPr/>
        </p:nvSpPr>
        <p:spPr>
          <a:xfrm>
            <a:off x="642039" y="2139336"/>
            <a:ext cx="350700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La mayoría de las columnas están catalogadas como “</a:t>
            </a:r>
            <a:r>
              <a:rPr b="1" i="0" lang="en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V1</a:t>
            </a:r>
            <a:r>
              <a:rPr b="0" i="0" lang="en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”, “</a:t>
            </a:r>
            <a:r>
              <a:rPr b="1" i="0" lang="en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V2</a:t>
            </a:r>
            <a:r>
              <a:rPr b="0" i="0" lang="en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”, “Vn”… obtenidas de un análisis de componentes principales, en pos de proteger datos sensibles.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Todas las columnas son numéricas a excepción de las variables </a:t>
            </a:r>
            <a:r>
              <a:rPr b="1" i="0" lang="en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Tiempo</a:t>
            </a:r>
            <a:r>
              <a:rPr b="0" i="0" lang="en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</a:t>
            </a:r>
            <a:r>
              <a:rPr b="1" i="0" lang="en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Monto</a:t>
            </a:r>
            <a:r>
              <a:rPr b="0" i="0" lang="en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y </a:t>
            </a:r>
            <a:r>
              <a:rPr b="1" i="0" lang="en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Clase</a:t>
            </a:r>
            <a:r>
              <a:rPr b="0" i="0" lang="en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El dataset cuenta con un total de </a:t>
            </a:r>
            <a:r>
              <a:rPr b="1" i="0" lang="en" sz="1400" u="none" cap="none" strike="noStrik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284k  </a:t>
            </a:r>
            <a:r>
              <a:rPr b="0" i="0" lang="en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filas y</a:t>
            </a:r>
            <a:r>
              <a:rPr b="1" i="0" lang="en" sz="1400" u="none" cap="none" strike="noStrik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31 </a:t>
            </a:r>
            <a:r>
              <a:rPr b="0" i="0" lang="en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columnas</a:t>
            </a:r>
            <a:endParaRPr b="0" i="0" sz="1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159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27" name="Google Shape;1127;p7"/>
          <p:cNvSpPr txBox="1"/>
          <p:nvPr/>
        </p:nvSpPr>
        <p:spPr>
          <a:xfrm>
            <a:off x="4638368" y="659100"/>
            <a:ext cx="47489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¿Cómo se distribuye el dataset?</a:t>
            </a:r>
            <a:endParaRPr/>
          </a:p>
        </p:txBody>
      </p:sp>
      <p:sp>
        <p:nvSpPr>
          <p:cNvPr id="1128" name="Google Shape;1128;p7"/>
          <p:cNvSpPr txBox="1"/>
          <p:nvPr/>
        </p:nvSpPr>
        <p:spPr>
          <a:xfrm>
            <a:off x="4348142" y="1000515"/>
            <a:ext cx="3507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El dataset cuenta con datos muy desbalanceados ya que solo el 0,17% de las operaciones son fraudulentas.</a:t>
            </a:r>
            <a:endParaRPr b="0" i="0" sz="1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129" name="Google Shape;1129;p7"/>
          <p:cNvGrpSpPr/>
          <p:nvPr/>
        </p:nvGrpSpPr>
        <p:grpSpPr>
          <a:xfrm>
            <a:off x="3463893" y="1334378"/>
            <a:ext cx="349457" cy="349457"/>
            <a:chOff x="3963575" y="2317575"/>
            <a:chExt cx="296175" cy="296175"/>
          </a:xfrm>
        </p:grpSpPr>
        <p:sp>
          <p:nvSpPr>
            <p:cNvPr id="1130" name="Google Shape;1130;p7"/>
            <p:cNvSpPr/>
            <p:nvPr/>
          </p:nvSpPr>
          <p:spPr>
            <a:xfrm>
              <a:off x="3963575" y="2317575"/>
              <a:ext cx="296175" cy="296175"/>
            </a:xfrm>
            <a:custGeom>
              <a:rect b="b" l="l" r="r" t="t"/>
              <a:pathLst>
                <a:path extrusionOk="0" h="11847" w="11847">
                  <a:moveTo>
                    <a:pt x="9483" y="1418"/>
                  </a:moveTo>
                  <a:cubicBezTo>
                    <a:pt x="9672" y="1418"/>
                    <a:pt x="9830" y="1576"/>
                    <a:pt x="9830" y="1765"/>
                  </a:cubicBezTo>
                  <a:lnTo>
                    <a:pt x="9830" y="2836"/>
                  </a:lnTo>
                  <a:lnTo>
                    <a:pt x="788" y="2836"/>
                  </a:lnTo>
                  <a:lnTo>
                    <a:pt x="788" y="1765"/>
                  </a:lnTo>
                  <a:lnTo>
                    <a:pt x="725" y="1765"/>
                  </a:lnTo>
                  <a:cubicBezTo>
                    <a:pt x="725" y="1576"/>
                    <a:pt x="883" y="1418"/>
                    <a:pt x="1072" y="1418"/>
                  </a:cubicBezTo>
                  <a:lnTo>
                    <a:pt x="1418" y="1418"/>
                  </a:lnTo>
                  <a:lnTo>
                    <a:pt x="1418" y="1765"/>
                  </a:lnTo>
                  <a:cubicBezTo>
                    <a:pt x="1418" y="1954"/>
                    <a:pt x="1576" y="2143"/>
                    <a:pt x="1765" y="2143"/>
                  </a:cubicBezTo>
                  <a:cubicBezTo>
                    <a:pt x="1954" y="2143"/>
                    <a:pt x="2111" y="1954"/>
                    <a:pt x="2111" y="1765"/>
                  </a:cubicBezTo>
                  <a:lnTo>
                    <a:pt x="2111" y="1418"/>
                  </a:lnTo>
                  <a:lnTo>
                    <a:pt x="3498" y="1418"/>
                  </a:lnTo>
                  <a:lnTo>
                    <a:pt x="3498" y="1765"/>
                  </a:lnTo>
                  <a:cubicBezTo>
                    <a:pt x="3498" y="1954"/>
                    <a:pt x="3655" y="2143"/>
                    <a:pt x="3844" y="2143"/>
                  </a:cubicBezTo>
                  <a:cubicBezTo>
                    <a:pt x="4065" y="2143"/>
                    <a:pt x="4222" y="1954"/>
                    <a:pt x="4222" y="1765"/>
                  </a:cubicBezTo>
                  <a:lnTo>
                    <a:pt x="4222" y="1418"/>
                  </a:lnTo>
                  <a:lnTo>
                    <a:pt x="6333" y="1418"/>
                  </a:lnTo>
                  <a:lnTo>
                    <a:pt x="6333" y="1765"/>
                  </a:lnTo>
                  <a:cubicBezTo>
                    <a:pt x="6333" y="1954"/>
                    <a:pt x="6490" y="2143"/>
                    <a:pt x="6680" y="2143"/>
                  </a:cubicBezTo>
                  <a:cubicBezTo>
                    <a:pt x="6900" y="2143"/>
                    <a:pt x="7058" y="1954"/>
                    <a:pt x="7058" y="1765"/>
                  </a:cubicBezTo>
                  <a:lnTo>
                    <a:pt x="7058" y="1418"/>
                  </a:lnTo>
                  <a:lnTo>
                    <a:pt x="8412" y="1418"/>
                  </a:lnTo>
                  <a:lnTo>
                    <a:pt x="8412" y="1765"/>
                  </a:lnTo>
                  <a:cubicBezTo>
                    <a:pt x="8412" y="1954"/>
                    <a:pt x="8570" y="2143"/>
                    <a:pt x="8790" y="2143"/>
                  </a:cubicBezTo>
                  <a:cubicBezTo>
                    <a:pt x="8979" y="2143"/>
                    <a:pt x="9137" y="1954"/>
                    <a:pt x="9137" y="1765"/>
                  </a:cubicBezTo>
                  <a:lnTo>
                    <a:pt x="9137" y="1418"/>
                  </a:lnTo>
                  <a:close/>
                  <a:moveTo>
                    <a:pt x="9767" y="3497"/>
                  </a:moveTo>
                  <a:lnTo>
                    <a:pt x="9767" y="7026"/>
                  </a:lnTo>
                  <a:cubicBezTo>
                    <a:pt x="9641" y="7026"/>
                    <a:pt x="9546" y="6963"/>
                    <a:pt x="9420" y="6963"/>
                  </a:cubicBezTo>
                  <a:cubicBezTo>
                    <a:pt x="8066" y="6963"/>
                    <a:pt x="6963" y="8066"/>
                    <a:pt x="6963" y="9420"/>
                  </a:cubicBezTo>
                  <a:cubicBezTo>
                    <a:pt x="6963" y="9546"/>
                    <a:pt x="6963" y="9641"/>
                    <a:pt x="7026" y="9767"/>
                  </a:cubicBezTo>
                  <a:lnTo>
                    <a:pt x="1040" y="9767"/>
                  </a:lnTo>
                  <a:cubicBezTo>
                    <a:pt x="820" y="9767"/>
                    <a:pt x="662" y="9609"/>
                    <a:pt x="662" y="9420"/>
                  </a:cubicBezTo>
                  <a:lnTo>
                    <a:pt x="662" y="3497"/>
                  </a:lnTo>
                  <a:close/>
                  <a:moveTo>
                    <a:pt x="9420" y="7688"/>
                  </a:moveTo>
                  <a:cubicBezTo>
                    <a:pt x="10366" y="7688"/>
                    <a:pt x="11153" y="8475"/>
                    <a:pt x="11153" y="9420"/>
                  </a:cubicBezTo>
                  <a:cubicBezTo>
                    <a:pt x="11153" y="10397"/>
                    <a:pt x="10366" y="11185"/>
                    <a:pt x="9420" y="11185"/>
                  </a:cubicBezTo>
                  <a:cubicBezTo>
                    <a:pt x="8475" y="11185"/>
                    <a:pt x="7688" y="10397"/>
                    <a:pt x="7688" y="9420"/>
                  </a:cubicBezTo>
                  <a:cubicBezTo>
                    <a:pt x="7688" y="8475"/>
                    <a:pt x="8475" y="7688"/>
                    <a:pt x="9420" y="7688"/>
                  </a:cubicBezTo>
                  <a:close/>
                  <a:moveTo>
                    <a:pt x="1733" y="0"/>
                  </a:moveTo>
                  <a:cubicBezTo>
                    <a:pt x="1544" y="0"/>
                    <a:pt x="1387" y="158"/>
                    <a:pt x="1387" y="347"/>
                  </a:cubicBezTo>
                  <a:lnTo>
                    <a:pt x="1387" y="725"/>
                  </a:lnTo>
                  <a:lnTo>
                    <a:pt x="1040" y="725"/>
                  </a:lnTo>
                  <a:cubicBezTo>
                    <a:pt x="442" y="725"/>
                    <a:pt x="0" y="1166"/>
                    <a:pt x="0" y="1733"/>
                  </a:cubicBezTo>
                  <a:lnTo>
                    <a:pt x="0" y="9389"/>
                  </a:lnTo>
                  <a:cubicBezTo>
                    <a:pt x="0" y="9956"/>
                    <a:pt x="473" y="10429"/>
                    <a:pt x="1040" y="10429"/>
                  </a:cubicBezTo>
                  <a:lnTo>
                    <a:pt x="7215" y="10429"/>
                  </a:lnTo>
                  <a:cubicBezTo>
                    <a:pt x="7593" y="11279"/>
                    <a:pt x="8444" y="11846"/>
                    <a:pt x="9420" y="11846"/>
                  </a:cubicBezTo>
                  <a:cubicBezTo>
                    <a:pt x="10744" y="11846"/>
                    <a:pt x="11846" y="10744"/>
                    <a:pt x="11846" y="9420"/>
                  </a:cubicBezTo>
                  <a:cubicBezTo>
                    <a:pt x="11846" y="8444"/>
                    <a:pt x="11311" y="7593"/>
                    <a:pt x="10492" y="7215"/>
                  </a:cubicBezTo>
                  <a:lnTo>
                    <a:pt x="10492" y="1733"/>
                  </a:lnTo>
                  <a:cubicBezTo>
                    <a:pt x="10492" y="1135"/>
                    <a:pt x="10019" y="725"/>
                    <a:pt x="9452" y="725"/>
                  </a:cubicBezTo>
                  <a:lnTo>
                    <a:pt x="9105" y="725"/>
                  </a:lnTo>
                  <a:lnTo>
                    <a:pt x="9105" y="347"/>
                  </a:lnTo>
                  <a:cubicBezTo>
                    <a:pt x="9105" y="158"/>
                    <a:pt x="8948" y="0"/>
                    <a:pt x="8759" y="0"/>
                  </a:cubicBezTo>
                  <a:cubicBezTo>
                    <a:pt x="8538" y="0"/>
                    <a:pt x="8381" y="158"/>
                    <a:pt x="8381" y="347"/>
                  </a:cubicBezTo>
                  <a:lnTo>
                    <a:pt x="8381" y="725"/>
                  </a:lnTo>
                  <a:lnTo>
                    <a:pt x="7026" y="725"/>
                  </a:lnTo>
                  <a:lnTo>
                    <a:pt x="7026" y="347"/>
                  </a:lnTo>
                  <a:cubicBezTo>
                    <a:pt x="7026" y="158"/>
                    <a:pt x="6869" y="0"/>
                    <a:pt x="6648" y="0"/>
                  </a:cubicBezTo>
                  <a:cubicBezTo>
                    <a:pt x="6459" y="0"/>
                    <a:pt x="6301" y="158"/>
                    <a:pt x="6301" y="347"/>
                  </a:cubicBezTo>
                  <a:lnTo>
                    <a:pt x="6301" y="725"/>
                  </a:lnTo>
                  <a:lnTo>
                    <a:pt x="4191" y="725"/>
                  </a:lnTo>
                  <a:lnTo>
                    <a:pt x="4191" y="347"/>
                  </a:lnTo>
                  <a:cubicBezTo>
                    <a:pt x="4191" y="158"/>
                    <a:pt x="4033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725"/>
                  </a:lnTo>
                  <a:lnTo>
                    <a:pt x="2080" y="725"/>
                  </a:lnTo>
                  <a:lnTo>
                    <a:pt x="2080" y="347"/>
                  </a:ln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solidFill>
              <a:srgbClr val="7753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4190400" y="2526300"/>
              <a:ext cx="34700" cy="35450"/>
            </a:xfrm>
            <a:custGeom>
              <a:rect b="b" l="l" r="r" t="t"/>
              <a:pathLst>
                <a:path extrusionOk="0" h="1418" w="1388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71"/>
                  </a:lnTo>
                  <a:cubicBezTo>
                    <a:pt x="1" y="1260"/>
                    <a:pt x="127" y="1418"/>
                    <a:pt x="347" y="1418"/>
                  </a:cubicBezTo>
                  <a:lnTo>
                    <a:pt x="1041" y="1418"/>
                  </a:lnTo>
                  <a:cubicBezTo>
                    <a:pt x="1261" y="1418"/>
                    <a:pt x="1387" y="1260"/>
                    <a:pt x="1387" y="1071"/>
                  </a:cubicBezTo>
                  <a:cubicBezTo>
                    <a:pt x="1387" y="882"/>
                    <a:pt x="1261" y="725"/>
                    <a:pt x="1041" y="725"/>
                  </a:cubicBezTo>
                  <a:lnTo>
                    <a:pt x="694" y="725"/>
                  </a:ln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7753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3998225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7753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50225" y="242155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7753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4102200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7753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155750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7753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98225" y="245697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7753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4050225" y="2456975"/>
              <a:ext cx="35450" cy="18150"/>
            </a:xfrm>
            <a:custGeom>
              <a:rect b="b" l="l" r="r" t="t"/>
              <a:pathLst>
                <a:path extrusionOk="0" h="726" w="1418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8"/>
                    <a:pt x="1418" y="379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rgbClr val="7753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4102200" y="245697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7753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4155750" y="245697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7753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3998225" y="24916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7753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4050225" y="249165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7753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4102200" y="24916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7753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3998225" y="252630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7753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4050225" y="252630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7753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4102200" y="252630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7753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37"/>
          <p:cNvSpPr txBox="1"/>
          <p:nvPr>
            <p:ph type="title"/>
          </p:nvPr>
        </p:nvSpPr>
        <p:spPr>
          <a:xfrm>
            <a:off x="720000" y="13714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/>
              <a:t>   </a:t>
            </a:r>
            <a:r>
              <a:rPr lang="en" sz="2800">
                <a:solidFill>
                  <a:schemeClr val="accent1"/>
                </a:solidFill>
              </a:rPr>
              <a:t>Dataset de la entidad</a:t>
            </a:r>
            <a:endParaRPr sz="4000">
              <a:solidFill>
                <a:schemeClr val="accent1"/>
              </a:solidFill>
            </a:endParaRPr>
          </a:p>
        </p:txBody>
      </p:sp>
      <p:sp>
        <p:nvSpPr>
          <p:cNvPr id="1151" name="Google Shape;1151;p37"/>
          <p:cNvSpPr txBox="1"/>
          <p:nvPr/>
        </p:nvSpPr>
        <p:spPr>
          <a:xfrm>
            <a:off x="841142" y="4038875"/>
            <a:ext cx="35070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159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159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52" name="Google Shape;1152;p37"/>
          <p:cNvSpPr txBox="1"/>
          <p:nvPr/>
        </p:nvSpPr>
        <p:spPr>
          <a:xfrm>
            <a:off x="3261242" y="675664"/>
            <a:ext cx="3089303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300" u="none" cap="none" strike="noStrik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¿Qué Exploración hemos realizado?</a:t>
            </a:r>
            <a:endParaRPr/>
          </a:p>
        </p:txBody>
      </p:sp>
      <p:sp>
        <p:nvSpPr>
          <p:cNvPr id="1153" name="Google Shape;1153;p37"/>
          <p:cNvSpPr txBox="1"/>
          <p:nvPr/>
        </p:nvSpPr>
        <p:spPr>
          <a:xfrm>
            <a:off x="557114" y="4047034"/>
            <a:ext cx="3507000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La mayoría de las transacciones tienen un tiempo de ejecución similar donde se agregan las dos montañas.</a:t>
            </a:r>
            <a:endParaRPr/>
          </a:p>
        </p:txBody>
      </p:sp>
      <p:sp>
        <p:nvSpPr>
          <p:cNvPr id="1154" name="Google Shape;1154;p37"/>
          <p:cNvSpPr txBox="1"/>
          <p:nvPr/>
        </p:nvSpPr>
        <p:spPr>
          <a:xfrm>
            <a:off x="1258839" y="1688311"/>
            <a:ext cx="3089303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300" u="none" cap="none" strike="noStrik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Tiempo de las operaciones</a:t>
            </a:r>
            <a:endParaRPr/>
          </a:p>
        </p:txBody>
      </p:sp>
      <p:pic>
        <p:nvPicPr>
          <p:cNvPr id="1155" name="Google Shape;115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594" y="2041244"/>
            <a:ext cx="3776520" cy="1852330"/>
          </a:xfrm>
          <a:prstGeom prst="rect">
            <a:avLst/>
          </a:prstGeom>
          <a:noFill/>
          <a:ln>
            <a:noFill/>
          </a:ln>
        </p:spPr>
      </p:pic>
      <p:sp>
        <p:nvSpPr>
          <p:cNvPr id="1156" name="Google Shape;1156;p37"/>
          <p:cNvSpPr txBox="1"/>
          <p:nvPr/>
        </p:nvSpPr>
        <p:spPr>
          <a:xfrm>
            <a:off x="523568" y="1032387"/>
            <a:ext cx="7846142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Hemos realizado diferentes análisis exploratorios en profundidad para analizar el dataset. Esto nos ayuda a sacar las conclusiones necesarias y detectar diferentes fallos o faltantes.</a:t>
            </a:r>
            <a:endParaRPr b="0" i="0" sz="13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57" name="Google Shape;1157;p37"/>
          <p:cNvSpPr txBox="1"/>
          <p:nvPr/>
        </p:nvSpPr>
        <p:spPr>
          <a:xfrm>
            <a:off x="5521298" y="1695435"/>
            <a:ext cx="3089303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300" u="none" cap="none" strike="noStrik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Valor de las operaciones.</a:t>
            </a:r>
            <a:endParaRPr/>
          </a:p>
        </p:txBody>
      </p:sp>
      <p:pic>
        <p:nvPicPr>
          <p:cNvPr id="1158" name="Google Shape;115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8111" y="2026789"/>
            <a:ext cx="4123063" cy="1866785"/>
          </a:xfrm>
          <a:prstGeom prst="rect">
            <a:avLst/>
          </a:prstGeom>
          <a:noFill/>
          <a:ln>
            <a:noFill/>
          </a:ln>
        </p:spPr>
      </p:pic>
      <p:sp>
        <p:nvSpPr>
          <p:cNvPr id="1159" name="Google Shape;1159;p37"/>
          <p:cNvSpPr txBox="1"/>
          <p:nvPr/>
        </p:nvSpPr>
        <p:spPr>
          <a:xfrm>
            <a:off x="4632170" y="4066189"/>
            <a:ext cx="3885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Aquí podemos ver que las mayoría de transacciones fraudulentas son de importes bajos, </a:t>
            </a:r>
            <a:r>
              <a:rPr lang="en" sz="105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y</a:t>
            </a:r>
            <a:r>
              <a:rPr b="0" i="0" lang="en" sz="105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tienen una desviación estándar </a:t>
            </a:r>
            <a:r>
              <a:rPr lang="en" sz="105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más</a:t>
            </a:r>
            <a:r>
              <a:rPr b="0" i="0" lang="en" sz="105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grande</a:t>
            </a:r>
            <a:r>
              <a:rPr lang="en" sz="105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b="0" i="0" sz="105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60" name="Google Shape;1160;p37"/>
          <p:cNvSpPr/>
          <p:nvPr/>
        </p:nvSpPr>
        <p:spPr>
          <a:xfrm>
            <a:off x="2594642" y="609027"/>
            <a:ext cx="332509" cy="21795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munity Bank Business Plan by Slidesgo">
  <a:themeElements>
    <a:clrScheme name="Simple Light">
      <a:dk1>
        <a:srgbClr val="000000"/>
      </a:dk1>
      <a:lt1>
        <a:srgbClr val="FFFFFF"/>
      </a:lt1>
      <a:dk2>
        <a:srgbClr val="E3F5D0"/>
      </a:dk2>
      <a:lt2>
        <a:srgbClr val="FFD8BA"/>
      </a:lt2>
      <a:accent1>
        <a:srgbClr val="7753C7"/>
      </a:accent1>
      <a:accent2>
        <a:srgbClr val="4D9DFF"/>
      </a:accent2>
      <a:accent3>
        <a:srgbClr val="7CB53E"/>
      </a:accent3>
      <a:accent4>
        <a:srgbClr val="FF6F29"/>
      </a:accent4>
      <a:accent5>
        <a:srgbClr val="FFBC12"/>
      </a:accent5>
      <a:accent6>
        <a:srgbClr val="FFE5A3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Federico Florentin</dc:creator>
</cp:coreProperties>
</file>