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7B493-F54B-48B0-9D45-789A178D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F022D-46C1-4B75-83C0-69C83281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BB537-3F92-4A1E-9C0E-92AE7155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2C47F-C6EA-4295-B9E9-C6C270A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1C3D2-56CF-489C-827F-D6A3251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F228-78BF-4085-BEC0-21EDD94C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73D15-727D-4408-93AD-B7B8F3C0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9BBBC-79EB-4D96-80AF-B0EDCB3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0250-718C-4B47-BC3F-6E6853C3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AB27C-060B-4853-90A1-2B294BC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4ABB4-C82D-4B50-AD3E-0968E7D7E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3B3B2-902B-4139-A5A9-98A469B9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5E9C-EBE1-4A2E-A0D3-02EF72F4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37321-5009-4A40-83A8-ED0B329C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36728-F92A-4979-BF61-1CCDF0AE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6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3E84A-9AA4-4F55-A5B4-187DD422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41935-FEE5-4D69-BCBB-9CF3C92D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CE5F4-DFF0-4E03-8002-5BDB7DE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5E565-18F1-4474-83D8-DDA0EB18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6850D-F6D1-4846-8AA6-5A8E760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9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A6A5-6925-430A-B450-12C88508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ACBF0-7AA3-4049-B5A3-E402F6BE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3F592-3BE8-4532-90F8-2D711986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BC57B-8CA1-4076-B622-43CEAAD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0531-873B-441C-A363-C5F5849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2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2C10F-D70E-46E9-8C2D-3E1439E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B57AA-1895-4D33-AF31-71483F37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D08A2-993D-4530-AC44-9EC8205C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662EB-A457-4312-9B81-34D9436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FD0BC-1CEC-4B15-B4B4-3169969D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98021-2B28-4DA9-8C89-30200964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6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4D86-8920-4847-BFF1-E7DADA0E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73659-BA44-455E-B770-307FD209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4CE47-C1B9-424C-84A2-3E23D1A8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10E25-DE66-435D-A137-563021BF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715323-AB56-40B7-8F2B-943C65AC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E9CB17-0673-46AE-B79F-3003A25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AE2D4E-C431-4751-A9DC-19AE51A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DAA30-20C5-4A6B-8F81-9B3B5752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D65A1-C7A4-48DD-B0E0-C071097D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9C51B-B6FB-4D9C-A732-7BAD3C56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E723CB-708B-4E9E-967D-907E049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3ED85-C7AE-4538-A532-518D6C0F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2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F43B0E-EA0E-49FF-8557-897AF1BF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38562A-0E91-49B0-AB24-A32EE72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22EF4-5C93-45BA-9659-6623122F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FDCB-CD06-45E2-964D-0276E38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5B36C-DA41-4CA5-9162-C2ECEDB1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8452AF-26F9-450E-964F-5815F5B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1882B-96AC-49EB-8570-A47C0641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CDAFC-8970-4CA3-A68B-993E038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DA4E7-7061-469C-AD0D-974E4CD6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3275-1E21-4FF5-A25C-42A131E9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BBF5F-8EF6-4433-AFA9-63861AB3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14C0B-1341-4DAC-9779-2D2577DC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0AA55-2262-430A-8352-05CFFEA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AD744-B7FF-4DE8-A7E6-4615FD5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5EDF5-FB6F-400E-910F-2CBC6997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4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7E9E24-FB68-41DA-886C-2126E9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66810-4D56-4D61-BF82-CA06D885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A1338-2CF0-40B1-AC25-47C9577A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6723-B9F0-4BB8-80B0-9F2117FFF4B6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A1307-D8F3-44C7-B755-B9B7CF9B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F671-84E8-441C-A624-FA01F6C8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1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microsoft.com/office/2007/relationships/hdphoto" Target="../media/hdphoto3.wdp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microsoft.com/office/2007/relationships/hdphoto" Target="../media/hdphoto3.wdp"/><Relationship Id="rId10" Type="http://schemas.openxmlformats.org/officeDocument/2006/relationships/image" Target="../media/image22.sv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56413" y="67254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E7460D6-8AE3-4744-9D29-CCC5DFC10138}"/>
              </a:ext>
            </a:extLst>
          </p:cNvPr>
          <p:cNvGrpSpPr/>
          <p:nvPr/>
        </p:nvGrpSpPr>
        <p:grpSpPr>
          <a:xfrm>
            <a:off x="5595908" y="2639783"/>
            <a:ext cx="1625641" cy="1489694"/>
            <a:chOff x="4490861" y="2198887"/>
            <a:chExt cx="1977615" cy="1801848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C790717-9D39-4DC3-9A22-8275419B2CD6}"/>
                </a:ext>
              </a:extLst>
            </p:cNvPr>
            <p:cNvSpPr txBox="1"/>
            <p:nvPr/>
          </p:nvSpPr>
          <p:spPr>
            <a:xfrm>
              <a:off x="4490861" y="2198887"/>
              <a:ext cx="1977615" cy="44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Controlador</a:t>
              </a:r>
            </a:p>
          </p:txBody>
        </p:sp>
        <p:pic>
          <p:nvPicPr>
            <p:cNvPr id="1028" name="Picture 4" descr="Vinilo original engranaje cerebro colorido - TenVinilo">
              <a:extLst>
                <a:ext uri="{FF2B5EF4-FFF2-40B4-BE49-F238E27FC236}">
                  <a16:creationId xmlns:a16="http://schemas.microsoft.com/office/drawing/2014/main" id="{B33C15CA-8FF5-4664-9030-7403FF40D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861" y="2573486"/>
              <a:ext cx="1740548" cy="142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B9B31D2-D234-4053-BBEE-FFF08F19D655}"/>
              </a:ext>
            </a:extLst>
          </p:cNvPr>
          <p:cNvGrpSpPr/>
          <p:nvPr/>
        </p:nvGrpSpPr>
        <p:grpSpPr>
          <a:xfrm>
            <a:off x="451821" y="3021186"/>
            <a:ext cx="1161826" cy="1517132"/>
            <a:chOff x="849854" y="2219645"/>
            <a:chExt cx="1161826" cy="1517132"/>
          </a:xfrm>
        </p:grpSpPr>
        <p:pic>
          <p:nvPicPr>
            <p:cNvPr id="3" name="Picture 2" descr="Avatar usuario computadora iconos desarrollador de software, avatar, niño,  cara, héroes png | PNGWing">
              <a:extLst>
                <a:ext uri="{FF2B5EF4-FFF2-40B4-BE49-F238E27FC236}">
                  <a16:creationId xmlns:a16="http://schemas.microsoft.com/office/drawing/2014/main" id="{5AF4BB97-0976-490F-846E-E87BCD7EA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1" b="95247" l="10000" r="90000">
                          <a14:foregroundMark x1="38370" y1="20152" x2="42391" y2="9506"/>
                          <a14:foregroundMark x1="42391" y1="9506" x2="55109" y2="1521"/>
                          <a14:foregroundMark x1="55109" y1="1521" x2="64130" y2="25285"/>
                          <a14:foregroundMark x1="64130" y1="25285" x2="60543" y2="14068"/>
                          <a14:foregroundMark x1="60543" y1="14068" x2="58804" y2="14259"/>
                          <a14:foregroundMark x1="52283" y1="49620" x2="46739" y2="52662"/>
                          <a14:foregroundMark x1="46739" y1="52662" x2="46739" y2="50951"/>
                          <a14:foregroundMark x1="45000" y1="63118" x2="42283" y2="73194"/>
                          <a14:foregroundMark x1="42283" y1="73194" x2="34565" y2="75665"/>
                          <a14:foregroundMark x1="34565" y1="75665" x2="30870" y2="84030"/>
                          <a14:foregroundMark x1="30870" y1="84030" x2="37391" y2="92205"/>
                          <a14:foregroundMark x1="37391" y1="92205" x2="43152" y2="95817"/>
                          <a14:foregroundMark x1="43152" y1="95817" x2="51848" y2="96008"/>
                          <a14:foregroundMark x1="51848" y1="96008" x2="60217" y2="91255"/>
                          <a14:foregroundMark x1="60217" y1="91255" x2="64891" y2="85361"/>
                          <a14:foregroundMark x1="64891" y1="85361" x2="62500" y2="73194"/>
                          <a14:foregroundMark x1="62500" y1="73194" x2="45109" y2="63308"/>
                          <a14:foregroundMark x1="40000" y1="72433" x2="30761" y2="77186"/>
                          <a14:foregroundMark x1="30761" y1="77186" x2="35326" y2="90304"/>
                          <a14:foregroundMark x1="35326" y1="90304" x2="46739" y2="88593"/>
                          <a14:foregroundMark x1="46739" y1="88593" x2="43043" y2="76236"/>
                          <a14:foregroundMark x1="43043" y1="76236" x2="38913" y2="73004"/>
                          <a14:foregroundMark x1="39348" y1="92015" x2="43804" y2="99049"/>
                          <a14:foregroundMark x1="43804" y1="99049" x2="49674" y2="99810"/>
                          <a14:foregroundMark x1="49674" y1="99810" x2="55761" y2="99620"/>
                          <a14:foregroundMark x1="55761" y1="99620" x2="41739" y2="95247"/>
                          <a14:foregroundMark x1="41739" y1="95247" x2="39239" y2="923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6" r="22377"/>
            <a:stretch/>
          </p:blipFill>
          <p:spPr bwMode="auto">
            <a:xfrm>
              <a:off x="849854" y="2219645"/>
              <a:ext cx="1161826" cy="120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4D32857-2A86-48DA-9685-4F2093FC0248}"/>
                </a:ext>
              </a:extLst>
            </p:cNvPr>
            <p:cNvSpPr txBox="1"/>
            <p:nvPr/>
          </p:nvSpPr>
          <p:spPr>
            <a:xfrm>
              <a:off x="1024357" y="3429000"/>
              <a:ext cx="83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Usuario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069A19C-155D-4428-A1D7-55D58F27CD9F}"/>
              </a:ext>
            </a:extLst>
          </p:cNvPr>
          <p:cNvSpPr/>
          <p:nvPr/>
        </p:nvSpPr>
        <p:spPr>
          <a:xfrm>
            <a:off x="2228039" y="1349683"/>
            <a:ext cx="9187030" cy="501017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2518495" y="1677183"/>
            <a:ext cx="1192189" cy="924475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0B2E4E4-6CF1-4E3E-A857-FC9758AEAEC9}"/>
              </a:ext>
            </a:extLst>
          </p:cNvPr>
          <p:cNvSpPr/>
          <p:nvPr/>
        </p:nvSpPr>
        <p:spPr>
          <a:xfrm>
            <a:off x="1032734" y="2000922"/>
            <a:ext cx="1458986" cy="710561"/>
          </a:xfrm>
          <a:prstGeom prst="bentArrow">
            <a:avLst>
              <a:gd name="adj1" fmla="val 25000"/>
              <a:gd name="adj2" fmla="val 28028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AD508E-C5AB-4B9C-89D1-79C3BB8B3802}"/>
              </a:ext>
            </a:extLst>
          </p:cNvPr>
          <p:cNvSpPr txBox="1"/>
          <p:nvPr/>
        </p:nvSpPr>
        <p:spPr>
          <a:xfrm>
            <a:off x="1435580" y="1878568"/>
            <a:ext cx="83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Solicita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B1D574-3A2D-46F0-BDB9-A31D7708E6C9}"/>
              </a:ext>
            </a:extLst>
          </p:cNvPr>
          <p:cNvSpPr txBox="1"/>
          <p:nvPr/>
        </p:nvSpPr>
        <p:spPr>
          <a:xfrm>
            <a:off x="2491720" y="2332006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Huron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7B2ABA40-8A8F-472F-8D61-3C7863AD5211}"/>
              </a:ext>
            </a:extLst>
          </p:cNvPr>
          <p:cNvCxnSpPr>
            <a:stCxn id="58" idx="3"/>
            <a:endCxn id="18" idx="0"/>
          </p:cNvCxnSpPr>
          <p:nvPr/>
        </p:nvCxnSpPr>
        <p:spPr>
          <a:xfrm>
            <a:off x="3710684" y="2155567"/>
            <a:ext cx="2698045" cy="484216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C16A9A9-D75B-462D-9E44-FA45C1F5F4AB}"/>
              </a:ext>
            </a:extLst>
          </p:cNvPr>
          <p:cNvSpPr txBox="1"/>
          <p:nvPr/>
        </p:nvSpPr>
        <p:spPr>
          <a:xfrm rot="164101">
            <a:off x="4476816" y="1946139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&lt;Solicitud&gt;</a:t>
            </a:r>
          </a:p>
        </p:txBody>
      </p:sp>
      <p:sp>
        <p:nvSpPr>
          <p:cNvPr id="62" name="Flecha: doblada 61">
            <a:extLst>
              <a:ext uri="{FF2B5EF4-FFF2-40B4-BE49-F238E27FC236}">
                <a16:creationId xmlns:a16="http://schemas.microsoft.com/office/drawing/2014/main" id="{B0C44597-3BDD-4A36-A5A1-66FB3FEE8B90}"/>
              </a:ext>
            </a:extLst>
          </p:cNvPr>
          <p:cNvSpPr/>
          <p:nvPr/>
        </p:nvSpPr>
        <p:spPr>
          <a:xfrm rot="16200000">
            <a:off x="1447998" y="4034645"/>
            <a:ext cx="704295" cy="1711639"/>
          </a:xfrm>
          <a:prstGeom prst="bentArrow">
            <a:avLst>
              <a:gd name="adj1" fmla="val 25000"/>
              <a:gd name="adj2" fmla="val 28028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AB8E628-53D7-4A91-89D0-46A2C9327321}"/>
              </a:ext>
            </a:extLst>
          </p:cNvPr>
          <p:cNvSpPr txBox="1"/>
          <p:nvPr/>
        </p:nvSpPr>
        <p:spPr>
          <a:xfrm>
            <a:off x="1324382" y="4819941"/>
            <a:ext cx="83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Respuesta</a:t>
            </a:r>
          </a:p>
        </p:txBody>
      </p: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D3B5B8E6-C2A8-4EEB-9FE3-05D3542A83EF}"/>
              </a:ext>
            </a:extLst>
          </p:cNvPr>
          <p:cNvCxnSpPr>
            <a:cxnSpLocks/>
            <a:stCxn id="18" idx="3"/>
            <a:endCxn id="1034" idx="1"/>
          </p:cNvCxnSpPr>
          <p:nvPr/>
        </p:nvCxnSpPr>
        <p:spPr>
          <a:xfrm>
            <a:off x="7221549" y="2824449"/>
            <a:ext cx="1443135" cy="77728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D6B746E-DFA8-4404-AAB2-A01EFB0F2D01}"/>
              </a:ext>
            </a:extLst>
          </p:cNvPr>
          <p:cNvSpPr txBox="1"/>
          <p:nvPr/>
        </p:nvSpPr>
        <p:spPr>
          <a:xfrm rot="164101">
            <a:off x="7975028" y="3204467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&lt;Solicitud&gt;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E68E8D5-6898-47D7-97E2-EFC3826DE8C5}"/>
              </a:ext>
            </a:extLst>
          </p:cNvPr>
          <p:cNvGrpSpPr/>
          <p:nvPr/>
        </p:nvGrpSpPr>
        <p:grpSpPr>
          <a:xfrm>
            <a:off x="2725286" y="3900480"/>
            <a:ext cx="2284374" cy="2149149"/>
            <a:chOff x="2725286" y="3900480"/>
            <a:chExt cx="2284374" cy="2149149"/>
          </a:xfrm>
        </p:grpSpPr>
        <p:pic>
          <p:nvPicPr>
            <p:cNvPr id="1032" name="Picture 8" descr="Características del Cubo">
              <a:extLst>
                <a:ext uri="{FF2B5EF4-FFF2-40B4-BE49-F238E27FC236}">
                  <a16:creationId xmlns:a16="http://schemas.microsoft.com/office/drawing/2014/main" id="{188EB751-738E-4945-9068-170212EC7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286" y="3900480"/>
              <a:ext cx="2284374" cy="183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F5D20199-ADE2-43FB-AF97-F52E2DC42E7E}"/>
                </a:ext>
              </a:extLst>
            </p:cNvPr>
            <p:cNvSpPr txBox="1"/>
            <p:nvPr/>
          </p:nvSpPr>
          <p:spPr>
            <a:xfrm>
              <a:off x="3054652" y="5680297"/>
              <a:ext cx="162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Vista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96B08A4D-FBA5-46A6-AC01-8CC1534A09F7}"/>
              </a:ext>
            </a:extLst>
          </p:cNvPr>
          <p:cNvGrpSpPr/>
          <p:nvPr/>
        </p:nvGrpSpPr>
        <p:grpSpPr>
          <a:xfrm>
            <a:off x="8664684" y="2084638"/>
            <a:ext cx="2343776" cy="3241492"/>
            <a:chOff x="8637143" y="2086280"/>
            <a:chExt cx="2343776" cy="3241492"/>
          </a:xfrm>
        </p:grpSpPr>
        <p:pic>
          <p:nvPicPr>
            <p:cNvPr id="1034" name="Picture 10" descr="Bases de datos PostgreSQL: detecte errores en la base de datos con el  sensor PostgreSQL">
              <a:extLst>
                <a:ext uri="{FF2B5EF4-FFF2-40B4-BE49-F238E27FC236}">
                  <a16:creationId xmlns:a16="http://schemas.microsoft.com/office/drawing/2014/main" id="{A3289FDE-FCFD-4749-8BCC-8E299AABC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143" y="2086280"/>
              <a:ext cx="2343776" cy="303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BC0445BA-9632-49E5-B65D-F155E8D07BEC}"/>
                </a:ext>
              </a:extLst>
            </p:cNvPr>
            <p:cNvSpPr txBox="1"/>
            <p:nvPr/>
          </p:nvSpPr>
          <p:spPr>
            <a:xfrm>
              <a:off x="8865574" y="4958440"/>
              <a:ext cx="162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Modelo</a:t>
              </a:r>
            </a:p>
          </p:txBody>
        </p:sp>
      </p:grp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D17A4788-E0E9-4250-B30D-081DC4C11C75}"/>
              </a:ext>
            </a:extLst>
          </p:cNvPr>
          <p:cNvCxnSpPr>
            <a:cxnSpLocks/>
            <a:stCxn id="71" idx="1"/>
            <a:endCxn id="1028" idx="2"/>
          </p:cNvCxnSpPr>
          <p:nvPr/>
        </p:nvCxnSpPr>
        <p:spPr>
          <a:xfrm rot="10800000">
            <a:off x="6311293" y="4129478"/>
            <a:ext cx="2581823" cy="1011987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F16F3A9-3F02-4C8A-9A63-D12155F6FF59}"/>
              </a:ext>
            </a:extLst>
          </p:cNvPr>
          <p:cNvSpPr txBox="1"/>
          <p:nvPr/>
        </p:nvSpPr>
        <p:spPr>
          <a:xfrm rot="570168">
            <a:off x="7237317" y="4716240"/>
            <a:ext cx="158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&lt;Solicitud Procesada&gt;</a:t>
            </a:r>
          </a:p>
        </p:txBody>
      </p: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5E8C96F1-3547-4EF9-85BD-4059F94B91CC}"/>
              </a:ext>
            </a:extLst>
          </p:cNvPr>
          <p:cNvCxnSpPr>
            <a:cxnSpLocks/>
            <a:stCxn id="1028" idx="1"/>
            <a:endCxn id="1032" idx="0"/>
          </p:cNvCxnSpPr>
          <p:nvPr/>
        </p:nvCxnSpPr>
        <p:spPr>
          <a:xfrm rot="10800000" flipV="1">
            <a:off x="3867474" y="3539482"/>
            <a:ext cx="1728435" cy="360998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D1983C3-F3C3-4271-9AA3-B6745586B295}"/>
              </a:ext>
            </a:extLst>
          </p:cNvPr>
          <p:cNvSpPr txBox="1"/>
          <p:nvPr/>
        </p:nvSpPr>
        <p:spPr>
          <a:xfrm rot="21279940">
            <a:off x="4770965" y="3277297"/>
            <a:ext cx="10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&lt;Datos&gt;</a:t>
            </a:r>
          </a:p>
        </p:txBody>
      </p:sp>
    </p:spTree>
    <p:extLst>
      <p:ext uri="{BB962C8B-B14F-4D97-AF65-F5344CB8AC3E}">
        <p14:creationId xmlns:p14="http://schemas.microsoft.com/office/powerpoint/2010/main" val="36229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89166" y="106421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B9B31D2-D234-4053-BBEE-FFF08F19D655}"/>
              </a:ext>
            </a:extLst>
          </p:cNvPr>
          <p:cNvGrpSpPr/>
          <p:nvPr/>
        </p:nvGrpSpPr>
        <p:grpSpPr>
          <a:xfrm>
            <a:off x="890171" y="2823699"/>
            <a:ext cx="1161826" cy="1517132"/>
            <a:chOff x="849854" y="2219645"/>
            <a:chExt cx="1161826" cy="1517132"/>
          </a:xfrm>
        </p:grpSpPr>
        <p:pic>
          <p:nvPicPr>
            <p:cNvPr id="3" name="Picture 2" descr="Avatar usuario computadora iconos desarrollador de software, avatar, niño,  cara, héroes png | PNGWing">
              <a:extLst>
                <a:ext uri="{FF2B5EF4-FFF2-40B4-BE49-F238E27FC236}">
                  <a16:creationId xmlns:a16="http://schemas.microsoft.com/office/drawing/2014/main" id="{5AF4BB97-0976-490F-846E-E87BCD7EA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21" b="95247" l="10000" r="90000">
                          <a14:foregroundMark x1="38370" y1="20152" x2="42391" y2="9506"/>
                          <a14:foregroundMark x1="42391" y1="9506" x2="55109" y2="1521"/>
                          <a14:foregroundMark x1="55109" y1="1521" x2="64130" y2="25285"/>
                          <a14:foregroundMark x1="64130" y1="25285" x2="60543" y2="14068"/>
                          <a14:foregroundMark x1="60543" y1="14068" x2="58804" y2="14259"/>
                          <a14:foregroundMark x1="52283" y1="49620" x2="46739" y2="52662"/>
                          <a14:foregroundMark x1="46739" y1="52662" x2="46739" y2="50951"/>
                          <a14:foregroundMark x1="45000" y1="63118" x2="42283" y2="73194"/>
                          <a14:foregroundMark x1="42283" y1="73194" x2="34565" y2="75665"/>
                          <a14:foregroundMark x1="34565" y1="75665" x2="30870" y2="84030"/>
                          <a14:foregroundMark x1="30870" y1="84030" x2="37391" y2="92205"/>
                          <a14:foregroundMark x1="37391" y1="92205" x2="43152" y2="95817"/>
                          <a14:foregroundMark x1="43152" y1="95817" x2="51848" y2="96008"/>
                          <a14:foregroundMark x1="51848" y1="96008" x2="60217" y2="91255"/>
                          <a14:foregroundMark x1="60217" y1="91255" x2="64891" y2="85361"/>
                          <a14:foregroundMark x1="64891" y1="85361" x2="62500" y2="73194"/>
                          <a14:foregroundMark x1="62500" y1="73194" x2="45109" y2="63308"/>
                          <a14:foregroundMark x1="40000" y1="72433" x2="30761" y2="77186"/>
                          <a14:foregroundMark x1="30761" y1="77186" x2="35326" y2="90304"/>
                          <a14:foregroundMark x1="35326" y1="90304" x2="46739" y2="88593"/>
                          <a14:foregroundMark x1="46739" y1="88593" x2="43043" y2="76236"/>
                          <a14:foregroundMark x1="43043" y1="76236" x2="38913" y2="73004"/>
                          <a14:foregroundMark x1="39348" y1="92015" x2="43804" y2="99049"/>
                          <a14:foregroundMark x1="43804" y1="99049" x2="49674" y2="99810"/>
                          <a14:foregroundMark x1="49674" y1="99810" x2="55761" y2="99620"/>
                          <a14:foregroundMark x1="55761" y1="99620" x2="41739" y2="95247"/>
                          <a14:foregroundMark x1="41739" y1="95247" x2="39239" y2="923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6" r="22377"/>
            <a:stretch/>
          </p:blipFill>
          <p:spPr bwMode="auto">
            <a:xfrm>
              <a:off x="849854" y="2219645"/>
              <a:ext cx="1161826" cy="120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4D32857-2A86-48DA-9685-4F2093FC0248}"/>
                </a:ext>
              </a:extLst>
            </p:cNvPr>
            <p:cNvSpPr txBox="1"/>
            <p:nvPr/>
          </p:nvSpPr>
          <p:spPr>
            <a:xfrm>
              <a:off x="1024357" y="3429000"/>
              <a:ext cx="83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Usuario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069A19C-155D-4428-A1D7-55D58F27CD9F}"/>
              </a:ext>
            </a:extLst>
          </p:cNvPr>
          <p:cNvSpPr/>
          <p:nvPr/>
        </p:nvSpPr>
        <p:spPr>
          <a:xfrm>
            <a:off x="4972050" y="910709"/>
            <a:ext cx="6706699" cy="501017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10295764" y="563361"/>
            <a:ext cx="1629537" cy="1497435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B1D574-3A2D-46F0-BDB9-A31D7708E6C9}"/>
              </a:ext>
            </a:extLst>
          </p:cNvPr>
          <p:cNvSpPr txBox="1"/>
          <p:nvPr/>
        </p:nvSpPr>
        <p:spPr>
          <a:xfrm>
            <a:off x="5634689" y="5459580"/>
            <a:ext cx="312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Huron Arquitectura</a:t>
            </a:r>
          </a:p>
        </p:txBody>
      </p:sp>
      <p:pic>
        <p:nvPicPr>
          <p:cNvPr id="2050" name="Picture 2" descr="Icono de la computadora portátil en el fondo blanco 636084 Vector en  Vecteezy">
            <a:extLst>
              <a:ext uri="{FF2B5EF4-FFF2-40B4-BE49-F238E27FC236}">
                <a16:creationId xmlns:a16="http://schemas.microsoft.com/office/drawing/2014/main" id="{B51670A1-A99F-44AB-9EB4-8652E7D96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21654" r="15219" b="20940"/>
          <a:stretch/>
        </p:blipFill>
        <p:spPr bwMode="auto">
          <a:xfrm>
            <a:off x="3098749" y="3707281"/>
            <a:ext cx="1387563" cy="9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png - imagen transparente descarga gratuita">
            <a:extLst>
              <a:ext uri="{FF2B5EF4-FFF2-40B4-BE49-F238E27FC236}">
                <a16:creationId xmlns:a16="http://schemas.microsoft.com/office/drawing/2014/main" id="{71B554E5-676E-4335-BFF7-C9F1AF01D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82" b="99744" l="10000" r="90000">
                        <a14:foregroundMark x1="26222" y1="6282" x2="59556" y2="7564"/>
                        <a14:foregroundMark x1="59556" y1="7564" x2="44778" y2="385"/>
                        <a14:foregroundMark x1="44778" y1="385" x2="32222" y2="1538"/>
                        <a14:foregroundMark x1="32222" y1="1538" x2="27111" y2="5897"/>
                        <a14:foregroundMark x1="49667" y1="1795" x2="57778" y2="1538"/>
                        <a14:foregroundMark x1="57778" y1="1538" x2="66889" y2="2308"/>
                        <a14:foregroundMark x1="66889" y1="2308" x2="70556" y2="11154"/>
                        <a14:foregroundMark x1="70556" y1="11154" x2="73667" y2="44487"/>
                        <a14:foregroundMark x1="73667" y1="44487" x2="67000" y2="94615"/>
                        <a14:foregroundMark x1="67000" y1="94615" x2="50222" y2="99103"/>
                        <a14:foregroundMark x1="50222" y1="99103" x2="36667" y2="96410"/>
                        <a14:foregroundMark x1="36667" y1="96410" x2="23000" y2="88333"/>
                        <a14:foregroundMark x1="48667" y1="94231" x2="48667" y2="94231"/>
                        <a14:foregroundMark x1="43111" y1="89744" x2="51889" y2="92436"/>
                        <a14:foregroundMark x1="51889" y1="92436" x2="45333" y2="97949"/>
                        <a14:foregroundMark x1="45333" y1="97949" x2="38444" y2="93590"/>
                        <a14:foregroundMark x1="38444" y1="93590" x2="50000" y2="99744"/>
                        <a14:foregroundMark x1="50000" y1="99744" x2="50000" y2="99744"/>
                        <a14:foregroundMark x1="37667" y1="4487" x2="47000" y2="4103"/>
                        <a14:foregroundMark x1="47000" y1="4103" x2="36333" y2="7564"/>
                        <a14:foregroundMark x1="36333" y1="7564" x2="40889" y2="5513"/>
                        <a14:foregroundMark x1="73778" y1="43590" x2="73778" y2="4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7" r="23626"/>
          <a:stretch/>
        </p:blipFill>
        <p:spPr bwMode="auto">
          <a:xfrm>
            <a:off x="3354758" y="1887045"/>
            <a:ext cx="870412" cy="131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5915B2B3-F8FA-4248-A31C-6E12EB0318F6}"/>
              </a:ext>
            </a:extLst>
          </p:cNvPr>
          <p:cNvGrpSpPr/>
          <p:nvPr/>
        </p:nvGrpSpPr>
        <p:grpSpPr>
          <a:xfrm>
            <a:off x="9452185" y="1566645"/>
            <a:ext cx="1241493" cy="2109828"/>
            <a:chOff x="4505378" y="1215508"/>
            <a:chExt cx="1241493" cy="4338993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FFEADDE-25E3-496D-88C0-06BA79DD42ED}"/>
                </a:ext>
              </a:extLst>
            </p:cNvPr>
            <p:cNvSpPr/>
            <p:nvPr/>
          </p:nvSpPr>
          <p:spPr>
            <a:xfrm>
              <a:off x="4505378" y="1731981"/>
              <a:ext cx="1241493" cy="3822520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B93B9BA-8C97-4B8D-BE31-4D4FF66A46DE}"/>
                </a:ext>
              </a:extLst>
            </p:cNvPr>
            <p:cNvSpPr txBox="1"/>
            <p:nvPr/>
          </p:nvSpPr>
          <p:spPr>
            <a:xfrm>
              <a:off x="4568163" y="1215508"/>
              <a:ext cx="983048" cy="63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File-Server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5637032-626B-42BB-8ECE-E7DEF8B4D39D}"/>
              </a:ext>
            </a:extLst>
          </p:cNvPr>
          <p:cNvGrpSpPr/>
          <p:nvPr/>
        </p:nvGrpSpPr>
        <p:grpSpPr>
          <a:xfrm>
            <a:off x="5480447" y="2135203"/>
            <a:ext cx="1432818" cy="2608146"/>
            <a:chOff x="4058484" y="1531801"/>
            <a:chExt cx="1432818" cy="2608146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5C3CE2EB-9343-4530-AC57-67A5B36AEA7D}"/>
                </a:ext>
              </a:extLst>
            </p:cNvPr>
            <p:cNvGrpSpPr/>
            <p:nvPr/>
          </p:nvGrpSpPr>
          <p:grpSpPr>
            <a:xfrm>
              <a:off x="4058484" y="1531801"/>
              <a:ext cx="1432817" cy="2608146"/>
              <a:chOff x="4230614" y="1460830"/>
              <a:chExt cx="1432817" cy="4093671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02A549EF-F011-4514-8F68-1A38BE8CF5AE}"/>
                  </a:ext>
                </a:extLst>
              </p:cNvPr>
              <p:cNvSpPr/>
              <p:nvPr/>
            </p:nvSpPr>
            <p:spPr>
              <a:xfrm>
                <a:off x="4230614" y="1909693"/>
                <a:ext cx="1432817" cy="3644808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BC17874-E66F-4CB7-818C-946D1D3DC044}"/>
                  </a:ext>
                </a:extLst>
              </p:cNvPr>
              <p:cNvSpPr txBox="1"/>
              <p:nvPr/>
            </p:nvSpPr>
            <p:spPr>
              <a:xfrm>
                <a:off x="4561125" y="1460830"/>
                <a:ext cx="939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Aplicación</a:t>
                </a:r>
              </a:p>
            </p:txBody>
          </p:sp>
        </p:grpSp>
        <p:pic>
          <p:nvPicPr>
            <p:cNvPr id="2054" name="Picture 6" descr="Computer Servers Application Server Computer Icons - Database Server  Clipart (#402329) - PinClipart">
              <a:extLst>
                <a:ext uri="{FF2B5EF4-FFF2-40B4-BE49-F238E27FC236}">
                  <a16:creationId xmlns:a16="http://schemas.microsoft.com/office/drawing/2014/main" id="{4E3D84E4-26B9-4096-8297-FFBFC81B7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776" b="93141" l="10000" r="90000">
                          <a14:foregroundMark x1="41932" y1="9988" x2="50114" y2="9025"/>
                          <a14:foregroundMark x1="53864" y1="8063" x2="64318" y2="8664"/>
                          <a14:foregroundMark x1="67045" y1="10229" x2="52159" y2="6378"/>
                          <a14:foregroundMark x1="52159" y1="6378" x2="41250" y2="7702"/>
                          <a14:foregroundMark x1="18864" y1="70036" x2="22500" y2="89410"/>
                          <a14:foregroundMark x1="22500" y1="89410" x2="40227" y2="91817"/>
                          <a14:foregroundMark x1="51963" y1="89808" x2="59205" y2="88568"/>
                          <a14:foregroundMark x1="40227" y1="91817" x2="50415" y2="90073"/>
                          <a14:foregroundMark x1="59205" y1="88568" x2="69432" y2="78700"/>
                          <a14:foregroundMark x1="69432" y1="78700" x2="70682" y2="64140"/>
                          <a14:foregroundMark x1="70682" y1="64140" x2="51591" y2="61011"/>
                          <a14:foregroundMark x1="51591" y1="61011" x2="44205" y2="76294"/>
                          <a14:foregroundMark x1="44205" y1="76294" x2="27386" y2="74729"/>
                          <a14:foregroundMark x1="27386" y1="74729" x2="16477" y2="69314"/>
                          <a14:foregroundMark x1="50455" y1="86282" x2="69117" y2="92008"/>
                          <a14:foregroundMark x1="69297" y1="92264" x2="56023" y2="90493"/>
                          <a14:foregroundMark x1="55682" y1="88568" x2="70114" y2="87966"/>
                          <a14:foregroundMark x1="51199" y1="90960" x2="38182" y2="93020"/>
                          <a14:foregroundMark x1="70114" y1="87966" x2="53878" y2="90536"/>
                          <a14:foregroundMark x1="38182" y1="93020" x2="30568" y2="92780"/>
                          <a14:foregroundMark x1="28977" y1="52828" x2="28409" y2="53791"/>
                          <a14:foregroundMark x1="30568" y1="55355" x2="28750" y2="72924"/>
                          <a14:foregroundMark x1="28750" y1="72924" x2="36591" y2="59928"/>
                          <a14:foregroundMark x1="36591" y1="59928" x2="26591" y2="51143"/>
                          <a14:foregroundMark x1="61477" y1="93020" x2="65341" y2="93020"/>
                          <a14:foregroundMark x1="17955" y1="19013" x2="19886" y2="88087"/>
                          <a14:foregroundMark x1="19886" y1="88087" x2="35114" y2="93502"/>
                          <a14:foregroundMark x1="35114" y1="93502" x2="51023" y2="91817"/>
                          <a14:foregroundMark x1="51023" y1="91817" x2="41250" y2="93261"/>
                          <a14:foregroundMark x1="17273" y1="75090" x2="17500" y2="72563"/>
                          <a14:foregroundMark x1="17273" y1="70878" x2="17727" y2="17569"/>
                          <a14:foregroundMark x1="17727" y1="17569" x2="17727" y2="73887"/>
                          <a14:foregroundMark x1="23557" y1="16114" x2="47614" y2="7942"/>
                          <a14:foregroundMark x1="17500" y1="18171" x2="23426" y2="16158"/>
                          <a14:foregroundMark x1="32997" y1="10540" x2="31877" y2="10739"/>
                          <a14:foregroundMark x1="47614" y1="7942" x2="33819" y2="10394"/>
                          <a14:foregroundMark x1="22799" y1="15198" x2="17727" y2="17930"/>
                          <a14:foregroundMark x1="17727" y1="17930" x2="17727" y2="17930"/>
                          <a14:foregroundMark x1="34432" y1="12274" x2="33864" y2="12876"/>
                          <a14:foregroundMark x1="33308" y1="11058" x2="29866" y2="12386"/>
                          <a14:foregroundMark x1="35455" y1="10229" x2="34046" y2="10773"/>
                          <a14:foregroundMark x1="42273" y1="8664" x2="57159" y2="7341"/>
                          <a14:foregroundMark x1="57159" y1="7341" x2="63977" y2="9146"/>
                          <a14:foregroundMark x1="47841" y1="5776" x2="45909" y2="7822"/>
                          <a14:backgroundMark x1="71136" y1="92419" x2="69659" y2="92780"/>
                          <a14:backgroundMark x1="52500" y1="90012" x2="52159" y2="90975"/>
                          <a14:backgroundMark x1="52045" y1="90854" x2="51567" y2="90854"/>
                          <a14:backgroundMark x1="31932" y1="10830" x2="28295" y2="10830"/>
                          <a14:backgroundMark x1="33864" y1="10469" x2="32955" y2="10469"/>
                          <a14:backgroundMark x1="28977" y1="11312" x2="22273" y2="14561"/>
                          <a14:backgroundMark x1="32386" y1="10951" x2="32386" y2="109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08" r="14546"/>
            <a:stretch/>
          </p:blipFill>
          <p:spPr bwMode="auto">
            <a:xfrm>
              <a:off x="4066957" y="2019509"/>
              <a:ext cx="1424345" cy="180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63CDDC7-8CE4-480D-B67A-CB185B867DEE}"/>
              </a:ext>
            </a:extLst>
          </p:cNvPr>
          <p:cNvGrpSpPr/>
          <p:nvPr/>
        </p:nvGrpSpPr>
        <p:grpSpPr>
          <a:xfrm>
            <a:off x="9385747" y="3752610"/>
            <a:ext cx="1307931" cy="1829041"/>
            <a:chOff x="4414147" y="1063807"/>
            <a:chExt cx="1307931" cy="4078184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8F02009E-71C6-47FF-8C69-0A3F03A3136F}"/>
                </a:ext>
              </a:extLst>
            </p:cNvPr>
            <p:cNvSpPr/>
            <p:nvPr/>
          </p:nvSpPr>
          <p:spPr>
            <a:xfrm>
              <a:off x="4480585" y="1731983"/>
              <a:ext cx="1241493" cy="341000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C5368359-FF73-4250-AEB6-2213225E3DCB}"/>
                </a:ext>
              </a:extLst>
            </p:cNvPr>
            <p:cNvSpPr txBox="1"/>
            <p:nvPr/>
          </p:nvSpPr>
          <p:spPr>
            <a:xfrm>
              <a:off x="4414147" y="1063807"/>
              <a:ext cx="1241493" cy="68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Email-Server</a:t>
              </a:r>
            </a:p>
          </p:txBody>
        </p:sp>
      </p:grpSp>
      <p:pic>
        <p:nvPicPr>
          <p:cNvPr id="2058" name="Picture 10" descr="Download Email Server - Email Server Icon Png - Full Size PNG Image - PNGkit">
            <a:extLst>
              <a:ext uri="{FF2B5EF4-FFF2-40B4-BE49-F238E27FC236}">
                <a16:creationId xmlns:a16="http://schemas.microsoft.com/office/drawing/2014/main" id="{4F6C977D-B726-4A2A-AFF9-361AFA06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16" y="4200545"/>
            <a:ext cx="834745" cy="11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B605C893-B983-4192-B93F-574B58887AA8}"/>
              </a:ext>
            </a:extLst>
          </p:cNvPr>
          <p:cNvGrpSpPr/>
          <p:nvPr/>
        </p:nvGrpSpPr>
        <p:grpSpPr>
          <a:xfrm>
            <a:off x="7331089" y="2108028"/>
            <a:ext cx="1579716" cy="2643445"/>
            <a:chOff x="6750064" y="1517478"/>
            <a:chExt cx="1579716" cy="2643445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0DF66E45-8B1E-4AB1-B26A-F295C94ADB1C}"/>
                </a:ext>
              </a:extLst>
            </p:cNvPr>
            <p:cNvGrpSpPr/>
            <p:nvPr/>
          </p:nvGrpSpPr>
          <p:grpSpPr>
            <a:xfrm>
              <a:off x="6750064" y="1517478"/>
              <a:ext cx="1579716" cy="2643445"/>
              <a:chOff x="4488822" y="1231149"/>
              <a:chExt cx="1747042" cy="4323352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2615ED6F-5FD7-4131-B604-785F128D3A0F}"/>
                  </a:ext>
                </a:extLst>
              </p:cNvPr>
              <p:cNvSpPr/>
              <p:nvPr/>
            </p:nvSpPr>
            <p:spPr>
              <a:xfrm>
                <a:off x="4488822" y="1731981"/>
                <a:ext cx="1747042" cy="382252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E670273-2DA6-4CB5-904F-E1BEBFF22A8B}"/>
                  </a:ext>
                </a:extLst>
              </p:cNvPr>
              <p:cNvSpPr txBox="1"/>
              <p:nvPr/>
            </p:nvSpPr>
            <p:spPr>
              <a:xfrm>
                <a:off x="5052150" y="1231149"/>
                <a:ext cx="774005" cy="503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</p:grpSp>
        <p:pic>
          <p:nvPicPr>
            <p:cNvPr id="2062" name="Picture 14" descr="Db Server Icon #3700 - Free Icons And PNG Backgrounds #1337853 - PNG Images  - PNGio">
              <a:extLst>
                <a:ext uri="{FF2B5EF4-FFF2-40B4-BE49-F238E27FC236}">
                  <a16:creationId xmlns:a16="http://schemas.microsoft.com/office/drawing/2014/main" id="{4EBB7FDA-DDFD-424B-A5C3-4FCD7CC1CF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667" b="97833" l="10000" r="90000">
                          <a14:foregroundMark x1="26111" y1="15000" x2="49111" y2="1833"/>
                          <a14:foregroundMark x1="49111" y1="1833" x2="62778" y2="6500"/>
                          <a14:foregroundMark x1="62778" y1="6500" x2="65444" y2="65500"/>
                          <a14:foregroundMark x1="65444" y1="65500" x2="47111" y2="88000"/>
                          <a14:foregroundMark x1="47111" y1="88000" x2="32960" y2="93983"/>
                          <a14:foregroundMark x1="30402" y1="92772" x2="26444" y2="35500"/>
                          <a14:foregroundMark x1="26444" y1="35500" x2="28444" y2="15667"/>
                          <a14:foregroundMark x1="37000" y1="6833" x2="48556" y2="1833"/>
                          <a14:foregroundMark x1="48556" y1="1833" x2="58667" y2="2833"/>
                          <a14:foregroundMark x1="58667" y1="2833" x2="35778" y2="8333"/>
                          <a14:foregroundMark x1="54333" y1="1500" x2="43333" y2="2667"/>
                          <a14:foregroundMark x1="43333" y1="2667" x2="25001" y2="18315"/>
                          <a14:foregroundMark x1="23478" y1="42500" x2="24000" y2="88833"/>
                          <a14:foregroundMark x1="24000" y1="88833" x2="29965" y2="92793"/>
                          <a14:foregroundMark x1="37906" y1="97747" x2="47632" y2="95360"/>
                          <a14:foregroundMark x1="75794" y1="46595" x2="63556" y2="36833"/>
                          <a14:foregroundMark x1="65746" y1="25333" x2="65972" y2="24147"/>
                          <a14:foregroundMark x1="63556" y1="36833" x2="65746" y2="25333"/>
                          <a14:foregroundMark x1="65426" y1="10807" x2="58444" y2="3500"/>
                          <a14:foregroundMark x1="58444" y1="3500" x2="55111" y2="3500"/>
                          <a14:backgroundMark x1="22889" y1="20833" x2="22889" y2="42500"/>
                          <a14:backgroundMark x1="77667" y1="45000" x2="78111" y2="84667"/>
                          <a14:backgroundMark x1="78111" y1="84667" x2="65778" y2="92500"/>
                          <a14:backgroundMark x1="65778" y1="92500" x2="52444" y2="91833"/>
                          <a14:backgroundMark x1="80667" y1="77833" x2="77222" y2="94167"/>
                          <a14:backgroundMark x1="77222" y1="94167" x2="77222" y2="94167"/>
                          <a14:backgroundMark x1="68222" y1="3333" x2="68333" y2="22833"/>
                          <a14:backgroundMark x1="68333" y1="22833" x2="68556" y2="24167"/>
                          <a14:backgroundMark x1="67333" y1="8333" x2="67222" y2="24167"/>
                          <a14:backgroundMark x1="66333" y1="25333" x2="66333" y2="25333"/>
                          <a14:backgroundMark x1="52111" y1="93333" x2="50444" y2="96333"/>
                          <a14:backgroundMark x1="53111" y1="95167" x2="53111" y2="94833"/>
                          <a14:backgroundMark x1="51667" y1="93333" x2="54889" y2="96333"/>
                          <a14:backgroundMark x1="49889" y1="94167" x2="49222" y2="97167"/>
                          <a14:backgroundMark x1="28889" y1="94833" x2="37333" y2="98833"/>
                          <a14:backgroundMark x1="22667" y1="20500" x2="22667" y2="20500"/>
                          <a14:backgroundMark x1="23111" y1="20500" x2="23111" y2="20500"/>
                          <a14:backgroundMark x1="23444" y1="20500" x2="23444" y2="20500"/>
                          <a14:backgroundMark x1="23111" y1="18000" x2="23111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1" r="20297"/>
            <a:stretch/>
          </p:blipFill>
          <p:spPr bwMode="auto">
            <a:xfrm>
              <a:off x="6860272" y="2155567"/>
              <a:ext cx="1386187" cy="158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4" name="Picture 16" descr="File Server Clipart - Application Server Icon Png - Free Transparent PNG  Clipart Images Download">
            <a:extLst>
              <a:ext uri="{FF2B5EF4-FFF2-40B4-BE49-F238E27FC236}">
                <a16:creationId xmlns:a16="http://schemas.microsoft.com/office/drawing/2014/main" id="{0BD9515D-7983-4E93-A331-221A53F4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131" b="95869" l="6548" r="92024">
                        <a14:foregroundMark x1="12262" y1="14272" x2="2381" y2="26667"/>
                        <a14:foregroundMark x1="2397" y1="26888" x2="6822" y2="86935"/>
                        <a14:foregroundMark x1="34179" y1="93353" x2="44403" y2="91671"/>
                        <a14:foregroundMark x1="91884" y1="91611" x2="98810" y2="81408"/>
                        <a14:foregroundMark x1="98810" y1="81408" x2="94258" y2="70551"/>
                        <a14:foregroundMark x1="76061" y1="63756" x2="62381" y2="59155"/>
                        <a14:foregroundMark x1="80892" y1="65381" x2="76061" y2="63756"/>
                        <a14:foregroundMark x1="87404" y1="67571" x2="85544" y2="66945"/>
                        <a14:foregroundMark x1="62381" y1="59155" x2="75836" y2="51562"/>
                        <a14:foregroundMark x1="75157" y1="16056" x2="70476" y2="7418"/>
                        <a14:foregroundMark x1="50361" y1="3591" x2="49779" y2="3480"/>
                        <a14:foregroundMark x1="70476" y1="7418" x2="57848" y2="5015"/>
                        <a14:foregroundMark x1="8986" y1="15066" x2="4330" y2="23345"/>
                        <a14:foregroundMark x1="3576" y1="26970" x2="3690" y2="78028"/>
                        <a14:foregroundMark x1="3690" y1="78028" x2="8419" y2="87386"/>
                        <a14:foregroundMark x1="10287" y1="87914" x2="18452" y2="13991"/>
                        <a14:foregroundMark x1="18452" y1="13991" x2="20863" y2="11554"/>
                        <a14:foregroundMark x1="40120" y1="5140" x2="52500" y2="5258"/>
                        <a14:foregroundMark x1="52500" y1="5258" x2="41667" y2="11268"/>
                        <a14:foregroundMark x1="41667" y1="11268" x2="28704" y2="8818"/>
                        <a14:foregroundMark x1="73690" y1="64319" x2="47619" y2="84413"/>
                        <a14:foregroundMark x1="47619" y1="84413" x2="63583" y2="94618"/>
                        <a14:foregroundMark x1="69671" y1="93290" x2="85119" y2="82160"/>
                        <a14:foregroundMark x1="85119" y1="82160" x2="68333" y2="65258"/>
                        <a14:foregroundMark x1="68333" y1="65258" x2="52024" y2="59812"/>
                        <a14:foregroundMark x1="65119" y1="8075" x2="49048" y2="8826"/>
                        <a14:foregroundMark x1="49048" y1="8826" x2="31548" y2="43192"/>
                        <a14:foregroundMark x1="31548" y1="43192" x2="57500" y2="44977"/>
                        <a14:foregroundMark x1="57500" y1="44977" x2="55357" y2="13427"/>
                        <a14:foregroundMark x1="55357" y1="13427" x2="49643" y2="10986"/>
                        <a14:foregroundMark x1="80000" y1="69671" x2="92024" y2="76995"/>
                        <a14:foregroundMark x1="92024" y1="76995" x2="90000" y2="89577"/>
                        <a14:foregroundMark x1="90000" y1="89577" x2="86667" y2="72300"/>
                        <a14:foregroundMark x1="86667" y1="72300" x2="89167" y2="68075"/>
                        <a14:foregroundMark x1="14643" y1="15305" x2="3922" y2="20559"/>
                        <a14:foregroundMark x1="2863" y1="26921" x2="6548" y2="69765"/>
                        <a14:foregroundMark x1="6548" y1="69765" x2="20000" y2="43286"/>
                        <a14:foregroundMark x1="20000" y1="43286" x2="20476" y2="21878"/>
                        <a14:foregroundMark x1="20476" y1="21878" x2="13333" y2="16150"/>
                        <a14:foregroundMark x1="54881" y1="91925" x2="56786" y2="95493"/>
                        <a14:foregroundMark x1="77619" y1="67418" x2="85000" y2="67418"/>
                        <a14:backgroundMark x1="39524" y1="1127" x2="25476" y2="3380"/>
                        <a14:backgroundMark x1="25476" y1="3380" x2="40238" y2="2160"/>
                        <a14:backgroundMark x1="40238" y1="2160" x2="37619" y2="1878"/>
                        <a14:backgroundMark x1="35000" y1="3944" x2="17024" y2="6479"/>
                        <a14:backgroundMark x1="46071" y1="1315" x2="27262" y2="2911"/>
                        <a14:backgroundMark x1="47381" y1="2911" x2="50238" y2="2911"/>
                        <a14:backgroundMark x1="30833" y1="6009" x2="24643" y2="6854"/>
                        <a14:backgroundMark x1="36905" y1="3756" x2="28214" y2="5164"/>
                        <a14:backgroundMark x1="21667" y1="9108" x2="15714" y2="9108"/>
                        <a14:backgroundMark x1="78452" y1="16150" x2="77857" y2="51737"/>
                        <a14:backgroundMark x1="76905" y1="18404" x2="76905" y2="18404"/>
                        <a14:backgroundMark x1="76905" y1="15962" x2="77381" y2="21502"/>
                        <a14:backgroundMark x1="47381" y1="3099" x2="39762" y2="3099"/>
                        <a14:backgroundMark x1="38690" y1="4789" x2="32143" y2="6009"/>
                        <a14:backgroundMark x1="31429" y1="6197" x2="10714" y2="13427"/>
                        <a14:backgroundMark x1="33452" y1="6854" x2="27976" y2="6854"/>
                        <a14:backgroundMark x1="10476" y1="13897" x2="10476" y2="13897"/>
                        <a14:backgroundMark x1="9405" y1="13427" x2="10714" y2="14085"/>
                        <a14:backgroundMark x1="2619" y1="20469" x2="1905" y2="26854"/>
                        <a14:backgroundMark x1="51190" y1="3568" x2="57738" y2="3568"/>
                        <a14:backgroundMark x1="50238" y1="4413" x2="50238" y2="4413"/>
                        <a14:backgroundMark x1="50238" y1="3756" x2="52024" y2="3568"/>
                        <a14:backgroundMark x1="56190" y1="4131" x2="58095" y2="4789"/>
                        <a14:backgroundMark x1="39167" y1="4789" x2="39167" y2="4789"/>
                        <a14:backgroundMark x1="39167" y1="4977" x2="39167" y2="4977"/>
                        <a14:backgroundMark x1="39167" y1="5446" x2="39167" y2="5446"/>
                        <a14:backgroundMark x1="40000" y1="4977" x2="36905" y2="4601"/>
                        <a14:backgroundMark x1="5000" y1="88451" x2="17381" y2="94178"/>
                        <a14:backgroundMark x1="17381" y1="94178" x2="34048" y2="95775"/>
                        <a14:backgroundMark x1="34048" y1="95775" x2="6786" y2="88075"/>
                        <a14:backgroundMark x1="31905" y1="94272" x2="31905" y2="94272"/>
                        <a14:backgroundMark x1="31071" y1="93239" x2="31071" y2="93239"/>
                        <a14:backgroundMark x1="31071" y1="93239" x2="32976" y2="94272"/>
                        <a14:backgroundMark x1="58557" y1="94696" x2="62976" y2="96056"/>
                        <a14:backgroundMark x1="48333" y1="91549" x2="53300" y2="93078"/>
                        <a14:backgroundMark x1="62976" y1="96056" x2="83929" y2="93615"/>
                        <a14:backgroundMark x1="68214" y1="94648" x2="93810" y2="94272"/>
                        <a14:backgroundMark x1="93810" y1="94272" x2="66905" y2="97089"/>
                        <a14:backgroundMark x1="91786" y1="93239" x2="92262" y2="93239"/>
                        <a14:backgroundMark x1="90476" y1="69484" x2="92262" y2="68638"/>
                        <a14:backgroundMark x1="82902" y1="66071" x2="83333" y2="65822"/>
                        <a14:backgroundMark x1="82619" y1="64789" x2="83374" y2="66071"/>
                        <a14:backgroundMark x1="89167" y1="66009" x2="89881" y2="69953"/>
                        <a14:backgroundMark x1="93095" y1="67418" x2="92500" y2="70329"/>
                        <a14:backgroundMark x1="76310" y1="63756" x2="76310" y2="63756"/>
                        <a14:backgroundMark x1="47619" y1="90892" x2="45714" y2="92958"/>
                        <a14:backgroundMark x1="89881" y1="92958" x2="92738" y2="92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970" y="1994808"/>
            <a:ext cx="1154708" cy="1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651E0AE2-11FF-4107-BA3A-7556D331FA44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529446" y="3410758"/>
            <a:ext cx="590148" cy="3255329"/>
          </a:xfrm>
          <a:prstGeom prst="curvedConnector2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F4B4A9D4-173F-4001-BDF3-CCB63C9D205F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6913264" y="3582265"/>
            <a:ext cx="417825" cy="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5CB79F52-A853-4BF6-8E18-69FE5CCD210C}"/>
              </a:ext>
            </a:extLst>
          </p:cNvPr>
          <p:cNvCxnSpPr>
            <a:cxnSpLocks/>
            <a:stCxn id="5" idx="1"/>
            <a:endCxn id="39" idx="3"/>
          </p:cNvCxnSpPr>
          <p:nvPr/>
        </p:nvCxnSpPr>
        <p:spPr>
          <a:xfrm rot="10800000" flipV="1">
            <a:off x="8910805" y="2747126"/>
            <a:ext cx="541380" cy="8357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948EEA10-74C8-4723-BE71-CFE03C0EDEBF}"/>
              </a:ext>
            </a:extLst>
          </p:cNvPr>
          <p:cNvCxnSpPr>
            <a:cxnSpLocks/>
            <a:stCxn id="5" idx="3"/>
            <a:endCxn id="48" idx="3"/>
          </p:cNvCxnSpPr>
          <p:nvPr/>
        </p:nvCxnSpPr>
        <p:spPr>
          <a:xfrm>
            <a:off x="10693678" y="2747126"/>
            <a:ext cx="12700" cy="2069841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C6A938F2-28BF-4CDD-A8B9-714864D7C101}"/>
              </a:ext>
            </a:extLst>
          </p:cNvPr>
          <p:cNvCxnSpPr>
            <a:cxnSpLocks/>
            <a:stCxn id="46" idx="0"/>
            <a:endCxn id="36" idx="0"/>
          </p:cNvCxnSpPr>
          <p:nvPr/>
        </p:nvCxnSpPr>
        <p:spPr>
          <a:xfrm rot="5400000" flipH="1" flipV="1">
            <a:off x="7859272" y="-12019"/>
            <a:ext cx="568558" cy="3725886"/>
          </a:xfrm>
          <a:prstGeom prst="curvedConnector3">
            <a:avLst>
              <a:gd name="adj1" fmla="val 140207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curvado 87">
            <a:extLst>
              <a:ext uri="{FF2B5EF4-FFF2-40B4-BE49-F238E27FC236}">
                <a16:creationId xmlns:a16="http://schemas.microsoft.com/office/drawing/2014/main" id="{66B16FD6-0724-484E-BEDB-0641DF31023A}"/>
              </a:ext>
            </a:extLst>
          </p:cNvPr>
          <p:cNvCxnSpPr>
            <a:cxnSpLocks/>
            <a:stCxn id="2052" idx="3"/>
            <a:endCxn id="45" idx="1"/>
          </p:cNvCxnSpPr>
          <p:nvPr/>
        </p:nvCxnSpPr>
        <p:spPr>
          <a:xfrm>
            <a:off x="4225170" y="2546197"/>
            <a:ext cx="1255277" cy="10360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ado 90">
            <a:extLst>
              <a:ext uri="{FF2B5EF4-FFF2-40B4-BE49-F238E27FC236}">
                <a16:creationId xmlns:a16="http://schemas.microsoft.com/office/drawing/2014/main" id="{D23BB9C7-3F91-4689-AE4A-3DA278FCB778}"/>
              </a:ext>
            </a:extLst>
          </p:cNvPr>
          <p:cNvCxnSpPr>
            <a:cxnSpLocks/>
            <a:stCxn id="2050" idx="3"/>
            <a:endCxn id="45" idx="1"/>
          </p:cNvCxnSpPr>
          <p:nvPr/>
        </p:nvCxnSpPr>
        <p:spPr>
          <a:xfrm flipV="1">
            <a:off x="4486312" y="3582265"/>
            <a:ext cx="994135" cy="6240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D7E30E0A-032E-478E-BB44-822CF806CBBB}"/>
              </a:ext>
            </a:extLst>
          </p:cNvPr>
          <p:cNvSpPr/>
          <p:nvPr/>
        </p:nvSpPr>
        <p:spPr>
          <a:xfrm>
            <a:off x="3026679" y="934188"/>
            <a:ext cx="1527546" cy="498669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E6C078F-4893-4717-B2B5-78039AA1CECB}"/>
              </a:ext>
            </a:extLst>
          </p:cNvPr>
          <p:cNvSpPr txBox="1"/>
          <p:nvPr/>
        </p:nvSpPr>
        <p:spPr>
          <a:xfrm>
            <a:off x="3120839" y="1001132"/>
            <a:ext cx="136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s-CO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</a:t>
            </a:r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4" name="Conector: curvado 143">
            <a:extLst>
              <a:ext uri="{FF2B5EF4-FFF2-40B4-BE49-F238E27FC236}">
                <a16:creationId xmlns:a16="http://schemas.microsoft.com/office/drawing/2014/main" id="{97C47F25-0AD0-47FF-BCEB-6C6D722DF640}"/>
              </a:ext>
            </a:extLst>
          </p:cNvPr>
          <p:cNvCxnSpPr>
            <a:cxnSpLocks/>
            <a:stCxn id="3" idx="3"/>
            <a:endCxn id="135" idx="1"/>
          </p:cNvCxnSpPr>
          <p:nvPr/>
        </p:nvCxnSpPr>
        <p:spPr>
          <a:xfrm flipV="1">
            <a:off x="2051997" y="3427536"/>
            <a:ext cx="974682" cy="841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8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89166" y="106421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2599224" y="1630656"/>
            <a:ext cx="2010984" cy="2069573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6964CE2-3343-4BFB-98DE-61BE1CDB6F23}"/>
              </a:ext>
            </a:extLst>
          </p:cNvPr>
          <p:cNvGrpSpPr/>
          <p:nvPr/>
        </p:nvGrpSpPr>
        <p:grpSpPr>
          <a:xfrm>
            <a:off x="5802747" y="788310"/>
            <a:ext cx="2181225" cy="2640690"/>
            <a:chOff x="5736908" y="1596390"/>
            <a:chExt cx="2181225" cy="2640690"/>
          </a:xfrm>
        </p:grpSpPr>
        <p:pic>
          <p:nvPicPr>
            <p:cNvPr id="1030" name="Picture 6" descr="What is MongoDB? The NoSQL database explained to you easily">
              <a:extLst>
                <a:ext uri="{FF2B5EF4-FFF2-40B4-BE49-F238E27FC236}">
                  <a16:creationId xmlns:a16="http://schemas.microsoft.com/office/drawing/2014/main" id="{1BE1E969-2D2C-403E-B7D3-61E014BD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841"/>
            <a:stretch/>
          </p:blipFill>
          <p:spPr bwMode="auto">
            <a:xfrm>
              <a:off x="5736908" y="1596390"/>
              <a:ext cx="2181225" cy="202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ongoDB Atlas Adds Serverless Option | The Motley Fool">
              <a:extLst>
                <a:ext uri="{FF2B5EF4-FFF2-40B4-BE49-F238E27FC236}">
                  <a16:creationId xmlns:a16="http://schemas.microsoft.com/office/drawing/2014/main" id="{599A8470-DB53-4169-8AD6-7B5B9116B7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32" t="23216" r="36604" b="22509"/>
            <a:stretch/>
          </p:blipFill>
          <p:spPr bwMode="auto">
            <a:xfrm>
              <a:off x="6935084" y="3013573"/>
              <a:ext cx="983049" cy="122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2C8257CD-F569-446C-9C33-1588DFFF7733}"/>
              </a:ext>
            </a:extLst>
          </p:cNvPr>
          <p:cNvCxnSpPr>
            <a:stCxn id="58" idx="3"/>
            <a:endCxn id="1030" idx="1"/>
          </p:cNvCxnSpPr>
          <p:nvPr/>
        </p:nvCxnSpPr>
        <p:spPr>
          <a:xfrm flipV="1">
            <a:off x="4610208" y="1802779"/>
            <a:ext cx="1192539" cy="898810"/>
          </a:xfrm>
          <a:prstGeom prst="curvedConnector3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Heroku PNG transparente - StickPNG">
            <a:extLst>
              <a:ext uri="{FF2B5EF4-FFF2-40B4-BE49-F238E27FC236}">
                <a16:creationId xmlns:a16="http://schemas.microsoft.com/office/drawing/2014/main" id="{4E78052B-C847-4B7F-A1F6-AF15ED66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2" y="4040754"/>
            <a:ext cx="2104910" cy="21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44C6489F-4AB8-4C03-9A33-3B9C7C7728D7}"/>
              </a:ext>
            </a:extLst>
          </p:cNvPr>
          <p:cNvCxnSpPr>
            <a:cxnSpLocks/>
            <a:stCxn id="58" idx="2"/>
            <a:endCxn id="1032" idx="1"/>
          </p:cNvCxnSpPr>
          <p:nvPr/>
        </p:nvCxnSpPr>
        <p:spPr>
          <a:xfrm rot="16200000" flipH="1">
            <a:off x="5149959" y="2553896"/>
            <a:ext cx="1392980" cy="3685645"/>
          </a:xfrm>
          <a:prstGeom prst="curvedConnector2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DCAE7C1-4F43-40C1-A0BB-900BB6620A9F}"/>
              </a:ext>
            </a:extLst>
          </p:cNvPr>
          <p:cNvCxnSpPr>
            <a:cxnSpLocks/>
            <a:stCxn id="1032" idx="0"/>
            <a:endCxn id="1030" idx="3"/>
          </p:cNvCxnSpPr>
          <p:nvPr/>
        </p:nvCxnSpPr>
        <p:spPr>
          <a:xfrm rot="16200000" flipV="1">
            <a:off x="7243863" y="2542889"/>
            <a:ext cx="2237975" cy="757755"/>
          </a:xfrm>
          <a:prstGeom prst="curvedConnector2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manuel Goette, alias Crespo: Haciendo indices con MongoDB">
            <a:extLst>
              <a:ext uri="{FF2B5EF4-FFF2-40B4-BE49-F238E27FC236}">
                <a16:creationId xmlns:a16="http://schemas.microsoft.com/office/drawing/2014/main" id="{A013F562-005D-4A65-B886-9CA71381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2" y="3071404"/>
            <a:ext cx="1834832" cy="21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A1995A8-C931-487D-A315-31A8869ABFE7}"/>
              </a:ext>
            </a:extLst>
          </p:cNvPr>
          <p:cNvSpPr txBox="1"/>
          <p:nvPr/>
        </p:nvSpPr>
        <p:spPr>
          <a:xfrm>
            <a:off x="257217" y="4908543"/>
            <a:ext cx="174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Local </a:t>
            </a:r>
            <a:r>
              <a:rPr lang="es-CO" dirty="0" err="1"/>
              <a:t>Database</a:t>
            </a:r>
            <a:endParaRPr lang="es-CO" dirty="0"/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F81906BD-D5D8-460C-A10D-E4C9F368EA1C}"/>
              </a:ext>
            </a:extLst>
          </p:cNvPr>
          <p:cNvCxnSpPr>
            <a:cxnSpLocks/>
            <a:stCxn id="1034" idx="3"/>
            <a:endCxn id="53" idx="1"/>
          </p:cNvCxnSpPr>
          <p:nvPr/>
        </p:nvCxnSpPr>
        <p:spPr>
          <a:xfrm flipV="1">
            <a:off x="2045434" y="2750591"/>
            <a:ext cx="618436" cy="139594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8324F7-3024-41F0-A2A6-982465EEC4DA}"/>
              </a:ext>
            </a:extLst>
          </p:cNvPr>
          <p:cNvSpPr txBox="1"/>
          <p:nvPr/>
        </p:nvSpPr>
        <p:spPr>
          <a:xfrm>
            <a:off x="1687031" y="2668425"/>
            <a:ext cx="716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27" name="Gráfico 26" descr="Completado con relleno sólido">
            <a:extLst>
              <a:ext uri="{FF2B5EF4-FFF2-40B4-BE49-F238E27FC236}">
                <a16:creationId xmlns:a16="http://schemas.microsoft.com/office/drawing/2014/main" id="{AE6245A4-192B-41A1-B35E-1FA4670B4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4655" y="1338269"/>
            <a:ext cx="914400" cy="11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0" y="31989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92692" y="2234280"/>
            <a:ext cx="1378913" cy="1400223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6964CE2-3343-4BFB-98DE-61BE1CDB6F23}"/>
              </a:ext>
            </a:extLst>
          </p:cNvPr>
          <p:cNvGrpSpPr/>
          <p:nvPr/>
        </p:nvGrpSpPr>
        <p:grpSpPr>
          <a:xfrm>
            <a:off x="2434649" y="929264"/>
            <a:ext cx="1495645" cy="1786627"/>
            <a:chOff x="5736908" y="1596390"/>
            <a:chExt cx="2181225" cy="2640690"/>
          </a:xfrm>
        </p:grpSpPr>
        <p:pic>
          <p:nvPicPr>
            <p:cNvPr id="1030" name="Picture 6" descr="What is MongoDB? The NoSQL database explained to you easily">
              <a:extLst>
                <a:ext uri="{FF2B5EF4-FFF2-40B4-BE49-F238E27FC236}">
                  <a16:creationId xmlns:a16="http://schemas.microsoft.com/office/drawing/2014/main" id="{1BE1E969-2D2C-403E-B7D3-61E014BD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841"/>
            <a:stretch/>
          </p:blipFill>
          <p:spPr bwMode="auto">
            <a:xfrm>
              <a:off x="5736908" y="1596390"/>
              <a:ext cx="2181225" cy="202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ongoDB Atlas Adds Serverless Option | The Motley Fool">
              <a:extLst>
                <a:ext uri="{FF2B5EF4-FFF2-40B4-BE49-F238E27FC236}">
                  <a16:creationId xmlns:a16="http://schemas.microsoft.com/office/drawing/2014/main" id="{599A8470-DB53-4169-8AD6-7B5B9116B7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32" t="23216" r="36604" b="22509"/>
            <a:stretch/>
          </p:blipFill>
          <p:spPr bwMode="auto">
            <a:xfrm>
              <a:off x="6935084" y="3013573"/>
              <a:ext cx="983049" cy="122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2C8257CD-F569-446C-9C33-1588DFFF7733}"/>
              </a:ext>
            </a:extLst>
          </p:cNvPr>
          <p:cNvCxnSpPr>
            <a:stCxn id="58" idx="3"/>
            <a:endCxn id="1030" idx="1"/>
          </p:cNvCxnSpPr>
          <p:nvPr/>
        </p:nvCxnSpPr>
        <p:spPr>
          <a:xfrm flipV="1">
            <a:off x="1471605" y="1615629"/>
            <a:ext cx="963044" cy="1343218"/>
          </a:xfrm>
          <a:prstGeom prst="curvedConnector3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Heroku PNG transparente - StickPNG">
            <a:extLst>
              <a:ext uri="{FF2B5EF4-FFF2-40B4-BE49-F238E27FC236}">
                <a16:creationId xmlns:a16="http://schemas.microsoft.com/office/drawing/2014/main" id="{4E78052B-C847-4B7F-A1F6-AF15ED66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17" y="3756067"/>
            <a:ext cx="1443317" cy="14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44C6489F-4AB8-4C03-9A33-3B9C7C7728D7}"/>
              </a:ext>
            </a:extLst>
          </p:cNvPr>
          <p:cNvCxnSpPr>
            <a:cxnSpLocks/>
            <a:stCxn id="58" idx="2"/>
            <a:endCxn id="1032" idx="1"/>
          </p:cNvCxnSpPr>
          <p:nvPr/>
        </p:nvCxnSpPr>
        <p:spPr>
          <a:xfrm rot="16200000" flipH="1">
            <a:off x="1553586" y="3136594"/>
            <a:ext cx="843223" cy="1839039"/>
          </a:xfrm>
          <a:prstGeom prst="curvedConnector2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DCAE7C1-4F43-40C1-A0BB-900BB6620A9F}"/>
              </a:ext>
            </a:extLst>
          </p:cNvPr>
          <p:cNvCxnSpPr>
            <a:cxnSpLocks/>
            <a:stCxn id="1032" idx="0"/>
            <a:endCxn id="1030" idx="3"/>
          </p:cNvCxnSpPr>
          <p:nvPr/>
        </p:nvCxnSpPr>
        <p:spPr>
          <a:xfrm rot="5400000" flipH="1" flipV="1">
            <a:off x="2703116" y="2528889"/>
            <a:ext cx="2140438" cy="313918"/>
          </a:xfrm>
          <a:prstGeom prst="curvedConnector4">
            <a:avLst>
              <a:gd name="adj1" fmla="val 33967"/>
              <a:gd name="adj2" fmla="val 172822"/>
            </a:avLst>
          </a:prstGeom>
          <a:ln w="571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áfico 26" descr="Completado con relleno sólido">
            <a:extLst>
              <a:ext uri="{FF2B5EF4-FFF2-40B4-BE49-F238E27FC236}">
                <a16:creationId xmlns:a16="http://schemas.microsoft.com/office/drawing/2014/main" id="{AE6245A4-192B-41A1-B35E-1FA4670B4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6131" y="1923678"/>
            <a:ext cx="626995" cy="812277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EDB800-34CA-4A74-8A1B-E47713BEC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9407" y="588963"/>
            <a:ext cx="3247628" cy="3565624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B21B60F-840B-4C4F-B27A-ACFBF77F4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8034" y="4195195"/>
            <a:ext cx="5492992" cy="25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0" y="31989"/>
            <a:ext cx="12013667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-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1F8B1D6-59F2-4A39-9B9E-BFAE5C23BE92}"/>
              </a:ext>
            </a:extLst>
          </p:cNvPr>
          <p:cNvGrpSpPr/>
          <p:nvPr/>
        </p:nvGrpSpPr>
        <p:grpSpPr>
          <a:xfrm>
            <a:off x="96819" y="699248"/>
            <a:ext cx="1179019" cy="1247886"/>
            <a:chOff x="3674529" y="2239734"/>
            <a:chExt cx="3494616" cy="2912661"/>
          </a:xfrm>
        </p:grpSpPr>
        <p:pic>
          <p:nvPicPr>
            <p:cNvPr id="53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63A13782-F871-455C-A011-265AD25CF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6583D9AF-828B-4B21-9752-A768341F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6964CE2-3343-4BFB-98DE-61BE1CDB6F23}"/>
              </a:ext>
            </a:extLst>
          </p:cNvPr>
          <p:cNvGrpSpPr/>
          <p:nvPr/>
        </p:nvGrpSpPr>
        <p:grpSpPr>
          <a:xfrm>
            <a:off x="1701188" y="710406"/>
            <a:ext cx="778342" cy="806423"/>
            <a:chOff x="5736908" y="1596390"/>
            <a:chExt cx="2181225" cy="2640690"/>
          </a:xfrm>
        </p:grpSpPr>
        <p:pic>
          <p:nvPicPr>
            <p:cNvPr id="1030" name="Picture 6" descr="What is MongoDB? The NoSQL database explained to you easily">
              <a:extLst>
                <a:ext uri="{FF2B5EF4-FFF2-40B4-BE49-F238E27FC236}">
                  <a16:creationId xmlns:a16="http://schemas.microsoft.com/office/drawing/2014/main" id="{1BE1E969-2D2C-403E-B7D3-61E014BD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841"/>
            <a:stretch/>
          </p:blipFill>
          <p:spPr bwMode="auto">
            <a:xfrm>
              <a:off x="5736908" y="1596390"/>
              <a:ext cx="2181225" cy="202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ongoDB Atlas Adds Serverless Option | The Motley Fool">
              <a:extLst>
                <a:ext uri="{FF2B5EF4-FFF2-40B4-BE49-F238E27FC236}">
                  <a16:creationId xmlns:a16="http://schemas.microsoft.com/office/drawing/2014/main" id="{599A8470-DB53-4169-8AD6-7B5B9116B7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32" t="23216" r="36604" b="22509"/>
            <a:stretch/>
          </p:blipFill>
          <p:spPr bwMode="auto">
            <a:xfrm>
              <a:off x="6935084" y="3013573"/>
              <a:ext cx="983049" cy="122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2C8257CD-F569-446C-9C33-1588DFFF7733}"/>
              </a:ext>
            </a:extLst>
          </p:cNvPr>
          <p:cNvCxnSpPr>
            <a:stCxn id="58" idx="3"/>
            <a:endCxn id="1030" idx="1"/>
          </p:cNvCxnSpPr>
          <p:nvPr/>
        </p:nvCxnSpPr>
        <p:spPr>
          <a:xfrm flipV="1">
            <a:off x="1275838" y="1020208"/>
            <a:ext cx="425350" cy="324778"/>
          </a:xfrm>
          <a:prstGeom prst="curvedConnector3">
            <a:avLst/>
          </a:prstGeom>
          <a:ln w="127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Heroku PNG transparente - StickPNG">
            <a:extLst>
              <a:ext uri="{FF2B5EF4-FFF2-40B4-BE49-F238E27FC236}">
                <a16:creationId xmlns:a16="http://schemas.microsoft.com/office/drawing/2014/main" id="{4E78052B-C847-4B7F-A1F6-AF15ED66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30" y="1646660"/>
            <a:ext cx="600948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44C6489F-4AB8-4C03-9A33-3B9C7C7728D7}"/>
              </a:ext>
            </a:extLst>
          </p:cNvPr>
          <p:cNvCxnSpPr>
            <a:cxnSpLocks/>
            <a:stCxn id="58" idx="3"/>
            <a:endCxn id="1032" idx="1"/>
          </p:cNvCxnSpPr>
          <p:nvPr/>
        </p:nvCxnSpPr>
        <p:spPr>
          <a:xfrm>
            <a:off x="1275838" y="1344986"/>
            <a:ext cx="1203692" cy="602148"/>
          </a:xfrm>
          <a:prstGeom prst="curvedConnector3">
            <a:avLst>
              <a:gd name="adj1" fmla="val 50000"/>
            </a:avLst>
          </a:prstGeom>
          <a:ln w="9525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DCAE7C1-4F43-40C1-A0BB-900BB6620A9F}"/>
              </a:ext>
            </a:extLst>
          </p:cNvPr>
          <p:cNvCxnSpPr>
            <a:cxnSpLocks/>
            <a:stCxn id="1032" idx="0"/>
            <a:endCxn id="1030" idx="3"/>
          </p:cNvCxnSpPr>
          <p:nvPr/>
        </p:nvCxnSpPr>
        <p:spPr>
          <a:xfrm rot="16200000" flipV="1">
            <a:off x="2316541" y="1183197"/>
            <a:ext cx="626452" cy="300474"/>
          </a:xfrm>
          <a:prstGeom prst="curvedConnector2">
            <a:avLst/>
          </a:prstGeom>
          <a:ln w="127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áfico 26" descr="Completado con relleno sólido">
            <a:extLst>
              <a:ext uri="{FF2B5EF4-FFF2-40B4-BE49-F238E27FC236}">
                <a16:creationId xmlns:a16="http://schemas.microsoft.com/office/drawing/2014/main" id="{AE6245A4-192B-41A1-B35E-1FA4670B4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5787" y="746393"/>
            <a:ext cx="422714" cy="54763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CED36E8-D6B8-46E2-A07F-6951FE937F04}"/>
              </a:ext>
            </a:extLst>
          </p:cNvPr>
          <p:cNvSpPr/>
          <p:nvPr/>
        </p:nvSpPr>
        <p:spPr>
          <a:xfrm>
            <a:off x="1901542" y="2669930"/>
            <a:ext cx="1091427" cy="4303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E64594E-542A-49CE-AA38-C45C2A1BD1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73" t="10521" r="48647" b="16518"/>
          <a:stretch/>
        </p:blipFill>
        <p:spPr>
          <a:xfrm>
            <a:off x="3683222" y="623804"/>
            <a:ext cx="7722113" cy="3638972"/>
          </a:xfrm>
          <a:prstGeom prst="rect">
            <a:avLst/>
          </a:prstGeom>
        </p:spPr>
      </p:pic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41EE5D-B480-4DDE-AE1F-627DC25F71B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637" t="17539"/>
          <a:stretch/>
        </p:blipFill>
        <p:spPr>
          <a:xfrm>
            <a:off x="179495" y="2443290"/>
            <a:ext cx="5827338" cy="3463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6CE3995A-1081-47D5-91FC-EC38FE2AA51B}"/>
              </a:ext>
            </a:extLst>
          </p:cNvPr>
          <p:cNvSpPr/>
          <p:nvPr/>
        </p:nvSpPr>
        <p:spPr>
          <a:xfrm>
            <a:off x="2130742" y="2311112"/>
            <a:ext cx="216425" cy="42232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9EF999B-BCF0-4128-AAF3-8C70A02878BF}"/>
              </a:ext>
            </a:extLst>
          </p:cNvPr>
          <p:cNvSpPr/>
          <p:nvPr/>
        </p:nvSpPr>
        <p:spPr>
          <a:xfrm>
            <a:off x="6006833" y="2563093"/>
            <a:ext cx="3782626" cy="53714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968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Ferney TOLEDO NORATO</dc:creator>
  <cp:lastModifiedBy>Ferney TOLEDO NORATO</cp:lastModifiedBy>
  <cp:revision>5</cp:revision>
  <dcterms:created xsi:type="dcterms:W3CDTF">2021-09-12T16:01:17Z</dcterms:created>
  <dcterms:modified xsi:type="dcterms:W3CDTF">2021-10-14T16:07:37Z</dcterms:modified>
</cp:coreProperties>
</file>