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7B493-F54B-48B0-9D45-789A178DB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2F022D-46C1-4B75-83C0-69C83281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1BB537-3F92-4A1E-9C0E-92AE7155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52C47F-C6EA-4295-B9E9-C6C270AC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41C3D2-56CF-489C-827F-D6A32510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830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EF228-78BF-4085-BEC0-21EDD94C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273D15-727D-4408-93AD-B7B8F3C08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E9BBBC-79EB-4D96-80AF-B0EDCB37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710250-718C-4B47-BC3F-6E6853C3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DAB27C-060B-4853-90A1-2B294BC4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733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94ABB4-C82D-4B50-AD3E-0968E7D7E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13B3B2-902B-4139-A5A9-98A469B99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9B5E9C-EBE1-4A2E-A0D3-02EF72F4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E37321-5009-4A40-83A8-ED0B329C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336728-F92A-4979-BF61-1CCDF0AE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062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3E84A-9AA4-4F55-A5B4-187DD422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441935-FEE5-4D69-BCBB-9CF3C92D1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7CE5F4-DFF0-4E03-8002-5BDB7DEB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35E565-18F1-4474-83D8-DDA0EB18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76850D-F6D1-4846-8AA6-5A8E760C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894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9A6A5-6925-430A-B450-12C88508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0ACBF0-7AA3-4049-B5A3-E402F6BE8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33F592-3BE8-4532-90F8-2D711986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0BC57B-8CA1-4076-B622-43CEAAD9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0F0531-873B-441C-A363-C5F58498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028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2C10F-D70E-46E9-8C2D-3E1439ED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5B57AA-1895-4D33-AF31-71483F37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6D08A2-993D-4530-AC44-9EC8205CD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2662EB-A457-4312-9B81-34D94362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EFD0BC-1CEC-4B15-B4B4-3169969D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798021-2B28-4DA9-8C89-30200964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967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D4D86-8920-4847-BFF1-E7DADA0E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473659-BA44-455E-B770-307FD2094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24CE47-C1B9-424C-84A2-3E23D1A88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410E25-DE66-435D-A137-563021BF4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715323-AB56-40B7-8F2B-943C65AC9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E9CB17-0673-46AE-B79F-3003A254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AE2D4E-C431-4751-A9DC-19AE51A8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CDAA30-20C5-4A6B-8F81-9B3B5752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99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D65A1-C7A4-48DD-B0E0-C071097D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69C51B-B6FB-4D9C-A732-7BAD3C56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E723CB-708B-4E9E-967D-907E0495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E3ED85-C7AE-4538-A532-518D6C0F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020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F43B0E-EA0E-49FF-8557-897AF1BF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38562A-0E91-49B0-AB24-A32EE722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022EF4-5C93-45BA-9659-6623122F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464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8FDCB-CD06-45E2-964D-0276E388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15B36C-DA41-4CA5-9162-C2ECEDB1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8452AF-26F9-450E-964F-5815F5B07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31882B-96AC-49EB-8570-A47C0641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FCDAFC-8970-4CA3-A68B-993E038F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FDA4E7-7061-469C-AD0D-974E4CD6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931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E3275-1E21-4FF5-A25C-42A131E9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EBBF5F-8EF6-4433-AFA9-63861AB3E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614C0B-1341-4DAC-9779-2D2577DCB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30AA55-2262-430A-8352-05CFFEAA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723-B9F0-4BB8-80B0-9F2117FFF4B6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3AD744-B7FF-4DE8-A7E6-4615FD54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45EDF5-FB6F-400E-910F-2CBC6997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841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7E9E24-FB68-41DA-886C-2126E911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766810-4D56-4D61-BF82-CA06D8855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BA1338-2CF0-40B1-AC25-47C9577A1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6723-B9F0-4BB8-80B0-9F2117FFF4B6}" type="datetimeFigureOut">
              <a:rPr lang="es-CO" smtClean="0"/>
              <a:t>18/09/2021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6A1307-D8F3-44C7-B755-B9B7CF9B3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2DF671-84E8-441C-A624-FA01F6C8C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1EB34-938A-4BDF-964B-B6D3C761A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414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09C93FF-9C62-40E2-8AD0-3AD6656C5E84}"/>
              </a:ext>
            </a:extLst>
          </p:cNvPr>
          <p:cNvSpPr/>
          <p:nvPr/>
        </p:nvSpPr>
        <p:spPr>
          <a:xfrm>
            <a:off x="56413" y="67254"/>
            <a:ext cx="11919473" cy="51636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Retrospectiva – </a:t>
            </a:r>
            <a:r>
              <a:rPr lang="es-CO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</a:t>
            </a:r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-Huron 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F4023E7-AF6D-490C-B68E-D5A121234D19}"/>
              </a:ext>
            </a:extLst>
          </p:cNvPr>
          <p:cNvGrpSpPr/>
          <p:nvPr/>
        </p:nvGrpSpPr>
        <p:grpSpPr>
          <a:xfrm>
            <a:off x="4670727" y="2660280"/>
            <a:ext cx="2126196" cy="1846491"/>
            <a:chOff x="3674529" y="2239734"/>
            <a:chExt cx="3494616" cy="2912661"/>
          </a:xfrm>
        </p:grpSpPr>
        <p:pic>
          <p:nvPicPr>
            <p:cNvPr id="1030" name="Picture 6" descr="Science Atom Png - Atomo Icon Png Transparent PNG - 1024x1024 - Free  Download on NicePNG">
              <a:extLst>
                <a:ext uri="{FF2B5EF4-FFF2-40B4-BE49-F238E27FC236}">
                  <a16:creationId xmlns:a16="http://schemas.microsoft.com/office/drawing/2014/main" id="{56C4EA0D-5346-4559-9D44-4B328EC6D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694" b="97516" l="1463" r="97683">
                          <a14:foregroundMark x1="41707" y1="10766" x2="48293" y2="5797"/>
                          <a14:foregroundMark x1="48293" y1="5797" x2="55610" y2="9938"/>
                          <a14:foregroundMark x1="55610" y1="9938" x2="55976" y2="9938"/>
                          <a14:foregroundMark x1="88049" y1="25052" x2="96829" y2="25052"/>
                          <a14:foregroundMark x1="96829" y1="25052" x2="97683" y2="34886"/>
                          <a14:foregroundMark x1="97683" y1="34886" x2="87927" y2="43375"/>
                          <a14:foregroundMark x1="51341" y1="48240" x2="51341" y2="48240"/>
                          <a14:foregroundMark x1="11463" y1="46791" x2="5122" y2="42340"/>
                          <a14:foregroundMark x1="5122" y1="42340" x2="10854" y2="43996"/>
                          <a14:foregroundMark x1="2683" y1="34783" x2="3049" y2="28157"/>
                          <a14:foregroundMark x1="3415" y1="66460" x2="1707" y2="73810"/>
                          <a14:foregroundMark x1="1707" y1="73810" x2="5854" y2="75983"/>
                          <a14:foregroundMark x1="40000" y1="87474" x2="45366" y2="93271"/>
                          <a14:foregroundMark x1="45366" y1="93271" x2="53902" y2="94203"/>
                          <a14:foregroundMark x1="53902" y1="94203" x2="62439" y2="88716"/>
                          <a14:foregroundMark x1="62439" y1="88716" x2="57805" y2="90166"/>
                          <a14:foregroundMark x1="44634" y1="93582" x2="54146" y2="96687"/>
                          <a14:foregroundMark x1="54146" y1="96687" x2="43537" y2="95238"/>
                          <a14:foregroundMark x1="43537" y1="95238" x2="51341" y2="975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69979">
              <a:off x="3674529" y="2239734"/>
              <a:ext cx="2036585" cy="2399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Legend of Korra Pabu&amp;quot; Kids T-Shirt by CassidyCreates | Redbubble">
              <a:extLst>
                <a:ext uri="{FF2B5EF4-FFF2-40B4-BE49-F238E27FC236}">
                  <a16:creationId xmlns:a16="http://schemas.microsoft.com/office/drawing/2014/main" id="{815E1720-1D3F-4EC7-BA7C-5682EED84C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5200" r="94133">
                          <a14:foregroundMark x1="25200" y1="15500" x2="15467" y2="15500"/>
                          <a14:foregroundMark x1="15467" y1="15500" x2="15733" y2="22100"/>
                          <a14:foregroundMark x1="16800" y1="16000" x2="45333" y2="15400"/>
                          <a14:foregroundMark x1="45333" y1="15400" x2="52533" y2="23100"/>
                          <a14:foregroundMark x1="52533" y1="23100" x2="43067" y2="25100"/>
                          <a14:foregroundMark x1="43067" y1="25100" x2="16400" y2="23300"/>
                          <a14:foregroundMark x1="16400" y1="23300" x2="13867" y2="16000"/>
                          <a14:foregroundMark x1="13867" y1="16000" x2="24133" y2="14900"/>
                          <a14:foregroundMark x1="24133" y1="14900" x2="28533" y2="17100"/>
                          <a14:foregroundMark x1="83041" y1="58086" x2="92670" y2="70600"/>
                          <a14:foregroundMark x1="93128" y1="75600" x2="91733" y2="79900"/>
                          <a14:foregroundMark x1="93374" y1="74841" x2="93128" y2="75600"/>
                          <a14:foregroundMark x1="91733" y1="79900" x2="83600" y2="85700"/>
                          <a14:foregroundMark x1="83600" y1="85700" x2="82062" y2="58977"/>
                          <a14:foregroundMark x1="13707" y1="75549" x2="10745" y2="75638"/>
                          <a14:foregroundMark x1="8127" y1="74685" x2="13600" y2="72500"/>
                          <a14:foregroundMark x1="13600" y1="72500" x2="14247" y2="73621"/>
                          <a14:foregroundMark x1="9867" y1="66800" x2="15467" y2="61100"/>
                          <a14:foregroundMark x1="16687" y1="55800" x2="17171" y2="53698"/>
                          <a14:foregroundMark x1="15997" y1="58800" x2="16063" y2="58512"/>
                          <a14:foregroundMark x1="15928" y1="59100" x2="15997" y2="58800"/>
                          <a14:foregroundMark x1="15467" y1="61100" x2="15928" y2="59100"/>
                          <a14:foregroundMark x1="22444" y1="30314" x2="16667" y2="24700"/>
                          <a14:foregroundMark x1="16667" y1="24700" x2="15733" y2="21200"/>
                          <a14:foregroundMark x1="93490" y1="74779" x2="93680" y2="75407"/>
                          <a14:foregroundMark x1="92315" y1="70900" x2="93150" y2="73658"/>
                          <a14:foregroundMark x1="92133" y1="70300" x2="92224" y2="70600"/>
                          <a14:foregroundMark x1="87333" y1="63400" x2="91467" y2="78200"/>
                          <a14:backgroundMark x1="82400" y1="57400" x2="82400" y2="57400"/>
                          <a14:backgroundMark x1="82400" y1="57400" x2="83467" y2="57700"/>
                          <a14:backgroundMark x1="83200" y1="58100" x2="83200" y2="58100"/>
                          <a14:backgroundMark x1="82800" y1="57500" x2="83467" y2="57600"/>
                          <a14:backgroundMark x1="83067" y1="57800" x2="83067" y2="57800"/>
                          <a14:backgroundMark x1="16267" y1="74900" x2="13467" y2="75300"/>
                          <a14:backgroundMark x1="11333" y1="76400" x2="4533" y2="75600"/>
                          <a14:backgroundMark x1="9733" y1="67400" x2="9733" y2="67000"/>
                          <a14:backgroundMark x1="9867" y1="66700" x2="9867" y2="66700"/>
                          <a14:backgroundMark x1="16267" y1="57300" x2="16267" y2="57300"/>
                          <a14:backgroundMark x1="16133" y1="56000" x2="15867" y2="58500"/>
                          <a14:backgroundMark x1="16133" y1="58700" x2="16133" y2="58700"/>
                          <a14:backgroundMark x1="16800" y1="56100" x2="16800" y2="56100"/>
                          <a14:backgroundMark x1="16267" y1="56000" x2="16267" y2="56000"/>
                          <a14:backgroundMark x1="16400" y1="55800" x2="16400" y2="55800"/>
                          <a14:backgroundMark x1="16400" y1="56000" x2="16400" y2="56000"/>
                          <a14:backgroundMark x1="16800" y1="56000" x2="16800" y2="56000"/>
                          <a14:backgroundMark x1="15867" y1="59100" x2="15867" y2="59100"/>
                          <a14:backgroundMark x1="15600" y1="58800" x2="15600" y2="58800"/>
                          <a14:backgroundMark x1="17467" y1="50800" x2="21733" y2="31900"/>
                          <a14:backgroundMark x1="21733" y1="31900" x2="18933" y2="31200"/>
                          <a14:backgroundMark x1="20133" y1="46200" x2="20933" y2="33100"/>
                          <a14:backgroundMark x1="22667" y1="36700" x2="19600" y2="30500"/>
                          <a14:backgroundMark x1="21867" y1="35300" x2="22667" y2="33700"/>
                          <a14:backgroundMark x1="21733" y1="36400" x2="20933" y2="31400"/>
                          <a14:backgroundMark x1="20667" y1="30400" x2="18267" y2="48200"/>
                          <a14:backgroundMark x1="14400" y1="37500" x2="14400" y2="40700"/>
                          <a14:backgroundMark x1="18267" y1="48700" x2="18267" y2="48700"/>
                          <a14:backgroundMark x1="17867" y1="47200" x2="18133" y2="49400"/>
                          <a14:backgroundMark x1="96000" y1="75200" x2="95467" y2="78400"/>
                          <a14:backgroundMark x1="94000" y1="73200" x2="94933" y2="74000"/>
                          <a14:backgroundMark x1="94533" y1="75600" x2="94533" y2="75600"/>
                          <a14:backgroundMark x1="93733" y1="70600" x2="93733" y2="70600"/>
                          <a14:backgroundMark x1="93733" y1="70600" x2="93733" y2="709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0955" y="2341476"/>
              <a:ext cx="2108190" cy="281091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A2E4621-7F55-473C-B7A4-44E38918B232}"/>
              </a:ext>
            </a:extLst>
          </p:cNvPr>
          <p:cNvCxnSpPr/>
          <p:nvPr/>
        </p:nvCxnSpPr>
        <p:spPr>
          <a:xfrm>
            <a:off x="5733825" y="731520"/>
            <a:ext cx="0" cy="2162287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C8BB444-1263-42DD-A253-4899791D787A}"/>
              </a:ext>
            </a:extLst>
          </p:cNvPr>
          <p:cNvCxnSpPr>
            <a:cxnSpLocks/>
          </p:cNvCxnSpPr>
          <p:nvPr/>
        </p:nvCxnSpPr>
        <p:spPr>
          <a:xfrm>
            <a:off x="946673" y="3079337"/>
            <a:ext cx="3508785" cy="31739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049D4BD-8DDE-4C47-BB58-21FC43C6005B}"/>
              </a:ext>
            </a:extLst>
          </p:cNvPr>
          <p:cNvCxnSpPr>
            <a:cxnSpLocks/>
          </p:cNvCxnSpPr>
          <p:nvPr/>
        </p:nvCxnSpPr>
        <p:spPr>
          <a:xfrm flipH="1">
            <a:off x="6440278" y="2881305"/>
            <a:ext cx="3887063" cy="482332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0C0F08E-6B9C-4D8D-8BA0-FDF6B838AE24}"/>
              </a:ext>
            </a:extLst>
          </p:cNvPr>
          <p:cNvCxnSpPr>
            <a:cxnSpLocks/>
          </p:cNvCxnSpPr>
          <p:nvPr/>
        </p:nvCxnSpPr>
        <p:spPr>
          <a:xfrm flipV="1">
            <a:off x="2650436" y="4081906"/>
            <a:ext cx="2085582" cy="2491893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B81E396-6985-4CA9-8C67-5D79B30D6A05}"/>
              </a:ext>
            </a:extLst>
          </p:cNvPr>
          <p:cNvCxnSpPr>
            <a:cxnSpLocks/>
          </p:cNvCxnSpPr>
          <p:nvPr/>
        </p:nvCxnSpPr>
        <p:spPr>
          <a:xfrm flipH="1" flipV="1">
            <a:off x="6745680" y="4087461"/>
            <a:ext cx="2468182" cy="2429304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C790717-9D39-4DC3-9A22-8275419B2CD6}"/>
              </a:ext>
            </a:extLst>
          </p:cNvPr>
          <p:cNvSpPr txBox="1"/>
          <p:nvPr/>
        </p:nvSpPr>
        <p:spPr>
          <a:xfrm>
            <a:off x="1430767" y="653353"/>
            <a:ext cx="262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Seguir haciendo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6CC3359-4243-4592-9094-87CC502A3302}"/>
              </a:ext>
            </a:extLst>
          </p:cNvPr>
          <p:cNvSpPr txBox="1"/>
          <p:nvPr/>
        </p:nvSpPr>
        <p:spPr>
          <a:xfrm>
            <a:off x="6796923" y="731520"/>
            <a:ext cx="262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Hacer más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A4EB07D-5835-4732-95E0-4993C46A9FDF}"/>
              </a:ext>
            </a:extLst>
          </p:cNvPr>
          <p:cNvSpPr txBox="1"/>
          <p:nvPr/>
        </p:nvSpPr>
        <p:spPr>
          <a:xfrm>
            <a:off x="8593711" y="3137116"/>
            <a:ext cx="174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Empezar a hacer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2C6E0F8-3B12-4658-B1B5-CEF1F4A4477A}"/>
              </a:ext>
            </a:extLst>
          </p:cNvPr>
          <p:cNvSpPr txBox="1"/>
          <p:nvPr/>
        </p:nvSpPr>
        <p:spPr>
          <a:xfrm>
            <a:off x="5000717" y="6287224"/>
            <a:ext cx="262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Dejar de hacer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F2A093A-8A6B-4854-81B8-F4F4E6E652C3}"/>
              </a:ext>
            </a:extLst>
          </p:cNvPr>
          <p:cNvSpPr txBox="1"/>
          <p:nvPr/>
        </p:nvSpPr>
        <p:spPr>
          <a:xfrm>
            <a:off x="1237574" y="3450974"/>
            <a:ext cx="262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Hacer menos</a:t>
            </a:r>
          </a:p>
        </p:txBody>
      </p:sp>
      <p:pic>
        <p:nvPicPr>
          <p:cNvPr id="28" name="Picture 2" descr="My Son&amp;#39;s Very First Post-It Note | Life, the Obstacle Course">
            <a:extLst>
              <a:ext uri="{FF2B5EF4-FFF2-40B4-BE49-F238E27FC236}">
                <a16:creationId xmlns:a16="http://schemas.microsoft.com/office/drawing/2014/main" id="{C8AD13C6-88C5-43F8-A055-CE3D9AEAE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76" y="1742204"/>
            <a:ext cx="1299841" cy="130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My Son&amp;#39;s Very First Post-It Note | Life, the Obstacle Course">
            <a:extLst>
              <a:ext uri="{FF2B5EF4-FFF2-40B4-BE49-F238E27FC236}">
                <a16:creationId xmlns:a16="http://schemas.microsoft.com/office/drawing/2014/main" id="{1C4A55CF-DB6B-4BA5-B7A0-DE7039441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873" y="910553"/>
            <a:ext cx="1299841" cy="130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My Son&amp;#39;s Very First Post-It Note | Life, the Obstacle Course">
            <a:extLst>
              <a:ext uri="{FF2B5EF4-FFF2-40B4-BE49-F238E27FC236}">
                <a16:creationId xmlns:a16="http://schemas.microsoft.com/office/drawing/2014/main" id="{C00765FB-1D90-46A3-BA56-77B328546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562" y="1488655"/>
            <a:ext cx="1299841" cy="130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My Son&amp;#39;s Very First Post-It Note | Life, the Obstacle Course">
            <a:extLst>
              <a:ext uri="{FF2B5EF4-FFF2-40B4-BE49-F238E27FC236}">
                <a16:creationId xmlns:a16="http://schemas.microsoft.com/office/drawing/2014/main" id="{D10B5B24-DC84-47FE-A187-A2EF3101F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968" y="3981901"/>
            <a:ext cx="1299841" cy="130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My Son&amp;#39;s Very First Post-It Note | Life, the Obstacle Course">
            <a:extLst>
              <a:ext uri="{FF2B5EF4-FFF2-40B4-BE49-F238E27FC236}">
                <a16:creationId xmlns:a16="http://schemas.microsoft.com/office/drawing/2014/main" id="{7A700EBE-803E-45C4-B8D8-C4B5B4B2F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817" y="4646467"/>
            <a:ext cx="1299841" cy="130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My Son&amp;#39;s Very First Post-It Note | Life, the Obstacle Course">
            <a:extLst>
              <a:ext uri="{FF2B5EF4-FFF2-40B4-BE49-F238E27FC236}">
                <a16:creationId xmlns:a16="http://schemas.microsoft.com/office/drawing/2014/main" id="{5D06956A-CB93-4CE7-A5A7-ED31892C3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99" y="4790815"/>
            <a:ext cx="1299841" cy="130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My Son&amp;#39;s Very First Post-It Note | Life, the Obstacle Course">
            <a:extLst>
              <a:ext uri="{FF2B5EF4-FFF2-40B4-BE49-F238E27FC236}">
                <a16:creationId xmlns:a16="http://schemas.microsoft.com/office/drawing/2014/main" id="{A1008942-4A45-4C7B-9ECF-AAA932ADB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817" y="3563419"/>
            <a:ext cx="1299841" cy="130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My Son&amp;#39;s Very First Post-It Note | Life, the Obstacle Course">
            <a:extLst>
              <a:ext uri="{FF2B5EF4-FFF2-40B4-BE49-F238E27FC236}">
                <a16:creationId xmlns:a16="http://schemas.microsoft.com/office/drawing/2014/main" id="{6AC00D1A-DCA0-459B-A683-E68118267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201" y="3856446"/>
            <a:ext cx="1299841" cy="130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My Son&amp;#39;s Very First Post-It Note | Life, the Obstacle Course">
            <a:extLst>
              <a:ext uri="{FF2B5EF4-FFF2-40B4-BE49-F238E27FC236}">
                <a16:creationId xmlns:a16="http://schemas.microsoft.com/office/drawing/2014/main" id="{4792A09B-138C-4271-A002-EFF89ABC6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042" y="4359214"/>
            <a:ext cx="1299841" cy="130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upo 40">
            <a:extLst>
              <a:ext uri="{FF2B5EF4-FFF2-40B4-BE49-F238E27FC236}">
                <a16:creationId xmlns:a16="http://schemas.microsoft.com/office/drawing/2014/main" id="{81D7E151-2CA0-4BD7-9F68-F78A80E656E1}"/>
              </a:ext>
            </a:extLst>
          </p:cNvPr>
          <p:cNvGrpSpPr/>
          <p:nvPr/>
        </p:nvGrpSpPr>
        <p:grpSpPr>
          <a:xfrm>
            <a:off x="777662" y="1358186"/>
            <a:ext cx="1299841" cy="1307502"/>
            <a:chOff x="442871" y="1230216"/>
            <a:chExt cx="1299841" cy="1307502"/>
          </a:xfrm>
        </p:grpSpPr>
        <p:pic>
          <p:nvPicPr>
            <p:cNvPr id="25" name="Picture 2" descr="My Son&amp;#39;s Very First Post-It Note | Life, the Obstacle Course">
              <a:extLst>
                <a:ext uri="{FF2B5EF4-FFF2-40B4-BE49-F238E27FC236}">
                  <a16:creationId xmlns:a16="http://schemas.microsoft.com/office/drawing/2014/main" id="{ADF218C4-3E54-4B22-8434-450226315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871" y="1230216"/>
              <a:ext cx="1299841" cy="1307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F5808F8C-8602-468B-89AE-12077DF744C4}"/>
                </a:ext>
              </a:extLst>
            </p:cNvPr>
            <p:cNvSpPr txBox="1"/>
            <p:nvPr/>
          </p:nvSpPr>
          <p:spPr>
            <a:xfrm rot="21309962">
              <a:off x="552964" y="1702728"/>
              <a:ext cx="11293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100" dirty="0"/>
                <a:t>Lluvia de ideas</a:t>
              </a:r>
            </a:p>
          </p:txBody>
        </p:sp>
      </p:grp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7A78955-F1EC-4E3A-8DD7-904EF03FECB6}"/>
              </a:ext>
            </a:extLst>
          </p:cNvPr>
          <p:cNvSpPr txBox="1"/>
          <p:nvPr/>
        </p:nvSpPr>
        <p:spPr>
          <a:xfrm rot="21257850">
            <a:off x="6056069" y="5252162"/>
            <a:ext cx="1087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Dejar todo para lo ultimo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124F731-3E67-4490-932C-24DA216FF15D}"/>
              </a:ext>
            </a:extLst>
          </p:cNvPr>
          <p:cNvSpPr txBox="1"/>
          <p:nvPr/>
        </p:nvSpPr>
        <p:spPr>
          <a:xfrm rot="21327090">
            <a:off x="2049662" y="4477410"/>
            <a:ext cx="1002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Procrastinar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CFF90EF-4BB2-486E-9739-2778A1A3C9E6}"/>
              </a:ext>
            </a:extLst>
          </p:cNvPr>
          <p:cNvSpPr txBox="1"/>
          <p:nvPr/>
        </p:nvSpPr>
        <p:spPr>
          <a:xfrm rot="21257850">
            <a:off x="4611442" y="5054728"/>
            <a:ext cx="1087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Tener poca comunicación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BF513CF-4708-490B-AF31-D57543C34CF5}"/>
              </a:ext>
            </a:extLst>
          </p:cNvPr>
          <p:cNvSpPr txBox="1"/>
          <p:nvPr/>
        </p:nvSpPr>
        <p:spPr>
          <a:xfrm rot="21309962">
            <a:off x="3731650" y="1314821"/>
            <a:ext cx="11293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Comunicación continua al WhatsApp 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CC10E708-5295-4C27-8B1A-3BDC5CFB461E}"/>
              </a:ext>
            </a:extLst>
          </p:cNvPr>
          <p:cNvSpPr txBox="1"/>
          <p:nvPr/>
        </p:nvSpPr>
        <p:spPr>
          <a:xfrm rot="21309962">
            <a:off x="6664924" y="1987216"/>
            <a:ext cx="951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Investigar</a:t>
            </a:r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11B8DBBE-B206-4F39-9729-5B9C64D51D67}"/>
              </a:ext>
            </a:extLst>
          </p:cNvPr>
          <p:cNvGrpSpPr/>
          <p:nvPr/>
        </p:nvGrpSpPr>
        <p:grpSpPr>
          <a:xfrm>
            <a:off x="8227223" y="1326846"/>
            <a:ext cx="1299841" cy="1307502"/>
            <a:chOff x="7446360" y="1434319"/>
            <a:chExt cx="1299841" cy="1307502"/>
          </a:xfrm>
        </p:grpSpPr>
        <p:pic>
          <p:nvPicPr>
            <p:cNvPr id="31" name="Picture 2" descr="My Son&amp;#39;s Very First Post-It Note | Life, the Obstacle Course">
              <a:extLst>
                <a:ext uri="{FF2B5EF4-FFF2-40B4-BE49-F238E27FC236}">
                  <a16:creationId xmlns:a16="http://schemas.microsoft.com/office/drawing/2014/main" id="{8BA97755-8A09-44BC-B262-B8E02DD06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6360" y="1434319"/>
              <a:ext cx="1299841" cy="1307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20CA12B8-87C8-4505-86DF-1AD9EF6F879B}"/>
                </a:ext>
              </a:extLst>
            </p:cNvPr>
            <p:cNvSpPr txBox="1"/>
            <p:nvPr/>
          </p:nvSpPr>
          <p:spPr>
            <a:xfrm rot="21309962">
              <a:off x="7524436" y="1772620"/>
              <a:ext cx="11293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100" dirty="0"/>
                <a:t>Afianzar los conocimientos en programación </a:t>
              </a:r>
            </a:p>
          </p:txBody>
        </p: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CAB21C7-5FBE-41E7-8D33-38DAAAE9BA9B}"/>
              </a:ext>
            </a:extLst>
          </p:cNvPr>
          <p:cNvSpPr txBox="1"/>
          <p:nvPr/>
        </p:nvSpPr>
        <p:spPr>
          <a:xfrm rot="21309962">
            <a:off x="7564825" y="4030964"/>
            <a:ext cx="1129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Citaciones con el tutor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F1A9789-5F1F-4E24-AA5F-2B7A57232D34}"/>
              </a:ext>
            </a:extLst>
          </p:cNvPr>
          <p:cNvSpPr txBox="1"/>
          <p:nvPr/>
        </p:nvSpPr>
        <p:spPr>
          <a:xfrm rot="21309962">
            <a:off x="2514896" y="2154328"/>
            <a:ext cx="1065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Programar video llamadas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632B406-4254-49B7-A2C2-C26B49EEF350}"/>
              </a:ext>
            </a:extLst>
          </p:cNvPr>
          <p:cNvSpPr txBox="1"/>
          <p:nvPr/>
        </p:nvSpPr>
        <p:spPr>
          <a:xfrm rot="21309962">
            <a:off x="8798209" y="4183613"/>
            <a:ext cx="11293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El Diseño ya codificado de </a:t>
            </a:r>
            <a:r>
              <a:rPr lang="es-CO" sz="1100" dirty="0" err="1"/>
              <a:t>Atom</a:t>
            </a:r>
            <a:r>
              <a:rPr lang="es-CO" sz="1100" dirty="0"/>
              <a:t>-Huron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0FAF604-A2B6-49DF-875B-62776BCE368C}"/>
              </a:ext>
            </a:extLst>
          </p:cNvPr>
          <p:cNvSpPr txBox="1"/>
          <p:nvPr/>
        </p:nvSpPr>
        <p:spPr>
          <a:xfrm rot="21309962">
            <a:off x="10131277" y="4733347"/>
            <a:ext cx="11293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/>
              <a:t>Buscar ideas de diseño innovadoras</a:t>
            </a:r>
          </a:p>
        </p:txBody>
      </p:sp>
    </p:spTree>
    <p:extLst>
      <p:ext uri="{BB962C8B-B14F-4D97-AF65-F5344CB8AC3E}">
        <p14:creationId xmlns:p14="http://schemas.microsoft.com/office/powerpoint/2010/main" val="3622979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55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Ferney TOLEDO NORATO</dc:creator>
  <cp:lastModifiedBy>Ferney TOLEDO NORATO</cp:lastModifiedBy>
  <cp:revision>3</cp:revision>
  <dcterms:created xsi:type="dcterms:W3CDTF">2021-09-12T16:01:17Z</dcterms:created>
  <dcterms:modified xsi:type="dcterms:W3CDTF">2021-09-18T23:41:58Z</dcterms:modified>
</cp:coreProperties>
</file>