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17223-0416-4DFC-942F-BE6C6F74D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225476-F47F-47E3-969E-9E893C54C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61811F-46CF-4F54-B153-6679D962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E5D805-FEA1-4078-90ED-AF5EB6E9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36A467-C12B-41D4-B1B5-4B24820C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331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DFE54-13D5-4163-8F15-3BBC51A0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081AE9-6DE8-4952-90FC-C5D4AE582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D99E40-D965-463D-9C42-C0C85AB9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048CF7-7494-4D34-87FA-14CA9618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FE3CFD-518A-458C-A08F-D5A7476B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163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049EF4-E86D-4EC3-93E0-804F7136E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09EF4C-AA8B-459A-9D32-8D3D6C7F9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3432B3-88E5-4F5D-8E30-65D72256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D2525E-8C98-4614-AC00-B6B18074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E21B65-CAE6-472B-A946-22BA18A4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476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F2511-7A74-460F-97B4-DBE39175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BB40F2-6838-460B-8D8C-1C1295AD0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21EF74-E0EC-4FBF-B856-F1397639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AB11A6-D543-4AEE-B3BB-796912DB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0A7E36-5268-4E6C-82C6-3C29FF44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018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00CE4-6E0B-4391-B705-5D8B67D6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FD37DC-A9EC-4041-88E2-CC16BF9F1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84BA3E-64AB-4EAD-9BD4-2695FF41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E02A6D-E640-48A3-A5E4-26FBF6BC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865C91-BBFA-4028-8F03-BC9FA06A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308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35C85-B35D-4515-A62E-CA6D9400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6CE503-4DCD-4BB1-801B-BE499167A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6B4CFC-06C8-4387-885B-4CB177538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660AE3-6D48-4AE5-A855-1BBD1FFA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C9ED88-BAA3-436F-B582-865743E2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7006E9-6B6C-4048-89A3-DC5BFF40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3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92EE7-BEBF-4ECB-AA2E-A708856E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3271FB-3FA4-45ED-B43C-4E2103A70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6D03D4-C4A0-4AD4-BF1B-428C635AD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F86F53-529D-45EF-B59C-CD288A4E1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90BB9E-7F7E-41DF-95CB-154682857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0FE1A4-52E0-472A-91D7-B206D69D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F5C50F-FC2E-44B1-8FD3-2CF50E78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DCFA76-427F-425D-BCB3-4593E166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499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89D89-98E3-4D97-A5DD-27038106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A3E15D-2659-4D96-9535-6B4B234F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C1F6EE-F912-447B-9F1A-5E090A4D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813B11-EF30-4C44-B495-02160A02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64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8A4016-5071-4913-9F09-4F344A18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01D6E3-DCF4-4EE5-B95C-AD99EE77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47F51F-ED32-482D-B87D-2BDFE75B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273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0514D-12B4-4AC5-A30E-62186230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8A2624-CD5B-4BDE-92BF-A387D29D5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603D73-6B8E-42E9-8A2C-89182638C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C210D6-64A2-491A-8E25-84B53B6D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AD9781-9712-4DFC-A903-936C7379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713393-9237-4748-8752-7CC9FA6A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435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CA051-7E97-4079-8E1E-C665A29F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0465DE-A33D-4345-B976-238D7658D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4A89C9-2BBC-45D2-8FB1-3B1111CE4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0BDB7D-311D-4311-BE78-A149E79C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0A8956-141A-4970-B194-F0C136FEB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351C5C-7132-4F32-85D8-2AC5D15F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302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0911AF-3B90-4181-BCC5-A5218D7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C69543-2125-45E8-B06B-733B42DD2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A8C82-FA92-4B04-883D-E48174997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49E1C-D7DA-4603-87F1-F9E3F28E788A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F5FD15-B967-4D52-9D03-10E35A12A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533B19-7E8B-4160-A233-57F6F7FE2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01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F9A08355-D31A-4980-9D8F-883E7D0A0983}"/>
              </a:ext>
            </a:extLst>
          </p:cNvPr>
          <p:cNvSpPr/>
          <p:nvPr/>
        </p:nvSpPr>
        <p:spPr>
          <a:xfrm>
            <a:off x="325821" y="830343"/>
            <a:ext cx="5031398" cy="57071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AA736B4-3C9F-4252-9988-77EDC7E9D780}"/>
              </a:ext>
            </a:extLst>
          </p:cNvPr>
          <p:cNvGrpSpPr/>
          <p:nvPr/>
        </p:nvGrpSpPr>
        <p:grpSpPr>
          <a:xfrm>
            <a:off x="841117" y="1145628"/>
            <a:ext cx="4403256" cy="5013434"/>
            <a:chOff x="841117" y="1145628"/>
            <a:chExt cx="4403256" cy="5013434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E4F3694D-3078-44CB-A9A8-C233E299E6A6}"/>
                </a:ext>
              </a:extLst>
            </p:cNvPr>
            <p:cNvSpPr/>
            <p:nvPr/>
          </p:nvSpPr>
          <p:spPr>
            <a:xfrm>
              <a:off x="903890" y="1145628"/>
              <a:ext cx="4277710" cy="50134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5" name="Imagen 4" descr="Una caricatura de una persona&#10;&#10;Descripción generada automáticamente con confianza baja">
              <a:extLst>
                <a:ext uri="{FF2B5EF4-FFF2-40B4-BE49-F238E27FC236}">
                  <a16:creationId xmlns:a16="http://schemas.microsoft.com/office/drawing/2014/main" id="{CBF63FD3-8B8D-48F4-A6D2-BA4DBD9F1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8343" y="1195171"/>
              <a:ext cx="1730872" cy="1304710"/>
            </a:xfrm>
            <a:prstGeom prst="rect">
              <a:avLst/>
            </a:prstGeom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F47137B5-0150-4DFE-8356-61925288F916}"/>
                </a:ext>
              </a:extLst>
            </p:cNvPr>
            <p:cNvSpPr txBox="1"/>
            <p:nvPr/>
          </p:nvSpPr>
          <p:spPr>
            <a:xfrm>
              <a:off x="1274885" y="1356255"/>
              <a:ext cx="20791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haroni" panose="02010803020104030203" pitchFamily="2" charset="-79"/>
                </a:rPr>
                <a:t>Bienvenido a </a:t>
              </a:r>
            </a:p>
            <a:p>
              <a:r>
                <a:rPr lang="es-CO" sz="2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haroni" panose="02010803020104030203" pitchFamily="2" charset="-79"/>
                </a:rPr>
                <a:t>Atom</a:t>
              </a:r>
              <a:r>
                <a:rPr lang="es-CO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haroni" panose="02010803020104030203" pitchFamily="2" charset="-79"/>
                </a:rPr>
                <a:t>-Huron</a:t>
              </a:r>
            </a:p>
          </p:txBody>
        </p:sp>
        <p:sp>
          <p:nvSpPr>
            <p:cNvPr id="14" name="Rectángulo: esquinas diagonales cortadas 13">
              <a:extLst>
                <a:ext uri="{FF2B5EF4-FFF2-40B4-BE49-F238E27FC236}">
                  <a16:creationId xmlns:a16="http://schemas.microsoft.com/office/drawing/2014/main" id="{9E509717-2FE1-4FBE-B41F-F1E0973D63E6}"/>
                </a:ext>
              </a:extLst>
            </p:cNvPr>
            <p:cNvSpPr/>
            <p:nvPr/>
          </p:nvSpPr>
          <p:spPr>
            <a:xfrm>
              <a:off x="1371600" y="2998177"/>
              <a:ext cx="3297115" cy="430823"/>
            </a:xfrm>
            <a:prstGeom prst="snip2Diag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5" name="Rectángulo: esquinas diagonales cortadas 14">
              <a:extLst>
                <a:ext uri="{FF2B5EF4-FFF2-40B4-BE49-F238E27FC236}">
                  <a16:creationId xmlns:a16="http://schemas.microsoft.com/office/drawing/2014/main" id="{A2B209E7-00EA-4C5B-A9AA-60ACB2C0EB2C}"/>
                </a:ext>
              </a:extLst>
            </p:cNvPr>
            <p:cNvSpPr/>
            <p:nvPr/>
          </p:nvSpPr>
          <p:spPr>
            <a:xfrm>
              <a:off x="1371600" y="4101698"/>
              <a:ext cx="3297115" cy="430823"/>
            </a:xfrm>
            <a:prstGeom prst="snip2Diag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2B417448-937B-4566-98C8-BDC768B91C66}"/>
                </a:ext>
              </a:extLst>
            </p:cNvPr>
            <p:cNvSpPr txBox="1"/>
            <p:nvPr/>
          </p:nvSpPr>
          <p:spPr>
            <a:xfrm>
              <a:off x="1274885" y="2523353"/>
              <a:ext cx="320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000" dirty="0">
                  <a:latin typeface="Abadi" panose="020B0604020104020204" pitchFamily="34" charset="0"/>
                </a:rPr>
                <a:t>Usuario: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9EA4B946-F878-40D0-B25E-D2CC079CA511}"/>
                </a:ext>
              </a:extLst>
            </p:cNvPr>
            <p:cNvSpPr txBox="1"/>
            <p:nvPr/>
          </p:nvSpPr>
          <p:spPr>
            <a:xfrm>
              <a:off x="841117" y="3683902"/>
              <a:ext cx="23387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dirty="0">
                  <a:latin typeface="Abadi" panose="020B0604020104020204" pitchFamily="34" charset="0"/>
                </a:rPr>
                <a:t>Contraseña: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B2BE2AA8-EB48-4850-A65B-B96A3DBF265E}"/>
                </a:ext>
              </a:extLst>
            </p:cNvPr>
            <p:cNvSpPr txBox="1"/>
            <p:nvPr/>
          </p:nvSpPr>
          <p:spPr>
            <a:xfrm>
              <a:off x="1426755" y="3075051"/>
              <a:ext cx="1568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UsrAdmin</a:t>
              </a:r>
              <a:endParaRPr lang="es-CO" dirty="0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79EAB2BE-9BE1-4791-A3F1-B4D5F0FFE52E}"/>
                </a:ext>
              </a:extLst>
            </p:cNvPr>
            <p:cNvSpPr txBox="1"/>
            <p:nvPr/>
          </p:nvSpPr>
          <p:spPr>
            <a:xfrm>
              <a:off x="1419262" y="4202279"/>
              <a:ext cx="2248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* * * * * * * * * * </a:t>
              </a:r>
              <a:endParaRPr lang="es-CO" dirty="0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66150BD1-FC05-4600-AB89-960723C729EE}"/>
                </a:ext>
              </a:extLst>
            </p:cNvPr>
            <p:cNvSpPr/>
            <p:nvPr/>
          </p:nvSpPr>
          <p:spPr>
            <a:xfrm>
              <a:off x="1606845" y="3488313"/>
              <a:ext cx="1321498" cy="234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i="1" dirty="0">
                  <a:solidFill>
                    <a:schemeClr val="tx1"/>
                  </a:solidFill>
                  <a:latin typeface="Candara" panose="020E0502030303020204" pitchFamily="34" charset="0"/>
                </a:rPr>
                <a:t>Recordar Usuario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BFE6A604-762A-4600-B5AE-6CD1B79BA3F0}"/>
                </a:ext>
              </a:extLst>
            </p:cNvPr>
            <p:cNvSpPr txBox="1"/>
            <p:nvPr/>
          </p:nvSpPr>
          <p:spPr>
            <a:xfrm>
              <a:off x="2995549" y="4522396"/>
              <a:ext cx="2248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rPr>
                <a:t>Olvidé 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rPr>
                <a:t>La </a:t>
              </a:r>
              <a:r>
                <a:rPr lang="es-CO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rPr>
                <a:t>Contraseña</a:t>
              </a: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7F7EFB37-ECB9-4A87-93C1-DFA1CBAFE7CC}"/>
                </a:ext>
              </a:extLst>
            </p:cNvPr>
            <p:cNvSpPr/>
            <p:nvPr/>
          </p:nvSpPr>
          <p:spPr>
            <a:xfrm>
              <a:off x="1552890" y="3508297"/>
              <a:ext cx="107909" cy="15382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395921EA-A2CD-4539-A22C-885ECD2A1351}"/>
                </a:ext>
              </a:extLst>
            </p:cNvPr>
            <p:cNvSpPr/>
            <p:nvPr/>
          </p:nvSpPr>
          <p:spPr>
            <a:xfrm>
              <a:off x="3633244" y="4937596"/>
              <a:ext cx="1025971" cy="36422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600" dirty="0"/>
                <a:t>Acceder</a:t>
              </a:r>
            </a:p>
          </p:txBody>
        </p:sp>
      </p:grp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142D87E9-9B58-43A8-A43A-A74638B215D6}"/>
              </a:ext>
            </a:extLst>
          </p:cNvPr>
          <p:cNvSpPr/>
          <p:nvPr/>
        </p:nvSpPr>
        <p:spPr>
          <a:xfrm>
            <a:off x="4758388" y="4472393"/>
            <a:ext cx="1334168" cy="40010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4" name="Imagen 23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54A6B196-6A65-4701-8465-99D5EA5D1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92" y="1142230"/>
            <a:ext cx="1730872" cy="1304710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DB8A22D-8015-45D2-87C7-2AB88DC1198A}"/>
              </a:ext>
            </a:extLst>
          </p:cNvPr>
          <p:cNvSpPr txBox="1"/>
          <p:nvPr/>
        </p:nvSpPr>
        <p:spPr>
          <a:xfrm>
            <a:off x="6063534" y="1354556"/>
            <a:ext cx="2079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anose="02010803020104030203" pitchFamily="2" charset="-79"/>
              </a:rPr>
              <a:t>Olvidaste tu contraseña</a:t>
            </a:r>
          </a:p>
        </p:txBody>
      </p:sp>
      <p:sp>
        <p:nvSpPr>
          <p:cNvPr id="26" name="Rectángulo: esquinas diagonales cortadas 25">
            <a:extLst>
              <a:ext uri="{FF2B5EF4-FFF2-40B4-BE49-F238E27FC236}">
                <a16:creationId xmlns:a16="http://schemas.microsoft.com/office/drawing/2014/main" id="{0170B227-C3E3-4809-BD2B-6BD52E54EF61}"/>
              </a:ext>
            </a:extLst>
          </p:cNvPr>
          <p:cNvSpPr/>
          <p:nvPr/>
        </p:nvSpPr>
        <p:spPr>
          <a:xfrm>
            <a:off x="6160249" y="2996478"/>
            <a:ext cx="3297115" cy="430823"/>
          </a:xfrm>
          <a:prstGeom prst="snip2Diag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7" name="Rectángulo: esquinas diagonales cortadas 26">
            <a:extLst>
              <a:ext uri="{FF2B5EF4-FFF2-40B4-BE49-F238E27FC236}">
                <a16:creationId xmlns:a16="http://schemas.microsoft.com/office/drawing/2014/main" id="{C3C671B4-3615-4C44-8B0C-867C5A8973A4}"/>
              </a:ext>
            </a:extLst>
          </p:cNvPr>
          <p:cNvSpPr/>
          <p:nvPr/>
        </p:nvSpPr>
        <p:spPr>
          <a:xfrm>
            <a:off x="6160249" y="3814667"/>
            <a:ext cx="3297115" cy="430823"/>
          </a:xfrm>
          <a:prstGeom prst="snip2Diag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83CBAF0-01BE-4714-AD47-E8EC2B33A580}"/>
              </a:ext>
            </a:extLst>
          </p:cNvPr>
          <p:cNvSpPr txBox="1"/>
          <p:nvPr/>
        </p:nvSpPr>
        <p:spPr>
          <a:xfrm>
            <a:off x="6063534" y="2521654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Abadi" panose="020B0604020104020204" pitchFamily="34" charset="0"/>
              </a:rPr>
              <a:t>Usuario: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22AEB1A-45A8-4B17-8BA5-BF18DE425AEE}"/>
              </a:ext>
            </a:extLst>
          </p:cNvPr>
          <p:cNvSpPr txBox="1"/>
          <p:nvPr/>
        </p:nvSpPr>
        <p:spPr>
          <a:xfrm>
            <a:off x="6063534" y="3439766"/>
            <a:ext cx="2338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latin typeface="Abadi" panose="020B0604020104020204" pitchFamily="34" charset="0"/>
              </a:rPr>
              <a:t>Correo electrónico: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2DB378D-1DA7-4892-B79A-E7FE202D5B6E}"/>
              </a:ext>
            </a:extLst>
          </p:cNvPr>
          <p:cNvSpPr txBox="1"/>
          <p:nvPr/>
        </p:nvSpPr>
        <p:spPr>
          <a:xfrm>
            <a:off x="6215404" y="3073352"/>
            <a:ext cx="1568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UsrAdmin</a:t>
            </a:r>
            <a:endParaRPr lang="es-CO" sz="16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AFFC94C-585F-4B19-A719-8A47529549F5}"/>
              </a:ext>
            </a:extLst>
          </p:cNvPr>
          <p:cNvSpPr txBox="1"/>
          <p:nvPr/>
        </p:nvSpPr>
        <p:spPr>
          <a:xfrm>
            <a:off x="6214834" y="3895841"/>
            <a:ext cx="2981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usradmin@atomhuron.com</a:t>
            </a:r>
            <a:endParaRPr lang="es-CO" sz="1600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914C837-28BC-414C-9412-AFC374F5A844}"/>
              </a:ext>
            </a:extLst>
          </p:cNvPr>
          <p:cNvSpPr/>
          <p:nvPr/>
        </p:nvSpPr>
        <p:spPr>
          <a:xfrm>
            <a:off x="5692539" y="1143929"/>
            <a:ext cx="4277710" cy="501343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B5F8DD72-54B5-4834-A26F-6DCD871F5EA0}"/>
              </a:ext>
            </a:extLst>
          </p:cNvPr>
          <p:cNvSpPr/>
          <p:nvPr/>
        </p:nvSpPr>
        <p:spPr>
          <a:xfrm>
            <a:off x="8448900" y="4350411"/>
            <a:ext cx="1025971" cy="36422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Recordar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6A9C507-257D-45B6-BD5B-9DA7C9F6E11D}"/>
              </a:ext>
            </a:extLst>
          </p:cNvPr>
          <p:cNvSpPr/>
          <p:nvPr/>
        </p:nvSpPr>
        <p:spPr>
          <a:xfrm>
            <a:off x="178676" y="94593"/>
            <a:ext cx="11908221" cy="58439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Navegación e interfaces </a:t>
            </a:r>
            <a:r>
              <a:rPr lang="es-CO" dirty="0" err="1"/>
              <a:t>Atom</a:t>
            </a:r>
            <a:r>
              <a:rPr lang="es-CO" dirty="0"/>
              <a:t>-Huron</a:t>
            </a:r>
          </a:p>
        </p:txBody>
      </p:sp>
    </p:spTree>
    <p:extLst>
      <p:ext uri="{BB962C8B-B14F-4D97-AF65-F5344CB8AC3E}">
        <p14:creationId xmlns:p14="http://schemas.microsoft.com/office/powerpoint/2010/main" val="63630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98763-C370-4B8C-8B5E-7C6BF34D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355DCE-60CD-4EED-BCE0-74625BCC8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6903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43</Words>
  <Application>Microsoft Office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Abadi</vt:lpstr>
      <vt:lpstr>Arial</vt:lpstr>
      <vt:lpstr>Calibri</vt:lpstr>
      <vt:lpstr>Calibri Light</vt:lpstr>
      <vt:lpstr>Candara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Ospina</dc:creator>
  <cp:lastModifiedBy>Ferney TOLEDO NORATO</cp:lastModifiedBy>
  <cp:revision>4</cp:revision>
  <dcterms:created xsi:type="dcterms:W3CDTF">2021-09-18T23:48:34Z</dcterms:created>
  <dcterms:modified xsi:type="dcterms:W3CDTF">2021-09-20T17:12:25Z</dcterms:modified>
</cp:coreProperties>
</file>