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7223-0416-4DFC-942F-BE6C6F74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225476-F47F-47E3-969E-9E893C54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1811F-46CF-4F54-B153-6679D962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5D805-FEA1-4078-90ED-AF5EB6E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6A467-C12B-41D4-B1B5-4B24820C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3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FE54-13D5-4163-8F15-3BBC51A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081AE9-6DE8-4952-90FC-C5D4AE582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99E40-D965-463D-9C42-C0C85AB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8CF7-7494-4D34-87FA-14CA9618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E3CFD-518A-458C-A08F-D5A7476B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6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49EF4-E86D-4EC3-93E0-804F7136E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09EF4C-AA8B-459A-9D32-8D3D6C7F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432B3-88E5-4F5D-8E30-65D7225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2525E-8C98-4614-AC00-B6B18074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21B65-CAE6-472B-A946-22BA18A4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7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F2511-7A74-460F-97B4-DBE3917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B40F2-6838-460B-8D8C-1C1295A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1EF74-E0EC-4FBF-B856-F139763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B11A6-D543-4AEE-B3BB-796912DB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A7E36-5268-4E6C-82C6-3C29FF4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1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0CE4-6E0B-4391-B705-5D8B67D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D37DC-A9EC-4041-88E2-CC16BF9F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4BA3E-64AB-4EAD-9BD4-2695FF41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02A6D-E640-48A3-A5E4-26FBF6B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65C91-BBFA-4028-8F03-BC9FA06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0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35C85-B35D-4515-A62E-CA6D94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CE503-4DCD-4BB1-801B-BE499167A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B4CFC-06C8-4387-885B-4CB17753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60AE3-6D48-4AE5-A855-1BBD1FF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9ED88-BAA3-436F-B582-865743E2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7006E9-6B6C-4048-89A3-DC5BFF4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92EE7-BEBF-4ECB-AA2E-A708856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271FB-3FA4-45ED-B43C-4E2103A7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D03D4-C4A0-4AD4-BF1B-428C635A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F86F53-529D-45EF-B59C-CD288A4E1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90BB9E-7F7E-41DF-95CB-15468285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0FE1A4-52E0-472A-91D7-B206D69D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F5C50F-FC2E-44B1-8FD3-2CF50E7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DCFA76-427F-425D-BCB3-4593E166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9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9D89-98E3-4D97-A5DD-2703810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A3E15D-2659-4D96-9535-6B4B234F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C1F6EE-F912-447B-9F1A-5E090A4D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813B11-EF30-4C44-B495-02160A02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8A4016-5071-4913-9F09-4F344A18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01D6E3-DCF4-4EE5-B95C-AD99EE77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47F51F-ED32-482D-B87D-2BDFE75B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73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0514D-12B4-4AC5-A30E-62186230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A2624-CD5B-4BDE-92BF-A387D29D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603D73-6B8E-42E9-8A2C-89182638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210D6-64A2-491A-8E25-84B53B6D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D9781-9712-4DFC-A903-936C737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713393-9237-4748-8752-7CC9FA6A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3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A051-7E97-4079-8E1E-C665A29F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0465DE-A33D-4345-B976-238D765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4A89C9-2BBC-45D2-8FB1-3B1111CE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0BDB7D-311D-4311-BE78-A149E79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A8956-141A-4970-B194-F0C136FE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51C5C-7132-4F32-85D8-2AC5D15F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02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0911AF-3B90-4181-BCC5-A5218D7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69543-2125-45E8-B06B-733B42D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A8C82-FA92-4B04-883D-E4817499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9E1C-D7DA-4603-87F1-F9E3F28E788A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5FD15-B967-4D52-9D03-10E35A12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33B19-7E8B-4160-A233-57F6F7FE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1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BF63FD3-8B8D-48F4-A6D2-BA4DBD9F1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5" y="1521117"/>
            <a:ext cx="5062120" cy="38157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6CB4E8-A307-4086-AD5F-D7E812613A7F}"/>
              </a:ext>
            </a:extLst>
          </p:cNvPr>
          <p:cNvSpPr txBox="1"/>
          <p:nvPr/>
        </p:nvSpPr>
        <p:spPr>
          <a:xfrm>
            <a:off x="9785840" y="312575"/>
            <a:ext cx="181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Berlin Sans FB Demi" panose="020E0802020502020306" pitchFamily="34" charset="0"/>
              </a:rPr>
              <a:t>Sobre Nosotros</a:t>
            </a:r>
          </a:p>
          <a:p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F316D19-5474-4589-ABD3-159A11F57EFA}"/>
              </a:ext>
            </a:extLst>
          </p:cNvPr>
          <p:cNvSpPr/>
          <p:nvPr/>
        </p:nvSpPr>
        <p:spPr>
          <a:xfrm>
            <a:off x="383930" y="1082017"/>
            <a:ext cx="5152294" cy="54154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7FA8B7-B6C7-43A7-9471-F97A322289DE}"/>
              </a:ext>
            </a:extLst>
          </p:cNvPr>
          <p:cNvSpPr txBox="1"/>
          <p:nvPr/>
        </p:nvSpPr>
        <p:spPr>
          <a:xfrm>
            <a:off x="0" y="235631"/>
            <a:ext cx="25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Amasis MT Pro Black" panose="020B0604020202020204" pitchFamily="18" charset="0"/>
              </a:rPr>
              <a:t>Atom-Huron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7137B5-0150-4DFE-8356-61925288F916}"/>
              </a:ext>
            </a:extLst>
          </p:cNvPr>
          <p:cNvSpPr txBox="1"/>
          <p:nvPr/>
        </p:nvSpPr>
        <p:spPr>
          <a:xfrm>
            <a:off x="1213338" y="1362808"/>
            <a:ext cx="345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haroni" panose="02010803020104030203" pitchFamily="2" charset="-79"/>
                <a:cs typeface="Aharoni" panose="02010803020104030203" pitchFamily="2" charset="-79"/>
              </a:rPr>
              <a:t>Bienvenido</a:t>
            </a:r>
          </a:p>
        </p:txBody>
      </p:sp>
      <p:sp>
        <p:nvSpPr>
          <p:cNvPr id="11" name="Pergamino: horizontal 10">
            <a:extLst>
              <a:ext uri="{FF2B5EF4-FFF2-40B4-BE49-F238E27FC236}">
                <a16:creationId xmlns:a16="http://schemas.microsoft.com/office/drawing/2014/main" id="{9F54CD50-283F-4AB7-9265-096A89D16FB3}"/>
              </a:ext>
            </a:extLst>
          </p:cNvPr>
          <p:cNvSpPr/>
          <p:nvPr/>
        </p:nvSpPr>
        <p:spPr>
          <a:xfrm>
            <a:off x="896815" y="2303585"/>
            <a:ext cx="4088423" cy="1503484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Pergamino: horizontal 11">
            <a:extLst>
              <a:ext uri="{FF2B5EF4-FFF2-40B4-BE49-F238E27FC236}">
                <a16:creationId xmlns:a16="http://schemas.microsoft.com/office/drawing/2014/main" id="{7D6B1354-FBF2-4B6B-BB6C-F922F4652CD8}"/>
              </a:ext>
            </a:extLst>
          </p:cNvPr>
          <p:cNvSpPr/>
          <p:nvPr/>
        </p:nvSpPr>
        <p:spPr>
          <a:xfrm>
            <a:off x="896814" y="4233497"/>
            <a:ext cx="4088423" cy="1503484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9E509717-2FE1-4FBE-B41F-F1E0973D63E6}"/>
              </a:ext>
            </a:extLst>
          </p:cNvPr>
          <p:cNvSpPr/>
          <p:nvPr/>
        </p:nvSpPr>
        <p:spPr>
          <a:xfrm>
            <a:off x="1371600" y="2998177"/>
            <a:ext cx="3297115" cy="43082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A2B209E7-00EA-4C5B-A9AA-60ACB2C0EB2C}"/>
              </a:ext>
            </a:extLst>
          </p:cNvPr>
          <p:cNvSpPr/>
          <p:nvPr/>
        </p:nvSpPr>
        <p:spPr>
          <a:xfrm>
            <a:off x="1371600" y="4906059"/>
            <a:ext cx="3297115" cy="43082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417448-937B-4566-98C8-BDC768B91C66}"/>
              </a:ext>
            </a:extLst>
          </p:cNvPr>
          <p:cNvSpPr txBox="1"/>
          <p:nvPr/>
        </p:nvSpPr>
        <p:spPr>
          <a:xfrm>
            <a:off x="1274885" y="2523353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badi" panose="020B0604020104020204" pitchFamily="34" charset="0"/>
              </a:rPr>
              <a:t>Usuario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A4B946-F878-40D0-B25E-D2CC079CA511}"/>
              </a:ext>
            </a:extLst>
          </p:cNvPr>
          <p:cNvSpPr txBox="1"/>
          <p:nvPr/>
        </p:nvSpPr>
        <p:spPr>
          <a:xfrm>
            <a:off x="1055078" y="4462019"/>
            <a:ext cx="2338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badi" panose="020B0604020104020204" pitchFamily="34" charset="0"/>
              </a:rPr>
              <a:t>Contraseña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BE2AA8-EB48-4850-A65B-B96A3DBF265E}"/>
              </a:ext>
            </a:extLst>
          </p:cNvPr>
          <p:cNvSpPr txBox="1"/>
          <p:nvPr/>
        </p:nvSpPr>
        <p:spPr>
          <a:xfrm>
            <a:off x="1426755" y="3075051"/>
            <a:ext cx="43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* * * * * * * * * 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EAB2BE-9BE1-4791-A3F1-B4D5F0FFE52E}"/>
              </a:ext>
            </a:extLst>
          </p:cNvPr>
          <p:cNvSpPr txBox="1"/>
          <p:nvPr/>
        </p:nvSpPr>
        <p:spPr>
          <a:xfrm>
            <a:off x="1426755" y="5000622"/>
            <a:ext cx="43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* * * * * * * * * 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7EFB37-ECB9-4A87-93C1-DFA1CBAFE7CC}"/>
              </a:ext>
            </a:extLst>
          </p:cNvPr>
          <p:cNvSpPr/>
          <p:nvPr/>
        </p:nvSpPr>
        <p:spPr>
          <a:xfrm>
            <a:off x="1318846" y="3780711"/>
            <a:ext cx="105508" cy="92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150BD1-FC05-4600-AB89-960723C729EE}"/>
              </a:ext>
            </a:extLst>
          </p:cNvPr>
          <p:cNvSpPr/>
          <p:nvPr/>
        </p:nvSpPr>
        <p:spPr>
          <a:xfrm>
            <a:off x="1498753" y="3719135"/>
            <a:ext cx="1981535" cy="232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  <a:latin typeface="Candara" panose="020E0502030303020204" pitchFamily="34" charset="0"/>
              </a:rPr>
              <a:t>Recordar Usuario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E6A604-762A-4600-B5AE-6CD1B79BA3F0}"/>
              </a:ext>
            </a:extLst>
          </p:cNvPr>
          <p:cNvSpPr txBox="1"/>
          <p:nvPr/>
        </p:nvSpPr>
        <p:spPr>
          <a:xfrm>
            <a:off x="1082751" y="5598492"/>
            <a:ext cx="30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ndara" panose="020E0502030303020204" pitchFamily="34" charset="0"/>
              </a:rPr>
              <a:t>No </a:t>
            </a:r>
            <a:r>
              <a:rPr lang="es-CO" u="sng" dirty="0">
                <a:latin typeface="Candara" panose="020E0502030303020204" pitchFamily="34" charset="0"/>
              </a:rPr>
              <a:t>Recuerda</a:t>
            </a:r>
            <a:r>
              <a:rPr lang="en-US" u="sng" dirty="0">
                <a:latin typeface="Candara" panose="020E0502030303020204" pitchFamily="34" charset="0"/>
              </a:rPr>
              <a:t> La </a:t>
            </a:r>
            <a:r>
              <a:rPr lang="es-CO" u="sng" dirty="0">
                <a:latin typeface="Candara" panose="020E0502030303020204" pitchFamily="34" charset="0"/>
              </a:rPr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6363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8763-C370-4B8C-8B5E-7C6BF34D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55DCE-60CD-4EED-BCE0-74625BCC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90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Abadi</vt:lpstr>
      <vt:lpstr>Aharoni</vt:lpstr>
      <vt:lpstr>Amasis MT Pro Black</vt:lpstr>
      <vt:lpstr>Arial</vt:lpstr>
      <vt:lpstr>Berlin Sans FB Demi</vt:lpstr>
      <vt:lpstr>Calibri</vt:lpstr>
      <vt:lpstr>Calibri Light</vt:lpstr>
      <vt:lpstr>Candara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Ospina</dc:creator>
  <cp:lastModifiedBy>David Ospina</cp:lastModifiedBy>
  <cp:revision>1</cp:revision>
  <dcterms:created xsi:type="dcterms:W3CDTF">2021-09-18T23:48:34Z</dcterms:created>
  <dcterms:modified xsi:type="dcterms:W3CDTF">2021-09-19T01:32:03Z</dcterms:modified>
</cp:coreProperties>
</file>