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0A0FF9E-BD76-4602-8340-7609BD42F830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0D1A4-E154-421D-AA7A-56A0B19A4F8A}" v="456" dt="2021-10-02T04:36:51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Ospina" userId="db9281259342aac5" providerId="LiveId" clId="{B600D1A4-E154-421D-AA7A-56A0B19A4F8A}"/>
    <pc:docChg chg="undo custSel addSld modSld modMainMaster addSection delSection modSection">
      <pc:chgData name="David Ospina" userId="db9281259342aac5" providerId="LiveId" clId="{B600D1A4-E154-421D-AA7A-56A0B19A4F8A}" dt="2021-10-02T04:40:04.682" v="1391" actId="313"/>
      <pc:docMkLst>
        <pc:docMk/>
      </pc:docMkLst>
      <pc:sldChg chg="modSp mod">
        <pc:chgData name="David Ospina" userId="db9281259342aac5" providerId="LiveId" clId="{B600D1A4-E154-421D-AA7A-56A0B19A4F8A}" dt="2021-10-02T04:20:18.683" v="1173" actId="1076"/>
        <pc:sldMkLst>
          <pc:docMk/>
          <pc:sldMk cId="636302753" sldId="257"/>
        </pc:sldMkLst>
        <pc:grpChg chg="mod">
          <ac:chgData name="David Ospina" userId="db9281259342aac5" providerId="LiveId" clId="{B600D1A4-E154-421D-AA7A-56A0B19A4F8A}" dt="2021-10-02T04:20:18.683" v="1173" actId="1076"/>
          <ac:grpSpMkLst>
            <pc:docMk/>
            <pc:sldMk cId="636302753" sldId="257"/>
            <ac:grpSpMk id="18" creationId="{1AA736B4-3C9F-4252-9988-77EDC7E9D780}"/>
          </ac:grpSpMkLst>
        </pc:grpChg>
      </pc:sldChg>
      <pc:sldChg chg="addSp delSp modSp mod setBg">
        <pc:chgData name="David Ospina" userId="db9281259342aac5" providerId="LiveId" clId="{B600D1A4-E154-421D-AA7A-56A0B19A4F8A}" dt="2021-10-02T03:45:40.130" v="1159"/>
        <pc:sldMkLst>
          <pc:docMk/>
          <pc:sldMk cId="1376903867" sldId="258"/>
        </pc:sldMkLst>
        <pc:spChg chg="del mod">
          <ac:chgData name="David Ospina" userId="db9281259342aac5" providerId="LiveId" clId="{B600D1A4-E154-421D-AA7A-56A0B19A4F8A}" dt="2021-10-02T02:02:59.213" v="2" actId="478"/>
          <ac:spMkLst>
            <pc:docMk/>
            <pc:sldMk cId="1376903867" sldId="258"/>
            <ac:spMk id="2" creationId="{CEB98763-C370-4B8C-8B5E-7C6BF34D1F84}"/>
          </ac:spMkLst>
        </pc:spChg>
        <pc:spChg chg="del mod">
          <ac:chgData name="David Ospina" userId="db9281259342aac5" providerId="LiveId" clId="{B600D1A4-E154-421D-AA7A-56A0B19A4F8A}" dt="2021-10-02T02:03:05.406" v="5" actId="478"/>
          <ac:spMkLst>
            <pc:docMk/>
            <pc:sldMk cId="1376903867" sldId="258"/>
            <ac:spMk id="3" creationId="{66355DCE-60CD-4EED-BCE0-74625BCC8B92}"/>
          </ac:spMkLst>
        </pc:spChg>
        <pc:spChg chg="add del">
          <ac:chgData name="David Ospina" userId="db9281259342aac5" providerId="LiveId" clId="{B600D1A4-E154-421D-AA7A-56A0B19A4F8A}" dt="2021-10-02T02:07:35.897" v="441" actId="478"/>
          <ac:spMkLst>
            <pc:docMk/>
            <pc:sldMk cId="1376903867" sldId="258"/>
            <ac:spMk id="6" creationId="{BABC078A-7DAF-4293-BA13-335A52B1277A}"/>
          </ac:spMkLst>
        </pc:spChg>
        <pc:spChg chg="add mod ord">
          <ac:chgData name="David Ospina" userId="db9281259342aac5" providerId="LiveId" clId="{B600D1A4-E154-421D-AA7A-56A0B19A4F8A}" dt="2021-10-02T02:16:44.435" v="578" actId="164"/>
          <ac:spMkLst>
            <pc:docMk/>
            <pc:sldMk cId="1376903867" sldId="258"/>
            <ac:spMk id="7" creationId="{BCF1CAC3-1C4C-4AC4-91E4-D03095523E73}"/>
          </ac:spMkLst>
        </pc:spChg>
        <pc:spChg chg="add mod">
          <ac:chgData name="David Ospina" userId="db9281259342aac5" providerId="LiveId" clId="{B600D1A4-E154-421D-AA7A-56A0B19A4F8A}" dt="2021-10-02T03:18:40.517" v="878" actId="1076"/>
          <ac:spMkLst>
            <pc:docMk/>
            <pc:sldMk cId="1376903867" sldId="258"/>
            <ac:spMk id="8" creationId="{476E27CF-EFE1-4A84-80DD-62BE841CF321}"/>
          </ac:spMkLst>
        </pc:spChg>
        <pc:spChg chg="add del">
          <ac:chgData name="David Ospina" userId="db9281259342aac5" providerId="LiveId" clId="{B600D1A4-E154-421D-AA7A-56A0B19A4F8A}" dt="2021-10-02T02:15:33.930" v="559" actId="11529"/>
          <ac:spMkLst>
            <pc:docMk/>
            <pc:sldMk cId="1376903867" sldId="258"/>
            <ac:spMk id="9" creationId="{C59E4EC0-3743-4BD4-825F-16B057B0B199}"/>
          </ac:spMkLst>
        </pc:spChg>
        <pc:spChg chg="add mod">
          <ac:chgData name="David Ospina" userId="db9281259342aac5" providerId="LiveId" clId="{B600D1A4-E154-421D-AA7A-56A0B19A4F8A}" dt="2021-10-02T03:18:40.517" v="878" actId="1076"/>
          <ac:spMkLst>
            <pc:docMk/>
            <pc:sldMk cId="1376903867" sldId="258"/>
            <ac:spMk id="10" creationId="{25856185-0CF8-4587-B4E8-E6C956113CA1}"/>
          </ac:spMkLst>
        </pc:spChg>
        <pc:spChg chg="add mod">
          <ac:chgData name="David Ospina" userId="db9281259342aac5" providerId="LiveId" clId="{B600D1A4-E154-421D-AA7A-56A0B19A4F8A}" dt="2021-10-02T03:18:40.517" v="878" actId="1076"/>
          <ac:spMkLst>
            <pc:docMk/>
            <pc:sldMk cId="1376903867" sldId="258"/>
            <ac:spMk id="11" creationId="{CFB6589C-B9A8-443B-9F0D-6B9F55E7F6A1}"/>
          </ac:spMkLst>
        </pc:spChg>
        <pc:spChg chg="add mod">
          <ac:chgData name="David Ospina" userId="db9281259342aac5" providerId="LiveId" clId="{B600D1A4-E154-421D-AA7A-56A0B19A4F8A}" dt="2021-10-02T03:18:40.517" v="878" actId="1076"/>
          <ac:spMkLst>
            <pc:docMk/>
            <pc:sldMk cId="1376903867" sldId="258"/>
            <ac:spMk id="12" creationId="{12EA4132-F3C8-4CE4-AC81-CE8769D1BC84}"/>
          </ac:spMkLst>
        </pc:spChg>
        <pc:spChg chg="add mod">
          <ac:chgData name="David Ospina" userId="db9281259342aac5" providerId="LiveId" clId="{B600D1A4-E154-421D-AA7A-56A0B19A4F8A}" dt="2021-10-02T03:18:40.517" v="878" actId="1076"/>
          <ac:spMkLst>
            <pc:docMk/>
            <pc:sldMk cId="1376903867" sldId="258"/>
            <ac:spMk id="14" creationId="{4E47F7DC-B87F-41FB-A51D-3BFAFA445FE3}"/>
          </ac:spMkLst>
        </pc:spChg>
        <pc:spChg chg="add mod">
          <ac:chgData name="David Ospina" userId="db9281259342aac5" providerId="LiveId" clId="{B600D1A4-E154-421D-AA7A-56A0B19A4F8A}" dt="2021-10-02T03:18:40.517" v="878" actId="1076"/>
          <ac:spMkLst>
            <pc:docMk/>
            <pc:sldMk cId="1376903867" sldId="258"/>
            <ac:spMk id="15" creationId="{B64E35C3-0F04-49BF-91A1-474397184266}"/>
          </ac:spMkLst>
        </pc:spChg>
        <pc:spChg chg="add mod">
          <ac:chgData name="David Ospina" userId="db9281259342aac5" providerId="LiveId" clId="{B600D1A4-E154-421D-AA7A-56A0B19A4F8A}" dt="2021-10-02T03:18:40.517" v="878" actId="1076"/>
          <ac:spMkLst>
            <pc:docMk/>
            <pc:sldMk cId="1376903867" sldId="258"/>
            <ac:spMk id="16" creationId="{32477E69-0733-4207-A015-E138BADCDC74}"/>
          </ac:spMkLst>
        </pc:spChg>
        <pc:spChg chg="add mod">
          <ac:chgData name="David Ospina" userId="db9281259342aac5" providerId="LiveId" clId="{B600D1A4-E154-421D-AA7A-56A0B19A4F8A}" dt="2021-10-02T03:18:40.517" v="878" actId="1076"/>
          <ac:spMkLst>
            <pc:docMk/>
            <pc:sldMk cId="1376903867" sldId="258"/>
            <ac:spMk id="17" creationId="{B867001E-3202-42C8-B43B-2DC5946306B4}"/>
          </ac:spMkLst>
        </pc:spChg>
        <pc:spChg chg="add mod">
          <ac:chgData name="David Ospina" userId="db9281259342aac5" providerId="LiveId" clId="{B600D1A4-E154-421D-AA7A-56A0B19A4F8A}" dt="2021-10-02T03:18:40.517" v="878" actId="1076"/>
          <ac:spMkLst>
            <pc:docMk/>
            <pc:sldMk cId="1376903867" sldId="258"/>
            <ac:spMk id="18" creationId="{F7958F1F-9DEC-424B-8BC5-C71C3C9A3CCE}"/>
          </ac:spMkLst>
        </pc:spChg>
        <pc:spChg chg="add mod">
          <ac:chgData name="David Ospina" userId="db9281259342aac5" providerId="LiveId" clId="{B600D1A4-E154-421D-AA7A-56A0B19A4F8A}" dt="2021-10-02T03:18:40.517" v="878" actId="1076"/>
          <ac:spMkLst>
            <pc:docMk/>
            <pc:sldMk cId="1376903867" sldId="258"/>
            <ac:spMk id="19" creationId="{E785ABAE-86DA-4AC1-AA88-00B1C19178CA}"/>
          </ac:spMkLst>
        </pc:spChg>
        <pc:spChg chg="add mod">
          <ac:chgData name="David Ospina" userId="db9281259342aac5" providerId="LiveId" clId="{B600D1A4-E154-421D-AA7A-56A0B19A4F8A}" dt="2021-10-02T03:18:40.517" v="878" actId="1076"/>
          <ac:spMkLst>
            <pc:docMk/>
            <pc:sldMk cId="1376903867" sldId="258"/>
            <ac:spMk id="20" creationId="{A63BCC08-C613-4890-BEA3-0CE98FE9D894}"/>
          </ac:spMkLst>
        </pc:spChg>
        <pc:spChg chg="add mod">
          <ac:chgData name="David Ospina" userId="db9281259342aac5" providerId="LiveId" clId="{B600D1A4-E154-421D-AA7A-56A0B19A4F8A}" dt="2021-10-02T03:20:11.497" v="889" actId="1076"/>
          <ac:spMkLst>
            <pc:docMk/>
            <pc:sldMk cId="1376903867" sldId="258"/>
            <ac:spMk id="21" creationId="{C9E6E71B-FB13-4702-B112-AA07F0A526C6}"/>
          </ac:spMkLst>
        </pc:spChg>
        <pc:spChg chg="add del mod">
          <ac:chgData name="David Ospina" userId="db9281259342aac5" providerId="LiveId" clId="{B600D1A4-E154-421D-AA7A-56A0B19A4F8A}" dt="2021-10-02T03:14:21.919" v="807" actId="478"/>
          <ac:spMkLst>
            <pc:docMk/>
            <pc:sldMk cId="1376903867" sldId="258"/>
            <ac:spMk id="22" creationId="{254A6882-65D1-4A13-B4A8-73609B0AC115}"/>
          </ac:spMkLst>
        </pc:spChg>
        <pc:spChg chg="add mod">
          <ac:chgData name="David Ospina" userId="db9281259342aac5" providerId="LiveId" clId="{B600D1A4-E154-421D-AA7A-56A0B19A4F8A}" dt="2021-10-02T03:18:34.959" v="877" actId="1076"/>
          <ac:spMkLst>
            <pc:docMk/>
            <pc:sldMk cId="1376903867" sldId="258"/>
            <ac:spMk id="23" creationId="{BC8B1ED4-390F-4708-ACB6-D222A31A40AE}"/>
          </ac:spMkLst>
        </pc:spChg>
        <pc:spChg chg="add mod">
          <ac:chgData name="David Ospina" userId="db9281259342aac5" providerId="LiveId" clId="{B600D1A4-E154-421D-AA7A-56A0B19A4F8A}" dt="2021-10-02T03:18:34.959" v="877" actId="1076"/>
          <ac:spMkLst>
            <pc:docMk/>
            <pc:sldMk cId="1376903867" sldId="258"/>
            <ac:spMk id="24" creationId="{09A49E2A-7BDC-44F2-A8B5-31966B7CE7DD}"/>
          </ac:spMkLst>
        </pc:spChg>
        <pc:spChg chg="add mod">
          <ac:chgData name="David Ospina" userId="db9281259342aac5" providerId="LiveId" clId="{B600D1A4-E154-421D-AA7A-56A0B19A4F8A}" dt="2021-10-02T03:18:34.959" v="877" actId="1076"/>
          <ac:spMkLst>
            <pc:docMk/>
            <pc:sldMk cId="1376903867" sldId="258"/>
            <ac:spMk id="25" creationId="{60A25EA8-C600-446A-8B3B-1E113881D41E}"/>
          </ac:spMkLst>
        </pc:spChg>
        <pc:spChg chg="add mod">
          <ac:chgData name="David Ospina" userId="db9281259342aac5" providerId="LiveId" clId="{B600D1A4-E154-421D-AA7A-56A0B19A4F8A}" dt="2021-10-02T03:21:43.399" v="909" actId="20577"/>
          <ac:spMkLst>
            <pc:docMk/>
            <pc:sldMk cId="1376903867" sldId="258"/>
            <ac:spMk id="26" creationId="{18DD2CCA-9680-447F-9BC4-C7071A90D136}"/>
          </ac:spMkLst>
        </pc:spChg>
        <pc:spChg chg="add mod">
          <ac:chgData name="David Ospina" userId="db9281259342aac5" providerId="LiveId" clId="{B600D1A4-E154-421D-AA7A-56A0B19A4F8A}" dt="2021-10-02T03:22:03.552" v="947" actId="20577"/>
          <ac:spMkLst>
            <pc:docMk/>
            <pc:sldMk cId="1376903867" sldId="258"/>
            <ac:spMk id="27" creationId="{17C88E93-524E-4FFA-9A22-D29C2AAF9188}"/>
          </ac:spMkLst>
        </pc:spChg>
        <pc:spChg chg="add mod">
          <ac:chgData name="David Ospina" userId="db9281259342aac5" providerId="LiveId" clId="{B600D1A4-E154-421D-AA7A-56A0B19A4F8A}" dt="2021-10-02T03:21:58.832" v="935" actId="20577"/>
          <ac:spMkLst>
            <pc:docMk/>
            <pc:sldMk cId="1376903867" sldId="258"/>
            <ac:spMk id="28" creationId="{CF9550D4-9234-424D-A4EF-E57787E09226}"/>
          </ac:spMkLst>
        </pc:spChg>
        <pc:spChg chg="add mod">
          <ac:chgData name="David Ospina" userId="db9281259342aac5" providerId="LiveId" clId="{B600D1A4-E154-421D-AA7A-56A0B19A4F8A}" dt="2021-10-02T03:21:52.647" v="921" actId="20577"/>
          <ac:spMkLst>
            <pc:docMk/>
            <pc:sldMk cId="1376903867" sldId="258"/>
            <ac:spMk id="29" creationId="{EE9F8B91-902A-4E35-B0B0-53B14A2EB5F9}"/>
          </ac:spMkLst>
        </pc:spChg>
        <pc:spChg chg="add mod">
          <ac:chgData name="David Ospina" userId="db9281259342aac5" providerId="LiveId" clId="{B600D1A4-E154-421D-AA7A-56A0B19A4F8A}" dt="2021-10-02T03:19:38.508" v="887" actId="207"/>
          <ac:spMkLst>
            <pc:docMk/>
            <pc:sldMk cId="1376903867" sldId="258"/>
            <ac:spMk id="30" creationId="{0D2DBEA6-6181-47FB-8F51-81C9AD1AEF1F}"/>
          </ac:spMkLst>
        </pc:spChg>
        <pc:spChg chg="add mod ord">
          <ac:chgData name="David Ospina" userId="db9281259342aac5" providerId="LiveId" clId="{B600D1A4-E154-421D-AA7A-56A0B19A4F8A}" dt="2021-10-02T03:20:01.207" v="888" actId="207"/>
          <ac:spMkLst>
            <pc:docMk/>
            <pc:sldMk cId="1376903867" sldId="258"/>
            <ac:spMk id="31" creationId="{1DCCBD66-87D6-4F7E-A817-3044A2CD0689}"/>
          </ac:spMkLst>
        </pc:spChg>
        <pc:spChg chg="add del mod">
          <ac:chgData name="David Ospina" userId="db9281259342aac5" providerId="LiveId" clId="{B600D1A4-E154-421D-AA7A-56A0B19A4F8A}" dt="2021-10-02T03:21:37.540" v="899" actId="478"/>
          <ac:spMkLst>
            <pc:docMk/>
            <pc:sldMk cId="1376903867" sldId="258"/>
            <ac:spMk id="32" creationId="{538658B4-9E57-4FF4-92C6-6B53CFBA2AF6}"/>
          </ac:spMkLst>
        </pc:spChg>
        <pc:spChg chg="add mod">
          <ac:chgData name="David Ospina" userId="db9281259342aac5" providerId="LiveId" clId="{B600D1A4-E154-421D-AA7A-56A0B19A4F8A}" dt="2021-10-02T03:31:56.638" v="970" actId="1076"/>
          <ac:spMkLst>
            <pc:docMk/>
            <pc:sldMk cId="1376903867" sldId="258"/>
            <ac:spMk id="33" creationId="{F3A44D91-050C-462C-B699-51D3BFAE1D3C}"/>
          </ac:spMkLst>
        </pc:spChg>
        <pc:spChg chg="add mod">
          <ac:chgData name="David Ospina" userId="db9281259342aac5" providerId="LiveId" clId="{B600D1A4-E154-421D-AA7A-56A0B19A4F8A}" dt="2021-10-02T03:31:43.443" v="967" actId="1076"/>
          <ac:spMkLst>
            <pc:docMk/>
            <pc:sldMk cId="1376903867" sldId="258"/>
            <ac:spMk id="34" creationId="{7B98825A-4C27-436F-BD68-E533D6206144}"/>
          </ac:spMkLst>
        </pc:spChg>
        <pc:spChg chg="add mod">
          <ac:chgData name="David Ospina" userId="db9281259342aac5" providerId="LiveId" clId="{B600D1A4-E154-421D-AA7A-56A0B19A4F8A}" dt="2021-10-02T03:31:50.792" v="968" actId="1076"/>
          <ac:spMkLst>
            <pc:docMk/>
            <pc:sldMk cId="1376903867" sldId="258"/>
            <ac:spMk id="35" creationId="{E4367C44-254D-4291-85E0-1D5877E1EE44}"/>
          </ac:spMkLst>
        </pc:spChg>
        <pc:spChg chg="add mod">
          <ac:chgData name="David Ospina" userId="db9281259342aac5" providerId="LiveId" clId="{B600D1A4-E154-421D-AA7A-56A0B19A4F8A}" dt="2021-10-02T03:31:54.330" v="969" actId="1076"/>
          <ac:spMkLst>
            <pc:docMk/>
            <pc:sldMk cId="1376903867" sldId="258"/>
            <ac:spMk id="36" creationId="{EA293CC4-4F65-4434-B087-BCB145FB4445}"/>
          </ac:spMkLst>
        </pc:spChg>
        <pc:grpChg chg="add mod">
          <ac:chgData name="David Ospina" userId="db9281259342aac5" providerId="LiveId" clId="{B600D1A4-E154-421D-AA7A-56A0B19A4F8A}" dt="2021-10-02T03:18:40.517" v="878" actId="1076"/>
          <ac:grpSpMkLst>
            <pc:docMk/>
            <pc:sldMk cId="1376903867" sldId="258"/>
            <ac:grpSpMk id="13" creationId="{D44BC50E-E15A-4304-B8FF-D321AEAA1BB1}"/>
          </ac:grpSpMkLst>
        </pc:grpChg>
        <pc:picChg chg="add mod">
          <ac:chgData name="David Ospina" userId="db9281259342aac5" providerId="LiveId" clId="{B600D1A4-E154-421D-AA7A-56A0B19A4F8A}" dt="2021-10-02T02:16:44.435" v="578" actId="164"/>
          <ac:picMkLst>
            <pc:docMk/>
            <pc:sldMk cId="1376903867" sldId="258"/>
            <ac:picMk id="5" creationId="{AF2C0531-3E0E-427A-B718-F7197D518194}"/>
          </ac:picMkLst>
        </pc:picChg>
      </pc:sldChg>
      <pc:sldChg chg="addSp delSp modSp new mod setBg modClrScheme chgLayout">
        <pc:chgData name="David Ospina" userId="db9281259342aac5" providerId="LiveId" clId="{B600D1A4-E154-421D-AA7A-56A0B19A4F8A}" dt="2021-10-02T03:45:40.130" v="1159"/>
        <pc:sldMkLst>
          <pc:docMk/>
          <pc:sldMk cId="1784090582" sldId="259"/>
        </pc:sldMkLst>
        <pc:spChg chg="del">
          <ac:chgData name="David Ospina" userId="db9281259342aac5" providerId="LiveId" clId="{B600D1A4-E154-421D-AA7A-56A0B19A4F8A}" dt="2021-10-02T03:32:36.149" v="972" actId="700"/>
          <ac:spMkLst>
            <pc:docMk/>
            <pc:sldMk cId="1784090582" sldId="259"/>
            <ac:spMk id="2" creationId="{26F56CCC-F0F1-45CA-8B7F-BA1D68C8778D}"/>
          </ac:spMkLst>
        </pc:spChg>
        <pc:spChg chg="del">
          <ac:chgData name="David Ospina" userId="db9281259342aac5" providerId="LiveId" clId="{B600D1A4-E154-421D-AA7A-56A0B19A4F8A}" dt="2021-10-02T03:32:36.149" v="972" actId="700"/>
          <ac:spMkLst>
            <pc:docMk/>
            <pc:sldMk cId="1784090582" sldId="259"/>
            <ac:spMk id="3" creationId="{19C25672-296C-42CA-BB10-CCFE85D7E83F}"/>
          </ac:spMkLst>
        </pc:spChg>
        <pc:spChg chg="add mod">
          <ac:chgData name="David Ospina" userId="db9281259342aac5" providerId="LiveId" clId="{B600D1A4-E154-421D-AA7A-56A0B19A4F8A}" dt="2021-10-02T03:41:23.280" v="1052" actId="20577"/>
          <ac:spMkLst>
            <pc:docMk/>
            <pc:sldMk cId="1784090582" sldId="259"/>
            <ac:spMk id="12" creationId="{0C5FA3C5-3CD2-409B-A921-67882FD647A7}"/>
          </ac:spMkLst>
        </pc:spChg>
        <pc:spChg chg="add">
          <ac:chgData name="David Ospina" userId="db9281259342aac5" providerId="LiveId" clId="{B600D1A4-E154-421D-AA7A-56A0B19A4F8A}" dt="2021-10-02T03:37:13.299" v="975" actId="26606"/>
          <ac:spMkLst>
            <pc:docMk/>
            <pc:sldMk cId="1784090582" sldId="259"/>
            <ac:spMk id="71" creationId="{F3060C83-F051-4F0E-ABAD-AA0DFC48B218}"/>
          </ac:spMkLst>
        </pc:spChg>
        <pc:spChg chg="add">
          <ac:chgData name="David Ospina" userId="db9281259342aac5" providerId="LiveId" clId="{B600D1A4-E154-421D-AA7A-56A0B19A4F8A}" dt="2021-10-02T03:37:13.299" v="975" actId="26606"/>
          <ac:spMkLst>
            <pc:docMk/>
            <pc:sldMk cId="1784090582" sldId="259"/>
            <ac:spMk id="73" creationId="{83C98ABE-055B-441F-B07E-44F97F083C39}"/>
          </ac:spMkLst>
        </pc:spChg>
        <pc:spChg chg="add">
          <ac:chgData name="David Ospina" userId="db9281259342aac5" providerId="LiveId" clId="{B600D1A4-E154-421D-AA7A-56A0B19A4F8A}" dt="2021-10-02T03:37:13.299" v="975" actId="26606"/>
          <ac:spMkLst>
            <pc:docMk/>
            <pc:sldMk cId="1784090582" sldId="259"/>
            <ac:spMk id="75" creationId="{29FDB030-9B49-4CED-8CCD-4D99382388AC}"/>
          </ac:spMkLst>
        </pc:spChg>
        <pc:spChg chg="add">
          <ac:chgData name="David Ospina" userId="db9281259342aac5" providerId="LiveId" clId="{B600D1A4-E154-421D-AA7A-56A0B19A4F8A}" dt="2021-10-02T03:37:13.299" v="975" actId="26606"/>
          <ac:spMkLst>
            <pc:docMk/>
            <pc:sldMk cId="1784090582" sldId="259"/>
            <ac:spMk id="77" creationId="{3783CA14-24A1-485C-8B30-D6A5D87987AD}"/>
          </ac:spMkLst>
        </pc:spChg>
        <pc:spChg chg="add">
          <ac:chgData name="David Ospina" userId="db9281259342aac5" providerId="LiveId" clId="{B600D1A4-E154-421D-AA7A-56A0B19A4F8A}" dt="2021-10-02T03:37:13.299" v="975" actId="26606"/>
          <ac:spMkLst>
            <pc:docMk/>
            <pc:sldMk cId="1784090582" sldId="259"/>
            <ac:spMk id="79" creationId="{9A97C86A-04D6-40F7-AE84-31AB43E6A846}"/>
          </ac:spMkLst>
        </pc:spChg>
        <pc:spChg chg="add">
          <ac:chgData name="David Ospina" userId="db9281259342aac5" providerId="LiveId" clId="{B600D1A4-E154-421D-AA7A-56A0B19A4F8A}" dt="2021-10-02T03:37:13.299" v="975" actId="26606"/>
          <ac:spMkLst>
            <pc:docMk/>
            <pc:sldMk cId="1784090582" sldId="259"/>
            <ac:spMk id="81" creationId="{FF9F2414-84E8-453E-B1F3-389FDE8192D9}"/>
          </ac:spMkLst>
        </pc:spChg>
        <pc:spChg chg="add">
          <ac:chgData name="David Ospina" userId="db9281259342aac5" providerId="LiveId" clId="{B600D1A4-E154-421D-AA7A-56A0B19A4F8A}" dt="2021-10-02T03:37:13.299" v="975" actId="26606"/>
          <ac:spMkLst>
            <pc:docMk/>
            <pc:sldMk cId="1784090582" sldId="259"/>
            <ac:spMk id="83" creationId="{3ECA69A1-7536-43AC-85EF-C7106179F5ED}"/>
          </ac:spMkLst>
        </pc:spChg>
        <pc:picChg chg="add mod">
          <ac:chgData name="David Ospina" userId="db9281259342aac5" providerId="LiveId" clId="{B600D1A4-E154-421D-AA7A-56A0B19A4F8A}" dt="2021-10-02T03:37:13.299" v="975" actId="26606"/>
          <ac:picMkLst>
            <pc:docMk/>
            <pc:sldMk cId="1784090582" sldId="259"/>
            <ac:picMk id="1026" creationId="{BC48E552-5D91-404B-9F27-FF5CBC41B5EB}"/>
          </ac:picMkLst>
        </pc:picChg>
      </pc:sldChg>
      <pc:sldChg chg="addSp delSp modSp new mod setBg">
        <pc:chgData name="David Ospina" userId="db9281259342aac5" providerId="LiveId" clId="{B600D1A4-E154-421D-AA7A-56A0B19A4F8A}" dt="2021-10-02T04:40:04.682" v="1391" actId="313"/>
        <pc:sldMkLst>
          <pc:docMk/>
          <pc:sldMk cId="3775142525" sldId="260"/>
        </pc:sldMkLst>
        <pc:spChg chg="add mod">
          <ac:chgData name="David Ospina" userId="db9281259342aac5" providerId="LiveId" clId="{B600D1A4-E154-421D-AA7A-56A0B19A4F8A}" dt="2021-10-02T03:45:05.131" v="1153" actId="20577"/>
          <ac:spMkLst>
            <pc:docMk/>
            <pc:sldMk cId="3775142525" sldId="260"/>
            <ac:spMk id="2" creationId="{D8E0A558-03B8-4FAF-86BF-D76248396A4B}"/>
          </ac:spMkLst>
        </pc:spChg>
        <pc:spChg chg="add mod">
          <ac:chgData name="David Ospina" userId="db9281259342aac5" providerId="LiveId" clId="{B600D1A4-E154-421D-AA7A-56A0B19A4F8A}" dt="2021-10-02T03:45:19.780" v="1154"/>
          <ac:spMkLst>
            <pc:docMk/>
            <pc:sldMk cId="3775142525" sldId="260"/>
            <ac:spMk id="3" creationId="{4E313A75-C2DD-411E-985E-44E74C4014CF}"/>
          </ac:spMkLst>
        </pc:spChg>
        <pc:spChg chg="add mod">
          <ac:chgData name="David Ospina" userId="db9281259342aac5" providerId="LiveId" clId="{B600D1A4-E154-421D-AA7A-56A0B19A4F8A}" dt="2021-10-02T03:45:19.780" v="1154"/>
          <ac:spMkLst>
            <pc:docMk/>
            <pc:sldMk cId="3775142525" sldId="260"/>
            <ac:spMk id="4" creationId="{B7CC03D8-D73B-4F7B-B51E-D72350F03B9B}"/>
          </ac:spMkLst>
        </pc:spChg>
        <pc:spChg chg="add mod">
          <ac:chgData name="David Ospina" userId="db9281259342aac5" providerId="LiveId" clId="{B600D1A4-E154-421D-AA7A-56A0B19A4F8A}" dt="2021-10-02T03:45:19.780" v="1154"/>
          <ac:spMkLst>
            <pc:docMk/>
            <pc:sldMk cId="3775142525" sldId="260"/>
            <ac:spMk id="5" creationId="{484F6AFA-ADD2-47A5-B1C4-A9FD72BF4B23}"/>
          </ac:spMkLst>
        </pc:spChg>
        <pc:spChg chg="add mod">
          <ac:chgData name="David Ospina" userId="db9281259342aac5" providerId="LiveId" clId="{B600D1A4-E154-421D-AA7A-56A0B19A4F8A}" dt="2021-10-02T03:45:19.780" v="1154"/>
          <ac:spMkLst>
            <pc:docMk/>
            <pc:sldMk cId="3775142525" sldId="260"/>
            <ac:spMk id="6" creationId="{FD3C1483-96CA-4F06-A203-898E572052D9}"/>
          </ac:spMkLst>
        </pc:spChg>
        <pc:spChg chg="add mod">
          <ac:chgData name="David Ospina" userId="db9281259342aac5" providerId="LiveId" clId="{B600D1A4-E154-421D-AA7A-56A0B19A4F8A}" dt="2021-10-02T03:45:19.780" v="1154"/>
          <ac:spMkLst>
            <pc:docMk/>
            <pc:sldMk cId="3775142525" sldId="260"/>
            <ac:spMk id="7" creationId="{4DCF53B5-7276-4359-AA74-57A8EA5F6F8E}"/>
          </ac:spMkLst>
        </pc:spChg>
        <pc:spChg chg="add mod">
          <ac:chgData name="David Ospina" userId="db9281259342aac5" providerId="LiveId" clId="{B600D1A4-E154-421D-AA7A-56A0B19A4F8A}" dt="2021-10-02T03:45:19.780" v="1154"/>
          <ac:spMkLst>
            <pc:docMk/>
            <pc:sldMk cId="3775142525" sldId="260"/>
            <ac:spMk id="8" creationId="{5EA4A6EA-6645-4888-A148-B4962094A95C}"/>
          </ac:spMkLst>
        </pc:spChg>
        <pc:spChg chg="add mod">
          <ac:chgData name="David Ospina" userId="db9281259342aac5" providerId="LiveId" clId="{B600D1A4-E154-421D-AA7A-56A0B19A4F8A}" dt="2021-10-02T03:45:19.780" v="1154"/>
          <ac:spMkLst>
            <pc:docMk/>
            <pc:sldMk cId="3775142525" sldId="260"/>
            <ac:spMk id="9" creationId="{C7293781-AE6C-48A6-9D15-8913E6829AEF}"/>
          </ac:spMkLst>
        </pc:spChg>
        <pc:spChg chg="add del mod">
          <ac:chgData name="David Ospina" userId="db9281259342aac5" providerId="LiveId" clId="{B600D1A4-E154-421D-AA7A-56A0B19A4F8A}" dt="2021-10-02T04:14:03.375" v="1160" actId="478"/>
          <ac:spMkLst>
            <pc:docMk/>
            <pc:sldMk cId="3775142525" sldId="260"/>
            <ac:spMk id="10" creationId="{50F14516-6A8B-4218-B28E-F820EA542F04}"/>
          </ac:spMkLst>
        </pc:spChg>
        <pc:spChg chg="add del mod">
          <ac:chgData name="David Ospina" userId="db9281259342aac5" providerId="LiveId" clId="{B600D1A4-E154-421D-AA7A-56A0B19A4F8A}" dt="2021-10-02T04:14:05.479" v="1162" actId="478"/>
          <ac:spMkLst>
            <pc:docMk/>
            <pc:sldMk cId="3775142525" sldId="260"/>
            <ac:spMk id="11" creationId="{1D71C659-02CE-49F4-B817-1FBD4BFCE4BB}"/>
          </ac:spMkLst>
        </pc:spChg>
        <pc:spChg chg="add del mod">
          <ac:chgData name="David Ospina" userId="db9281259342aac5" providerId="LiveId" clId="{B600D1A4-E154-421D-AA7A-56A0B19A4F8A}" dt="2021-10-02T04:14:09.235" v="1164" actId="478"/>
          <ac:spMkLst>
            <pc:docMk/>
            <pc:sldMk cId="3775142525" sldId="260"/>
            <ac:spMk id="12" creationId="{0C20B179-83E0-4EB9-A180-4222F605BCEE}"/>
          </ac:spMkLst>
        </pc:spChg>
        <pc:spChg chg="add del mod">
          <ac:chgData name="David Ospina" userId="db9281259342aac5" providerId="LiveId" clId="{B600D1A4-E154-421D-AA7A-56A0B19A4F8A}" dt="2021-10-02T04:14:07.453" v="1163" actId="478"/>
          <ac:spMkLst>
            <pc:docMk/>
            <pc:sldMk cId="3775142525" sldId="260"/>
            <ac:spMk id="13" creationId="{31255D3D-ABD6-44C6-9A24-5E821EF55205}"/>
          </ac:spMkLst>
        </pc:spChg>
        <pc:spChg chg="mod">
          <ac:chgData name="David Ospina" userId="db9281259342aac5" providerId="LiveId" clId="{B600D1A4-E154-421D-AA7A-56A0B19A4F8A}" dt="2021-10-02T03:45:26.731" v="1155"/>
          <ac:spMkLst>
            <pc:docMk/>
            <pc:sldMk cId="3775142525" sldId="260"/>
            <ac:spMk id="15" creationId="{55CC0FA6-EAA3-4B69-9156-4952F67B62D0}"/>
          </ac:spMkLst>
        </pc:spChg>
        <pc:spChg chg="add mod ord">
          <ac:chgData name="David Ospina" userId="db9281259342aac5" providerId="LiveId" clId="{B600D1A4-E154-421D-AA7A-56A0B19A4F8A}" dt="2021-10-02T04:28:58.169" v="1289" actId="167"/>
          <ac:spMkLst>
            <pc:docMk/>
            <pc:sldMk cId="3775142525" sldId="260"/>
            <ac:spMk id="17" creationId="{54A2DFCE-E659-4777-B7F5-1BFCA625230C}"/>
          </ac:spMkLst>
        </pc:spChg>
        <pc:spChg chg="add mod ord">
          <ac:chgData name="David Ospina" userId="db9281259342aac5" providerId="LiveId" clId="{B600D1A4-E154-421D-AA7A-56A0B19A4F8A}" dt="2021-10-02T04:28:52.046" v="1288" actId="167"/>
          <ac:spMkLst>
            <pc:docMk/>
            <pc:sldMk cId="3775142525" sldId="260"/>
            <ac:spMk id="18" creationId="{9C5F63EB-8589-4604-8DD7-CE9901C5E274}"/>
          </ac:spMkLst>
        </pc:spChg>
        <pc:spChg chg="add mod">
          <ac:chgData name="David Ospina" userId="db9281259342aac5" providerId="LiveId" clId="{B600D1A4-E154-421D-AA7A-56A0B19A4F8A}" dt="2021-10-02T04:22:35.765" v="1202" actId="20577"/>
          <ac:spMkLst>
            <pc:docMk/>
            <pc:sldMk cId="3775142525" sldId="260"/>
            <ac:spMk id="19" creationId="{69F1B46B-BC1F-43C2-B37A-FEAC4A47E299}"/>
          </ac:spMkLst>
        </pc:spChg>
        <pc:spChg chg="add mod">
          <ac:chgData name="David Ospina" userId="db9281259342aac5" providerId="LiveId" clId="{B600D1A4-E154-421D-AA7A-56A0B19A4F8A}" dt="2021-10-02T04:25:10.185" v="1210" actId="1076"/>
          <ac:spMkLst>
            <pc:docMk/>
            <pc:sldMk cId="3775142525" sldId="260"/>
            <ac:spMk id="20" creationId="{1980C4B2-C76E-447E-A37E-27C232A9004A}"/>
          </ac:spMkLst>
        </pc:spChg>
        <pc:spChg chg="add mod">
          <ac:chgData name="David Ospina" userId="db9281259342aac5" providerId="LiveId" clId="{B600D1A4-E154-421D-AA7A-56A0B19A4F8A}" dt="2021-10-02T04:27:13.413" v="1234" actId="20577"/>
          <ac:spMkLst>
            <pc:docMk/>
            <pc:sldMk cId="3775142525" sldId="260"/>
            <ac:spMk id="21" creationId="{EF9708B1-7F09-43A1-96A5-E3702F717E9E}"/>
          </ac:spMkLst>
        </pc:spChg>
        <pc:spChg chg="add mod">
          <ac:chgData name="David Ospina" userId="db9281259342aac5" providerId="LiveId" clId="{B600D1A4-E154-421D-AA7A-56A0B19A4F8A}" dt="2021-10-02T04:27:50.280" v="1276" actId="313"/>
          <ac:spMkLst>
            <pc:docMk/>
            <pc:sldMk cId="3775142525" sldId="260"/>
            <ac:spMk id="22" creationId="{1B4C395C-CF85-4FCC-B375-025D009A1C4F}"/>
          </ac:spMkLst>
        </pc:spChg>
        <pc:spChg chg="add mod">
          <ac:chgData name="David Ospina" userId="db9281259342aac5" providerId="LiveId" clId="{B600D1A4-E154-421D-AA7A-56A0B19A4F8A}" dt="2021-10-02T04:29:39.346" v="1322" actId="20577"/>
          <ac:spMkLst>
            <pc:docMk/>
            <pc:sldMk cId="3775142525" sldId="260"/>
            <ac:spMk id="23" creationId="{686D023E-B4E8-4072-B2E2-C07DCBFDC3DB}"/>
          </ac:spMkLst>
        </pc:spChg>
        <pc:spChg chg="add mod ord">
          <ac:chgData name="David Ospina" userId="db9281259342aac5" providerId="LiveId" clId="{B600D1A4-E154-421D-AA7A-56A0B19A4F8A}" dt="2021-10-02T04:29:10.550" v="1292" actId="207"/>
          <ac:spMkLst>
            <pc:docMk/>
            <pc:sldMk cId="3775142525" sldId="260"/>
            <ac:spMk id="24" creationId="{A7F5F7CF-B36F-4986-9538-AF9B8A6B26A0}"/>
          </ac:spMkLst>
        </pc:spChg>
        <pc:spChg chg="add">
          <ac:chgData name="David Ospina" userId="db9281259342aac5" providerId="LiveId" clId="{B600D1A4-E154-421D-AA7A-56A0B19A4F8A}" dt="2021-10-02T04:36:39.368" v="1323" actId="11529"/>
          <ac:spMkLst>
            <pc:docMk/>
            <pc:sldMk cId="3775142525" sldId="260"/>
            <ac:spMk id="25" creationId="{41ABD64C-A4EA-4DF6-AAD4-1A67DA8A4D34}"/>
          </ac:spMkLst>
        </pc:spChg>
        <pc:spChg chg="add mod">
          <ac:chgData name="David Ospina" userId="db9281259342aac5" providerId="LiveId" clId="{B600D1A4-E154-421D-AA7A-56A0B19A4F8A}" dt="2021-10-02T04:37:39.200" v="1334" actId="20577"/>
          <ac:spMkLst>
            <pc:docMk/>
            <pc:sldMk cId="3775142525" sldId="260"/>
            <ac:spMk id="26" creationId="{91C45E75-0BB1-4925-A775-23B6FDA7E9A8}"/>
          </ac:spMkLst>
        </pc:spChg>
        <pc:spChg chg="add mod">
          <ac:chgData name="David Ospina" userId="db9281259342aac5" providerId="LiveId" clId="{B600D1A4-E154-421D-AA7A-56A0B19A4F8A}" dt="2021-10-02T04:40:04.682" v="1391" actId="313"/>
          <ac:spMkLst>
            <pc:docMk/>
            <pc:sldMk cId="3775142525" sldId="260"/>
            <ac:spMk id="27" creationId="{4A18B2BF-18C9-4256-88F2-C1293BA3D044}"/>
          </ac:spMkLst>
        </pc:spChg>
        <pc:grpChg chg="add mod">
          <ac:chgData name="David Ospina" userId="db9281259342aac5" providerId="LiveId" clId="{B600D1A4-E154-421D-AA7A-56A0B19A4F8A}" dt="2021-10-02T03:45:28.316" v="1156" actId="1076"/>
          <ac:grpSpMkLst>
            <pc:docMk/>
            <pc:sldMk cId="3775142525" sldId="260"/>
            <ac:grpSpMk id="14" creationId="{4CD8BC3D-FC81-48B5-B9BA-8F54932AF005}"/>
          </ac:grpSpMkLst>
        </pc:grpChg>
        <pc:picChg chg="mod">
          <ac:chgData name="David Ospina" userId="db9281259342aac5" providerId="LiveId" clId="{B600D1A4-E154-421D-AA7A-56A0B19A4F8A}" dt="2021-10-02T03:45:26.731" v="1155"/>
          <ac:picMkLst>
            <pc:docMk/>
            <pc:sldMk cId="3775142525" sldId="260"/>
            <ac:picMk id="16" creationId="{19C9FF43-D4C3-404F-A1A8-2450C6BB9276}"/>
          </ac:picMkLst>
        </pc:picChg>
      </pc:sldChg>
      <pc:sldMasterChg chg="setBg modSldLayout">
        <pc:chgData name="David Ospina" userId="db9281259342aac5" providerId="LiveId" clId="{B600D1A4-E154-421D-AA7A-56A0B19A4F8A}" dt="2021-10-02T03:45:40.130" v="1159"/>
        <pc:sldMasterMkLst>
          <pc:docMk/>
          <pc:sldMasterMk cId="4260104439" sldId="2147483648"/>
        </pc:sldMasterMkLst>
        <pc:sldLayoutChg chg="setBg">
          <pc:chgData name="David Ospina" userId="db9281259342aac5" providerId="LiveId" clId="{B600D1A4-E154-421D-AA7A-56A0B19A4F8A}" dt="2021-10-02T03:45:40.130" v="1159"/>
          <pc:sldLayoutMkLst>
            <pc:docMk/>
            <pc:sldMasterMk cId="4260104439" sldId="2147483648"/>
            <pc:sldLayoutMk cId="3283313559" sldId="2147483649"/>
          </pc:sldLayoutMkLst>
        </pc:sldLayoutChg>
        <pc:sldLayoutChg chg="setBg">
          <pc:chgData name="David Ospina" userId="db9281259342aac5" providerId="LiveId" clId="{B600D1A4-E154-421D-AA7A-56A0B19A4F8A}" dt="2021-10-02T03:45:40.130" v="1159"/>
          <pc:sldLayoutMkLst>
            <pc:docMk/>
            <pc:sldMasterMk cId="4260104439" sldId="2147483648"/>
            <pc:sldLayoutMk cId="3590181848" sldId="2147483650"/>
          </pc:sldLayoutMkLst>
        </pc:sldLayoutChg>
        <pc:sldLayoutChg chg="setBg">
          <pc:chgData name="David Ospina" userId="db9281259342aac5" providerId="LiveId" clId="{B600D1A4-E154-421D-AA7A-56A0B19A4F8A}" dt="2021-10-02T03:45:40.130" v="1159"/>
          <pc:sldLayoutMkLst>
            <pc:docMk/>
            <pc:sldMasterMk cId="4260104439" sldId="2147483648"/>
            <pc:sldLayoutMk cId="4103087941" sldId="2147483651"/>
          </pc:sldLayoutMkLst>
        </pc:sldLayoutChg>
        <pc:sldLayoutChg chg="setBg">
          <pc:chgData name="David Ospina" userId="db9281259342aac5" providerId="LiveId" clId="{B600D1A4-E154-421D-AA7A-56A0B19A4F8A}" dt="2021-10-02T03:45:40.130" v="1159"/>
          <pc:sldLayoutMkLst>
            <pc:docMk/>
            <pc:sldMasterMk cId="4260104439" sldId="2147483648"/>
            <pc:sldLayoutMk cId="418370159" sldId="2147483652"/>
          </pc:sldLayoutMkLst>
        </pc:sldLayoutChg>
        <pc:sldLayoutChg chg="setBg">
          <pc:chgData name="David Ospina" userId="db9281259342aac5" providerId="LiveId" clId="{B600D1A4-E154-421D-AA7A-56A0B19A4F8A}" dt="2021-10-02T03:45:40.130" v="1159"/>
          <pc:sldLayoutMkLst>
            <pc:docMk/>
            <pc:sldMasterMk cId="4260104439" sldId="2147483648"/>
            <pc:sldLayoutMk cId="704990448" sldId="2147483653"/>
          </pc:sldLayoutMkLst>
        </pc:sldLayoutChg>
        <pc:sldLayoutChg chg="setBg">
          <pc:chgData name="David Ospina" userId="db9281259342aac5" providerId="LiveId" clId="{B600D1A4-E154-421D-AA7A-56A0B19A4F8A}" dt="2021-10-02T03:45:40.130" v="1159"/>
          <pc:sldLayoutMkLst>
            <pc:docMk/>
            <pc:sldMasterMk cId="4260104439" sldId="2147483648"/>
            <pc:sldLayoutMk cId="115642074" sldId="2147483654"/>
          </pc:sldLayoutMkLst>
        </pc:sldLayoutChg>
        <pc:sldLayoutChg chg="setBg">
          <pc:chgData name="David Ospina" userId="db9281259342aac5" providerId="LiveId" clId="{B600D1A4-E154-421D-AA7A-56A0B19A4F8A}" dt="2021-10-02T03:45:40.130" v="1159"/>
          <pc:sldLayoutMkLst>
            <pc:docMk/>
            <pc:sldMasterMk cId="4260104439" sldId="2147483648"/>
            <pc:sldLayoutMk cId="2102732007" sldId="2147483655"/>
          </pc:sldLayoutMkLst>
        </pc:sldLayoutChg>
        <pc:sldLayoutChg chg="setBg">
          <pc:chgData name="David Ospina" userId="db9281259342aac5" providerId="LiveId" clId="{B600D1A4-E154-421D-AA7A-56A0B19A4F8A}" dt="2021-10-02T03:45:40.130" v="1159"/>
          <pc:sldLayoutMkLst>
            <pc:docMk/>
            <pc:sldMasterMk cId="4260104439" sldId="2147483648"/>
            <pc:sldLayoutMk cId="2654350294" sldId="2147483656"/>
          </pc:sldLayoutMkLst>
        </pc:sldLayoutChg>
        <pc:sldLayoutChg chg="setBg">
          <pc:chgData name="David Ospina" userId="db9281259342aac5" providerId="LiveId" clId="{B600D1A4-E154-421D-AA7A-56A0B19A4F8A}" dt="2021-10-02T03:45:40.130" v="1159"/>
          <pc:sldLayoutMkLst>
            <pc:docMk/>
            <pc:sldMasterMk cId="4260104439" sldId="2147483648"/>
            <pc:sldLayoutMk cId="2273021603" sldId="2147483657"/>
          </pc:sldLayoutMkLst>
        </pc:sldLayoutChg>
        <pc:sldLayoutChg chg="setBg">
          <pc:chgData name="David Ospina" userId="db9281259342aac5" providerId="LiveId" clId="{B600D1A4-E154-421D-AA7A-56A0B19A4F8A}" dt="2021-10-02T03:45:40.130" v="1159"/>
          <pc:sldLayoutMkLst>
            <pc:docMk/>
            <pc:sldMasterMk cId="4260104439" sldId="2147483648"/>
            <pc:sldLayoutMk cId="801637548" sldId="2147483658"/>
          </pc:sldLayoutMkLst>
        </pc:sldLayoutChg>
        <pc:sldLayoutChg chg="setBg">
          <pc:chgData name="David Ospina" userId="db9281259342aac5" providerId="LiveId" clId="{B600D1A4-E154-421D-AA7A-56A0B19A4F8A}" dt="2021-10-02T03:45:40.130" v="1159"/>
          <pc:sldLayoutMkLst>
            <pc:docMk/>
            <pc:sldMasterMk cId="4260104439" sldId="2147483648"/>
            <pc:sldLayoutMk cId="267476920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17223-0416-4DFC-942F-BE6C6F74D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225476-F47F-47E3-969E-9E893C54C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61811F-46CF-4F54-B153-6679D962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5D805-FEA1-4078-90ED-AF5EB6E9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36A467-C12B-41D4-B1B5-4B24820C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331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DFE54-13D5-4163-8F15-3BBC51A0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081AE9-6DE8-4952-90FC-C5D4AE582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99E40-D965-463D-9C42-C0C85AB9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48CF7-7494-4D34-87FA-14CA9618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E3CFD-518A-458C-A08F-D5A7476B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16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049EF4-E86D-4EC3-93E0-804F7136E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09EF4C-AA8B-459A-9D32-8D3D6C7F9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432B3-88E5-4F5D-8E30-65D72256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D2525E-8C98-4614-AC00-B6B18074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E21B65-CAE6-472B-A946-22BA18A4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476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F2511-7A74-460F-97B4-DBE39175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BB40F2-6838-460B-8D8C-1C1295AD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1EF74-E0EC-4FBF-B856-F1397639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AB11A6-D543-4AEE-B3BB-796912DB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A7E36-5268-4E6C-82C6-3C29FF44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018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00CE4-6E0B-4391-B705-5D8B67D6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FD37DC-A9EC-4041-88E2-CC16BF9F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84BA3E-64AB-4EAD-9BD4-2695FF41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E02A6D-E640-48A3-A5E4-26FBF6B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865C91-BBFA-4028-8F03-BC9FA06A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08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35C85-B35D-4515-A62E-CA6D9400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CE503-4DCD-4BB1-801B-BE499167A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6B4CFC-06C8-4387-885B-4CB177538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60AE3-6D48-4AE5-A855-1BBD1FFA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C9ED88-BAA3-436F-B582-865743E2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7006E9-6B6C-4048-89A3-DC5BFF40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3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92EE7-BEBF-4ECB-AA2E-A708856E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3271FB-3FA4-45ED-B43C-4E2103A7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6D03D4-C4A0-4AD4-BF1B-428C635AD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F86F53-529D-45EF-B59C-CD288A4E1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90BB9E-7F7E-41DF-95CB-154682857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0FE1A4-52E0-472A-91D7-B206D69D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F5C50F-FC2E-44B1-8FD3-2CF50E78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DCFA76-427F-425D-BCB3-4593E166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499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89D89-98E3-4D97-A5DD-27038106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A3E15D-2659-4D96-9535-6B4B234F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C1F6EE-F912-447B-9F1A-5E090A4D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813B11-EF30-4C44-B495-02160A02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6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8A4016-5071-4913-9F09-4F344A18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01D6E3-DCF4-4EE5-B95C-AD99EE77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47F51F-ED32-482D-B87D-2BDFE75B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273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0514D-12B4-4AC5-A30E-62186230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A2624-CD5B-4BDE-92BF-A387D29D5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603D73-6B8E-42E9-8A2C-89182638C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C210D6-64A2-491A-8E25-84B53B6D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AD9781-9712-4DFC-A903-936C737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713393-9237-4748-8752-7CC9FA6A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435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CA051-7E97-4079-8E1E-C665A29F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0465DE-A33D-4345-B976-238D7658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4A89C9-2BBC-45D2-8FB1-3B1111CE4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0BDB7D-311D-4311-BE78-A149E79C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9E1C-D7DA-4603-87F1-F9E3F28E788A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0A8956-141A-4970-B194-F0C136FE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351C5C-7132-4F32-85D8-2AC5D15F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302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0911AF-3B90-4181-BCC5-A5218D7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C69543-2125-45E8-B06B-733B42DD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A8C82-FA92-4B04-883D-E48174997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9E1C-D7DA-4603-87F1-F9E3F28E788A}" type="datetimeFigureOut">
              <a:rPr lang="es-CO" smtClean="0"/>
              <a:t>1/10/2021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F5FD15-B967-4D52-9D03-10E35A12A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533B19-7E8B-4160-A233-57F6F7FE2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DCF5-FA73-4A52-83EA-F77B762AB5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1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F9A08355-D31A-4980-9D8F-883E7D0A0983}"/>
              </a:ext>
            </a:extLst>
          </p:cNvPr>
          <p:cNvSpPr/>
          <p:nvPr/>
        </p:nvSpPr>
        <p:spPr>
          <a:xfrm>
            <a:off x="325821" y="830343"/>
            <a:ext cx="5031398" cy="57071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AA736B4-3C9F-4252-9988-77EDC7E9D780}"/>
              </a:ext>
            </a:extLst>
          </p:cNvPr>
          <p:cNvGrpSpPr/>
          <p:nvPr/>
        </p:nvGrpSpPr>
        <p:grpSpPr>
          <a:xfrm>
            <a:off x="841117" y="1145628"/>
            <a:ext cx="4403256" cy="5013434"/>
            <a:chOff x="841117" y="1145628"/>
            <a:chExt cx="4403256" cy="5013434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4F3694D-3078-44CB-A9A8-C233E299E6A6}"/>
                </a:ext>
              </a:extLst>
            </p:cNvPr>
            <p:cNvSpPr/>
            <p:nvPr/>
          </p:nvSpPr>
          <p:spPr>
            <a:xfrm>
              <a:off x="903890" y="1145628"/>
              <a:ext cx="4277710" cy="50134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5" name="Imagen 4" descr="Una caricatura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CBF63FD3-8B8D-48F4-A6D2-BA4DBD9F1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343" y="1195171"/>
              <a:ext cx="1730872" cy="1304710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47137B5-0150-4DFE-8356-61925288F916}"/>
                </a:ext>
              </a:extLst>
            </p:cNvPr>
            <p:cNvSpPr txBox="1"/>
            <p:nvPr/>
          </p:nvSpPr>
          <p:spPr>
            <a:xfrm>
              <a:off x="1274885" y="1356255"/>
              <a:ext cx="20791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haroni" panose="02010803020104030203" pitchFamily="2" charset="-79"/>
                </a:rPr>
                <a:t>Bienvenido a </a:t>
              </a:r>
            </a:p>
            <a:p>
              <a:r>
                <a:rPr lang="es-CO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haroni" panose="02010803020104030203" pitchFamily="2" charset="-79"/>
                </a:rPr>
                <a:t>Atom</a:t>
              </a:r>
              <a:r>
                <a:rPr lang="es-CO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haroni" panose="02010803020104030203" pitchFamily="2" charset="-79"/>
                </a:rPr>
                <a:t>-Huron</a:t>
              </a:r>
            </a:p>
          </p:txBody>
        </p:sp>
        <p:sp>
          <p:nvSpPr>
            <p:cNvPr id="14" name="Rectángulo: esquinas diagonales cortadas 13">
              <a:extLst>
                <a:ext uri="{FF2B5EF4-FFF2-40B4-BE49-F238E27FC236}">
                  <a16:creationId xmlns:a16="http://schemas.microsoft.com/office/drawing/2014/main" id="{9E509717-2FE1-4FBE-B41F-F1E0973D63E6}"/>
                </a:ext>
              </a:extLst>
            </p:cNvPr>
            <p:cNvSpPr/>
            <p:nvPr/>
          </p:nvSpPr>
          <p:spPr>
            <a:xfrm>
              <a:off x="1371600" y="2998177"/>
              <a:ext cx="3297115" cy="430823"/>
            </a:xfrm>
            <a:prstGeom prst="snip2Diag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" name="Rectángulo: esquinas diagonales cortadas 14">
              <a:extLst>
                <a:ext uri="{FF2B5EF4-FFF2-40B4-BE49-F238E27FC236}">
                  <a16:creationId xmlns:a16="http://schemas.microsoft.com/office/drawing/2014/main" id="{A2B209E7-00EA-4C5B-A9AA-60ACB2C0EB2C}"/>
                </a:ext>
              </a:extLst>
            </p:cNvPr>
            <p:cNvSpPr/>
            <p:nvPr/>
          </p:nvSpPr>
          <p:spPr>
            <a:xfrm>
              <a:off x="1371600" y="4101698"/>
              <a:ext cx="3297115" cy="430823"/>
            </a:xfrm>
            <a:prstGeom prst="snip2Diag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2B417448-937B-4566-98C8-BDC768B91C66}"/>
                </a:ext>
              </a:extLst>
            </p:cNvPr>
            <p:cNvSpPr txBox="1"/>
            <p:nvPr/>
          </p:nvSpPr>
          <p:spPr>
            <a:xfrm>
              <a:off x="1274885" y="2523353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 dirty="0">
                  <a:latin typeface="Abadi" panose="020B0604020104020204" pitchFamily="34" charset="0"/>
                </a:rPr>
                <a:t>Usuario: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EA4B946-F878-40D0-B25E-D2CC079CA511}"/>
                </a:ext>
              </a:extLst>
            </p:cNvPr>
            <p:cNvSpPr txBox="1"/>
            <p:nvPr/>
          </p:nvSpPr>
          <p:spPr>
            <a:xfrm>
              <a:off x="841117" y="3683902"/>
              <a:ext cx="2338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dirty="0">
                  <a:latin typeface="Abadi" panose="020B0604020104020204" pitchFamily="34" charset="0"/>
                </a:rPr>
                <a:t>Contraseña: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B2BE2AA8-EB48-4850-A65B-B96A3DBF265E}"/>
                </a:ext>
              </a:extLst>
            </p:cNvPr>
            <p:cNvSpPr txBox="1"/>
            <p:nvPr/>
          </p:nvSpPr>
          <p:spPr>
            <a:xfrm>
              <a:off x="1426755" y="3075051"/>
              <a:ext cx="1568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UsrAdmin</a:t>
              </a:r>
              <a:endParaRPr lang="es-CO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9EAB2BE-9BE1-4791-A3F1-B4D5F0FFE52E}"/>
                </a:ext>
              </a:extLst>
            </p:cNvPr>
            <p:cNvSpPr txBox="1"/>
            <p:nvPr/>
          </p:nvSpPr>
          <p:spPr>
            <a:xfrm>
              <a:off x="1419262" y="4202279"/>
              <a:ext cx="2248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* * * * * * * * * * </a:t>
              </a:r>
              <a:endParaRPr lang="es-CO" dirty="0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66150BD1-FC05-4600-AB89-960723C729EE}"/>
                </a:ext>
              </a:extLst>
            </p:cNvPr>
            <p:cNvSpPr/>
            <p:nvPr/>
          </p:nvSpPr>
          <p:spPr>
            <a:xfrm>
              <a:off x="1606845" y="3488313"/>
              <a:ext cx="1321498" cy="234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1200" i="1" dirty="0">
                  <a:solidFill>
                    <a:schemeClr val="tx1"/>
                  </a:solidFill>
                  <a:latin typeface="Candara" panose="020E0502030303020204" pitchFamily="34" charset="0"/>
                </a:rPr>
                <a:t>Recordar Usuario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BFE6A604-762A-4600-B5AE-6CD1B79BA3F0}"/>
                </a:ext>
              </a:extLst>
            </p:cNvPr>
            <p:cNvSpPr txBox="1"/>
            <p:nvPr/>
          </p:nvSpPr>
          <p:spPr>
            <a:xfrm>
              <a:off x="2995549" y="4522396"/>
              <a:ext cx="2248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Olvidé </a:t>
              </a:r>
              <a:r>
                <a:rPr lang="en-US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La </a:t>
              </a:r>
              <a:r>
                <a:rPr lang="es-CO" sz="1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Contraseña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7F7EFB37-ECB9-4A87-93C1-DFA1CBAFE7CC}"/>
                </a:ext>
              </a:extLst>
            </p:cNvPr>
            <p:cNvSpPr/>
            <p:nvPr/>
          </p:nvSpPr>
          <p:spPr>
            <a:xfrm>
              <a:off x="1552890" y="3508297"/>
              <a:ext cx="107909" cy="1538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95921EA-A2CD-4539-A22C-885ECD2A1351}"/>
                </a:ext>
              </a:extLst>
            </p:cNvPr>
            <p:cNvSpPr/>
            <p:nvPr/>
          </p:nvSpPr>
          <p:spPr>
            <a:xfrm>
              <a:off x="3633244" y="4937596"/>
              <a:ext cx="1025971" cy="36422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600" dirty="0"/>
                <a:t>Acceder</a:t>
              </a:r>
            </a:p>
          </p:txBody>
        </p:sp>
      </p:grp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142D87E9-9B58-43A8-A43A-A74638B215D6}"/>
              </a:ext>
            </a:extLst>
          </p:cNvPr>
          <p:cNvSpPr/>
          <p:nvPr/>
        </p:nvSpPr>
        <p:spPr>
          <a:xfrm>
            <a:off x="4758388" y="4472393"/>
            <a:ext cx="1334168" cy="40010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4" name="Imagen 2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54A6B196-6A65-4701-8465-99D5EA5D1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92" y="1142230"/>
            <a:ext cx="1730872" cy="130471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DB8A22D-8015-45D2-87C7-2AB88DC1198A}"/>
              </a:ext>
            </a:extLst>
          </p:cNvPr>
          <p:cNvSpPr txBox="1"/>
          <p:nvPr/>
        </p:nvSpPr>
        <p:spPr>
          <a:xfrm>
            <a:off x="6063534" y="1354556"/>
            <a:ext cx="2079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Olvidaste tu contraseña</a:t>
            </a:r>
          </a:p>
        </p:txBody>
      </p:sp>
      <p:sp>
        <p:nvSpPr>
          <p:cNvPr id="26" name="Rectángulo: esquinas diagonales cortadas 25">
            <a:extLst>
              <a:ext uri="{FF2B5EF4-FFF2-40B4-BE49-F238E27FC236}">
                <a16:creationId xmlns:a16="http://schemas.microsoft.com/office/drawing/2014/main" id="{0170B227-C3E3-4809-BD2B-6BD52E54EF61}"/>
              </a:ext>
            </a:extLst>
          </p:cNvPr>
          <p:cNvSpPr/>
          <p:nvPr/>
        </p:nvSpPr>
        <p:spPr>
          <a:xfrm>
            <a:off x="6160249" y="2996478"/>
            <a:ext cx="3297115" cy="430823"/>
          </a:xfrm>
          <a:prstGeom prst="snip2Diag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Rectángulo: esquinas diagonales cortadas 26">
            <a:extLst>
              <a:ext uri="{FF2B5EF4-FFF2-40B4-BE49-F238E27FC236}">
                <a16:creationId xmlns:a16="http://schemas.microsoft.com/office/drawing/2014/main" id="{C3C671B4-3615-4C44-8B0C-867C5A8973A4}"/>
              </a:ext>
            </a:extLst>
          </p:cNvPr>
          <p:cNvSpPr/>
          <p:nvPr/>
        </p:nvSpPr>
        <p:spPr>
          <a:xfrm>
            <a:off x="6160249" y="3814667"/>
            <a:ext cx="3297115" cy="430823"/>
          </a:xfrm>
          <a:prstGeom prst="snip2Diag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83CBAF0-01BE-4714-AD47-E8EC2B33A580}"/>
              </a:ext>
            </a:extLst>
          </p:cNvPr>
          <p:cNvSpPr txBox="1"/>
          <p:nvPr/>
        </p:nvSpPr>
        <p:spPr>
          <a:xfrm>
            <a:off x="6063534" y="2521654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Abadi" panose="020B0604020104020204" pitchFamily="34" charset="0"/>
              </a:rPr>
              <a:t>Usuario: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22AEB1A-45A8-4B17-8BA5-BF18DE425AEE}"/>
              </a:ext>
            </a:extLst>
          </p:cNvPr>
          <p:cNvSpPr txBox="1"/>
          <p:nvPr/>
        </p:nvSpPr>
        <p:spPr>
          <a:xfrm>
            <a:off x="6063534" y="3439766"/>
            <a:ext cx="2338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Abadi" panose="020B0604020104020204" pitchFamily="34" charset="0"/>
              </a:rPr>
              <a:t>Correo electrónico: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2DB378D-1DA7-4892-B79A-E7FE202D5B6E}"/>
              </a:ext>
            </a:extLst>
          </p:cNvPr>
          <p:cNvSpPr txBox="1"/>
          <p:nvPr/>
        </p:nvSpPr>
        <p:spPr>
          <a:xfrm>
            <a:off x="6215404" y="3073352"/>
            <a:ext cx="1568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UsrAdmin</a:t>
            </a:r>
            <a:endParaRPr lang="es-CO" sz="16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AFFC94C-585F-4B19-A719-8A47529549F5}"/>
              </a:ext>
            </a:extLst>
          </p:cNvPr>
          <p:cNvSpPr txBox="1"/>
          <p:nvPr/>
        </p:nvSpPr>
        <p:spPr>
          <a:xfrm>
            <a:off x="6214834" y="3895841"/>
            <a:ext cx="2981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usradmin@atomhuron.com</a:t>
            </a:r>
            <a:endParaRPr lang="es-CO" sz="16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914C837-28BC-414C-9412-AFC374F5A844}"/>
              </a:ext>
            </a:extLst>
          </p:cNvPr>
          <p:cNvSpPr/>
          <p:nvPr/>
        </p:nvSpPr>
        <p:spPr>
          <a:xfrm>
            <a:off x="5692539" y="1143929"/>
            <a:ext cx="4277710" cy="501343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B5F8DD72-54B5-4834-A26F-6DCD871F5EA0}"/>
              </a:ext>
            </a:extLst>
          </p:cNvPr>
          <p:cNvSpPr/>
          <p:nvPr/>
        </p:nvSpPr>
        <p:spPr>
          <a:xfrm>
            <a:off x="8448900" y="4350411"/>
            <a:ext cx="1025971" cy="36422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Recordar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6A9C507-257D-45B6-BD5B-9DA7C9F6E11D}"/>
              </a:ext>
            </a:extLst>
          </p:cNvPr>
          <p:cNvSpPr/>
          <p:nvPr/>
        </p:nvSpPr>
        <p:spPr>
          <a:xfrm>
            <a:off x="178676" y="94593"/>
            <a:ext cx="11908221" cy="58439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Navegación e interfaces </a:t>
            </a:r>
            <a:r>
              <a:rPr lang="es-CO" dirty="0" err="1"/>
              <a:t>Atom</a:t>
            </a:r>
            <a:r>
              <a:rPr lang="es-CO" dirty="0"/>
              <a:t>-Huron</a:t>
            </a:r>
          </a:p>
        </p:txBody>
      </p:sp>
    </p:spTree>
    <p:extLst>
      <p:ext uri="{BB962C8B-B14F-4D97-AF65-F5344CB8AC3E}">
        <p14:creationId xmlns:p14="http://schemas.microsoft.com/office/powerpoint/2010/main" val="63630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DCCBD66-87D6-4F7E-A817-3044A2CD0689}"/>
              </a:ext>
            </a:extLst>
          </p:cNvPr>
          <p:cNvSpPr/>
          <p:nvPr/>
        </p:nvSpPr>
        <p:spPr>
          <a:xfrm>
            <a:off x="167054" y="114300"/>
            <a:ext cx="11825654" cy="46078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44BC50E-E15A-4304-B8FF-D321AEAA1BB1}"/>
              </a:ext>
            </a:extLst>
          </p:cNvPr>
          <p:cNvGrpSpPr/>
          <p:nvPr/>
        </p:nvGrpSpPr>
        <p:grpSpPr>
          <a:xfrm>
            <a:off x="260838" y="628649"/>
            <a:ext cx="1286051" cy="1011116"/>
            <a:chOff x="366903" y="149469"/>
            <a:chExt cx="1286051" cy="1011116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BCF1CAC3-1C4C-4AC4-91E4-D03095523E73}"/>
                </a:ext>
              </a:extLst>
            </p:cNvPr>
            <p:cNvSpPr/>
            <p:nvPr/>
          </p:nvSpPr>
          <p:spPr>
            <a:xfrm>
              <a:off x="366903" y="149469"/>
              <a:ext cx="1286051" cy="101111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5" name="Imagen 4" descr="Una caricatura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AF2C0531-3E0E-427A-B718-F7197D518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41" y="260052"/>
              <a:ext cx="1047974" cy="789950"/>
            </a:xfrm>
            <a:prstGeom prst="rect">
              <a:avLst/>
            </a:prstGeom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476E27CF-EFE1-4A84-80DD-62BE841CF321}"/>
              </a:ext>
            </a:extLst>
          </p:cNvPr>
          <p:cNvSpPr txBox="1"/>
          <p:nvPr/>
        </p:nvSpPr>
        <p:spPr>
          <a:xfrm>
            <a:off x="6233745" y="903374"/>
            <a:ext cx="569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Consultar      Agregar      Cuenta</a:t>
            </a:r>
          </a:p>
        </p:txBody>
      </p:sp>
      <p:sp>
        <p:nvSpPr>
          <p:cNvPr id="10" name="Rectángulo: esquinas diagonales cortadas 9">
            <a:extLst>
              <a:ext uri="{FF2B5EF4-FFF2-40B4-BE49-F238E27FC236}">
                <a16:creationId xmlns:a16="http://schemas.microsoft.com/office/drawing/2014/main" id="{25856185-0CF8-4587-B4E8-E6C956113CA1}"/>
              </a:ext>
            </a:extLst>
          </p:cNvPr>
          <p:cNvSpPr/>
          <p:nvPr/>
        </p:nvSpPr>
        <p:spPr>
          <a:xfrm>
            <a:off x="6360891" y="1529182"/>
            <a:ext cx="1543393" cy="128875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esquinas diagonales cortadas 10">
            <a:extLst>
              <a:ext uri="{FF2B5EF4-FFF2-40B4-BE49-F238E27FC236}">
                <a16:creationId xmlns:a16="http://schemas.microsoft.com/office/drawing/2014/main" id="{CFB6589C-B9A8-443B-9F0D-6B9F55E7F6A1}"/>
              </a:ext>
            </a:extLst>
          </p:cNvPr>
          <p:cNvSpPr/>
          <p:nvPr/>
        </p:nvSpPr>
        <p:spPr>
          <a:xfrm>
            <a:off x="8414237" y="1529182"/>
            <a:ext cx="1543393" cy="128875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: esquinas diagonales cortadas 11">
            <a:extLst>
              <a:ext uri="{FF2B5EF4-FFF2-40B4-BE49-F238E27FC236}">
                <a16:creationId xmlns:a16="http://schemas.microsoft.com/office/drawing/2014/main" id="{12EA4132-F3C8-4CE4-AC81-CE8769D1BC84}"/>
              </a:ext>
            </a:extLst>
          </p:cNvPr>
          <p:cNvSpPr/>
          <p:nvPr/>
        </p:nvSpPr>
        <p:spPr>
          <a:xfrm>
            <a:off x="10172699" y="1529182"/>
            <a:ext cx="1543393" cy="128875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47F7DC-B87F-41FB-A51D-3BFAFA445FE3}"/>
              </a:ext>
            </a:extLst>
          </p:cNvPr>
          <p:cNvSpPr txBox="1"/>
          <p:nvPr/>
        </p:nvSpPr>
        <p:spPr>
          <a:xfrm>
            <a:off x="6360891" y="1529182"/>
            <a:ext cx="15433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 </a:t>
            </a:r>
            <a:r>
              <a:rPr lang="es-CO" sz="1200" dirty="0"/>
              <a:t>Administrador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 Ambientes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 Aplicaciones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 Composiciones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 Servidores</a:t>
            </a:r>
          </a:p>
          <a:p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64E35C3-0F04-49BF-91A1-474397184266}"/>
              </a:ext>
            </a:extLst>
          </p:cNvPr>
          <p:cNvSpPr txBox="1"/>
          <p:nvPr/>
        </p:nvSpPr>
        <p:spPr>
          <a:xfrm>
            <a:off x="8414237" y="1529182"/>
            <a:ext cx="1543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Administrador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Ambientes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Aplicaciones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Serv,App,BD,FIle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2477E69-0733-4207-A015-E138BADCDC74}"/>
              </a:ext>
            </a:extLst>
          </p:cNvPr>
          <p:cNvSpPr txBox="1"/>
          <p:nvPr/>
        </p:nvSpPr>
        <p:spPr>
          <a:xfrm>
            <a:off x="10172699" y="1529182"/>
            <a:ext cx="154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Perfil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Log-</a:t>
            </a:r>
            <a:r>
              <a:rPr lang="es-CO" sz="1200" dirty="0" err="1"/>
              <a:t>Out</a:t>
            </a:r>
            <a:endParaRPr lang="es-CO" sz="1200" dirty="0"/>
          </a:p>
        </p:txBody>
      </p:sp>
      <p:sp>
        <p:nvSpPr>
          <p:cNvPr id="17" name="Flecha: a la izquierda y derecha 16">
            <a:extLst>
              <a:ext uri="{FF2B5EF4-FFF2-40B4-BE49-F238E27FC236}">
                <a16:creationId xmlns:a16="http://schemas.microsoft.com/office/drawing/2014/main" id="{B867001E-3202-42C8-B43B-2DC5946306B4}"/>
              </a:ext>
            </a:extLst>
          </p:cNvPr>
          <p:cNvSpPr/>
          <p:nvPr/>
        </p:nvSpPr>
        <p:spPr>
          <a:xfrm>
            <a:off x="1950708" y="903374"/>
            <a:ext cx="4006363" cy="461665"/>
          </a:xfrm>
          <a:prstGeom prst="left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7958F1F-9DEC-424B-8BC5-C71C3C9A3CCE}"/>
              </a:ext>
            </a:extLst>
          </p:cNvPr>
          <p:cNvSpPr/>
          <p:nvPr/>
        </p:nvSpPr>
        <p:spPr>
          <a:xfrm>
            <a:off x="4484076" y="1852347"/>
            <a:ext cx="1611923" cy="754053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785ABAE-86DA-4AC1-AA88-00B1C19178CA}"/>
              </a:ext>
            </a:extLst>
          </p:cNvPr>
          <p:cNvSpPr txBox="1"/>
          <p:nvPr/>
        </p:nvSpPr>
        <p:spPr>
          <a:xfrm>
            <a:off x="2233245" y="989134"/>
            <a:ext cx="328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Botones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3BCC08-C613-4890-BEA3-0CE98FE9D894}"/>
              </a:ext>
            </a:extLst>
          </p:cNvPr>
          <p:cNvSpPr txBox="1"/>
          <p:nvPr/>
        </p:nvSpPr>
        <p:spPr>
          <a:xfrm>
            <a:off x="4376541" y="2021624"/>
            <a:ext cx="187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Menú </a:t>
            </a:r>
            <a:r>
              <a:rPr lang="es-CO" dirty="0" err="1">
                <a:solidFill>
                  <a:schemeClr val="bg1"/>
                </a:solidFill>
              </a:rPr>
              <a:t>Dropdown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9E6E71B-FB13-4702-B112-AA07F0A526C6}"/>
              </a:ext>
            </a:extLst>
          </p:cNvPr>
          <p:cNvSpPr/>
          <p:nvPr/>
        </p:nvSpPr>
        <p:spPr>
          <a:xfrm>
            <a:off x="379876" y="3375632"/>
            <a:ext cx="1934308" cy="17892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C8B1ED4-390F-4708-ACB6-D222A31A40AE}"/>
              </a:ext>
            </a:extLst>
          </p:cNvPr>
          <p:cNvSpPr/>
          <p:nvPr/>
        </p:nvSpPr>
        <p:spPr>
          <a:xfrm>
            <a:off x="9812552" y="3428999"/>
            <a:ext cx="1934308" cy="17892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9A49E2A-7BDC-44F2-A8B5-31966B7CE7DD}"/>
              </a:ext>
            </a:extLst>
          </p:cNvPr>
          <p:cNvSpPr/>
          <p:nvPr/>
        </p:nvSpPr>
        <p:spPr>
          <a:xfrm>
            <a:off x="3607059" y="3428999"/>
            <a:ext cx="1934308" cy="17892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0A25EA8-C600-446A-8B3B-1E113881D41E}"/>
              </a:ext>
            </a:extLst>
          </p:cNvPr>
          <p:cNvSpPr/>
          <p:nvPr/>
        </p:nvSpPr>
        <p:spPr>
          <a:xfrm>
            <a:off x="6753422" y="3480032"/>
            <a:ext cx="1934308" cy="17892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8DD2CCA-9680-447F-9BC4-C7071A90D136}"/>
              </a:ext>
            </a:extLst>
          </p:cNvPr>
          <p:cNvSpPr txBox="1"/>
          <p:nvPr/>
        </p:nvSpPr>
        <p:spPr>
          <a:xfrm>
            <a:off x="903864" y="4104975"/>
            <a:ext cx="132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Imagen servicio 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7C88E93-524E-4FFA-9A22-D29C2AAF9188}"/>
              </a:ext>
            </a:extLst>
          </p:cNvPr>
          <p:cNvSpPr txBox="1"/>
          <p:nvPr/>
        </p:nvSpPr>
        <p:spPr>
          <a:xfrm>
            <a:off x="10386711" y="4071420"/>
            <a:ext cx="132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Imagen</a:t>
            </a:r>
          </a:p>
          <a:p>
            <a:r>
              <a:rPr lang="es-CO" dirty="0"/>
              <a:t>Servicio 4 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F9550D4-9234-424D-A4EF-E57787E09226}"/>
              </a:ext>
            </a:extLst>
          </p:cNvPr>
          <p:cNvSpPr txBox="1"/>
          <p:nvPr/>
        </p:nvSpPr>
        <p:spPr>
          <a:xfrm>
            <a:off x="7231052" y="4104975"/>
            <a:ext cx="132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Imagen</a:t>
            </a:r>
          </a:p>
          <a:p>
            <a:r>
              <a:rPr lang="es-CO" dirty="0"/>
              <a:t>Servicio 3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E9F8B91-902A-4E35-B0B0-53B14A2EB5F9}"/>
              </a:ext>
            </a:extLst>
          </p:cNvPr>
          <p:cNvSpPr txBox="1"/>
          <p:nvPr/>
        </p:nvSpPr>
        <p:spPr>
          <a:xfrm>
            <a:off x="4109705" y="4085584"/>
            <a:ext cx="132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Imagen </a:t>
            </a:r>
          </a:p>
          <a:p>
            <a:r>
              <a:rPr lang="es-CO" dirty="0"/>
              <a:t>Servicio 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D2DBEA6-6181-47FB-8F51-81C9AD1AEF1F}"/>
              </a:ext>
            </a:extLst>
          </p:cNvPr>
          <p:cNvSpPr txBox="1"/>
          <p:nvPr/>
        </p:nvSpPr>
        <p:spPr>
          <a:xfrm>
            <a:off x="167054" y="113879"/>
            <a:ext cx="1182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Pagina principal del producto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3A44D91-050C-462C-B699-51D3BFAE1D3C}"/>
              </a:ext>
            </a:extLst>
          </p:cNvPr>
          <p:cNvSpPr txBox="1"/>
          <p:nvPr/>
        </p:nvSpPr>
        <p:spPr>
          <a:xfrm>
            <a:off x="595257" y="5235776"/>
            <a:ext cx="194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Descripción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B98825A-4C27-436F-BD68-E533D6206144}"/>
              </a:ext>
            </a:extLst>
          </p:cNvPr>
          <p:cNvSpPr txBox="1"/>
          <p:nvPr/>
        </p:nvSpPr>
        <p:spPr>
          <a:xfrm>
            <a:off x="10078104" y="5513358"/>
            <a:ext cx="194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Descripción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4367C44-254D-4291-85E0-1D5877E1EE44}"/>
              </a:ext>
            </a:extLst>
          </p:cNvPr>
          <p:cNvSpPr txBox="1"/>
          <p:nvPr/>
        </p:nvSpPr>
        <p:spPr>
          <a:xfrm>
            <a:off x="7132587" y="5418252"/>
            <a:ext cx="194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Descripción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A293CC4-4F65-4434-B087-BCB145FB4445}"/>
              </a:ext>
            </a:extLst>
          </p:cNvPr>
          <p:cNvSpPr txBox="1"/>
          <p:nvPr/>
        </p:nvSpPr>
        <p:spPr>
          <a:xfrm>
            <a:off x="3953889" y="5402900"/>
            <a:ext cx="194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Descripción </a:t>
            </a:r>
          </a:p>
        </p:txBody>
      </p:sp>
    </p:spTree>
    <p:extLst>
      <p:ext uri="{BB962C8B-B14F-4D97-AF65-F5344CB8AC3E}">
        <p14:creationId xmlns:p14="http://schemas.microsoft.com/office/powerpoint/2010/main" val="137690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l Blog de Proactivanet ¿Por dónde empiezo y hasta dónde llego con mi CMDB?">
            <a:extLst>
              <a:ext uri="{FF2B5EF4-FFF2-40B4-BE49-F238E27FC236}">
                <a16:creationId xmlns:a16="http://schemas.microsoft.com/office/drawing/2014/main" id="{BC48E552-5D91-404B-9F27-FF5CBC41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3943" y="643467"/>
            <a:ext cx="8284113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C5FA3C5-3CD2-409B-A921-67882FD647A7}"/>
              </a:ext>
            </a:extLst>
          </p:cNvPr>
          <p:cNvSpPr/>
          <p:nvPr/>
        </p:nvSpPr>
        <p:spPr>
          <a:xfrm>
            <a:off x="178676" y="94593"/>
            <a:ext cx="11908221" cy="58439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Interfaz de Empresa </a:t>
            </a:r>
          </a:p>
        </p:txBody>
      </p:sp>
    </p:spTree>
    <p:extLst>
      <p:ext uri="{BB962C8B-B14F-4D97-AF65-F5344CB8AC3E}">
        <p14:creationId xmlns:p14="http://schemas.microsoft.com/office/powerpoint/2010/main" val="178409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54A2DFCE-E659-4777-B7F5-1BFCA625230C}"/>
              </a:ext>
            </a:extLst>
          </p:cNvPr>
          <p:cNvSpPr/>
          <p:nvPr/>
        </p:nvSpPr>
        <p:spPr>
          <a:xfrm>
            <a:off x="250401" y="2025073"/>
            <a:ext cx="4536831" cy="449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C5F63EB-8589-4604-8DD7-CE9901C5E274}"/>
              </a:ext>
            </a:extLst>
          </p:cNvPr>
          <p:cNvSpPr/>
          <p:nvPr/>
        </p:nvSpPr>
        <p:spPr>
          <a:xfrm>
            <a:off x="773723" y="2360179"/>
            <a:ext cx="3780692" cy="3899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: esquinas diagonales cortadas 23">
            <a:extLst>
              <a:ext uri="{FF2B5EF4-FFF2-40B4-BE49-F238E27FC236}">
                <a16:creationId xmlns:a16="http://schemas.microsoft.com/office/drawing/2014/main" id="{A7F5F7CF-B36F-4986-9538-AF9B8A6B26A0}"/>
              </a:ext>
            </a:extLst>
          </p:cNvPr>
          <p:cNvSpPr/>
          <p:nvPr/>
        </p:nvSpPr>
        <p:spPr>
          <a:xfrm>
            <a:off x="1194651" y="4939543"/>
            <a:ext cx="2815741" cy="369332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8E0A558-03B8-4FAF-86BF-D76248396A4B}"/>
              </a:ext>
            </a:extLst>
          </p:cNvPr>
          <p:cNvSpPr/>
          <p:nvPr/>
        </p:nvSpPr>
        <p:spPr>
          <a:xfrm>
            <a:off x="178676" y="94593"/>
            <a:ext cx="11908221" cy="58439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Desde el perfil de jefe para designar el administrador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E313A75-C2DD-411E-985E-44E74C4014CF}"/>
              </a:ext>
            </a:extLst>
          </p:cNvPr>
          <p:cNvSpPr txBox="1"/>
          <p:nvPr/>
        </p:nvSpPr>
        <p:spPr>
          <a:xfrm>
            <a:off x="6233745" y="903374"/>
            <a:ext cx="569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Consultar      Agregar      Cuenta</a:t>
            </a:r>
          </a:p>
        </p:txBody>
      </p:sp>
      <p:sp>
        <p:nvSpPr>
          <p:cNvPr id="4" name="Rectángulo: esquinas diagonales cortadas 3">
            <a:extLst>
              <a:ext uri="{FF2B5EF4-FFF2-40B4-BE49-F238E27FC236}">
                <a16:creationId xmlns:a16="http://schemas.microsoft.com/office/drawing/2014/main" id="{B7CC03D8-D73B-4F7B-B51E-D72350F03B9B}"/>
              </a:ext>
            </a:extLst>
          </p:cNvPr>
          <p:cNvSpPr/>
          <p:nvPr/>
        </p:nvSpPr>
        <p:spPr>
          <a:xfrm>
            <a:off x="6360891" y="1529182"/>
            <a:ext cx="1543393" cy="128875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484F6AFA-ADD2-47A5-B1C4-A9FD72BF4B23}"/>
              </a:ext>
            </a:extLst>
          </p:cNvPr>
          <p:cNvSpPr/>
          <p:nvPr/>
        </p:nvSpPr>
        <p:spPr>
          <a:xfrm>
            <a:off x="8414237" y="1529182"/>
            <a:ext cx="1543393" cy="128875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diagonales cortadas 5">
            <a:extLst>
              <a:ext uri="{FF2B5EF4-FFF2-40B4-BE49-F238E27FC236}">
                <a16:creationId xmlns:a16="http://schemas.microsoft.com/office/drawing/2014/main" id="{FD3C1483-96CA-4F06-A203-898E572052D9}"/>
              </a:ext>
            </a:extLst>
          </p:cNvPr>
          <p:cNvSpPr/>
          <p:nvPr/>
        </p:nvSpPr>
        <p:spPr>
          <a:xfrm>
            <a:off x="10172699" y="1529182"/>
            <a:ext cx="1543393" cy="128875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CF53B5-7276-4359-AA74-57A8EA5F6F8E}"/>
              </a:ext>
            </a:extLst>
          </p:cNvPr>
          <p:cNvSpPr txBox="1"/>
          <p:nvPr/>
        </p:nvSpPr>
        <p:spPr>
          <a:xfrm>
            <a:off x="6360891" y="1529182"/>
            <a:ext cx="15433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 </a:t>
            </a:r>
            <a:r>
              <a:rPr lang="es-CO" sz="1200" dirty="0"/>
              <a:t>Administrador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 Ambientes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 Aplicaciones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 Composiciones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 Servidores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A4A6EA-6645-4888-A148-B4962094A95C}"/>
              </a:ext>
            </a:extLst>
          </p:cNvPr>
          <p:cNvSpPr txBox="1"/>
          <p:nvPr/>
        </p:nvSpPr>
        <p:spPr>
          <a:xfrm>
            <a:off x="8414237" y="1529182"/>
            <a:ext cx="1543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Administrador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Ambientes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Aplicaciones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dirty="0"/>
              <a:t>Serv,App,BD,FIle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293781-AE6C-48A6-9D15-8913E6829AEF}"/>
              </a:ext>
            </a:extLst>
          </p:cNvPr>
          <p:cNvSpPr txBox="1"/>
          <p:nvPr/>
        </p:nvSpPr>
        <p:spPr>
          <a:xfrm>
            <a:off x="10172699" y="1529182"/>
            <a:ext cx="154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Perfil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Log-</a:t>
            </a:r>
            <a:r>
              <a:rPr lang="es-CO" sz="1200" dirty="0" err="1"/>
              <a:t>Out</a:t>
            </a:r>
            <a:endParaRPr lang="es-CO" sz="12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CD8BC3D-FC81-48B5-B9BA-8F54932AF005}"/>
              </a:ext>
            </a:extLst>
          </p:cNvPr>
          <p:cNvGrpSpPr/>
          <p:nvPr/>
        </p:nvGrpSpPr>
        <p:grpSpPr>
          <a:xfrm>
            <a:off x="250401" y="903374"/>
            <a:ext cx="1286051" cy="1011116"/>
            <a:chOff x="366903" y="149469"/>
            <a:chExt cx="1286051" cy="1011116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55CC0FA6-EAA3-4B69-9156-4952F67B62D0}"/>
                </a:ext>
              </a:extLst>
            </p:cNvPr>
            <p:cNvSpPr/>
            <p:nvPr/>
          </p:nvSpPr>
          <p:spPr>
            <a:xfrm>
              <a:off x="366903" y="149469"/>
              <a:ext cx="1286051" cy="101111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6" name="Imagen 15" descr="Una caricatura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19C9FF43-D4C3-404F-A1A8-2450C6BB9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41" y="260052"/>
              <a:ext cx="1047974" cy="789950"/>
            </a:xfrm>
            <a:prstGeom prst="rect">
              <a:avLst/>
            </a:prstGeom>
          </p:spPr>
        </p:pic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9F1B46B-BC1F-43C2-B37A-FEAC4A47E299}"/>
              </a:ext>
            </a:extLst>
          </p:cNvPr>
          <p:cNvSpPr txBox="1"/>
          <p:nvPr/>
        </p:nvSpPr>
        <p:spPr>
          <a:xfrm>
            <a:off x="1090246" y="2945423"/>
            <a:ext cx="242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Usuario Futuro </a:t>
            </a:r>
            <a:r>
              <a:rPr lang="es-CO" dirty="0" err="1"/>
              <a:t>Admin</a:t>
            </a:r>
            <a:r>
              <a:rPr lang="es-CO" dirty="0"/>
              <a:t>:</a:t>
            </a:r>
          </a:p>
        </p:txBody>
      </p:sp>
      <p:sp>
        <p:nvSpPr>
          <p:cNvPr id="20" name="Rectángulo: esquinas diagonales cortadas 19">
            <a:extLst>
              <a:ext uri="{FF2B5EF4-FFF2-40B4-BE49-F238E27FC236}">
                <a16:creationId xmlns:a16="http://schemas.microsoft.com/office/drawing/2014/main" id="{1980C4B2-C76E-447E-A37E-27C232A9004A}"/>
              </a:ext>
            </a:extLst>
          </p:cNvPr>
          <p:cNvSpPr/>
          <p:nvPr/>
        </p:nvSpPr>
        <p:spPr>
          <a:xfrm>
            <a:off x="1194652" y="3465195"/>
            <a:ext cx="2815741" cy="369332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F9708B1-7F09-43A1-96A5-E3702F717E9E}"/>
              </a:ext>
            </a:extLst>
          </p:cNvPr>
          <p:cNvSpPr txBox="1"/>
          <p:nvPr/>
        </p:nvSpPr>
        <p:spPr>
          <a:xfrm>
            <a:off x="1194652" y="3465195"/>
            <a:ext cx="281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Ej12345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B4C395C-CF85-4FCC-B375-025D009A1C4F}"/>
              </a:ext>
            </a:extLst>
          </p:cNvPr>
          <p:cNvSpPr txBox="1"/>
          <p:nvPr/>
        </p:nvSpPr>
        <p:spPr>
          <a:xfrm>
            <a:off x="1194652" y="4537344"/>
            <a:ext cx="242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Contraseña Jefe: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86D023E-B4E8-4072-B2E2-C07DCBFDC3DB}"/>
              </a:ext>
            </a:extLst>
          </p:cNvPr>
          <p:cNvSpPr txBox="1"/>
          <p:nvPr/>
        </p:nvSpPr>
        <p:spPr>
          <a:xfrm>
            <a:off x="1194650" y="4972410"/>
            <a:ext cx="281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* * * * * * * * * * *</a:t>
            </a: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41ABD64C-A4EA-4DF6-AAD4-1A67DA8A4D34}"/>
              </a:ext>
            </a:extLst>
          </p:cNvPr>
          <p:cNvSpPr/>
          <p:nvPr/>
        </p:nvSpPr>
        <p:spPr>
          <a:xfrm>
            <a:off x="5319346" y="4229100"/>
            <a:ext cx="2945423" cy="817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1C45E75-0BB1-4925-A775-23B6FDA7E9A8}"/>
              </a:ext>
            </a:extLst>
          </p:cNvPr>
          <p:cNvSpPr txBox="1"/>
          <p:nvPr/>
        </p:nvSpPr>
        <p:spPr>
          <a:xfrm>
            <a:off x="5319346" y="4462387"/>
            <a:ext cx="258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Alerta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A18B2BF-18C9-4256-88F2-C1293BA3D044}"/>
              </a:ext>
            </a:extLst>
          </p:cNvPr>
          <p:cNvSpPr/>
          <p:nvPr/>
        </p:nvSpPr>
        <p:spPr>
          <a:xfrm>
            <a:off x="8625254" y="3982915"/>
            <a:ext cx="3217984" cy="135882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Se ha designado el administrador con éxito</a:t>
            </a:r>
          </a:p>
        </p:txBody>
      </p:sp>
    </p:spTree>
    <p:extLst>
      <p:ext uri="{BB962C8B-B14F-4D97-AF65-F5344CB8AC3E}">
        <p14:creationId xmlns:p14="http://schemas.microsoft.com/office/powerpoint/2010/main" val="3775142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155</Words>
  <Application>Microsoft Office PowerPoint</Application>
  <PresentationFormat>Panorámica</PresentationFormat>
  <Paragraphs>62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Abadi</vt:lpstr>
      <vt:lpstr>Amasis MT Pro Black</vt:lpstr>
      <vt:lpstr>Arial</vt:lpstr>
      <vt:lpstr>Calibri</vt:lpstr>
      <vt:lpstr>Calibri Light</vt:lpstr>
      <vt:lpstr>Candara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Ospina</dc:creator>
  <cp:lastModifiedBy>David Ospina</cp:lastModifiedBy>
  <cp:revision>4</cp:revision>
  <dcterms:created xsi:type="dcterms:W3CDTF">2021-09-18T23:48:34Z</dcterms:created>
  <dcterms:modified xsi:type="dcterms:W3CDTF">2021-10-02T04:40:05Z</dcterms:modified>
</cp:coreProperties>
</file>