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D456D-D883-58B5-BE85-48E709F3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F2728D-DFFA-1C84-1504-CBB302BA9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68795-0804-6F68-AB25-3039A722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7C5-1CC5-4A74-B886-8840FC1CF34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08D4E-F03E-9C3C-6268-8BDD1640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D90147-F194-3351-B44C-E4D178C5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620-1230-40CF-BEA4-7123D6CB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632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10A92-456C-14D7-09CE-C5316CA2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1D3775-D7ED-EEF5-F1F9-C2158AD5E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AD5BF-0191-C535-228A-35C4062E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7C5-1CC5-4A74-B886-8840FC1CF34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D264B-8A53-8C29-C708-B2F7159A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F53A5-D0DA-85C4-F1B9-5B93ECBD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620-1230-40CF-BEA4-7123D6CB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1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3E5228-70A6-0226-D894-C6557F31B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141ADE-B819-2C5A-38FD-1519E5491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F420F-23FC-0006-8E44-B160149C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7C5-1CC5-4A74-B886-8840FC1CF34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13281-F5A4-52C6-858A-9449AD80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129F21-6503-A939-C863-90566804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620-1230-40CF-BEA4-7123D6CB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87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ACECB-639A-210B-2C7C-B65A848E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F6DD3-DC88-644F-91D5-FDB451D7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E35A0-90F0-819F-FEC1-21D67515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7C5-1CC5-4A74-B886-8840FC1CF34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3D3FA-86C1-460B-C6D1-6EF17201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A6C92-2F9E-6B79-ED85-D71CCB5A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620-1230-40CF-BEA4-7123D6CB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2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B22F-9093-DC3F-C65E-1CF122DA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730CB-74AB-B8EC-BC3A-349B2B5D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EBE65-A112-61E9-E0F1-F216C55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7C5-1CC5-4A74-B886-8840FC1CF34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1448DD-3CB1-6291-73A3-380407D8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FEBB9D-55D0-2304-F778-96E9B93F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620-1230-40CF-BEA4-7123D6CB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1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EEE61-E036-093C-069D-6BCE9B69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017D4-40CF-CC38-7DE2-2AA25C2C6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9BF420-C01C-D0C9-F334-7D5393FF7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424F0E-A2B5-B63B-5A1C-EAD7CAA4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7C5-1CC5-4A74-B886-8840FC1CF34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1A6CF0-4FA4-6A2A-7B05-6C877567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1F8622-EF80-E3E3-C932-49DA94FB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620-1230-40CF-BEA4-7123D6CB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435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8D5C4-6CF1-7B81-73F4-92F912CE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BE6AFF-2E61-4C8A-E5F6-080DC5B8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F403A5-AD16-2600-E5C9-16457593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31C034-B5B2-6D89-6754-A0F9981CC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BF6E8F-9476-F5BE-0F5D-F05A05580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929341-6BDB-B736-2DC3-1D7C4A8C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7C5-1CC5-4A74-B886-8840FC1CF34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5F110B-1C90-0915-C8F6-81C1D392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4F2456-8FDD-FEEC-C1B0-4A2424A1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620-1230-40CF-BEA4-7123D6CB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72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077A-910F-4ED2-F1C4-2B6E8918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F6E95B-71A1-BA6E-A8F0-54FECCF6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7C5-1CC5-4A74-B886-8840FC1CF34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D6091B-669A-A044-42C3-A54DE8ED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20C50B-B789-D365-83E1-186E6AAE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620-1230-40CF-BEA4-7123D6CB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53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0FB9FE-CAB5-D460-BD2C-469C228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7C5-1CC5-4A74-B886-8840FC1CF34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9F5324-C8B8-8666-8934-82DAE88B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22250C-F077-6F7F-524C-77554569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620-1230-40CF-BEA4-7123D6CB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09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F1326-4CB7-1172-CED3-38BC8F13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A98BB1-75A2-6C4B-7846-1F4EAD5E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501FCA-D7F0-45A7-01F5-93615799A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CB2882-2E0B-1C69-7B2A-1D61EE5A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7C5-1CC5-4A74-B886-8840FC1CF34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529BA5-C59D-C3CD-A39D-1B1E0929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FD3BC2-84DE-C4A0-A0D8-CBB90A83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620-1230-40CF-BEA4-7123D6CB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3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DD9A3-206A-DF23-4D88-8B4D122E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EF37B0-22FB-1942-CB1D-F639F61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C035FC-CC06-A04E-2B6A-E66E73B8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361EE0-8914-CCE0-DC84-02C27E60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87C5-1CC5-4A74-B886-8840FC1CF34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6CEE48-F672-7EAB-292E-CB89EC9C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EC30A8-6D7E-DE15-771F-E42F9839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620-1230-40CF-BEA4-7123D6CB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468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45365A-E759-0A72-0302-FD765D9C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066CE4-28AE-486D-C248-36C96D17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61FEB-869B-ED55-740E-28FF4B4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87C5-1CC5-4A74-B886-8840FC1CF34E}" type="datetimeFigureOut">
              <a:rPr lang="es-MX" smtClean="0"/>
              <a:t>04/11/2024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F3D38-40F4-A003-F664-9DFF13743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3BE281-696C-EA13-D9A7-EE3C8790E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F620-1230-40CF-BEA4-7123D6CB2F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3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8E4B9EE0-6A32-378A-511C-A1DC373CFB73}"/>
              </a:ext>
            </a:extLst>
          </p:cNvPr>
          <p:cNvSpPr txBox="1"/>
          <p:nvPr/>
        </p:nvSpPr>
        <p:spPr>
          <a:xfrm>
            <a:off x="2754261" y="1826623"/>
            <a:ext cx="6098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Las aplicaciones web son programas que se ejecutan </a:t>
            </a:r>
          </a:p>
          <a:p>
            <a:pPr algn="ctr"/>
            <a:r>
              <a:rPr lang="es-MX" dirty="0"/>
              <a:t>directamente en tu navegador, sin necesidad de instalar </a:t>
            </a:r>
          </a:p>
          <a:p>
            <a:pPr algn="ctr"/>
            <a:r>
              <a:rPr lang="es-MX" dirty="0"/>
              <a:t>software adicional en tu computadora. Esto las hace muy </a:t>
            </a:r>
          </a:p>
          <a:p>
            <a:pPr algn="ctr"/>
            <a:r>
              <a:rPr lang="es-MX" dirty="0"/>
              <a:t>accesibles y fáciles de usar desde cualquier dispositivo </a:t>
            </a:r>
          </a:p>
          <a:p>
            <a:pPr algn="ctr"/>
            <a:r>
              <a:rPr lang="es-MX" dirty="0"/>
              <a:t>con conexión a internet. Desde redes sociales hasta tiendas </a:t>
            </a:r>
          </a:p>
          <a:p>
            <a:pPr algn="ctr"/>
            <a:r>
              <a:rPr lang="es-MX" dirty="0"/>
              <a:t>en línea, las aplicaciones web han revolucionado la forma en </a:t>
            </a:r>
          </a:p>
          <a:p>
            <a:pPr algn="ctr"/>
            <a:r>
              <a:rPr lang="es-MX" dirty="0"/>
              <a:t>que interactuamos con la información y realizamos tareas cotidianas.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1159D5-019B-1D26-D6F7-AFE947564996}"/>
              </a:ext>
            </a:extLst>
          </p:cNvPr>
          <p:cNvSpPr txBox="1"/>
          <p:nvPr/>
        </p:nvSpPr>
        <p:spPr>
          <a:xfrm>
            <a:off x="4321278" y="1047136"/>
            <a:ext cx="265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APLICACIONES WEB</a:t>
            </a:r>
          </a:p>
        </p:txBody>
      </p:sp>
    </p:spTree>
    <p:extLst>
      <p:ext uri="{BB962C8B-B14F-4D97-AF65-F5344CB8AC3E}">
        <p14:creationId xmlns:p14="http://schemas.microsoft.com/office/powerpoint/2010/main" val="4264922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edwin ferney ramirez ramirez</dc:creator>
  <cp:lastModifiedBy>edwin ferney ramirez ramirez</cp:lastModifiedBy>
  <cp:revision>1</cp:revision>
  <dcterms:created xsi:type="dcterms:W3CDTF">2024-11-04T22:55:46Z</dcterms:created>
  <dcterms:modified xsi:type="dcterms:W3CDTF">2024-11-04T22:58:37Z</dcterms:modified>
</cp:coreProperties>
</file>