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1" r:id="rId5"/>
    <p:sldId id="264" r:id="rId6"/>
    <p:sldId id="262" r:id="rId7"/>
    <p:sldId id="267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7149B-719A-5649-9699-CA8164CA8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EC075E-1948-D35B-8899-24B5D3C90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B343B-D3D5-7747-4CAC-E7E9B357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D49C-88A0-8345-814C-999C626D6842}" type="datetimeFigureOut">
              <a:rPr kumimoji="1" lang="zh-CN" altLang="en-US" smtClean="0"/>
              <a:t>2022/8/16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F8543-EB66-00D8-2F7A-06E59CE2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F2D93-120C-8417-D224-5A199F23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EA1B-1CFC-8942-BE57-DC5DA6B917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116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B8379-736B-E6F9-CE88-D7D41287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B9C4AC-FD0F-FC9B-829B-30B4B5C3F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283CA-8A87-302A-928C-2B37421A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D49C-88A0-8345-814C-999C626D6842}" type="datetimeFigureOut">
              <a:rPr kumimoji="1" lang="zh-CN" altLang="en-US" smtClean="0"/>
              <a:t>2022/8/16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EF868-63E3-DD7A-2D26-77C870BB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A4284-9485-B1F7-D04C-ABC62CB0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EA1B-1CFC-8942-BE57-DC5DA6B917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72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9D164D-DB10-BBB5-FC89-D7BFBD75E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441EED-9106-54C0-FCD2-7B155F555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09728-BC95-3DBC-16D2-10E4C786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D49C-88A0-8345-814C-999C626D6842}" type="datetimeFigureOut">
              <a:rPr kumimoji="1" lang="zh-CN" altLang="en-US" smtClean="0"/>
              <a:t>2022/8/16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45198-9FFA-F1D2-2458-88EF989C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1428B-B794-3DB5-9604-1C5B533C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EA1B-1CFC-8942-BE57-DC5DA6B917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46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F1CDB-09DE-73B7-F453-606D5E7D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E8215-42F3-4274-6DF0-5CBB3841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C66C6-6022-024A-22CE-A283155E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D49C-88A0-8345-814C-999C626D6842}" type="datetimeFigureOut">
              <a:rPr kumimoji="1" lang="zh-CN" altLang="en-US" smtClean="0"/>
              <a:t>2022/8/16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0B663-1FB1-1D45-B2E5-C8F9D6FB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CD03F-00E2-1694-64E6-8EFA84C1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EA1B-1CFC-8942-BE57-DC5DA6B917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46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B4B64-413D-B9DE-C6A2-A0F9CF93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16EF42-58B7-11C6-511E-0EEB7C062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F8CCC-0DBB-6593-6B3B-E146F987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D49C-88A0-8345-814C-999C626D6842}" type="datetimeFigureOut">
              <a:rPr kumimoji="1" lang="zh-CN" altLang="en-US" smtClean="0"/>
              <a:t>2022/8/16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06B79-8912-8FB8-65AE-E057094D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16580-2F02-4D3F-D734-84EDE89B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EA1B-1CFC-8942-BE57-DC5DA6B917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53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5DA34-981D-3485-413B-1AA7679E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3D735-F3E3-8884-969E-808FA1B77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34680-86DF-BE9B-8A2C-664109E72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C052CB-D551-83AC-127F-D35472CC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D49C-88A0-8345-814C-999C626D6842}" type="datetimeFigureOut">
              <a:rPr kumimoji="1" lang="zh-CN" altLang="en-US" smtClean="0"/>
              <a:t>2022/8/16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746F36-F0E6-9FA9-ACE3-B5D36142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1599CA-DFCF-AB54-1841-5A5E6622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EA1B-1CFC-8942-BE57-DC5DA6B917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190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29348-8BBB-0FC9-5DEE-1E532B2A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C75AC9-0434-35A1-2F60-6BE8A44FC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9ACC44-1C94-E764-6AA9-114B308AF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68F6FA-08A7-4C95-1C86-7AC05C3AE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237C81-E7CA-F4E5-237E-32BE1BAB3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907654-8727-8DCF-7E59-ABEB2A20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D49C-88A0-8345-814C-999C626D6842}" type="datetimeFigureOut">
              <a:rPr kumimoji="1" lang="zh-CN" altLang="en-US" smtClean="0"/>
              <a:t>2022/8/16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A32FA9-5CDD-7187-3C3D-6B862CF1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58C02B-143A-5AF1-F9D4-A97A8482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EA1B-1CFC-8942-BE57-DC5DA6B917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24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D1717-16E5-101E-7D4C-E5C12568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C5AB8D-63F5-89D8-C9F9-A6481756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D49C-88A0-8345-814C-999C626D6842}" type="datetimeFigureOut">
              <a:rPr kumimoji="1" lang="zh-CN" altLang="en-US" smtClean="0"/>
              <a:t>2022/8/16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71B8D6-7A62-E1AF-D25D-C0D246A5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ADBC11-575A-073A-6D1B-BF7FAF11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EA1B-1CFC-8942-BE57-DC5DA6B917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99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DAB2E8-449D-9EBC-B9FF-5C83647F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D49C-88A0-8345-814C-999C626D6842}" type="datetimeFigureOut">
              <a:rPr kumimoji="1" lang="zh-CN" altLang="en-US" smtClean="0"/>
              <a:t>2022/8/16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955BDE-67C6-5B41-8A43-7E3A19C3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9ADB64-AA56-3208-DBBF-4E960DE3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EA1B-1CFC-8942-BE57-DC5DA6B917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2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A92BD-3A91-A42A-E3DB-B0732F19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AB128-8EC3-B449-C1EB-562AE1EB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7A88A1-B548-290F-FC0D-F38F1DF9A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470D3-D145-A84A-9E8F-A6687305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D49C-88A0-8345-814C-999C626D6842}" type="datetimeFigureOut">
              <a:rPr kumimoji="1" lang="zh-CN" altLang="en-US" smtClean="0"/>
              <a:t>2022/8/16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5C2D4D-901E-3A9A-F3A0-97C8CC53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78C9BD-CA8F-79A8-ED18-FC1D55C6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EA1B-1CFC-8942-BE57-DC5DA6B917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269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99A49-5EC9-E5B3-905B-8B61B067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BCFBAA-B98B-402F-7147-BB6585071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3A8A2A-8075-D01D-0C33-E5D4CE4A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B1F0F5-7D94-4E23-9324-604B5342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D49C-88A0-8345-814C-999C626D6842}" type="datetimeFigureOut">
              <a:rPr kumimoji="1" lang="zh-CN" altLang="en-US" smtClean="0"/>
              <a:t>2022/8/16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3CF4E-AFFA-F721-3B3A-6A78AC5C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C6A099-CA9B-8862-0EDF-2257B6F1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EA1B-1CFC-8942-BE57-DC5DA6B917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70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4A65A4-BDB6-268B-A1EC-670CEA66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B94A4-BAFA-CEFF-391E-2ABCEFB82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DFA68-D359-6FCD-03FD-7908CDFFC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FD49C-88A0-8345-814C-999C626D6842}" type="datetimeFigureOut">
              <a:rPr kumimoji="1" lang="zh-CN" altLang="en-US" smtClean="0"/>
              <a:t>2022/8/16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80C94-9C83-8B2F-3EEB-C330ED809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FA97A-80F7-41CD-D094-691F01BE4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6EA1B-1CFC-8942-BE57-DC5DA6B917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16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A9FB3-BDA5-0F11-864D-68F83B16C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2083"/>
            <a:ext cx="9144000" cy="1259585"/>
          </a:xfrm>
        </p:spPr>
        <p:txBody>
          <a:bodyPr/>
          <a:lstStyle/>
          <a:p>
            <a:r>
              <a:rPr lang="de-DE" altLang="zh-CN" b="1" dirty="0" err="1"/>
              <a:t>Autonomous</a:t>
            </a:r>
            <a:r>
              <a:rPr lang="de-DE" altLang="zh-CN" b="1" dirty="0"/>
              <a:t> </a:t>
            </a:r>
            <a:r>
              <a:rPr lang="de-DE" altLang="zh-CN" b="1" dirty="0" err="1"/>
              <a:t>Quadruped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4A2FF3-DB0B-268D-9816-1D78767FF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60454"/>
            <a:ext cx="9144000" cy="885879"/>
          </a:xfrm>
        </p:spPr>
        <p:txBody>
          <a:bodyPr/>
          <a:lstStyle/>
          <a:p>
            <a:r>
              <a:rPr lang="de-DE" altLang="zh-CN" b="1" dirty="0"/>
              <a:t>Team13:Iron Dog</a:t>
            </a:r>
            <a:endParaRPr kumimoji="1" lang="zh-CN" altLang="en-US" b="1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6B15063-2C21-8183-7CE9-DC672E38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85" y="57702"/>
            <a:ext cx="1726479" cy="10186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75526BC-A3C2-E561-0DA6-D3198067942F}"/>
              </a:ext>
            </a:extLst>
          </p:cNvPr>
          <p:cNvSpPr txBox="1"/>
          <p:nvPr/>
        </p:nvSpPr>
        <p:spPr>
          <a:xfrm>
            <a:off x="2499659" y="4695119"/>
            <a:ext cx="789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b="1" dirty="0"/>
              <a:t>Group </a:t>
            </a:r>
            <a:r>
              <a:rPr lang="de-DE" altLang="zh-CN" b="1" dirty="0" err="1"/>
              <a:t>member</a:t>
            </a:r>
            <a:r>
              <a:rPr lang="de-DE" altLang="zh-CN" b="1" dirty="0"/>
              <a:t>:  Yang </a:t>
            </a:r>
            <a:r>
              <a:rPr lang="de-DE" altLang="zh-CN" b="1" dirty="0" err="1"/>
              <a:t>Xu</a:t>
            </a:r>
            <a:r>
              <a:rPr lang="de-DE" altLang="zh-CN" b="1" dirty="0"/>
              <a:t>, </a:t>
            </a:r>
            <a:r>
              <a:rPr lang="de-DE" altLang="zh-CN" b="1" dirty="0" err="1"/>
              <a:t>Xinwen</a:t>
            </a:r>
            <a:r>
              <a:rPr lang="de-DE" altLang="zh-CN" b="1" dirty="0"/>
              <a:t> Liao, </a:t>
            </a:r>
            <a:r>
              <a:rPr lang="de-DE" altLang="zh-CN" b="1" dirty="0" err="1"/>
              <a:t>Guanran</a:t>
            </a:r>
            <a:r>
              <a:rPr lang="de-DE" altLang="zh-CN" b="1" dirty="0"/>
              <a:t> Pei, </a:t>
            </a:r>
            <a:r>
              <a:rPr lang="de-DE" altLang="zh-CN" b="1" dirty="0" err="1"/>
              <a:t>Zihao</a:t>
            </a:r>
            <a:r>
              <a:rPr lang="de-DE" altLang="zh-CN" b="1" dirty="0"/>
              <a:t> Wang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A818E-1F62-C1A0-598C-6954B28C22B1}"/>
              </a:ext>
            </a:extLst>
          </p:cNvPr>
          <p:cNvSpPr txBox="1"/>
          <p:nvPr/>
        </p:nvSpPr>
        <p:spPr>
          <a:xfrm>
            <a:off x="2499659" y="4146333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Professor:  Dr. Markus </a:t>
            </a:r>
            <a:r>
              <a:rPr lang="en-US" b="1" dirty="0" err="1"/>
              <a:t>Ryll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900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64A2FF3-DB0B-268D-9816-1D78767FF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2157795"/>
            <a:ext cx="9144000" cy="88587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de-DE" altLang="zh-CN" sz="7400" b="1" dirty="0"/>
              <a:t>Catalog:</a:t>
            </a:r>
          </a:p>
          <a:p>
            <a:pPr marL="457200" indent="-457200" algn="l">
              <a:buAutoNum type="arabicPeriod"/>
            </a:pPr>
            <a:r>
              <a:rPr kumimoji="1" lang="de-DE" altLang="zh-CN" sz="7400" b="1" dirty="0" err="1"/>
              <a:t>Perception</a:t>
            </a:r>
            <a:endParaRPr kumimoji="1" lang="de-DE" altLang="zh-CN" sz="7400" b="1" dirty="0"/>
          </a:p>
          <a:p>
            <a:pPr marL="457200" indent="-457200" algn="l">
              <a:buAutoNum type="arabicPeriod"/>
            </a:pPr>
            <a:r>
              <a:rPr kumimoji="1" lang="de-DE" altLang="zh-CN" sz="7400" b="1" dirty="0"/>
              <a:t>Path </a:t>
            </a:r>
            <a:r>
              <a:rPr kumimoji="1" lang="de-DE" altLang="zh-CN" sz="7400" b="1" dirty="0" err="1"/>
              <a:t>Planning</a:t>
            </a:r>
            <a:endParaRPr kumimoji="1" lang="de-DE" altLang="zh-CN" sz="7400" b="1" dirty="0"/>
          </a:p>
          <a:p>
            <a:pPr marL="457200" indent="-457200" algn="l">
              <a:buAutoNum type="arabicPeriod"/>
            </a:pPr>
            <a:r>
              <a:rPr kumimoji="1" lang="de-DE" altLang="zh-CN" sz="7400" b="1" dirty="0"/>
              <a:t>Controller</a:t>
            </a:r>
          </a:p>
          <a:p>
            <a:pPr marL="457200" indent="-457200" algn="l">
              <a:buAutoNum type="arabicPeriod"/>
            </a:pPr>
            <a:endParaRPr kumimoji="1" lang="zh-CN" altLang="en-US" b="1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6B15063-2C21-8183-7CE9-DC672E38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85" y="57702"/>
            <a:ext cx="1726479" cy="10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0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A9FB3-BDA5-0F11-864D-68F83B16C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29413" y="957518"/>
            <a:ext cx="4664920" cy="725030"/>
          </a:xfrm>
        </p:spPr>
        <p:txBody>
          <a:bodyPr>
            <a:normAutofit/>
          </a:bodyPr>
          <a:lstStyle/>
          <a:p>
            <a:r>
              <a:rPr kumimoji="1" lang="de-DE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6B15063-2C21-8183-7CE9-DC672E38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85" y="57702"/>
            <a:ext cx="1726479" cy="10186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CEC387-A2B3-0874-D6AD-F9C6D04F43AF}"/>
              </a:ext>
            </a:extLst>
          </p:cNvPr>
          <p:cNvSpPr/>
          <p:nvPr/>
        </p:nvSpPr>
        <p:spPr>
          <a:xfrm>
            <a:off x="2777673" y="3083859"/>
            <a:ext cx="2133600" cy="986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Depth_image_proc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B3CA51-F339-4C85-2091-EDE4F8222FF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911273" y="3567953"/>
            <a:ext cx="1506070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260BBD-30D2-9227-B9AA-09E8C92150AF}"/>
              </a:ext>
            </a:extLst>
          </p:cNvPr>
          <p:cNvCxnSpPr>
            <a:cxnSpLocks/>
          </p:cNvCxnSpPr>
          <p:nvPr/>
        </p:nvCxnSpPr>
        <p:spPr>
          <a:xfrm>
            <a:off x="1199853" y="3576918"/>
            <a:ext cx="1577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748FCD-F0D3-9C01-9947-D1932C8842C5}"/>
              </a:ext>
            </a:extLst>
          </p:cNvPr>
          <p:cNvSpPr txBox="1"/>
          <p:nvPr/>
        </p:nvSpPr>
        <p:spPr>
          <a:xfrm>
            <a:off x="1199853" y="3145723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</a:t>
            </a:r>
            <a:r>
              <a:rPr lang="en-US" dirty="0" err="1"/>
              <a:t>iamge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E6CE4-FF10-B03D-C887-C8456D897E10}"/>
              </a:ext>
            </a:extLst>
          </p:cNvPr>
          <p:cNvSpPr txBox="1"/>
          <p:nvPr/>
        </p:nvSpPr>
        <p:spPr>
          <a:xfrm>
            <a:off x="4956068" y="314572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cloud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FF7CD2-B6ED-4861-03D0-05B1CF81C3B0}"/>
              </a:ext>
            </a:extLst>
          </p:cNvPr>
          <p:cNvSpPr/>
          <p:nvPr/>
        </p:nvSpPr>
        <p:spPr>
          <a:xfrm>
            <a:off x="6417343" y="3074894"/>
            <a:ext cx="2133600" cy="986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Octomap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C2EEE9-DA0A-C166-A0A7-D72D52B99ED4}"/>
              </a:ext>
            </a:extLst>
          </p:cNvPr>
          <p:cNvCxnSpPr>
            <a:cxnSpLocks/>
          </p:cNvCxnSpPr>
          <p:nvPr/>
        </p:nvCxnSpPr>
        <p:spPr>
          <a:xfrm flipV="1">
            <a:off x="8550943" y="3506090"/>
            <a:ext cx="1506070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C3C684-1135-236B-8D52-7BB7CBB74EAC}"/>
              </a:ext>
            </a:extLst>
          </p:cNvPr>
          <p:cNvSpPr txBox="1"/>
          <p:nvPr/>
        </p:nvSpPr>
        <p:spPr>
          <a:xfrm>
            <a:off x="8586801" y="3145723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Occpancy</a:t>
            </a:r>
            <a:r>
              <a:rPr lang="en-US" dirty="0"/>
              <a:t> Grid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3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A9FB3-BDA5-0F11-864D-68F83B16C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03" y="957518"/>
            <a:ext cx="3448193" cy="789448"/>
          </a:xfrm>
        </p:spPr>
        <p:txBody>
          <a:bodyPr>
            <a:normAutofit/>
          </a:bodyPr>
          <a:lstStyle/>
          <a:p>
            <a:r>
              <a:rPr kumimoji="1" lang="de-DE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Path </a:t>
            </a:r>
            <a:r>
              <a:rPr kumimoji="1" lang="de-DE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Planing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6B15063-2C21-8183-7CE9-DC672E38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85" y="57702"/>
            <a:ext cx="1726479" cy="10186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4969DF-55C8-E777-3BD6-B663D5EF7129}"/>
              </a:ext>
            </a:extLst>
          </p:cNvPr>
          <p:cNvSpPr/>
          <p:nvPr/>
        </p:nvSpPr>
        <p:spPr>
          <a:xfrm>
            <a:off x="2303299" y="2519973"/>
            <a:ext cx="2133600" cy="986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Map_saver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E1F52B-5191-3013-3C3D-FBB44DB493A2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4436899" y="3013032"/>
            <a:ext cx="2679692" cy="59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0120D6-D32C-D113-5464-076AE3AA656E}"/>
              </a:ext>
            </a:extLst>
          </p:cNvPr>
          <p:cNvCxnSpPr>
            <a:cxnSpLocks/>
          </p:cNvCxnSpPr>
          <p:nvPr/>
        </p:nvCxnSpPr>
        <p:spPr>
          <a:xfrm>
            <a:off x="725479" y="2995102"/>
            <a:ext cx="1577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0F5FF6-758A-7762-60F2-AA27FA2AC6CC}"/>
              </a:ext>
            </a:extLst>
          </p:cNvPr>
          <p:cNvSpPr txBox="1"/>
          <p:nvPr/>
        </p:nvSpPr>
        <p:spPr>
          <a:xfrm>
            <a:off x="5372941" y="3419147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Map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DC60E6-E14F-7B3C-9DD3-976C8B8335E9}"/>
              </a:ext>
            </a:extLst>
          </p:cNvPr>
          <p:cNvSpPr/>
          <p:nvPr/>
        </p:nvSpPr>
        <p:spPr>
          <a:xfrm>
            <a:off x="7116591" y="3110754"/>
            <a:ext cx="2133600" cy="986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Move_base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CEB3CD-4C45-0757-623C-59E0B82B66AC}"/>
              </a:ext>
            </a:extLst>
          </p:cNvPr>
          <p:cNvSpPr/>
          <p:nvPr/>
        </p:nvSpPr>
        <p:spPr>
          <a:xfrm>
            <a:off x="2303299" y="4017968"/>
            <a:ext cx="2133600" cy="986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yaml</a:t>
            </a:r>
            <a:r>
              <a:rPr lang="en-US" dirty="0"/>
              <a:t> files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A68812-5C1F-621A-F28E-A9B36E0B6B90}"/>
              </a:ext>
            </a:extLst>
          </p:cNvPr>
          <p:cNvCxnSpPr>
            <a:stCxn id="17" idx="3"/>
            <a:endCxn id="14" idx="1"/>
          </p:cNvCxnSpPr>
          <p:nvPr/>
        </p:nvCxnSpPr>
        <p:spPr>
          <a:xfrm flipV="1">
            <a:off x="4436899" y="3603813"/>
            <a:ext cx="2679692" cy="9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2F11BF-B144-44C7-4842-C6CC396CA8E5}"/>
              </a:ext>
            </a:extLst>
          </p:cNvPr>
          <p:cNvSpPr txBox="1"/>
          <p:nvPr/>
        </p:nvSpPr>
        <p:spPr>
          <a:xfrm>
            <a:off x="608182" y="261680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Occupancy Grid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87313F-FF93-93EA-BAA6-08D636361E30}"/>
              </a:ext>
            </a:extLst>
          </p:cNvPr>
          <p:cNvCxnSpPr>
            <a:stCxn id="14" idx="3"/>
          </p:cNvCxnSpPr>
          <p:nvPr/>
        </p:nvCxnSpPr>
        <p:spPr>
          <a:xfrm flipV="1">
            <a:off x="9250191" y="3603812"/>
            <a:ext cx="971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B5F37B-0AB3-C5B0-937A-21F3680F9A37}"/>
              </a:ext>
            </a:extLst>
          </p:cNvPr>
          <p:cNvSpPr txBox="1"/>
          <p:nvPr/>
        </p:nvSpPr>
        <p:spPr>
          <a:xfrm>
            <a:off x="9484659" y="33084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1254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A9FB3-BDA5-0F11-864D-68F83B16C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336" y="697704"/>
            <a:ext cx="7331477" cy="789448"/>
          </a:xfrm>
        </p:spPr>
        <p:txBody>
          <a:bodyPr>
            <a:normAutofit/>
          </a:bodyPr>
          <a:lstStyle/>
          <a:p>
            <a:pPr algn="l"/>
            <a:r>
              <a:rPr kumimoji="1" lang="de-DE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Controller 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4A2FF3-DB0B-268D-9816-1D78767FF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798" y="2059940"/>
            <a:ext cx="7470431" cy="2321142"/>
          </a:xfrm>
        </p:spPr>
        <p:txBody>
          <a:bodyPr>
            <a:normAutofit/>
          </a:bodyPr>
          <a:lstStyle/>
          <a:p>
            <a:pPr algn="l"/>
            <a:endParaRPr lang="de-DE" altLang="zh-C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de-DE" altLang="zh-C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de-DE" altLang="zh-C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b="1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6B15063-2C21-8183-7CE9-DC672E38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85" y="57702"/>
            <a:ext cx="1726479" cy="10186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2758A0-3826-DB6C-AB29-4D24D7167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64" y="1604226"/>
            <a:ext cx="11510072" cy="455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6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A9FB3-BDA5-0F11-864D-68F83B16C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33" y="914363"/>
            <a:ext cx="7331477" cy="789448"/>
          </a:xfrm>
        </p:spPr>
        <p:txBody>
          <a:bodyPr>
            <a:normAutofit/>
          </a:bodyPr>
          <a:lstStyle/>
          <a:p>
            <a:pPr algn="l"/>
            <a:r>
              <a:rPr kumimoji="1" lang="de-DE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6B15063-2C21-8183-7CE9-DC672E38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85" y="57702"/>
            <a:ext cx="1726479" cy="10186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850CEE-C615-8DCF-3653-22067B7FDC9E}"/>
              </a:ext>
            </a:extLst>
          </p:cNvPr>
          <p:cNvSpPr txBox="1"/>
          <p:nvPr/>
        </p:nvSpPr>
        <p:spPr>
          <a:xfrm>
            <a:off x="1116744" y="494576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Topic to subscribe:</a:t>
            </a:r>
          </a:p>
          <a:p>
            <a:pPr marL="342900" indent="-342900">
              <a:buAutoNum type="arabicPeriod"/>
            </a:pPr>
            <a:r>
              <a:rPr lang="en-US" dirty="0" err="1"/>
              <a:t>move_base</a:t>
            </a:r>
            <a:r>
              <a:rPr lang="en-US" dirty="0"/>
              <a:t>/</a:t>
            </a:r>
            <a:r>
              <a:rPr lang="en-US" dirty="0" err="1"/>
              <a:t>TrajectoryPlannerROS</a:t>
            </a:r>
            <a:r>
              <a:rPr lang="en-US" dirty="0"/>
              <a:t>/</a:t>
            </a:r>
            <a:r>
              <a:rPr lang="en-US" dirty="0" err="1"/>
              <a:t>global_plan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/>
              <a:t>current_state_est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cmd</a:t>
            </a:r>
            <a:r>
              <a:rPr lang="en-US" dirty="0"/>
              <a:t>/vel</a:t>
            </a:r>
          </a:p>
          <a:p>
            <a:pPr marL="342900" indent="-342900">
              <a:buAutoNum type="arabicPeriod"/>
            </a:pPr>
            <a:r>
              <a:rPr lang="en-US" dirty="0" err="1"/>
              <a:t>Current_goal</a:t>
            </a:r>
            <a:endParaRPr lang="en-US" dirty="0"/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831CCC-32A7-8477-F968-19E6EF661D1F}"/>
              </a:ext>
            </a:extLst>
          </p:cNvPr>
          <p:cNvSpPr txBox="1"/>
          <p:nvPr/>
        </p:nvSpPr>
        <p:spPr>
          <a:xfrm>
            <a:off x="686438" y="1918447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based Control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164778-5D04-56A5-BC52-22D2F71C52A4}"/>
              </a:ext>
            </a:extLst>
          </p:cNvPr>
          <p:cNvSpPr txBox="1"/>
          <p:nvPr/>
        </p:nvSpPr>
        <p:spPr>
          <a:xfrm>
            <a:off x="686438" y="4570222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Signal based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8BF9F-06C1-F13B-A329-BCAE2C6C04DE}"/>
              </a:ext>
            </a:extLst>
          </p:cNvPr>
          <p:cNvSpPr txBox="1"/>
          <p:nvPr/>
        </p:nvSpPr>
        <p:spPr>
          <a:xfrm>
            <a:off x="1013012" y="2391152"/>
            <a:ext cx="5335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time point are set to change the direction, </a:t>
            </a:r>
          </a:p>
          <a:p>
            <a:r>
              <a:rPr lang="en-US" dirty="0"/>
              <a:t>so that the robot can walk through the road.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A0E141-AC68-BA27-B89F-2D0B4D4FCEBA}"/>
              </a:ext>
            </a:extLst>
          </p:cNvPr>
          <p:cNvCxnSpPr/>
          <p:nvPr/>
        </p:nvCxnSpPr>
        <p:spPr>
          <a:xfrm>
            <a:off x="6167718" y="5387788"/>
            <a:ext cx="367553" cy="19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207BBF-6A72-1187-7886-6148739C44B6}"/>
              </a:ext>
            </a:extLst>
          </p:cNvPr>
          <p:cNvCxnSpPr/>
          <p:nvPr/>
        </p:nvCxnSpPr>
        <p:spPr>
          <a:xfrm flipV="1">
            <a:off x="6248400" y="5585012"/>
            <a:ext cx="286871" cy="21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E9317B-0AE1-5F82-11D4-477684FFADF8}"/>
              </a:ext>
            </a:extLst>
          </p:cNvPr>
          <p:cNvSpPr txBox="1"/>
          <p:nvPr/>
        </p:nvSpPr>
        <p:spPr>
          <a:xfrm>
            <a:off x="6535271" y="5400346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the difference in x and y </a:t>
            </a:r>
          </a:p>
        </p:txBody>
      </p:sp>
    </p:spTree>
    <p:extLst>
      <p:ext uri="{BB962C8B-B14F-4D97-AF65-F5344CB8AC3E}">
        <p14:creationId xmlns:p14="http://schemas.microsoft.com/office/powerpoint/2010/main" val="785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A9FB3-BDA5-0F11-864D-68F83B16C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33" y="914363"/>
            <a:ext cx="7331477" cy="789448"/>
          </a:xfrm>
        </p:spPr>
        <p:txBody>
          <a:bodyPr>
            <a:normAutofit/>
          </a:bodyPr>
          <a:lstStyle/>
          <a:p>
            <a:pPr algn="l"/>
            <a:r>
              <a:rPr kumimoji="1" lang="de-DE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Problem and </a:t>
            </a:r>
            <a:r>
              <a:rPr kumimoji="1" lang="de-DE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6B15063-2C21-8183-7CE9-DC672E38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85" y="57702"/>
            <a:ext cx="1726479" cy="10186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850CEE-C615-8DCF-3653-22067B7FDC9E}"/>
              </a:ext>
            </a:extLst>
          </p:cNvPr>
          <p:cNvSpPr txBox="1"/>
          <p:nvPr/>
        </p:nvSpPr>
        <p:spPr>
          <a:xfrm>
            <a:off x="1013012" y="4035904"/>
            <a:ext cx="103849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If possible, can we get the </a:t>
            </a:r>
            <a:r>
              <a:rPr lang="en-US" dirty="0" err="1"/>
              <a:t>urdf</a:t>
            </a:r>
            <a:r>
              <a:rPr lang="en-US" dirty="0"/>
              <a:t> of the robot? This way all joints of the robot can be controlled.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2.We should read more control books. The hardest part in this project is controller. By now we had no enough knowledge to deal the problem well.</a:t>
            </a:r>
          </a:p>
          <a:p>
            <a:endParaRPr lang="en-US" dirty="0"/>
          </a:p>
          <a:p>
            <a:r>
              <a:rPr lang="en-US" dirty="0"/>
              <a:t>3.We should read the </a:t>
            </a:r>
            <a:r>
              <a:rPr lang="en-US" dirty="0" err="1"/>
              <a:t>orb_slam's</a:t>
            </a:r>
            <a:r>
              <a:rPr lang="en-US" dirty="0"/>
              <a:t> or other </a:t>
            </a:r>
            <a:r>
              <a:rPr lang="en-US" dirty="0" err="1"/>
              <a:t>vslam's</a:t>
            </a:r>
            <a:r>
              <a:rPr lang="en-US" dirty="0"/>
              <a:t> code. The robot has </a:t>
            </a:r>
            <a:r>
              <a:rPr lang="en-US" dirty="0" err="1"/>
              <a:t>rgb</a:t>
            </a:r>
            <a:r>
              <a:rPr lang="en-US" dirty="0"/>
              <a:t> camera, but we don't know how to use it.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831CCC-32A7-8477-F968-19E6EF661D1F}"/>
              </a:ext>
            </a:extLst>
          </p:cNvPr>
          <p:cNvSpPr txBox="1"/>
          <p:nvPr/>
        </p:nvSpPr>
        <p:spPr>
          <a:xfrm>
            <a:off x="686438" y="1918447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Problem: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164778-5D04-56A5-BC52-22D2F71C52A4}"/>
              </a:ext>
            </a:extLst>
          </p:cNvPr>
          <p:cNvSpPr txBox="1"/>
          <p:nvPr/>
        </p:nvSpPr>
        <p:spPr>
          <a:xfrm>
            <a:off x="686177" y="366657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8BF9F-06C1-F13B-A329-BCAE2C6C04DE}"/>
              </a:ext>
            </a:extLst>
          </p:cNvPr>
          <p:cNvSpPr txBox="1"/>
          <p:nvPr/>
        </p:nvSpPr>
        <p:spPr>
          <a:xfrm>
            <a:off x="1013012" y="2391152"/>
            <a:ext cx="8170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Can't climb the steps.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controller can't follow up the trajectory well.</a:t>
            </a:r>
          </a:p>
          <a:p>
            <a:pPr>
              <a:buFont typeface="+mj-lt"/>
              <a:buAutoNum type="arabicPeriod"/>
            </a:pPr>
            <a:r>
              <a:rPr lang="en-US" dirty="0"/>
              <a:t>Because of unknown part in the map, we need to click the 2D Nav Goal 2 times</a:t>
            </a:r>
          </a:p>
        </p:txBody>
      </p:sp>
    </p:spTree>
    <p:extLst>
      <p:ext uri="{BB962C8B-B14F-4D97-AF65-F5344CB8AC3E}">
        <p14:creationId xmlns:p14="http://schemas.microsoft.com/office/powerpoint/2010/main" val="24777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A9FB3-BDA5-0F11-864D-68F83B16C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5762" y="2734198"/>
            <a:ext cx="7331477" cy="789448"/>
          </a:xfrm>
        </p:spPr>
        <p:txBody>
          <a:bodyPr>
            <a:normAutofit/>
          </a:bodyPr>
          <a:lstStyle/>
          <a:p>
            <a:pPr algn="l"/>
            <a:r>
              <a:rPr kumimoji="1" lang="de-DE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1"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hank you!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6B15063-2C21-8183-7CE9-DC672E38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85" y="57702"/>
            <a:ext cx="1726479" cy="10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3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Autonomous Quadruped</vt:lpstr>
      <vt:lpstr>PowerPoint Presentation</vt:lpstr>
      <vt:lpstr>Perception</vt:lpstr>
      <vt:lpstr>Path Planing</vt:lpstr>
      <vt:lpstr>Controller </vt:lpstr>
      <vt:lpstr>Controller</vt:lpstr>
      <vt:lpstr>Problem and future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ROS</dc:title>
  <dc:creator>A3713</dc:creator>
  <cp:lastModifiedBy>徐 扬</cp:lastModifiedBy>
  <cp:revision>6</cp:revision>
  <dcterms:created xsi:type="dcterms:W3CDTF">2022-08-16T17:23:12Z</dcterms:created>
  <dcterms:modified xsi:type="dcterms:W3CDTF">2022-08-16T20:11:54Z</dcterms:modified>
</cp:coreProperties>
</file>