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63" r:id="rId5"/>
    <p:sldId id="264" r:id="rId6"/>
    <p:sldId id="271" r:id="rId7"/>
    <p:sldId id="259" r:id="rId8"/>
    <p:sldId id="266" r:id="rId9"/>
    <p:sldId id="270" r:id="rId10"/>
    <p:sldId id="260" r:id="rId11"/>
    <p:sldId id="273" r:id="rId12"/>
    <p:sldId id="280" r:id="rId13"/>
    <p:sldId id="261" r:id="rId14"/>
    <p:sldId id="279" r:id="rId15"/>
    <p:sldId id="281" r:id="rId16"/>
    <p:sldId id="275" r:id="rId17"/>
    <p:sldId id="272" r:id="rId18"/>
    <p:sldId id="274" r:id="rId19"/>
    <p:sldId id="277" r:id="rId20"/>
    <p:sldId id="262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8033" autoAdjust="0"/>
  </p:normalViewPr>
  <p:slideViewPr>
    <p:cSldViewPr snapToGrid="0">
      <p:cViewPr varScale="1">
        <p:scale>
          <a:sx n="50" d="100"/>
          <a:sy n="50" d="100"/>
        </p:scale>
        <p:origin x="145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84E34-C9AF-4CFE-83EA-F5B0047505E6}" type="datetimeFigureOut">
              <a:rPr lang="fr-FR" smtClean="0"/>
              <a:t>28/03/2017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789B5-5690-4A5B-90F5-1C5002378C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105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ZAHIR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89B5-5690-4A5B-90F5-1C5002378CD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842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FERNANE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89B5-5690-4A5B-90F5-1C5002378CD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176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FERNANE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89B5-5690-4A5B-90F5-1C5002378CD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467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TIROUFINE</a:t>
            </a:r>
          </a:p>
          <a:p>
            <a:endParaRPr lang="fr-FR" dirty="0" smtClean="0"/>
          </a:p>
          <a:p>
            <a:r>
              <a:rPr lang="fr-FR" dirty="0" smtClean="0"/>
              <a:t>Problèmes</a:t>
            </a:r>
            <a:r>
              <a:rPr lang="fr-FR" baseline="0" dirty="0" smtClean="0"/>
              <a:t> diverses sur linux installé directement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89B5-5690-4A5B-90F5-1C5002378CD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6627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TIROUFINE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89B5-5690-4A5B-90F5-1C5002378CD9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736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TIROUFINE</a:t>
            </a:r>
          </a:p>
          <a:p>
            <a:endParaRPr lang="fr-FR" dirty="0"/>
          </a:p>
          <a:p>
            <a:r>
              <a:rPr lang="fr-FR" dirty="0"/>
              <a:t>Aujourd’hui recherche seulement via </a:t>
            </a:r>
            <a:r>
              <a:rPr lang="fr-FR" dirty="0" err="1"/>
              <a:t>google</a:t>
            </a:r>
            <a:r>
              <a:rPr lang="fr-FR" dirty="0"/>
              <a:t> -&gt; améliorer pour diversifier les sources de données</a:t>
            </a:r>
          </a:p>
          <a:p>
            <a:r>
              <a:rPr lang="fr-FR" dirty="0"/>
              <a:t>Rendre le fonctionnement de ce module </a:t>
            </a:r>
            <a:r>
              <a:rPr lang="fr-FR" dirty="0" err="1"/>
              <a:t>transparant</a:t>
            </a:r>
            <a:r>
              <a:rPr lang="fr-FR" dirty="0"/>
              <a:t> pour l’utilisateur </a:t>
            </a:r>
            <a:r>
              <a:rPr lang="fr-FR" dirty="0">
                <a:sym typeface="Wingdings" panose="05000000000000000000" pitchFamily="2" charset="2"/>
              </a:rPr>
              <a:t> en tache de fond, pour améliorer continuellement le fonctionnement de </a:t>
            </a:r>
            <a:r>
              <a:rPr lang="fr-FR" dirty="0" smtClean="0">
                <a:sym typeface="Wingdings" panose="05000000000000000000" pitchFamily="2" charset="2"/>
              </a:rPr>
              <a:t>LUCIDA</a:t>
            </a:r>
          </a:p>
          <a:p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Aujourd'hui, ce projet prend en compte un ou plusieurs mots clefs et recherche les images associées sur Google Image. Mais il est tout à fait possible d'améliorer ou modifier le fonctionnement de ce programme pour récupérer un ensemble d'informations depuis d'autres sources de données et ainsi accroître et améliorer la base de connaissance de </a:t>
            </a:r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LUCIDA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89B5-5690-4A5B-90F5-1C5002378CD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87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TIROUFINE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89B5-5690-4A5B-90F5-1C5002378CD9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042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ZAHIR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89B5-5690-4A5B-90F5-1C5002378CD9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34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ZAHIR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89B5-5690-4A5B-90F5-1C5002378CD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393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TIROUFINE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89B5-5690-4A5B-90F5-1C5002378CD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6155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TIROUFINE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89B5-5690-4A5B-90F5-1C5002378CD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407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FERNANE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89B5-5690-4A5B-90F5-1C5002378CD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723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FERNANE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89B5-5690-4A5B-90F5-1C5002378CD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294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ZAHIR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89B5-5690-4A5B-90F5-1C5002378CD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367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ZAHIR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89B5-5690-4A5B-90F5-1C5002378CD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458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ZAHIR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7789B5-5690-4A5B-90F5-1C5002378CD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66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4F69-60AC-4E94-882F-C41D1C41F554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797EF-4FA3-42A3-A4BC-AB5E8B16E847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FF32A-BFC5-4F64-AE4D-3762E7AC2F7E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E9DF4-7093-4059-A08A-457A65BC1F82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09BFA-7BF8-4EE8-B058-DF7A7F38DCC4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DB14B-41E2-4FAA-8F24-4BBA32F01380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1783A-DD64-4B12-8F58-61546B7A3AF9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42EC-92E5-43AF-8429-788B1F70BB2B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CAEC-9717-4D71-ACF9-2E6231402D1E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00F5-FB82-4AAC-8F90-C7EC4BE001B5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9E066-768E-4544-A48F-341A9B8B196C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0CE77-90C8-4AD1-9EF5-D1012E26E787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9BAFF-C415-44FD-884D-514046B496D9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C9516-0C7E-4446-8E51-F51CCA9B4FCD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1C08-19BE-4D6D-ADFB-FA3EBB235855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117D7-1A26-4642-8442-A9C198CDDC59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38F5-0342-4AC0-906D-72C9D2B2AE75}" type="datetime1">
              <a:rPr lang="en-US" smtClean="0"/>
              <a:t>3/28/2017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LUCIDA : Assistant intelligent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Projet dans le cadre du cours de Recherche et Développement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92278" y="6547810"/>
            <a:ext cx="3380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FERNANE Yassine – TIROUFINE Yassine – ZAHIR Badr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113865" y="6547809"/>
            <a:ext cx="19881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Projet R&amp;D – M2 MIAGE - 201 7</a:t>
            </a:r>
          </a:p>
        </p:txBody>
      </p:sp>
      <p:pic>
        <p:nvPicPr>
          <p:cNvPr id="1028" name="Picture 4" descr="Résultat de recherche d'images pour &quot;paris saclay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058" y="215923"/>
            <a:ext cx="2330998" cy="7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larity lab lucida logo&quot;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528" y="325889"/>
            <a:ext cx="1312295" cy="67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larity lab logo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04" y="229793"/>
            <a:ext cx="2435290" cy="77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69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module d’apprentissage 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8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	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Simplifier l’apprentissage de LUCIDA</a:t>
            </a:r>
          </a:p>
          <a:p>
            <a:r>
              <a:rPr lang="fr-FR" dirty="0"/>
              <a:t>Récupérer un ensemble d’image depuis Google Image en fonction d’un mot clef</a:t>
            </a:r>
          </a:p>
          <a:p>
            <a:r>
              <a:rPr lang="fr-FR" dirty="0"/>
              <a:t>Attribuer un label et </a:t>
            </a:r>
            <a:r>
              <a:rPr lang="fr-FR" dirty="0" err="1"/>
              <a:t>inserer</a:t>
            </a:r>
            <a:r>
              <a:rPr lang="fr-FR" dirty="0"/>
              <a:t> les images dans la base d’apprentissage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71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d’une bibliothèque open source pour le téléchargement depuis Google Image (lien sur le </a:t>
            </a:r>
            <a:r>
              <a:rPr lang="fr-FR" dirty="0" err="1"/>
              <a:t>github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Création d’un programme python pour :</a:t>
            </a:r>
          </a:p>
          <a:p>
            <a:pPr lvl="1"/>
            <a:r>
              <a:rPr lang="fr-FR" dirty="0"/>
              <a:t>Téléchargement</a:t>
            </a:r>
          </a:p>
          <a:p>
            <a:pPr lvl="1"/>
            <a:r>
              <a:rPr lang="fr-FR" dirty="0"/>
              <a:t>Affectation d’un label</a:t>
            </a:r>
          </a:p>
          <a:p>
            <a:pPr lvl="1"/>
            <a:r>
              <a:rPr lang="fr-FR" dirty="0"/>
              <a:t>Intégration en base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3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module de recherche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85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	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Améliorer les réponses de LUCIDA</a:t>
            </a:r>
          </a:p>
          <a:p>
            <a:pPr lvl="1"/>
            <a:r>
              <a:rPr lang="fr-FR" dirty="0"/>
              <a:t>Fournir d’avantages d’informations</a:t>
            </a:r>
          </a:p>
          <a:p>
            <a:pPr lvl="1"/>
            <a:r>
              <a:rPr lang="fr-FR" dirty="0"/>
              <a:t>Si possible, apporter des exemples, images, </a:t>
            </a:r>
            <a:r>
              <a:rPr lang="fr-FR" dirty="0" err="1"/>
              <a:t>videos</a:t>
            </a:r>
            <a:r>
              <a:rPr lang="fr-FR" dirty="0"/>
              <a:t> </a:t>
            </a:r>
          </a:p>
          <a:p>
            <a:pPr lvl="1"/>
            <a:endParaRPr lang="fr-FR" dirty="0"/>
          </a:p>
          <a:p>
            <a:r>
              <a:rPr lang="fr-FR" dirty="0"/>
              <a:t>Module de recherche avancé</a:t>
            </a:r>
          </a:p>
          <a:p>
            <a:pPr lvl="1"/>
            <a:r>
              <a:rPr lang="fr-FR" dirty="0"/>
              <a:t>Points d’</a:t>
            </a:r>
            <a:r>
              <a:rPr lang="fr-FR" dirty="0" err="1"/>
              <a:t>interêts</a:t>
            </a:r>
            <a:endParaRPr lang="fr-FR" dirty="0"/>
          </a:p>
          <a:p>
            <a:pPr lvl="1"/>
            <a:r>
              <a:rPr lang="fr-FR" dirty="0"/>
              <a:t>Rendre LUCIDA plus personnel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4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Outils utilisés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FERNANE - TIROUFINE - ZAHIR - R&amp;D - M2 MIAGE - 2017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35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Github</a:t>
            </a:r>
            <a:r>
              <a:rPr lang="fr-FR" dirty="0"/>
              <a:t> / wiki</a:t>
            </a:r>
          </a:p>
          <a:p>
            <a:endParaRPr lang="fr-FR" dirty="0"/>
          </a:p>
          <a:p>
            <a:r>
              <a:rPr lang="fr-FR" dirty="0"/>
              <a:t>Environnement de développement</a:t>
            </a:r>
          </a:p>
          <a:p>
            <a:pPr lvl="1"/>
            <a:r>
              <a:rPr lang="fr-FR" dirty="0" smtClean="0"/>
              <a:t>Ubuntu 14.04</a:t>
            </a:r>
          </a:p>
          <a:p>
            <a:pPr lvl="1"/>
            <a:r>
              <a:rPr lang="fr-FR" dirty="0" smtClean="0"/>
              <a:t>VM pour MAC/Windows</a:t>
            </a:r>
          </a:p>
          <a:p>
            <a:pPr lvl="1"/>
            <a:r>
              <a:rPr lang="fr-FR" dirty="0" smtClean="0"/>
              <a:t>Docker </a:t>
            </a:r>
            <a:r>
              <a:rPr lang="fr-FR" dirty="0"/>
              <a:t>/ Kubernates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87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Perspectives d’évolutions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1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qui pourrait être amélioré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Prototype 1 :</a:t>
            </a:r>
          </a:p>
          <a:p>
            <a:pPr lvl="1"/>
            <a:r>
              <a:rPr lang="fr-FR" dirty="0"/>
              <a:t>Augmenter les sources de données pour affiner l’apprentissage de LUCIDA</a:t>
            </a:r>
          </a:p>
          <a:p>
            <a:pPr lvl="1"/>
            <a:r>
              <a:rPr lang="fr-FR" dirty="0"/>
              <a:t>Activité en tache de fond du module d’apprentissage pour améliorer LUCIDA à chaque utilisation</a:t>
            </a:r>
          </a:p>
          <a:p>
            <a:pPr lvl="1"/>
            <a:endParaRPr lang="fr-FR" dirty="0"/>
          </a:p>
          <a:p>
            <a:r>
              <a:rPr lang="fr-FR" dirty="0"/>
              <a:t>Lucida:</a:t>
            </a:r>
          </a:p>
          <a:p>
            <a:pPr lvl="1"/>
            <a:r>
              <a:rPr lang="fr-FR" dirty="0"/>
              <a:t>Améliorer la reconnaissance vocale qui ne fonctionne pas avec tous les navigateurs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0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Ce qu’il reste à faire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Terminer le prototype 2</a:t>
            </a:r>
          </a:p>
          <a:p>
            <a:pPr lvl="1"/>
            <a:r>
              <a:rPr lang="fr-FR" dirty="0"/>
              <a:t>Apporter à Lucida une amélioration des recherches </a:t>
            </a:r>
          </a:p>
          <a:p>
            <a:pPr lvl="2"/>
            <a:r>
              <a:rPr lang="fr-FR" dirty="0"/>
              <a:t>Fournir images et informations disponibles en bases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1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Objectifs du projet</a:t>
            </a:r>
          </a:p>
          <a:p>
            <a:r>
              <a:rPr lang="fr-FR" dirty="0"/>
              <a:t>Qu’est ce que LUCIDA ?</a:t>
            </a:r>
          </a:p>
          <a:p>
            <a:r>
              <a:rPr lang="fr-FR" dirty="0"/>
              <a:t>Prototype 1 : Module d’apprentissage accéléré</a:t>
            </a:r>
          </a:p>
          <a:p>
            <a:r>
              <a:rPr lang="fr-FR" dirty="0"/>
              <a:t>Prototype 2 : Module de recherche avancé</a:t>
            </a:r>
          </a:p>
          <a:p>
            <a:r>
              <a:rPr lang="fr-FR" dirty="0"/>
              <a:t>Problèmes rencontrés</a:t>
            </a:r>
          </a:p>
          <a:p>
            <a:r>
              <a:rPr lang="fr-FR" dirty="0" smtClean="0"/>
              <a:t>Outils utilisés</a:t>
            </a:r>
          </a:p>
          <a:p>
            <a:r>
              <a:rPr lang="fr-FR" dirty="0" smtClean="0"/>
              <a:t>Perspectives </a:t>
            </a:r>
            <a:r>
              <a:rPr lang="fr-FR" dirty="0"/>
              <a:t>d’évolutions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99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86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Des questions ?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58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projet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projet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tutoriel d’installation de LUCIDA entièrement en français</a:t>
            </a:r>
          </a:p>
          <a:p>
            <a:endParaRPr lang="fr-FR" dirty="0"/>
          </a:p>
          <a:p>
            <a:r>
              <a:rPr lang="fr-FR" dirty="0"/>
              <a:t>Créer une documentation pour LUCIDA entièrement en français</a:t>
            </a:r>
          </a:p>
          <a:p>
            <a:endParaRPr lang="fr-FR" dirty="0"/>
          </a:p>
          <a:p>
            <a:r>
              <a:rPr lang="fr-FR" dirty="0"/>
              <a:t>Créer un ou plusieurs prototypes d’application utilisant LUCIDA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5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Description des prototypes	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d’apprentissage automatique</a:t>
            </a:r>
          </a:p>
          <a:p>
            <a:pPr lvl="1"/>
            <a:r>
              <a:rPr lang="fr-FR" dirty="0"/>
              <a:t>Insertion en masse d’image dans la base d’apprentissage</a:t>
            </a:r>
          </a:p>
          <a:p>
            <a:pPr lvl="1"/>
            <a:r>
              <a:rPr lang="fr-FR" dirty="0"/>
              <a:t>Affinement de la reconnaissance d’image de LUCIDA</a:t>
            </a:r>
          </a:p>
          <a:p>
            <a:pPr lvl="1"/>
            <a:endParaRPr lang="fr-FR" dirty="0"/>
          </a:p>
          <a:p>
            <a:r>
              <a:rPr lang="fr-FR" dirty="0"/>
              <a:t>Module de recherche amélioré</a:t>
            </a:r>
          </a:p>
          <a:p>
            <a:pPr lvl="1"/>
            <a:r>
              <a:rPr lang="fr-FR" dirty="0"/>
              <a:t>Améliorer les résultats de LUCIDA en fournissant d’avantages d’informations	</a:t>
            </a:r>
          </a:p>
          <a:p>
            <a:pPr lvl="2"/>
            <a:r>
              <a:rPr lang="fr-FR" dirty="0"/>
              <a:t>Images associées</a:t>
            </a:r>
          </a:p>
          <a:p>
            <a:pPr lvl="2"/>
            <a:r>
              <a:rPr lang="fr-FR" dirty="0"/>
              <a:t>Définitions et/ou statistiques pertinentes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9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Avancement des prototypes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/>
              <a:t>Prototype 1 : terminé à 100% et intégré à LUCIDA</a:t>
            </a:r>
          </a:p>
          <a:p>
            <a:endParaRPr lang="fr-FR" dirty="0"/>
          </a:p>
          <a:p>
            <a:r>
              <a:rPr lang="fr-FR" dirty="0"/>
              <a:t>Prototype 2 : non terminé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9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</a:t>
            </a:r>
            <a:r>
              <a:rPr lang="fr-FR" dirty="0" err="1"/>
              <a:t>lucida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4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ce que LUCIDA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assistant intelligent</a:t>
            </a:r>
          </a:p>
          <a:p>
            <a:pPr lvl="1"/>
            <a:r>
              <a:rPr lang="fr-FR" dirty="0"/>
              <a:t>Reconnaissance d’image</a:t>
            </a:r>
          </a:p>
          <a:p>
            <a:pPr lvl="1"/>
            <a:r>
              <a:rPr lang="fr-FR" dirty="0"/>
              <a:t>Reconnaissance d’écriture</a:t>
            </a:r>
          </a:p>
          <a:p>
            <a:pPr lvl="1"/>
            <a:r>
              <a:rPr lang="fr-FR" dirty="0"/>
              <a:t>Reconnaissance vocale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3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fonctionne LUCIDA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certains nombres de Service</a:t>
            </a:r>
          </a:p>
          <a:p>
            <a:pPr lvl="1"/>
            <a:r>
              <a:rPr lang="fr-FR" dirty="0"/>
              <a:t>Command Center </a:t>
            </a:r>
            <a:r>
              <a:rPr lang="fr-FR" dirty="0">
                <a:sym typeface="Wingdings" panose="05000000000000000000" pitchFamily="2" charset="2"/>
              </a:rPr>
              <a:t> Gestion des commandes LUCIDA</a:t>
            </a:r>
            <a:endParaRPr lang="fr-FR" dirty="0"/>
          </a:p>
          <a:p>
            <a:pPr lvl="1"/>
            <a:r>
              <a:rPr lang="fr-FR" dirty="0"/>
              <a:t>Image </a:t>
            </a:r>
            <a:r>
              <a:rPr lang="fr-FR" dirty="0" err="1"/>
              <a:t>Matching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Reconnaissance d’image</a:t>
            </a:r>
            <a:endParaRPr lang="fr-FR" dirty="0"/>
          </a:p>
          <a:p>
            <a:pPr lvl="1"/>
            <a:r>
              <a:rPr lang="fr-FR" dirty="0" err="1"/>
              <a:t>Speach</a:t>
            </a:r>
            <a:r>
              <a:rPr lang="fr-FR" dirty="0"/>
              <a:t> recognition </a:t>
            </a:r>
            <a:r>
              <a:rPr lang="fr-FR" dirty="0">
                <a:sym typeface="Wingdings" panose="05000000000000000000" pitchFamily="2" charset="2"/>
              </a:rPr>
              <a:t> Reconnaissance vocale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Question </a:t>
            </a:r>
            <a:r>
              <a:rPr lang="fr-FR" dirty="0" err="1">
                <a:sym typeface="Wingdings" panose="05000000000000000000" pitchFamily="2" charset="2"/>
              </a:rPr>
              <a:t>Answering</a:t>
            </a:r>
            <a:r>
              <a:rPr lang="fr-FR" dirty="0">
                <a:sym typeface="Wingdings" panose="05000000000000000000" pitchFamily="2" charset="2"/>
              </a:rPr>
              <a:t>  Service de réponse aux questions</a:t>
            </a:r>
          </a:p>
          <a:p>
            <a:pPr lvl="1"/>
            <a:r>
              <a:rPr lang="fr-FR" dirty="0" err="1">
                <a:sym typeface="Wingdings" panose="05000000000000000000" pitchFamily="2" charset="2"/>
              </a:rPr>
              <a:t>Thrift</a:t>
            </a:r>
            <a:r>
              <a:rPr lang="fr-FR" dirty="0">
                <a:sym typeface="Wingdings" panose="05000000000000000000" pitchFamily="2" charset="2"/>
              </a:rPr>
              <a:t> &amp; Facebook </a:t>
            </a:r>
            <a:r>
              <a:rPr lang="fr-FR" dirty="0" err="1">
                <a:sym typeface="Wingdings" panose="05000000000000000000" pitchFamily="2" charset="2"/>
              </a:rPr>
              <a:t>Thrift</a:t>
            </a:r>
            <a:r>
              <a:rPr lang="fr-FR" dirty="0">
                <a:sym typeface="Wingdings" panose="05000000000000000000" pitchFamily="2" charset="2"/>
              </a:rPr>
              <a:t>  Communication entre services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FERNANE - TIROUFINE - ZAHIR - R&amp;D - M2 MIAGE - 2017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8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Personnalisé 1">
      <a:dk1>
        <a:sysClr val="windowText" lastClr="000000"/>
      </a:dk1>
      <a:lt1>
        <a:sysClr val="window" lastClr="FFFFFF"/>
      </a:lt1>
      <a:dk2>
        <a:srgbClr val="B22600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BBGR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130</TotalTime>
  <Words>780</Words>
  <Application>Microsoft Office PowerPoint</Application>
  <PresentationFormat>Grand écran</PresentationFormat>
  <Paragraphs>169</Paragraphs>
  <Slides>21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Raleway</vt:lpstr>
      <vt:lpstr>Wingdings</vt:lpstr>
      <vt:lpstr>Wingdings 3</vt:lpstr>
      <vt:lpstr>Facette</vt:lpstr>
      <vt:lpstr>LUCIDA : Assistant intelligent</vt:lpstr>
      <vt:lpstr>Plan</vt:lpstr>
      <vt:lpstr>Présentation du projet</vt:lpstr>
      <vt:lpstr>Objectifs du projet</vt:lpstr>
      <vt:lpstr>Description des prototypes </vt:lpstr>
      <vt:lpstr>Avancement des prototypes</vt:lpstr>
      <vt:lpstr>Présentation de lucida</vt:lpstr>
      <vt:lpstr>Qu’est ce que LUCIDA ?</vt:lpstr>
      <vt:lpstr>Comment fonctionne LUCIDA ?</vt:lpstr>
      <vt:lpstr>Présentation du module d’apprentissage </vt:lpstr>
      <vt:lpstr>Objectif </vt:lpstr>
      <vt:lpstr>Réalisation </vt:lpstr>
      <vt:lpstr>Présentation du module de recherche</vt:lpstr>
      <vt:lpstr>Objectifs </vt:lpstr>
      <vt:lpstr>Outils utilisés</vt:lpstr>
      <vt:lpstr>Outils</vt:lpstr>
      <vt:lpstr>Perspectives d’évolutions</vt:lpstr>
      <vt:lpstr>Ce qui pourrait être amélioré</vt:lpstr>
      <vt:lpstr>Ce qu’il reste à faire</vt:lpstr>
      <vt:lpstr>Conclusion</vt:lpstr>
      <vt:lpstr>Des 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LUCIDA : Assistant intelligent</dc:title>
  <dc:creator>Yassine F</dc:creator>
  <cp:lastModifiedBy>Yassou .</cp:lastModifiedBy>
  <cp:revision>15</cp:revision>
  <dcterms:created xsi:type="dcterms:W3CDTF">2017-03-27T15:21:34Z</dcterms:created>
  <dcterms:modified xsi:type="dcterms:W3CDTF">2017-03-28T08:04:39Z</dcterms:modified>
</cp:coreProperties>
</file>