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73" r:id="rId11"/>
    <p:sldId id="270" r:id="rId12"/>
    <p:sldId id="265" r:id="rId13"/>
    <p:sldId id="268" r:id="rId14"/>
    <p:sldId id="269" r:id="rId15"/>
    <p:sldId id="271" r:id="rId16"/>
    <p:sldId id="272" r:id="rId17"/>
    <p:sldId id="266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46A5D-C516-42B6-962C-F3DE145767F0}" type="datetimeFigureOut">
              <a:rPr lang="fr-FR" smtClean="0"/>
              <a:t>10/01/2017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1C5B4-8BF5-4E6C-83C3-C962C9A504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696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43E48-E6A9-440E-B6A0-49DD2F1C6E96}" type="datetime1">
              <a:rPr lang="en-US" smtClean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6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42E6-ECC3-4C2D-861D-ACF3E8956BC1}" type="datetime1">
              <a:rPr lang="en-US" smtClean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0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BE7B-1A27-4D29-98B8-6FA695397903}" type="datetime1">
              <a:rPr lang="en-US" smtClean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7071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4805-4D7F-46C5-9A2F-E69763409ADA}" type="datetime1">
              <a:rPr lang="en-US" smtClean="0"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45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53AE-C9F6-4408-B682-6D535B9780B7}" type="datetime1">
              <a:rPr lang="en-US" smtClean="0"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5782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293B-00AD-48A2-8688-5FCA4E5D5418}" type="datetime1">
              <a:rPr lang="en-US" smtClean="0"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26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0E2A-C2ED-4C61-9B01-4A47B40586F3}" type="datetime1">
              <a:rPr lang="en-US" smtClean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82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A89B-1106-48CF-BCFA-368907AAB680}" type="datetime1">
              <a:rPr lang="en-US" smtClean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03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95A2-B76D-4138-B0C6-959F9862F57B}" type="datetime1">
              <a:rPr lang="en-US" smtClean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0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F38E-B374-45F7-815F-1D05794D3B43}" type="datetime1">
              <a:rPr lang="en-US" smtClean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54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D031-79F8-4240-96E0-219E053B81C1}" type="datetime1">
              <a:rPr lang="en-US" smtClean="0"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1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7A24-4C76-4DC8-8B47-4A17B9EF681B}" type="datetime1">
              <a:rPr lang="en-US" smtClean="0"/>
              <a:t>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2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348E-CDB7-498E-BE9B-C6FE7881FD75}" type="datetime1">
              <a:rPr lang="en-US" smtClean="0"/>
              <a:t>1/10/2017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27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7B44-A14D-413E-B110-6E97BE22ED02}" type="datetime1">
              <a:rPr lang="en-US" smtClean="0"/>
              <a:t>1/10/2017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63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C39-8E4A-4079-91EF-0DD33BCFC604}" type="datetime1">
              <a:rPr lang="en-US" smtClean="0"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374-8375-4621-B95F-5F82A998FE0C}" type="datetime1">
              <a:rPr lang="en-US" smtClean="0"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79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4137A-DCE9-4383-8B1D-2A964FD7AA4E}" type="datetime1">
              <a:rPr lang="en-US" smtClean="0"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06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DLL - FIREGPS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FERNANE Yassine – GILLERON Thibault – TIROUFINE Yassine</a:t>
            </a:r>
          </a:p>
          <a:p>
            <a:r>
              <a:rPr lang="fr-FR" dirty="0"/>
              <a:t>M2 MIAGE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32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026" y="787783"/>
            <a:ext cx="6709560" cy="486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6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Affichage d’une carte téléchargée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590" y="2151872"/>
            <a:ext cx="5491206" cy="364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/>
              <a:t>Problèmes rencontrés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500" dirty="0"/>
              <a:t>Beaucoup de solutions existent mais…	</a:t>
            </a:r>
          </a:p>
          <a:p>
            <a:endParaRPr lang="fr-FR" sz="1500" dirty="0"/>
          </a:p>
          <a:p>
            <a:r>
              <a:rPr lang="fr-FR" sz="1500" dirty="0"/>
              <a:t>Des solutions nécessitant des serveurs pour héberger les tuiles</a:t>
            </a:r>
          </a:p>
          <a:p>
            <a:r>
              <a:rPr lang="fr-FR" sz="1500" dirty="0"/>
              <a:t>Des solutions nécessitant de stocker dans des bases de données les tuiles</a:t>
            </a:r>
          </a:p>
          <a:p>
            <a:r>
              <a:rPr lang="fr-FR" sz="1500" dirty="0"/>
              <a:t>Des solutions couteuses en mémoire et charge CPU pour générer les tuiles directement coté client</a:t>
            </a:r>
          </a:p>
          <a:p>
            <a:r>
              <a:rPr lang="fr-FR" sz="1500" dirty="0"/>
              <a:t>Peu de solutions permettant de télécharger directement les tuiles au format PNG, SVG ou JPEG (Forte charge serveur)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94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/>
              <a:t>Problèmes rencontrés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La piste vectorielle</a:t>
            </a:r>
          </a:p>
          <a:p>
            <a:pPr lvl="1"/>
            <a:r>
              <a:rPr lang="fr-FR" dirty="0"/>
              <a:t>Beaucoup de temps perdu sur cette piste</a:t>
            </a:r>
          </a:p>
          <a:p>
            <a:pPr lvl="1"/>
            <a:r>
              <a:rPr lang="fr-FR" dirty="0"/>
              <a:t>Les fichiers </a:t>
            </a:r>
            <a:r>
              <a:rPr lang="fr-FR" dirty="0" err="1"/>
              <a:t>GeoJSON</a:t>
            </a:r>
            <a:r>
              <a:rPr lang="fr-FR" dirty="0"/>
              <a:t> ne sont pas assez riche pour représenter l’ensemble des couches sur une cartes</a:t>
            </a:r>
          </a:p>
          <a:p>
            <a:pPr lvl="2"/>
            <a:r>
              <a:rPr lang="fr-FR" sz="1600" dirty="0"/>
              <a:t>Bâtiments, routes, points d’</a:t>
            </a:r>
            <a:r>
              <a:rPr lang="fr-FR" sz="1600" dirty="0" err="1"/>
              <a:t>interêts</a:t>
            </a:r>
            <a:r>
              <a:rPr lang="fr-FR" sz="1600" dirty="0"/>
              <a:t>, etc.</a:t>
            </a:r>
          </a:p>
          <a:p>
            <a:pPr lvl="1"/>
            <a:r>
              <a:rPr lang="fr-FR" dirty="0"/>
              <a:t>Représentation très brouillon en vectorielle</a:t>
            </a:r>
          </a:p>
          <a:p>
            <a:pPr lvl="2"/>
            <a:r>
              <a:rPr lang="fr-FR" sz="1600" dirty="0"/>
              <a:t>Nécessité de fournir des règles CSS pour différencier les différents éléments de la carte</a:t>
            </a:r>
          </a:p>
          <a:p>
            <a:pPr lvl="2"/>
            <a:r>
              <a:rPr lang="fr-FR" sz="1600" dirty="0"/>
              <a:t>Augmentation de la charge de travail</a:t>
            </a:r>
          </a:p>
          <a:p>
            <a:r>
              <a:rPr lang="fr-FR" dirty="0"/>
              <a:t>Pas de possibilités de télécharger les tuiles directement depuis une source externe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72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Dessin vectoriel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8051" y="1859454"/>
            <a:ext cx="4400408" cy="3576393"/>
          </a:xfr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944694" y="3002734"/>
            <a:ext cx="190010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Image vectorielle obtenue avec D3.js et dont la description est récupérée dans un fichier </a:t>
            </a:r>
            <a:r>
              <a:rPr lang="fr-FR" sz="1350" dirty="0" err="1"/>
              <a:t>GeoJSON</a:t>
            </a:r>
            <a:endParaRPr lang="fr-FR" sz="1350" dirty="0"/>
          </a:p>
        </p:txBody>
      </p:sp>
    </p:spTree>
    <p:extLst>
      <p:ext uri="{BB962C8B-B14F-4D97-AF65-F5344CB8AC3E}">
        <p14:creationId xmlns:p14="http://schemas.microsoft.com/office/powerpoint/2010/main" val="1536591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Dessin vectoriel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141" t="20865" r="31976" b="12036"/>
          <a:stretch/>
        </p:blipFill>
        <p:spPr>
          <a:xfrm>
            <a:off x="2038524" y="1958468"/>
            <a:ext cx="4221760" cy="3806051"/>
          </a:xfr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944694" y="3002734"/>
            <a:ext cx="19001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350" dirty="0"/>
          </a:p>
        </p:txBody>
      </p:sp>
    </p:spTree>
    <p:extLst>
      <p:ext uri="{BB962C8B-B14F-4D97-AF65-F5344CB8AC3E}">
        <p14:creationId xmlns:p14="http://schemas.microsoft.com/office/powerpoint/2010/main" val="30563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Apport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Open Street </a:t>
            </a:r>
            <a:r>
              <a:rPr lang="fr-FR" sz="1800" dirty="0" err="1"/>
              <a:t>Map</a:t>
            </a:r>
            <a:r>
              <a:rPr lang="fr-FR" sz="1800" dirty="0"/>
              <a:t> : Technologie riche et intéressante à utiliser</a:t>
            </a:r>
          </a:p>
          <a:p>
            <a:r>
              <a:rPr lang="fr-FR" sz="1800" dirty="0"/>
              <a:t>Technologie WEB pour le développement d’application Firefox OS</a:t>
            </a:r>
          </a:p>
          <a:p>
            <a:r>
              <a:rPr lang="fr-FR" sz="1800" dirty="0"/>
              <a:t>Nouvel OS + émulateur </a:t>
            </a:r>
            <a:r>
              <a:rPr lang="fr-FR" sz="1800" dirty="0" err="1"/>
              <a:t>Nightly</a:t>
            </a:r>
            <a:r>
              <a:rPr lang="fr-FR" sz="1800" dirty="0"/>
              <a:t> intéressant</a:t>
            </a:r>
          </a:p>
          <a:p>
            <a:r>
              <a:rPr lang="fr-FR" sz="1800" dirty="0"/>
              <a:t>Travail en groupe</a:t>
            </a:r>
          </a:p>
          <a:p>
            <a:r>
              <a:rPr lang="fr-FR" sz="1800" dirty="0"/>
              <a:t>Complexité du projet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053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Beaucoup de difficultés pour trouver les outils nécessaire </a:t>
            </a:r>
          </a:p>
          <a:p>
            <a:pPr lvl="1"/>
            <a:r>
              <a:rPr lang="fr-FR" sz="1800" dirty="0"/>
              <a:t>Beaucoup de possibilités</a:t>
            </a:r>
          </a:p>
          <a:p>
            <a:pPr lvl="1"/>
            <a:r>
              <a:rPr lang="fr-FR" sz="1800" dirty="0"/>
              <a:t>Peu adaptées à la nature de l’OS Firefox (Techno full web)</a:t>
            </a:r>
          </a:p>
          <a:p>
            <a:r>
              <a:rPr lang="fr-FR" sz="1800" dirty="0"/>
              <a:t>Obtention d’un résultat correct, mais encore des modifications à apporter</a:t>
            </a:r>
          </a:p>
          <a:p>
            <a:r>
              <a:rPr lang="fr-FR" sz="1800" dirty="0"/>
              <a:t>Mode OFFLINE complet avec un peu plus de temps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665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/>
              <a:t>Merci de votre attention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2100" dirty="0"/>
              <a:t>Des questions ?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05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Sommaire</a:t>
            </a:r>
            <a:endParaRPr lang="fr-FR" sz="3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100" dirty="0"/>
              <a:t>Présentation d’Open Street </a:t>
            </a:r>
            <a:r>
              <a:rPr lang="fr-FR" sz="2100" dirty="0" err="1"/>
              <a:t>Map</a:t>
            </a:r>
            <a:endParaRPr lang="fr-FR" sz="2100" dirty="0"/>
          </a:p>
          <a:p>
            <a:r>
              <a:rPr lang="fr-FR" sz="2100" dirty="0"/>
              <a:t>Présentation du projet FIREGPS</a:t>
            </a:r>
          </a:p>
          <a:p>
            <a:r>
              <a:rPr lang="fr-FR" sz="2100" dirty="0"/>
              <a:t>Outils utilisés</a:t>
            </a:r>
          </a:p>
          <a:p>
            <a:r>
              <a:rPr lang="fr-FR" sz="2100" dirty="0"/>
              <a:t>Avancement du projet</a:t>
            </a:r>
          </a:p>
          <a:p>
            <a:r>
              <a:rPr lang="fr-FR" sz="2100" dirty="0"/>
              <a:t>Problèmes rencontrés</a:t>
            </a:r>
          </a:p>
          <a:p>
            <a:r>
              <a:rPr lang="fr-FR" sz="2100" dirty="0"/>
              <a:t>Conclusion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1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/>
              <a:t>Présentation d’Open Street </a:t>
            </a:r>
            <a:r>
              <a:rPr lang="fr-FR" sz="3300" dirty="0" err="1"/>
              <a:t>Map</a:t>
            </a:r>
            <a:endParaRPr lang="fr-FR" sz="3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42415" y="2131593"/>
            <a:ext cx="7031768" cy="3777622"/>
          </a:xfrm>
        </p:spPr>
        <p:txBody>
          <a:bodyPr>
            <a:normAutofit/>
          </a:bodyPr>
          <a:lstStyle/>
          <a:p>
            <a:r>
              <a:rPr lang="fr-FR" sz="2400" dirty="0"/>
              <a:t>Constitue une base de données géographiques du </a:t>
            </a:r>
            <a:r>
              <a:rPr lang="fr-FR" sz="2400" dirty="0" smtClean="0"/>
              <a:t>monde</a:t>
            </a:r>
            <a:endParaRPr lang="fr-FR" sz="2100" dirty="0" smtClean="0"/>
          </a:p>
          <a:p>
            <a:r>
              <a:rPr lang="fr-FR" sz="2100" dirty="0" smtClean="0"/>
              <a:t>Cartes </a:t>
            </a:r>
            <a:r>
              <a:rPr lang="fr-FR" sz="2100" dirty="0"/>
              <a:t>participatives</a:t>
            </a:r>
          </a:p>
          <a:p>
            <a:r>
              <a:rPr lang="fr-FR" sz="2100" dirty="0"/>
              <a:t>Projet Open Source</a:t>
            </a:r>
          </a:p>
          <a:p>
            <a:r>
              <a:rPr lang="fr-FR" sz="2100" dirty="0"/>
              <a:t>Mise à jour tous les jours</a:t>
            </a:r>
          </a:p>
          <a:p>
            <a:r>
              <a:rPr lang="fr-FR" sz="2100" dirty="0"/>
              <a:t>API disponibles pour développeurs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DLL - M2 MIAGE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Présentation du projet FIREGPS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41909" y="2224655"/>
            <a:ext cx="6686550" cy="2833217"/>
          </a:xfrm>
        </p:spPr>
        <p:txBody>
          <a:bodyPr>
            <a:noAutofit/>
          </a:bodyPr>
          <a:lstStyle/>
          <a:p>
            <a:r>
              <a:rPr lang="fr-FR" sz="1500" dirty="0"/>
              <a:t>Projet des M2 2016</a:t>
            </a:r>
          </a:p>
          <a:p>
            <a:r>
              <a:rPr lang="fr-FR" sz="1500" dirty="0"/>
              <a:t>Objectif : Application GPS pour FIREFOX OS</a:t>
            </a:r>
          </a:p>
          <a:p>
            <a:r>
              <a:rPr lang="fr-FR" sz="1500" dirty="0"/>
              <a:t>En partenariat avec des étudiants de Nice</a:t>
            </a:r>
          </a:p>
          <a:p>
            <a:r>
              <a:rPr lang="fr-FR" sz="1500" dirty="0"/>
              <a:t>Développé en HTML5/CSS3/JS</a:t>
            </a:r>
          </a:p>
          <a:p>
            <a:r>
              <a:rPr lang="fr-FR" sz="1500" dirty="0"/>
              <a:t>Utilisation de bibliothèque JS (</a:t>
            </a:r>
            <a:r>
              <a:rPr lang="fr-FR" sz="1500" dirty="0" err="1"/>
              <a:t>Leaflet</a:t>
            </a:r>
            <a:r>
              <a:rPr lang="fr-FR" sz="1500" dirty="0"/>
              <a:t>, </a:t>
            </a:r>
            <a:r>
              <a:rPr lang="fr-FR" sz="1500" dirty="0" err="1"/>
              <a:t>Geocoder</a:t>
            </a:r>
            <a:r>
              <a:rPr lang="fr-FR" sz="1500" dirty="0"/>
              <a:t>) pour afficher les </a:t>
            </a:r>
            <a:r>
              <a:rPr lang="fr-FR" sz="1500" dirty="0" err="1"/>
              <a:t>maps</a:t>
            </a:r>
            <a:endParaRPr lang="fr-FR" sz="1500" dirty="0"/>
          </a:p>
          <a:p>
            <a:r>
              <a:rPr lang="fr-FR" sz="1500" dirty="0"/>
              <a:t>Utilisation exclusivement avec la connexion du téléphone </a:t>
            </a:r>
          </a:p>
          <a:p>
            <a:pPr lvl="1"/>
            <a:r>
              <a:rPr lang="fr-FR" sz="1500" dirty="0"/>
              <a:t>Géolocalisation</a:t>
            </a:r>
          </a:p>
          <a:p>
            <a:pPr lvl="1"/>
            <a:r>
              <a:rPr lang="fr-FR" sz="1500" dirty="0"/>
              <a:t>Récupération des cartes</a:t>
            </a:r>
          </a:p>
          <a:p>
            <a:pPr lvl="1"/>
            <a:r>
              <a:rPr lang="fr-FR" sz="1500" dirty="0"/>
              <a:t>Calcul des itinéraires</a:t>
            </a:r>
          </a:p>
          <a:p>
            <a:endParaRPr lang="fr-FR" sz="15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7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4" y="787783"/>
            <a:ext cx="7067006" cy="5155817"/>
          </a:xfrm>
          <a:prstGeom prst="rect">
            <a:avLst/>
          </a:prstGeom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3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/>
              <a:t>Présentation de notre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500" dirty="0"/>
              <a:t>Apport du mode hors ligne</a:t>
            </a:r>
          </a:p>
          <a:p>
            <a:pPr lvl="1"/>
            <a:r>
              <a:rPr lang="fr-FR" sz="1500" dirty="0"/>
              <a:t>Téléchargement des cartes sur le téléphone</a:t>
            </a:r>
          </a:p>
          <a:p>
            <a:pPr lvl="1"/>
            <a:r>
              <a:rPr lang="fr-FR" sz="1500" dirty="0"/>
              <a:t>Parcours des cartes téléchargées</a:t>
            </a:r>
          </a:p>
          <a:p>
            <a:pPr lvl="1"/>
            <a:r>
              <a:rPr lang="fr-FR" sz="1500" dirty="0"/>
              <a:t>Utilisation d’images vectorielles pour les cartes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625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/>
              <a:t>Outils utilisés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43301" y="2123987"/>
            <a:ext cx="6686550" cy="2833217"/>
          </a:xfrm>
        </p:spPr>
        <p:txBody>
          <a:bodyPr>
            <a:noAutofit/>
          </a:bodyPr>
          <a:lstStyle/>
          <a:p>
            <a:r>
              <a:rPr lang="fr-FR" sz="1500" dirty="0"/>
              <a:t>Environnement de développement</a:t>
            </a:r>
          </a:p>
          <a:p>
            <a:pPr lvl="1"/>
            <a:r>
              <a:rPr lang="fr-FR" sz="1500" dirty="0" err="1"/>
              <a:t>Bracket</a:t>
            </a:r>
            <a:r>
              <a:rPr lang="fr-FR" sz="1500" dirty="0"/>
              <a:t> : étant donné la nature web du projet, un simple éditeur suffit</a:t>
            </a:r>
          </a:p>
          <a:p>
            <a:r>
              <a:rPr lang="fr-FR" sz="1500" dirty="0"/>
              <a:t>Outil de test et émulation de Firefox OS: Mozilla </a:t>
            </a:r>
            <a:r>
              <a:rPr lang="fr-FR" sz="1500" dirty="0" err="1"/>
              <a:t>Nightly</a:t>
            </a:r>
            <a:endParaRPr lang="fr-FR" sz="1500" dirty="0"/>
          </a:p>
          <a:p>
            <a:pPr lvl="1"/>
            <a:r>
              <a:rPr lang="fr-FR" sz="1500" dirty="0"/>
              <a:t>Outil de développement pour mobile</a:t>
            </a:r>
          </a:p>
          <a:p>
            <a:pPr lvl="1"/>
            <a:r>
              <a:rPr lang="fr-FR" sz="1500" dirty="0"/>
              <a:t>Application qui affiche les cartes en temps réel</a:t>
            </a:r>
          </a:p>
          <a:p>
            <a:r>
              <a:rPr lang="fr-FR" sz="1500" dirty="0" err="1"/>
              <a:t>GeoFabrik</a:t>
            </a:r>
            <a:r>
              <a:rPr lang="fr-FR" sz="1500" dirty="0"/>
              <a:t> </a:t>
            </a:r>
          </a:p>
          <a:p>
            <a:pPr lvl="1"/>
            <a:r>
              <a:rPr lang="fr-FR" sz="1500" dirty="0"/>
              <a:t>Téléchargement des données brutes pour les convertir en Images grâce à un outils ou une API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91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/>
              <a:t>Outils utilisés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43301" y="2149154"/>
            <a:ext cx="6686550" cy="2833217"/>
          </a:xfrm>
        </p:spPr>
        <p:txBody>
          <a:bodyPr>
            <a:noAutofit/>
          </a:bodyPr>
          <a:lstStyle/>
          <a:p>
            <a:r>
              <a:rPr lang="fr-FR" sz="1800" dirty="0" err="1"/>
              <a:t>Maperitive</a:t>
            </a:r>
            <a:endParaRPr lang="fr-FR" sz="1800" dirty="0"/>
          </a:p>
          <a:p>
            <a:pPr lvl="1"/>
            <a:r>
              <a:rPr lang="fr-FR" sz="1500" dirty="0"/>
              <a:t>Application desktop pour convertir les données brutes OSM en images de types tuiles</a:t>
            </a:r>
          </a:p>
          <a:p>
            <a:pPr lvl="1"/>
            <a:r>
              <a:rPr lang="fr-FR" sz="1500" dirty="0"/>
              <a:t>Images classées par zoom/ coordonnées x / coordonnées y</a:t>
            </a:r>
          </a:p>
          <a:p>
            <a:r>
              <a:rPr lang="fr-FR" sz="1800" dirty="0" err="1"/>
              <a:t>Leaflet</a:t>
            </a:r>
            <a:r>
              <a:rPr lang="fr-FR" sz="1800" dirty="0"/>
              <a:t> </a:t>
            </a:r>
          </a:p>
          <a:p>
            <a:pPr lvl="1"/>
            <a:r>
              <a:rPr lang="fr-FR" sz="1500" dirty="0"/>
              <a:t>API </a:t>
            </a:r>
            <a:r>
              <a:rPr lang="fr-FR" sz="1500" dirty="0" err="1"/>
              <a:t>Javascript</a:t>
            </a:r>
            <a:r>
              <a:rPr lang="fr-FR" sz="1500" dirty="0"/>
              <a:t> permettant de dessiner une carte et de gérer tout ce qui s’y rapporte (zoom, initialisation, etc.)</a:t>
            </a:r>
          </a:p>
          <a:p>
            <a:r>
              <a:rPr lang="fr-FR" sz="1800" dirty="0"/>
              <a:t>D3.JS</a:t>
            </a:r>
          </a:p>
          <a:p>
            <a:pPr lvl="1"/>
            <a:r>
              <a:rPr lang="fr-FR" sz="1500" dirty="0"/>
              <a:t>API utilisée pour convertir les données </a:t>
            </a:r>
            <a:r>
              <a:rPr lang="fr-FR" sz="1500" dirty="0" err="1"/>
              <a:t>GeoJSON</a:t>
            </a:r>
            <a:r>
              <a:rPr lang="fr-FR" sz="1500" dirty="0"/>
              <a:t> en images vectorielle à la volée directement dans le navigateur du client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81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/>
              <a:t>Avancement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43301" y="2168029"/>
            <a:ext cx="6686550" cy="2833217"/>
          </a:xfrm>
        </p:spPr>
        <p:txBody>
          <a:bodyPr>
            <a:normAutofit/>
          </a:bodyPr>
          <a:lstStyle/>
          <a:p>
            <a:endParaRPr lang="fr-FR" sz="1800" dirty="0"/>
          </a:p>
          <a:p>
            <a:r>
              <a:rPr lang="fr-FR" sz="1800" dirty="0"/>
              <a:t>Stockage des tuiles au format PNG </a:t>
            </a:r>
          </a:p>
          <a:p>
            <a:r>
              <a:rPr lang="fr-FR" sz="1800" dirty="0"/>
              <a:t>Chargement des tuiles en local</a:t>
            </a:r>
          </a:p>
          <a:p>
            <a:r>
              <a:rPr lang="fr-FR" sz="1800" dirty="0"/>
              <a:t>Intégration du mode offline avec le code existant</a:t>
            </a:r>
          </a:p>
          <a:p>
            <a:r>
              <a:rPr lang="fr-FR" sz="1800" dirty="0"/>
              <a:t>Possibilité de dessiner un fond de carte de manière vectorielle</a:t>
            </a:r>
          </a:p>
          <a:p>
            <a:endParaRPr lang="fr-FR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DLL - M2 MIAGE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76673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</TotalTime>
  <Words>594</Words>
  <Application>Microsoft Office PowerPoint</Application>
  <PresentationFormat>Affichage à l'écran (4:3)</PresentationFormat>
  <Paragraphs>123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Brin</vt:lpstr>
      <vt:lpstr>Projet DLL - FIREGPS</vt:lpstr>
      <vt:lpstr>Sommaire</vt:lpstr>
      <vt:lpstr>Présentation d’Open Street Map</vt:lpstr>
      <vt:lpstr>Présentation du projet FIREGPS</vt:lpstr>
      <vt:lpstr>Présentation PowerPoint</vt:lpstr>
      <vt:lpstr>Présentation de notre projet</vt:lpstr>
      <vt:lpstr>Outils utilisés</vt:lpstr>
      <vt:lpstr>Outils utilisés</vt:lpstr>
      <vt:lpstr>Avancement du projet</vt:lpstr>
      <vt:lpstr>Présentation PowerPoint</vt:lpstr>
      <vt:lpstr>Affichage d’une carte téléchargée</vt:lpstr>
      <vt:lpstr>Problèmes rencontrés</vt:lpstr>
      <vt:lpstr>Problèmes rencontrés</vt:lpstr>
      <vt:lpstr>Dessin vectoriel</vt:lpstr>
      <vt:lpstr>Dessin vectoriel</vt:lpstr>
      <vt:lpstr>Apport du projet</vt:lpstr>
      <vt:lpstr>Conclusion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DLL - FIREGPS</dc:title>
  <dc:creator>Yassine F</dc:creator>
  <cp:lastModifiedBy>Yassou .</cp:lastModifiedBy>
  <cp:revision>19</cp:revision>
  <dcterms:created xsi:type="dcterms:W3CDTF">2017-01-10T09:14:49Z</dcterms:created>
  <dcterms:modified xsi:type="dcterms:W3CDTF">2017-01-10T10:16:18Z</dcterms:modified>
</cp:coreProperties>
</file>