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258" r:id="rId4"/>
    <p:sldId id="262" r:id="rId5"/>
    <p:sldId id="308" r:id="rId6"/>
    <p:sldId id="311" r:id="rId7"/>
    <p:sldId id="313" r:id="rId8"/>
    <p:sldId id="291" r:id="rId9"/>
    <p:sldId id="285" r:id="rId10"/>
    <p:sldId id="343" r:id="rId11"/>
    <p:sldId id="278" r:id="rId12"/>
    <p:sldId id="279" r:id="rId13"/>
    <p:sldId id="411" r:id="rId14"/>
    <p:sldId id="280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ringer Omaña Montero" initials="MOM" lastIdx="3" clrIdx="0">
    <p:extLst>
      <p:ext uri="{19B8F6BF-5375-455C-9EA6-DF929625EA0E}">
        <p15:presenceInfo xmlns:p15="http://schemas.microsoft.com/office/powerpoint/2012/main" userId="Macringer Omaña Montero" providerId="None"/>
      </p:ext>
    </p:extLst>
  </p:cmAuthor>
  <p:cmAuthor id="2" name="Catalina Marilaf Valdés" initials="CMV" lastIdx="2" clrIdx="1">
    <p:extLst>
      <p:ext uri="{19B8F6BF-5375-455C-9EA6-DF929625EA0E}">
        <p15:presenceInfo xmlns:p15="http://schemas.microsoft.com/office/powerpoint/2012/main" userId="Catalina Marilaf Valdés" providerId="None"/>
      </p:ext>
    </p:extLst>
  </p:cmAuthor>
  <p:cmAuthor id="3" name="TANIA GARRIDO RIFFO" initials="TGR" lastIdx="12" clrIdx="2">
    <p:extLst>
      <p:ext uri="{19B8F6BF-5375-455C-9EA6-DF929625EA0E}">
        <p15:presenceInfo xmlns:p15="http://schemas.microsoft.com/office/powerpoint/2012/main" userId="TANIA GARRIDO RIFF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541"/>
    <a:srgbClr val="FA605C"/>
    <a:srgbClr val="3F3F3F"/>
    <a:srgbClr val="FEE8E6"/>
    <a:srgbClr val="FC8B27"/>
    <a:srgbClr val="46A7FF"/>
    <a:srgbClr val="3396F9"/>
    <a:srgbClr val="B6EBFE"/>
    <a:srgbClr val="24C7DF"/>
    <a:srgbClr val="797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21A050-52C1-46F7-87E9-126B97FA2F24}" v="8" dt="2022-03-03T20:20:0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A GARRIDO RIFFO" userId="988852bb-ff3b-4753-a7d8-ef8c9ab82643" providerId="ADAL" clId="{C121A050-52C1-46F7-87E9-126B97FA2F24}"/>
    <pc:docChg chg="undo custSel modSld">
      <pc:chgData name="TANIA GARRIDO RIFFO" userId="988852bb-ff3b-4753-a7d8-ef8c9ab82643" providerId="ADAL" clId="{C121A050-52C1-46F7-87E9-126B97FA2F24}" dt="2022-03-03T20:20:05.774" v="23" actId="207"/>
      <pc:docMkLst>
        <pc:docMk/>
      </pc:docMkLst>
      <pc:sldChg chg="modSp mod">
        <pc:chgData name="TANIA GARRIDO RIFFO" userId="988852bb-ff3b-4753-a7d8-ef8c9ab82643" providerId="ADAL" clId="{C121A050-52C1-46F7-87E9-126B97FA2F24}" dt="2022-03-03T20:20:05.774" v="23" actId="207"/>
        <pc:sldMkLst>
          <pc:docMk/>
          <pc:sldMk cId="1730348806" sldId="285"/>
        </pc:sldMkLst>
        <pc:spChg chg="mod">
          <ac:chgData name="TANIA GARRIDO RIFFO" userId="988852bb-ff3b-4753-a7d8-ef8c9ab82643" providerId="ADAL" clId="{C121A050-52C1-46F7-87E9-126B97FA2F24}" dt="2022-03-03T20:20:05.774" v="23" actId="207"/>
          <ac:spMkLst>
            <pc:docMk/>
            <pc:sldMk cId="1730348806" sldId="285"/>
            <ac:spMk id="6" creationId="{C7DB0380-1C2B-4E8B-B0E1-37D3DC359D1A}"/>
          </ac:spMkLst>
        </pc:spChg>
        <pc:picChg chg="mod">
          <ac:chgData name="TANIA GARRIDO RIFFO" userId="988852bb-ff3b-4753-a7d8-ef8c9ab82643" providerId="ADAL" clId="{C121A050-52C1-46F7-87E9-126B97FA2F24}" dt="2022-03-03T20:19:25.685" v="18" actId="1076"/>
          <ac:picMkLst>
            <pc:docMk/>
            <pc:sldMk cId="1730348806" sldId="285"/>
            <ac:picMk id="5" creationId="{6C5D1ED8-79C9-4260-AD81-055EE29B09CD}"/>
          </ac:picMkLst>
        </pc:picChg>
      </pc:sldChg>
      <pc:sldChg chg="addSp delSp modSp mod modAnim">
        <pc:chgData name="TANIA GARRIDO RIFFO" userId="988852bb-ff3b-4753-a7d8-ef8c9ab82643" providerId="ADAL" clId="{C121A050-52C1-46F7-87E9-126B97FA2F24}" dt="2022-03-03T20:19:12.132" v="17"/>
        <pc:sldMkLst>
          <pc:docMk/>
          <pc:sldMk cId="2343654298" sldId="291"/>
        </pc:sldMkLst>
        <pc:graphicFrameChg chg="add mod modGraphic">
          <ac:chgData name="TANIA GARRIDO RIFFO" userId="988852bb-ff3b-4753-a7d8-ef8c9ab82643" providerId="ADAL" clId="{C121A050-52C1-46F7-87E9-126B97FA2F24}" dt="2022-03-03T20:19:12.132" v="17"/>
          <ac:graphicFrameMkLst>
            <pc:docMk/>
            <pc:sldMk cId="2343654298" sldId="291"/>
            <ac:graphicFrameMk id="6" creationId="{DB017332-BF21-468D-9A2F-DC757F553CC3}"/>
          </ac:graphicFrameMkLst>
        </pc:graphicFrameChg>
        <pc:graphicFrameChg chg="del modGraphic">
          <ac:chgData name="TANIA GARRIDO RIFFO" userId="988852bb-ff3b-4753-a7d8-ef8c9ab82643" providerId="ADAL" clId="{C121A050-52C1-46F7-87E9-126B97FA2F24}" dt="2022-03-03T20:18:31.393" v="7" actId="478"/>
          <ac:graphicFrameMkLst>
            <pc:docMk/>
            <pc:sldMk cId="2343654298" sldId="291"/>
            <ac:graphicFrameMk id="18" creationId="{4C3BD6F1-CAE6-44F7-8536-E56B6438A32A}"/>
          </ac:graphicFrameMkLst>
        </pc:graphicFrameChg>
      </pc:sldChg>
      <pc:sldChg chg="modSp mod">
        <pc:chgData name="TANIA GARRIDO RIFFO" userId="988852bb-ff3b-4753-a7d8-ef8c9ab82643" providerId="ADAL" clId="{C121A050-52C1-46F7-87E9-126B97FA2F24}" dt="2022-03-03T20:18:24.743" v="5" actId="207"/>
        <pc:sldMkLst>
          <pc:docMk/>
          <pc:sldMk cId="2019971963" sldId="311"/>
        </pc:sldMkLst>
        <pc:graphicFrameChg chg="modGraphic">
          <ac:chgData name="TANIA GARRIDO RIFFO" userId="988852bb-ff3b-4753-a7d8-ef8c9ab82643" providerId="ADAL" clId="{C121A050-52C1-46F7-87E9-126B97FA2F24}" dt="2022-03-03T20:18:24.743" v="5" actId="207"/>
          <ac:graphicFrameMkLst>
            <pc:docMk/>
            <pc:sldMk cId="2019971963" sldId="311"/>
            <ac:graphicFrameMk id="15" creationId="{892F926A-7CA5-46F9-9BC5-48C33A37BFC7}"/>
          </ac:graphicFrameMkLst>
        </pc:graphicFrameChg>
      </pc:sldChg>
      <pc:sldChg chg="delSp modSp mod">
        <pc:chgData name="TANIA GARRIDO RIFFO" userId="988852bb-ff3b-4753-a7d8-ef8c9ab82643" providerId="ADAL" clId="{C121A050-52C1-46F7-87E9-126B97FA2F24}" dt="2022-03-03T20:19:38.888" v="21" actId="478"/>
        <pc:sldMkLst>
          <pc:docMk/>
          <pc:sldMk cId="1567900897" sldId="343"/>
        </pc:sldMkLst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6" creationId="{37C5D2BC-54BC-45C8-BB61-7730F1E2381D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7" creationId="{4B4A4CE6-9121-4F1D-98DE-730CCA5DC03A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11" creationId="{27F8461A-3B21-4542-BA75-369426347A48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13" creationId="{6C0C1098-8724-4884-8FAC-0DDAFC38D9B1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14" creationId="{14298BC4-93F5-40F7-B570-ED5DB8FDAAB3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15" creationId="{FE7CB0F0-F535-46E1-9815-86F9D2EC777D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16" creationId="{1D98C5EA-6ECA-4EBD-8E5B-CDC6395194D5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17" creationId="{D927AED4-6521-4070-BC8E-B9C5582EC48A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18" creationId="{10DB75A0-3154-4F32-A1B5-63B285F81E76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19" creationId="{8BBAF1DC-9AC2-47F7-9DC0-38EE29909665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20" creationId="{13A38039-CEED-499B-85FD-B69A289F195B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21" creationId="{7E72A752-6716-45D1-AE8A-0B976416BC80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22" creationId="{4DA8A8CC-7BB3-4E95-A86A-7F7608CA1A3E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23" creationId="{BE02D29D-BF54-495C-A794-0A0BE5841C0C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24" creationId="{E2137A5D-B538-432C-83D4-E446B9A37361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25" creationId="{490A4860-9306-4C71-98DA-94F4355A7C8E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26" creationId="{E59F2416-29B3-4FD9-AF88-9187BD162F9C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27" creationId="{9EA11F5C-372E-4D85-BAC7-900F56D91301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28" creationId="{261D0BC6-2348-4E95-9FCE-E96C88D730DC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29" creationId="{7B49E5C9-6786-4D12-85B8-1167A3F5EC0D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30" creationId="{91EF3058-0D26-492F-A4EA-B69B64A13805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31" creationId="{9BDEAB40-C33C-46F9-8FE2-A573D748155B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32" creationId="{F2399C21-CF2E-48AA-ABB7-9FD667DA0B1C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33" creationId="{C218E900-D2F5-4102-A7DA-231A08AFD21A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34" creationId="{AE74C9D9-7840-4817-960C-EE6E3DE2D11A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35" creationId="{F3DB8BD0-F985-4654-A3B8-239190AF65C7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36" creationId="{8AA10DC7-5953-4947-8010-38A1A906E8FC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37" creationId="{CA8D1585-F74A-4DA4-9B20-5F876DB4D55C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38" creationId="{2BA4A164-EF18-404C-B8D8-075B6ACB2C7B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39" creationId="{0D9AD50E-25ED-4F66-B2E7-158F1B05C688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40" creationId="{F0D9E80C-B1B2-494F-B325-D1DCF001ACEF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41" creationId="{E9CE0DC6-845D-4A43-B954-65B58F31E0B4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42" creationId="{35F15447-8618-46F4-B955-DE4449A56B99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43" creationId="{2BB3EED7-C685-4033-953D-DF33E3474B29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44" creationId="{8E429C9E-A001-46CB-91FE-2ECEE8310D2C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45" creationId="{54CB9760-6617-46EE-A45A-15A779145D9F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46" creationId="{16B900B2-F02C-4913-A8AF-0BFC650229BD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47" creationId="{63DA7FB7-710D-4E22-BD88-4EC74F26D758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48" creationId="{E8F47F3C-B1FE-47E3-8008-B72FBF2C0480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49" creationId="{6A7AA773-0977-4CE4-B360-11092DF22600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50" creationId="{A2BF9DC9-C473-41E7-A5D2-ED7092D752AE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51" creationId="{3E01B13E-A667-4B3B-99EF-9C9B50D6000A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52" creationId="{F03A59B0-7F37-470A-B8EB-5789B7C78A7F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53" creationId="{A3707374-1D8B-4A33-9EB2-E1DF3DCE56CF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54" creationId="{C73B800E-D64F-495C-85A9-1BBF09DEC486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55" creationId="{D6519E45-9C8A-42DB-9246-DF42131EA3DB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56" creationId="{46B9BAA6-B413-4553-AE39-C01E656266D3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57" creationId="{846E7E0F-4F35-4B81-B28B-7FF452E78AF9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58" creationId="{20167146-E12E-4979-9E6D-7F38845906F3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59" creationId="{27762306-2ADC-467A-BEF5-5D41013D4D01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60" creationId="{F9A70561-C742-45DA-8CFF-A0E4C2F3C5C4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61" creationId="{17C510C2-6021-4C0F-8EEF-B3FC91A66F12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62" creationId="{D2D7826D-10BE-49C5-A3D3-A11110531816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63" creationId="{42627B90-8429-475F-87DB-D141DFF64A7B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64" creationId="{6AE65ECF-381A-4906-BE11-41ADBA340E13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65" creationId="{B89E2042-26D3-4059-B213-C5222CF4B1BD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66" creationId="{D27327BC-A43D-4C2A-97C3-263A1F2EFBB2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67" creationId="{41B8D5A6-4B6F-418E-9CBC-6EBA0A9CAFDB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68" creationId="{5D03ABB5-919D-4D69-A246-4046CE4224F6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69" creationId="{7756E07E-D35D-49C4-B21A-1683BF84EC1E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70" creationId="{293E6510-0FBB-4E31-948D-40B77A790EEE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71" creationId="{531A0D7A-9C16-42BF-B9B1-9581D39D82F8}"/>
          </ac:spMkLst>
        </pc:spChg>
        <pc:spChg chg="mod">
          <ac:chgData name="TANIA GARRIDO RIFFO" userId="988852bb-ff3b-4753-a7d8-ef8c9ab82643" providerId="ADAL" clId="{C121A050-52C1-46F7-87E9-126B97FA2F24}" dt="2022-03-03T20:19:33.642" v="19" actId="27803"/>
          <ac:spMkLst>
            <pc:docMk/>
            <pc:sldMk cId="1567900897" sldId="343"/>
            <ac:spMk id="72" creationId="{2CC42C32-5DEB-40F7-B72E-D7E16386CF56}"/>
          </ac:spMkLst>
        </pc:spChg>
        <pc:spChg chg="del mod">
          <ac:chgData name="TANIA GARRIDO RIFFO" userId="988852bb-ff3b-4753-a7d8-ef8c9ab82643" providerId="ADAL" clId="{C121A050-52C1-46F7-87E9-126B97FA2F24}" dt="2022-03-03T20:19:36.567" v="20" actId="478"/>
          <ac:spMkLst>
            <pc:docMk/>
            <pc:sldMk cId="1567900897" sldId="343"/>
            <ac:spMk id="73" creationId="{991DBE19-C115-446B-8C07-18028ECE79C5}"/>
          </ac:spMkLst>
        </pc:spChg>
        <pc:grpChg chg="del mod">
          <ac:chgData name="TANIA GARRIDO RIFFO" userId="988852bb-ff3b-4753-a7d8-ef8c9ab82643" providerId="ADAL" clId="{C121A050-52C1-46F7-87E9-126B97FA2F24}" dt="2022-03-03T20:19:33.642" v="19" actId="27803"/>
          <ac:grpSpMkLst>
            <pc:docMk/>
            <pc:sldMk cId="1567900897" sldId="343"/>
            <ac:grpSpMk id="2" creationId="{F4043A1D-D6E5-4C7B-9B58-0A14AA278F92}"/>
          </ac:grpSpMkLst>
        </pc:grpChg>
        <pc:picChg chg="del">
          <ac:chgData name="TANIA GARRIDO RIFFO" userId="988852bb-ff3b-4753-a7d8-ef8c9ab82643" providerId="ADAL" clId="{C121A050-52C1-46F7-87E9-126B97FA2F24}" dt="2022-03-03T20:19:33.642" v="19" actId="27803"/>
          <ac:picMkLst>
            <pc:docMk/>
            <pc:sldMk cId="1567900897" sldId="343"/>
            <ac:picMk id="5" creationId="{8C1AAD70-83D9-4834-B674-78D1C8B51D25}"/>
          </ac:picMkLst>
        </pc:picChg>
        <pc:picChg chg="del">
          <ac:chgData name="TANIA GARRIDO RIFFO" userId="988852bb-ff3b-4753-a7d8-ef8c9ab82643" providerId="ADAL" clId="{C121A050-52C1-46F7-87E9-126B97FA2F24}" dt="2022-03-03T20:19:38.888" v="21" actId="478"/>
          <ac:picMkLst>
            <pc:docMk/>
            <pc:sldMk cId="1567900897" sldId="343"/>
            <ac:picMk id="8" creationId="{E2AD7667-F90D-400A-8BC7-362B66145DFB}"/>
          </ac:picMkLst>
        </pc:picChg>
      </pc:sldChg>
    </pc:docChg>
  </pc:docChgLst>
  <pc:docChgLst>
    <pc:chgData name="TANIA GARRIDO RIFFO" userId="988852bb-ff3b-4753-a7d8-ef8c9ab82643" providerId="ADAL" clId="{295611E8-97BF-406E-BB0E-4E1E24A1E7CC}"/>
    <pc:docChg chg="undo custSel addSld delSld modSld">
      <pc:chgData name="TANIA GARRIDO RIFFO" userId="988852bb-ff3b-4753-a7d8-ef8c9ab82643" providerId="ADAL" clId="{295611E8-97BF-406E-BB0E-4E1E24A1E7CC}" dt="2022-03-02T13:59:28.301" v="92" actId="478"/>
      <pc:docMkLst>
        <pc:docMk/>
      </pc:docMkLst>
      <pc:sldChg chg="addSp delSp modSp mod">
        <pc:chgData name="TANIA GARRIDO RIFFO" userId="988852bb-ff3b-4753-a7d8-ef8c9ab82643" providerId="ADAL" clId="{295611E8-97BF-406E-BB0E-4E1E24A1E7CC}" dt="2022-03-02T13:52:52.540" v="13" actId="20577"/>
        <pc:sldMkLst>
          <pc:docMk/>
          <pc:sldMk cId="1424292751" sldId="256"/>
        </pc:sldMkLst>
        <pc:spChg chg="del">
          <ac:chgData name="TANIA GARRIDO RIFFO" userId="988852bb-ff3b-4753-a7d8-ef8c9ab82643" providerId="ADAL" clId="{295611E8-97BF-406E-BB0E-4E1E24A1E7CC}" dt="2022-03-02T13:52:22.042" v="5" actId="478"/>
          <ac:spMkLst>
            <pc:docMk/>
            <pc:sldMk cId="1424292751" sldId="256"/>
            <ac:spMk id="2" creationId="{C686F685-04D3-4FAA-8CD7-6FD8246155D0}"/>
          </ac:spMkLst>
        </pc:spChg>
        <pc:spChg chg="mod">
          <ac:chgData name="TANIA GARRIDO RIFFO" userId="988852bb-ff3b-4753-a7d8-ef8c9ab82643" providerId="ADAL" clId="{295611E8-97BF-406E-BB0E-4E1E24A1E7CC}" dt="2022-03-02T13:52:52.540" v="13" actId="20577"/>
          <ac:spMkLst>
            <pc:docMk/>
            <pc:sldMk cId="1424292751" sldId="256"/>
            <ac:spMk id="3" creationId="{CE4C69DC-8C2F-4ED9-B1FD-31D8AA59B1B3}"/>
          </ac:spMkLst>
        </pc:spChg>
        <pc:spChg chg="mod">
          <ac:chgData name="TANIA GARRIDO RIFFO" userId="988852bb-ff3b-4753-a7d8-ef8c9ab82643" providerId="ADAL" clId="{295611E8-97BF-406E-BB0E-4E1E24A1E7CC}" dt="2022-03-02T13:51:37.470" v="1" actId="14100"/>
          <ac:spMkLst>
            <pc:docMk/>
            <pc:sldMk cId="1424292751" sldId="256"/>
            <ac:spMk id="17" creationId="{A66DC41A-17BD-4FCF-BFAA-4BBA4C07778E}"/>
          </ac:spMkLst>
        </pc:spChg>
        <pc:spChg chg="del">
          <ac:chgData name="TANIA GARRIDO RIFFO" userId="988852bb-ff3b-4753-a7d8-ef8c9ab82643" providerId="ADAL" clId="{295611E8-97BF-406E-BB0E-4E1E24A1E7CC}" dt="2022-03-02T13:51:44.260" v="2" actId="478"/>
          <ac:spMkLst>
            <pc:docMk/>
            <pc:sldMk cId="1424292751" sldId="256"/>
            <ac:spMk id="18" creationId="{57A7BAAC-BC91-45BC-AC28-95C254F0829B}"/>
          </ac:spMkLst>
        </pc:spChg>
        <pc:spChg chg="add mod">
          <ac:chgData name="TANIA GARRIDO RIFFO" userId="988852bb-ff3b-4753-a7d8-ef8c9ab82643" providerId="ADAL" clId="{295611E8-97BF-406E-BB0E-4E1E24A1E7CC}" dt="2022-03-02T13:52:10.289" v="4" actId="207"/>
          <ac:spMkLst>
            <pc:docMk/>
            <pc:sldMk cId="1424292751" sldId="256"/>
            <ac:spMk id="19" creationId="{ECD6CCA2-1A76-4115-97DB-DA38F17FE6CF}"/>
          </ac:spMkLst>
        </pc:spChg>
        <pc:spChg chg="add mod">
          <ac:chgData name="TANIA GARRIDO RIFFO" userId="988852bb-ff3b-4753-a7d8-ef8c9ab82643" providerId="ADAL" clId="{295611E8-97BF-406E-BB0E-4E1E24A1E7CC}" dt="2022-03-02T13:52:23.130" v="6"/>
          <ac:spMkLst>
            <pc:docMk/>
            <pc:sldMk cId="1424292751" sldId="256"/>
            <ac:spMk id="20" creationId="{F676C101-C5DD-4EF4-9BC3-56F15BB5B233}"/>
          </ac:spMkLst>
        </pc:spChg>
        <pc:picChg chg="mod">
          <ac:chgData name="TANIA GARRIDO RIFFO" userId="988852bb-ff3b-4753-a7d8-ef8c9ab82643" providerId="ADAL" clId="{295611E8-97BF-406E-BB0E-4E1E24A1E7CC}" dt="2022-03-02T13:52:32.090" v="9" actId="14100"/>
          <ac:picMkLst>
            <pc:docMk/>
            <pc:sldMk cId="1424292751" sldId="256"/>
            <ac:picMk id="5" creationId="{AD650E1D-F9A7-4F38-92D3-9B7EDB2DFB6B}"/>
          </ac:picMkLst>
        </pc:picChg>
        <pc:picChg chg="mod">
          <ac:chgData name="TANIA GARRIDO RIFFO" userId="988852bb-ff3b-4753-a7d8-ef8c9ab82643" providerId="ADAL" clId="{295611E8-97BF-406E-BB0E-4E1E24A1E7CC}" dt="2022-03-02T13:52:42.636" v="11" actId="1076"/>
          <ac:picMkLst>
            <pc:docMk/>
            <pc:sldMk cId="1424292751" sldId="256"/>
            <ac:picMk id="1179" creationId="{3F998E7C-8B1E-49C8-B820-DDA7282C9BE1}"/>
          </ac:picMkLst>
        </pc:picChg>
      </pc:sldChg>
      <pc:sldChg chg="delSp modSp mod">
        <pc:chgData name="TANIA GARRIDO RIFFO" userId="988852bb-ff3b-4753-a7d8-ef8c9ab82643" providerId="ADAL" clId="{295611E8-97BF-406E-BB0E-4E1E24A1E7CC}" dt="2022-03-02T13:59:28.301" v="92" actId="478"/>
        <pc:sldMkLst>
          <pc:docMk/>
          <pc:sldMk cId="1368353469" sldId="262"/>
        </pc:sldMkLst>
        <pc:spChg chg="del">
          <ac:chgData name="TANIA GARRIDO RIFFO" userId="988852bb-ff3b-4753-a7d8-ef8c9ab82643" providerId="ADAL" clId="{295611E8-97BF-406E-BB0E-4E1E24A1E7CC}" dt="2022-03-02T13:59:28.301" v="92" actId="478"/>
          <ac:spMkLst>
            <pc:docMk/>
            <pc:sldMk cId="1368353469" sldId="262"/>
            <ac:spMk id="3" creationId="{596F3FFB-AFB7-43EF-9666-4924896D6D81}"/>
          </ac:spMkLst>
        </pc:spChg>
        <pc:spChg chg="mod">
          <ac:chgData name="TANIA GARRIDO RIFFO" userId="988852bb-ff3b-4753-a7d8-ef8c9ab82643" providerId="ADAL" clId="{295611E8-97BF-406E-BB0E-4E1E24A1E7CC}" dt="2022-03-02T13:52:58.139" v="14" actId="20577"/>
          <ac:spMkLst>
            <pc:docMk/>
            <pc:sldMk cId="1368353469" sldId="262"/>
            <ac:spMk id="5" creationId="{83319D95-BDD2-4318-ADA1-470C47AD40B3}"/>
          </ac:spMkLst>
        </pc:spChg>
      </pc:sldChg>
      <pc:sldChg chg="addSp delSp modSp mod">
        <pc:chgData name="TANIA GARRIDO RIFFO" userId="988852bb-ff3b-4753-a7d8-ef8c9ab82643" providerId="ADAL" clId="{295611E8-97BF-406E-BB0E-4E1E24A1E7CC}" dt="2022-03-02T13:54:42.080" v="44" actId="1076"/>
        <pc:sldMkLst>
          <pc:docMk/>
          <pc:sldMk cId="3118187305" sldId="278"/>
        </pc:sldMkLst>
        <pc:spChg chg="del">
          <ac:chgData name="TANIA GARRIDO RIFFO" userId="988852bb-ff3b-4753-a7d8-ef8c9ab82643" providerId="ADAL" clId="{295611E8-97BF-406E-BB0E-4E1E24A1E7CC}" dt="2022-03-02T13:54:00.599" v="23" actId="478"/>
          <ac:spMkLst>
            <pc:docMk/>
            <pc:sldMk cId="3118187305" sldId="278"/>
            <ac:spMk id="6" creationId="{18936DE2-3FEF-41C2-84A9-EA635B0C2BAD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7" creationId="{4589E2C4-BAAF-4454-B5C6-B47B08846812}"/>
          </ac:spMkLst>
        </pc:spChg>
        <pc:spChg chg="mod">
          <ac:chgData name="TANIA GARRIDO RIFFO" userId="988852bb-ff3b-4753-a7d8-ef8c9ab82643" providerId="ADAL" clId="{295611E8-97BF-406E-BB0E-4E1E24A1E7CC}" dt="2022-03-02T13:54:42.080" v="44" actId="1076"/>
          <ac:spMkLst>
            <pc:docMk/>
            <pc:sldMk cId="3118187305" sldId="278"/>
            <ac:spMk id="13" creationId="{E9F2F642-CEF8-4C6E-AC92-28E9E102CBE5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15" creationId="{BA0726A9-34BA-4AAB-94EB-9A0AC7BEE442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16" creationId="{8ADABE6A-907F-4B4F-BDAD-440238FA0B11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17" creationId="{EC551FC7-0E91-4B3C-87CF-5B386CEC1D4A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18" creationId="{CD29C0B4-0B57-4FFA-B262-F3B7E43508D0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19" creationId="{B9D31264-9E27-44CE-89D4-0776EF2BE8D7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20" creationId="{54E2FF24-9696-467D-AF23-8FF8B7457273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21" creationId="{ED0D5869-8E3A-4E27-B325-612089BF2800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22" creationId="{1749369A-FB8F-4570-B495-07DC4AC8ABD5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23" creationId="{0F5B698D-EFD4-4754-94A2-D244B787485C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24" creationId="{5C560020-1CF3-4B1A-9032-5B4A05FF09F6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25" creationId="{6347BBE2-052B-4B93-B33B-0032CDA9E9D1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26" creationId="{B9997F57-0298-410C-BDF9-AEE443B4AB41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27" creationId="{06782B0A-BB8C-4DC5-B649-B0833C90D013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28" creationId="{57479762-2F36-4130-B5CF-06EECF161703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29" creationId="{D4ED301D-B9CF-412F-99F3-2A4080783320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30" creationId="{791D1812-E552-431B-9E0D-17B8329E2929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31" creationId="{8BA62B64-81B6-4DAB-ACE7-B42489FE1C5A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32" creationId="{8F9FD9B0-EB95-4962-898C-045F8937CDEA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34" creationId="{0682FE7F-2357-461F-85E7-B220B8D8E89C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35" creationId="{128D40AA-25D8-433B-A7EB-C41FAFD79143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36" creationId="{4B312CCB-6354-44DE-9342-9FA4D9423F97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38" creationId="{234D2ED3-1F23-4061-AD2A-2BDC3E836B19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39" creationId="{19957E4A-84A3-426B-B469-BEDB0EC06651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40" creationId="{CB4B6F4E-E93E-4683-8DCC-A69AC10BD452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41" creationId="{5E74DDFA-4BDA-4954-952C-2680CBA3ADE8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42" creationId="{1482ECC7-94D5-43B9-952C-6D18C68AD892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43" creationId="{A60C0AF7-F8E4-45D5-AEAE-773AEB0B830E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44" creationId="{D63B31D7-88E8-4248-BC97-39BCC14F30E5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45" creationId="{8C35ADC2-FA27-4F7F-93A9-240E72541C39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46" creationId="{A238175C-F530-4610-A4DE-47BFB9F9D180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47" creationId="{F285B0D6-99AE-4720-A6BD-32720E4C7979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48" creationId="{E5B14AA6-B070-480E-8A88-84434FFD6686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49" creationId="{F1BC7D47-FCAE-464D-A38C-1F6A6FD8156A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50" creationId="{B5BE1324-42F0-439D-ADB6-D2F264605DCF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51" creationId="{CF8E6E3A-96FC-4728-9361-881DC546E464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52" creationId="{877ADBDE-22F7-4B53-8E54-4F452E7F0A44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53" creationId="{FB8AD8CA-A6E2-41EB-9552-16F1A66D9B38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54" creationId="{4F5EB946-370C-49B0-B493-D26248BFA6F7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55" creationId="{AB3E0F90-A18C-46CF-812E-3C2EB87FF68E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56" creationId="{5CF91C31-9018-48DF-8A96-D08E922975D8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57" creationId="{94F4E4D7-CC73-4D16-84FA-96F060FE32F6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58" creationId="{9893827C-C2FD-4210-AD72-6764421950E3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59" creationId="{AA5C2C27-F3B1-4705-87D3-406FF054DED8}"/>
          </ac:spMkLst>
        </pc:spChg>
        <pc:spChg chg="del">
          <ac:chgData name="TANIA GARRIDO RIFFO" userId="988852bb-ff3b-4753-a7d8-ef8c9ab82643" providerId="ADAL" clId="{295611E8-97BF-406E-BB0E-4E1E24A1E7CC}" dt="2022-03-02T13:53:59.090" v="21" actId="478"/>
          <ac:spMkLst>
            <pc:docMk/>
            <pc:sldMk cId="3118187305" sldId="278"/>
            <ac:spMk id="60" creationId="{EB8F2731-23E8-4A5F-9DC9-5ABA1BCD5235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64" creationId="{6B7258EC-8E3D-4C26-890A-4D0771C2E00A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65" creationId="{4209BD9F-BFD8-4FED-8C3E-A90915B0F7FD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66" creationId="{18E8E119-7079-4301-9A52-AE2BC14D2D2D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67" creationId="{FA5B442B-590B-4883-A15E-D40D8BD7B830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68" creationId="{EEBB3ADE-3360-4C15-AEB0-42B163349E6D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69" creationId="{16EE3753-2095-405B-921E-6AA010176795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70" creationId="{698691F0-7902-4C33-9F77-B2D819C89E3C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71" creationId="{0A8B5869-4AB6-406C-9EBF-985BA5997D6F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72" creationId="{22357288-FC20-4088-9251-597583CD4852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73" creationId="{17458846-D0C4-4DA3-8121-13C32FBD307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74" creationId="{4245F3B6-9739-47B5-B2AE-15819B9BA8BD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75" creationId="{2433A151-8C52-4B70-8423-6F98CA5E4E2A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76" creationId="{069F5991-2BB8-4ECA-83EF-846D30BC301D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77" creationId="{1A223BAF-65BB-42CC-8611-6B6C7C4FB133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78" creationId="{2F547FCF-FB4D-407C-A893-58FB38C2451D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79" creationId="{1F0DF751-74E6-44D0-BBDD-14E74F121054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80" creationId="{A8155C22-BBE0-491D-A86B-C8B7FF99C5A4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81" creationId="{82594701-E10C-44D7-85B6-43728158D852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82" creationId="{A53EA14B-D73C-4931-B7C8-44422C667C09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83" creationId="{4DC1C9F0-1532-4299-ADD4-583371F8FEFF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84" creationId="{719514AA-82E6-40CC-94C7-543615EA6BD3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85" creationId="{259A4459-6706-4116-90F9-D57AA6BF3BE8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86" creationId="{545AF1E3-A1BD-49C8-A1F0-A7E04C3B2C23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87" creationId="{AD46C6E5-D443-4E01-B78C-D5758259AF3B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88" creationId="{BACC91C5-691A-472E-B958-71E37FD95605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89" creationId="{1D148147-8BD3-4FE9-B7A2-6A04B26EAFE0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90" creationId="{49AD0DFA-3760-44BC-A2D7-86721797196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91" creationId="{D258F82F-1083-43C0-A1FE-EFEBEF00B0E5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92" creationId="{D70804B2-2432-41C3-AB68-43B7D3B34C5F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93" creationId="{9E2F282D-9BA1-44A6-BA23-6DA67ABF3C13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94" creationId="{192B0802-74B3-4E8C-AC86-EEE7B9524079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95" creationId="{66AA1030-1B88-4860-B289-45792402446C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96" creationId="{BF65FD6A-7730-4D9F-8F3C-05BCA60ABA65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97" creationId="{478A8209-85B2-454D-BA14-577A9FB5950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98" creationId="{9EAFD6A5-8143-4E49-A001-199C26F7A4C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99" creationId="{6186808E-88BB-49F3-B5E5-2CE660C1F32B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00" creationId="{0DCCD93B-6981-45C4-A4DC-CB3591AE17B0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01" creationId="{37964ED2-EEA6-458A-A06D-C9510299EE05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02" creationId="{2AF20129-3018-433B-B2E4-5669BF00B074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03" creationId="{E6E48D05-7DDF-49F1-98C5-8438F062C2F7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04" creationId="{42705DD5-0CBE-4E03-9A79-4925519F287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05" creationId="{376FF6F6-4B1A-4430-9B5E-1777A23B2B8B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06" creationId="{D95A4778-5C18-432D-A722-898A4067ABB8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07" creationId="{BE2EC963-E97E-43BD-A697-D136818362E2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08" creationId="{CDF54774-0E78-459A-90AD-80EEF8FA65B9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09" creationId="{DB164A52-B48A-4ACF-A4DC-BF4078B11DD7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10" creationId="{78DB88FF-239D-4DB5-B531-60B8F55E34DB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11" creationId="{496F094C-DBCD-406E-BE00-F9D3D0CBCB7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12" creationId="{B2FBAE1C-E325-47DA-B811-9C9F2D17DE3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13" creationId="{7DE0F7DB-3825-49CC-AA6C-B07A979B3DB4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14" creationId="{B04A1477-0C9D-4860-AF1A-7A9CADD43985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15" creationId="{5876E5EB-0507-4BB1-BECB-4ABB2E6770A6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16" creationId="{6193832F-4FB6-4C2F-BFE9-DE903067B959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17" creationId="{09929A9D-04BF-4526-AD65-5EA329E8DCE0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18" creationId="{ADCE92F9-772D-462A-B2A7-6A3A1F3E57C8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19" creationId="{49B6CBF9-72C6-44F0-ACE6-B99BC8E03AE5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20" creationId="{423CC0D7-41D1-4944-9E13-47BA04DDCDCB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21" creationId="{B8DE86BC-3D08-4842-80AF-50E759BF04D3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22" creationId="{78FB60B2-B81A-44A9-9E54-DAA3C64C68D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23" creationId="{31D2CE4D-A811-43FC-9276-DF2AE26AAE5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24" creationId="{F6243DAC-0C68-47F3-AC0B-E1870F3DEBF6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25" creationId="{7AB85D3C-6DAB-4230-9447-5BEFBD63811A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26" creationId="{75277C5B-5EC8-4D35-8E1F-78ACF57688A4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27" creationId="{6E4F744F-C1F3-48F5-894C-F8F91703FA8A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28" creationId="{1FE11D5A-12E3-48D8-8AF5-A5B439F3888C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29" creationId="{7BCA6EA1-08B1-49C1-8FCD-9B749EC484FA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30" creationId="{3659EFC3-9F95-4A94-B58D-B6A1D238F450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31" creationId="{66FB5277-4886-4072-A650-08F62B519067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32" creationId="{0585F02F-7D63-4C38-BD08-E2CF242C21E1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33" creationId="{EAABE446-1C61-437B-A0E6-8C4713218D68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34" creationId="{5FBF577C-D065-4A1C-B561-AAE101DE65C3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35" creationId="{A284EDED-A5F2-4180-B158-44E872D255E9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36" creationId="{FAA848F6-BCB8-45F4-A6E0-78D8E06C00A1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37" creationId="{D0C357BE-F082-4186-866D-5521DE3B2627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38" creationId="{5569A753-C844-4E2F-8895-A0A79E228835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39" creationId="{BA1ECF1C-DBE3-4023-AFA8-E8866AADB091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40" creationId="{387221CF-7F46-4B96-A72B-4D73354C4B20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41" creationId="{8BE9089C-0CB3-4951-AB47-583EB53BF33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42" creationId="{97F5B3FB-D117-4D16-AADF-91C39F16C399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43" creationId="{35ED3C5B-5700-473E-BDBA-0E38C164C639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44" creationId="{F1462361-E703-44F0-8D51-E1ECE6984999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45" creationId="{6133F11C-7049-4844-B3B0-35E2EA79CDA1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46" creationId="{AE9836AA-EBC7-484C-9872-981F0C00FC08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47" creationId="{FE951495-3564-41D7-A32D-E5B2A9A348B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48" creationId="{AF5AB642-A141-4972-B484-1E6B53A8CDC3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49" creationId="{E6109EC3-8866-464A-BD01-7DC253F21097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50" creationId="{FC242D80-66CE-4034-AA42-6CCB75BC1AB7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51" creationId="{5CB1970E-60B2-4A7A-95F5-9F4CF2216FC1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52" creationId="{FC842BB6-F949-429C-BB90-8A7A3C502131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53" creationId="{C478EFBA-851B-4FDC-8FEE-2ADE761A36B7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54" creationId="{B38B9014-6600-48E2-A17F-C0681A92912B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55" creationId="{0AD159D7-B28F-476D-B55C-5C2B9B347B48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56" creationId="{595A2AE6-0C31-46F3-A60F-EAA49284875C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57" creationId="{80DCBA8C-1C33-44E5-A7E6-5A5A0DF60322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58" creationId="{7F9DCCA9-1EDA-410B-AB20-A2831D839686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59" creationId="{7113EF3D-C004-495D-8267-3F24972DE1CC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60" creationId="{1CE7E690-2724-4A6F-8498-FD68C20A5AF6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61" creationId="{00B71397-9F3A-4A18-B44B-20C3F96B1C29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62" creationId="{0843AD8B-594C-4B69-B9B9-FE3CAD95C6D2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63" creationId="{806DB775-607B-428F-9C01-6752E337A9DB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64" creationId="{E66E0CE4-99D9-4D8C-B858-A11C54885586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65" creationId="{ECB37B24-2027-41A3-B141-F39D586CEF4F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66" creationId="{D6B8B932-C1D2-4C62-9DD2-BCA4666950CC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67" creationId="{239337BE-D0BA-43D3-A76E-64A57B198931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68" creationId="{62A5A440-4685-4747-A1A7-F41F87AE3B54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69" creationId="{60774348-3909-40E6-AD7C-CFA2BDD7415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70" creationId="{8247E497-94C5-4247-A0EC-1AE44F01B9CF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71" creationId="{03252874-6004-414A-A70D-0242509D6CE6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72" creationId="{BC2644AB-4C78-474A-ABC9-0BF518A07F73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73" creationId="{1DB851C0-A76D-4D4E-842C-FEA74FC6CF03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74" creationId="{FCFF2B5C-2EA0-4761-8BD2-94979F8159F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75" creationId="{061EDC3C-088C-422E-BB13-9BDE2585CDF2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76" creationId="{55E51100-3BCF-4215-B9EB-C35CA1745FAF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77" creationId="{6DD96F2D-2E3C-4B67-B1FF-4293090EC76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78" creationId="{A7F35277-093E-4A8A-BD64-88B408A88DEF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79" creationId="{AA9332CA-6207-4BA5-84EA-90CA67A503EE}"/>
          </ac:spMkLst>
        </pc:spChg>
        <pc:spChg chg="mod">
          <ac:chgData name="TANIA GARRIDO RIFFO" userId="988852bb-ff3b-4753-a7d8-ef8c9ab82643" providerId="ADAL" clId="{295611E8-97BF-406E-BB0E-4E1E24A1E7CC}" dt="2022-03-02T13:54:23.085" v="24"/>
          <ac:spMkLst>
            <pc:docMk/>
            <pc:sldMk cId="3118187305" sldId="278"/>
            <ac:spMk id="180" creationId="{01EEB46A-20BA-4DC8-9E2F-9EBB37B2BDB4}"/>
          </ac:spMkLst>
        </pc:spChg>
        <pc:grpChg chg="add mod">
          <ac:chgData name="TANIA GARRIDO RIFFO" userId="988852bb-ff3b-4753-a7d8-ef8c9ab82643" providerId="ADAL" clId="{295611E8-97BF-406E-BB0E-4E1E24A1E7CC}" dt="2022-03-02T13:54:37.500" v="43" actId="1036"/>
          <ac:grpSpMkLst>
            <pc:docMk/>
            <pc:sldMk cId="3118187305" sldId="278"/>
            <ac:grpSpMk id="61" creationId="{AE0D320D-6C09-467B-BCDE-7C2E22ED915F}"/>
          </ac:grpSpMkLst>
        </pc:grpChg>
        <pc:grpChg chg="mod">
          <ac:chgData name="TANIA GARRIDO RIFFO" userId="988852bb-ff3b-4753-a7d8-ef8c9ab82643" providerId="ADAL" clId="{295611E8-97BF-406E-BB0E-4E1E24A1E7CC}" dt="2022-03-02T13:54:23.085" v="24"/>
          <ac:grpSpMkLst>
            <pc:docMk/>
            <pc:sldMk cId="3118187305" sldId="278"/>
            <ac:grpSpMk id="62" creationId="{77CC4FD2-FBCA-4E53-8A32-82C3168A33A8}"/>
          </ac:grpSpMkLst>
        </pc:grpChg>
        <pc:grpChg chg="mod">
          <ac:chgData name="TANIA GARRIDO RIFFO" userId="988852bb-ff3b-4753-a7d8-ef8c9ab82643" providerId="ADAL" clId="{295611E8-97BF-406E-BB0E-4E1E24A1E7CC}" dt="2022-03-02T13:54:23.085" v="24"/>
          <ac:grpSpMkLst>
            <pc:docMk/>
            <pc:sldMk cId="3118187305" sldId="278"/>
            <ac:grpSpMk id="63" creationId="{5657172C-771D-407C-8EFF-ED00F45E265E}"/>
          </ac:grpSpMkLst>
        </pc:grpChg>
        <pc:picChg chg="del">
          <ac:chgData name="TANIA GARRIDO RIFFO" userId="988852bb-ff3b-4753-a7d8-ef8c9ab82643" providerId="ADAL" clId="{295611E8-97BF-406E-BB0E-4E1E24A1E7CC}" dt="2022-03-02T13:53:59.879" v="22" actId="478"/>
          <ac:picMkLst>
            <pc:docMk/>
            <pc:sldMk cId="3118187305" sldId="278"/>
            <ac:picMk id="8" creationId="{009E53FE-0D83-43DE-B9B1-EC67177FCE0E}"/>
          </ac:picMkLst>
        </pc:picChg>
        <pc:picChg chg="del">
          <ac:chgData name="TANIA GARRIDO RIFFO" userId="988852bb-ff3b-4753-a7d8-ef8c9ab82643" providerId="ADAL" clId="{295611E8-97BF-406E-BB0E-4E1E24A1E7CC}" dt="2022-03-02T13:53:59.090" v="21" actId="478"/>
          <ac:picMkLst>
            <pc:docMk/>
            <pc:sldMk cId="3118187305" sldId="278"/>
            <ac:picMk id="10" creationId="{F0B4B4FB-5BE5-4989-B46C-49CE0A22638E}"/>
          </ac:picMkLst>
        </pc:picChg>
        <pc:picChg chg="del">
          <ac:chgData name="TANIA GARRIDO RIFFO" userId="988852bb-ff3b-4753-a7d8-ef8c9ab82643" providerId="ADAL" clId="{295611E8-97BF-406E-BB0E-4E1E24A1E7CC}" dt="2022-03-02T13:53:59.090" v="21" actId="478"/>
          <ac:picMkLst>
            <pc:docMk/>
            <pc:sldMk cId="3118187305" sldId="278"/>
            <ac:picMk id="11" creationId="{B07A412E-67F5-422F-8798-1413333E8568}"/>
          </ac:picMkLst>
        </pc:picChg>
      </pc:sldChg>
      <pc:sldChg chg="addSp delSp modSp mod modClrScheme chgLayout">
        <pc:chgData name="TANIA GARRIDO RIFFO" userId="988852bb-ff3b-4753-a7d8-ef8c9ab82643" providerId="ADAL" clId="{295611E8-97BF-406E-BB0E-4E1E24A1E7CC}" dt="2022-03-02T13:56:06.569" v="61"/>
        <pc:sldMkLst>
          <pc:docMk/>
          <pc:sldMk cId="1864988462" sldId="279"/>
        </pc:sldMkLst>
        <pc:spChg chg="mod ord">
          <ac:chgData name="TANIA GARRIDO RIFFO" userId="988852bb-ff3b-4753-a7d8-ef8c9ab82643" providerId="ADAL" clId="{295611E8-97BF-406E-BB0E-4E1E24A1E7CC}" dt="2022-03-02T13:55:57.365" v="60" actId="700"/>
          <ac:spMkLst>
            <pc:docMk/>
            <pc:sldMk cId="1864988462" sldId="279"/>
            <ac:spMk id="2" creationId="{FEB682EA-56D1-485F-A98B-577965D81C7D}"/>
          </ac:spMkLst>
        </pc:spChg>
        <pc:spChg chg="mod ord">
          <ac:chgData name="TANIA GARRIDO RIFFO" userId="988852bb-ff3b-4753-a7d8-ef8c9ab82643" providerId="ADAL" clId="{295611E8-97BF-406E-BB0E-4E1E24A1E7CC}" dt="2022-03-02T13:55:57.365" v="60" actId="700"/>
          <ac:spMkLst>
            <pc:docMk/>
            <pc:sldMk cId="1864988462" sldId="279"/>
            <ac:spMk id="3" creationId="{3B17D545-2059-445C-A261-6D9E2E529F00}"/>
          </ac:spMkLst>
        </pc:spChg>
        <pc:spChg chg="mod ord">
          <ac:chgData name="TANIA GARRIDO RIFFO" userId="988852bb-ff3b-4753-a7d8-ef8c9ab82643" providerId="ADAL" clId="{295611E8-97BF-406E-BB0E-4E1E24A1E7CC}" dt="2022-03-02T13:55:57.365" v="60" actId="700"/>
          <ac:spMkLst>
            <pc:docMk/>
            <pc:sldMk cId="1864988462" sldId="279"/>
            <ac:spMk id="4" creationId="{05264170-62D5-423A-B9EF-827629E8845A}"/>
          </ac:spMkLst>
        </pc:spChg>
        <pc:spChg chg="del">
          <ac:chgData name="TANIA GARRIDO RIFFO" userId="988852bb-ff3b-4753-a7d8-ef8c9ab82643" providerId="ADAL" clId="{295611E8-97BF-406E-BB0E-4E1E24A1E7CC}" dt="2022-03-02T13:55:38.120" v="56" actId="478"/>
          <ac:spMkLst>
            <pc:docMk/>
            <pc:sldMk cId="1864988462" sldId="279"/>
            <ac:spMk id="5" creationId="{3B298BB0-AE2D-4CBE-B8E8-5CB90F4828CD}"/>
          </ac:spMkLst>
        </pc:spChg>
        <pc:spChg chg="del mod">
          <ac:chgData name="TANIA GARRIDO RIFFO" userId="988852bb-ff3b-4753-a7d8-ef8c9ab82643" providerId="ADAL" clId="{295611E8-97BF-406E-BB0E-4E1E24A1E7CC}" dt="2022-03-02T13:55:38.120" v="56" actId="478"/>
          <ac:spMkLst>
            <pc:docMk/>
            <pc:sldMk cId="1864988462" sldId="279"/>
            <ac:spMk id="6" creationId="{8F50D24B-CF49-41F2-8AC4-8B7CAAD54A35}"/>
          </ac:spMkLst>
        </pc:spChg>
        <pc:spChg chg="add del mod">
          <ac:chgData name="TANIA GARRIDO RIFFO" userId="988852bb-ff3b-4753-a7d8-ef8c9ab82643" providerId="ADAL" clId="{295611E8-97BF-406E-BB0E-4E1E24A1E7CC}" dt="2022-03-02T13:55:45.100" v="57" actId="478"/>
          <ac:spMkLst>
            <pc:docMk/>
            <pc:sldMk cId="1864988462" sldId="279"/>
            <ac:spMk id="8" creationId="{EFB6B276-BA4D-46A2-AD99-1988B27F8BC6}"/>
          </ac:spMkLst>
        </pc:spChg>
        <pc:spChg chg="add mod">
          <ac:chgData name="TANIA GARRIDO RIFFO" userId="988852bb-ff3b-4753-a7d8-ef8c9ab82643" providerId="ADAL" clId="{295611E8-97BF-406E-BB0E-4E1E24A1E7CC}" dt="2022-03-02T13:56:06.569" v="61"/>
          <ac:spMkLst>
            <pc:docMk/>
            <pc:sldMk cId="1864988462" sldId="279"/>
            <ac:spMk id="11" creationId="{F4AFC795-E49C-4AD6-8CE5-44C0C0D79A7D}"/>
          </ac:spMkLst>
        </pc:spChg>
      </pc:sldChg>
      <pc:sldChg chg="addSp delSp modSp add mod">
        <pc:chgData name="TANIA GARRIDO RIFFO" userId="988852bb-ff3b-4753-a7d8-ef8c9ab82643" providerId="ADAL" clId="{295611E8-97BF-406E-BB0E-4E1E24A1E7CC}" dt="2022-03-02T13:59:08.820" v="91" actId="1076"/>
        <pc:sldMkLst>
          <pc:docMk/>
          <pc:sldMk cId="0" sldId="280"/>
        </pc:sldMkLst>
        <pc:spChg chg="mod">
          <ac:chgData name="TANIA GARRIDO RIFFO" userId="988852bb-ff3b-4753-a7d8-ef8c9ab82643" providerId="ADAL" clId="{295611E8-97BF-406E-BB0E-4E1E24A1E7CC}" dt="2022-03-02T13:58:51.540" v="88" actId="208"/>
          <ac:spMkLst>
            <pc:docMk/>
            <pc:sldMk cId="0" sldId="280"/>
            <ac:spMk id="2" creationId="{36925BB7-B649-4D48-B8A0-A98B61F92E79}"/>
          </ac:spMkLst>
        </pc:spChg>
        <pc:spChg chg="mod">
          <ac:chgData name="TANIA GARRIDO RIFFO" userId="988852bb-ff3b-4753-a7d8-ef8c9ab82643" providerId="ADAL" clId="{295611E8-97BF-406E-BB0E-4E1E24A1E7CC}" dt="2022-03-02T13:58:16.549" v="77" actId="1076"/>
          <ac:spMkLst>
            <pc:docMk/>
            <pc:sldMk cId="0" sldId="280"/>
            <ac:spMk id="10" creationId="{80A5C257-0DA0-4FD5-9282-C54A152ED3D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24" creationId="{46A098A2-BFB5-4CF4-BF78-2AAB124F2F52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25" creationId="{5B9C5D45-A023-4017-A5DF-F05C3BB8C731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26" creationId="{3FCDB073-682B-4194-AB3A-94B4EF447C7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27" creationId="{22951B8C-1574-49C7-A0CE-D2AD8FF21A9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28" creationId="{C17E4E0D-F5D3-4DDA-819B-E6A166AD5531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29" creationId="{6BF08DC5-4D24-43E8-887C-65E020B1704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30" creationId="{0B63E7CD-B6F9-4DF8-AEE6-CF0C6D4DED1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31" creationId="{99720D88-1421-4E63-98FC-AE34EC88D50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32" creationId="{1A79F897-8871-409C-AB9F-721CEE8C1C82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33" creationId="{4EDFF2E2-0190-45F9-8B88-CBB8BE35A3E1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34" creationId="{68F06878-36A3-487F-B908-C50E6A46F05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35" creationId="{C8CB9BD9-11ED-4D74-9E29-3DF824B5597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36" creationId="{7E3A77B9-A719-4516-A34E-47C2BCEAE57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37" creationId="{7FE4F3B2-7355-4E67-AF40-B18FB15A367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38" creationId="{CD35BF3E-4199-41E6-BD5F-282F341E608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39" creationId="{328919B8-59FA-4949-9018-049EF13C1B7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40" creationId="{0BF36358-4737-4FEE-BC3C-F85A48EB6A25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41" creationId="{E782C750-9883-4085-8DA1-167D08ECFEFA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42" creationId="{0CE78B7E-B685-456D-BBDB-FCA4DB8B046D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43" creationId="{9EB96A5D-9130-4A41-9C26-D7A28445046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44" creationId="{C29228FD-F982-4FBE-82C1-6712FD7EF39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45" creationId="{A8ECA7E3-EA97-4024-947E-E8AB706BD8CD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46" creationId="{33A6AC0E-B2D9-439B-BC26-E90897498FB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47" creationId="{F8B7B5BC-22BB-4503-BB74-D7EB74CFB942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48" creationId="{666788C2-AB09-4BE7-8318-FA36C27553D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49" creationId="{55C7E189-96B1-41C8-8523-C02E04BAB622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51" creationId="{FD772585-87DF-4023-AC26-3B83608F7D6F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52" creationId="{EF09D9C9-36EE-49D7-9C12-F0698B0D98D5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53" creationId="{25EEDEDA-8E1E-4C85-98A8-85A2C77F3F0D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54" creationId="{542D9B76-32DA-4F4B-A519-F48166CDD74F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55" creationId="{243A329C-3EC3-42B1-B074-13F560E2BDE5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56" creationId="{CCB045F5-934E-405D-88D8-E361D9A91AA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58" creationId="{1A613895-ED27-460B-8450-3E8D1E917C35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59" creationId="{4774E635-41F6-45CB-9043-EF0EA191DD3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60" creationId="{5EBA828B-736A-4E4E-8CBF-EDBECACA7EB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61" creationId="{1E18884C-3D5A-4697-8336-322F45F4BBFF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62" creationId="{6980DD29-F995-4E6E-93CD-1E924FA4DE72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63" creationId="{276FDFC9-C02A-4859-AF1C-82905DC01610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64" creationId="{634FF932-65E4-41B0-82FC-AFAAA3382757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65" creationId="{257C591D-F57E-471F-BF8A-FF3EAE11F2A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66" creationId="{5A43EE8E-E6CD-491F-984D-8AB3934814DD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67" creationId="{ABFDB190-A31F-489A-BE4F-621FB0291B3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68" creationId="{DAB902FB-6607-407C-BCEB-51EE6C9702B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69" creationId="{41A97256-9476-40F8-8FF8-4A774A75700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70" creationId="{7A803AFA-9C75-4D5B-BDB0-8755F4C1A771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71" creationId="{BAA9C49C-0E56-4566-9C84-C9EFB6C50DF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72" creationId="{B39810E2-213A-4A20-851D-41F7DEFF492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73" creationId="{DEC1C2B9-7C68-4132-9C75-92A67181F5C0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74" creationId="{B63D961C-06FC-4B1E-A8C7-C6635C0D066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75" creationId="{063136DD-BF97-4977-B55B-0BA7EBA8EE9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76" creationId="{FB049876-7966-4139-BBCF-70F30D7D9BC5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77" creationId="{09AB789B-BC02-48C5-AEEA-E1D7625BB4E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78" creationId="{68C546F8-67F4-4314-92F6-E501EA252437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79" creationId="{E94CE329-192C-4DCC-8458-56F50DC368B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80" creationId="{1F4AB222-B719-413B-AFE3-B358C23C2D3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81" creationId="{C7DFEFCD-5B9B-44F4-B494-31BA3A68FD2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82" creationId="{745FFB70-3A0C-4F5F-8113-C3E1124F8105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83" creationId="{10914023-BECE-4FC3-894E-25424ACE3DE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84" creationId="{819C6806-C3B5-4467-948F-B9421CD2C70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85" creationId="{E5A33D46-E8CD-437A-A04D-FF303827576F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86" creationId="{F6632D7F-84DB-4B7E-A2C1-D7102D71961D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87" creationId="{AD29F691-F5CC-4E13-A7CC-6312AB9E43D3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88" creationId="{A478A599-07C9-4B94-90EA-4BC3401A416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89" creationId="{C051F0B3-6D10-4E51-9774-370E4AFD859A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90" creationId="{46FF7A87-D95D-49E7-9585-BBBDFAD770E7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91" creationId="{DC7F56A0-97D6-4506-80A5-E5AFA6EFCAC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92" creationId="{E8BC3706-DE4A-48EF-AF9D-E52A0C6D0923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93" creationId="{F8D52FA0-0AE1-4E19-9D63-EF2455CB0271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94" creationId="{A31701C5-794B-475C-B45B-0953B7B1329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95" creationId="{2F1929D0-8BA2-4508-AA0B-C28837CC333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96" creationId="{B144BD43-C3B3-41B2-81F7-5E6549914C87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97" creationId="{0C1E85C0-37C5-4573-9208-62593F8D084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98" creationId="{E04C64BB-3D40-4669-A84D-4546BD728063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299" creationId="{64E55702-5E22-4FD5-850F-B9946EEDB25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00" creationId="{BC25DC37-2002-4CC0-A007-B15B3C769E2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01" creationId="{13ACE2A5-D80D-4BF2-81ED-71D8BBC388F0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02" creationId="{5442EAD7-6027-43C5-9509-734628E68A6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03" creationId="{C62C86C5-314E-462A-BFC8-78C0F6607D0D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04" creationId="{4DACC652-68DD-4E27-866D-8DB8E4DF5503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05" creationId="{23554C15-549C-45CE-B23E-3D54560E589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06" creationId="{B7839C8F-F25E-4CE3-967B-23D41C3A7072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07" creationId="{23850A6B-66A7-4BEE-B3B3-D39D2E2AE57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08" creationId="{ECD90177-3611-44AD-92E5-1F8A5E0B4AF3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09" creationId="{57DC26FB-FFBF-4721-B479-1195FA55095A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10" creationId="{87B525D9-F8D7-4F21-AFB8-3B7C6B16F382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11" creationId="{8A5A7364-2036-4B7C-92D2-3DF932B654C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12" creationId="{289B0EDE-0ADD-4928-8A4A-A7DBCEDFE9EF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13" creationId="{D6A34988-D93B-4FC1-B8A8-317C421C68C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14" creationId="{D75931E5-F9DC-480D-86D5-AC8A33197EE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15" creationId="{FDA17C9D-FB6C-4789-BBBB-E9CC97C6B3B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16" creationId="{EED9CAEB-EB75-4F5D-871C-9C9B18F674CA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17" creationId="{A9852231-68A3-4974-8453-EF87C24DAE9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18" creationId="{EAD046CB-8EA9-47FF-866F-E185746E65B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19" creationId="{C967F08D-C346-42FF-8B01-C51A26F848F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20" creationId="{11B6DDCB-ACAD-45FE-8DA7-46D24D2CF2BD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21" creationId="{D463CF4F-4817-4046-8B7D-DD30CDBA76C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23" creationId="{6AEA9CC4-B418-4A92-B6BB-60E36B8A47B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24" creationId="{E367E322-8993-44D9-A170-58BB89A105D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25" creationId="{CBADA167-34F7-4FBA-994E-A307503BC68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26" creationId="{08C61EAF-295D-47C0-899A-95BE882B292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27" creationId="{1475E8F3-E8FF-4F95-BC8C-AA51B9CB2C0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28" creationId="{E09EFE94-E29E-4BC1-87C0-16DA4C1AD732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29" creationId="{A0688EA2-7634-4D35-8FAD-BB66375B761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30" creationId="{07348F5A-728A-4B04-AB07-3D35C5C61D6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31" creationId="{B232D52B-D8B0-4865-ACBA-6FE62F5D2CDD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32" creationId="{CA769536-1502-4B0D-B500-B5F0AFDBCE61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33" creationId="{353C86A4-AA5B-40CB-AC32-8600D1478EE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34" creationId="{83834B7C-C092-4BE9-A398-44AB2CDD69F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35" creationId="{81D0352F-6186-4A45-9F4D-5504BFAD09C5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36" creationId="{0235CE08-5774-47B1-B115-594A12F8E0E2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37" creationId="{E3599A2F-B519-4016-B8D5-3284438FDD0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38" creationId="{81BFB19C-E602-4196-9F94-676ECCA778AF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39" creationId="{190473CF-BAF6-4734-BD06-AC0049BC491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40" creationId="{E1CA8517-092D-4CB8-8C01-4A35EADB290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41" creationId="{73BBF7A1-2D78-4E85-8B90-59A97C97FA7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42" creationId="{CF791175-0F9D-4B7D-9845-C8CA94BA120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43" creationId="{9034ABC4-C418-4027-AB69-359F60969672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44" creationId="{DA16A0F6-6D2F-4E4A-8194-7CF31C566B7D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45" creationId="{56BD5013-690B-47B1-B8A1-F4C7085F804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46" creationId="{B279DC9A-930A-4F22-8D20-1562FE5E2DD3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47" creationId="{903469AC-F429-45BC-9585-E1654AA95403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48" creationId="{8FBD053A-A597-4F38-AC3E-FB2B154CD8B7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49" creationId="{A4A3BA40-A2FB-4D68-A99A-84C49E9C22D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50" creationId="{8643357C-E433-46AC-A28F-E8E1D7CC3AA7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51" creationId="{0920960F-33D9-4601-9FAB-B7E8CA3FDEA5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52" creationId="{E8578F54-0A0E-4DAC-960B-A6E51D644FDD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53" creationId="{C4D9237B-455A-47F6-B606-7DD21DEF6EC1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54" creationId="{EC5FD878-0213-46B2-8A8E-8309D2C3EAD0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55" creationId="{2ED81ECD-8704-416F-9A75-498F29D9D597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56" creationId="{DB874F7B-4CFE-4FD2-8C0C-192C23B6C9A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57" creationId="{A1594E5A-9DC3-47ED-BB9D-9653DB0D7EC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58" creationId="{19809F9B-2148-4BEE-AB2A-B13EB402713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59" creationId="{546206C6-C8F7-44AF-B872-5ED2967943F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60" creationId="{6E594F50-386F-46DF-9644-CAE1C0836C13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61" creationId="{01675CC7-373D-4123-A58B-1B5CC74CA29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62" creationId="{1C504D27-0AD7-4CD6-BE92-4857E303C9E5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63" creationId="{DE7C41F1-4BF5-4311-A409-AFB588ECC3F3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64" creationId="{96E953E7-C66F-48B9-820D-82FA762678F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65" creationId="{369D24EA-4046-4A99-AB07-65664B7676C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66" creationId="{E782B82C-9356-4CD9-B872-FA4792B230A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67" creationId="{925DE28C-279E-4DD5-851E-07B66F53C52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68" creationId="{F280FA85-B7F1-4F1F-93B7-020F04B44701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69" creationId="{EEC93079-F8D5-440B-B005-9CEB5120AF0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70" creationId="{ED3872B8-556D-4BC5-BF58-47272EFE016D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71" creationId="{D3F78881-419E-4BA7-9DB4-10100A71A42D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72" creationId="{D9E91570-31F7-41C1-B003-E21DBF4FADD0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73" creationId="{117AB4AC-AE09-4442-9F13-EFCF2E47E42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74" creationId="{B7236B61-BCE8-48E7-9034-6B9DC37F49BF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75" creationId="{561B014F-2A82-441B-A3F3-3F7CD1A9648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76" creationId="{B2956CBA-052B-41FC-BAEE-55DC0F325FF7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77" creationId="{65BC7496-A1C1-4458-8AA8-E01BFCFD412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78" creationId="{66BE78E0-B84F-4796-9BC5-46FF1A28122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79" creationId="{96EE09A0-86F1-49E8-870F-3E34A1A61607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80" creationId="{356DCD4A-BC81-44E6-BCAB-26C3A72A380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81" creationId="{A687269B-6484-4378-96C9-3D98B62F44F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82" creationId="{AD4D4510-DEE7-4ADF-9C70-DCF82531608A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83" creationId="{06C75603-59E8-4D1B-BBBA-FE53D90DC1F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84" creationId="{AED3032E-76D8-46B5-BA72-ED50FE5B5E8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85" creationId="{4B4711B5-AEE9-48AD-90A7-A9A87CFEF873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86" creationId="{5F8B8F6C-3E72-4894-9332-6471109988C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87" creationId="{E35C9F13-1F11-4D79-984C-9DBCC2E4F0E5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88" creationId="{6A3D65C1-6ED3-4846-8E94-F6ACAA673D95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89" creationId="{F9361B44-2570-461B-9939-7D9EBE071017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90" creationId="{2D5C3CEA-D96C-4339-B87A-49AC29EB7C7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91" creationId="{50973213-781D-416B-83F3-D6F00AE011B5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92" creationId="{4F0532AC-1126-4628-AF13-81FFB7D00C8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93" creationId="{4D33889C-82EB-4B51-8D91-F7C7AE4A1240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94" creationId="{F09FFD00-3FC3-4C9D-A360-9CD0976AE84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95" creationId="{044680F2-4F33-451C-ABAF-DA2D04B6F6B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96" creationId="{ACED2F42-AC9A-4E5A-9C6C-CE2608B616A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97" creationId="{2FF3C90A-333D-4C13-BE02-11B81B2AD6C0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98" creationId="{ED131C30-EECC-43AA-AFD5-0F24F74986A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399" creationId="{5CC047F2-F9B0-40ED-8F4A-7ADC3FF1455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00" creationId="{6C81CEBB-5A77-498B-A2CD-429C501EA8D7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01" creationId="{C8729D57-20C5-42BA-964B-2698099C6ACF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02" creationId="{20016691-2EB9-4F3A-8948-5B61FBD11DA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03" creationId="{0DCFFA8C-78DF-447E-869F-DC33C3FCB92A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04" creationId="{37922DD8-8526-480B-A97F-8BA9821FCDD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05" creationId="{FA258268-74F8-4B44-B944-6DFED154E692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06" creationId="{4E6A1DEE-CC7D-48F1-BE9E-58D036062399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07" creationId="{A1B830A5-D6A7-4822-8D4D-562A865C6AE3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08" creationId="{3871AE76-8925-413F-9A22-F88F1F86C1AA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09" creationId="{9D368505-0F12-4F8E-813E-491FBD5635BD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10" creationId="{F87C724D-DE6C-4A1F-A5B9-5F5D4AB3B1E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11" creationId="{84BAC28F-4FAA-4750-AB07-255E0DD7459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12" creationId="{52222867-78B9-414C-AC0E-0D1788947A05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13" creationId="{94034E19-8852-4781-9503-79BA5A328F82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14" creationId="{A2E442AC-441D-460A-9D22-D26DDE59A3E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15" creationId="{8DF128C3-265B-42FE-AF6F-5D58F6F99028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16" creationId="{26770E8A-492B-4521-BBF3-4CF5C2E818B1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17" creationId="{863B7000-1326-4F2D-A813-61AE064905EF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18" creationId="{229CD397-D813-4F8E-A33E-EDF09DDCFC4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19" creationId="{D17F1B12-52BD-47FF-888B-544BFE3F66C1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20" creationId="{51FFF1BF-2337-4A56-A5BD-A171E973C6E4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21" creationId="{61466583-2B81-4D5C-8DB2-D73F2573C711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22" creationId="{F9CA78AC-3A48-4A37-98EA-0D8414F264C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23" creationId="{39934185-7F0B-413E-96CE-3E464ABEBB4A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24" creationId="{C1BB41B1-CA70-4DC7-B90A-2300065790E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25" creationId="{FFB2A8FC-F643-4D43-8966-565F11F683C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26" creationId="{481DB924-CD53-4A4C-9FCA-6EAD499C12AC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27" creationId="{3F1772C3-D2E8-4CDB-B5BE-D0ECF034ED61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28" creationId="{381D022C-09EB-4AFB-BBA5-02795E6D2BAB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29" creationId="{2110A48A-35C2-4156-A60D-2083FEAFC046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30" creationId="{3C0F1825-FAA7-42A6-A214-C34C990D89EA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31" creationId="{DADB48AE-B223-4356-91E4-EF9B3E4F829E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32" creationId="{E653633A-9F8C-462B-9E59-F7DFC9D34993}"/>
          </ac:spMkLst>
        </pc:spChg>
        <pc:spChg chg="mod">
          <ac:chgData name="TANIA GARRIDO RIFFO" userId="988852bb-ff3b-4753-a7d8-ef8c9ab82643" providerId="ADAL" clId="{295611E8-97BF-406E-BB0E-4E1E24A1E7CC}" dt="2022-03-02T13:58:09.221" v="73"/>
          <ac:spMkLst>
            <pc:docMk/>
            <pc:sldMk cId="0" sldId="280"/>
            <ac:spMk id="433" creationId="{64F9F738-EDFB-4779-A9EB-DE781A22EBB3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35" creationId="{3F0B9395-80E0-42A4-AA7F-79F068FFCE10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36" creationId="{1D3A7371-4CB6-4677-8AA7-0FBD5895617D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37" creationId="{A0B81E9C-233E-4D3E-B872-49644FC2778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38" creationId="{651770B4-1B9C-4CAD-9B31-9FA09290BEEF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39" creationId="{5297931B-F2AE-433F-B5B5-3D1CC418F8F5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40" creationId="{88E0E251-B980-45A9-898D-C96776C30C1D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41" creationId="{5C668060-1FBD-453E-B1B4-8063FD867791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42" creationId="{94B8BB8B-0663-4F71-B767-504A8A47574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43" creationId="{46DFCDC1-645B-4D88-911B-D0D282FAB55E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44" creationId="{EEEE5D30-9D58-4930-BD2F-7EEA5F86D471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45" creationId="{C2EAD409-8435-477D-95CB-3DC349E6FEC7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46" creationId="{C63ACEB4-A7A1-4BA8-BD13-0461BA61D371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47" creationId="{41DE4EBA-F201-4355-A7BA-475D37F30179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48" creationId="{98DC9615-C432-4E30-B10C-C045ACB49FD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49" creationId="{3F8D8981-1606-454B-92B8-79DFD5425018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50" creationId="{ED6F9F95-876F-4A90-9DAB-F2F76FC5A5C8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51" creationId="{CA7B7058-9A3A-43B0-AC6D-7A57822B4CA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52" creationId="{D07FCCEF-AC71-4968-A9EA-58F5C7CEFA42}"/>
          </ac:spMkLst>
        </pc:spChg>
        <pc:spChg chg="del mod">
          <ac:chgData name="TANIA GARRIDO RIFFO" userId="988852bb-ff3b-4753-a7d8-ef8c9ab82643" providerId="ADAL" clId="{295611E8-97BF-406E-BB0E-4E1E24A1E7CC}" dt="2022-03-02T13:59:03.274" v="90" actId="478"/>
          <ac:spMkLst>
            <pc:docMk/>
            <pc:sldMk cId="0" sldId="280"/>
            <ac:spMk id="453" creationId="{F8E03627-0CF5-4AF6-AA19-334AEE46E3B7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54" creationId="{F8DA394F-FD43-4E0C-8869-80DFCC2D94B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55" creationId="{75DA38B8-10AF-4CBD-8C65-BE5BDFA2BB46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56" creationId="{034752D3-6DB4-4FD5-8B23-A9260BA599E0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63" creationId="{FFA56041-95AA-42F3-914A-A54A7902759F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64" creationId="{1FC684B8-5B4C-4C0D-BED4-EF63E1ECE7E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65" creationId="{5192A11A-F04C-464D-A80C-4030603E41A2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66" creationId="{2DA36141-1DA9-4CED-BA0C-7A902331C8A1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68" creationId="{AFD16545-D556-4075-9F67-B33984A3A1D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69" creationId="{6500A740-AA4D-458A-9BBD-5C415560D676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70" creationId="{2F030E9C-9A86-4012-969B-46A3242729A3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71" creationId="{AE03EA63-8078-47B6-9A02-150B2E0B47F8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72" creationId="{BD4DCE12-CE32-4AA6-B35C-5B146972CAE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73" creationId="{A2375B00-EFB5-4F4D-BAF1-F4C278D4494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75" creationId="{C75EB164-B959-4503-9EDB-86C5EDE126C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76" creationId="{5F876FDB-CAFC-45B2-A8AF-F1B6FBB326F2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77" creationId="{617CB369-F3F7-4A9E-A908-907480B58540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78" creationId="{0132C23B-642E-4659-83DE-5F69BF3E2181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79" creationId="{98F051FB-DD77-4012-BFFE-E04922E1962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80" creationId="{2E19A889-706E-4012-98C8-65B69104FFDD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81" creationId="{8237BD09-E011-4039-A300-CAA9488A3BA7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82" creationId="{A401DB66-4B54-4286-B977-92191F55BB47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83" creationId="{2E100D53-8271-44B2-8F7A-D2DFC0F8E9F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84" creationId="{59F37981-1C98-4F73-A1E6-1D4BCCB2744F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85" creationId="{B67A1CAD-4EC5-4990-BA20-2AFDD2ADD123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86" creationId="{384DCC5E-E95A-426A-B51A-1699A50C0253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87" creationId="{20F39B3A-4038-4A3C-B34E-3718ADF22B20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88" creationId="{EB769F47-2749-43B9-A4BB-0C4070D894A2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89" creationId="{F3CB2A29-843F-4033-8FE5-597500B60761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90" creationId="{117D28A9-5E51-434E-B2F1-2DE60B49B7F7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91" creationId="{E9CA2851-4DC6-4EC3-B705-866ED5C90E73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92" creationId="{9DE2EC08-85FE-42AC-ACF1-8ED9FA6C9D56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93" creationId="{002740BC-4528-4CC7-810E-4169389BA2C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94" creationId="{FBE11556-FD20-43C2-9EBF-C943A16B1AE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95" creationId="{6DFE7741-30CC-41AD-A9ED-3ADD3861BA75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96" creationId="{2F47CEDE-D1B8-4E3C-91F8-7D6C530D3578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97" creationId="{EEF2AF2D-CD8E-4AA8-9A90-78A7128CA31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98" creationId="{14BD89AD-73D6-44CF-AE6C-C5EE8E5F2AE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499" creationId="{13132BB4-AC8D-48FC-A9EF-A7F647BFA28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00" creationId="{D06E3DE3-521C-45B4-881D-14B3FC529906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01" creationId="{6A2BE25C-506B-468F-AA4F-76F06370461E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02" creationId="{DFEC56EB-482E-4806-9DA5-569A756F740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03" creationId="{229813F5-47B7-4DEC-B2E9-7A478F24DA4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04" creationId="{223FB066-878D-4EDB-96D7-7E2D7181863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05" creationId="{93EBBAA4-26A0-406A-98E2-636C7456D6E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06" creationId="{F481FC30-64F2-4E4E-842E-8E8BA522DB73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07" creationId="{161EC434-1336-4E9B-B45F-863BDC02E93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08" creationId="{DF5197C1-35EA-49D7-AC7F-FBC90BDCCF02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09" creationId="{B7623D20-B2C3-4781-B9A7-6519AADDCF20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10" creationId="{D7507D4F-4C48-431C-9159-63204C000C29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11" creationId="{55BBA064-C48D-48B5-8A46-6B7C2795E1E7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12" creationId="{77E94BA0-92B3-4C82-919F-E79ECCF0F7F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13" creationId="{60C5C529-FFCD-41B1-B8CB-11B838BAC3E3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14" creationId="{E6D7628B-1C41-4281-A365-DAE3B596CFFF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15" creationId="{EF2A9425-572A-43CE-A460-07DE3560661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16" creationId="{1289C073-39BC-4886-93EE-E0536B5A3D03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17" creationId="{4FE6D9D6-94F4-4FC4-89A7-143CCF8DA9B3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18" creationId="{6E89455F-3028-491A-AF03-6EEBFA9A7EA6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19" creationId="{3C66C462-F85A-4D50-A823-2CD248922FB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20" creationId="{412242D5-6E39-4BA1-96A2-73022C289EB2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21" creationId="{A20A8A28-E42F-4928-8AAB-4E38F039D01F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22" creationId="{CE46F8DD-5B45-4B7C-9ED1-81280362985D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23" creationId="{6DDD9B73-1375-4C49-9CCE-6A19E003699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24" creationId="{BE69A316-1758-44AE-83D3-028E9799E721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25" creationId="{1E1CD5D9-A8F7-4A0C-A6A7-9A0CE70726F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26" creationId="{989753EF-B081-4E35-9439-48AC15BEC669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27" creationId="{056BC499-62B0-47D3-8EB9-F337BC87AB11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28" creationId="{9FADE150-91B6-4430-A8C5-5953E5EC0D72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29" creationId="{AB6421C2-07D2-44EA-A396-FF0C1A83F176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30" creationId="{E99A6389-8E0B-40ED-A2C8-8392A867AB19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31" creationId="{D833CED6-B99D-4575-993F-3A865883D711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32" creationId="{EF2DADD9-43AD-4CD9-807D-DA744D232303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33" creationId="{62E52375-3CA6-446D-BB42-789F809B4878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34" creationId="{DF7ABCD8-F7C5-4864-A39C-B4300B55B97E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35" creationId="{4A233CB4-39B0-47B3-9776-F6A3C1936EC9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36" creationId="{E836CDA4-A830-4BD1-9EEC-3C1535171B85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37" creationId="{5F9BE771-741E-45AC-8F11-55D519D6BE8D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38" creationId="{CD2D36FA-1CF8-4A24-BF32-A373F2133CF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40" creationId="{71983942-7412-4AAA-A84C-9C45D992924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41" creationId="{3BE370E7-4440-468D-A412-52198960C358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42" creationId="{32CD40A5-732C-40DB-9F91-586BBF56BEF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43" creationId="{0B17AF1F-8B2E-455C-B296-AEE5CD577686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44" creationId="{CF821D90-63DC-4826-AD2E-E5069CD6E549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45" creationId="{ADD3A89E-4872-40A7-AA04-3A36CA3301E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46" creationId="{DBA47535-AE8C-4EBD-B980-B5B896C2D9BD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47" creationId="{274D3B37-AAB9-41E3-8D39-631D78884697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48" creationId="{6B744B05-5104-493E-BFD9-BBB9ADCB108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49" creationId="{0BAE0CA0-A9D8-4243-9F9F-065625C87BD7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50" creationId="{65B90324-386D-4245-9388-4C8BEC1555B2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51" creationId="{DB29B5DD-49CC-45E9-9EF2-A2FFFA7612F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52" creationId="{5A62FFB4-F4F3-4B05-A5B3-390D94E685F6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53" creationId="{F3D8E02D-9FEA-4402-9181-24C9DDD2C05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54" creationId="{11D12E43-B15B-48F7-8778-DD05683530A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55" creationId="{4C119B3F-551C-4479-A010-907EBA71CD4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56" creationId="{B68570D0-C154-4B45-9EEF-D662A6A25CB8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57" creationId="{BB8F22C5-37A8-44F4-AF5E-CF8C636339B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58" creationId="{ADCC675B-28E6-483D-BC54-5273C705D87D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59" creationId="{BBEE3A1D-147C-4235-80CC-533D4B9D004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60" creationId="{6E451256-DEC7-4337-B230-86456FCA73F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61" creationId="{63D29830-4974-4283-B63E-737F837C9D7E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62" creationId="{3489105D-A968-4BD4-B512-9969C44EFBC5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63" creationId="{ED656B78-E3DC-4DF0-8BA4-7FB302AD1312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64" creationId="{EEC51AB0-CA36-4480-AFBD-1BB4F4014956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65" creationId="{4BD83179-562C-4700-9303-851919F1CB60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66" creationId="{A57A788B-622F-4BF4-AC93-E2A025BC435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67" creationId="{4359ECBD-269A-4E78-81CA-9D93D16AC20F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68" creationId="{0B04C440-F8FA-4375-BC68-0905BAE900B7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69" creationId="{B6E10C0D-F41C-4EE1-97C9-786E9E08F44E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70" creationId="{5E3C5C0B-9DD0-43B8-AD53-9DD7E247DB09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71" creationId="{CCBCA22C-A75B-4447-9894-B9F9DC4A981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72" creationId="{949D36CB-75F5-4876-B4DB-D17579E0EAAE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73" creationId="{3177735B-0D1A-47CC-973F-545B43A780D6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74" creationId="{D2F73CE7-0F6B-40C3-AA8C-DFAE4A2D3D5F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75" creationId="{A1A1CFC3-8055-4812-91ED-D5A4914C7E9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76" creationId="{BED7C295-461A-4C65-9A53-27D7F8A5A156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77" creationId="{9E37A66B-60E8-4E52-909E-FBF5CF66B6FD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78" creationId="{65AD2DB8-7653-468A-93B0-DB25A18C3B52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79" creationId="{E63D8EED-DD90-429A-9679-24F16F74EFE5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80" creationId="{ABD41478-227D-47F8-B00D-D3DD3A9AA155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81" creationId="{4E9560E2-C20A-4BD1-B350-E9492F11346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82" creationId="{2453B78C-3ADE-4958-8F8D-A0C97A895C8D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83" creationId="{6B450CC6-BF6B-4E76-8AA2-527CDAA8EC77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84" creationId="{FC1D396A-FC21-4447-B950-758F3F095D40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85" creationId="{7F4B3D0D-C2BF-467B-8CDB-9BE26E7B8A29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86" creationId="{365AB75C-0D0B-47CB-819C-4C7D7BD283C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87" creationId="{AE103A1A-2C80-4B1B-BBB7-97BF23F247F5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88" creationId="{BDDAEC9F-2E49-438F-A6FC-D19E72E5B74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89" creationId="{82777509-CB02-4BE0-8458-1FE47F54A943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90" creationId="{EA6BBF1D-C808-4A71-9701-B9CE723D8429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91" creationId="{24F8A26D-4E75-48A4-9D07-302AED6480E3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92" creationId="{3810DBF2-D5B0-48D5-A561-00FA53964B5F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93" creationId="{F406464A-AFE2-424F-859B-E5C0915CD49D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94" creationId="{4B5FC437-E1E1-415C-8825-653DFC7D152D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95" creationId="{B45D186C-A780-475B-B58E-DE4C582EC72F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96" creationId="{48C783D6-21CA-4BB8-B653-BE8206344FAE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97" creationId="{E25C6FB2-D907-49B6-B3DB-BCC9C7C67712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98" creationId="{9257DE45-ED5C-497C-8B6C-57967B43C98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599" creationId="{618F4FED-72BB-48D9-8AF2-842728E92F2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00" creationId="{D8294F4B-8205-408F-949F-65B4998D054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01" creationId="{8A253F94-BA5F-4365-A05C-B8A63B47D1E7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02" creationId="{CC0BF4C0-33B5-4C63-B5F2-5496ED59CE7E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03" creationId="{E4C67FA6-993A-4E3C-83E3-B7B180ABD4C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04" creationId="{99B605B8-42DD-4794-AEF2-829A16C95937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05" creationId="{9B668CE4-4891-411B-9778-955C442F8A9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06" creationId="{A53F9384-E139-4D77-96EF-D03317B4541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07" creationId="{08E27F80-BC19-471E-A73A-D1529EC32DC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08" creationId="{DBA9988D-4C28-4A4F-99F1-4A06965C4CCE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09" creationId="{5D4135EF-9C1D-4C09-A282-AC25E046D4E8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10" creationId="{8ED35E72-5BBE-43A4-B9CE-3C4F95D72545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11" creationId="{63FDCA44-83BE-4B22-ABFC-2A192CA58F2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12" creationId="{FE72F67B-C6A3-484F-BC04-0D0C62A43DF3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13" creationId="{A141B6EE-F52A-4EBD-9C4A-1018947C86E8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14" creationId="{8ED4FF60-2FF2-45D0-A780-C5C313451CFE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15" creationId="{495A3241-A2C3-4A5F-B075-DFE00031F548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16" creationId="{ECE55683-A9A8-4658-9A7C-A35D212EC64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17" creationId="{DCD42CB0-5E6F-48AE-938C-08C20709E34E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18" creationId="{96850D3E-DDA8-4E65-A4B5-4C9780603157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19" creationId="{89411A4A-935B-4A23-B9CB-5C6343A1F959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20" creationId="{05CC22FC-F339-4274-A479-5738EB69EF2E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21" creationId="{AFF33677-5D15-4601-996E-0931B262604D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22" creationId="{4980591D-58FF-4BF4-9BD9-D81070AAB8B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23" creationId="{E756C05D-8E5A-44B2-BA46-2ADA598B5760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24" creationId="{246B4C19-A1B5-409D-A7AC-43B32858B150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25" creationId="{846FC0B3-EAA1-4B2A-BA63-43333F5490F9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26" creationId="{F1A662F0-EF60-4386-89DE-A920E9CF0AB9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27" creationId="{B1EC3D06-FFDD-45C8-8E6C-3CDBA8A4213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28" creationId="{F928015A-2B9C-4C7C-AF26-08BC237A0DF9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29" creationId="{E86542F5-F009-447E-9AC3-C5BAB1C7295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30" creationId="{5C0D6649-445A-4D85-95AF-34A074249A5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31" creationId="{C3691908-8EA2-4D46-85ED-A75777AE8468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32" creationId="{427327F8-EFE0-47CB-92AA-93C770537E54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33" creationId="{BAE9D3FC-3784-4C5E-9C84-77F4A69AB64F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34" creationId="{063C1ACB-A39F-4BF3-AD64-2F825A99943E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35" creationId="{31520E52-A6BA-4053-B31D-9EB6637883A2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36" creationId="{5FE89050-46D1-4D85-9E77-26DAC454A44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37" creationId="{BE8F46C8-DB45-4ADF-9F4A-BF0E4A831CC8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38" creationId="{0530CA80-DC12-465B-96AA-4CA3D280AC31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39" creationId="{33395377-AED0-47EF-97FD-60B1FEE2E8DB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40" creationId="{76045E38-8BF3-4E75-A2D1-25F0EB3B3C7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41" creationId="{FBFA454D-475A-4B89-97A9-6208CFC4926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42" creationId="{AD01BE05-345F-497C-B112-A7129B7F63A1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43" creationId="{79DD3603-9E13-41B2-91A0-AA88D0D27FB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44" creationId="{F3C229C6-B0B1-4D2E-9684-8805816AA960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45" creationId="{9D26DD0E-4B30-4A30-8229-9A9252963FF5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46" creationId="{02EDCF1F-27DA-4C96-8EA0-F020587A6AAC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47" creationId="{3888E402-CC8E-4946-AECF-D1047E481670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48" creationId="{B929A7F1-66D8-49ED-8161-C195F67DE21A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49" creationId="{A517A3BC-8E21-4E14-B25B-A007AE4E013F}"/>
          </ac:spMkLst>
        </pc:spChg>
        <pc:spChg chg="mod">
          <ac:chgData name="TANIA GARRIDO RIFFO" userId="988852bb-ff3b-4753-a7d8-ef8c9ab82643" providerId="ADAL" clId="{295611E8-97BF-406E-BB0E-4E1E24A1E7CC}" dt="2022-03-02T13:58:20.150" v="81"/>
          <ac:spMkLst>
            <pc:docMk/>
            <pc:sldMk cId="0" sldId="280"/>
            <ac:spMk id="650" creationId="{07BCCE42-75C7-4715-B276-EFEE1484DAAE}"/>
          </ac:spMkLst>
        </pc:spChg>
        <pc:grpChg chg="del">
          <ac:chgData name="TANIA GARRIDO RIFFO" userId="988852bb-ff3b-4753-a7d8-ef8c9ab82643" providerId="ADAL" clId="{295611E8-97BF-406E-BB0E-4E1E24A1E7CC}" dt="2022-03-02T13:58:07.409" v="71" actId="478"/>
          <ac:grpSpMkLst>
            <pc:docMk/>
            <pc:sldMk cId="0" sldId="280"/>
            <ac:grpSpMk id="12" creationId="{8CA1496E-92DD-4913-A2E3-43D7A21E13C7}"/>
          </ac:grpSpMkLst>
        </pc:grpChg>
        <pc:grpChg chg="del">
          <ac:chgData name="TANIA GARRIDO RIFFO" userId="988852bb-ff3b-4753-a7d8-ef8c9ab82643" providerId="ADAL" clId="{295611E8-97BF-406E-BB0E-4E1E24A1E7CC}" dt="2022-03-02T13:58:08.240" v="72" actId="478"/>
          <ac:grpSpMkLst>
            <pc:docMk/>
            <pc:sldMk cId="0" sldId="280"/>
            <ac:grpSpMk id="39" creationId="{6A1E218B-EFDD-4A0A-9CF9-38C694086BD6}"/>
          </ac:grpSpMkLst>
        </pc:grpChg>
        <pc:grpChg chg="del">
          <ac:chgData name="TANIA GARRIDO RIFFO" userId="988852bb-ff3b-4753-a7d8-ef8c9ab82643" providerId="ADAL" clId="{295611E8-97BF-406E-BB0E-4E1E24A1E7CC}" dt="2022-03-02T13:58:06" v="70" actId="478"/>
          <ac:grpSpMkLst>
            <pc:docMk/>
            <pc:sldMk cId="0" sldId="280"/>
            <ac:grpSpMk id="46" creationId="{673A45D1-FF49-4248-8DC0-777E5DAE4398}"/>
          </ac:grpSpMkLst>
        </pc:grpChg>
        <pc:grpChg chg="del">
          <ac:chgData name="TANIA GARRIDO RIFFO" userId="988852bb-ff3b-4753-a7d8-ef8c9ab82643" providerId="ADAL" clId="{295611E8-97BF-406E-BB0E-4E1E24A1E7CC}" dt="2022-03-02T13:58:05.329" v="69" actId="478"/>
          <ac:grpSpMkLst>
            <pc:docMk/>
            <pc:sldMk cId="0" sldId="280"/>
            <ac:grpSpMk id="111" creationId="{0644935F-238A-4E91-88A0-81D226AA07FF}"/>
          </ac:grpSpMkLst>
        </pc:grpChg>
        <pc:grpChg chg="add del mod">
          <ac:chgData name="TANIA GARRIDO RIFFO" userId="988852bb-ff3b-4753-a7d8-ef8c9ab82643" providerId="ADAL" clId="{295611E8-97BF-406E-BB0E-4E1E24A1E7CC}" dt="2022-03-02T13:58:19.229" v="80"/>
          <ac:grpSpMkLst>
            <pc:docMk/>
            <pc:sldMk cId="0" sldId="280"/>
            <ac:grpSpMk id="223" creationId="{63475772-D4B1-447F-97FC-AA3E30A98213}"/>
          </ac:grpSpMkLst>
        </pc:grpChg>
        <pc:grpChg chg="add del mod">
          <ac:chgData name="TANIA GARRIDO RIFFO" userId="988852bb-ff3b-4753-a7d8-ef8c9ab82643" providerId="ADAL" clId="{295611E8-97BF-406E-BB0E-4E1E24A1E7CC}" dt="2022-03-02T13:58:19.229" v="80"/>
          <ac:grpSpMkLst>
            <pc:docMk/>
            <pc:sldMk cId="0" sldId="280"/>
            <ac:grpSpMk id="250" creationId="{6257E308-71AF-4710-A603-3D5427B1CD9B}"/>
          </ac:grpSpMkLst>
        </pc:grpChg>
        <pc:grpChg chg="add del mod">
          <ac:chgData name="TANIA GARRIDO RIFFO" userId="988852bb-ff3b-4753-a7d8-ef8c9ab82643" providerId="ADAL" clId="{295611E8-97BF-406E-BB0E-4E1E24A1E7CC}" dt="2022-03-02T13:58:19.229" v="80"/>
          <ac:grpSpMkLst>
            <pc:docMk/>
            <pc:sldMk cId="0" sldId="280"/>
            <ac:grpSpMk id="257" creationId="{5384994C-0A64-4DD0-BCF8-7591951A5362}"/>
          </ac:grpSpMkLst>
        </pc:grpChg>
        <pc:grpChg chg="add del mod">
          <ac:chgData name="TANIA GARRIDO RIFFO" userId="988852bb-ff3b-4753-a7d8-ef8c9ab82643" providerId="ADAL" clId="{295611E8-97BF-406E-BB0E-4E1E24A1E7CC}" dt="2022-03-02T13:58:19.229" v="80"/>
          <ac:grpSpMkLst>
            <pc:docMk/>
            <pc:sldMk cId="0" sldId="280"/>
            <ac:grpSpMk id="322" creationId="{8963C16A-55C7-4CD9-8629-21DB27DE9DAC}"/>
          </ac:grpSpMkLst>
        </pc:grpChg>
        <pc:grpChg chg="add mod">
          <ac:chgData name="TANIA GARRIDO RIFFO" userId="988852bb-ff3b-4753-a7d8-ef8c9ab82643" providerId="ADAL" clId="{295611E8-97BF-406E-BB0E-4E1E24A1E7CC}" dt="2022-03-02T13:59:08.820" v="91" actId="1076"/>
          <ac:grpSpMkLst>
            <pc:docMk/>
            <pc:sldMk cId="0" sldId="280"/>
            <ac:grpSpMk id="434" creationId="{B186AE09-775D-4570-9A42-62DABE79F4B1}"/>
          </ac:grpSpMkLst>
        </pc:grpChg>
        <pc:grpChg chg="add mod">
          <ac:chgData name="TANIA GARRIDO RIFFO" userId="988852bb-ff3b-4753-a7d8-ef8c9ab82643" providerId="ADAL" clId="{295611E8-97BF-406E-BB0E-4E1E24A1E7CC}" dt="2022-03-02T13:58:26.559" v="83" actId="1076"/>
          <ac:grpSpMkLst>
            <pc:docMk/>
            <pc:sldMk cId="0" sldId="280"/>
            <ac:grpSpMk id="467" creationId="{2B9911A7-88C6-48A1-8235-3041ED377F67}"/>
          </ac:grpSpMkLst>
        </pc:grpChg>
        <pc:grpChg chg="add mod">
          <ac:chgData name="TANIA GARRIDO RIFFO" userId="988852bb-ff3b-4753-a7d8-ef8c9ab82643" providerId="ADAL" clId="{295611E8-97BF-406E-BB0E-4E1E24A1E7CC}" dt="2022-03-02T13:58:57.950" v="89" actId="1076"/>
          <ac:grpSpMkLst>
            <pc:docMk/>
            <pc:sldMk cId="0" sldId="280"/>
            <ac:grpSpMk id="474" creationId="{5ACCCF2A-E4E1-479F-BC32-5DF5696FF4E2}"/>
          </ac:grpSpMkLst>
        </pc:grpChg>
        <pc:grpChg chg="add mod">
          <ac:chgData name="TANIA GARRIDO RIFFO" userId="988852bb-ff3b-4753-a7d8-ef8c9ab82643" providerId="ADAL" clId="{295611E8-97BF-406E-BB0E-4E1E24A1E7CC}" dt="2022-03-02T13:58:37.560" v="85" actId="14100"/>
          <ac:grpSpMkLst>
            <pc:docMk/>
            <pc:sldMk cId="0" sldId="280"/>
            <ac:grpSpMk id="539" creationId="{E5C9103D-397C-47E8-A403-87D8379079CB}"/>
          </ac:grpSpMkLst>
        </pc:grpChg>
      </pc:sldChg>
      <pc:sldChg chg="modSp mod">
        <pc:chgData name="TANIA GARRIDO RIFFO" userId="988852bb-ff3b-4753-a7d8-ef8c9ab82643" providerId="ADAL" clId="{295611E8-97BF-406E-BB0E-4E1E24A1E7CC}" dt="2022-03-02T13:53:29.690" v="17" actId="20577"/>
        <pc:sldMkLst>
          <pc:docMk/>
          <pc:sldMk cId="3195565506" sldId="283"/>
        </pc:sldMkLst>
        <pc:spChg chg="mod">
          <ac:chgData name="TANIA GARRIDO RIFFO" userId="988852bb-ff3b-4753-a7d8-ef8c9ab82643" providerId="ADAL" clId="{295611E8-97BF-406E-BB0E-4E1E24A1E7CC}" dt="2022-03-02T13:53:29.690" v="17" actId="20577"/>
          <ac:spMkLst>
            <pc:docMk/>
            <pc:sldMk cId="3195565506" sldId="283"/>
            <ac:spMk id="8" creationId="{EB87F2DD-2D61-4E3A-96E6-112BD19ACEF2}"/>
          </ac:spMkLst>
        </pc:spChg>
      </pc:sldChg>
      <pc:sldChg chg="modSp">
        <pc:chgData name="TANIA GARRIDO RIFFO" userId="988852bb-ff3b-4753-a7d8-ef8c9ab82643" providerId="ADAL" clId="{295611E8-97BF-406E-BB0E-4E1E24A1E7CC}" dt="2022-03-02T13:53:45.670" v="20" actId="207"/>
        <pc:sldMkLst>
          <pc:docMk/>
          <pc:sldMk cId="1730348806" sldId="285"/>
        </pc:sldMkLst>
        <pc:spChg chg="mod">
          <ac:chgData name="TANIA GARRIDO RIFFO" userId="988852bb-ff3b-4753-a7d8-ef8c9ab82643" providerId="ADAL" clId="{295611E8-97BF-406E-BB0E-4E1E24A1E7CC}" dt="2022-03-02T13:53:45.670" v="20" actId="207"/>
          <ac:spMkLst>
            <pc:docMk/>
            <pc:sldMk cId="1730348806" sldId="285"/>
            <ac:spMk id="6" creationId="{C7DB0380-1C2B-4E8B-B0E1-37D3DC359D1A}"/>
          </ac:spMkLst>
        </pc:spChg>
      </pc:sldChg>
      <pc:sldChg chg="delSp modSp mod delAnim">
        <pc:chgData name="TANIA GARRIDO RIFFO" userId="988852bb-ff3b-4753-a7d8-ef8c9ab82643" providerId="ADAL" clId="{295611E8-97BF-406E-BB0E-4E1E24A1E7CC}" dt="2022-03-02T13:53:02.590" v="16" actId="478"/>
        <pc:sldMkLst>
          <pc:docMk/>
          <pc:sldMk cId="2042358047" sldId="308"/>
        </pc:sldMkLst>
        <pc:spChg chg="mod">
          <ac:chgData name="TANIA GARRIDO RIFFO" userId="988852bb-ff3b-4753-a7d8-ef8c9ab82643" providerId="ADAL" clId="{295611E8-97BF-406E-BB0E-4E1E24A1E7CC}" dt="2022-03-02T13:53:00.490" v="15" actId="20577"/>
          <ac:spMkLst>
            <pc:docMk/>
            <pc:sldMk cId="2042358047" sldId="308"/>
            <ac:spMk id="8" creationId="{00661BCB-8716-441B-9438-2B7B32191434}"/>
          </ac:spMkLst>
        </pc:spChg>
        <pc:spChg chg="del">
          <ac:chgData name="TANIA GARRIDO RIFFO" userId="988852bb-ff3b-4753-a7d8-ef8c9ab82643" providerId="ADAL" clId="{295611E8-97BF-406E-BB0E-4E1E24A1E7CC}" dt="2022-03-02T13:53:02.590" v="16" actId="478"/>
          <ac:spMkLst>
            <pc:docMk/>
            <pc:sldMk cId="2042358047" sldId="308"/>
            <ac:spMk id="12" creationId="{2B862F9F-0D17-4ACB-8DFE-4627F2F39420}"/>
          </ac:spMkLst>
        </pc:spChg>
      </pc:sldChg>
      <pc:sldChg chg="del">
        <pc:chgData name="TANIA GARRIDO RIFFO" userId="988852bb-ff3b-4753-a7d8-ef8c9ab82643" providerId="ADAL" clId="{295611E8-97BF-406E-BB0E-4E1E24A1E7CC}" dt="2022-03-02T13:55:01.209" v="45" actId="2696"/>
        <pc:sldMkLst>
          <pc:docMk/>
          <pc:sldMk cId="3881897251" sldId="408"/>
        </pc:sldMkLst>
      </pc:sldChg>
      <pc:sldChg chg="del">
        <pc:chgData name="TANIA GARRIDO RIFFO" userId="988852bb-ff3b-4753-a7d8-ef8c9ab82643" providerId="ADAL" clId="{295611E8-97BF-406E-BB0E-4E1E24A1E7CC}" dt="2022-03-02T13:58:45.480" v="87" actId="2696"/>
        <pc:sldMkLst>
          <pc:docMk/>
          <pc:sldMk cId="1525653950" sldId="409"/>
        </pc:sldMkLst>
      </pc:sldChg>
      <pc:sldChg chg="delSp add del mod">
        <pc:chgData name="TANIA GARRIDO RIFFO" userId="988852bb-ff3b-4753-a7d8-ef8c9ab82643" providerId="ADAL" clId="{295611E8-97BF-406E-BB0E-4E1E24A1E7CC}" dt="2022-03-02T13:57:46.470" v="67" actId="2696"/>
        <pc:sldMkLst>
          <pc:docMk/>
          <pc:sldMk cId="3192014180" sldId="410"/>
        </pc:sldMkLst>
        <pc:picChg chg="del">
          <ac:chgData name="TANIA GARRIDO RIFFO" userId="988852bb-ff3b-4753-a7d8-ef8c9ab82643" providerId="ADAL" clId="{295611E8-97BF-406E-BB0E-4E1E24A1E7CC}" dt="2022-03-02T13:55:52.350" v="59" actId="478"/>
          <ac:picMkLst>
            <pc:docMk/>
            <pc:sldMk cId="3192014180" sldId="410"/>
            <ac:picMk id="10" creationId="{87EFD7F2-94FB-4E2F-BA7F-FDD5460747DC}"/>
          </ac:picMkLst>
        </pc:picChg>
      </pc:sldChg>
      <pc:sldChg chg="addSp delSp modSp add mod">
        <pc:chgData name="TANIA GARRIDO RIFFO" userId="988852bb-ff3b-4753-a7d8-ef8c9ab82643" providerId="ADAL" clId="{295611E8-97BF-406E-BB0E-4E1E24A1E7CC}" dt="2022-03-02T13:57:39.960" v="66"/>
        <pc:sldMkLst>
          <pc:docMk/>
          <pc:sldMk cId="577529259" sldId="411"/>
        </pc:sldMkLst>
        <pc:spChg chg="add mod">
          <ac:chgData name="TANIA GARRIDO RIFFO" userId="988852bb-ff3b-4753-a7d8-ef8c9ab82643" providerId="ADAL" clId="{295611E8-97BF-406E-BB0E-4E1E24A1E7CC}" dt="2022-03-02T13:57:39.960" v="66"/>
          <ac:spMkLst>
            <pc:docMk/>
            <pc:sldMk cId="577529259" sldId="411"/>
            <ac:spMk id="7" creationId="{93B6DD11-C246-412E-B3C1-B07E89FA52A5}"/>
          </ac:spMkLst>
        </pc:spChg>
        <pc:spChg chg="del">
          <ac:chgData name="TANIA GARRIDO RIFFO" userId="988852bb-ff3b-4753-a7d8-ef8c9ab82643" providerId="ADAL" clId="{295611E8-97BF-406E-BB0E-4E1E24A1E7CC}" dt="2022-03-02T13:56:20.729" v="63" actId="478"/>
          <ac:spMkLst>
            <pc:docMk/>
            <pc:sldMk cId="577529259" sldId="411"/>
            <ac:spMk id="11" creationId="{F4AFC795-E49C-4AD6-8CE5-44C0C0D79A7D}"/>
          </ac:spMkLst>
        </pc:spChg>
        <pc:picChg chg="add mod">
          <ac:chgData name="TANIA GARRIDO RIFFO" userId="988852bb-ff3b-4753-a7d8-ef8c9ab82643" providerId="ADAL" clId="{295611E8-97BF-406E-BB0E-4E1E24A1E7CC}" dt="2022-03-02T13:56:29.855" v="65"/>
          <ac:picMkLst>
            <pc:docMk/>
            <pc:sldMk cId="577529259" sldId="411"/>
            <ac:picMk id="8" creationId="{592FEC20-69EE-46FD-82B4-981D99EEF685}"/>
          </ac:picMkLst>
        </pc:picChg>
        <pc:picChg chg="del">
          <ac:chgData name="TANIA GARRIDO RIFFO" userId="988852bb-ff3b-4753-a7d8-ef8c9ab82643" providerId="ADAL" clId="{295611E8-97BF-406E-BB0E-4E1E24A1E7CC}" dt="2022-03-02T13:56:20.729" v="63" actId="478"/>
          <ac:picMkLst>
            <pc:docMk/>
            <pc:sldMk cId="577529259" sldId="411"/>
            <ac:picMk id="10" creationId="{87EFD7F2-94FB-4E2F-BA7F-FDD5460747DC}"/>
          </ac:picMkLst>
        </pc:picChg>
      </pc:sldChg>
    </pc:docChg>
  </pc:docChgLst>
  <pc:docChgLst>
    <pc:chgData name="TANIA GARRIDO RIFFO" userId="988852bb-ff3b-4753-a7d8-ef8c9ab82643" providerId="ADAL" clId="{CA77C9DD-CF84-4015-B3F9-B6D3EADF29CF}"/>
    <pc:docChg chg="undo custSel modSld modMainMaster">
      <pc:chgData name="TANIA GARRIDO RIFFO" userId="988852bb-ff3b-4753-a7d8-ef8c9ab82643" providerId="ADAL" clId="{CA77C9DD-CF84-4015-B3F9-B6D3EADF29CF}" dt="2022-03-02T15:37:46.451" v="68" actId="167"/>
      <pc:docMkLst>
        <pc:docMk/>
      </pc:docMkLst>
      <pc:sldChg chg="addSp delSp modSp mod">
        <pc:chgData name="TANIA GARRIDO RIFFO" userId="988852bb-ff3b-4753-a7d8-ef8c9ab82643" providerId="ADAL" clId="{CA77C9DD-CF84-4015-B3F9-B6D3EADF29CF}" dt="2022-03-02T15:37:31.711" v="67" actId="1076"/>
        <pc:sldMkLst>
          <pc:docMk/>
          <pc:sldMk cId="1424292751" sldId="256"/>
        </pc:sldMkLst>
        <pc:spChg chg="mod">
          <ac:chgData name="TANIA GARRIDO RIFFO" userId="988852bb-ff3b-4753-a7d8-ef8c9ab82643" providerId="ADAL" clId="{CA77C9DD-CF84-4015-B3F9-B6D3EADF29CF}" dt="2022-03-02T15:33:37.121" v="36" actId="1036"/>
          <ac:spMkLst>
            <pc:docMk/>
            <pc:sldMk cId="1424292751" sldId="256"/>
            <ac:spMk id="13" creationId="{E9430C3C-3912-4B05-9A33-3EB7B4051076}"/>
          </ac:spMkLst>
        </pc:spChg>
        <pc:graphicFrameChg chg="add del mod">
          <ac:chgData name="TANIA GARRIDO RIFFO" userId="988852bb-ff3b-4753-a7d8-ef8c9ab82643" providerId="ADAL" clId="{CA77C9DD-CF84-4015-B3F9-B6D3EADF29CF}" dt="2022-03-02T15:33:46.021" v="38" actId="478"/>
          <ac:graphicFrameMkLst>
            <pc:docMk/>
            <pc:sldMk cId="1424292751" sldId="256"/>
            <ac:graphicFrameMk id="2" creationId="{2713F825-2216-4329-ACA6-8A96B6EFAF73}"/>
          </ac:graphicFrameMkLst>
        </pc:graphicFrameChg>
        <pc:picChg chg="del">
          <ac:chgData name="TANIA GARRIDO RIFFO" userId="988852bb-ff3b-4753-a7d8-ef8c9ab82643" providerId="ADAL" clId="{CA77C9DD-CF84-4015-B3F9-B6D3EADF29CF}" dt="2022-03-02T15:35:04.271" v="50" actId="478"/>
          <ac:picMkLst>
            <pc:docMk/>
            <pc:sldMk cId="1424292751" sldId="256"/>
            <ac:picMk id="5" creationId="{AD650E1D-F9A7-4F38-92D3-9B7EDB2DFB6B}"/>
          </ac:picMkLst>
        </pc:picChg>
        <pc:picChg chg="add del mod">
          <ac:chgData name="TANIA GARRIDO RIFFO" userId="988852bb-ff3b-4753-a7d8-ef8c9ab82643" providerId="ADAL" clId="{CA77C9DD-CF84-4015-B3F9-B6D3EADF29CF}" dt="2022-03-02T15:35:32.931" v="54" actId="478"/>
          <ac:picMkLst>
            <pc:docMk/>
            <pc:sldMk cId="1424292751" sldId="256"/>
            <ac:picMk id="6" creationId="{2ED95284-4D64-4C10-B05F-1DDF7169B724}"/>
          </ac:picMkLst>
        </pc:picChg>
        <pc:picChg chg="add del mod">
          <ac:chgData name="TANIA GARRIDO RIFFO" userId="988852bb-ff3b-4753-a7d8-ef8c9ab82643" providerId="ADAL" clId="{CA77C9DD-CF84-4015-B3F9-B6D3EADF29CF}" dt="2022-03-02T15:35:56.201" v="59" actId="478"/>
          <ac:picMkLst>
            <pc:docMk/>
            <pc:sldMk cId="1424292751" sldId="256"/>
            <ac:picMk id="8" creationId="{30D72183-AB99-442B-B54B-1039194AD326}"/>
          </ac:picMkLst>
        </pc:picChg>
        <pc:picChg chg="add mod">
          <ac:chgData name="TANIA GARRIDO RIFFO" userId="988852bb-ff3b-4753-a7d8-ef8c9ab82643" providerId="ADAL" clId="{CA77C9DD-CF84-4015-B3F9-B6D3EADF29CF}" dt="2022-03-02T15:37:31.711" v="67" actId="1076"/>
          <ac:picMkLst>
            <pc:docMk/>
            <pc:sldMk cId="1424292751" sldId="256"/>
            <ac:picMk id="10" creationId="{C3E5EAF3-A862-47E0-AFD4-7312FA5B80A7}"/>
          </ac:picMkLst>
        </pc:picChg>
        <pc:picChg chg="del">
          <ac:chgData name="TANIA GARRIDO RIFFO" userId="988852bb-ff3b-4753-a7d8-ef8c9ab82643" providerId="ADAL" clId="{CA77C9DD-CF84-4015-B3F9-B6D3EADF29CF}" dt="2022-03-02T15:35:05.471" v="51" actId="478"/>
          <ac:picMkLst>
            <pc:docMk/>
            <pc:sldMk cId="1424292751" sldId="256"/>
            <ac:picMk id="1179" creationId="{3F998E7C-8B1E-49C8-B820-DDA7282C9BE1}"/>
          </ac:picMkLst>
        </pc:picChg>
      </pc:sldChg>
      <pc:sldChg chg="modSp mod">
        <pc:chgData name="TANIA GARRIDO RIFFO" userId="988852bb-ff3b-4753-a7d8-ef8c9ab82643" providerId="ADAL" clId="{CA77C9DD-CF84-4015-B3F9-B6D3EADF29CF}" dt="2022-03-02T15:37:46.451" v="68" actId="167"/>
        <pc:sldMkLst>
          <pc:docMk/>
          <pc:sldMk cId="0" sldId="280"/>
        </pc:sldMkLst>
        <pc:grpChg chg="ord">
          <ac:chgData name="TANIA GARRIDO RIFFO" userId="988852bb-ff3b-4753-a7d8-ef8c9ab82643" providerId="ADAL" clId="{CA77C9DD-CF84-4015-B3F9-B6D3EADF29CF}" dt="2022-03-02T15:37:46.451" v="68" actId="167"/>
          <ac:grpSpMkLst>
            <pc:docMk/>
            <pc:sldMk cId="0" sldId="280"/>
            <ac:grpSpMk id="434" creationId="{B186AE09-775D-4570-9A42-62DABE79F4B1}"/>
          </ac:grpSpMkLst>
        </pc:grpChg>
      </pc:sldChg>
      <pc:sldMasterChg chg="modSldLayout">
        <pc:chgData name="TANIA GARRIDO RIFFO" userId="988852bb-ff3b-4753-a7d8-ef8c9ab82643" providerId="ADAL" clId="{CA77C9DD-CF84-4015-B3F9-B6D3EADF29CF}" dt="2022-03-02T15:34:25.952" v="49"/>
        <pc:sldMasterMkLst>
          <pc:docMk/>
          <pc:sldMasterMk cId="1763553847" sldId="2147483648"/>
        </pc:sldMasterMkLst>
        <pc:sldLayoutChg chg="addSp delSp modSp mod">
          <pc:chgData name="TANIA GARRIDO RIFFO" userId="988852bb-ff3b-4753-a7d8-ef8c9ab82643" providerId="ADAL" clId="{CA77C9DD-CF84-4015-B3F9-B6D3EADF29CF}" dt="2022-03-02T15:34:13.525" v="45"/>
          <pc:sldLayoutMkLst>
            <pc:docMk/>
            <pc:sldMasterMk cId="1763553847" sldId="2147483648"/>
            <pc:sldLayoutMk cId="3870188017" sldId="2147483650"/>
          </pc:sldLayoutMkLst>
          <pc:spChg chg="del">
            <ac:chgData name="TANIA GARRIDO RIFFO" userId="988852bb-ff3b-4753-a7d8-ef8c9ab82643" providerId="ADAL" clId="{CA77C9DD-CF84-4015-B3F9-B6D3EADF29CF}" dt="2022-03-02T15:34:12.541" v="44" actId="478"/>
            <ac:spMkLst>
              <pc:docMk/>
              <pc:sldMasterMk cId="1763553847" sldId="2147483648"/>
              <pc:sldLayoutMk cId="3870188017" sldId="2147483650"/>
              <ac:spMk id="13" creationId="{ABBF86E4-BF93-47B1-8095-053E3F1B274D}"/>
            </ac:spMkLst>
          </pc:spChg>
          <pc:spChg chg="add mod">
            <ac:chgData name="TANIA GARRIDO RIFFO" userId="988852bb-ff3b-4753-a7d8-ef8c9ab82643" providerId="ADAL" clId="{CA77C9DD-CF84-4015-B3F9-B6D3EADF29CF}" dt="2022-03-02T15:34:13.525" v="45"/>
            <ac:spMkLst>
              <pc:docMk/>
              <pc:sldMasterMk cId="1763553847" sldId="2147483648"/>
              <pc:sldLayoutMk cId="3870188017" sldId="2147483650"/>
              <ac:spMk id="17" creationId="{3CB1EF76-77DC-416E-98E5-F834C3C2826E}"/>
            </ac:spMkLst>
          </pc:spChg>
        </pc:sldLayoutChg>
        <pc:sldLayoutChg chg="modSp mod">
          <pc:chgData name="TANIA GARRIDO RIFFO" userId="988852bb-ff3b-4753-a7d8-ef8c9ab82643" providerId="ADAL" clId="{CA77C9DD-CF84-4015-B3F9-B6D3EADF29CF}" dt="2022-03-02T15:34:05.211" v="43"/>
          <pc:sldLayoutMkLst>
            <pc:docMk/>
            <pc:sldMasterMk cId="1763553847" sldId="2147483648"/>
            <pc:sldLayoutMk cId="899005580" sldId="2147483651"/>
          </pc:sldLayoutMkLst>
          <pc:spChg chg="mod">
            <ac:chgData name="TANIA GARRIDO RIFFO" userId="988852bb-ff3b-4753-a7d8-ef8c9ab82643" providerId="ADAL" clId="{CA77C9DD-CF84-4015-B3F9-B6D3EADF29CF}" dt="2022-03-02T15:34:05.211" v="43"/>
            <ac:spMkLst>
              <pc:docMk/>
              <pc:sldMasterMk cId="1763553847" sldId="2147483648"/>
              <pc:sldLayoutMk cId="899005580" sldId="2147483651"/>
              <ac:spMk id="15" creationId="{ACEFCDF2-0EF5-428A-9AD0-4FE0D07C0696}"/>
            </ac:spMkLst>
          </pc:spChg>
        </pc:sldLayoutChg>
        <pc:sldLayoutChg chg="addSp delSp modSp mod">
          <pc:chgData name="TANIA GARRIDO RIFFO" userId="988852bb-ff3b-4753-a7d8-ef8c9ab82643" providerId="ADAL" clId="{CA77C9DD-CF84-4015-B3F9-B6D3EADF29CF}" dt="2022-03-02T15:34:25.952" v="49"/>
          <pc:sldLayoutMkLst>
            <pc:docMk/>
            <pc:sldMasterMk cId="1763553847" sldId="2147483648"/>
            <pc:sldLayoutMk cId="1477836066" sldId="2147483652"/>
          </pc:sldLayoutMkLst>
          <pc:spChg chg="del">
            <ac:chgData name="TANIA GARRIDO RIFFO" userId="988852bb-ff3b-4753-a7d8-ef8c9ab82643" providerId="ADAL" clId="{CA77C9DD-CF84-4015-B3F9-B6D3EADF29CF}" dt="2022-03-02T15:34:25.021" v="48" actId="478"/>
            <ac:spMkLst>
              <pc:docMk/>
              <pc:sldMasterMk cId="1763553847" sldId="2147483648"/>
              <pc:sldLayoutMk cId="1477836066" sldId="2147483652"/>
              <ac:spMk id="16" creationId="{852DF5E5-A206-49D9-B4F7-2A1C555F5DE1}"/>
            </ac:spMkLst>
          </pc:spChg>
          <pc:spChg chg="add mod">
            <ac:chgData name="TANIA GARRIDO RIFFO" userId="988852bb-ff3b-4753-a7d8-ef8c9ab82643" providerId="ADAL" clId="{CA77C9DD-CF84-4015-B3F9-B6D3EADF29CF}" dt="2022-03-02T15:34:25.952" v="49"/>
            <ac:spMkLst>
              <pc:docMk/>
              <pc:sldMasterMk cId="1763553847" sldId="2147483648"/>
              <pc:sldLayoutMk cId="1477836066" sldId="2147483652"/>
              <ac:spMk id="19" creationId="{E64892C6-829B-4589-818D-28FB04BE60B4}"/>
            </ac:spMkLst>
          </pc:spChg>
        </pc:sldLayoutChg>
        <pc:sldLayoutChg chg="addSp delSp modSp mod">
          <pc:chgData name="TANIA GARRIDO RIFFO" userId="988852bb-ff3b-4753-a7d8-ef8c9ab82643" providerId="ADAL" clId="{CA77C9DD-CF84-4015-B3F9-B6D3EADF29CF}" dt="2022-03-02T15:34:21.261" v="47"/>
          <pc:sldLayoutMkLst>
            <pc:docMk/>
            <pc:sldMasterMk cId="1763553847" sldId="2147483648"/>
            <pc:sldLayoutMk cId="1883447820" sldId="2147483656"/>
          </pc:sldLayoutMkLst>
          <pc:spChg chg="del">
            <ac:chgData name="TANIA GARRIDO RIFFO" userId="988852bb-ff3b-4753-a7d8-ef8c9ab82643" providerId="ADAL" clId="{CA77C9DD-CF84-4015-B3F9-B6D3EADF29CF}" dt="2022-03-02T15:34:20.261" v="46" actId="478"/>
            <ac:spMkLst>
              <pc:docMk/>
              <pc:sldMasterMk cId="1763553847" sldId="2147483648"/>
              <pc:sldLayoutMk cId="1883447820" sldId="2147483656"/>
              <ac:spMk id="17" creationId="{7364E9DC-280D-45A3-86C5-4753B93CA264}"/>
            </ac:spMkLst>
          </pc:spChg>
          <pc:spChg chg="add mod">
            <ac:chgData name="TANIA GARRIDO RIFFO" userId="988852bb-ff3b-4753-a7d8-ef8c9ab82643" providerId="ADAL" clId="{CA77C9DD-CF84-4015-B3F9-B6D3EADF29CF}" dt="2022-03-02T15:34:21.261" v="47"/>
            <ac:spMkLst>
              <pc:docMk/>
              <pc:sldMasterMk cId="1763553847" sldId="2147483648"/>
              <pc:sldLayoutMk cId="1883447820" sldId="2147483656"/>
              <ac:spMk id="28" creationId="{70FF3AD2-043F-4A0F-9B61-94367A3BA8A9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9-27T10:35:57.804" idx="10">
    <p:pos x="503" y="2876"/>
    <p:text>La nota docente le entrega sugerencias y por lo tanto debe ser eliminada de la presentación a sus alumnos.</p:text>
    <p:extLst>
      <p:ext uri="{C676402C-5697-4E1C-873F-D02D1690AC5C}">
        <p15:threadingInfo xmlns:p15="http://schemas.microsoft.com/office/powerpoint/2012/main" timeZoneBias="1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722A7D-AEC1-4388-935B-71FD41F552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B50215CE-B520-4DBF-A7C3-E6D0BABB9E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i="1" dirty="0"/>
            <a:t>Puedes sugerir lecturas para la discusión </a:t>
          </a:r>
          <a:endParaRPr lang="en-US" sz="2000" i="1" dirty="0"/>
        </a:p>
      </dgm:t>
    </dgm:pt>
    <dgm:pt modelId="{D575C626-1B80-46CB-AB74-EAD9D4FA53F5}" type="parTrans" cxnId="{A9AF0967-5143-483F-95F1-A8F80D4C9933}">
      <dgm:prSet/>
      <dgm:spPr/>
      <dgm:t>
        <a:bodyPr/>
        <a:lstStyle/>
        <a:p>
          <a:endParaRPr lang="en-US"/>
        </a:p>
      </dgm:t>
    </dgm:pt>
    <dgm:pt modelId="{642BEEB9-B5F4-45DA-BD80-AEE7CE8ABAED}" type="sibTrans" cxnId="{A9AF0967-5143-483F-95F1-A8F80D4C9933}">
      <dgm:prSet/>
      <dgm:spPr/>
      <dgm:t>
        <a:bodyPr/>
        <a:lstStyle/>
        <a:p>
          <a:endParaRPr lang="en-US"/>
        </a:p>
      </dgm:t>
    </dgm:pt>
    <dgm:pt modelId="{03D19FD9-76E9-4AE8-9AFF-5CA79BE1BCB5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CE11E0B-CFEA-4473-93AA-E91C57112900}" type="parTrans" cxnId="{8309C167-4C9B-4CBC-8F2A-D52FDEDEA601}">
      <dgm:prSet/>
      <dgm:spPr/>
      <dgm:t>
        <a:bodyPr/>
        <a:lstStyle/>
        <a:p>
          <a:endParaRPr lang="en-US"/>
        </a:p>
      </dgm:t>
    </dgm:pt>
    <dgm:pt modelId="{A2AEC755-5F23-4653-8D1A-494039075500}" type="sibTrans" cxnId="{8309C167-4C9B-4CBC-8F2A-D52FDEDEA601}">
      <dgm:prSet/>
      <dgm:spPr/>
      <dgm:t>
        <a:bodyPr/>
        <a:lstStyle/>
        <a:p>
          <a:endParaRPr lang="en-US"/>
        </a:p>
      </dgm:t>
    </dgm:pt>
    <dgm:pt modelId="{A14323FD-DBC8-43C7-B3C2-B182DDA7011F}" type="pres">
      <dgm:prSet presAssocID="{D8722A7D-AEC1-4388-935B-71FD41F552BB}" presName="root" presStyleCnt="0">
        <dgm:presLayoutVars>
          <dgm:dir/>
          <dgm:resizeHandles val="exact"/>
        </dgm:presLayoutVars>
      </dgm:prSet>
      <dgm:spPr/>
    </dgm:pt>
    <dgm:pt modelId="{A7F7DE01-738C-4638-A8DD-007796E05BBC}" type="pres">
      <dgm:prSet presAssocID="{B50215CE-B520-4DBF-A7C3-E6D0BABB9E9E}" presName="compNode" presStyleCnt="0"/>
      <dgm:spPr/>
    </dgm:pt>
    <dgm:pt modelId="{B446579F-AF7F-46BC-BDE2-4246DD498BCA}" type="pres">
      <dgm:prSet presAssocID="{B50215CE-B520-4DBF-A7C3-E6D0BABB9E9E}" presName="bgRect" presStyleLbl="bgShp" presStyleIdx="0" presStyleCnt="2"/>
      <dgm:spPr>
        <a:solidFill>
          <a:schemeClr val="bg1"/>
        </a:solidFill>
      </dgm:spPr>
    </dgm:pt>
    <dgm:pt modelId="{CB635A3F-5C0C-49E0-BD61-1D55D70FD30F}" type="pres">
      <dgm:prSet presAssocID="{B50215CE-B520-4DBF-A7C3-E6D0BABB9E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6301C85-620E-45A8-9549-99D0C762FFEE}" type="pres">
      <dgm:prSet presAssocID="{B50215CE-B520-4DBF-A7C3-E6D0BABB9E9E}" presName="spaceRect" presStyleCnt="0"/>
      <dgm:spPr/>
    </dgm:pt>
    <dgm:pt modelId="{61FA27C0-EB25-40F3-AE7A-1157F1AB547A}" type="pres">
      <dgm:prSet presAssocID="{B50215CE-B520-4DBF-A7C3-E6D0BABB9E9E}" presName="parTx" presStyleLbl="revTx" presStyleIdx="0" presStyleCnt="2">
        <dgm:presLayoutVars>
          <dgm:chMax val="0"/>
          <dgm:chPref val="0"/>
        </dgm:presLayoutVars>
      </dgm:prSet>
      <dgm:spPr/>
    </dgm:pt>
    <dgm:pt modelId="{4EC8DBB6-7E30-47D5-A8A4-6D95AC69FC94}" type="pres">
      <dgm:prSet presAssocID="{642BEEB9-B5F4-45DA-BD80-AEE7CE8ABAED}" presName="sibTrans" presStyleCnt="0"/>
      <dgm:spPr/>
    </dgm:pt>
    <dgm:pt modelId="{1462F327-0CAC-4044-AA9D-ED5FD8D929BA}" type="pres">
      <dgm:prSet presAssocID="{03D19FD9-76E9-4AE8-9AFF-5CA79BE1BCB5}" presName="compNode" presStyleCnt="0"/>
      <dgm:spPr/>
    </dgm:pt>
    <dgm:pt modelId="{CFFB3C26-2D9F-42CB-ADDF-FF7E7CCDDBAC}" type="pres">
      <dgm:prSet presAssocID="{03D19FD9-76E9-4AE8-9AFF-5CA79BE1BCB5}" presName="bgRect" presStyleLbl="bgShp" presStyleIdx="1" presStyleCnt="2"/>
      <dgm:spPr>
        <a:solidFill>
          <a:srgbClr val="FFFFFF"/>
        </a:solidFill>
      </dgm:spPr>
    </dgm:pt>
    <dgm:pt modelId="{879AF782-3F98-4312-803D-84E8E99E14AD}" type="pres">
      <dgm:prSet presAssocID="{03D19FD9-76E9-4AE8-9AFF-5CA79BE1BC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6368FE89-297C-4A29-A47E-6EE18101AD05}" type="pres">
      <dgm:prSet presAssocID="{03D19FD9-76E9-4AE8-9AFF-5CA79BE1BCB5}" presName="spaceRect" presStyleCnt="0"/>
      <dgm:spPr/>
    </dgm:pt>
    <dgm:pt modelId="{CBC29763-53CC-46DC-A619-E57CAF191E7B}" type="pres">
      <dgm:prSet presAssocID="{03D19FD9-76E9-4AE8-9AFF-5CA79BE1BCB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9AF0967-5143-483F-95F1-A8F80D4C9933}" srcId="{D8722A7D-AEC1-4388-935B-71FD41F552BB}" destId="{B50215CE-B520-4DBF-A7C3-E6D0BABB9E9E}" srcOrd="0" destOrd="0" parTransId="{D575C626-1B80-46CB-AB74-EAD9D4FA53F5}" sibTransId="{642BEEB9-B5F4-45DA-BD80-AEE7CE8ABAED}"/>
    <dgm:cxn modelId="{8309C167-4C9B-4CBC-8F2A-D52FDEDEA601}" srcId="{D8722A7D-AEC1-4388-935B-71FD41F552BB}" destId="{03D19FD9-76E9-4AE8-9AFF-5CA79BE1BCB5}" srcOrd="1" destOrd="0" parTransId="{9CE11E0B-CFEA-4473-93AA-E91C57112900}" sibTransId="{A2AEC755-5F23-4653-8D1A-494039075500}"/>
    <dgm:cxn modelId="{5CAEA871-6054-40A0-BADB-0CD64A79ADF3}" type="presOf" srcId="{03D19FD9-76E9-4AE8-9AFF-5CA79BE1BCB5}" destId="{CBC29763-53CC-46DC-A619-E57CAF191E7B}" srcOrd="0" destOrd="0" presId="urn:microsoft.com/office/officeart/2018/2/layout/IconVerticalSolidList"/>
    <dgm:cxn modelId="{45B82783-EBF0-4D6D-8703-418277750071}" type="presOf" srcId="{D8722A7D-AEC1-4388-935B-71FD41F552BB}" destId="{A14323FD-DBC8-43C7-B3C2-B182DDA7011F}" srcOrd="0" destOrd="0" presId="urn:microsoft.com/office/officeart/2018/2/layout/IconVerticalSolidList"/>
    <dgm:cxn modelId="{48C085FE-8050-4E22-B7A7-07B35C2A4D1C}" type="presOf" srcId="{B50215CE-B520-4DBF-A7C3-E6D0BABB9E9E}" destId="{61FA27C0-EB25-40F3-AE7A-1157F1AB547A}" srcOrd="0" destOrd="0" presId="urn:microsoft.com/office/officeart/2018/2/layout/IconVerticalSolidList"/>
    <dgm:cxn modelId="{C1912199-4E42-45C3-85EA-549017296BC8}" type="presParOf" srcId="{A14323FD-DBC8-43C7-B3C2-B182DDA7011F}" destId="{A7F7DE01-738C-4638-A8DD-007796E05BBC}" srcOrd="0" destOrd="0" presId="urn:microsoft.com/office/officeart/2018/2/layout/IconVerticalSolidList"/>
    <dgm:cxn modelId="{10EFEC14-AAC7-4061-96FB-4AF0FE8A7DB3}" type="presParOf" srcId="{A7F7DE01-738C-4638-A8DD-007796E05BBC}" destId="{B446579F-AF7F-46BC-BDE2-4246DD498BCA}" srcOrd="0" destOrd="0" presId="urn:microsoft.com/office/officeart/2018/2/layout/IconVerticalSolidList"/>
    <dgm:cxn modelId="{EF184879-05F3-4286-8B3B-3F67BD06DBF8}" type="presParOf" srcId="{A7F7DE01-738C-4638-A8DD-007796E05BBC}" destId="{CB635A3F-5C0C-49E0-BD61-1D55D70FD30F}" srcOrd="1" destOrd="0" presId="urn:microsoft.com/office/officeart/2018/2/layout/IconVerticalSolidList"/>
    <dgm:cxn modelId="{6A1942B0-9AB0-42DD-B7BD-8843C91D089F}" type="presParOf" srcId="{A7F7DE01-738C-4638-A8DD-007796E05BBC}" destId="{E6301C85-620E-45A8-9549-99D0C762FFEE}" srcOrd="2" destOrd="0" presId="urn:microsoft.com/office/officeart/2018/2/layout/IconVerticalSolidList"/>
    <dgm:cxn modelId="{C11EA004-CCAB-413F-93ED-7984BF828CEC}" type="presParOf" srcId="{A7F7DE01-738C-4638-A8DD-007796E05BBC}" destId="{61FA27C0-EB25-40F3-AE7A-1157F1AB547A}" srcOrd="3" destOrd="0" presId="urn:microsoft.com/office/officeart/2018/2/layout/IconVerticalSolidList"/>
    <dgm:cxn modelId="{AFF449DA-9F66-48FC-90BC-44990ADB99DF}" type="presParOf" srcId="{A14323FD-DBC8-43C7-B3C2-B182DDA7011F}" destId="{4EC8DBB6-7E30-47D5-A8A4-6D95AC69FC94}" srcOrd="1" destOrd="0" presId="urn:microsoft.com/office/officeart/2018/2/layout/IconVerticalSolidList"/>
    <dgm:cxn modelId="{789D8B39-3347-4040-86BE-35DAA1F317AA}" type="presParOf" srcId="{A14323FD-DBC8-43C7-B3C2-B182DDA7011F}" destId="{1462F327-0CAC-4044-AA9D-ED5FD8D929BA}" srcOrd="2" destOrd="0" presId="urn:microsoft.com/office/officeart/2018/2/layout/IconVerticalSolidList"/>
    <dgm:cxn modelId="{4BF3FD2D-CEC7-4546-849C-6F83EF449364}" type="presParOf" srcId="{1462F327-0CAC-4044-AA9D-ED5FD8D929BA}" destId="{CFFB3C26-2D9F-42CB-ADDF-FF7E7CCDDBAC}" srcOrd="0" destOrd="0" presId="urn:microsoft.com/office/officeart/2018/2/layout/IconVerticalSolidList"/>
    <dgm:cxn modelId="{957525A8-16EE-4BE5-90A4-CCE9136B6DBC}" type="presParOf" srcId="{1462F327-0CAC-4044-AA9D-ED5FD8D929BA}" destId="{879AF782-3F98-4312-803D-84E8E99E14AD}" srcOrd="1" destOrd="0" presId="urn:microsoft.com/office/officeart/2018/2/layout/IconVerticalSolidList"/>
    <dgm:cxn modelId="{98A4017E-FC58-4795-AC66-1E1BB239A575}" type="presParOf" srcId="{1462F327-0CAC-4044-AA9D-ED5FD8D929BA}" destId="{6368FE89-297C-4A29-A47E-6EE18101AD05}" srcOrd="2" destOrd="0" presId="urn:microsoft.com/office/officeart/2018/2/layout/IconVerticalSolidList"/>
    <dgm:cxn modelId="{178A957F-4F61-465F-8F1C-A3623BE238D4}" type="presParOf" srcId="{1462F327-0CAC-4044-AA9D-ED5FD8D929BA}" destId="{CBC29763-53CC-46DC-A619-E57CAF191E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6579F-AF7F-46BC-BDE2-4246DD498BCA}">
      <dsp:nvSpPr>
        <dsp:cNvPr id="0" name=""/>
        <dsp:cNvSpPr/>
      </dsp:nvSpPr>
      <dsp:spPr>
        <a:xfrm>
          <a:off x="0" y="585474"/>
          <a:ext cx="7113156" cy="108087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35A3F-5C0C-49E0-BD61-1D55D70FD30F}">
      <dsp:nvSpPr>
        <dsp:cNvPr id="0" name=""/>
        <dsp:cNvSpPr/>
      </dsp:nvSpPr>
      <dsp:spPr>
        <a:xfrm>
          <a:off x="326964" y="828671"/>
          <a:ext cx="594481" cy="594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A27C0-EB25-40F3-AE7A-1157F1AB547A}">
      <dsp:nvSpPr>
        <dsp:cNvPr id="0" name=""/>
        <dsp:cNvSpPr/>
      </dsp:nvSpPr>
      <dsp:spPr>
        <a:xfrm>
          <a:off x="1248411" y="585474"/>
          <a:ext cx="5864744" cy="1080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93" tIns="114393" rIns="114393" bIns="1143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i="1" kern="1200" dirty="0"/>
            <a:t>Puedes sugerir lecturas para la discusión </a:t>
          </a:r>
          <a:endParaRPr lang="en-US" sz="2000" i="1" kern="1200" dirty="0"/>
        </a:p>
      </dsp:txBody>
      <dsp:txXfrm>
        <a:off x="1248411" y="585474"/>
        <a:ext cx="5864744" cy="1080875"/>
      </dsp:txXfrm>
    </dsp:sp>
    <dsp:sp modelId="{CFFB3C26-2D9F-42CB-ADDF-FF7E7CCDDBAC}">
      <dsp:nvSpPr>
        <dsp:cNvPr id="0" name=""/>
        <dsp:cNvSpPr/>
      </dsp:nvSpPr>
      <dsp:spPr>
        <a:xfrm>
          <a:off x="0" y="1936568"/>
          <a:ext cx="7113156" cy="1080875"/>
        </a:xfrm>
        <a:prstGeom prst="roundRect">
          <a:avLst>
            <a:gd name="adj" fmla="val 1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AF782-3F98-4312-803D-84E8E99E14AD}">
      <dsp:nvSpPr>
        <dsp:cNvPr id="0" name=""/>
        <dsp:cNvSpPr/>
      </dsp:nvSpPr>
      <dsp:spPr>
        <a:xfrm>
          <a:off x="326964" y="2179765"/>
          <a:ext cx="594481" cy="594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29763-53CC-46DC-A619-E57CAF191E7B}">
      <dsp:nvSpPr>
        <dsp:cNvPr id="0" name=""/>
        <dsp:cNvSpPr/>
      </dsp:nvSpPr>
      <dsp:spPr>
        <a:xfrm>
          <a:off x="1248411" y="1936568"/>
          <a:ext cx="5864744" cy="1080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93" tIns="114393" rIns="114393" bIns="1143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248411" y="1936568"/>
        <a:ext cx="5864744" cy="1080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DCF2-B98A-430D-BC3D-AC5C2D7665A3}" type="datetimeFigureOut">
              <a:rPr lang="es-CL" smtClean="0"/>
              <a:t>07-08-2023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81FDC-51E1-4065-B059-978C2D906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701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37D30-199B-416C-B92D-F210BE1A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D48603B1-61EC-49BF-BF74-107CA438F5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397" y="3264659"/>
            <a:ext cx="8019553" cy="964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accent3"/>
                </a:solidFill>
              </a:defRPr>
            </a:lvl1pPr>
          </a:lstStyle>
          <a:p>
            <a:r>
              <a:rPr lang="es-CL" dirty="0">
                <a:latin typeface="Arial"/>
                <a:ea typeface="Arial"/>
                <a:cs typeface="Arial"/>
                <a:sym typeface="Arial"/>
              </a:rPr>
              <a:t>Programación</a:t>
            </a:r>
            <a:endParaRPr lang="es-CL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1F901D6A-596B-4DBD-A7DE-D766CE55AD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10388" y="1462088"/>
            <a:ext cx="4484687" cy="4608512"/>
          </a:xfrm>
          <a:prstGeom prst="rect">
            <a:avLst/>
          </a:prstGeom>
        </p:spPr>
        <p:txBody>
          <a:bodyPr/>
          <a:lstStyle/>
          <a:p>
            <a:endParaRPr lang="es-CL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20E17524-75F2-46E0-85D0-97AFAD0DD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7741" y="281206"/>
            <a:ext cx="1888534" cy="746397"/>
          </a:xfrm>
          <a:prstGeom prst="rect">
            <a:avLst/>
          </a:prstGeom>
        </p:spPr>
      </p:pic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A7BE3F4B-9CFC-4F01-B418-5C198E5DAD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6397" y="4229542"/>
            <a:ext cx="3965575" cy="461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dirty="0"/>
              <a:t>Profesor(a)</a:t>
            </a:r>
            <a:endParaRPr lang="es-CL" dirty="0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06731CC7-DEAA-471E-AA0D-0653552C6C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397" y="4513442"/>
            <a:ext cx="5299603" cy="365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FF0000"/>
                </a:solidFill>
              </a:defRPr>
            </a:lvl1pPr>
          </a:lstStyle>
          <a:p>
            <a:pPr lvl="0"/>
            <a:r>
              <a:rPr lang="es-ES" dirty="0"/>
              <a:t>Email profesor(a)</a:t>
            </a:r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2314BE4-1A59-44F0-857A-7F4E14CFBB17}"/>
              </a:ext>
            </a:extLst>
          </p:cNvPr>
          <p:cNvSpPr/>
          <p:nvPr userDrawn="1"/>
        </p:nvSpPr>
        <p:spPr>
          <a:xfrm>
            <a:off x="11308556" y="6423520"/>
            <a:ext cx="228600" cy="27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40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314F35-33CB-42A0-9A4A-B018A57E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5EE3A-0C96-4D9E-B837-EF0738AC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Google Shape;27;p12">
            <a:extLst>
              <a:ext uri="{FF2B5EF4-FFF2-40B4-BE49-F238E27FC236}">
                <a16:creationId xmlns:a16="http://schemas.microsoft.com/office/drawing/2014/main" id="{59CB015B-74D6-4690-B1B6-AF50FF8B8407}"/>
              </a:ext>
            </a:extLst>
          </p:cNvPr>
          <p:cNvSpPr/>
          <p:nvPr userDrawn="1"/>
        </p:nvSpPr>
        <p:spPr>
          <a:xfrm>
            <a:off x="534381" y="1250847"/>
            <a:ext cx="10845366" cy="5011407"/>
          </a:xfrm>
          <a:prstGeom prst="round2DiagRect">
            <a:avLst>
              <a:gd name="adj1" fmla="val 0"/>
              <a:gd name="adj2" fmla="val 1292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29;p12">
            <a:extLst>
              <a:ext uri="{FF2B5EF4-FFF2-40B4-BE49-F238E27FC236}">
                <a16:creationId xmlns:a16="http://schemas.microsoft.com/office/drawing/2014/main" id="{1BAE2B35-5E78-4471-80AC-ADF3E32E090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120245" y="303736"/>
            <a:ext cx="15430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CD8C442B-527E-454F-8B5A-E49EF1469D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487222"/>
            <a:ext cx="6741161" cy="705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3"/>
                </a:solidFill>
              </a:defRPr>
            </a:lvl1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el título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700FD5EB-F9A8-41F1-A1A8-D056F5B7F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410"/>
          <a:stretch/>
        </p:blipFill>
        <p:spPr>
          <a:xfrm>
            <a:off x="380326" y="-5300"/>
            <a:ext cx="476042" cy="117825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2CB1CED1-38A8-40DF-85A3-B47D636A6B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5111" t="11380" r="1"/>
          <a:stretch/>
        </p:blipFill>
        <p:spPr>
          <a:xfrm>
            <a:off x="293398" y="-5300"/>
            <a:ext cx="569854" cy="1178250"/>
          </a:xfrm>
          <a:prstGeom prst="rect">
            <a:avLst/>
          </a:prstGeom>
        </p:spPr>
      </p:pic>
      <p:sp>
        <p:nvSpPr>
          <p:cNvPr id="12" name="Google Shape;31;p12">
            <a:extLst>
              <a:ext uri="{FF2B5EF4-FFF2-40B4-BE49-F238E27FC236}">
                <a16:creationId xmlns:a16="http://schemas.microsoft.com/office/drawing/2014/main" id="{3ED7B72B-CA4C-4B38-B2C0-5C622E4BFCD7}"/>
              </a:ext>
            </a:extLst>
          </p:cNvPr>
          <p:cNvSpPr txBox="1"/>
          <p:nvPr userDrawn="1"/>
        </p:nvSpPr>
        <p:spPr>
          <a:xfrm>
            <a:off x="941329" y="366220"/>
            <a:ext cx="181956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dirty="0">
                <a:solidFill>
                  <a:srgbClr val="797979"/>
                </a:solidFill>
                <a:latin typeface="Calibri"/>
                <a:ea typeface="Calibri"/>
                <a:cs typeface="Calibri"/>
                <a:sym typeface="Calibri"/>
              </a:rPr>
              <a:t>ÁREA TECNOLÓGICA</a:t>
            </a:r>
            <a:endParaRPr sz="1200" b="0" dirty="0">
              <a:solidFill>
                <a:srgbClr val="7979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AD7A705-39D9-41DB-9AD1-8F79074D69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6198" t="17863"/>
          <a:stretch/>
        </p:blipFill>
        <p:spPr>
          <a:xfrm>
            <a:off x="316791" y="-5300"/>
            <a:ext cx="569854" cy="1183710"/>
          </a:xfrm>
          <a:prstGeom prst="rect">
            <a:avLst/>
          </a:prstGeom>
        </p:spPr>
      </p:pic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632940C4-36A2-450C-BC45-EC130C06B9FF}"/>
              </a:ext>
            </a:extLst>
          </p:cNvPr>
          <p:cNvSpPr txBox="1">
            <a:spLocks/>
          </p:cNvSpPr>
          <p:nvPr userDrawn="1"/>
        </p:nvSpPr>
        <p:spPr>
          <a:xfrm>
            <a:off x="590022" y="63895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2">
                    <a:lumMod val="75000"/>
                  </a:schemeClr>
                </a:solidFill>
              </a:rPr>
              <a:t>CFT San Agustín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A49B0E4-B805-4747-8D00-0B958D408763}"/>
              </a:ext>
            </a:extLst>
          </p:cNvPr>
          <p:cNvCxnSpPr>
            <a:cxnSpLocks/>
          </p:cNvCxnSpPr>
          <p:nvPr userDrawn="1"/>
        </p:nvCxnSpPr>
        <p:spPr>
          <a:xfrm>
            <a:off x="692209" y="6754640"/>
            <a:ext cx="11023524" cy="1"/>
          </a:xfrm>
          <a:prstGeom prst="line">
            <a:avLst/>
          </a:prstGeom>
          <a:ln w="9525" cap="flat" cmpd="sng" algn="ctr">
            <a:solidFill>
              <a:schemeClr val="accent3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Google Shape;32;p12">
            <a:extLst>
              <a:ext uri="{FF2B5EF4-FFF2-40B4-BE49-F238E27FC236}">
                <a16:creationId xmlns:a16="http://schemas.microsoft.com/office/drawing/2014/main" id="{3CB1EF76-77DC-416E-98E5-F834C3C2826E}"/>
              </a:ext>
            </a:extLst>
          </p:cNvPr>
          <p:cNvSpPr txBox="1"/>
          <p:nvPr userDrawn="1"/>
        </p:nvSpPr>
        <p:spPr>
          <a:xfrm>
            <a:off x="941328" y="525863"/>
            <a:ext cx="3128501" cy="54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TNS AUTOMATIZACIÓN</a:t>
            </a:r>
          </a:p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387018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487985E1-B63C-455F-AEE7-62A0BD6E8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6293C2A-CC26-45E2-8E3B-EACBAC4CE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4550" y="3814763"/>
            <a:ext cx="9611089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Lámina para hacer intermedios y pausas</a:t>
            </a:r>
            <a:endParaRPr lang="es-CL" dirty="0"/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9905EFF5-614C-4C6E-80DE-D3D1183023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2052" y="4372874"/>
            <a:ext cx="9075738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escribir bajada  explicativa</a:t>
            </a:r>
          </a:p>
        </p:txBody>
      </p:sp>
    </p:spTree>
    <p:extLst>
      <p:ext uri="{BB962C8B-B14F-4D97-AF65-F5344CB8AC3E}">
        <p14:creationId xmlns:p14="http://schemas.microsoft.com/office/powerpoint/2010/main" val="35001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: esquinas superiores redondeadas 18">
            <a:extLst>
              <a:ext uri="{FF2B5EF4-FFF2-40B4-BE49-F238E27FC236}">
                <a16:creationId xmlns:a16="http://schemas.microsoft.com/office/drawing/2014/main" id="{DE6CACDF-0F5E-45A5-87E8-6EDD58B85F58}"/>
              </a:ext>
            </a:extLst>
          </p:cNvPr>
          <p:cNvSpPr/>
          <p:nvPr userDrawn="1"/>
        </p:nvSpPr>
        <p:spPr>
          <a:xfrm rot="10800000">
            <a:off x="4264701" y="100882"/>
            <a:ext cx="7759194" cy="7273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94541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1EBAC6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62CDF-3936-4905-BE66-0C00869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F8AE6-8A15-4292-AED4-748635B5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8A0425C8-B64F-497B-AAC1-DF25A8D920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9560" y="242467"/>
            <a:ext cx="5851525" cy="322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</a:t>
            </a:r>
            <a:endParaRPr lang="es-CL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FFF6206F-FA38-426D-9618-1F6555BD20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410"/>
          <a:stretch/>
        </p:blipFill>
        <p:spPr>
          <a:xfrm>
            <a:off x="380326" y="-5300"/>
            <a:ext cx="476042" cy="1178250"/>
          </a:xfrm>
          <a:prstGeom prst="rect">
            <a:avLst/>
          </a:prstGeom>
        </p:spPr>
      </p:pic>
      <p:sp>
        <p:nvSpPr>
          <p:cNvPr id="14" name="Google Shape;31;p12">
            <a:extLst>
              <a:ext uri="{FF2B5EF4-FFF2-40B4-BE49-F238E27FC236}">
                <a16:creationId xmlns:a16="http://schemas.microsoft.com/office/drawing/2014/main" id="{E22B45CD-AB55-4E4E-AEFF-414EC01972A3}"/>
              </a:ext>
            </a:extLst>
          </p:cNvPr>
          <p:cNvSpPr txBox="1"/>
          <p:nvPr userDrawn="1"/>
        </p:nvSpPr>
        <p:spPr>
          <a:xfrm>
            <a:off x="941329" y="366220"/>
            <a:ext cx="181956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dirty="0">
                <a:solidFill>
                  <a:srgbClr val="797979"/>
                </a:solidFill>
                <a:latin typeface="Calibri"/>
                <a:ea typeface="Calibri"/>
                <a:cs typeface="Calibri"/>
                <a:sym typeface="Calibri"/>
              </a:rPr>
              <a:t>ÁREA TECNOLÓGICA</a:t>
            </a:r>
            <a:endParaRPr sz="1200" b="0" dirty="0">
              <a:solidFill>
                <a:srgbClr val="7979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2;p12">
            <a:extLst>
              <a:ext uri="{FF2B5EF4-FFF2-40B4-BE49-F238E27FC236}">
                <a16:creationId xmlns:a16="http://schemas.microsoft.com/office/drawing/2014/main" id="{ACEFCDF2-0EF5-428A-9AD0-4FE0D07C0696}"/>
              </a:ext>
            </a:extLst>
          </p:cNvPr>
          <p:cNvSpPr txBox="1"/>
          <p:nvPr userDrawn="1"/>
        </p:nvSpPr>
        <p:spPr>
          <a:xfrm>
            <a:off x="941328" y="525863"/>
            <a:ext cx="3128501" cy="54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TNS AUTOMATIZACIÓN</a:t>
            </a:r>
          </a:p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 CONTROL INDUSTRIAL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71BE8FC1-6ACF-41DA-B770-89ADF071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198" t="17863"/>
          <a:stretch/>
        </p:blipFill>
        <p:spPr>
          <a:xfrm>
            <a:off x="316791" y="-5300"/>
            <a:ext cx="569854" cy="1183710"/>
          </a:xfrm>
          <a:prstGeom prst="rect">
            <a:avLst/>
          </a:prstGeom>
        </p:spPr>
      </p:pic>
      <p:sp>
        <p:nvSpPr>
          <p:cNvPr id="16" name="Marcador de pie de página 4">
            <a:extLst>
              <a:ext uri="{FF2B5EF4-FFF2-40B4-BE49-F238E27FC236}">
                <a16:creationId xmlns:a16="http://schemas.microsoft.com/office/drawing/2014/main" id="{803A72E6-D530-4EE2-AEB2-E61F38FB6053}"/>
              </a:ext>
            </a:extLst>
          </p:cNvPr>
          <p:cNvSpPr txBox="1">
            <a:spLocks/>
          </p:cNvSpPr>
          <p:nvPr userDrawn="1"/>
        </p:nvSpPr>
        <p:spPr>
          <a:xfrm>
            <a:off x="590022" y="63895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2">
                    <a:lumMod val="75000"/>
                  </a:schemeClr>
                </a:solidFill>
              </a:rPr>
              <a:t>CFT San Agustín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BE8C8EE-1D25-46D6-979E-923B798430F5}"/>
              </a:ext>
            </a:extLst>
          </p:cNvPr>
          <p:cNvCxnSpPr>
            <a:cxnSpLocks/>
          </p:cNvCxnSpPr>
          <p:nvPr userDrawn="1"/>
        </p:nvCxnSpPr>
        <p:spPr>
          <a:xfrm>
            <a:off x="692209" y="6754640"/>
            <a:ext cx="11023524" cy="1"/>
          </a:xfrm>
          <a:prstGeom prst="line">
            <a:avLst/>
          </a:prstGeom>
          <a:ln w="9525" cap="flat" cmpd="sng" algn="ctr">
            <a:solidFill>
              <a:schemeClr val="accent3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00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: esquinas superiores redondeadas 22">
            <a:extLst>
              <a:ext uri="{FF2B5EF4-FFF2-40B4-BE49-F238E27FC236}">
                <a16:creationId xmlns:a16="http://schemas.microsoft.com/office/drawing/2014/main" id="{65109199-7A7B-48CD-919E-4DE521AFB6D4}"/>
              </a:ext>
            </a:extLst>
          </p:cNvPr>
          <p:cNvSpPr/>
          <p:nvPr userDrawn="1"/>
        </p:nvSpPr>
        <p:spPr>
          <a:xfrm rot="10800000">
            <a:off x="4264701" y="100882"/>
            <a:ext cx="7759194" cy="7273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94541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1EBAC6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62CDF-3936-4905-BE66-0C00869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F8AE6-8A15-4292-AED4-748635B5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8A0425C8-B64F-497B-AAC1-DF25A8D920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9560" y="242467"/>
            <a:ext cx="5851525" cy="322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</a:t>
            </a:r>
            <a:endParaRPr lang="es-CL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E20F7B0-A65A-4A32-AF5E-C33B0A262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410"/>
          <a:stretch/>
        </p:blipFill>
        <p:spPr>
          <a:xfrm>
            <a:off x="380326" y="-5300"/>
            <a:ext cx="476042" cy="1178250"/>
          </a:xfrm>
          <a:prstGeom prst="rect">
            <a:avLst/>
          </a:prstGeom>
        </p:spPr>
      </p:pic>
      <p:sp>
        <p:nvSpPr>
          <p:cNvPr id="16" name="Google Shape;31;p12">
            <a:extLst>
              <a:ext uri="{FF2B5EF4-FFF2-40B4-BE49-F238E27FC236}">
                <a16:creationId xmlns:a16="http://schemas.microsoft.com/office/drawing/2014/main" id="{D1D5E356-5A04-46BF-8789-C457EEA828DB}"/>
              </a:ext>
            </a:extLst>
          </p:cNvPr>
          <p:cNvSpPr txBox="1"/>
          <p:nvPr userDrawn="1"/>
        </p:nvSpPr>
        <p:spPr>
          <a:xfrm>
            <a:off x="941329" y="366220"/>
            <a:ext cx="181956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dirty="0">
                <a:solidFill>
                  <a:srgbClr val="797979"/>
                </a:solidFill>
                <a:latin typeface="Calibri"/>
                <a:ea typeface="Calibri"/>
                <a:cs typeface="Calibri"/>
                <a:sym typeface="Calibri"/>
              </a:rPr>
              <a:t>ÁREA TECNOLÓGICA</a:t>
            </a:r>
            <a:endParaRPr sz="1200" b="0" dirty="0">
              <a:solidFill>
                <a:srgbClr val="7979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62891727-A773-4449-859A-89A827EC70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198" t="17863"/>
          <a:stretch/>
        </p:blipFill>
        <p:spPr>
          <a:xfrm>
            <a:off x="316791" y="-5300"/>
            <a:ext cx="569854" cy="1183710"/>
          </a:xfrm>
          <a:prstGeom prst="rect">
            <a:avLst/>
          </a:prstGeom>
        </p:spPr>
      </p:pic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DC3ED1B7-8038-4A97-A053-6E56D6390280}"/>
              </a:ext>
            </a:extLst>
          </p:cNvPr>
          <p:cNvSpPr txBox="1">
            <a:spLocks/>
          </p:cNvSpPr>
          <p:nvPr userDrawn="1"/>
        </p:nvSpPr>
        <p:spPr>
          <a:xfrm>
            <a:off x="590022" y="63895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2">
                    <a:lumMod val="75000"/>
                  </a:schemeClr>
                </a:solidFill>
              </a:rPr>
              <a:t>CFT San Agustín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2230303-7FD4-437D-9F46-7BB38856F1B5}"/>
              </a:ext>
            </a:extLst>
          </p:cNvPr>
          <p:cNvCxnSpPr>
            <a:cxnSpLocks/>
          </p:cNvCxnSpPr>
          <p:nvPr userDrawn="1"/>
        </p:nvCxnSpPr>
        <p:spPr>
          <a:xfrm>
            <a:off x="692209" y="6754640"/>
            <a:ext cx="11023524" cy="1"/>
          </a:xfrm>
          <a:prstGeom prst="line">
            <a:avLst/>
          </a:prstGeom>
          <a:ln w="9525" cap="flat" cmpd="sng" algn="ctr">
            <a:solidFill>
              <a:schemeClr val="accent3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diagonales redondeadas 20">
            <a:extLst>
              <a:ext uri="{FF2B5EF4-FFF2-40B4-BE49-F238E27FC236}">
                <a16:creationId xmlns:a16="http://schemas.microsoft.com/office/drawing/2014/main" id="{2D8EFDEB-5086-4FCA-B516-06EFF33EA1C8}"/>
              </a:ext>
            </a:extLst>
          </p:cNvPr>
          <p:cNvSpPr/>
          <p:nvPr userDrawn="1"/>
        </p:nvSpPr>
        <p:spPr>
          <a:xfrm>
            <a:off x="6188734" y="1453183"/>
            <a:ext cx="4943610" cy="4936331"/>
          </a:xfrm>
          <a:prstGeom prst="round2DiagRect">
            <a:avLst>
              <a:gd name="adj1" fmla="val 0"/>
              <a:gd name="adj2" fmla="val 145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: esquinas diagonales redondeadas 21">
            <a:extLst>
              <a:ext uri="{FF2B5EF4-FFF2-40B4-BE49-F238E27FC236}">
                <a16:creationId xmlns:a16="http://schemas.microsoft.com/office/drawing/2014/main" id="{264077A9-B726-42E6-BD29-E301C5E69606}"/>
              </a:ext>
            </a:extLst>
          </p:cNvPr>
          <p:cNvSpPr/>
          <p:nvPr userDrawn="1"/>
        </p:nvSpPr>
        <p:spPr>
          <a:xfrm>
            <a:off x="716756" y="1453183"/>
            <a:ext cx="4943610" cy="4936331"/>
          </a:xfrm>
          <a:prstGeom prst="round2DiagRect">
            <a:avLst>
              <a:gd name="adj1" fmla="val 0"/>
              <a:gd name="adj2" fmla="val 145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47D6A095-9DF7-42B2-8381-2C353D023B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9656" y="2400119"/>
            <a:ext cx="4191000" cy="3322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A586CB0D-ABF6-44E9-9D1B-D32A8F1C51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65039" y="2400119"/>
            <a:ext cx="4191000" cy="3322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49C8800A-78E5-4E9C-BD31-AF29EC5FB6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629921"/>
            <a:ext cx="5257800" cy="489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  <a:lvl5pPr>
              <a:defRPr/>
            </a:lvl5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F07563FF-FDD2-49F6-A343-521EBAC276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7932" y="1626969"/>
            <a:ext cx="5257800" cy="489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  <a:lvl5pPr>
              <a:defRPr/>
            </a:lvl5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8" name="Google Shape;32;p12">
            <a:extLst>
              <a:ext uri="{FF2B5EF4-FFF2-40B4-BE49-F238E27FC236}">
                <a16:creationId xmlns:a16="http://schemas.microsoft.com/office/drawing/2014/main" id="{70FF3AD2-043F-4A0F-9B61-94367A3BA8A9}"/>
              </a:ext>
            </a:extLst>
          </p:cNvPr>
          <p:cNvSpPr txBox="1"/>
          <p:nvPr userDrawn="1"/>
        </p:nvSpPr>
        <p:spPr>
          <a:xfrm>
            <a:off x="941328" y="525863"/>
            <a:ext cx="3128501" cy="54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TNS AUTOMATIZACIÓN</a:t>
            </a:r>
          </a:p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188344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: esquinas superiores redondeadas 19">
            <a:extLst>
              <a:ext uri="{FF2B5EF4-FFF2-40B4-BE49-F238E27FC236}">
                <a16:creationId xmlns:a16="http://schemas.microsoft.com/office/drawing/2014/main" id="{B42925D6-7973-4EB0-B7A4-187A51E05B9D}"/>
              </a:ext>
            </a:extLst>
          </p:cNvPr>
          <p:cNvSpPr/>
          <p:nvPr userDrawn="1"/>
        </p:nvSpPr>
        <p:spPr>
          <a:xfrm rot="10800000">
            <a:off x="4264701" y="100882"/>
            <a:ext cx="7759194" cy="7273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94541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1EBAC6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2C23C4-5AC4-475F-9B7C-6845D7DB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C79850-9C5C-4D1F-A759-186B03CC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6F4B9175-1923-4314-8B8C-57730AAC5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9560" y="242467"/>
            <a:ext cx="5851525" cy="322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</a:t>
            </a:r>
            <a:endParaRPr lang="es-CL" dirty="0"/>
          </a:p>
        </p:txBody>
      </p:sp>
      <p:sp>
        <p:nvSpPr>
          <p:cNvPr id="13" name="Google Shape;27;p12">
            <a:extLst>
              <a:ext uri="{FF2B5EF4-FFF2-40B4-BE49-F238E27FC236}">
                <a16:creationId xmlns:a16="http://schemas.microsoft.com/office/drawing/2014/main" id="{9CD842BF-DD73-45A6-8EDA-A12E328A9BC3}"/>
              </a:ext>
            </a:extLst>
          </p:cNvPr>
          <p:cNvSpPr/>
          <p:nvPr userDrawn="1"/>
        </p:nvSpPr>
        <p:spPr>
          <a:xfrm>
            <a:off x="534381" y="1250847"/>
            <a:ext cx="10845366" cy="5011407"/>
          </a:xfrm>
          <a:prstGeom prst="round2DiagRect">
            <a:avLst>
              <a:gd name="adj1" fmla="val 0"/>
              <a:gd name="adj2" fmla="val 1292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DE6F24-4152-4B77-B81C-115BED71C4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7913" y="1935163"/>
            <a:ext cx="5515768" cy="3959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52818E0B-5520-4F1A-B261-0573F5FD2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410"/>
          <a:stretch/>
        </p:blipFill>
        <p:spPr>
          <a:xfrm>
            <a:off x="380326" y="-5300"/>
            <a:ext cx="476042" cy="1178250"/>
          </a:xfrm>
          <a:prstGeom prst="rect">
            <a:avLst/>
          </a:prstGeom>
        </p:spPr>
      </p:pic>
      <p:sp>
        <p:nvSpPr>
          <p:cNvPr id="14" name="Google Shape;31;p12">
            <a:extLst>
              <a:ext uri="{FF2B5EF4-FFF2-40B4-BE49-F238E27FC236}">
                <a16:creationId xmlns:a16="http://schemas.microsoft.com/office/drawing/2014/main" id="{2D28980C-5AEF-48C9-B921-3A34B98E3D58}"/>
              </a:ext>
            </a:extLst>
          </p:cNvPr>
          <p:cNvSpPr txBox="1"/>
          <p:nvPr userDrawn="1"/>
        </p:nvSpPr>
        <p:spPr>
          <a:xfrm>
            <a:off x="941329" y="366220"/>
            <a:ext cx="181956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dirty="0">
                <a:solidFill>
                  <a:srgbClr val="797979"/>
                </a:solidFill>
                <a:latin typeface="Calibri"/>
                <a:ea typeface="Calibri"/>
                <a:cs typeface="Calibri"/>
                <a:sym typeface="Calibri"/>
              </a:rPr>
              <a:t>ÁREA TECNOLÓGICA</a:t>
            </a:r>
            <a:endParaRPr sz="1200" b="0" dirty="0">
              <a:solidFill>
                <a:srgbClr val="7979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6CB88844-ED77-4B43-B6B9-D699A4BC8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198" t="17863"/>
          <a:stretch/>
        </p:blipFill>
        <p:spPr>
          <a:xfrm>
            <a:off x="316791" y="-5300"/>
            <a:ext cx="569854" cy="1183710"/>
          </a:xfrm>
          <a:prstGeom prst="rect">
            <a:avLst/>
          </a:prstGeom>
        </p:spPr>
      </p:pic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97D538F5-ED08-4F4F-A720-4B5EFED5B182}"/>
              </a:ext>
            </a:extLst>
          </p:cNvPr>
          <p:cNvSpPr txBox="1">
            <a:spLocks/>
          </p:cNvSpPr>
          <p:nvPr userDrawn="1"/>
        </p:nvSpPr>
        <p:spPr>
          <a:xfrm>
            <a:off x="590022" y="63895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2">
                    <a:lumMod val="75000"/>
                  </a:schemeClr>
                </a:solidFill>
              </a:rPr>
              <a:t>CFT San Agustín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2BB36D4-4C83-49A9-92C5-28ECDEFAA926}"/>
              </a:ext>
            </a:extLst>
          </p:cNvPr>
          <p:cNvCxnSpPr>
            <a:cxnSpLocks/>
          </p:cNvCxnSpPr>
          <p:nvPr userDrawn="1"/>
        </p:nvCxnSpPr>
        <p:spPr>
          <a:xfrm>
            <a:off x="692209" y="6754640"/>
            <a:ext cx="11023524" cy="1"/>
          </a:xfrm>
          <a:prstGeom prst="line">
            <a:avLst/>
          </a:prstGeom>
          <a:ln w="9525" cap="flat" cmpd="sng" algn="ctr">
            <a:solidFill>
              <a:schemeClr val="accent3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Google Shape;32;p12">
            <a:extLst>
              <a:ext uri="{FF2B5EF4-FFF2-40B4-BE49-F238E27FC236}">
                <a16:creationId xmlns:a16="http://schemas.microsoft.com/office/drawing/2014/main" id="{E64892C6-829B-4589-818D-28FB04BE60B4}"/>
              </a:ext>
            </a:extLst>
          </p:cNvPr>
          <p:cNvSpPr txBox="1"/>
          <p:nvPr userDrawn="1"/>
        </p:nvSpPr>
        <p:spPr>
          <a:xfrm>
            <a:off x="941328" y="525863"/>
            <a:ext cx="3128501" cy="54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TNS AUTOMATIZACIÓN</a:t>
            </a:r>
          </a:p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147783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21B5D3-52AA-4E7F-9EDD-C368B23B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7E3ED2-9415-4FF4-9C48-C2E625EC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3524E4-6718-4377-81B7-1B24B37FEDF6}"/>
              </a:ext>
            </a:extLst>
          </p:cNvPr>
          <p:cNvSpPr txBox="1">
            <a:spLocks/>
          </p:cNvSpPr>
          <p:nvPr userDrawn="1"/>
        </p:nvSpPr>
        <p:spPr>
          <a:xfrm>
            <a:off x="590022" y="63895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2">
                    <a:lumMod val="75000"/>
                  </a:schemeClr>
                </a:solidFill>
              </a:rPr>
              <a:t>CFT San Agustín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3F97763-04EE-4ED6-8E55-7149E3208FA8}"/>
              </a:ext>
            </a:extLst>
          </p:cNvPr>
          <p:cNvCxnSpPr>
            <a:cxnSpLocks/>
          </p:cNvCxnSpPr>
          <p:nvPr userDrawn="1"/>
        </p:nvCxnSpPr>
        <p:spPr>
          <a:xfrm>
            <a:off x="692209" y="6754640"/>
            <a:ext cx="11023524" cy="1"/>
          </a:xfrm>
          <a:prstGeom prst="line">
            <a:avLst/>
          </a:prstGeom>
          <a:ln w="9525" cap="flat" cmpd="sng" algn="ctr">
            <a:solidFill>
              <a:schemeClr val="accent3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22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C0A4A-E81B-47C5-A98F-F61E8E8A7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895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03D95-1E5D-4571-ADDC-33A0C1F50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4433" y="6389515"/>
            <a:ext cx="6679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EDITAR: mantener módulo con su número y nombre. Ejemplo: Módulo 1 - Economía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5710C-02C8-41C7-B08A-97F559A30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6534" y="6389516"/>
            <a:ext cx="538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9F717-CE4C-4848-B658-5853A42595AD}" type="slidenum">
              <a:rPr lang="es-CL" smtClean="0"/>
              <a:pPr/>
              <a:t>‹Nº›</a:t>
            </a:fld>
            <a:endParaRPr lang="es-CL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BC03DA6-4E65-4C26-B4A5-E3A4D72058C6}"/>
              </a:ext>
            </a:extLst>
          </p:cNvPr>
          <p:cNvCxnSpPr>
            <a:cxnSpLocks/>
          </p:cNvCxnSpPr>
          <p:nvPr userDrawn="1"/>
        </p:nvCxnSpPr>
        <p:spPr>
          <a:xfrm>
            <a:off x="11410603" y="6472327"/>
            <a:ext cx="0" cy="199505"/>
          </a:xfrm>
          <a:prstGeom prst="line">
            <a:avLst/>
          </a:prstGeom>
          <a:ln>
            <a:solidFill>
              <a:srgbClr val="E6007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5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6" r:id="rId5"/>
    <p:sldLayoutId id="2147483652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E9430C3C-3912-4B05-9A33-3EB7B405107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9212" y="365771"/>
            <a:ext cx="3207896" cy="461666"/>
          </a:xfrm>
          <a:prstGeom prst="rect">
            <a:avLst/>
          </a:prstGeom>
        </p:spPr>
        <p:txBody>
          <a:bodyPr/>
          <a:lstStyle/>
          <a:p>
            <a:pPr marL="0" marR="0" lvl="0" indent="0" algn="l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TNS </a:t>
            </a:r>
            <a:r>
              <a:rPr lang="es-ES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AUTOMATIZACIÓN</a:t>
            </a:r>
          </a:p>
          <a:p>
            <a:pPr marL="0" marR="0" lvl="0" indent="0" algn="l" rtl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Y CONTROL INDUSTRIAL</a:t>
            </a:r>
          </a:p>
          <a:p>
            <a:endParaRPr lang="es-CL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DB76654-FA11-4E3F-94FF-4D5CBDD0FEF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99212" y="809681"/>
            <a:ext cx="2998788" cy="3762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ES" sz="1400" b="1" i="0" u="none" strike="noStrike" cap="none" dirty="0">
                <a:solidFill>
                  <a:srgbClr val="F94541"/>
                </a:solidFill>
                <a:latin typeface="Calibri"/>
                <a:ea typeface="Calibri"/>
                <a:cs typeface="Calibri"/>
                <a:sym typeface="Calibri"/>
              </a:rPr>
              <a:t>ÁREA TECNOLÓGICA</a:t>
            </a:r>
          </a:p>
          <a:p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4C69DC-8C2F-4ED9-B1FD-31D8AA59B1B3}"/>
              </a:ext>
            </a:extLst>
          </p:cNvPr>
          <p:cNvSpPr txBox="1"/>
          <p:nvPr/>
        </p:nvSpPr>
        <p:spPr>
          <a:xfrm>
            <a:off x="796397" y="2971837"/>
            <a:ext cx="2600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Módulo 1</a:t>
            </a:r>
            <a:endParaRPr lang="es-CL" sz="2000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BA7E978-3259-4657-84BB-530A4ACD272E}"/>
              </a:ext>
            </a:extLst>
          </p:cNvPr>
          <p:cNvGrpSpPr/>
          <p:nvPr/>
        </p:nvGrpSpPr>
        <p:grpSpPr>
          <a:xfrm>
            <a:off x="269514" y="272784"/>
            <a:ext cx="783777" cy="783777"/>
            <a:chOff x="1046045" y="936055"/>
            <a:chExt cx="1054885" cy="1054885"/>
          </a:xfrm>
        </p:grpSpPr>
        <p:sp>
          <p:nvSpPr>
            <p:cNvPr id="25" name="Oval 19">
              <a:extLst>
                <a:ext uri="{FF2B5EF4-FFF2-40B4-BE49-F238E27FC236}">
                  <a16:creationId xmlns:a16="http://schemas.microsoft.com/office/drawing/2014/main" id="{094CA0DC-EE4D-4C49-943F-20C4F4F9FC38}"/>
                </a:ext>
              </a:extLst>
            </p:cNvPr>
            <p:cNvSpPr/>
            <p:nvPr/>
          </p:nvSpPr>
          <p:spPr>
            <a:xfrm>
              <a:off x="1046045" y="936055"/>
              <a:ext cx="1054885" cy="1054885"/>
            </a:xfrm>
            <a:prstGeom prst="ellipse">
              <a:avLst/>
            </a:prstGeom>
            <a:solidFill>
              <a:srgbClr val="F9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D2B05A2B-3187-4BAE-904D-8B446799B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7406" y="1207742"/>
              <a:ext cx="751281" cy="511510"/>
            </a:xfrm>
            <a:prstGeom prst="rect">
              <a:avLst/>
            </a:prstGeom>
          </p:spPr>
        </p:pic>
      </p:grpSp>
      <p:sp>
        <p:nvSpPr>
          <p:cNvPr id="17" name="Marcador de texto 9">
            <a:extLst>
              <a:ext uri="{FF2B5EF4-FFF2-40B4-BE49-F238E27FC236}">
                <a16:creationId xmlns:a16="http://schemas.microsoft.com/office/drawing/2014/main" id="{A66DC41A-17BD-4FCF-BFAA-4BBA4C07778E}"/>
              </a:ext>
            </a:extLst>
          </p:cNvPr>
          <p:cNvSpPr txBox="1">
            <a:spLocks/>
          </p:cNvSpPr>
          <p:nvPr/>
        </p:nvSpPr>
        <p:spPr>
          <a:xfrm>
            <a:off x="767821" y="3264659"/>
            <a:ext cx="3706525" cy="9648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i="1" dirty="0"/>
              <a:t>¡Bienvenidos!</a:t>
            </a:r>
            <a:endParaRPr lang="es-CL" i="1" dirty="0"/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34D5D124-9C03-4BA9-9883-BFF63C9C3CA0}"/>
              </a:ext>
            </a:extLst>
          </p:cNvPr>
          <p:cNvSpPr txBox="1">
            <a:spLocks/>
          </p:cNvSpPr>
          <p:nvPr/>
        </p:nvSpPr>
        <p:spPr>
          <a:xfrm>
            <a:off x="796531" y="5174325"/>
            <a:ext cx="5299603" cy="3651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FA605C"/>
                </a:solidFill>
              </a:rPr>
              <a:t>neftali.villar@cftsagustin.cl</a:t>
            </a:r>
            <a:endParaRPr lang="es-CL" dirty="0">
              <a:solidFill>
                <a:srgbClr val="FA605C"/>
              </a:solidFill>
            </a:endParaRPr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69D606E7-F63F-4833-9A9A-F697A9F91665}"/>
              </a:ext>
            </a:extLst>
          </p:cNvPr>
          <p:cNvSpPr txBox="1">
            <a:spLocks/>
          </p:cNvSpPr>
          <p:nvPr/>
        </p:nvSpPr>
        <p:spPr>
          <a:xfrm>
            <a:off x="796397" y="4916063"/>
            <a:ext cx="3965575" cy="4619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Neftalí Darío Villar Hernández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CD6CCA2-1A76-4115-97DB-DA38F17FE6CF}"/>
              </a:ext>
            </a:extLst>
          </p:cNvPr>
          <p:cNvSpPr txBox="1"/>
          <p:nvPr/>
        </p:nvSpPr>
        <p:spPr>
          <a:xfrm>
            <a:off x="992221" y="3794328"/>
            <a:ext cx="325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solidFill>
                  <a:srgbClr val="FA605C"/>
                </a:solidFill>
              </a:rPr>
              <a:t>Electrónica digital</a:t>
            </a:r>
            <a:endParaRPr lang="es-CL" sz="2400" b="1" dirty="0">
              <a:solidFill>
                <a:srgbClr val="FA605C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76C101-C5DD-4EF4-9BC3-56F15BB5B233}"/>
              </a:ext>
            </a:extLst>
          </p:cNvPr>
          <p:cNvSpPr txBox="1"/>
          <p:nvPr/>
        </p:nvSpPr>
        <p:spPr>
          <a:xfrm>
            <a:off x="796397" y="6423520"/>
            <a:ext cx="442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400" i="1" dirty="0">
                <a:solidFill>
                  <a:schemeClr val="accent3"/>
                </a:solidFill>
              </a:rPr>
              <a:t>CFT San Agustín - Año 2023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3E5EAF3-A862-47E0-AFD4-7312FA5B8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557" y="790358"/>
            <a:ext cx="6386353" cy="63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53EBACA-6187-4218-ABCB-179E9D73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10</a:t>
            </a:fld>
            <a:endParaRPr lang="es-CL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0CC1789-FF39-4B80-9147-ED2B13DAC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¿Dudas o consultas?</a:t>
            </a:r>
            <a:endParaRPr lang="es-CL" dirty="0"/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594ECFF5-83F3-4DAE-8B63-4D19BF25FABE}"/>
              </a:ext>
            </a:extLst>
          </p:cNvPr>
          <p:cNvSpPr txBox="1">
            <a:spLocks/>
          </p:cNvSpPr>
          <p:nvPr/>
        </p:nvSpPr>
        <p:spPr>
          <a:xfrm>
            <a:off x="838200" y="1797898"/>
            <a:ext cx="6741161" cy="5461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ES" sz="3600" b="1" dirty="0"/>
              <a:t>Espacio para conversar:</a:t>
            </a:r>
            <a:endParaRPr lang="es-ES" b="1" dirty="0"/>
          </a:p>
          <a:p>
            <a:endParaRPr lang="es-CL" dirty="0"/>
          </a:p>
        </p:txBody>
      </p:sp>
      <p:sp>
        <p:nvSpPr>
          <p:cNvPr id="12" name="Marcador de pie de página 1">
            <a:extLst>
              <a:ext uri="{FF2B5EF4-FFF2-40B4-BE49-F238E27FC236}">
                <a16:creationId xmlns:a16="http://schemas.microsoft.com/office/drawing/2014/main" id="{B7B09DFE-7BA7-4580-ADFB-C6001EEA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4433" y="6389515"/>
            <a:ext cx="6679367" cy="365125"/>
          </a:xfrm>
        </p:spPr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37C5D2BC-54BC-45C8-BB61-7730F1E2381D}"/>
              </a:ext>
            </a:extLst>
          </p:cNvPr>
          <p:cNvSpPr/>
          <p:nvPr/>
        </p:nvSpPr>
        <p:spPr>
          <a:xfrm>
            <a:off x="9451300" y="3157864"/>
            <a:ext cx="916744" cy="1279888"/>
          </a:xfrm>
          <a:custGeom>
            <a:avLst/>
            <a:gdLst>
              <a:gd name="connsiteX0" fmla="*/ 33306 w 916744"/>
              <a:gd name="connsiteY0" fmla="*/ 233714 h 1279888"/>
              <a:gd name="connsiteX1" fmla="*/ 413342 w 916744"/>
              <a:gd name="connsiteY1" fmla="*/ 1631 h 1279888"/>
              <a:gd name="connsiteX2" fmla="*/ 912319 w 916744"/>
              <a:gd name="connsiteY2" fmla="*/ 545750 h 1279888"/>
              <a:gd name="connsiteX3" fmla="*/ 846872 w 916744"/>
              <a:gd name="connsiteY3" fmla="*/ 1244901 h 1279888"/>
              <a:gd name="connsiteX4" fmla="*/ 751370 w 916744"/>
              <a:gd name="connsiteY4" fmla="*/ 1279714 h 1279888"/>
              <a:gd name="connsiteX5" fmla="*/ 124747 w 916744"/>
              <a:gd name="connsiteY5" fmla="*/ 1279714 h 1279888"/>
              <a:gd name="connsiteX6" fmla="*/ 69396 w 916744"/>
              <a:gd name="connsiteY6" fmla="*/ 1141044 h 1279888"/>
              <a:gd name="connsiteX7" fmla="*/ 33306 w 916744"/>
              <a:gd name="connsiteY7" fmla="*/ 233714 h 127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44" h="1279888">
                <a:moveTo>
                  <a:pt x="33306" y="233714"/>
                </a:moveTo>
                <a:cubicBezTo>
                  <a:pt x="147259" y="56519"/>
                  <a:pt x="413342" y="1631"/>
                  <a:pt x="413342" y="1631"/>
                </a:cubicBezTo>
                <a:cubicBezTo>
                  <a:pt x="802892" y="-26219"/>
                  <a:pt x="872401" y="273168"/>
                  <a:pt x="912319" y="545750"/>
                </a:cubicBezTo>
                <a:cubicBezTo>
                  <a:pt x="936804" y="715287"/>
                  <a:pt x="846872" y="1244901"/>
                  <a:pt x="846872" y="1244901"/>
                </a:cubicBezTo>
                <a:lnTo>
                  <a:pt x="751370" y="1279714"/>
                </a:lnTo>
                <a:lnTo>
                  <a:pt x="124747" y="1279714"/>
                </a:lnTo>
                <a:cubicBezTo>
                  <a:pt x="124747" y="1268110"/>
                  <a:pt x="80419" y="1172259"/>
                  <a:pt x="69396" y="1141044"/>
                </a:cubicBezTo>
                <a:cubicBezTo>
                  <a:pt x="11143" y="857322"/>
                  <a:pt x="-33765" y="337920"/>
                  <a:pt x="33306" y="233714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4B4A4CE6-9121-4F1D-98DE-730CCA5DC03A}"/>
              </a:ext>
            </a:extLst>
          </p:cNvPr>
          <p:cNvSpPr/>
          <p:nvPr/>
        </p:nvSpPr>
        <p:spPr>
          <a:xfrm>
            <a:off x="9467285" y="4326121"/>
            <a:ext cx="11604" cy="11604"/>
          </a:xfrm>
          <a:custGeom>
            <a:avLst/>
            <a:gdLst>
              <a:gd name="connsiteX0" fmla="*/ 0 w 11604"/>
              <a:gd name="connsiteY0" fmla="*/ 0 h 11604"/>
              <a:gd name="connsiteX1" fmla="*/ 0 w 11604"/>
              <a:gd name="connsiteY1" fmla="*/ 0 h 11604"/>
              <a:gd name="connsiteX2" fmla="*/ 0 w 11604"/>
              <a:gd name="connsiteY2" fmla="*/ 0 h 11604"/>
              <a:gd name="connsiteX3" fmla="*/ 0 w 11604"/>
              <a:gd name="connsiteY3" fmla="*/ 0 h 1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4" h="1160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27F8461A-3B21-4542-BA75-369426347A48}"/>
              </a:ext>
            </a:extLst>
          </p:cNvPr>
          <p:cNvSpPr/>
          <p:nvPr/>
        </p:nvSpPr>
        <p:spPr>
          <a:xfrm>
            <a:off x="9507046" y="3238230"/>
            <a:ext cx="659735" cy="1317060"/>
          </a:xfrm>
          <a:custGeom>
            <a:avLst/>
            <a:gdLst>
              <a:gd name="connsiteX0" fmla="*/ 302128 w 659735"/>
              <a:gd name="connsiteY0" fmla="*/ 23033 h 1317060"/>
              <a:gd name="connsiteX1" fmla="*/ 326496 w 659735"/>
              <a:gd name="connsiteY1" fmla="*/ -175 h 1317060"/>
              <a:gd name="connsiteX2" fmla="*/ 589910 w 659735"/>
              <a:gd name="connsiteY2" fmla="*/ 106003 h 1317060"/>
              <a:gd name="connsiteX3" fmla="*/ 659535 w 659735"/>
              <a:gd name="connsiteY3" fmla="*/ 177137 h 1317060"/>
              <a:gd name="connsiteX4" fmla="*/ 657214 w 659735"/>
              <a:gd name="connsiteY4" fmla="*/ 1035265 h 1317060"/>
              <a:gd name="connsiteX5" fmla="*/ 610797 w 659735"/>
              <a:gd name="connsiteY5" fmla="*/ 1190180 h 1317060"/>
              <a:gd name="connsiteX6" fmla="*/ 573780 w 659735"/>
              <a:gd name="connsiteY6" fmla="*/ 1239034 h 1317060"/>
              <a:gd name="connsiteX7" fmla="*/ 248865 w 659735"/>
              <a:gd name="connsiteY7" fmla="*/ 1218495 h 1317060"/>
              <a:gd name="connsiteX8" fmla="*/ 239581 w 659735"/>
              <a:gd name="connsiteY8" fmla="*/ 1196331 h 1317060"/>
              <a:gd name="connsiteX9" fmla="*/ 235636 w 659735"/>
              <a:gd name="connsiteY9" fmla="*/ 1177184 h 1317060"/>
              <a:gd name="connsiteX10" fmla="*/ 227281 w 659735"/>
              <a:gd name="connsiteY10" fmla="*/ 1048262 h 1317060"/>
              <a:gd name="connsiteX11" fmla="*/ 221131 w 659735"/>
              <a:gd name="connsiteY11" fmla="*/ 942083 h 1317060"/>
              <a:gd name="connsiteX12" fmla="*/ 16202 w 659735"/>
              <a:gd name="connsiteY12" fmla="*/ 716498 h 1317060"/>
              <a:gd name="connsiteX13" fmla="*/ 4598 w 659735"/>
              <a:gd name="connsiteY13" fmla="*/ 332401 h 1317060"/>
              <a:gd name="connsiteX14" fmla="*/ 302128 w 659735"/>
              <a:gd name="connsiteY14" fmla="*/ 23033 h 131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9735" h="1317060">
                <a:moveTo>
                  <a:pt x="302128" y="23033"/>
                </a:moveTo>
                <a:lnTo>
                  <a:pt x="326496" y="-175"/>
                </a:lnTo>
                <a:lnTo>
                  <a:pt x="589910" y="106003"/>
                </a:lnTo>
                <a:cubicBezTo>
                  <a:pt x="628099" y="107976"/>
                  <a:pt x="658375" y="138913"/>
                  <a:pt x="659535" y="177137"/>
                </a:cubicBezTo>
                <a:lnTo>
                  <a:pt x="657214" y="1035265"/>
                </a:lnTo>
                <a:cubicBezTo>
                  <a:pt x="657214" y="1093286"/>
                  <a:pt x="645610" y="1143764"/>
                  <a:pt x="610797" y="1190180"/>
                </a:cubicBezTo>
                <a:lnTo>
                  <a:pt x="573780" y="1239034"/>
                </a:lnTo>
                <a:cubicBezTo>
                  <a:pt x="489419" y="1350318"/>
                  <a:pt x="315937" y="1341267"/>
                  <a:pt x="248865" y="1218495"/>
                </a:cubicBezTo>
                <a:cubicBezTo>
                  <a:pt x="244827" y="1211544"/>
                  <a:pt x="241705" y="1204094"/>
                  <a:pt x="239581" y="1196331"/>
                </a:cubicBezTo>
                <a:cubicBezTo>
                  <a:pt x="237876" y="1190030"/>
                  <a:pt x="236564" y="1183636"/>
                  <a:pt x="235636" y="1177184"/>
                </a:cubicBezTo>
                <a:cubicBezTo>
                  <a:pt x="227745" y="1108139"/>
                  <a:pt x="227281" y="1048262"/>
                  <a:pt x="227281" y="1048262"/>
                </a:cubicBezTo>
                <a:cubicBezTo>
                  <a:pt x="222639" y="972486"/>
                  <a:pt x="221131" y="941387"/>
                  <a:pt x="221131" y="942083"/>
                </a:cubicBezTo>
                <a:cubicBezTo>
                  <a:pt x="221131" y="942779"/>
                  <a:pt x="59834" y="923517"/>
                  <a:pt x="16202" y="716498"/>
                </a:cubicBezTo>
                <a:cubicBezTo>
                  <a:pt x="-5498" y="613454"/>
                  <a:pt x="-1437" y="471883"/>
                  <a:pt x="4598" y="332401"/>
                </a:cubicBezTo>
                <a:cubicBezTo>
                  <a:pt x="13185" y="139423"/>
                  <a:pt x="146748" y="22917"/>
                  <a:pt x="302128" y="23033"/>
                </a:cubicBezTo>
                <a:close/>
              </a:path>
            </a:pathLst>
          </a:custGeom>
          <a:solidFill>
            <a:srgbClr val="FFBE9D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6C0C1098-8724-4884-8FAC-0DDAFC38D9B1}"/>
              </a:ext>
            </a:extLst>
          </p:cNvPr>
          <p:cNvSpPr/>
          <p:nvPr/>
        </p:nvSpPr>
        <p:spPr>
          <a:xfrm>
            <a:off x="9857067" y="3673953"/>
            <a:ext cx="53494" cy="51201"/>
          </a:xfrm>
          <a:custGeom>
            <a:avLst/>
            <a:gdLst>
              <a:gd name="connsiteX0" fmla="*/ -201 w 53494"/>
              <a:gd name="connsiteY0" fmla="*/ 25368 h 51201"/>
              <a:gd name="connsiteX1" fmla="*/ 26953 w 53494"/>
              <a:gd name="connsiteY1" fmla="*/ 51013 h 51201"/>
              <a:gd name="connsiteX2" fmla="*/ 53283 w 53494"/>
              <a:gd name="connsiteY2" fmla="*/ 26308 h 51201"/>
              <a:gd name="connsiteX3" fmla="*/ 53294 w 53494"/>
              <a:gd name="connsiteY3" fmla="*/ 25484 h 51201"/>
              <a:gd name="connsiteX4" fmla="*/ 26141 w 53494"/>
              <a:gd name="connsiteY4" fmla="*/ -162 h 51201"/>
              <a:gd name="connsiteX5" fmla="*/ -190 w 53494"/>
              <a:gd name="connsiteY5" fmla="*/ 24544 h 51201"/>
              <a:gd name="connsiteX6" fmla="*/ -201 w 53494"/>
              <a:gd name="connsiteY6" fmla="*/ 25368 h 5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494" h="51201">
                <a:moveTo>
                  <a:pt x="-201" y="25368"/>
                </a:moveTo>
                <a:cubicBezTo>
                  <a:pt x="368" y="39884"/>
                  <a:pt x="12436" y="51280"/>
                  <a:pt x="26953" y="51013"/>
                </a:cubicBezTo>
                <a:cubicBezTo>
                  <a:pt x="41040" y="51465"/>
                  <a:pt x="52830" y="40407"/>
                  <a:pt x="53283" y="26308"/>
                </a:cubicBezTo>
                <a:cubicBezTo>
                  <a:pt x="53294" y="26029"/>
                  <a:pt x="53294" y="25762"/>
                  <a:pt x="53294" y="25484"/>
                </a:cubicBezTo>
                <a:cubicBezTo>
                  <a:pt x="52725" y="10967"/>
                  <a:pt x="40657" y="-429"/>
                  <a:pt x="26141" y="-162"/>
                </a:cubicBezTo>
                <a:cubicBezTo>
                  <a:pt x="12053" y="-614"/>
                  <a:pt x="263" y="10456"/>
                  <a:pt x="-190" y="24544"/>
                </a:cubicBezTo>
                <a:cubicBezTo>
                  <a:pt x="-201" y="24822"/>
                  <a:pt x="-201" y="25089"/>
                  <a:pt x="-201" y="25368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14298BC4-93F5-40F7-B570-ED5DB8FDAAB3}"/>
              </a:ext>
            </a:extLst>
          </p:cNvPr>
          <p:cNvSpPr/>
          <p:nvPr/>
        </p:nvSpPr>
        <p:spPr>
          <a:xfrm>
            <a:off x="9591797" y="3682892"/>
            <a:ext cx="53494" cy="51309"/>
          </a:xfrm>
          <a:custGeom>
            <a:avLst/>
            <a:gdLst>
              <a:gd name="connsiteX0" fmla="*/ -201 w 53494"/>
              <a:gd name="connsiteY0" fmla="*/ 25364 h 51309"/>
              <a:gd name="connsiteX1" fmla="*/ 26952 w 53494"/>
              <a:gd name="connsiteY1" fmla="*/ 51125 h 51309"/>
              <a:gd name="connsiteX2" fmla="*/ 53283 w 53494"/>
              <a:gd name="connsiteY2" fmla="*/ 26188 h 51309"/>
              <a:gd name="connsiteX3" fmla="*/ 53294 w 53494"/>
              <a:gd name="connsiteY3" fmla="*/ 25596 h 51309"/>
              <a:gd name="connsiteX4" fmla="*/ 26140 w 53494"/>
              <a:gd name="connsiteY4" fmla="*/ -165 h 51309"/>
              <a:gd name="connsiteX5" fmla="*/ -190 w 53494"/>
              <a:gd name="connsiteY5" fmla="*/ 24772 h 51309"/>
              <a:gd name="connsiteX6" fmla="*/ -201 w 53494"/>
              <a:gd name="connsiteY6" fmla="*/ 25364 h 5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494" h="51309">
                <a:moveTo>
                  <a:pt x="-201" y="25364"/>
                </a:moveTo>
                <a:cubicBezTo>
                  <a:pt x="368" y="39893"/>
                  <a:pt x="12413" y="51322"/>
                  <a:pt x="26952" y="51125"/>
                </a:cubicBezTo>
                <a:cubicBezTo>
                  <a:pt x="41110" y="51508"/>
                  <a:pt x="52899" y="40345"/>
                  <a:pt x="53283" y="26188"/>
                </a:cubicBezTo>
                <a:cubicBezTo>
                  <a:pt x="53294" y="25991"/>
                  <a:pt x="53294" y="25793"/>
                  <a:pt x="53294" y="25596"/>
                </a:cubicBezTo>
                <a:cubicBezTo>
                  <a:pt x="52667" y="11091"/>
                  <a:pt x="40657" y="-305"/>
                  <a:pt x="26140" y="-165"/>
                </a:cubicBezTo>
                <a:cubicBezTo>
                  <a:pt x="11983" y="-548"/>
                  <a:pt x="194" y="10615"/>
                  <a:pt x="-190" y="24772"/>
                </a:cubicBezTo>
                <a:cubicBezTo>
                  <a:pt x="-201" y="24969"/>
                  <a:pt x="-201" y="25167"/>
                  <a:pt x="-201" y="25364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E7CB0F0-F535-46E1-9815-86F9D2EC777D}"/>
              </a:ext>
            </a:extLst>
          </p:cNvPr>
          <p:cNvSpPr/>
          <p:nvPr/>
        </p:nvSpPr>
        <p:spPr>
          <a:xfrm>
            <a:off x="9657124" y="3597947"/>
            <a:ext cx="75684" cy="243030"/>
          </a:xfrm>
          <a:custGeom>
            <a:avLst/>
            <a:gdLst>
              <a:gd name="connsiteX0" fmla="*/ 73954 w 75684"/>
              <a:gd name="connsiteY0" fmla="*/ 240508 h 243030"/>
              <a:gd name="connsiteX1" fmla="*/ 26726 w 75684"/>
              <a:gd name="connsiteY1" fmla="*/ 234358 h 243030"/>
              <a:gd name="connsiteX2" fmla="*/ 10828 w 75684"/>
              <a:gd name="connsiteY2" fmla="*/ 227975 h 243030"/>
              <a:gd name="connsiteX3" fmla="*/ 14657 w 75684"/>
              <a:gd name="connsiteY3" fmla="*/ 205927 h 243030"/>
              <a:gd name="connsiteX4" fmla="*/ 33572 w 75684"/>
              <a:gd name="connsiteY4" fmla="*/ 148835 h 243030"/>
              <a:gd name="connsiteX5" fmla="*/ 75115 w 75684"/>
              <a:gd name="connsiteY5" fmla="*/ -163 h 243030"/>
              <a:gd name="connsiteX6" fmla="*/ 21620 w 75684"/>
              <a:gd name="connsiteY6" fmla="*/ 145122 h 243030"/>
              <a:gd name="connsiteX7" fmla="*/ 3633 w 75684"/>
              <a:gd name="connsiteY7" fmla="*/ 202446 h 243030"/>
              <a:gd name="connsiteX8" fmla="*/ 1313 w 75684"/>
              <a:gd name="connsiteY8" fmla="*/ 231573 h 243030"/>
              <a:gd name="connsiteX9" fmla="*/ 13961 w 75684"/>
              <a:gd name="connsiteY9" fmla="*/ 241668 h 243030"/>
              <a:gd name="connsiteX10" fmla="*/ 26494 w 75684"/>
              <a:gd name="connsiteY10" fmla="*/ 242829 h 243030"/>
              <a:gd name="connsiteX11" fmla="*/ 73954 w 75684"/>
              <a:gd name="connsiteY11" fmla="*/ 240508 h 2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84" h="243030">
                <a:moveTo>
                  <a:pt x="73954" y="240508"/>
                </a:moveTo>
                <a:cubicBezTo>
                  <a:pt x="73954" y="238883"/>
                  <a:pt x="55968" y="236679"/>
                  <a:pt x="26726" y="234358"/>
                </a:cubicBezTo>
                <a:cubicBezTo>
                  <a:pt x="19299" y="234358"/>
                  <a:pt x="12336" y="232849"/>
                  <a:pt x="10828" y="227975"/>
                </a:cubicBezTo>
                <a:cubicBezTo>
                  <a:pt x="9842" y="220409"/>
                  <a:pt x="11176" y="212716"/>
                  <a:pt x="14657" y="205927"/>
                </a:cubicBezTo>
                <a:cubicBezTo>
                  <a:pt x="20691" y="187744"/>
                  <a:pt x="26992" y="168713"/>
                  <a:pt x="33572" y="148835"/>
                </a:cubicBezTo>
                <a:cubicBezTo>
                  <a:pt x="59797" y="67606"/>
                  <a:pt x="78364" y="882"/>
                  <a:pt x="75115" y="-163"/>
                </a:cubicBezTo>
                <a:cubicBezTo>
                  <a:pt x="71865" y="-1207"/>
                  <a:pt x="47845" y="63892"/>
                  <a:pt x="21620" y="145122"/>
                </a:cubicBezTo>
                <a:lnTo>
                  <a:pt x="3633" y="202446"/>
                </a:lnTo>
                <a:cubicBezTo>
                  <a:pt x="-498" y="211590"/>
                  <a:pt x="-1322" y="221895"/>
                  <a:pt x="1313" y="231573"/>
                </a:cubicBezTo>
                <a:cubicBezTo>
                  <a:pt x="3761" y="236690"/>
                  <a:pt x="8426" y="240415"/>
                  <a:pt x="13961" y="241668"/>
                </a:cubicBezTo>
                <a:cubicBezTo>
                  <a:pt x="18069" y="242573"/>
                  <a:pt x="22281" y="242968"/>
                  <a:pt x="26494" y="242829"/>
                </a:cubicBezTo>
                <a:cubicBezTo>
                  <a:pt x="55736" y="242945"/>
                  <a:pt x="73954" y="242133"/>
                  <a:pt x="73954" y="240508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1D98C5EA-6ECA-4EBD-8E5B-CDC6395194D5}"/>
              </a:ext>
            </a:extLst>
          </p:cNvPr>
          <p:cNvSpPr/>
          <p:nvPr/>
        </p:nvSpPr>
        <p:spPr>
          <a:xfrm>
            <a:off x="9728494" y="4091949"/>
            <a:ext cx="275714" cy="139619"/>
          </a:xfrm>
          <a:custGeom>
            <a:avLst/>
            <a:gdLst>
              <a:gd name="connsiteX0" fmla="*/ -201 w 275714"/>
              <a:gd name="connsiteY0" fmla="*/ 88365 h 139619"/>
              <a:gd name="connsiteX1" fmla="*/ 275513 w 275714"/>
              <a:gd name="connsiteY1" fmla="*/ -175 h 139619"/>
              <a:gd name="connsiteX2" fmla="*/ 2584 w 275714"/>
              <a:gd name="connsiteY2" fmla="*/ 139075 h 13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714" h="139619">
                <a:moveTo>
                  <a:pt x="-201" y="88365"/>
                </a:moveTo>
                <a:cubicBezTo>
                  <a:pt x="98121" y="84919"/>
                  <a:pt x="193565" y="54272"/>
                  <a:pt x="275513" y="-175"/>
                </a:cubicBezTo>
                <a:cubicBezTo>
                  <a:pt x="275513" y="-175"/>
                  <a:pt x="212503" y="147778"/>
                  <a:pt x="2584" y="139075"/>
                </a:cubicBezTo>
                <a:close/>
              </a:path>
            </a:pathLst>
          </a:custGeom>
          <a:solidFill>
            <a:srgbClr val="EB996E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D927AED4-6521-4070-BC8E-B9C5582EC48A}"/>
              </a:ext>
            </a:extLst>
          </p:cNvPr>
          <p:cNvSpPr/>
          <p:nvPr/>
        </p:nvSpPr>
        <p:spPr>
          <a:xfrm>
            <a:off x="9744496" y="3885746"/>
            <a:ext cx="89064" cy="63331"/>
          </a:xfrm>
          <a:custGeom>
            <a:avLst/>
            <a:gdLst>
              <a:gd name="connsiteX0" fmla="*/ 2131 w 89064"/>
              <a:gd name="connsiteY0" fmla="*/ 21522 h 63331"/>
              <a:gd name="connsiteX1" fmla="*/ 47619 w 89064"/>
              <a:gd name="connsiteY1" fmla="*/ -62 h 63331"/>
              <a:gd name="connsiteX2" fmla="*/ 81272 w 89064"/>
              <a:gd name="connsiteY2" fmla="*/ 15836 h 63331"/>
              <a:gd name="connsiteX3" fmla="*/ 85217 w 89064"/>
              <a:gd name="connsiteY3" fmla="*/ 50068 h 63331"/>
              <a:gd name="connsiteX4" fmla="*/ 47968 w 89064"/>
              <a:gd name="connsiteY4" fmla="*/ 61672 h 63331"/>
              <a:gd name="connsiteX5" fmla="*/ 10022 w 89064"/>
              <a:gd name="connsiteY5" fmla="*/ 41597 h 63331"/>
              <a:gd name="connsiteX6" fmla="*/ 1435 w 89064"/>
              <a:gd name="connsiteY6" fmla="*/ 33474 h 63331"/>
              <a:gd name="connsiteX7" fmla="*/ 1435 w 89064"/>
              <a:gd name="connsiteY7" fmla="*/ 22798 h 6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064" h="63331">
                <a:moveTo>
                  <a:pt x="2131" y="21522"/>
                </a:moveTo>
                <a:cubicBezTo>
                  <a:pt x="12517" y="6924"/>
                  <a:pt x="29738" y="-1246"/>
                  <a:pt x="47619" y="-62"/>
                </a:cubicBezTo>
                <a:cubicBezTo>
                  <a:pt x="60547" y="391"/>
                  <a:pt x="72707" y="6146"/>
                  <a:pt x="81272" y="15836"/>
                </a:cubicBezTo>
                <a:cubicBezTo>
                  <a:pt x="89684" y="25270"/>
                  <a:pt x="91263" y="38963"/>
                  <a:pt x="85217" y="50068"/>
                </a:cubicBezTo>
                <a:cubicBezTo>
                  <a:pt x="76340" y="61185"/>
                  <a:pt x="61591" y="65780"/>
                  <a:pt x="47968" y="61672"/>
                </a:cubicBezTo>
                <a:cubicBezTo>
                  <a:pt x="34124" y="57541"/>
                  <a:pt x="21232" y="50718"/>
                  <a:pt x="10022" y="41597"/>
                </a:cubicBezTo>
                <a:cubicBezTo>
                  <a:pt x="6681" y="39450"/>
                  <a:pt x="3767" y="36700"/>
                  <a:pt x="1435" y="33474"/>
                </a:cubicBezTo>
                <a:cubicBezTo>
                  <a:pt x="-746" y="30248"/>
                  <a:pt x="-746" y="26024"/>
                  <a:pt x="1435" y="22798"/>
                </a:cubicBezTo>
              </a:path>
            </a:pathLst>
          </a:custGeom>
          <a:solidFill>
            <a:srgbClr val="EB996E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0DB75A0-3154-4F32-A1B5-63B285F81E76}"/>
              </a:ext>
            </a:extLst>
          </p:cNvPr>
          <p:cNvSpPr/>
          <p:nvPr/>
        </p:nvSpPr>
        <p:spPr>
          <a:xfrm>
            <a:off x="9729074" y="3854284"/>
            <a:ext cx="93471" cy="86356"/>
          </a:xfrm>
          <a:custGeom>
            <a:avLst/>
            <a:gdLst>
              <a:gd name="connsiteX0" fmla="*/ 87759 w 93471"/>
              <a:gd name="connsiteY0" fmla="*/ -164 h 86356"/>
              <a:gd name="connsiteX1" fmla="*/ 58864 w 93471"/>
              <a:gd name="connsiteY1" fmla="*/ 54608 h 86356"/>
              <a:gd name="connsiteX2" fmla="*/ -201 w 93471"/>
              <a:gd name="connsiteY2" fmla="*/ 80718 h 86356"/>
              <a:gd name="connsiteX3" fmla="*/ 21615 w 93471"/>
              <a:gd name="connsiteY3" fmla="*/ 86171 h 86356"/>
              <a:gd name="connsiteX4" fmla="*/ 71049 w 93471"/>
              <a:gd name="connsiteY4" fmla="*/ 66096 h 86356"/>
              <a:gd name="connsiteX5" fmla="*/ 93213 w 93471"/>
              <a:gd name="connsiteY5" fmla="*/ 20260 h 86356"/>
              <a:gd name="connsiteX6" fmla="*/ 87759 w 93471"/>
              <a:gd name="connsiteY6" fmla="*/ -164 h 8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471" h="86356">
                <a:moveTo>
                  <a:pt x="87759" y="-164"/>
                </a:moveTo>
                <a:cubicBezTo>
                  <a:pt x="83001" y="-164"/>
                  <a:pt x="84510" y="31052"/>
                  <a:pt x="58864" y="54608"/>
                </a:cubicBezTo>
                <a:cubicBezTo>
                  <a:pt x="33219" y="78165"/>
                  <a:pt x="-201" y="76308"/>
                  <a:pt x="-201" y="80718"/>
                </a:cubicBezTo>
                <a:cubicBezTo>
                  <a:pt x="-201" y="82690"/>
                  <a:pt x="7458" y="86403"/>
                  <a:pt x="21615" y="86171"/>
                </a:cubicBezTo>
                <a:cubicBezTo>
                  <a:pt x="39938" y="85498"/>
                  <a:pt x="57449" y="78397"/>
                  <a:pt x="71049" y="66096"/>
                </a:cubicBezTo>
                <a:cubicBezTo>
                  <a:pt x="84080" y="54260"/>
                  <a:pt x="92029" y="37828"/>
                  <a:pt x="93213" y="20260"/>
                </a:cubicBezTo>
                <a:cubicBezTo>
                  <a:pt x="93793" y="7147"/>
                  <a:pt x="89847" y="-512"/>
                  <a:pt x="87759" y="-164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BBAF1DC-9AC2-47F7-9DC0-38EE29909665}"/>
              </a:ext>
            </a:extLst>
          </p:cNvPr>
          <p:cNvSpPr/>
          <p:nvPr/>
        </p:nvSpPr>
        <p:spPr>
          <a:xfrm>
            <a:off x="9804311" y="3485532"/>
            <a:ext cx="132679" cy="34129"/>
          </a:xfrm>
          <a:custGeom>
            <a:avLst/>
            <a:gdLst>
              <a:gd name="connsiteX0" fmla="*/ 337 w 132679"/>
              <a:gd name="connsiteY0" fmla="*/ 30907 h 34129"/>
              <a:gd name="connsiteX1" fmla="*/ 66364 w 132679"/>
              <a:gd name="connsiteY1" fmla="*/ 29167 h 34129"/>
              <a:gd name="connsiteX2" fmla="*/ 132276 w 132679"/>
              <a:gd name="connsiteY2" fmla="*/ 25337 h 34129"/>
              <a:gd name="connsiteX3" fmla="*/ 115798 w 132679"/>
              <a:gd name="connsiteY3" fmla="*/ 9324 h 34129"/>
              <a:gd name="connsiteX4" fmla="*/ 15422 w 132679"/>
              <a:gd name="connsiteY4" fmla="*/ 13617 h 34129"/>
              <a:gd name="connsiteX5" fmla="*/ 337 w 132679"/>
              <a:gd name="connsiteY5" fmla="*/ 30907 h 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679" h="34129">
                <a:moveTo>
                  <a:pt x="337" y="30907"/>
                </a:moveTo>
                <a:cubicBezTo>
                  <a:pt x="4398" y="38218"/>
                  <a:pt x="32248" y="30211"/>
                  <a:pt x="66364" y="29167"/>
                </a:cubicBezTo>
                <a:cubicBezTo>
                  <a:pt x="100481" y="28122"/>
                  <a:pt x="128795" y="32996"/>
                  <a:pt x="132276" y="25337"/>
                </a:cubicBezTo>
                <a:cubicBezTo>
                  <a:pt x="133668" y="21740"/>
                  <a:pt x="127866" y="15126"/>
                  <a:pt x="115798" y="9324"/>
                </a:cubicBezTo>
                <a:cubicBezTo>
                  <a:pt x="83445" y="-4706"/>
                  <a:pt x="46452" y="-3128"/>
                  <a:pt x="15422" y="13617"/>
                </a:cubicBezTo>
                <a:cubicBezTo>
                  <a:pt x="3238" y="20464"/>
                  <a:pt x="-1984" y="27426"/>
                  <a:pt x="337" y="30907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13A38039-CEED-499B-85FD-B69A289F195B}"/>
              </a:ext>
            </a:extLst>
          </p:cNvPr>
          <p:cNvSpPr/>
          <p:nvPr/>
        </p:nvSpPr>
        <p:spPr>
          <a:xfrm>
            <a:off x="9542854" y="3469672"/>
            <a:ext cx="98734" cy="34959"/>
          </a:xfrm>
          <a:custGeom>
            <a:avLst/>
            <a:gdLst>
              <a:gd name="connsiteX0" fmla="*/ 701 w 98734"/>
              <a:gd name="connsiteY0" fmla="*/ 32378 h 34959"/>
              <a:gd name="connsiteX1" fmla="*/ 49438 w 98734"/>
              <a:gd name="connsiteY1" fmla="*/ 29361 h 34959"/>
              <a:gd name="connsiteX2" fmla="*/ 98060 w 98734"/>
              <a:gd name="connsiteY2" fmla="*/ 24487 h 34959"/>
              <a:gd name="connsiteX3" fmla="*/ 87268 w 98734"/>
              <a:gd name="connsiteY3" fmla="*/ 8822 h 34959"/>
              <a:gd name="connsiteX4" fmla="*/ 47001 w 98734"/>
              <a:gd name="connsiteY4" fmla="*/ 118 h 34959"/>
              <a:gd name="connsiteX5" fmla="*/ 8824 w 98734"/>
              <a:gd name="connsiteY5" fmla="*/ 15204 h 34959"/>
              <a:gd name="connsiteX6" fmla="*/ 701 w 98734"/>
              <a:gd name="connsiteY6" fmla="*/ 32378 h 34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34" h="34959">
                <a:moveTo>
                  <a:pt x="701" y="32378"/>
                </a:moveTo>
                <a:cubicBezTo>
                  <a:pt x="6039" y="38644"/>
                  <a:pt x="25534" y="30870"/>
                  <a:pt x="49438" y="29361"/>
                </a:cubicBezTo>
                <a:cubicBezTo>
                  <a:pt x="73343" y="27852"/>
                  <a:pt x="93650" y="31566"/>
                  <a:pt x="98060" y="24487"/>
                </a:cubicBezTo>
                <a:cubicBezTo>
                  <a:pt x="99916" y="21006"/>
                  <a:pt x="96319" y="14624"/>
                  <a:pt x="87268" y="8822"/>
                </a:cubicBezTo>
                <a:cubicBezTo>
                  <a:pt x="75060" y="1859"/>
                  <a:pt x="60996" y="-1181"/>
                  <a:pt x="47001" y="118"/>
                </a:cubicBezTo>
                <a:cubicBezTo>
                  <a:pt x="33018" y="1082"/>
                  <a:pt x="19685" y="6350"/>
                  <a:pt x="8824" y="15204"/>
                </a:cubicBezTo>
                <a:cubicBezTo>
                  <a:pt x="701" y="22398"/>
                  <a:pt x="-1736" y="29013"/>
                  <a:pt x="701" y="32378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7E72A752-6716-45D1-AE8A-0B976416BC80}"/>
              </a:ext>
            </a:extLst>
          </p:cNvPr>
          <p:cNvSpPr/>
          <p:nvPr/>
        </p:nvSpPr>
        <p:spPr>
          <a:xfrm>
            <a:off x="9786283" y="3224189"/>
            <a:ext cx="415543" cy="559491"/>
          </a:xfrm>
          <a:custGeom>
            <a:avLst/>
            <a:gdLst>
              <a:gd name="connsiteX0" fmla="*/ 374844 w 415543"/>
              <a:gd name="connsiteY0" fmla="*/ 557405 h 559491"/>
              <a:gd name="connsiteX1" fmla="*/ 143806 w 415543"/>
              <a:gd name="connsiteY1" fmla="*/ 239219 h 559491"/>
              <a:gd name="connsiteX2" fmla="*/ -201 w 415543"/>
              <a:gd name="connsiteY2" fmla="*/ 13866 h 559491"/>
              <a:gd name="connsiteX3" fmla="*/ 46216 w 415543"/>
              <a:gd name="connsiteY3" fmla="*/ -175 h 559491"/>
              <a:gd name="connsiteX4" fmla="*/ 342005 w 415543"/>
              <a:gd name="connsiteY4" fmla="*/ 85464 h 559491"/>
              <a:gd name="connsiteX5" fmla="*/ 415343 w 415543"/>
              <a:gd name="connsiteY5" fmla="*/ 236318 h 55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543" h="559491">
                <a:moveTo>
                  <a:pt x="374844" y="557405"/>
                </a:moveTo>
                <a:cubicBezTo>
                  <a:pt x="374844" y="557405"/>
                  <a:pt x="227240" y="603822"/>
                  <a:pt x="143806" y="239219"/>
                </a:cubicBezTo>
                <a:cubicBezTo>
                  <a:pt x="115260" y="114706"/>
                  <a:pt x="-201" y="13866"/>
                  <a:pt x="-201" y="13866"/>
                </a:cubicBezTo>
                <a:lnTo>
                  <a:pt x="46216" y="-175"/>
                </a:lnTo>
                <a:cubicBezTo>
                  <a:pt x="46216" y="-175"/>
                  <a:pt x="337130" y="81750"/>
                  <a:pt x="342005" y="85464"/>
                </a:cubicBezTo>
                <a:cubicBezTo>
                  <a:pt x="346878" y="89177"/>
                  <a:pt x="415343" y="236318"/>
                  <a:pt x="415343" y="236318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4DA8A8CC-7BB3-4E95-A86A-7F7608CA1A3E}"/>
              </a:ext>
            </a:extLst>
          </p:cNvPr>
          <p:cNvSpPr/>
          <p:nvPr/>
        </p:nvSpPr>
        <p:spPr>
          <a:xfrm>
            <a:off x="10124869" y="3708525"/>
            <a:ext cx="151660" cy="219117"/>
          </a:xfrm>
          <a:custGeom>
            <a:avLst/>
            <a:gdLst>
              <a:gd name="connsiteX0" fmla="*/ -179 w 151660"/>
              <a:gd name="connsiteY0" fmla="*/ 59493 h 219117"/>
              <a:gd name="connsiteX1" fmla="*/ 30455 w 151660"/>
              <a:gd name="connsiteY1" fmla="*/ 3212 h 219117"/>
              <a:gd name="connsiteX2" fmla="*/ 151138 w 151660"/>
              <a:gd name="connsiteY2" fmla="*/ 98483 h 219117"/>
              <a:gd name="connsiteX3" fmla="*/ 14210 w 151660"/>
              <a:gd name="connsiteY3" fmla="*/ 215453 h 219117"/>
              <a:gd name="connsiteX4" fmla="*/ -179 w 151660"/>
              <a:gd name="connsiteY4" fmla="*/ 59493 h 21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60" h="219117">
                <a:moveTo>
                  <a:pt x="-179" y="59493"/>
                </a:moveTo>
                <a:cubicBezTo>
                  <a:pt x="-875" y="43943"/>
                  <a:pt x="15254" y="6346"/>
                  <a:pt x="30455" y="3212"/>
                </a:cubicBezTo>
                <a:cubicBezTo>
                  <a:pt x="71186" y="-5259"/>
                  <a:pt x="145220" y="-5607"/>
                  <a:pt x="151138" y="98483"/>
                </a:cubicBezTo>
                <a:cubicBezTo>
                  <a:pt x="159145" y="240750"/>
                  <a:pt x="14674" y="219514"/>
                  <a:pt x="14210" y="215453"/>
                </a:cubicBezTo>
                <a:cubicBezTo>
                  <a:pt x="13746" y="211391"/>
                  <a:pt x="2490" y="113220"/>
                  <a:pt x="-179" y="59493"/>
                </a:cubicBezTo>
                <a:close/>
              </a:path>
            </a:pathLst>
          </a:custGeom>
          <a:solidFill>
            <a:srgbClr val="FFBE9D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BE02D29D-BF54-495C-A794-0A0BE5841C0C}"/>
              </a:ext>
            </a:extLst>
          </p:cNvPr>
          <p:cNvSpPr/>
          <p:nvPr/>
        </p:nvSpPr>
        <p:spPr>
          <a:xfrm>
            <a:off x="10179554" y="3753854"/>
            <a:ext cx="60717" cy="124869"/>
          </a:xfrm>
          <a:custGeom>
            <a:avLst/>
            <a:gdLst>
              <a:gd name="connsiteX0" fmla="*/ -93 w 60717"/>
              <a:gd name="connsiteY0" fmla="*/ 113728 h 124869"/>
              <a:gd name="connsiteX1" fmla="*/ 6754 w 60717"/>
              <a:gd name="connsiteY1" fmla="*/ 116977 h 124869"/>
              <a:gd name="connsiteX2" fmla="*/ 25320 w 60717"/>
              <a:gd name="connsiteY2" fmla="*/ 116280 h 124869"/>
              <a:gd name="connsiteX3" fmla="*/ 50617 w 60717"/>
              <a:gd name="connsiteY3" fmla="*/ 59652 h 124869"/>
              <a:gd name="connsiteX4" fmla="*/ 41683 w 60717"/>
              <a:gd name="connsiteY4" fmla="*/ 24840 h 124869"/>
              <a:gd name="connsiteX5" fmla="*/ 21955 w 60717"/>
              <a:gd name="connsiteY5" fmla="*/ 6853 h 124869"/>
              <a:gd name="connsiteX6" fmla="*/ 7682 w 60717"/>
              <a:gd name="connsiteY6" fmla="*/ 14512 h 124869"/>
              <a:gd name="connsiteX7" fmla="*/ 6289 w 60717"/>
              <a:gd name="connsiteY7" fmla="*/ 21590 h 124869"/>
              <a:gd name="connsiteX8" fmla="*/ 3969 w 60717"/>
              <a:gd name="connsiteY8" fmla="*/ 13467 h 124869"/>
              <a:gd name="connsiteX9" fmla="*/ 9075 w 60717"/>
              <a:gd name="connsiteY9" fmla="*/ 4300 h 124869"/>
              <a:gd name="connsiteX10" fmla="*/ 22535 w 60717"/>
              <a:gd name="connsiteY10" fmla="*/ -109 h 124869"/>
              <a:gd name="connsiteX11" fmla="*/ 49689 w 60717"/>
              <a:gd name="connsiteY11" fmla="*/ 20430 h 124869"/>
              <a:gd name="connsiteX12" fmla="*/ 60481 w 60717"/>
              <a:gd name="connsiteY12" fmla="*/ 59652 h 124869"/>
              <a:gd name="connsiteX13" fmla="*/ 27874 w 60717"/>
              <a:gd name="connsiteY13" fmla="*/ 123127 h 124869"/>
              <a:gd name="connsiteX14" fmla="*/ 4665 w 60717"/>
              <a:gd name="connsiteY14" fmla="*/ 120574 h 124869"/>
              <a:gd name="connsiteX15" fmla="*/ -93 w 60717"/>
              <a:gd name="connsiteY15" fmla="*/ 113728 h 12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717" h="124869">
                <a:moveTo>
                  <a:pt x="-93" y="113728"/>
                </a:moveTo>
                <a:cubicBezTo>
                  <a:pt x="487" y="113728"/>
                  <a:pt x="2461" y="115352"/>
                  <a:pt x="6754" y="116977"/>
                </a:cubicBezTo>
                <a:cubicBezTo>
                  <a:pt x="12800" y="119170"/>
                  <a:pt x="19460" y="118915"/>
                  <a:pt x="25320" y="116280"/>
                </a:cubicBezTo>
                <a:cubicBezTo>
                  <a:pt x="40058" y="109898"/>
                  <a:pt x="51313" y="85413"/>
                  <a:pt x="50617" y="59652"/>
                </a:cubicBezTo>
                <a:cubicBezTo>
                  <a:pt x="50223" y="47537"/>
                  <a:pt x="47171" y="35643"/>
                  <a:pt x="41683" y="24840"/>
                </a:cubicBezTo>
                <a:cubicBezTo>
                  <a:pt x="38468" y="15962"/>
                  <a:pt x="31088" y="9232"/>
                  <a:pt x="21955" y="6853"/>
                </a:cubicBezTo>
                <a:cubicBezTo>
                  <a:pt x="15968" y="5623"/>
                  <a:pt x="9968" y="8849"/>
                  <a:pt x="7682" y="14512"/>
                </a:cubicBezTo>
                <a:cubicBezTo>
                  <a:pt x="6058" y="18573"/>
                  <a:pt x="7102" y="21358"/>
                  <a:pt x="6289" y="21590"/>
                </a:cubicBezTo>
                <a:cubicBezTo>
                  <a:pt x="5478" y="21822"/>
                  <a:pt x="3157" y="19386"/>
                  <a:pt x="3969" y="13467"/>
                </a:cubicBezTo>
                <a:cubicBezTo>
                  <a:pt x="4573" y="9917"/>
                  <a:pt x="6382" y="6679"/>
                  <a:pt x="9075" y="4300"/>
                </a:cubicBezTo>
                <a:cubicBezTo>
                  <a:pt x="12776" y="1063"/>
                  <a:pt x="17639" y="-527"/>
                  <a:pt x="22535" y="-109"/>
                </a:cubicBezTo>
                <a:cubicBezTo>
                  <a:pt x="34545" y="1539"/>
                  <a:pt x="44827" y="9325"/>
                  <a:pt x="49689" y="20430"/>
                </a:cubicBezTo>
                <a:cubicBezTo>
                  <a:pt x="56466" y="32417"/>
                  <a:pt x="60167" y="45890"/>
                  <a:pt x="60481" y="59652"/>
                </a:cubicBezTo>
                <a:cubicBezTo>
                  <a:pt x="61294" y="88314"/>
                  <a:pt x="48065" y="116048"/>
                  <a:pt x="27874" y="123127"/>
                </a:cubicBezTo>
                <a:cubicBezTo>
                  <a:pt x="20156" y="125900"/>
                  <a:pt x="11593" y="124960"/>
                  <a:pt x="4665" y="120574"/>
                </a:cubicBezTo>
                <a:cubicBezTo>
                  <a:pt x="372" y="117093"/>
                  <a:pt x="-557" y="113960"/>
                  <a:pt x="-93" y="113728"/>
                </a:cubicBezTo>
                <a:close/>
              </a:path>
            </a:pathLst>
          </a:custGeom>
          <a:solidFill>
            <a:srgbClr val="EB996E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E2137A5D-B538-432C-83D4-E446B9A37361}"/>
              </a:ext>
            </a:extLst>
          </p:cNvPr>
          <p:cNvSpPr/>
          <p:nvPr/>
        </p:nvSpPr>
        <p:spPr>
          <a:xfrm>
            <a:off x="9794289" y="3251923"/>
            <a:ext cx="266894" cy="460221"/>
          </a:xfrm>
          <a:custGeom>
            <a:avLst/>
            <a:gdLst>
              <a:gd name="connsiteX0" fmla="*/ 266694 w 266894"/>
              <a:gd name="connsiteY0" fmla="*/ 460046 h 460221"/>
              <a:gd name="connsiteX1" fmla="*/ 245458 w 266894"/>
              <a:gd name="connsiteY1" fmla="*/ 455753 h 460221"/>
              <a:gd name="connsiteX2" fmla="*/ 194748 w 266894"/>
              <a:gd name="connsiteY2" fmla="*/ 426278 h 460221"/>
              <a:gd name="connsiteX3" fmla="*/ 168407 w 266894"/>
              <a:gd name="connsiteY3" fmla="*/ 395411 h 460221"/>
              <a:gd name="connsiteX4" fmla="*/ 146823 w 266894"/>
              <a:gd name="connsiteY4" fmla="*/ 353752 h 460221"/>
              <a:gd name="connsiteX5" fmla="*/ 116188 w 266894"/>
              <a:gd name="connsiteY5" fmla="*/ 250359 h 460221"/>
              <a:gd name="connsiteX6" fmla="*/ 83464 w 266894"/>
              <a:gd name="connsiteY6" fmla="*/ 147082 h 460221"/>
              <a:gd name="connsiteX7" fmla="*/ 46447 w 266894"/>
              <a:gd name="connsiteY7" fmla="*/ 66665 h 460221"/>
              <a:gd name="connsiteX8" fmla="*/ 13840 w 266894"/>
              <a:gd name="connsiteY8" fmla="*/ 16651 h 460221"/>
              <a:gd name="connsiteX9" fmla="*/ 3628 w 266894"/>
              <a:gd name="connsiteY9" fmla="*/ 4003 h 460221"/>
              <a:gd name="connsiteX10" fmla="*/ -201 w 266894"/>
              <a:gd name="connsiteY10" fmla="*/ -175 h 460221"/>
              <a:gd name="connsiteX11" fmla="*/ 3048 w 266894"/>
              <a:gd name="connsiteY11" fmla="*/ 4583 h 460221"/>
              <a:gd name="connsiteX12" fmla="*/ 12680 w 266894"/>
              <a:gd name="connsiteY12" fmla="*/ 17579 h 460221"/>
              <a:gd name="connsiteX13" fmla="*/ 44126 w 266894"/>
              <a:gd name="connsiteY13" fmla="*/ 67941 h 460221"/>
              <a:gd name="connsiteX14" fmla="*/ 80216 w 266894"/>
              <a:gd name="connsiteY14" fmla="*/ 148242 h 460221"/>
              <a:gd name="connsiteX15" fmla="*/ 112591 w 266894"/>
              <a:gd name="connsiteY15" fmla="*/ 251287 h 460221"/>
              <a:gd name="connsiteX16" fmla="*/ 143690 w 266894"/>
              <a:gd name="connsiteY16" fmla="*/ 355145 h 460221"/>
              <a:gd name="connsiteX17" fmla="*/ 165738 w 266894"/>
              <a:gd name="connsiteY17" fmla="*/ 397152 h 460221"/>
              <a:gd name="connsiteX18" fmla="*/ 193007 w 266894"/>
              <a:gd name="connsiteY18" fmla="*/ 428251 h 460221"/>
              <a:gd name="connsiteX19" fmla="*/ 244994 w 266894"/>
              <a:gd name="connsiteY19" fmla="*/ 457145 h 460221"/>
              <a:gd name="connsiteX20" fmla="*/ 266694 w 266894"/>
              <a:gd name="connsiteY20" fmla="*/ 460046 h 46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6894" h="460221">
                <a:moveTo>
                  <a:pt x="266694" y="460046"/>
                </a:moveTo>
                <a:cubicBezTo>
                  <a:pt x="266694" y="460046"/>
                  <a:pt x="258919" y="459466"/>
                  <a:pt x="245458" y="455753"/>
                </a:cubicBezTo>
                <a:cubicBezTo>
                  <a:pt x="226520" y="449951"/>
                  <a:pt x="209161" y="439867"/>
                  <a:pt x="194748" y="426278"/>
                </a:cubicBezTo>
                <a:cubicBezTo>
                  <a:pt x="184780" y="417064"/>
                  <a:pt x="175938" y="406702"/>
                  <a:pt x="168407" y="395411"/>
                </a:cubicBezTo>
                <a:cubicBezTo>
                  <a:pt x="159878" y="382252"/>
                  <a:pt x="152649" y="368304"/>
                  <a:pt x="146823" y="353752"/>
                </a:cubicBezTo>
                <a:cubicBezTo>
                  <a:pt x="134581" y="319926"/>
                  <a:pt x="124346" y="285403"/>
                  <a:pt x="116188" y="250359"/>
                </a:cubicBezTo>
                <a:cubicBezTo>
                  <a:pt x="107056" y="215396"/>
                  <a:pt x="96137" y="180920"/>
                  <a:pt x="83464" y="147082"/>
                </a:cubicBezTo>
                <a:cubicBezTo>
                  <a:pt x="73137" y="119394"/>
                  <a:pt x="60755" y="92519"/>
                  <a:pt x="46447" y="66665"/>
                </a:cubicBezTo>
                <a:cubicBezTo>
                  <a:pt x="36735" y="49270"/>
                  <a:pt x="25838" y="32560"/>
                  <a:pt x="13840" y="16651"/>
                </a:cubicBezTo>
                <a:cubicBezTo>
                  <a:pt x="9662" y="10965"/>
                  <a:pt x="5949" y="6904"/>
                  <a:pt x="3628" y="4003"/>
                </a:cubicBezTo>
                <a:cubicBezTo>
                  <a:pt x="2479" y="2506"/>
                  <a:pt x="1192" y="1102"/>
                  <a:pt x="-201" y="-175"/>
                </a:cubicBezTo>
                <a:cubicBezTo>
                  <a:pt x="785" y="1473"/>
                  <a:pt x="1864" y="3063"/>
                  <a:pt x="3048" y="4583"/>
                </a:cubicBezTo>
                <a:cubicBezTo>
                  <a:pt x="5137" y="7600"/>
                  <a:pt x="8618" y="11777"/>
                  <a:pt x="12680" y="17579"/>
                </a:cubicBezTo>
                <a:cubicBezTo>
                  <a:pt x="24156" y="33732"/>
                  <a:pt x="34658" y="50547"/>
                  <a:pt x="44126" y="67941"/>
                </a:cubicBezTo>
                <a:cubicBezTo>
                  <a:pt x="58040" y="93819"/>
                  <a:pt x="70097" y="120659"/>
                  <a:pt x="80216" y="148242"/>
                </a:cubicBezTo>
                <a:cubicBezTo>
                  <a:pt x="91820" y="179342"/>
                  <a:pt x="102612" y="214270"/>
                  <a:pt x="112591" y="251287"/>
                </a:cubicBezTo>
                <a:cubicBezTo>
                  <a:pt x="120679" y="286552"/>
                  <a:pt x="131064" y="321237"/>
                  <a:pt x="143690" y="355145"/>
                </a:cubicBezTo>
                <a:cubicBezTo>
                  <a:pt x="149573" y="369870"/>
                  <a:pt x="156965" y="383946"/>
                  <a:pt x="165738" y="397152"/>
                </a:cubicBezTo>
                <a:cubicBezTo>
                  <a:pt x="173513" y="408594"/>
                  <a:pt x="182680" y="419037"/>
                  <a:pt x="193007" y="428251"/>
                </a:cubicBezTo>
                <a:cubicBezTo>
                  <a:pt x="207791" y="441886"/>
                  <a:pt x="225615" y="451784"/>
                  <a:pt x="244994" y="457145"/>
                </a:cubicBezTo>
                <a:cubicBezTo>
                  <a:pt x="252061" y="459083"/>
                  <a:pt x="259360" y="460058"/>
                  <a:pt x="266694" y="460046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490A4860-9306-4C71-98DA-94F4355A7C8E}"/>
              </a:ext>
            </a:extLst>
          </p:cNvPr>
          <p:cNvSpPr/>
          <p:nvPr/>
        </p:nvSpPr>
        <p:spPr>
          <a:xfrm>
            <a:off x="9863566" y="3201329"/>
            <a:ext cx="461951" cy="1104136"/>
          </a:xfrm>
          <a:custGeom>
            <a:avLst/>
            <a:gdLst>
              <a:gd name="connsiteX0" fmla="*/ 417664 w 461951"/>
              <a:gd name="connsiteY0" fmla="*/ 1103962 h 1104136"/>
              <a:gd name="connsiteX1" fmla="*/ 414531 w 461951"/>
              <a:gd name="connsiteY1" fmla="*/ 1054180 h 1104136"/>
              <a:gd name="connsiteX2" fmla="*/ 428456 w 461951"/>
              <a:gd name="connsiteY2" fmla="*/ 919107 h 1104136"/>
              <a:gd name="connsiteX3" fmla="*/ 445049 w 461951"/>
              <a:gd name="connsiteY3" fmla="*/ 826274 h 1104136"/>
              <a:gd name="connsiteX4" fmla="*/ 457814 w 461951"/>
              <a:gd name="connsiteY4" fmla="*/ 719747 h 1104136"/>
              <a:gd name="connsiteX5" fmla="*/ 449111 w 461951"/>
              <a:gd name="connsiteY5" fmla="*/ 601965 h 1104136"/>
              <a:gd name="connsiteX6" fmla="*/ 429152 w 461951"/>
              <a:gd name="connsiteY6" fmla="*/ 542900 h 1104136"/>
              <a:gd name="connsiteX7" fmla="*/ 395500 w 461951"/>
              <a:gd name="connsiteY7" fmla="*/ 488245 h 1104136"/>
              <a:gd name="connsiteX8" fmla="*/ 305916 w 461951"/>
              <a:gd name="connsiteY8" fmla="*/ 397964 h 1104136"/>
              <a:gd name="connsiteX9" fmla="*/ 218305 w 461951"/>
              <a:gd name="connsiteY9" fmla="*/ 317315 h 1104136"/>
              <a:gd name="connsiteX10" fmla="*/ 90660 w 461951"/>
              <a:gd name="connsiteY10" fmla="*/ 161703 h 1104136"/>
              <a:gd name="connsiteX11" fmla="*/ 21035 w 461951"/>
              <a:gd name="connsiteY11" fmla="*/ 44849 h 1104136"/>
              <a:gd name="connsiteX12" fmla="*/ 4905 w 461951"/>
              <a:gd name="connsiteY12" fmla="*/ 11661 h 1104136"/>
              <a:gd name="connsiteX13" fmla="*/ 959 w 461951"/>
              <a:gd name="connsiteY13" fmla="*/ 2958 h 1104136"/>
              <a:gd name="connsiteX14" fmla="*/ -201 w 461951"/>
              <a:gd name="connsiteY14" fmla="*/ -175 h 1104136"/>
              <a:gd name="connsiteX15" fmla="*/ 1308 w 461951"/>
              <a:gd name="connsiteY15" fmla="*/ 2726 h 1104136"/>
              <a:gd name="connsiteX16" fmla="*/ 5717 w 461951"/>
              <a:gd name="connsiteY16" fmla="*/ 11313 h 1104136"/>
              <a:gd name="connsiteX17" fmla="*/ 22427 w 461951"/>
              <a:gd name="connsiteY17" fmla="*/ 44153 h 1104136"/>
              <a:gd name="connsiteX18" fmla="*/ 92052 w 461951"/>
              <a:gd name="connsiteY18" fmla="*/ 160195 h 1104136"/>
              <a:gd name="connsiteX19" fmla="*/ 220278 w 461951"/>
              <a:gd name="connsiteY19" fmla="*/ 314762 h 1104136"/>
              <a:gd name="connsiteX20" fmla="*/ 307889 w 461951"/>
              <a:gd name="connsiteY20" fmla="*/ 395063 h 1104136"/>
              <a:gd name="connsiteX21" fmla="*/ 398053 w 461951"/>
              <a:gd name="connsiteY21" fmla="*/ 485807 h 1104136"/>
              <a:gd name="connsiteX22" fmla="*/ 432053 w 461951"/>
              <a:gd name="connsiteY22" fmla="*/ 541275 h 1104136"/>
              <a:gd name="connsiteX23" fmla="*/ 452360 w 461951"/>
              <a:gd name="connsiteY23" fmla="*/ 601153 h 1104136"/>
              <a:gd name="connsiteX24" fmla="*/ 460831 w 461951"/>
              <a:gd name="connsiteY24" fmla="*/ 719864 h 1104136"/>
              <a:gd name="connsiteX25" fmla="*/ 447603 w 461951"/>
              <a:gd name="connsiteY25" fmla="*/ 826854 h 1104136"/>
              <a:gd name="connsiteX26" fmla="*/ 430544 w 461951"/>
              <a:gd name="connsiteY26" fmla="*/ 919107 h 1104136"/>
              <a:gd name="connsiteX27" fmla="*/ 415575 w 461951"/>
              <a:gd name="connsiteY27" fmla="*/ 1053715 h 1104136"/>
              <a:gd name="connsiteX28" fmla="*/ 416503 w 461951"/>
              <a:gd name="connsiteY28" fmla="*/ 1090616 h 1104136"/>
              <a:gd name="connsiteX29" fmla="*/ 416503 w 461951"/>
              <a:gd name="connsiteY29" fmla="*/ 1100132 h 1104136"/>
              <a:gd name="connsiteX30" fmla="*/ 417664 w 461951"/>
              <a:gd name="connsiteY30" fmla="*/ 1103962 h 110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1951" h="1104136">
                <a:moveTo>
                  <a:pt x="417664" y="1103962"/>
                </a:moveTo>
                <a:cubicBezTo>
                  <a:pt x="415459" y="1087460"/>
                  <a:pt x="414414" y="1070831"/>
                  <a:pt x="414531" y="1054180"/>
                </a:cubicBezTo>
                <a:cubicBezTo>
                  <a:pt x="415146" y="1008831"/>
                  <a:pt x="419811" y="963632"/>
                  <a:pt x="428456" y="919107"/>
                </a:cubicBezTo>
                <a:cubicBezTo>
                  <a:pt x="433561" y="890909"/>
                  <a:pt x="439015" y="859926"/>
                  <a:pt x="445049" y="826274"/>
                </a:cubicBezTo>
                <a:cubicBezTo>
                  <a:pt x="451397" y="791044"/>
                  <a:pt x="455667" y="755477"/>
                  <a:pt x="457814" y="719747"/>
                </a:cubicBezTo>
                <a:cubicBezTo>
                  <a:pt x="460320" y="680270"/>
                  <a:pt x="457397" y="640642"/>
                  <a:pt x="449111" y="601965"/>
                </a:cubicBezTo>
                <a:cubicBezTo>
                  <a:pt x="444573" y="581623"/>
                  <a:pt x="437890" y="561826"/>
                  <a:pt x="429152" y="542900"/>
                </a:cubicBezTo>
                <a:cubicBezTo>
                  <a:pt x="420031" y="523463"/>
                  <a:pt x="408752" y="505128"/>
                  <a:pt x="395500" y="488245"/>
                </a:cubicBezTo>
                <a:cubicBezTo>
                  <a:pt x="368590" y="455358"/>
                  <a:pt x="338593" y="425129"/>
                  <a:pt x="305916" y="397964"/>
                </a:cubicBezTo>
                <a:cubicBezTo>
                  <a:pt x="274701" y="371042"/>
                  <a:pt x="244878" y="344469"/>
                  <a:pt x="218305" y="317315"/>
                </a:cubicBezTo>
                <a:cubicBezTo>
                  <a:pt x="171087" y="269459"/>
                  <a:pt x="128350" y="217368"/>
                  <a:pt x="90660" y="161703"/>
                </a:cubicBezTo>
                <a:cubicBezTo>
                  <a:pt x="65014" y="124256"/>
                  <a:pt x="41760" y="85232"/>
                  <a:pt x="21035" y="44849"/>
                </a:cubicBezTo>
                <a:cubicBezTo>
                  <a:pt x="13840" y="30576"/>
                  <a:pt x="8386" y="19320"/>
                  <a:pt x="4905" y="11661"/>
                </a:cubicBezTo>
                <a:cubicBezTo>
                  <a:pt x="3280" y="7948"/>
                  <a:pt x="1888" y="5047"/>
                  <a:pt x="959" y="2958"/>
                </a:cubicBezTo>
                <a:cubicBezTo>
                  <a:pt x="461" y="1960"/>
                  <a:pt x="66" y="904"/>
                  <a:pt x="-201" y="-175"/>
                </a:cubicBezTo>
                <a:lnTo>
                  <a:pt x="1308" y="2726"/>
                </a:lnTo>
                <a:lnTo>
                  <a:pt x="5717" y="11313"/>
                </a:lnTo>
                <a:cubicBezTo>
                  <a:pt x="9315" y="18856"/>
                  <a:pt x="15000" y="29996"/>
                  <a:pt x="22427" y="44153"/>
                </a:cubicBezTo>
                <a:cubicBezTo>
                  <a:pt x="43326" y="84176"/>
                  <a:pt x="66570" y="122922"/>
                  <a:pt x="92052" y="160195"/>
                </a:cubicBezTo>
                <a:cubicBezTo>
                  <a:pt x="130125" y="215419"/>
                  <a:pt x="173037" y="267139"/>
                  <a:pt x="220278" y="314762"/>
                </a:cubicBezTo>
                <a:cubicBezTo>
                  <a:pt x="246851" y="341800"/>
                  <a:pt x="276557" y="368141"/>
                  <a:pt x="307889" y="395063"/>
                </a:cubicBezTo>
                <a:cubicBezTo>
                  <a:pt x="340787" y="422356"/>
                  <a:pt x="370980" y="452736"/>
                  <a:pt x="398053" y="485807"/>
                </a:cubicBezTo>
                <a:cubicBezTo>
                  <a:pt x="411455" y="502947"/>
                  <a:pt x="422862" y="521548"/>
                  <a:pt x="432053" y="541275"/>
                </a:cubicBezTo>
                <a:cubicBezTo>
                  <a:pt x="440883" y="560469"/>
                  <a:pt x="447695" y="580544"/>
                  <a:pt x="452360" y="601153"/>
                </a:cubicBezTo>
                <a:cubicBezTo>
                  <a:pt x="460565" y="640154"/>
                  <a:pt x="463408" y="680096"/>
                  <a:pt x="460831" y="719864"/>
                </a:cubicBezTo>
                <a:cubicBezTo>
                  <a:pt x="458615" y="755767"/>
                  <a:pt x="454194" y="791496"/>
                  <a:pt x="447603" y="826854"/>
                </a:cubicBezTo>
                <a:cubicBezTo>
                  <a:pt x="441568" y="860042"/>
                  <a:pt x="435999" y="890909"/>
                  <a:pt x="430544" y="919107"/>
                </a:cubicBezTo>
                <a:cubicBezTo>
                  <a:pt x="421841" y="963481"/>
                  <a:pt x="416840" y="1008505"/>
                  <a:pt x="415575" y="1053715"/>
                </a:cubicBezTo>
                <a:cubicBezTo>
                  <a:pt x="415575" y="1069729"/>
                  <a:pt x="415575" y="1082146"/>
                  <a:pt x="416503" y="1090616"/>
                </a:cubicBezTo>
                <a:cubicBezTo>
                  <a:pt x="416503" y="1094678"/>
                  <a:pt x="416503" y="1097811"/>
                  <a:pt x="416503" y="1100132"/>
                </a:cubicBezTo>
                <a:cubicBezTo>
                  <a:pt x="417026" y="1101362"/>
                  <a:pt x="417420" y="1102650"/>
                  <a:pt x="417664" y="1103962"/>
                </a:cubicBezTo>
                <a:close/>
              </a:path>
            </a:pathLst>
          </a:custGeom>
          <a:solidFill>
            <a:srgbClr val="455A64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E59F2416-29B3-4FD9-AF88-9187BD162F9C}"/>
              </a:ext>
            </a:extLst>
          </p:cNvPr>
          <p:cNvSpPr/>
          <p:nvPr/>
        </p:nvSpPr>
        <p:spPr>
          <a:xfrm>
            <a:off x="9908938" y="3214674"/>
            <a:ext cx="461407" cy="1104136"/>
          </a:xfrm>
          <a:custGeom>
            <a:avLst/>
            <a:gdLst>
              <a:gd name="connsiteX0" fmla="*/ 417896 w 461407"/>
              <a:gd name="connsiteY0" fmla="*/ 1103962 h 1104136"/>
              <a:gd name="connsiteX1" fmla="*/ 414763 w 461407"/>
              <a:gd name="connsiteY1" fmla="*/ 1054180 h 1104136"/>
              <a:gd name="connsiteX2" fmla="*/ 428456 w 461407"/>
              <a:gd name="connsiteY2" fmla="*/ 919107 h 1104136"/>
              <a:gd name="connsiteX3" fmla="*/ 445050 w 461407"/>
              <a:gd name="connsiteY3" fmla="*/ 826274 h 1104136"/>
              <a:gd name="connsiteX4" fmla="*/ 457814 w 461407"/>
              <a:gd name="connsiteY4" fmla="*/ 719632 h 1104136"/>
              <a:gd name="connsiteX5" fmla="*/ 449227 w 461407"/>
              <a:gd name="connsiteY5" fmla="*/ 601849 h 1104136"/>
              <a:gd name="connsiteX6" fmla="*/ 429268 w 461407"/>
              <a:gd name="connsiteY6" fmla="*/ 542784 h 1104136"/>
              <a:gd name="connsiteX7" fmla="*/ 395500 w 461407"/>
              <a:gd name="connsiteY7" fmla="*/ 488128 h 1104136"/>
              <a:gd name="connsiteX8" fmla="*/ 305916 w 461407"/>
              <a:gd name="connsiteY8" fmla="*/ 397964 h 1104136"/>
              <a:gd name="connsiteX9" fmla="*/ 218421 w 461407"/>
              <a:gd name="connsiteY9" fmla="*/ 317315 h 1104136"/>
              <a:gd name="connsiteX10" fmla="*/ 90776 w 461407"/>
              <a:gd name="connsiteY10" fmla="*/ 161587 h 1104136"/>
              <a:gd name="connsiteX11" fmla="*/ 21151 w 461407"/>
              <a:gd name="connsiteY11" fmla="*/ 44849 h 1104136"/>
              <a:gd name="connsiteX12" fmla="*/ 5021 w 461407"/>
              <a:gd name="connsiteY12" fmla="*/ 11545 h 1104136"/>
              <a:gd name="connsiteX13" fmla="*/ 1076 w 461407"/>
              <a:gd name="connsiteY13" fmla="*/ 2842 h 1104136"/>
              <a:gd name="connsiteX14" fmla="*/ -201 w 461407"/>
              <a:gd name="connsiteY14" fmla="*/ -175 h 1104136"/>
              <a:gd name="connsiteX15" fmla="*/ 1424 w 461407"/>
              <a:gd name="connsiteY15" fmla="*/ 2610 h 1104136"/>
              <a:gd name="connsiteX16" fmla="*/ 5717 w 461407"/>
              <a:gd name="connsiteY16" fmla="*/ 11197 h 1104136"/>
              <a:gd name="connsiteX17" fmla="*/ 22543 w 461407"/>
              <a:gd name="connsiteY17" fmla="*/ 44153 h 1104136"/>
              <a:gd name="connsiteX18" fmla="*/ 92168 w 461407"/>
              <a:gd name="connsiteY18" fmla="*/ 160195 h 1104136"/>
              <a:gd name="connsiteX19" fmla="*/ 219814 w 461407"/>
              <a:gd name="connsiteY19" fmla="*/ 314878 h 1104136"/>
              <a:gd name="connsiteX20" fmla="*/ 307308 w 461407"/>
              <a:gd name="connsiteY20" fmla="*/ 395179 h 1104136"/>
              <a:gd name="connsiteX21" fmla="*/ 397473 w 461407"/>
              <a:gd name="connsiteY21" fmla="*/ 485924 h 1104136"/>
              <a:gd name="connsiteX22" fmla="*/ 431589 w 461407"/>
              <a:gd name="connsiteY22" fmla="*/ 541276 h 1104136"/>
              <a:gd name="connsiteX23" fmla="*/ 451780 w 461407"/>
              <a:gd name="connsiteY23" fmla="*/ 601153 h 1104136"/>
              <a:gd name="connsiteX24" fmla="*/ 460251 w 461407"/>
              <a:gd name="connsiteY24" fmla="*/ 719980 h 1104136"/>
              <a:gd name="connsiteX25" fmla="*/ 447139 w 461407"/>
              <a:gd name="connsiteY25" fmla="*/ 826854 h 1104136"/>
              <a:gd name="connsiteX26" fmla="*/ 430080 w 461407"/>
              <a:gd name="connsiteY26" fmla="*/ 919107 h 1104136"/>
              <a:gd name="connsiteX27" fmla="*/ 415111 w 461407"/>
              <a:gd name="connsiteY27" fmla="*/ 1053831 h 1104136"/>
              <a:gd name="connsiteX28" fmla="*/ 416040 w 461407"/>
              <a:gd name="connsiteY28" fmla="*/ 1090617 h 1104136"/>
              <a:gd name="connsiteX29" fmla="*/ 416040 w 461407"/>
              <a:gd name="connsiteY29" fmla="*/ 1100248 h 1104136"/>
              <a:gd name="connsiteX30" fmla="*/ 417896 w 461407"/>
              <a:gd name="connsiteY30" fmla="*/ 1103962 h 110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1407" h="1104136">
                <a:moveTo>
                  <a:pt x="417896" y="1103962"/>
                </a:moveTo>
                <a:cubicBezTo>
                  <a:pt x="415610" y="1087472"/>
                  <a:pt x="414566" y="1070831"/>
                  <a:pt x="414763" y="1054180"/>
                </a:cubicBezTo>
                <a:cubicBezTo>
                  <a:pt x="415355" y="1008842"/>
                  <a:pt x="419939" y="963644"/>
                  <a:pt x="428456" y="919107"/>
                </a:cubicBezTo>
                <a:cubicBezTo>
                  <a:pt x="433561" y="890909"/>
                  <a:pt x="439132" y="859926"/>
                  <a:pt x="445050" y="826274"/>
                </a:cubicBezTo>
                <a:cubicBezTo>
                  <a:pt x="451513" y="791020"/>
                  <a:pt x="455772" y="755407"/>
                  <a:pt x="457814" y="719632"/>
                </a:cubicBezTo>
                <a:cubicBezTo>
                  <a:pt x="460310" y="680166"/>
                  <a:pt x="457420" y="640538"/>
                  <a:pt x="449227" y="601849"/>
                </a:cubicBezTo>
                <a:cubicBezTo>
                  <a:pt x="444620" y="581530"/>
                  <a:pt x="437936" y="561734"/>
                  <a:pt x="429268" y="542784"/>
                </a:cubicBezTo>
                <a:cubicBezTo>
                  <a:pt x="420101" y="523359"/>
                  <a:pt x="408775" y="505024"/>
                  <a:pt x="395500" y="488128"/>
                </a:cubicBezTo>
                <a:cubicBezTo>
                  <a:pt x="368613" y="455254"/>
                  <a:pt x="338617" y="425060"/>
                  <a:pt x="305916" y="397964"/>
                </a:cubicBezTo>
                <a:cubicBezTo>
                  <a:pt x="274817" y="370926"/>
                  <a:pt x="244879" y="344469"/>
                  <a:pt x="218421" y="317315"/>
                </a:cubicBezTo>
                <a:cubicBezTo>
                  <a:pt x="171204" y="269413"/>
                  <a:pt x="128478" y="217287"/>
                  <a:pt x="90776" y="161587"/>
                </a:cubicBezTo>
                <a:cubicBezTo>
                  <a:pt x="65096" y="124199"/>
                  <a:pt x="41841" y="85209"/>
                  <a:pt x="21151" y="44849"/>
                </a:cubicBezTo>
                <a:cubicBezTo>
                  <a:pt x="13840" y="30460"/>
                  <a:pt x="8502" y="19320"/>
                  <a:pt x="5021" y="11545"/>
                </a:cubicBezTo>
                <a:cubicBezTo>
                  <a:pt x="3281" y="7832"/>
                  <a:pt x="2004" y="4931"/>
                  <a:pt x="1076" y="2842"/>
                </a:cubicBezTo>
                <a:cubicBezTo>
                  <a:pt x="600" y="1856"/>
                  <a:pt x="171" y="858"/>
                  <a:pt x="-201" y="-175"/>
                </a:cubicBezTo>
                <a:cubicBezTo>
                  <a:pt x="-201" y="-175"/>
                  <a:pt x="-201" y="753"/>
                  <a:pt x="1424" y="2610"/>
                </a:cubicBezTo>
                <a:lnTo>
                  <a:pt x="5717" y="11197"/>
                </a:lnTo>
                <a:cubicBezTo>
                  <a:pt x="9431" y="18856"/>
                  <a:pt x="15001" y="29880"/>
                  <a:pt x="22543" y="44153"/>
                </a:cubicBezTo>
                <a:cubicBezTo>
                  <a:pt x="43419" y="84187"/>
                  <a:pt x="66674" y="122934"/>
                  <a:pt x="92168" y="160195"/>
                </a:cubicBezTo>
                <a:cubicBezTo>
                  <a:pt x="130021" y="215454"/>
                  <a:pt x="172736" y="267232"/>
                  <a:pt x="219814" y="314878"/>
                </a:cubicBezTo>
                <a:cubicBezTo>
                  <a:pt x="246271" y="341916"/>
                  <a:pt x="276094" y="368141"/>
                  <a:pt x="307308" y="395179"/>
                </a:cubicBezTo>
                <a:cubicBezTo>
                  <a:pt x="340253" y="422402"/>
                  <a:pt x="370458" y="452805"/>
                  <a:pt x="397473" y="485924"/>
                </a:cubicBezTo>
                <a:cubicBezTo>
                  <a:pt x="410911" y="503016"/>
                  <a:pt x="422364" y="521583"/>
                  <a:pt x="431589" y="541276"/>
                </a:cubicBezTo>
                <a:cubicBezTo>
                  <a:pt x="440443" y="560457"/>
                  <a:pt x="447208" y="580532"/>
                  <a:pt x="451780" y="601153"/>
                </a:cubicBezTo>
                <a:cubicBezTo>
                  <a:pt x="460043" y="640189"/>
                  <a:pt x="462897" y="680166"/>
                  <a:pt x="460251" y="719980"/>
                </a:cubicBezTo>
                <a:cubicBezTo>
                  <a:pt x="458116" y="755848"/>
                  <a:pt x="453741" y="791543"/>
                  <a:pt x="447139" y="826854"/>
                </a:cubicBezTo>
                <a:lnTo>
                  <a:pt x="430080" y="919107"/>
                </a:lnTo>
                <a:cubicBezTo>
                  <a:pt x="421261" y="963505"/>
                  <a:pt x="416248" y="1008575"/>
                  <a:pt x="415111" y="1053831"/>
                </a:cubicBezTo>
                <a:cubicBezTo>
                  <a:pt x="415111" y="1069729"/>
                  <a:pt x="415111" y="1082262"/>
                  <a:pt x="416040" y="1090617"/>
                </a:cubicBezTo>
                <a:lnTo>
                  <a:pt x="416040" y="1100248"/>
                </a:lnTo>
                <a:cubicBezTo>
                  <a:pt x="417896" y="1102801"/>
                  <a:pt x="417896" y="1103962"/>
                  <a:pt x="417896" y="1103962"/>
                </a:cubicBezTo>
                <a:close/>
              </a:path>
            </a:pathLst>
          </a:custGeom>
          <a:solidFill>
            <a:srgbClr val="455A64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9EA11F5C-372E-4D85-BAC7-900F56D91301}"/>
              </a:ext>
            </a:extLst>
          </p:cNvPr>
          <p:cNvSpPr/>
          <p:nvPr/>
        </p:nvSpPr>
        <p:spPr>
          <a:xfrm>
            <a:off x="9278950" y="5546183"/>
            <a:ext cx="1257432" cy="633239"/>
          </a:xfrm>
          <a:custGeom>
            <a:avLst/>
            <a:gdLst>
              <a:gd name="connsiteX0" fmla="*/ 1256758 w 1257432"/>
              <a:gd name="connsiteY0" fmla="*/ 633064 h 633239"/>
              <a:gd name="connsiteX1" fmla="*/ 1191311 w 1257432"/>
              <a:gd name="connsiteY1" fmla="*/ 316387 h 633239"/>
              <a:gd name="connsiteX2" fmla="*/ 1056471 w 1257432"/>
              <a:gd name="connsiteY2" fmla="*/ 64460 h 633239"/>
              <a:gd name="connsiteX3" fmla="*/ 75458 w 1257432"/>
              <a:gd name="connsiteY3" fmla="*/ -175 h 633239"/>
              <a:gd name="connsiteX4" fmla="*/ -201 w 1257432"/>
              <a:gd name="connsiteY4" fmla="*/ 633064 h 63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432" h="633239">
                <a:moveTo>
                  <a:pt x="1256758" y="633064"/>
                </a:moveTo>
                <a:cubicBezTo>
                  <a:pt x="1256758" y="633064"/>
                  <a:pt x="1267086" y="514238"/>
                  <a:pt x="1191311" y="316387"/>
                </a:cubicBezTo>
                <a:cubicBezTo>
                  <a:pt x="1129113" y="154276"/>
                  <a:pt x="1056471" y="64460"/>
                  <a:pt x="1056471" y="64460"/>
                </a:cubicBezTo>
                <a:lnTo>
                  <a:pt x="75458" y="-175"/>
                </a:lnTo>
                <a:lnTo>
                  <a:pt x="-201" y="633064"/>
                </a:ln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261D0BC6-2348-4E95-9FCE-E96C88D730DC}"/>
              </a:ext>
            </a:extLst>
          </p:cNvPr>
          <p:cNvSpPr/>
          <p:nvPr/>
        </p:nvSpPr>
        <p:spPr>
          <a:xfrm>
            <a:off x="9279994" y="4310455"/>
            <a:ext cx="1883061" cy="1810093"/>
          </a:xfrm>
          <a:custGeom>
            <a:avLst/>
            <a:gdLst>
              <a:gd name="connsiteX0" fmla="*/ 85553 w 1883061"/>
              <a:gd name="connsiteY0" fmla="*/ 868049 h 1810093"/>
              <a:gd name="connsiteX1" fmla="*/ 85553 w 1883061"/>
              <a:gd name="connsiteY1" fmla="*/ 318360 h 1810093"/>
              <a:gd name="connsiteX2" fmla="*/ 248011 w 1883061"/>
              <a:gd name="connsiteY2" fmla="*/ 46590 h 1810093"/>
              <a:gd name="connsiteX3" fmla="*/ 461411 w 1883061"/>
              <a:gd name="connsiteY3" fmla="*/ 13170 h 1810093"/>
              <a:gd name="connsiteX4" fmla="*/ 573507 w 1883061"/>
              <a:gd name="connsiteY4" fmla="*/ 187232 h 1810093"/>
              <a:gd name="connsiteX5" fmla="*/ 888907 w 1883061"/>
              <a:gd name="connsiteY5" fmla="*/ -175 h 1810093"/>
              <a:gd name="connsiteX6" fmla="*/ 1264649 w 1883061"/>
              <a:gd name="connsiteY6" fmla="*/ 139075 h 1810093"/>
              <a:gd name="connsiteX7" fmla="*/ 1540711 w 1883061"/>
              <a:gd name="connsiteY7" fmla="*/ 510408 h 1810093"/>
              <a:gd name="connsiteX8" fmla="*/ 1540711 w 1883061"/>
              <a:gd name="connsiteY8" fmla="*/ 510408 h 1810093"/>
              <a:gd name="connsiteX9" fmla="*/ 1868644 w 1883061"/>
              <a:gd name="connsiteY9" fmla="*/ 1042575 h 1810093"/>
              <a:gd name="connsiteX10" fmla="*/ 1854602 w 1883061"/>
              <a:gd name="connsiteY10" fmla="*/ 1222904 h 1810093"/>
              <a:gd name="connsiteX11" fmla="*/ 1376397 w 1883061"/>
              <a:gd name="connsiteY11" fmla="*/ 1779904 h 1810093"/>
              <a:gd name="connsiteX12" fmla="*/ 1360151 w 1883061"/>
              <a:gd name="connsiteY12" fmla="*/ 1749501 h 1810093"/>
              <a:gd name="connsiteX13" fmla="*/ 1253625 w 1883061"/>
              <a:gd name="connsiteY13" fmla="*/ 1567084 h 1810093"/>
              <a:gd name="connsiteX14" fmla="*/ 1529107 w 1883061"/>
              <a:gd name="connsiteY14" fmla="*/ 1114521 h 1810093"/>
              <a:gd name="connsiteX15" fmla="*/ 1209297 w 1883061"/>
              <a:gd name="connsiteY15" fmla="*/ 778000 h 1810093"/>
              <a:gd name="connsiteX16" fmla="*/ 1146519 w 1883061"/>
              <a:gd name="connsiteY16" fmla="*/ 719051 h 1810093"/>
              <a:gd name="connsiteX17" fmla="*/ 1128532 w 1883061"/>
              <a:gd name="connsiteY17" fmla="*/ 798540 h 1810093"/>
              <a:gd name="connsiteX18" fmla="*/ 1051249 w 1883061"/>
              <a:gd name="connsiteY18" fmla="*/ 1172542 h 1810093"/>
              <a:gd name="connsiteX19" fmla="*/ 1227283 w 1883061"/>
              <a:gd name="connsiteY19" fmla="*/ 1641582 h 1810093"/>
              <a:gd name="connsiteX20" fmla="*/ -201 w 1883061"/>
              <a:gd name="connsiteY20" fmla="*/ 1774102 h 1810093"/>
              <a:gd name="connsiteX21" fmla="*/ 85553 w 1883061"/>
              <a:gd name="connsiteY21" fmla="*/ 868049 h 181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83061" h="1810093">
                <a:moveTo>
                  <a:pt x="85553" y="868049"/>
                </a:moveTo>
                <a:cubicBezTo>
                  <a:pt x="71164" y="649542"/>
                  <a:pt x="85553" y="318360"/>
                  <a:pt x="85553" y="318360"/>
                </a:cubicBezTo>
                <a:lnTo>
                  <a:pt x="248011" y="46590"/>
                </a:lnTo>
                <a:lnTo>
                  <a:pt x="461411" y="13170"/>
                </a:lnTo>
                <a:cubicBezTo>
                  <a:pt x="461411" y="13170"/>
                  <a:pt x="461411" y="162400"/>
                  <a:pt x="573507" y="187232"/>
                </a:cubicBezTo>
                <a:cubicBezTo>
                  <a:pt x="764395" y="229472"/>
                  <a:pt x="888907" y="-175"/>
                  <a:pt x="888907" y="-175"/>
                </a:cubicBezTo>
                <a:cubicBezTo>
                  <a:pt x="906894" y="-175"/>
                  <a:pt x="1179010" y="56917"/>
                  <a:pt x="1264649" y="139075"/>
                </a:cubicBezTo>
                <a:cubicBezTo>
                  <a:pt x="1353072" y="223205"/>
                  <a:pt x="1499400" y="446585"/>
                  <a:pt x="1540711" y="510408"/>
                </a:cubicBezTo>
                <a:lnTo>
                  <a:pt x="1540711" y="510408"/>
                </a:lnTo>
                <a:cubicBezTo>
                  <a:pt x="1540711" y="510408"/>
                  <a:pt x="1826753" y="928158"/>
                  <a:pt x="1868644" y="1042575"/>
                </a:cubicBezTo>
                <a:cubicBezTo>
                  <a:pt x="1891690" y="1101687"/>
                  <a:pt x="1886514" y="1168074"/>
                  <a:pt x="1854602" y="1222904"/>
                </a:cubicBezTo>
                <a:cubicBezTo>
                  <a:pt x="1845899" y="1248665"/>
                  <a:pt x="1581093" y="1628354"/>
                  <a:pt x="1376397" y="1779904"/>
                </a:cubicBezTo>
                <a:lnTo>
                  <a:pt x="1360151" y="1749501"/>
                </a:lnTo>
                <a:lnTo>
                  <a:pt x="1253625" y="1567084"/>
                </a:lnTo>
                <a:lnTo>
                  <a:pt x="1529107" y="1114521"/>
                </a:lnTo>
                <a:lnTo>
                  <a:pt x="1209297" y="778000"/>
                </a:lnTo>
                <a:lnTo>
                  <a:pt x="1146519" y="719051"/>
                </a:lnTo>
                <a:lnTo>
                  <a:pt x="1128532" y="798540"/>
                </a:lnTo>
                <a:lnTo>
                  <a:pt x="1051249" y="1172542"/>
                </a:lnTo>
                <a:cubicBezTo>
                  <a:pt x="1051249" y="1172542"/>
                  <a:pt x="1205700" y="1481213"/>
                  <a:pt x="1227283" y="1641582"/>
                </a:cubicBezTo>
                <a:cubicBezTo>
                  <a:pt x="1227283" y="1641582"/>
                  <a:pt x="468142" y="1903256"/>
                  <a:pt x="-201" y="1774102"/>
                </a:cubicBezTo>
                <a:cubicBezTo>
                  <a:pt x="-201" y="1773522"/>
                  <a:pt x="99943" y="1086555"/>
                  <a:pt x="85553" y="868049"/>
                </a:cubicBezTo>
                <a:close/>
              </a:path>
            </a:pathLst>
          </a:custGeom>
          <a:solidFill>
            <a:srgbClr val="EBEBEB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7B49E5C9-6786-4D12-85B8-1167A3F5EC0D}"/>
              </a:ext>
            </a:extLst>
          </p:cNvPr>
          <p:cNvSpPr/>
          <p:nvPr/>
        </p:nvSpPr>
        <p:spPr>
          <a:xfrm>
            <a:off x="10110502" y="5767363"/>
            <a:ext cx="529844" cy="342437"/>
          </a:xfrm>
          <a:custGeom>
            <a:avLst/>
            <a:gdLst>
              <a:gd name="connsiteX0" fmla="*/ 53874 w 529844"/>
              <a:gd name="connsiteY0" fmla="*/ 28250 h 342437"/>
              <a:gd name="connsiteX1" fmla="*/ 195328 w 529844"/>
              <a:gd name="connsiteY1" fmla="*/ 864 h 342437"/>
              <a:gd name="connsiteX2" fmla="*/ 304175 w 529844"/>
              <a:gd name="connsiteY2" fmla="*/ 58885 h 342437"/>
              <a:gd name="connsiteX3" fmla="*/ 349431 w 529844"/>
              <a:gd name="connsiteY3" fmla="*/ 107971 h 342437"/>
              <a:gd name="connsiteX4" fmla="*/ 405015 w 529844"/>
              <a:gd name="connsiteY4" fmla="*/ 140230 h 342437"/>
              <a:gd name="connsiteX5" fmla="*/ 441104 w 529844"/>
              <a:gd name="connsiteY5" fmla="*/ 136285 h 342437"/>
              <a:gd name="connsiteX6" fmla="*/ 529643 w 529844"/>
              <a:gd name="connsiteY6" fmla="*/ 292593 h 342437"/>
              <a:gd name="connsiteX7" fmla="*/ 448414 w 529844"/>
              <a:gd name="connsiteY7" fmla="*/ 342259 h 342437"/>
              <a:gd name="connsiteX8" fmla="*/ 265766 w 529844"/>
              <a:gd name="connsiteY8" fmla="*/ 276696 h 342437"/>
              <a:gd name="connsiteX9" fmla="*/ 228400 w 529844"/>
              <a:gd name="connsiteY9" fmla="*/ 268572 h 342437"/>
              <a:gd name="connsiteX10" fmla="*/ 77082 w 529844"/>
              <a:gd name="connsiteY10" fmla="*/ 246641 h 342437"/>
              <a:gd name="connsiteX11" fmla="*/ 75806 w 529844"/>
              <a:gd name="connsiteY11" fmla="*/ 235037 h 342437"/>
              <a:gd name="connsiteX12" fmla="*/ 213779 w 529844"/>
              <a:gd name="connsiteY12" fmla="*/ 207999 h 342437"/>
              <a:gd name="connsiteX13" fmla="*/ 266346 w 529844"/>
              <a:gd name="connsiteY13" fmla="*/ 211132 h 342437"/>
              <a:gd name="connsiteX14" fmla="*/ 173513 w 529844"/>
              <a:gd name="connsiteY14" fmla="*/ 187111 h 342437"/>
              <a:gd name="connsiteX15" fmla="*/ 29621 w 529844"/>
              <a:gd name="connsiteY15" fmla="*/ 191289 h 342437"/>
              <a:gd name="connsiteX16" fmla="*/ 5485 w 529844"/>
              <a:gd name="connsiteY16" fmla="*/ 160886 h 342437"/>
              <a:gd name="connsiteX17" fmla="*/ 32638 w 529844"/>
              <a:gd name="connsiteY17" fmla="*/ 154504 h 342437"/>
              <a:gd name="connsiteX18" fmla="*/ -201 w 529844"/>
              <a:gd name="connsiteY18" fmla="*/ 118183 h 342437"/>
              <a:gd name="connsiteX19" fmla="*/ 121294 w 529844"/>
              <a:gd name="connsiteY19" fmla="*/ 85227 h 342437"/>
              <a:gd name="connsiteX20" fmla="*/ 53874 w 529844"/>
              <a:gd name="connsiteY20" fmla="*/ 28250 h 34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9844" h="342437">
                <a:moveTo>
                  <a:pt x="53874" y="28250"/>
                </a:moveTo>
                <a:cubicBezTo>
                  <a:pt x="53874" y="28250"/>
                  <a:pt x="182332" y="-6562"/>
                  <a:pt x="195328" y="864"/>
                </a:cubicBezTo>
                <a:cubicBezTo>
                  <a:pt x="208325" y="8291"/>
                  <a:pt x="304175" y="58885"/>
                  <a:pt x="304175" y="58885"/>
                </a:cubicBezTo>
                <a:cubicBezTo>
                  <a:pt x="318135" y="76257"/>
                  <a:pt x="333255" y="92653"/>
                  <a:pt x="349431" y="107971"/>
                </a:cubicBezTo>
                <a:cubicBezTo>
                  <a:pt x="349431" y="107971"/>
                  <a:pt x="382387" y="139186"/>
                  <a:pt x="405015" y="140230"/>
                </a:cubicBezTo>
                <a:cubicBezTo>
                  <a:pt x="417188" y="141147"/>
                  <a:pt x="429418" y="139813"/>
                  <a:pt x="441104" y="136285"/>
                </a:cubicBezTo>
                <a:lnTo>
                  <a:pt x="529643" y="292593"/>
                </a:lnTo>
                <a:cubicBezTo>
                  <a:pt x="529643" y="292593"/>
                  <a:pt x="476961" y="342723"/>
                  <a:pt x="448414" y="342259"/>
                </a:cubicBezTo>
                <a:cubicBezTo>
                  <a:pt x="419868" y="341795"/>
                  <a:pt x="265766" y="276696"/>
                  <a:pt x="265766" y="276696"/>
                </a:cubicBezTo>
                <a:lnTo>
                  <a:pt x="228400" y="268572"/>
                </a:lnTo>
                <a:cubicBezTo>
                  <a:pt x="228400" y="268572"/>
                  <a:pt x="88686" y="288880"/>
                  <a:pt x="77082" y="246641"/>
                </a:cubicBezTo>
                <a:lnTo>
                  <a:pt x="75806" y="235037"/>
                </a:lnTo>
                <a:lnTo>
                  <a:pt x="213779" y="207999"/>
                </a:lnTo>
                <a:lnTo>
                  <a:pt x="266346" y="211132"/>
                </a:lnTo>
                <a:lnTo>
                  <a:pt x="173513" y="187111"/>
                </a:lnTo>
                <a:cubicBezTo>
                  <a:pt x="173513" y="187111"/>
                  <a:pt x="42038" y="193493"/>
                  <a:pt x="29621" y="191289"/>
                </a:cubicBezTo>
                <a:cubicBezTo>
                  <a:pt x="17205" y="189084"/>
                  <a:pt x="1423" y="171794"/>
                  <a:pt x="5485" y="160886"/>
                </a:cubicBezTo>
                <a:lnTo>
                  <a:pt x="32638" y="154504"/>
                </a:lnTo>
                <a:cubicBezTo>
                  <a:pt x="32638" y="154504"/>
                  <a:pt x="727" y="137213"/>
                  <a:pt x="-201" y="118183"/>
                </a:cubicBezTo>
                <a:lnTo>
                  <a:pt x="121294" y="85227"/>
                </a:lnTo>
                <a:cubicBezTo>
                  <a:pt x="121294" y="85227"/>
                  <a:pt x="42270" y="55520"/>
                  <a:pt x="53874" y="28250"/>
                </a:cubicBezTo>
                <a:close/>
              </a:path>
            </a:pathLst>
          </a:custGeom>
          <a:solidFill>
            <a:srgbClr val="FFBE9D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91EF3058-0D26-492F-A4EA-B69B64A13805}"/>
              </a:ext>
            </a:extLst>
          </p:cNvPr>
          <p:cNvSpPr/>
          <p:nvPr/>
        </p:nvSpPr>
        <p:spPr>
          <a:xfrm>
            <a:off x="10128488" y="5878235"/>
            <a:ext cx="276758" cy="50536"/>
          </a:xfrm>
          <a:custGeom>
            <a:avLst/>
            <a:gdLst>
              <a:gd name="connsiteX0" fmla="*/ -201 w 276758"/>
              <a:gd name="connsiteY0" fmla="*/ 42703 h 50536"/>
              <a:gd name="connsiteX1" fmla="*/ 11403 w 276758"/>
              <a:gd name="connsiteY1" fmla="*/ 39918 h 50536"/>
              <a:gd name="connsiteX2" fmla="*/ 41458 w 276758"/>
              <a:gd name="connsiteY2" fmla="*/ 31680 h 50536"/>
              <a:gd name="connsiteX3" fmla="*/ 141717 w 276758"/>
              <a:gd name="connsiteY3" fmla="*/ 8471 h 50536"/>
              <a:gd name="connsiteX4" fmla="*/ 155990 w 276758"/>
              <a:gd name="connsiteY4" fmla="*/ 5686 h 50536"/>
              <a:gd name="connsiteX5" fmla="*/ 169568 w 276758"/>
              <a:gd name="connsiteY5" fmla="*/ 6614 h 50536"/>
              <a:gd name="connsiteX6" fmla="*/ 195328 w 276758"/>
              <a:gd name="connsiteY6" fmla="*/ 14853 h 50536"/>
              <a:gd name="connsiteX7" fmla="*/ 238496 w 276758"/>
              <a:gd name="connsiteY7" fmla="*/ 31215 h 50536"/>
              <a:gd name="connsiteX8" fmla="*/ 266462 w 276758"/>
              <a:gd name="connsiteY8" fmla="*/ 44908 h 50536"/>
              <a:gd name="connsiteX9" fmla="*/ 276557 w 276758"/>
              <a:gd name="connsiteY9" fmla="*/ 50362 h 50536"/>
              <a:gd name="connsiteX10" fmla="*/ 267622 w 276758"/>
              <a:gd name="connsiteY10" fmla="*/ 42936 h 50536"/>
              <a:gd name="connsiteX11" fmla="*/ 240236 w 276758"/>
              <a:gd name="connsiteY11" fmla="*/ 27618 h 50536"/>
              <a:gd name="connsiteX12" fmla="*/ 197185 w 276758"/>
              <a:gd name="connsiteY12" fmla="*/ 9864 h 50536"/>
              <a:gd name="connsiteX13" fmla="*/ 170844 w 276758"/>
              <a:gd name="connsiteY13" fmla="*/ 1161 h 50536"/>
              <a:gd name="connsiteX14" fmla="*/ 155526 w 276758"/>
              <a:gd name="connsiteY14" fmla="*/ 0 h 50536"/>
              <a:gd name="connsiteX15" fmla="*/ 140557 w 276758"/>
              <a:gd name="connsiteY15" fmla="*/ 2785 h 50536"/>
              <a:gd name="connsiteX16" fmla="*/ 40414 w 276758"/>
              <a:gd name="connsiteY16" fmla="*/ 28314 h 50536"/>
              <a:gd name="connsiteX17" fmla="*/ 10707 w 276758"/>
              <a:gd name="connsiteY17" fmla="*/ 38294 h 50536"/>
              <a:gd name="connsiteX18" fmla="*/ -201 w 276758"/>
              <a:gd name="connsiteY18" fmla="*/ 42703 h 5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6758" h="50536">
                <a:moveTo>
                  <a:pt x="-201" y="42703"/>
                </a:moveTo>
                <a:cubicBezTo>
                  <a:pt x="3767" y="42239"/>
                  <a:pt x="7655" y="41299"/>
                  <a:pt x="11403" y="39918"/>
                </a:cubicBezTo>
                <a:cubicBezTo>
                  <a:pt x="18482" y="37830"/>
                  <a:pt x="28693" y="35044"/>
                  <a:pt x="41458" y="31680"/>
                </a:cubicBezTo>
                <a:cubicBezTo>
                  <a:pt x="66987" y="25065"/>
                  <a:pt x="102495" y="16710"/>
                  <a:pt x="141717" y="8471"/>
                </a:cubicBezTo>
                <a:cubicBezTo>
                  <a:pt x="146417" y="7264"/>
                  <a:pt x="151186" y="6336"/>
                  <a:pt x="155990" y="5686"/>
                </a:cubicBezTo>
                <a:cubicBezTo>
                  <a:pt x="160539" y="5233"/>
                  <a:pt x="165123" y="5547"/>
                  <a:pt x="169568" y="6614"/>
                </a:cubicBezTo>
                <a:cubicBezTo>
                  <a:pt x="178271" y="9051"/>
                  <a:pt x="187205" y="12068"/>
                  <a:pt x="195328" y="14853"/>
                </a:cubicBezTo>
                <a:cubicBezTo>
                  <a:pt x="211806" y="20423"/>
                  <a:pt x="226427" y="26458"/>
                  <a:pt x="238496" y="31215"/>
                </a:cubicBezTo>
                <a:cubicBezTo>
                  <a:pt x="248046" y="35300"/>
                  <a:pt x="257375" y="39872"/>
                  <a:pt x="266462" y="44908"/>
                </a:cubicBezTo>
                <a:cubicBezTo>
                  <a:pt x="269630" y="47067"/>
                  <a:pt x="273018" y="48889"/>
                  <a:pt x="276557" y="50362"/>
                </a:cubicBezTo>
                <a:cubicBezTo>
                  <a:pt x="273993" y="47426"/>
                  <a:pt x="270975" y="44908"/>
                  <a:pt x="267622" y="42936"/>
                </a:cubicBezTo>
                <a:cubicBezTo>
                  <a:pt x="258884" y="37157"/>
                  <a:pt x="249728" y="32039"/>
                  <a:pt x="240236" y="27618"/>
                </a:cubicBezTo>
                <a:cubicBezTo>
                  <a:pt x="226207" y="20957"/>
                  <a:pt x="211841" y="15028"/>
                  <a:pt x="197185" y="9864"/>
                </a:cubicBezTo>
                <a:cubicBezTo>
                  <a:pt x="188830" y="6846"/>
                  <a:pt x="180359" y="3830"/>
                  <a:pt x="170844" y="1161"/>
                </a:cubicBezTo>
                <a:cubicBezTo>
                  <a:pt x="165831" y="-46"/>
                  <a:pt x="160667" y="-441"/>
                  <a:pt x="155526" y="0"/>
                </a:cubicBezTo>
                <a:cubicBezTo>
                  <a:pt x="150490" y="662"/>
                  <a:pt x="145489" y="1590"/>
                  <a:pt x="140557" y="2785"/>
                </a:cubicBezTo>
                <a:cubicBezTo>
                  <a:pt x="101103" y="11604"/>
                  <a:pt x="65710" y="20655"/>
                  <a:pt x="40414" y="28314"/>
                </a:cubicBezTo>
                <a:cubicBezTo>
                  <a:pt x="27765" y="32143"/>
                  <a:pt x="17205" y="35509"/>
                  <a:pt x="10707" y="38294"/>
                </a:cubicBezTo>
                <a:cubicBezTo>
                  <a:pt x="6854" y="39164"/>
                  <a:pt x="3176" y="40649"/>
                  <a:pt x="-201" y="42703"/>
                </a:cubicBezTo>
                <a:close/>
              </a:path>
            </a:pathLst>
          </a:custGeom>
          <a:solidFill>
            <a:srgbClr val="EB996E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9BDEAB40-C33C-46F9-8FE2-A573D748155B}"/>
              </a:ext>
            </a:extLst>
          </p:cNvPr>
          <p:cNvSpPr/>
          <p:nvPr/>
        </p:nvSpPr>
        <p:spPr>
          <a:xfrm>
            <a:off x="10228516" y="5836547"/>
            <a:ext cx="173713" cy="47360"/>
          </a:xfrm>
          <a:custGeom>
            <a:avLst/>
            <a:gdLst>
              <a:gd name="connsiteX0" fmla="*/ -201 w 173713"/>
              <a:gd name="connsiteY0" fmla="*/ 21497 h 47360"/>
              <a:gd name="connsiteX1" fmla="*/ 25676 w 173713"/>
              <a:gd name="connsiteY1" fmla="*/ 12097 h 47360"/>
              <a:gd name="connsiteX2" fmla="*/ 151465 w 173713"/>
              <a:gd name="connsiteY2" fmla="*/ 30664 h 47360"/>
              <a:gd name="connsiteX3" fmla="*/ 173513 w 173713"/>
              <a:gd name="connsiteY3" fmla="*/ 47142 h 47360"/>
              <a:gd name="connsiteX4" fmla="*/ 153786 w 173713"/>
              <a:gd name="connsiteY4" fmla="*/ 27299 h 47360"/>
              <a:gd name="connsiteX5" fmla="*/ 91587 w 173713"/>
              <a:gd name="connsiteY5" fmla="*/ 1190 h 47360"/>
              <a:gd name="connsiteX6" fmla="*/ 24400 w 173713"/>
              <a:gd name="connsiteY6" fmla="*/ 8268 h 47360"/>
              <a:gd name="connsiteX7" fmla="*/ -201 w 173713"/>
              <a:gd name="connsiteY7" fmla="*/ 21497 h 4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13" h="47360">
                <a:moveTo>
                  <a:pt x="-201" y="21497"/>
                </a:moveTo>
                <a:cubicBezTo>
                  <a:pt x="-201" y="22309"/>
                  <a:pt x="9546" y="16971"/>
                  <a:pt x="25676" y="12097"/>
                </a:cubicBezTo>
                <a:cubicBezTo>
                  <a:pt x="68228" y="-1398"/>
                  <a:pt x="114622" y="5448"/>
                  <a:pt x="151465" y="30664"/>
                </a:cubicBezTo>
                <a:cubicBezTo>
                  <a:pt x="165506" y="40064"/>
                  <a:pt x="172816" y="47838"/>
                  <a:pt x="173513" y="47142"/>
                </a:cubicBezTo>
                <a:cubicBezTo>
                  <a:pt x="168361" y="39251"/>
                  <a:pt x="161653" y="32498"/>
                  <a:pt x="153786" y="27299"/>
                </a:cubicBezTo>
                <a:cubicBezTo>
                  <a:pt x="135544" y="13571"/>
                  <a:pt x="114170" y="4590"/>
                  <a:pt x="91587" y="1190"/>
                </a:cubicBezTo>
                <a:cubicBezTo>
                  <a:pt x="68948" y="-2002"/>
                  <a:pt x="45879" y="424"/>
                  <a:pt x="24400" y="8268"/>
                </a:cubicBezTo>
                <a:cubicBezTo>
                  <a:pt x="15395" y="10972"/>
                  <a:pt x="7017" y="15474"/>
                  <a:pt x="-201" y="21497"/>
                </a:cubicBezTo>
                <a:close/>
              </a:path>
            </a:pathLst>
          </a:custGeom>
          <a:solidFill>
            <a:srgbClr val="EB996E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F2399C21-CF2E-48AA-ABB7-9FD667DA0B1C}"/>
              </a:ext>
            </a:extLst>
          </p:cNvPr>
          <p:cNvSpPr/>
          <p:nvPr/>
        </p:nvSpPr>
        <p:spPr>
          <a:xfrm>
            <a:off x="8091383" y="4357220"/>
            <a:ext cx="1440884" cy="884585"/>
          </a:xfrm>
          <a:custGeom>
            <a:avLst/>
            <a:gdLst>
              <a:gd name="connsiteX0" fmla="*/ 614903 w 1440884"/>
              <a:gd name="connsiteY0" fmla="*/ 524044 h 884585"/>
              <a:gd name="connsiteX1" fmla="*/ 1115737 w 1440884"/>
              <a:gd name="connsiteY1" fmla="*/ 151086 h 884585"/>
              <a:gd name="connsiteX2" fmla="*/ 1302796 w 1440884"/>
              <a:gd name="connsiteY2" fmla="*/ 28082 h 884585"/>
              <a:gd name="connsiteX3" fmla="*/ 1440885 w 1440884"/>
              <a:gd name="connsiteY3" fmla="*/ 0 h 884585"/>
              <a:gd name="connsiteX4" fmla="*/ 1382168 w 1440884"/>
              <a:gd name="connsiteY4" fmla="*/ 583922 h 884585"/>
              <a:gd name="connsiteX5" fmla="*/ 1252434 w 1440884"/>
              <a:gd name="connsiteY5" fmla="*/ 583922 h 884585"/>
              <a:gd name="connsiteX6" fmla="*/ 694043 w 1440884"/>
              <a:gd name="connsiteY6" fmla="*/ 826565 h 884585"/>
              <a:gd name="connsiteX7" fmla="*/ 9980 w 1440884"/>
              <a:gd name="connsiteY7" fmla="*/ 884585 h 884585"/>
              <a:gd name="connsiteX8" fmla="*/ 0 w 1440884"/>
              <a:gd name="connsiteY8" fmla="*/ 672577 h 884585"/>
              <a:gd name="connsiteX9" fmla="*/ 614903 w 1440884"/>
              <a:gd name="connsiteY9" fmla="*/ 524044 h 88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884" h="884585">
                <a:moveTo>
                  <a:pt x="614903" y="524044"/>
                </a:moveTo>
                <a:lnTo>
                  <a:pt x="1115737" y="151086"/>
                </a:lnTo>
                <a:lnTo>
                  <a:pt x="1302796" y="28082"/>
                </a:lnTo>
                <a:lnTo>
                  <a:pt x="1440885" y="0"/>
                </a:lnTo>
                <a:lnTo>
                  <a:pt x="1382168" y="583922"/>
                </a:lnTo>
                <a:lnTo>
                  <a:pt x="1252434" y="583922"/>
                </a:lnTo>
                <a:lnTo>
                  <a:pt x="694043" y="826565"/>
                </a:lnTo>
                <a:lnTo>
                  <a:pt x="9980" y="884585"/>
                </a:lnTo>
                <a:lnTo>
                  <a:pt x="0" y="672577"/>
                </a:lnTo>
                <a:lnTo>
                  <a:pt x="614903" y="524044"/>
                </a:lnTo>
                <a:close/>
              </a:path>
            </a:pathLst>
          </a:custGeom>
          <a:solidFill>
            <a:srgbClr val="EBEBEB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C218E900-D2F5-4102-A7DA-231A08AFD21A}"/>
              </a:ext>
            </a:extLst>
          </p:cNvPr>
          <p:cNvSpPr/>
          <p:nvPr/>
        </p:nvSpPr>
        <p:spPr>
          <a:xfrm>
            <a:off x="9356388" y="4588491"/>
            <a:ext cx="75040" cy="846175"/>
          </a:xfrm>
          <a:custGeom>
            <a:avLst/>
            <a:gdLst>
              <a:gd name="connsiteX0" fmla="*/ 109 w 75040"/>
              <a:gd name="connsiteY0" fmla="*/ 846001 h 846175"/>
              <a:gd name="connsiteX1" fmla="*/ 805 w 75040"/>
              <a:gd name="connsiteY1" fmla="*/ 837298 h 846175"/>
              <a:gd name="connsiteX2" fmla="*/ 1849 w 75040"/>
              <a:gd name="connsiteY2" fmla="*/ 812465 h 846175"/>
              <a:gd name="connsiteX3" fmla="*/ 4286 w 75040"/>
              <a:gd name="connsiteY3" fmla="*/ 721024 h 846175"/>
              <a:gd name="connsiteX4" fmla="*/ 5562 w 75040"/>
              <a:gd name="connsiteY4" fmla="*/ 585371 h 846175"/>
              <a:gd name="connsiteX5" fmla="*/ 5562 w 75040"/>
              <a:gd name="connsiteY5" fmla="*/ 419316 h 846175"/>
              <a:gd name="connsiteX6" fmla="*/ 45480 w 75040"/>
              <a:gd name="connsiteY6" fmla="*/ 121321 h 846175"/>
              <a:gd name="connsiteX7" fmla="*/ 67180 w 75040"/>
              <a:gd name="connsiteY7" fmla="*/ 32549 h 846175"/>
              <a:gd name="connsiteX8" fmla="*/ 73098 w 75040"/>
              <a:gd name="connsiteY8" fmla="*/ 8296 h 846175"/>
              <a:gd name="connsiteX9" fmla="*/ 74839 w 75040"/>
              <a:gd name="connsiteY9" fmla="*/ -175 h 846175"/>
              <a:gd name="connsiteX10" fmla="*/ 72054 w 75040"/>
              <a:gd name="connsiteY10" fmla="*/ 8064 h 846175"/>
              <a:gd name="connsiteX11" fmla="*/ 65208 w 75040"/>
              <a:gd name="connsiteY11" fmla="*/ 31969 h 846175"/>
              <a:gd name="connsiteX12" fmla="*/ 41999 w 75040"/>
              <a:gd name="connsiteY12" fmla="*/ 120393 h 846175"/>
              <a:gd name="connsiteX13" fmla="*/ 805 w 75040"/>
              <a:gd name="connsiteY13" fmla="*/ 418736 h 846175"/>
              <a:gd name="connsiteX14" fmla="*/ 805 w 75040"/>
              <a:gd name="connsiteY14" fmla="*/ 584907 h 846175"/>
              <a:gd name="connsiteX15" fmla="*/ 805 w 75040"/>
              <a:gd name="connsiteY15" fmla="*/ 720444 h 846175"/>
              <a:gd name="connsiteX16" fmla="*/ -8 w 75040"/>
              <a:gd name="connsiteY16" fmla="*/ 811885 h 846175"/>
              <a:gd name="connsiteX17" fmla="*/ -8 w 75040"/>
              <a:gd name="connsiteY17" fmla="*/ 836834 h 846175"/>
              <a:gd name="connsiteX18" fmla="*/ 109 w 75040"/>
              <a:gd name="connsiteY18" fmla="*/ 846001 h 8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040" h="846175">
                <a:moveTo>
                  <a:pt x="109" y="846001"/>
                </a:moveTo>
                <a:cubicBezTo>
                  <a:pt x="492" y="843112"/>
                  <a:pt x="723" y="840211"/>
                  <a:pt x="805" y="837298"/>
                </a:cubicBezTo>
                <a:cubicBezTo>
                  <a:pt x="805" y="831148"/>
                  <a:pt x="805" y="822908"/>
                  <a:pt x="1849" y="812465"/>
                </a:cubicBezTo>
                <a:cubicBezTo>
                  <a:pt x="2661" y="790881"/>
                  <a:pt x="3590" y="759666"/>
                  <a:pt x="4286" y="721024"/>
                </a:cubicBezTo>
                <a:cubicBezTo>
                  <a:pt x="4982" y="682382"/>
                  <a:pt x="5562" y="636430"/>
                  <a:pt x="5562" y="585371"/>
                </a:cubicBezTo>
                <a:cubicBezTo>
                  <a:pt x="5562" y="534313"/>
                  <a:pt x="5562" y="478149"/>
                  <a:pt x="5562" y="419316"/>
                </a:cubicBezTo>
                <a:cubicBezTo>
                  <a:pt x="7443" y="318789"/>
                  <a:pt x="20834" y="218796"/>
                  <a:pt x="45480" y="121321"/>
                </a:cubicBezTo>
                <a:cubicBezTo>
                  <a:pt x="54300" y="83723"/>
                  <a:pt x="61959" y="53436"/>
                  <a:pt x="67180" y="32549"/>
                </a:cubicBezTo>
                <a:cubicBezTo>
                  <a:pt x="69617" y="22337"/>
                  <a:pt x="71590" y="14330"/>
                  <a:pt x="73098" y="8296"/>
                </a:cubicBezTo>
                <a:cubicBezTo>
                  <a:pt x="73853" y="5511"/>
                  <a:pt x="74433" y="2680"/>
                  <a:pt x="74839" y="-175"/>
                </a:cubicBezTo>
                <a:cubicBezTo>
                  <a:pt x="73644" y="2471"/>
                  <a:pt x="72716" y="5233"/>
                  <a:pt x="72054" y="8064"/>
                </a:cubicBezTo>
                <a:cubicBezTo>
                  <a:pt x="70313" y="13982"/>
                  <a:pt x="68109" y="21989"/>
                  <a:pt x="65208" y="31969"/>
                </a:cubicBezTo>
                <a:cubicBezTo>
                  <a:pt x="59405" y="52740"/>
                  <a:pt x="51167" y="82911"/>
                  <a:pt x="41999" y="120393"/>
                </a:cubicBezTo>
                <a:cubicBezTo>
                  <a:pt x="16261" y="217809"/>
                  <a:pt x="2429" y="317988"/>
                  <a:pt x="805" y="418736"/>
                </a:cubicBezTo>
                <a:cubicBezTo>
                  <a:pt x="-124" y="477685"/>
                  <a:pt x="805" y="533849"/>
                  <a:pt x="805" y="584907"/>
                </a:cubicBezTo>
                <a:cubicBezTo>
                  <a:pt x="805" y="635966"/>
                  <a:pt x="805" y="681918"/>
                  <a:pt x="805" y="720444"/>
                </a:cubicBezTo>
                <a:cubicBezTo>
                  <a:pt x="805" y="758970"/>
                  <a:pt x="805" y="790069"/>
                  <a:pt x="-8" y="811885"/>
                </a:cubicBezTo>
                <a:lnTo>
                  <a:pt x="-8" y="836834"/>
                </a:lnTo>
                <a:cubicBezTo>
                  <a:pt x="-298" y="839885"/>
                  <a:pt x="-263" y="842961"/>
                  <a:pt x="109" y="846001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AE74C9D9-7840-4817-960C-EE6E3DE2D11A}"/>
              </a:ext>
            </a:extLst>
          </p:cNvPr>
          <p:cNvSpPr/>
          <p:nvPr/>
        </p:nvSpPr>
        <p:spPr>
          <a:xfrm>
            <a:off x="9344106" y="4516313"/>
            <a:ext cx="123295" cy="435852"/>
          </a:xfrm>
          <a:custGeom>
            <a:avLst/>
            <a:gdLst>
              <a:gd name="connsiteX0" fmla="*/ 15524 w 123295"/>
              <a:gd name="connsiteY0" fmla="*/ 435677 h 435852"/>
              <a:gd name="connsiteX1" fmla="*/ 123094 w 123295"/>
              <a:gd name="connsiteY1" fmla="*/ -175 h 435852"/>
              <a:gd name="connsiteX2" fmla="*/ 14247 w 123295"/>
              <a:gd name="connsiteY2" fmla="*/ 426974 h 43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295" h="435852">
                <a:moveTo>
                  <a:pt x="15524" y="435677"/>
                </a:moveTo>
                <a:cubicBezTo>
                  <a:pt x="-25543" y="281563"/>
                  <a:pt x="15036" y="117132"/>
                  <a:pt x="123094" y="-175"/>
                </a:cubicBezTo>
                <a:cubicBezTo>
                  <a:pt x="66292" y="136174"/>
                  <a:pt x="29623" y="280066"/>
                  <a:pt x="14247" y="426974"/>
                </a:cubicBezTo>
              </a:path>
            </a:pathLst>
          </a:custGeom>
          <a:solidFill>
            <a:srgbClr val="000000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F3DB8BD0-F985-4654-A3B8-239190AF65C7}"/>
              </a:ext>
            </a:extLst>
          </p:cNvPr>
          <p:cNvSpPr/>
          <p:nvPr/>
        </p:nvSpPr>
        <p:spPr>
          <a:xfrm>
            <a:off x="10331196" y="4760813"/>
            <a:ext cx="158296" cy="721546"/>
          </a:xfrm>
          <a:custGeom>
            <a:avLst/>
            <a:gdLst>
              <a:gd name="connsiteX0" fmla="*/ 158095 w 158296"/>
              <a:gd name="connsiteY0" fmla="*/ -175 h 721546"/>
              <a:gd name="connsiteX1" fmla="*/ 155890 w 158296"/>
              <a:gd name="connsiteY1" fmla="*/ 7020 h 721546"/>
              <a:gd name="connsiteX2" fmla="*/ 150321 w 158296"/>
              <a:gd name="connsiteY2" fmla="*/ 27791 h 721546"/>
              <a:gd name="connsiteX3" fmla="*/ 131290 w 158296"/>
              <a:gd name="connsiteY3" fmla="*/ 104727 h 721546"/>
              <a:gd name="connsiteX4" fmla="*/ 72109 w 158296"/>
              <a:gd name="connsiteY4" fmla="*/ 359206 h 721546"/>
              <a:gd name="connsiteX5" fmla="*/ 17686 w 158296"/>
              <a:gd name="connsiteY5" fmla="*/ 614498 h 721546"/>
              <a:gd name="connsiteX6" fmla="*/ 3528 w 158296"/>
              <a:gd name="connsiteY6" fmla="*/ 692478 h 721546"/>
              <a:gd name="connsiteX7" fmla="*/ 511 w 158296"/>
              <a:gd name="connsiteY7" fmla="*/ 713829 h 721546"/>
              <a:gd name="connsiteX8" fmla="*/ -185 w 158296"/>
              <a:gd name="connsiteY8" fmla="*/ 721372 h 721546"/>
              <a:gd name="connsiteX9" fmla="*/ 1556 w 158296"/>
              <a:gd name="connsiteY9" fmla="*/ 714061 h 721546"/>
              <a:gd name="connsiteX10" fmla="*/ 5501 w 158296"/>
              <a:gd name="connsiteY10" fmla="*/ 692826 h 721546"/>
              <a:gd name="connsiteX11" fmla="*/ 21283 w 158296"/>
              <a:gd name="connsiteY11" fmla="*/ 615310 h 721546"/>
              <a:gd name="connsiteX12" fmla="*/ 77215 w 158296"/>
              <a:gd name="connsiteY12" fmla="*/ 360018 h 721546"/>
              <a:gd name="connsiteX13" fmla="*/ 135235 w 158296"/>
              <a:gd name="connsiteY13" fmla="*/ 104727 h 721546"/>
              <a:gd name="connsiteX14" fmla="*/ 152642 w 158296"/>
              <a:gd name="connsiteY14" fmla="*/ 27443 h 721546"/>
              <a:gd name="connsiteX15" fmla="*/ 157167 w 158296"/>
              <a:gd name="connsiteY15" fmla="*/ 6440 h 721546"/>
              <a:gd name="connsiteX16" fmla="*/ 158095 w 158296"/>
              <a:gd name="connsiteY16" fmla="*/ -175 h 72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8296" h="721546">
                <a:moveTo>
                  <a:pt x="158095" y="-175"/>
                </a:moveTo>
                <a:cubicBezTo>
                  <a:pt x="157179" y="2169"/>
                  <a:pt x="156447" y="4571"/>
                  <a:pt x="155890" y="7020"/>
                </a:cubicBezTo>
                <a:lnTo>
                  <a:pt x="150321" y="27791"/>
                </a:lnTo>
                <a:cubicBezTo>
                  <a:pt x="145679" y="46590"/>
                  <a:pt x="138717" y="72699"/>
                  <a:pt x="131290" y="104727"/>
                </a:cubicBezTo>
                <a:cubicBezTo>
                  <a:pt x="115624" y="169710"/>
                  <a:pt x="94505" y="259643"/>
                  <a:pt x="72109" y="359206"/>
                </a:cubicBezTo>
                <a:cubicBezTo>
                  <a:pt x="49712" y="458770"/>
                  <a:pt x="30450" y="549166"/>
                  <a:pt x="17686" y="614498"/>
                </a:cubicBezTo>
                <a:cubicBezTo>
                  <a:pt x="11303" y="647337"/>
                  <a:pt x="6081" y="674027"/>
                  <a:pt x="3528" y="692478"/>
                </a:cubicBezTo>
                <a:cubicBezTo>
                  <a:pt x="2252" y="701413"/>
                  <a:pt x="1207" y="708492"/>
                  <a:pt x="511" y="713829"/>
                </a:cubicBezTo>
                <a:cubicBezTo>
                  <a:pt x="-34" y="716301"/>
                  <a:pt x="-266" y="718842"/>
                  <a:pt x="-185" y="721372"/>
                </a:cubicBezTo>
                <a:cubicBezTo>
                  <a:pt x="523" y="718970"/>
                  <a:pt x="1103" y="716521"/>
                  <a:pt x="1556" y="714061"/>
                </a:cubicBezTo>
                <a:cubicBezTo>
                  <a:pt x="2600" y="708723"/>
                  <a:pt x="3877" y="701645"/>
                  <a:pt x="5501" y="692826"/>
                </a:cubicBezTo>
                <a:cubicBezTo>
                  <a:pt x="9330" y="674027"/>
                  <a:pt x="14785" y="647570"/>
                  <a:pt x="21283" y="615310"/>
                </a:cubicBezTo>
                <a:cubicBezTo>
                  <a:pt x="35092" y="549862"/>
                  <a:pt x="54934" y="459698"/>
                  <a:pt x="77215" y="360018"/>
                </a:cubicBezTo>
                <a:cubicBezTo>
                  <a:pt x="99495" y="260339"/>
                  <a:pt x="120033" y="170870"/>
                  <a:pt x="135235" y="104727"/>
                </a:cubicBezTo>
                <a:cubicBezTo>
                  <a:pt x="142430" y="72583"/>
                  <a:pt x="148347" y="46706"/>
                  <a:pt x="152642" y="27443"/>
                </a:cubicBezTo>
                <a:lnTo>
                  <a:pt x="157167" y="6440"/>
                </a:lnTo>
                <a:cubicBezTo>
                  <a:pt x="157677" y="4269"/>
                  <a:pt x="157991" y="2053"/>
                  <a:pt x="158095" y="-175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8AA10DC7-5953-4947-8010-38A1A906E8FC}"/>
              </a:ext>
            </a:extLst>
          </p:cNvPr>
          <p:cNvSpPr/>
          <p:nvPr/>
        </p:nvSpPr>
        <p:spPr>
          <a:xfrm>
            <a:off x="9772705" y="3164213"/>
            <a:ext cx="240669" cy="151785"/>
          </a:xfrm>
          <a:custGeom>
            <a:avLst/>
            <a:gdLst>
              <a:gd name="connsiteX0" fmla="*/ -201 w 240669"/>
              <a:gd name="connsiteY0" fmla="*/ 156 h 151785"/>
              <a:gd name="connsiteX1" fmla="*/ 41342 w 240669"/>
              <a:gd name="connsiteY1" fmla="*/ 9324 h 151785"/>
              <a:gd name="connsiteX2" fmla="*/ 84161 w 240669"/>
              <a:gd name="connsiteY2" fmla="*/ 25802 h 151785"/>
              <a:gd name="connsiteX3" fmla="*/ 132667 w 240669"/>
              <a:gd name="connsiteY3" fmla="*/ 54464 h 151785"/>
              <a:gd name="connsiteX4" fmla="*/ 210530 w 240669"/>
              <a:gd name="connsiteY4" fmla="*/ 121188 h 151785"/>
              <a:gd name="connsiteX5" fmla="*/ 240469 w 240669"/>
              <a:gd name="connsiteY5" fmla="*/ 151591 h 151785"/>
              <a:gd name="connsiteX6" fmla="*/ 233739 w 240669"/>
              <a:gd name="connsiteY6" fmla="*/ 142307 h 151785"/>
              <a:gd name="connsiteX7" fmla="*/ 213315 w 240669"/>
              <a:gd name="connsiteY7" fmla="*/ 118519 h 151785"/>
              <a:gd name="connsiteX8" fmla="*/ 135684 w 240669"/>
              <a:gd name="connsiteY8" fmla="*/ 50054 h 151785"/>
              <a:gd name="connsiteX9" fmla="*/ 86250 w 240669"/>
              <a:gd name="connsiteY9" fmla="*/ 21392 h 151785"/>
              <a:gd name="connsiteX10" fmla="*/ 42271 w 240669"/>
              <a:gd name="connsiteY10" fmla="*/ 5726 h 151785"/>
              <a:gd name="connsiteX11" fmla="*/ 24748 w 240669"/>
              <a:gd name="connsiteY11" fmla="*/ 2013 h 151785"/>
              <a:gd name="connsiteX12" fmla="*/ 11287 w 240669"/>
              <a:gd name="connsiteY12" fmla="*/ 389 h 151785"/>
              <a:gd name="connsiteX13" fmla="*/ -201 w 240669"/>
              <a:gd name="connsiteY13" fmla="*/ 156 h 151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669" h="151785">
                <a:moveTo>
                  <a:pt x="-201" y="156"/>
                </a:moveTo>
                <a:cubicBezTo>
                  <a:pt x="-201" y="1201"/>
                  <a:pt x="16161" y="2013"/>
                  <a:pt x="41342" y="9324"/>
                </a:cubicBezTo>
                <a:cubicBezTo>
                  <a:pt x="56056" y="13582"/>
                  <a:pt x="70387" y="19106"/>
                  <a:pt x="84161" y="25802"/>
                </a:cubicBezTo>
                <a:cubicBezTo>
                  <a:pt x="100999" y="34168"/>
                  <a:pt x="117210" y="43753"/>
                  <a:pt x="132667" y="54464"/>
                </a:cubicBezTo>
                <a:cubicBezTo>
                  <a:pt x="160656" y="74214"/>
                  <a:pt x="186719" y="96564"/>
                  <a:pt x="210530" y="121188"/>
                </a:cubicBezTo>
                <a:cubicBezTo>
                  <a:pt x="229097" y="139871"/>
                  <a:pt x="239772" y="152171"/>
                  <a:pt x="240469" y="151591"/>
                </a:cubicBezTo>
                <a:cubicBezTo>
                  <a:pt x="238589" y="148249"/>
                  <a:pt x="236326" y="145139"/>
                  <a:pt x="233739" y="142307"/>
                </a:cubicBezTo>
                <a:cubicBezTo>
                  <a:pt x="229213" y="136505"/>
                  <a:pt x="222135" y="128266"/>
                  <a:pt x="213315" y="118519"/>
                </a:cubicBezTo>
                <a:cubicBezTo>
                  <a:pt x="189909" y="93048"/>
                  <a:pt x="163882" y="70095"/>
                  <a:pt x="135684" y="50054"/>
                </a:cubicBezTo>
                <a:cubicBezTo>
                  <a:pt x="119983" y="39216"/>
                  <a:pt x="103459" y="29631"/>
                  <a:pt x="86250" y="21392"/>
                </a:cubicBezTo>
                <a:cubicBezTo>
                  <a:pt x="72116" y="14801"/>
                  <a:pt x="57391" y="9556"/>
                  <a:pt x="42271" y="5726"/>
                </a:cubicBezTo>
                <a:cubicBezTo>
                  <a:pt x="36503" y="4160"/>
                  <a:pt x="30654" y="2918"/>
                  <a:pt x="24748" y="2013"/>
                </a:cubicBezTo>
                <a:cubicBezTo>
                  <a:pt x="20304" y="1154"/>
                  <a:pt x="15802" y="621"/>
                  <a:pt x="11287" y="389"/>
                </a:cubicBezTo>
                <a:cubicBezTo>
                  <a:pt x="7493" y="-273"/>
                  <a:pt x="3617" y="-354"/>
                  <a:pt x="-201" y="156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CA8D1585-F74A-4DA4-9B20-5F876DB4D55C}"/>
              </a:ext>
            </a:extLst>
          </p:cNvPr>
          <p:cNvSpPr/>
          <p:nvPr/>
        </p:nvSpPr>
        <p:spPr>
          <a:xfrm>
            <a:off x="4674433" y="6172691"/>
            <a:ext cx="7780798" cy="11604"/>
          </a:xfrm>
          <a:custGeom>
            <a:avLst/>
            <a:gdLst>
              <a:gd name="connsiteX0" fmla="*/ 0 w 7780798"/>
              <a:gd name="connsiteY0" fmla="*/ 0 h 11604"/>
              <a:gd name="connsiteX1" fmla="*/ 7780799 w 7780798"/>
              <a:gd name="connsiteY1" fmla="*/ 0 h 1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80798" h="11604">
                <a:moveTo>
                  <a:pt x="0" y="0"/>
                </a:moveTo>
                <a:lnTo>
                  <a:pt x="7780799" y="0"/>
                </a:lnTo>
              </a:path>
            </a:pathLst>
          </a:custGeom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2BA4A164-EF18-404C-B8D8-075B6ACB2C7B}"/>
              </a:ext>
            </a:extLst>
          </p:cNvPr>
          <p:cNvSpPr/>
          <p:nvPr/>
        </p:nvSpPr>
        <p:spPr>
          <a:xfrm>
            <a:off x="4674433" y="6169674"/>
            <a:ext cx="7780799" cy="6034"/>
          </a:xfrm>
          <a:custGeom>
            <a:avLst/>
            <a:gdLst>
              <a:gd name="connsiteX0" fmla="*/ 7780598 w 7780799"/>
              <a:gd name="connsiteY0" fmla="*/ 2842 h 6034"/>
              <a:gd name="connsiteX1" fmla="*/ 3890430 w 7780799"/>
              <a:gd name="connsiteY1" fmla="*/ 5859 h 6034"/>
              <a:gd name="connsiteX2" fmla="*/ -201 w 7780799"/>
              <a:gd name="connsiteY2" fmla="*/ 2842 h 6034"/>
              <a:gd name="connsiteX3" fmla="*/ 3890430 w 7780799"/>
              <a:gd name="connsiteY3" fmla="*/ -175 h 6034"/>
              <a:gd name="connsiteX4" fmla="*/ 7780598 w 7780799"/>
              <a:gd name="connsiteY4" fmla="*/ 2842 h 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0799" h="6034">
                <a:moveTo>
                  <a:pt x="7780598" y="2842"/>
                </a:moveTo>
                <a:cubicBezTo>
                  <a:pt x="7780598" y="4583"/>
                  <a:pt x="6038703" y="5859"/>
                  <a:pt x="3890430" y="5859"/>
                </a:cubicBezTo>
                <a:cubicBezTo>
                  <a:pt x="1742159" y="5859"/>
                  <a:pt x="-201" y="4583"/>
                  <a:pt x="-201" y="2842"/>
                </a:cubicBezTo>
                <a:cubicBezTo>
                  <a:pt x="-201" y="1101"/>
                  <a:pt x="1741346" y="-175"/>
                  <a:pt x="3890430" y="-175"/>
                </a:cubicBezTo>
                <a:cubicBezTo>
                  <a:pt x="6039515" y="-175"/>
                  <a:pt x="7780598" y="1218"/>
                  <a:pt x="7780598" y="2842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0D9AD50E-25ED-4F66-B2E7-158F1B05C688}"/>
              </a:ext>
            </a:extLst>
          </p:cNvPr>
          <p:cNvSpPr/>
          <p:nvPr/>
        </p:nvSpPr>
        <p:spPr>
          <a:xfrm>
            <a:off x="6449864" y="5697965"/>
            <a:ext cx="1359539" cy="478787"/>
          </a:xfrm>
          <a:custGeom>
            <a:avLst/>
            <a:gdLst>
              <a:gd name="connsiteX0" fmla="*/ 0 w 1359539"/>
              <a:gd name="connsiteY0" fmla="*/ 477511 h 478787"/>
              <a:gd name="connsiteX1" fmla="*/ 57092 w 1359539"/>
              <a:gd name="connsiteY1" fmla="*/ 58137 h 478787"/>
              <a:gd name="connsiteX2" fmla="*/ 1273901 w 1359539"/>
              <a:gd name="connsiteY2" fmla="*/ 0 h 478787"/>
              <a:gd name="connsiteX3" fmla="*/ 1359540 w 1359539"/>
              <a:gd name="connsiteY3" fmla="*/ 478788 h 478787"/>
              <a:gd name="connsiteX4" fmla="*/ 0 w 1359539"/>
              <a:gd name="connsiteY4" fmla="*/ 477511 h 47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539" h="478787">
                <a:moveTo>
                  <a:pt x="0" y="477511"/>
                </a:moveTo>
                <a:lnTo>
                  <a:pt x="57092" y="58137"/>
                </a:lnTo>
                <a:lnTo>
                  <a:pt x="1273901" y="0"/>
                </a:lnTo>
                <a:lnTo>
                  <a:pt x="1359540" y="478788"/>
                </a:lnTo>
                <a:lnTo>
                  <a:pt x="0" y="477511"/>
                </a:ln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F0D9E80C-B1B2-494F-B325-D1DCF001ACEF}"/>
              </a:ext>
            </a:extLst>
          </p:cNvPr>
          <p:cNvSpPr/>
          <p:nvPr/>
        </p:nvSpPr>
        <p:spPr>
          <a:xfrm>
            <a:off x="7589853" y="4315329"/>
            <a:ext cx="821954" cy="691064"/>
          </a:xfrm>
          <a:custGeom>
            <a:avLst/>
            <a:gdLst>
              <a:gd name="connsiteX0" fmla="*/ 31 w 821954"/>
              <a:gd name="connsiteY0" fmla="*/ 120044 h 691064"/>
              <a:gd name="connsiteX1" fmla="*/ 365097 w 821954"/>
              <a:gd name="connsiteY1" fmla="*/ 525030 h 691064"/>
              <a:gd name="connsiteX2" fmla="*/ 555405 w 821954"/>
              <a:gd name="connsiteY2" fmla="*/ 677276 h 691064"/>
              <a:gd name="connsiteX3" fmla="*/ 775883 w 821954"/>
              <a:gd name="connsiteY3" fmla="*/ 661611 h 691064"/>
              <a:gd name="connsiteX4" fmla="*/ 785631 w 821954"/>
              <a:gd name="connsiteY4" fmla="*/ 393555 h 691064"/>
              <a:gd name="connsiteX5" fmla="*/ 391090 w 821954"/>
              <a:gd name="connsiteY5" fmla="*/ -175 h 691064"/>
              <a:gd name="connsiteX6" fmla="*/ -201 w 821954"/>
              <a:gd name="connsiteY6" fmla="*/ 120044 h 69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954" h="691064">
                <a:moveTo>
                  <a:pt x="31" y="120044"/>
                </a:moveTo>
                <a:lnTo>
                  <a:pt x="365097" y="525030"/>
                </a:lnTo>
                <a:cubicBezTo>
                  <a:pt x="425323" y="591986"/>
                  <a:pt x="468838" y="652676"/>
                  <a:pt x="555405" y="677276"/>
                </a:cubicBezTo>
                <a:cubicBezTo>
                  <a:pt x="616094" y="694334"/>
                  <a:pt x="743856" y="701413"/>
                  <a:pt x="775883" y="661611"/>
                </a:cubicBezTo>
                <a:cubicBezTo>
                  <a:pt x="820095" y="606955"/>
                  <a:pt x="847597" y="512381"/>
                  <a:pt x="785631" y="393555"/>
                </a:cubicBezTo>
                <a:cubicBezTo>
                  <a:pt x="745364" y="316155"/>
                  <a:pt x="391090" y="-175"/>
                  <a:pt x="391090" y="-175"/>
                </a:cubicBezTo>
                <a:lnTo>
                  <a:pt x="-201" y="120044"/>
                </a:lnTo>
              </a:path>
            </a:pathLst>
          </a:custGeom>
          <a:solidFill>
            <a:srgbClr val="D97560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E9CE0DC6-845D-4A43-B954-65B58F31E0B4}"/>
              </a:ext>
            </a:extLst>
          </p:cNvPr>
          <p:cNvSpPr/>
          <p:nvPr/>
        </p:nvSpPr>
        <p:spPr>
          <a:xfrm>
            <a:off x="7710304" y="4006426"/>
            <a:ext cx="410902" cy="715977"/>
          </a:xfrm>
          <a:custGeom>
            <a:avLst/>
            <a:gdLst>
              <a:gd name="connsiteX0" fmla="*/ -201 w 410902"/>
              <a:gd name="connsiteY0" fmla="*/ 496599 h 715977"/>
              <a:gd name="connsiteX1" fmla="*/ 97390 w 410902"/>
              <a:gd name="connsiteY1" fmla="*/ 715802 h 715977"/>
              <a:gd name="connsiteX2" fmla="*/ 410701 w 410902"/>
              <a:gd name="connsiteY2" fmla="*/ 511337 h 715977"/>
              <a:gd name="connsiteX3" fmla="*/ 61533 w 410902"/>
              <a:gd name="connsiteY3" fmla="*/ -175 h 71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902" h="715977">
                <a:moveTo>
                  <a:pt x="-201" y="496599"/>
                </a:moveTo>
                <a:cubicBezTo>
                  <a:pt x="1888" y="516675"/>
                  <a:pt x="97390" y="715802"/>
                  <a:pt x="97390" y="715802"/>
                </a:cubicBezTo>
                <a:lnTo>
                  <a:pt x="410701" y="511337"/>
                </a:lnTo>
                <a:cubicBezTo>
                  <a:pt x="410701" y="511337"/>
                  <a:pt x="208905" y="32085"/>
                  <a:pt x="61533" y="-175"/>
                </a:cubicBezTo>
                <a:close/>
              </a:path>
            </a:pathLst>
          </a:custGeom>
          <a:solidFill>
            <a:srgbClr val="EBEBEB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35F15447-8618-46F4-B955-DE4449A56B99}"/>
              </a:ext>
            </a:extLst>
          </p:cNvPr>
          <p:cNvSpPr/>
          <p:nvPr/>
        </p:nvSpPr>
        <p:spPr>
          <a:xfrm>
            <a:off x="7823560" y="3325465"/>
            <a:ext cx="484356" cy="931494"/>
          </a:xfrm>
          <a:custGeom>
            <a:avLst/>
            <a:gdLst>
              <a:gd name="connsiteX0" fmla="*/ 423234 w 484356"/>
              <a:gd name="connsiteY0" fmla="*/ 618936 h 931494"/>
              <a:gd name="connsiteX1" fmla="*/ 427643 w 484356"/>
              <a:gd name="connsiteY1" fmla="*/ 466573 h 931494"/>
              <a:gd name="connsiteX2" fmla="*/ 417432 w 484356"/>
              <a:gd name="connsiteY2" fmla="*/ 272552 h 931494"/>
              <a:gd name="connsiteX3" fmla="*/ 386681 w 484356"/>
              <a:gd name="connsiteY3" fmla="*/ 111254 h 931494"/>
              <a:gd name="connsiteX4" fmla="*/ 358250 w 484356"/>
              <a:gd name="connsiteY4" fmla="*/ 107425 h 931494"/>
              <a:gd name="connsiteX5" fmla="*/ 355466 w 484356"/>
              <a:gd name="connsiteY5" fmla="*/ 207453 h 931494"/>
              <a:gd name="connsiteX6" fmla="*/ 358599 w 484356"/>
              <a:gd name="connsiteY6" fmla="*/ 273596 h 931494"/>
              <a:gd name="connsiteX7" fmla="*/ 342817 w 484356"/>
              <a:gd name="connsiteY7" fmla="*/ 320013 h 931494"/>
              <a:gd name="connsiteX8" fmla="*/ 326223 w 484356"/>
              <a:gd name="connsiteY8" fmla="*/ 226367 h 931494"/>
              <a:gd name="connsiteX9" fmla="*/ 289322 w 484356"/>
              <a:gd name="connsiteY9" fmla="*/ 34550 h 931494"/>
              <a:gd name="connsiteX10" fmla="*/ 256947 w 484356"/>
              <a:gd name="connsiteY10" fmla="*/ 21205 h 931494"/>
              <a:gd name="connsiteX11" fmla="*/ 236988 w 484356"/>
              <a:gd name="connsiteY11" fmla="*/ 72844 h 931494"/>
              <a:gd name="connsiteX12" fmla="*/ 252305 w 484356"/>
              <a:gd name="connsiteY12" fmla="*/ 165677 h 931494"/>
              <a:gd name="connsiteX13" fmla="*/ 263909 w 484356"/>
              <a:gd name="connsiteY13" fmla="*/ 275221 h 931494"/>
              <a:gd name="connsiteX14" fmla="*/ 199042 w 484356"/>
              <a:gd name="connsiteY14" fmla="*/ 60544 h 931494"/>
              <a:gd name="connsiteX15" fmla="*/ 157963 w 484356"/>
              <a:gd name="connsiteY15" fmla="*/ 782 h 931494"/>
              <a:gd name="connsiteX16" fmla="*/ 149608 w 484356"/>
              <a:gd name="connsiteY16" fmla="*/ 82011 h 931494"/>
              <a:gd name="connsiteX17" fmla="*/ 189526 w 484356"/>
              <a:gd name="connsiteY17" fmla="*/ 290887 h 931494"/>
              <a:gd name="connsiteX18" fmla="*/ 179547 w 484356"/>
              <a:gd name="connsiteY18" fmla="*/ 311194 h 931494"/>
              <a:gd name="connsiteX19" fmla="*/ 149376 w 484356"/>
              <a:gd name="connsiteY19" fmla="*/ 190974 h 931494"/>
              <a:gd name="connsiteX20" fmla="*/ 93096 w 484356"/>
              <a:gd name="connsiteY20" fmla="*/ 103363 h 931494"/>
              <a:gd name="connsiteX21" fmla="*/ 100871 w 484356"/>
              <a:gd name="connsiteY21" fmla="*/ 222306 h 931494"/>
              <a:gd name="connsiteX22" fmla="*/ 139745 w 484356"/>
              <a:gd name="connsiteY22" fmla="*/ 394047 h 931494"/>
              <a:gd name="connsiteX23" fmla="*/ 130113 w 484356"/>
              <a:gd name="connsiteY23" fmla="*/ 448703 h 931494"/>
              <a:gd name="connsiteX24" fmla="*/ 91820 w 484356"/>
              <a:gd name="connsiteY24" fmla="*/ 399501 h 931494"/>
              <a:gd name="connsiteX25" fmla="*/ 50509 w 484356"/>
              <a:gd name="connsiteY25" fmla="*/ 308177 h 931494"/>
              <a:gd name="connsiteX26" fmla="*/ -201 w 484356"/>
              <a:gd name="connsiteY26" fmla="*/ 311542 h 931494"/>
              <a:gd name="connsiteX27" fmla="*/ 74878 w 484356"/>
              <a:gd name="connsiteY27" fmla="*/ 560915 h 931494"/>
              <a:gd name="connsiteX28" fmla="*/ 207629 w 484356"/>
              <a:gd name="connsiteY28" fmla="*/ 680902 h 931494"/>
              <a:gd name="connsiteX29" fmla="*/ 228864 w 484356"/>
              <a:gd name="connsiteY29" fmla="*/ 931320 h 931494"/>
              <a:gd name="connsiteX30" fmla="*/ 484155 w 484356"/>
              <a:gd name="connsiteY30" fmla="*/ 926215 h 93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84356" h="931494">
                <a:moveTo>
                  <a:pt x="423234" y="618936"/>
                </a:moveTo>
                <a:lnTo>
                  <a:pt x="427643" y="466573"/>
                </a:lnTo>
                <a:lnTo>
                  <a:pt x="417432" y="272552"/>
                </a:lnTo>
                <a:lnTo>
                  <a:pt x="386681" y="111254"/>
                </a:lnTo>
                <a:cubicBezTo>
                  <a:pt x="386681" y="111254"/>
                  <a:pt x="378558" y="95472"/>
                  <a:pt x="358250" y="107425"/>
                </a:cubicBezTo>
                <a:cubicBezTo>
                  <a:pt x="337943" y="119377"/>
                  <a:pt x="355466" y="207453"/>
                  <a:pt x="355466" y="207453"/>
                </a:cubicBezTo>
                <a:lnTo>
                  <a:pt x="358599" y="273596"/>
                </a:lnTo>
                <a:cubicBezTo>
                  <a:pt x="358599" y="273596"/>
                  <a:pt x="346994" y="324654"/>
                  <a:pt x="342817" y="320013"/>
                </a:cubicBezTo>
                <a:cubicBezTo>
                  <a:pt x="338639" y="315371"/>
                  <a:pt x="326223" y="226367"/>
                  <a:pt x="326223" y="226367"/>
                </a:cubicBezTo>
                <a:lnTo>
                  <a:pt x="289322" y="34550"/>
                </a:lnTo>
                <a:cubicBezTo>
                  <a:pt x="283763" y="22238"/>
                  <a:pt x="269572" y="16390"/>
                  <a:pt x="256947" y="21205"/>
                </a:cubicBezTo>
                <a:cubicBezTo>
                  <a:pt x="243834" y="25383"/>
                  <a:pt x="235247" y="44414"/>
                  <a:pt x="236988" y="72844"/>
                </a:cubicBezTo>
                <a:cubicBezTo>
                  <a:pt x="238728" y="101274"/>
                  <a:pt x="250912" y="149316"/>
                  <a:pt x="252305" y="165677"/>
                </a:cubicBezTo>
                <a:cubicBezTo>
                  <a:pt x="253697" y="182039"/>
                  <a:pt x="263909" y="275221"/>
                  <a:pt x="263909" y="275221"/>
                </a:cubicBezTo>
                <a:lnTo>
                  <a:pt x="199042" y="60544"/>
                </a:lnTo>
                <a:cubicBezTo>
                  <a:pt x="199042" y="60544"/>
                  <a:pt x="187438" y="-9081"/>
                  <a:pt x="157963" y="782"/>
                </a:cubicBezTo>
                <a:cubicBezTo>
                  <a:pt x="128489" y="10646"/>
                  <a:pt x="148332" y="60892"/>
                  <a:pt x="149608" y="82011"/>
                </a:cubicBezTo>
                <a:cubicBezTo>
                  <a:pt x="150885" y="103131"/>
                  <a:pt x="193008" y="249692"/>
                  <a:pt x="189526" y="290887"/>
                </a:cubicBezTo>
                <a:cubicBezTo>
                  <a:pt x="186045" y="332081"/>
                  <a:pt x="179547" y="311194"/>
                  <a:pt x="179547" y="311194"/>
                </a:cubicBezTo>
                <a:cubicBezTo>
                  <a:pt x="179547" y="311194"/>
                  <a:pt x="162605" y="244006"/>
                  <a:pt x="149376" y="190974"/>
                </a:cubicBezTo>
                <a:cubicBezTo>
                  <a:pt x="136148" y="137944"/>
                  <a:pt x="115956" y="107192"/>
                  <a:pt x="93096" y="103363"/>
                </a:cubicBezTo>
                <a:cubicBezTo>
                  <a:pt x="70236" y="99534"/>
                  <a:pt x="100871" y="222306"/>
                  <a:pt x="100871" y="222306"/>
                </a:cubicBezTo>
                <a:lnTo>
                  <a:pt x="139745" y="394047"/>
                </a:lnTo>
                <a:lnTo>
                  <a:pt x="130113" y="448703"/>
                </a:lnTo>
                <a:lnTo>
                  <a:pt x="91820" y="399501"/>
                </a:lnTo>
                <a:cubicBezTo>
                  <a:pt x="91820" y="399501"/>
                  <a:pt x="90775" y="334982"/>
                  <a:pt x="50509" y="308177"/>
                </a:cubicBezTo>
                <a:cubicBezTo>
                  <a:pt x="10243" y="281371"/>
                  <a:pt x="-201" y="311542"/>
                  <a:pt x="-201" y="311542"/>
                </a:cubicBezTo>
                <a:lnTo>
                  <a:pt x="74878" y="560915"/>
                </a:lnTo>
                <a:cubicBezTo>
                  <a:pt x="92632" y="601646"/>
                  <a:pt x="207629" y="680902"/>
                  <a:pt x="207629" y="680902"/>
                </a:cubicBezTo>
                <a:lnTo>
                  <a:pt x="228864" y="931320"/>
                </a:lnTo>
                <a:lnTo>
                  <a:pt x="484155" y="926215"/>
                </a:lnTo>
                <a:close/>
              </a:path>
            </a:pathLst>
          </a:custGeom>
          <a:solidFill>
            <a:srgbClr val="D97560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2BB3EED7-C685-4033-953D-DF33E3474B29}"/>
              </a:ext>
            </a:extLst>
          </p:cNvPr>
          <p:cNvSpPr/>
          <p:nvPr/>
        </p:nvSpPr>
        <p:spPr>
          <a:xfrm>
            <a:off x="7915319" y="3725605"/>
            <a:ext cx="241854" cy="129013"/>
          </a:xfrm>
          <a:custGeom>
            <a:avLst/>
            <a:gdLst>
              <a:gd name="connsiteX0" fmla="*/ 241543 w 241854"/>
              <a:gd name="connsiteY0" fmla="*/ 128747 h 129013"/>
              <a:gd name="connsiteX1" fmla="*/ 207427 w 241854"/>
              <a:gd name="connsiteY1" fmla="*/ 100085 h 129013"/>
              <a:gd name="connsiteX2" fmla="*/ 114014 w 241854"/>
              <a:gd name="connsiteY2" fmla="*/ 61443 h 129013"/>
              <a:gd name="connsiteX3" fmla="*/ 67598 w 241854"/>
              <a:gd name="connsiteY3" fmla="*/ 78269 h 129013"/>
              <a:gd name="connsiteX4" fmla="*/ 63304 w 241854"/>
              <a:gd name="connsiteY4" fmla="*/ 81982 h 129013"/>
              <a:gd name="connsiteX5" fmla="*/ 59591 w 241854"/>
              <a:gd name="connsiteY5" fmla="*/ 77109 h 129013"/>
              <a:gd name="connsiteX6" fmla="*/ 15147 w 241854"/>
              <a:gd name="connsiteY6" fmla="*/ 23033 h 129013"/>
              <a:gd name="connsiteX7" fmla="*/ -55 w 241854"/>
              <a:gd name="connsiteY7" fmla="*/ -175 h 129013"/>
              <a:gd name="connsiteX8" fmla="*/ 20021 w 241854"/>
              <a:gd name="connsiteY8" fmla="*/ 18856 h 129013"/>
              <a:gd name="connsiteX9" fmla="*/ 68642 w 241854"/>
              <a:gd name="connsiteY9" fmla="*/ 71655 h 129013"/>
              <a:gd name="connsiteX10" fmla="*/ 60635 w 241854"/>
              <a:gd name="connsiteY10" fmla="*/ 70494 h 129013"/>
              <a:gd name="connsiteX11" fmla="*/ 113318 w 241854"/>
              <a:gd name="connsiteY11" fmla="*/ 50303 h 129013"/>
              <a:gd name="connsiteX12" fmla="*/ 172963 w 241854"/>
              <a:gd name="connsiteY12" fmla="*/ 64692 h 129013"/>
              <a:gd name="connsiteX13" fmla="*/ 212533 w 241854"/>
              <a:gd name="connsiteY13" fmla="*/ 94283 h 129013"/>
              <a:gd name="connsiteX14" fmla="*/ 241543 w 241854"/>
              <a:gd name="connsiteY14" fmla="*/ 128747 h 12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1854" h="129013">
                <a:moveTo>
                  <a:pt x="241543" y="128747"/>
                </a:moveTo>
                <a:cubicBezTo>
                  <a:pt x="240267" y="130024"/>
                  <a:pt x="228199" y="117723"/>
                  <a:pt x="207427" y="100085"/>
                </a:cubicBezTo>
                <a:cubicBezTo>
                  <a:pt x="186656" y="82447"/>
                  <a:pt x="154745" y="59586"/>
                  <a:pt x="114014" y="61443"/>
                </a:cubicBezTo>
                <a:cubicBezTo>
                  <a:pt x="97084" y="61663"/>
                  <a:pt x="80733" y="67593"/>
                  <a:pt x="67598" y="78269"/>
                </a:cubicBezTo>
                <a:lnTo>
                  <a:pt x="63304" y="81982"/>
                </a:lnTo>
                <a:lnTo>
                  <a:pt x="59591" y="77109"/>
                </a:lnTo>
                <a:cubicBezTo>
                  <a:pt x="43229" y="55525"/>
                  <a:pt x="25707" y="36610"/>
                  <a:pt x="15147" y="23033"/>
                </a:cubicBezTo>
                <a:cubicBezTo>
                  <a:pt x="4587" y="9456"/>
                  <a:pt x="-1215" y="-175"/>
                  <a:pt x="-55" y="-175"/>
                </a:cubicBezTo>
                <a:cubicBezTo>
                  <a:pt x="7291" y="5441"/>
                  <a:pt x="14010" y="11824"/>
                  <a:pt x="20021" y="18856"/>
                </a:cubicBezTo>
                <a:cubicBezTo>
                  <a:pt x="37125" y="35600"/>
                  <a:pt x="53359" y="53227"/>
                  <a:pt x="68642" y="71655"/>
                </a:cubicBezTo>
                <a:lnTo>
                  <a:pt x="60635" y="70494"/>
                </a:lnTo>
                <a:cubicBezTo>
                  <a:pt x="75303" y="57811"/>
                  <a:pt x="93939" y="50674"/>
                  <a:pt x="113318" y="50303"/>
                </a:cubicBezTo>
                <a:cubicBezTo>
                  <a:pt x="134136" y="49584"/>
                  <a:pt x="154756" y="54562"/>
                  <a:pt x="172963" y="64692"/>
                </a:cubicBezTo>
                <a:cubicBezTo>
                  <a:pt x="187434" y="72722"/>
                  <a:pt x="200743" y="82679"/>
                  <a:pt x="212533" y="94283"/>
                </a:cubicBezTo>
                <a:cubicBezTo>
                  <a:pt x="232957" y="113778"/>
                  <a:pt x="242820" y="127819"/>
                  <a:pt x="241543" y="128747"/>
                </a:cubicBezTo>
                <a:close/>
              </a:path>
            </a:pathLst>
          </a:custGeom>
          <a:solidFill>
            <a:srgbClr val="8E4132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8E429C9E-A001-46CB-91FE-2ECEE8310D2C}"/>
              </a:ext>
            </a:extLst>
          </p:cNvPr>
          <p:cNvSpPr/>
          <p:nvPr/>
        </p:nvSpPr>
        <p:spPr>
          <a:xfrm>
            <a:off x="8036844" y="3969293"/>
            <a:ext cx="373420" cy="845827"/>
          </a:xfrm>
          <a:custGeom>
            <a:avLst/>
            <a:gdLst>
              <a:gd name="connsiteX0" fmla="*/ 54191 w 373420"/>
              <a:gd name="connsiteY0" fmla="*/ 845828 h 845827"/>
              <a:gd name="connsiteX1" fmla="*/ 0 w 373420"/>
              <a:gd name="connsiteY1" fmla="*/ 67768 h 845827"/>
              <a:gd name="connsiteX2" fmla="*/ 216301 w 373420"/>
              <a:gd name="connsiteY2" fmla="*/ 0 h 845827"/>
              <a:gd name="connsiteX3" fmla="*/ 373421 w 373420"/>
              <a:gd name="connsiteY3" fmla="*/ 845828 h 845827"/>
              <a:gd name="connsiteX4" fmla="*/ 54191 w 373420"/>
              <a:gd name="connsiteY4" fmla="*/ 845828 h 84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420" h="845827">
                <a:moveTo>
                  <a:pt x="54191" y="845828"/>
                </a:moveTo>
                <a:lnTo>
                  <a:pt x="0" y="67768"/>
                </a:lnTo>
                <a:lnTo>
                  <a:pt x="216301" y="0"/>
                </a:lnTo>
                <a:lnTo>
                  <a:pt x="373421" y="845828"/>
                </a:lnTo>
                <a:lnTo>
                  <a:pt x="54191" y="845828"/>
                </a:lnTo>
                <a:close/>
              </a:path>
            </a:pathLst>
          </a:custGeom>
          <a:solidFill>
            <a:srgbClr val="D97560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54CB9760-6617-46EE-A45A-15A779145D9F}"/>
              </a:ext>
            </a:extLst>
          </p:cNvPr>
          <p:cNvSpPr/>
          <p:nvPr/>
        </p:nvSpPr>
        <p:spPr>
          <a:xfrm>
            <a:off x="7182277" y="2581035"/>
            <a:ext cx="541450" cy="457527"/>
          </a:xfrm>
          <a:custGeom>
            <a:avLst/>
            <a:gdLst>
              <a:gd name="connsiteX0" fmla="*/ 439983 w 541450"/>
              <a:gd name="connsiteY0" fmla="*/ 456269 h 457527"/>
              <a:gd name="connsiteX1" fmla="*/ 540173 w 541450"/>
              <a:gd name="connsiteY1" fmla="*/ 383383 h 457527"/>
              <a:gd name="connsiteX2" fmla="*/ 486399 w 541450"/>
              <a:gd name="connsiteY2" fmla="*/ 288472 h 457527"/>
              <a:gd name="connsiteX3" fmla="*/ 492016 w 541450"/>
              <a:gd name="connsiteY3" fmla="*/ 159770 h 457527"/>
              <a:gd name="connsiteX4" fmla="*/ 415962 w 541450"/>
              <a:gd name="connsiteY4" fmla="*/ 130656 h 457527"/>
              <a:gd name="connsiteX5" fmla="*/ 308786 w 541450"/>
              <a:gd name="connsiteY5" fmla="*/ 19929 h 457527"/>
              <a:gd name="connsiteX6" fmla="*/ 257102 w 541450"/>
              <a:gd name="connsiteY6" fmla="*/ 32020 h 457527"/>
              <a:gd name="connsiteX7" fmla="*/ 106248 w 541450"/>
              <a:gd name="connsiteY7" fmla="*/ 20416 h 457527"/>
              <a:gd name="connsiteX8" fmla="*/ 1962 w 541450"/>
              <a:gd name="connsiteY8" fmla="*/ 86096 h 457527"/>
              <a:gd name="connsiteX9" fmla="*/ 21886 w 541450"/>
              <a:gd name="connsiteY9" fmla="*/ 163379 h 45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1450" h="457527">
                <a:moveTo>
                  <a:pt x="439983" y="456269"/>
                </a:moveTo>
                <a:cubicBezTo>
                  <a:pt x="487780" y="463811"/>
                  <a:pt x="532642" y="431180"/>
                  <a:pt x="540173" y="383383"/>
                </a:cubicBezTo>
                <a:cubicBezTo>
                  <a:pt x="546532" y="343081"/>
                  <a:pt x="524240" y="303732"/>
                  <a:pt x="486399" y="288472"/>
                </a:cubicBezTo>
                <a:cubicBezTo>
                  <a:pt x="523486" y="254484"/>
                  <a:pt x="526004" y="196857"/>
                  <a:pt x="492016" y="159770"/>
                </a:cubicBezTo>
                <a:cubicBezTo>
                  <a:pt x="472660" y="138639"/>
                  <a:pt x="444485" y="127859"/>
                  <a:pt x="415962" y="130656"/>
                </a:cubicBezTo>
                <a:cubicBezTo>
                  <a:pt x="416948" y="70488"/>
                  <a:pt x="368965" y="20915"/>
                  <a:pt x="308786" y="19929"/>
                </a:cubicBezTo>
                <a:cubicBezTo>
                  <a:pt x="290823" y="19639"/>
                  <a:pt x="273069" y="23793"/>
                  <a:pt x="257102" y="32020"/>
                </a:cubicBezTo>
                <a:cubicBezTo>
                  <a:pt x="215478" y="-6099"/>
                  <a:pt x="153210" y="-10880"/>
                  <a:pt x="106248" y="20416"/>
                </a:cubicBezTo>
                <a:cubicBezTo>
                  <a:pt x="59309" y="9752"/>
                  <a:pt x="12626" y="39168"/>
                  <a:pt x="1962" y="86096"/>
                </a:cubicBezTo>
                <a:cubicBezTo>
                  <a:pt x="-4270" y="113563"/>
                  <a:pt x="3145" y="142353"/>
                  <a:pt x="21886" y="163379"/>
                </a:cubicBezTo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16B900B2-F02C-4913-A8AF-0BFC650229BD}"/>
              </a:ext>
            </a:extLst>
          </p:cNvPr>
          <p:cNvSpPr/>
          <p:nvPr/>
        </p:nvSpPr>
        <p:spPr>
          <a:xfrm>
            <a:off x="6915421" y="2686684"/>
            <a:ext cx="722583" cy="1357856"/>
          </a:xfrm>
          <a:custGeom>
            <a:avLst/>
            <a:gdLst>
              <a:gd name="connsiteX0" fmla="*/ 717863 w 722583"/>
              <a:gd name="connsiteY0" fmla="*/ 838342 h 1357856"/>
              <a:gd name="connsiteX1" fmla="*/ 718791 w 722583"/>
              <a:gd name="connsiteY1" fmla="*/ 363500 h 1357856"/>
              <a:gd name="connsiteX2" fmla="*/ 369506 w 722583"/>
              <a:gd name="connsiteY2" fmla="*/ 986 h 1357856"/>
              <a:gd name="connsiteX3" fmla="*/ 350244 w 722583"/>
              <a:gd name="connsiteY3" fmla="*/ -175 h 1357856"/>
              <a:gd name="connsiteX4" fmla="*/ 32059 w 722583"/>
              <a:gd name="connsiteY4" fmla="*/ 383575 h 1357856"/>
              <a:gd name="connsiteX5" fmla="*/ -201 w 722583"/>
              <a:gd name="connsiteY5" fmla="*/ 1183334 h 1357856"/>
              <a:gd name="connsiteX6" fmla="*/ 125240 w 722583"/>
              <a:gd name="connsiteY6" fmla="*/ 1296591 h 1357856"/>
              <a:gd name="connsiteX7" fmla="*/ 459589 w 722583"/>
              <a:gd name="connsiteY7" fmla="*/ 1279672 h 1357856"/>
              <a:gd name="connsiteX8" fmla="*/ 492858 w 722583"/>
              <a:gd name="connsiteY8" fmla="*/ 1232304 h 1357856"/>
              <a:gd name="connsiteX9" fmla="*/ 492858 w 722583"/>
              <a:gd name="connsiteY9" fmla="*/ 1232304 h 1357856"/>
              <a:gd name="connsiteX10" fmla="*/ 502490 w 722583"/>
              <a:gd name="connsiteY10" fmla="*/ 1056501 h 1357856"/>
              <a:gd name="connsiteX11" fmla="*/ 717863 w 722583"/>
              <a:gd name="connsiteY11" fmla="*/ 838342 h 135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2583" h="1357856">
                <a:moveTo>
                  <a:pt x="717863" y="838342"/>
                </a:moveTo>
                <a:cubicBezTo>
                  <a:pt x="724709" y="742376"/>
                  <a:pt x="722736" y="543480"/>
                  <a:pt x="718791" y="363500"/>
                </a:cubicBezTo>
                <a:cubicBezTo>
                  <a:pt x="714532" y="170139"/>
                  <a:pt x="562576" y="12427"/>
                  <a:pt x="369506" y="986"/>
                </a:cubicBezTo>
                <a:lnTo>
                  <a:pt x="350244" y="-175"/>
                </a:lnTo>
                <a:cubicBezTo>
                  <a:pt x="142646" y="-175"/>
                  <a:pt x="26488" y="175976"/>
                  <a:pt x="32059" y="383575"/>
                </a:cubicBezTo>
                <a:lnTo>
                  <a:pt x="-201" y="1183334"/>
                </a:lnTo>
                <a:lnTo>
                  <a:pt x="125240" y="1296591"/>
                </a:lnTo>
                <a:cubicBezTo>
                  <a:pt x="222239" y="1384248"/>
                  <a:pt x="371932" y="1376671"/>
                  <a:pt x="459589" y="1279672"/>
                </a:cubicBezTo>
                <a:cubicBezTo>
                  <a:pt x="472575" y="1265306"/>
                  <a:pt x="483749" y="1249396"/>
                  <a:pt x="492858" y="1232304"/>
                </a:cubicBezTo>
                <a:lnTo>
                  <a:pt x="492858" y="1232304"/>
                </a:lnTo>
                <a:lnTo>
                  <a:pt x="502490" y="1056501"/>
                </a:lnTo>
                <a:cubicBezTo>
                  <a:pt x="502490" y="1056501"/>
                  <a:pt x="703706" y="1037121"/>
                  <a:pt x="717863" y="838342"/>
                </a:cubicBezTo>
                <a:close/>
              </a:path>
            </a:pathLst>
          </a:custGeom>
          <a:solidFill>
            <a:srgbClr val="D97560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63DA7FB7-710D-4E22-BD88-4EC74F26D758}"/>
              </a:ext>
            </a:extLst>
          </p:cNvPr>
          <p:cNvSpPr/>
          <p:nvPr/>
        </p:nvSpPr>
        <p:spPr>
          <a:xfrm>
            <a:off x="7163982" y="3650875"/>
            <a:ext cx="256218" cy="140721"/>
          </a:xfrm>
          <a:custGeom>
            <a:avLst/>
            <a:gdLst>
              <a:gd name="connsiteX0" fmla="*/ 256018 w 256218"/>
              <a:gd name="connsiteY0" fmla="*/ 91498 h 140721"/>
              <a:gd name="connsiteX1" fmla="*/ -201 w 256218"/>
              <a:gd name="connsiteY1" fmla="*/ -175 h 140721"/>
              <a:gd name="connsiteX2" fmla="*/ 252189 w 256218"/>
              <a:gd name="connsiteY2" fmla="*/ 140351 h 14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218" h="140721">
                <a:moveTo>
                  <a:pt x="256018" y="91498"/>
                </a:moveTo>
                <a:cubicBezTo>
                  <a:pt x="163603" y="86079"/>
                  <a:pt x="74680" y="54260"/>
                  <a:pt x="-201" y="-175"/>
                </a:cubicBezTo>
                <a:cubicBezTo>
                  <a:pt x="-201" y="-175"/>
                  <a:pt x="52714" y="146618"/>
                  <a:pt x="252189" y="140351"/>
                </a:cubicBezTo>
                <a:close/>
              </a:path>
            </a:pathLst>
          </a:custGeom>
          <a:solidFill>
            <a:srgbClr val="8E4132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E8F47F3C-B1FE-47E3-8008-B72FBF2C0480}"/>
              </a:ext>
            </a:extLst>
          </p:cNvPr>
          <p:cNvSpPr/>
          <p:nvPr/>
        </p:nvSpPr>
        <p:spPr>
          <a:xfrm>
            <a:off x="7489710" y="3190879"/>
            <a:ext cx="56860" cy="54437"/>
          </a:xfrm>
          <a:custGeom>
            <a:avLst/>
            <a:gdLst>
              <a:gd name="connsiteX0" fmla="*/ 56660 w 56860"/>
              <a:gd name="connsiteY0" fmla="*/ 27218 h 54437"/>
              <a:gd name="connsiteX1" fmla="*/ 27533 w 56860"/>
              <a:gd name="connsiteY1" fmla="*/ 54255 h 54437"/>
              <a:gd name="connsiteX2" fmla="*/ -201 w 56860"/>
              <a:gd name="connsiteY2" fmla="*/ 27450 h 54437"/>
              <a:gd name="connsiteX3" fmla="*/ -201 w 56860"/>
              <a:gd name="connsiteY3" fmla="*/ 26870 h 54437"/>
              <a:gd name="connsiteX4" fmla="*/ 28809 w 56860"/>
              <a:gd name="connsiteY4" fmla="*/ -168 h 54437"/>
              <a:gd name="connsiteX5" fmla="*/ 56660 w 56860"/>
              <a:gd name="connsiteY5" fmla="*/ 26510 h 54437"/>
              <a:gd name="connsiteX6" fmla="*/ 56660 w 56860"/>
              <a:gd name="connsiteY6" fmla="*/ 27218 h 5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860" h="54437">
                <a:moveTo>
                  <a:pt x="56660" y="27218"/>
                </a:moveTo>
                <a:cubicBezTo>
                  <a:pt x="55847" y="42617"/>
                  <a:pt x="42955" y="54592"/>
                  <a:pt x="27533" y="54255"/>
                </a:cubicBezTo>
                <a:cubicBezTo>
                  <a:pt x="12471" y="54511"/>
                  <a:pt x="54" y="42512"/>
                  <a:pt x="-201" y="27450"/>
                </a:cubicBezTo>
                <a:cubicBezTo>
                  <a:pt x="-201" y="27264"/>
                  <a:pt x="-201" y="27067"/>
                  <a:pt x="-201" y="26870"/>
                </a:cubicBezTo>
                <a:cubicBezTo>
                  <a:pt x="553" y="11483"/>
                  <a:pt x="13411" y="-505"/>
                  <a:pt x="28809" y="-168"/>
                </a:cubicBezTo>
                <a:cubicBezTo>
                  <a:pt x="43872" y="-493"/>
                  <a:pt x="56335" y="11459"/>
                  <a:pt x="56660" y="26510"/>
                </a:cubicBezTo>
                <a:cubicBezTo>
                  <a:pt x="56660" y="26754"/>
                  <a:pt x="56660" y="26986"/>
                  <a:pt x="56660" y="27218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6A7AA773-0977-4CE4-B360-11092DF22600}"/>
              </a:ext>
            </a:extLst>
          </p:cNvPr>
          <p:cNvSpPr/>
          <p:nvPr/>
        </p:nvSpPr>
        <p:spPr>
          <a:xfrm>
            <a:off x="7209122" y="3190879"/>
            <a:ext cx="56860" cy="54437"/>
          </a:xfrm>
          <a:custGeom>
            <a:avLst/>
            <a:gdLst>
              <a:gd name="connsiteX0" fmla="*/ 56659 w 56860"/>
              <a:gd name="connsiteY0" fmla="*/ 27218 h 54437"/>
              <a:gd name="connsiteX1" fmla="*/ 27533 w 56860"/>
              <a:gd name="connsiteY1" fmla="*/ 54255 h 54437"/>
              <a:gd name="connsiteX2" fmla="*/ -201 w 56860"/>
              <a:gd name="connsiteY2" fmla="*/ 27450 h 54437"/>
              <a:gd name="connsiteX3" fmla="*/ -201 w 56860"/>
              <a:gd name="connsiteY3" fmla="*/ 26870 h 54437"/>
              <a:gd name="connsiteX4" fmla="*/ 28809 w 56860"/>
              <a:gd name="connsiteY4" fmla="*/ -168 h 54437"/>
              <a:gd name="connsiteX5" fmla="*/ 56659 w 56860"/>
              <a:gd name="connsiteY5" fmla="*/ 26510 h 54437"/>
              <a:gd name="connsiteX6" fmla="*/ 56659 w 56860"/>
              <a:gd name="connsiteY6" fmla="*/ 27218 h 5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860" h="54437">
                <a:moveTo>
                  <a:pt x="56659" y="27218"/>
                </a:moveTo>
                <a:cubicBezTo>
                  <a:pt x="55847" y="42617"/>
                  <a:pt x="42955" y="54592"/>
                  <a:pt x="27533" y="54255"/>
                </a:cubicBezTo>
                <a:cubicBezTo>
                  <a:pt x="12471" y="54511"/>
                  <a:pt x="54" y="42512"/>
                  <a:pt x="-201" y="27450"/>
                </a:cubicBezTo>
                <a:cubicBezTo>
                  <a:pt x="-201" y="27264"/>
                  <a:pt x="-201" y="27067"/>
                  <a:pt x="-201" y="26870"/>
                </a:cubicBezTo>
                <a:cubicBezTo>
                  <a:pt x="553" y="11483"/>
                  <a:pt x="13411" y="-505"/>
                  <a:pt x="28809" y="-168"/>
                </a:cubicBezTo>
                <a:cubicBezTo>
                  <a:pt x="43872" y="-493"/>
                  <a:pt x="56335" y="11459"/>
                  <a:pt x="56659" y="26510"/>
                </a:cubicBezTo>
                <a:cubicBezTo>
                  <a:pt x="56659" y="26754"/>
                  <a:pt x="56659" y="26986"/>
                  <a:pt x="56659" y="27218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A2BF9DC9-C473-41E7-A5D2-ED7092D752AE}"/>
              </a:ext>
            </a:extLst>
          </p:cNvPr>
          <p:cNvSpPr/>
          <p:nvPr/>
        </p:nvSpPr>
        <p:spPr>
          <a:xfrm>
            <a:off x="7382719" y="3111153"/>
            <a:ext cx="78938" cy="258511"/>
          </a:xfrm>
          <a:custGeom>
            <a:avLst/>
            <a:gdLst>
              <a:gd name="connsiteX0" fmla="*/ -201 w 78938"/>
              <a:gd name="connsiteY0" fmla="*/ 255128 h 258511"/>
              <a:gd name="connsiteX1" fmla="*/ 49929 w 78938"/>
              <a:gd name="connsiteY1" fmla="*/ 249094 h 258511"/>
              <a:gd name="connsiteX2" fmla="*/ 66987 w 78938"/>
              <a:gd name="connsiteY2" fmla="*/ 242364 h 258511"/>
              <a:gd name="connsiteX3" fmla="*/ 63042 w 78938"/>
              <a:gd name="connsiteY3" fmla="*/ 219156 h 258511"/>
              <a:gd name="connsiteX4" fmla="*/ 43547 w 78938"/>
              <a:gd name="connsiteY4" fmla="*/ 158350 h 258511"/>
              <a:gd name="connsiteX5" fmla="*/ 843 w 78938"/>
              <a:gd name="connsiteY5" fmla="*/ -163 h 258511"/>
              <a:gd name="connsiteX6" fmla="*/ 56195 w 78938"/>
              <a:gd name="connsiteY6" fmla="*/ 154636 h 258511"/>
              <a:gd name="connsiteX7" fmla="*/ 74762 w 78938"/>
              <a:gd name="connsiteY7" fmla="*/ 215674 h 258511"/>
              <a:gd name="connsiteX8" fmla="*/ 76967 w 78938"/>
              <a:gd name="connsiteY8" fmla="*/ 246541 h 258511"/>
              <a:gd name="connsiteX9" fmla="*/ 63506 w 78938"/>
              <a:gd name="connsiteY9" fmla="*/ 257217 h 258511"/>
              <a:gd name="connsiteX10" fmla="*/ 50161 w 78938"/>
              <a:gd name="connsiteY10" fmla="*/ 258262 h 258511"/>
              <a:gd name="connsiteX11" fmla="*/ -201 w 78938"/>
              <a:gd name="connsiteY11" fmla="*/ 255128 h 25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938" h="258511">
                <a:moveTo>
                  <a:pt x="-201" y="255128"/>
                </a:moveTo>
                <a:cubicBezTo>
                  <a:pt x="-201" y="253388"/>
                  <a:pt x="18946" y="251183"/>
                  <a:pt x="49929" y="249094"/>
                </a:cubicBezTo>
                <a:cubicBezTo>
                  <a:pt x="57820" y="249094"/>
                  <a:pt x="65363" y="247702"/>
                  <a:pt x="66987" y="242364"/>
                </a:cubicBezTo>
                <a:cubicBezTo>
                  <a:pt x="67985" y="234403"/>
                  <a:pt x="66616" y="226338"/>
                  <a:pt x="63042" y="219156"/>
                </a:cubicBezTo>
                <a:cubicBezTo>
                  <a:pt x="56857" y="199893"/>
                  <a:pt x="50359" y="179620"/>
                  <a:pt x="43547" y="158350"/>
                </a:cubicBezTo>
                <a:cubicBezTo>
                  <a:pt x="16393" y="71899"/>
                  <a:pt x="-2870" y="881"/>
                  <a:pt x="843" y="-163"/>
                </a:cubicBezTo>
                <a:cubicBezTo>
                  <a:pt x="4557" y="-1208"/>
                  <a:pt x="29158" y="68069"/>
                  <a:pt x="56195" y="154636"/>
                </a:cubicBezTo>
                <a:cubicBezTo>
                  <a:pt x="62694" y="175907"/>
                  <a:pt x="68879" y="196260"/>
                  <a:pt x="74762" y="215674"/>
                </a:cubicBezTo>
                <a:cubicBezTo>
                  <a:pt x="79148" y="225375"/>
                  <a:pt x="79937" y="236318"/>
                  <a:pt x="76967" y="246541"/>
                </a:cubicBezTo>
                <a:cubicBezTo>
                  <a:pt x="74356" y="251984"/>
                  <a:pt x="69401" y="255918"/>
                  <a:pt x="63506" y="257217"/>
                </a:cubicBezTo>
                <a:cubicBezTo>
                  <a:pt x="59119" y="258157"/>
                  <a:pt x="54640" y="258505"/>
                  <a:pt x="50161" y="258262"/>
                </a:cubicBezTo>
                <a:cubicBezTo>
                  <a:pt x="19062" y="257913"/>
                  <a:pt x="-201" y="256869"/>
                  <a:pt x="-201" y="255128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3E01B13E-A667-4B3B-99EF-9C9B50D6000A}"/>
              </a:ext>
            </a:extLst>
          </p:cNvPr>
          <p:cNvSpPr/>
          <p:nvPr/>
        </p:nvSpPr>
        <p:spPr>
          <a:xfrm>
            <a:off x="7285341" y="3382762"/>
            <a:ext cx="98771" cy="91884"/>
          </a:xfrm>
          <a:custGeom>
            <a:avLst/>
            <a:gdLst>
              <a:gd name="connsiteX0" fmla="*/ 5970 w 98771"/>
              <a:gd name="connsiteY0" fmla="*/ -119 h 91884"/>
              <a:gd name="connsiteX1" fmla="*/ 36024 w 98771"/>
              <a:gd name="connsiteY1" fmla="*/ 57902 h 91884"/>
              <a:gd name="connsiteX2" fmla="*/ 98571 w 98771"/>
              <a:gd name="connsiteY2" fmla="*/ 86217 h 91884"/>
              <a:gd name="connsiteX3" fmla="*/ 75363 w 98771"/>
              <a:gd name="connsiteY3" fmla="*/ 91670 h 91884"/>
              <a:gd name="connsiteX4" fmla="*/ 23028 w 98771"/>
              <a:gd name="connsiteY4" fmla="*/ 69971 h 91884"/>
              <a:gd name="connsiteX5" fmla="*/ -180 w 98771"/>
              <a:gd name="connsiteY5" fmla="*/ 21117 h 91884"/>
              <a:gd name="connsiteX6" fmla="*/ 5970 w 98771"/>
              <a:gd name="connsiteY6" fmla="*/ -119 h 9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71" h="91884">
                <a:moveTo>
                  <a:pt x="5970" y="-119"/>
                </a:moveTo>
                <a:cubicBezTo>
                  <a:pt x="10959" y="-119"/>
                  <a:pt x="9103" y="33069"/>
                  <a:pt x="36024" y="57902"/>
                </a:cubicBezTo>
                <a:cubicBezTo>
                  <a:pt x="62946" y="82735"/>
                  <a:pt x="98571" y="81111"/>
                  <a:pt x="98571" y="86217"/>
                </a:cubicBezTo>
                <a:cubicBezTo>
                  <a:pt x="98571" y="88305"/>
                  <a:pt x="90332" y="92135"/>
                  <a:pt x="75363" y="91670"/>
                </a:cubicBezTo>
                <a:cubicBezTo>
                  <a:pt x="55914" y="90812"/>
                  <a:pt x="37382" y="83130"/>
                  <a:pt x="23028" y="69971"/>
                </a:cubicBezTo>
                <a:cubicBezTo>
                  <a:pt x="9277" y="57287"/>
                  <a:pt x="968" y="39788"/>
                  <a:pt x="-180" y="21117"/>
                </a:cubicBezTo>
                <a:cubicBezTo>
                  <a:pt x="-529" y="7076"/>
                  <a:pt x="3649" y="-931"/>
                  <a:pt x="5970" y="-119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F03A59B0-7F37-470A-B8EB-5789B7C78A7F}"/>
              </a:ext>
            </a:extLst>
          </p:cNvPr>
          <p:cNvSpPr/>
          <p:nvPr/>
        </p:nvSpPr>
        <p:spPr>
          <a:xfrm>
            <a:off x="7160494" y="2987306"/>
            <a:ext cx="139825" cy="36991"/>
          </a:xfrm>
          <a:custGeom>
            <a:avLst/>
            <a:gdLst>
              <a:gd name="connsiteX0" fmla="*/ 139404 w 139825"/>
              <a:gd name="connsiteY0" fmla="*/ 26441 h 36991"/>
              <a:gd name="connsiteX1" fmla="*/ 69779 w 139825"/>
              <a:gd name="connsiteY1" fmla="*/ 30967 h 36991"/>
              <a:gd name="connsiteX2" fmla="*/ 154 w 139825"/>
              <a:gd name="connsiteY2" fmla="*/ 33520 h 36991"/>
              <a:gd name="connsiteX3" fmla="*/ 15936 w 139825"/>
              <a:gd name="connsiteY3" fmla="*/ 14953 h 36991"/>
              <a:gd name="connsiteX4" fmla="*/ 122578 w 139825"/>
              <a:gd name="connsiteY4" fmla="*/ 9499 h 36991"/>
              <a:gd name="connsiteX5" fmla="*/ 139404 w 139825"/>
              <a:gd name="connsiteY5" fmla="*/ 26441 h 3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25" h="36991">
                <a:moveTo>
                  <a:pt x="139404" y="26441"/>
                </a:moveTo>
                <a:cubicBezTo>
                  <a:pt x="135922" y="34564"/>
                  <a:pt x="105635" y="28762"/>
                  <a:pt x="69779" y="30967"/>
                </a:cubicBezTo>
                <a:cubicBezTo>
                  <a:pt x="33922" y="33171"/>
                  <a:pt x="3984" y="41294"/>
                  <a:pt x="154" y="33520"/>
                </a:cubicBezTo>
                <a:cubicBezTo>
                  <a:pt x="-1703" y="29806"/>
                  <a:pt x="3751" y="21915"/>
                  <a:pt x="15936" y="14953"/>
                </a:cubicBezTo>
                <a:cubicBezTo>
                  <a:pt x="48775" y="-3092"/>
                  <a:pt x="88067" y="-5099"/>
                  <a:pt x="122578" y="9499"/>
                </a:cubicBezTo>
                <a:cubicBezTo>
                  <a:pt x="134646" y="15649"/>
                  <a:pt x="140912" y="22495"/>
                  <a:pt x="139404" y="26441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A3707374-1D8B-4A33-9EB2-E1DF3DCE56CF}"/>
              </a:ext>
            </a:extLst>
          </p:cNvPr>
          <p:cNvSpPr/>
          <p:nvPr/>
        </p:nvSpPr>
        <p:spPr>
          <a:xfrm>
            <a:off x="7476202" y="3021080"/>
            <a:ext cx="104732" cy="37567"/>
          </a:xfrm>
          <a:custGeom>
            <a:avLst/>
            <a:gdLst>
              <a:gd name="connsiteX0" fmla="*/ 103587 w 104732"/>
              <a:gd name="connsiteY0" fmla="*/ 34907 h 37567"/>
              <a:gd name="connsiteX1" fmla="*/ 51832 w 104732"/>
              <a:gd name="connsiteY1" fmla="*/ 31193 h 37567"/>
              <a:gd name="connsiteX2" fmla="*/ 310 w 104732"/>
              <a:gd name="connsiteY2" fmla="*/ 25507 h 37567"/>
              <a:gd name="connsiteX3" fmla="*/ 11914 w 104732"/>
              <a:gd name="connsiteY3" fmla="*/ 9145 h 37567"/>
              <a:gd name="connsiteX4" fmla="*/ 54617 w 104732"/>
              <a:gd name="connsiteY4" fmla="*/ 210 h 37567"/>
              <a:gd name="connsiteX5" fmla="*/ 95116 w 104732"/>
              <a:gd name="connsiteY5" fmla="*/ 16572 h 37567"/>
              <a:gd name="connsiteX6" fmla="*/ 103587 w 104732"/>
              <a:gd name="connsiteY6" fmla="*/ 34907 h 3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732" h="37567">
                <a:moveTo>
                  <a:pt x="103587" y="34907"/>
                </a:moveTo>
                <a:cubicBezTo>
                  <a:pt x="97785" y="41521"/>
                  <a:pt x="77129" y="33050"/>
                  <a:pt x="51832" y="31193"/>
                </a:cubicBezTo>
                <a:cubicBezTo>
                  <a:pt x="26535" y="29336"/>
                  <a:pt x="4720" y="33050"/>
                  <a:pt x="310" y="25507"/>
                </a:cubicBezTo>
                <a:cubicBezTo>
                  <a:pt x="-1663" y="21910"/>
                  <a:pt x="2051" y="15179"/>
                  <a:pt x="11914" y="9145"/>
                </a:cubicBezTo>
                <a:cubicBezTo>
                  <a:pt x="24864" y="1788"/>
                  <a:pt x="39799" y="-1333"/>
                  <a:pt x="54617" y="210"/>
                </a:cubicBezTo>
                <a:cubicBezTo>
                  <a:pt x="69470" y="1394"/>
                  <a:pt x="83604" y="7103"/>
                  <a:pt x="95116" y="16572"/>
                </a:cubicBezTo>
                <a:cubicBezTo>
                  <a:pt x="103587" y="24231"/>
                  <a:pt x="106140" y="31657"/>
                  <a:pt x="103587" y="34907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C73B800E-D64F-495C-85A9-1BBF09DEC486}"/>
              </a:ext>
            </a:extLst>
          </p:cNvPr>
          <p:cNvSpPr/>
          <p:nvPr/>
        </p:nvSpPr>
        <p:spPr>
          <a:xfrm>
            <a:off x="6899654" y="2663964"/>
            <a:ext cx="722326" cy="688430"/>
          </a:xfrm>
          <a:custGeom>
            <a:avLst/>
            <a:gdLst>
              <a:gd name="connsiteX0" fmla="*/ 720865 w 722326"/>
              <a:gd name="connsiteY0" fmla="*/ 293967 h 688430"/>
              <a:gd name="connsiteX1" fmla="*/ 617356 w 722326"/>
              <a:gd name="connsiteY1" fmla="*/ 133713 h 688430"/>
              <a:gd name="connsiteX2" fmla="*/ 442598 w 722326"/>
              <a:gd name="connsiteY2" fmla="*/ 148683 h 688430"/>
              <a:gd name="connsiteX3" fmla="*/ 233027 w 722326"/>
              <a:gd name="connsiteY3" fmla="*/ 137078 h 688430"/>
              <a:gd name="connsiteX4" fmla="*/ 175935 w 722326"/>
              <a:gd name="connsiteY4" fmla="*/ 322745 h 688430"/>
              <a:gd name="connsiteX5" fmla="*/ 55484 w 722326"/>
              <a:gd name="connsiteY5" fmla="*/ 607163 h 688430"/>
              <a:gd name="connsiteX6" fmla="*/ 1061 w 722326"/>
              <a:gd name="connsiteY6" fmla="*/ 492398 h 688430"/>
              <a:gd name="connsiteX7" fmla="*/ 27402 w 722326"/>
              <a:gd name="connsiteY7" fmla="*/ 197188 h 688430"/>
              <a:gd name="connsiteX8" fmla="*/ 151566 w 722326"/>
              <a:gd name="connsiteY8" fmla="*/ 55501 h 688430"/>
              <a:gd name="connsiteX9" fmla="*/ 478339 w 722326"/>
              <a:gd name="connsiteY9" fmla="*/ 9084 h 688430"/>
              <a:gd name="connsiteX10" fmla="*/ 720865 w 722326"/>
              <a:gd name="connsiteY10" fmla="*/ 293967 h 68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2326" h="688430">
                <a:moveTo>
                  <a:pt x="720865" y="293967"/>
                </a:moveTo>
                <a:cubicBezTo>
                  <a:pt x="720865" y="293967"/>
                  <a:pt x="675725" y="166321"/>
                  <a:pt x="617356" y="133713"/>
                </a:cubicBezTo>
                <a:cubicBezTo>
                  <a:pt x="546687" y="94143"/>
                  <a:pt x="510714" y="172123"/>
                  <a:pt x="442598" y="148683"/>
                </a:cubicBezTo>
                <a:cubicBezTo>
                  <a:pt x="374482" y="125242"/>
                  <a:pt x="306945" y="87413"/>
                  <a:pt x="233027" y="137078"/>
                </a:cubicBezTo>
                <a:cubicBezTo>
                  <a:pt x="151798" y="191154"/>
                  <a:pt x="185915" y="234437"/>
                  <a:pt x="175935" y="322745"/>
                </a:cubicBezTo>
                <a:cubicBezTo>
                  <a:pt x="135437" y="679457"/>
                  <a:pt x="64071" y="776816"/>
                  <a:pt x="55484" y="607163"/>
                </a:cubicBezTo>
                <a:cubicBezTo>
                  <a:pt x="54440" y="588596"/>
                  <a:pt x="4078" y="570842"/>
                  <a:pt x="1061" y="492398"/>
                </a:cubicBezTo>
                <a:cubicBezTo>
                  <a:pt x="-2768" y="390629"/>
                  <a:pt x="1061" y="267625"/>
                  <a:pt x="27402" y="197188"/>
                </a:cubicBezTo>
                <a:cubicBezTo>
                  <a:pt x="50610" y="137775"/>
                  <a:pt x="86931" y="97972"/>
                  <a:pt x="151566" y="55501"/>
                </a:cubicBezTo>
                <a:cubicBezTo>
                  <a:pt x="253567" y="-11455"/>
                  <a:pt x="387710" y="-5189"/>
                  <a:pt x="478339" y="9084"/>
                </a:cubicBezTo>
                <a:cubicBezTo>
                  <a:pt x="568967" y="23358"/>
                  <a:pt x="738387" y="138471"/>
                  <a:pt x="720865" y="293967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D6519E45-9C8A-42DB-9246-DF42131EA3DB}"/>
              </a:ext>
            </a:extLst>
          </p:cNvPr>
          <p:cNvSpPr/>
          <p:nvPr/>
        </p:nvSpPr>
        <p:spPr>
          <a:xfrm>
            <a:off x="6831101" y="3210483"/>
            <a:ext cx="137253" cy="208888"/>
          </a:xfrm>
          <a:custGeom>
            <a:avLst/>
            <a:gdLst>
              <a:gd name="connsiteX0" fmla="*/ 137034 w 137253"/>
              <a:gd name="connsiteY0" fmla="*/ 55306 h 208888"/>
              <a:gd name="connsiteX1" fmla="*/ 84386 w 137253"/>
              <a:gd name="connsiteY1" fmla="*/ -162 h 208888"/>
              <a:gd name="connsiteX2" fmla="*/ 81798 w 137253"/>
              <a:gd name="connsiteY2" fmla="*/ -162 h 208888"/>
              <a:gd name="connsiteX3" fmla="*/ -127 w 137253"/>
              <a:gd name="connsiteY3" fmla="*/ 96617 h 208888"/>
              <a:gd name="connsiteX4" fmla="*/ 134017 w 137253"/>
              <a:gd name="connsiteY4" fmla="*/ 204536 h 208888"/>
              <a:gd name="connsiteX5" fmla="*/ 137034 w 137253"/>
              <a:gd name="connsiteY5" fmla="*/ 55306 h 20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53" h="208888">
                <a:moveTo>
                  <a:pt x="137034" y="55306"/>
                </a:moveTo>
                <a:cubicBezTo>
                  <a:pt x="137812" y="25449"/>
                  <a:pt x="114232" y="616"/>
                  <a:pt x="84386" y="-162"/>
                </a:cubicBezTo>
                <a:cubicBezTo>
                  <a:pt x="83516" y="-173"/>
                  <a:pt x="82657" y="-185"/>
                  <a:pt x="81798" y="-162"/>
                </a:cubicBezTo>
                <a:cubicBezTo>
                  <a:pt x="44433" y="1115"/>
                  <a:pt x="1962" y="19798"/>
                  <a:pt x="-127" y="96617"/>
                </a:cubicBezTo>
                <a:cubicBezTo>
                  <a:pt x="-3840" y="232850"/>
                  <a:pt x="133669" y="208481"/>
                  <a:pt x="134017" y="204536"/>
                </a:cubicBezTo>
                <a:cubicBezTo>
                  <a:pt x="134365" y="200591"/>
                  <a:pt x="135990" y="112283"/>
                  <a:pt x="137034" y="55306"/>
                </a:cubicBezTo>
                <a:close/>
              </a:path>
            </a:pathLst>
          </a:custGeom>
          <a:solidFill>
            <a:srgbClr val="D97560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46B9BAA6-B413-4553-AE39-C01E656266D3}"/>
              </a:ext>
            </a:extLst>
          </p:cNvPr>
          <p:cNvSpPr/>
          <p:nvPr/>
        </p:nvSpPr>
        <p:spPr>
          <a:xfrm>
            <a:off x="6877592" y="3254724"/>
            <a:ext cx="59645" cy="119298"/>
          </a:xfrm>
          <a:custGeom>
            <a:avLst/>
            <a:gdLst>
              <a:gd name="connsiteX0" fmla="*/ 59328 w 59645"/>
              <a:gd name="connsiteY0" fmla="*/ 108193 h 119298"/>
              <a:gd name="connsiteX1" fmla="*/ 52830 w 59645"/>
              <a:gd name="connsiteY1" fmla="*/ 111558 h 119298"/>
              <a:gd name="connsiteX2" fmla="*/ 35076 w 59645"/>
              <a:gd name="connsiteY2" fmla="*/ 111558 h 119298"/>
              <a:gd name="connsiteX3" fmla="*/ 9315 w 59645"/>
              <a:gd name="connsiteY3" fmla="*/ 58179 h 119298"/>
              <a:gd name="connsiteX4" fmla="*/ 16857 w 59645"/>
              <a:gd name="connsiteY4" fmla="*/ 24295 h 119298"/>
              <a:gd name="connsiteX5" fmla="*/ 35192 w 59645"/>
              <a:gd name="connsiteY5" fmla="*/ 6656 h 119298"/>
              <a:gd name="connsiteX6" fmla="*/ 49001 w 59645"/>
              <a:gd name="connsiteY6" fmla="*/ 13503 h 119298"/>
              <a:gd name="connsiteX7" fmla="*/ 50509 w 59645"/>
              <a:gd name="connsiteY7" fmla="*/ 20349 h 119298"/>
              <a:gd name="connsiteX8" fmla="*/ 52598 w 59645"/>
              <a:gd name="connsiteY8" fmla="*/ 12458 h 119298"/>
              <a:gd name="connsiteX9" fmla="*/ 47492 w 59645"/>
              <a:gd name="connsiteY9" fmla="*/ 3755 h 119298"/>
              <a:gd name="connsiteX10" fmla="*/ 34496 w 59645"/>
              <a:gd name="connsiteY10" fmla="*/ -74 h 119298"/>
              <a:gd name="connsiteX11" fmla="*/ 9083 w 59645"/>
              <a:gd name="connsiteY11" fmla="*/ 20349 h 119298"/>
              <a:gd name="connsiteX12" fmla="*/ -201 w 59645"/>
              <a:gd name="connsiteY12" fmla="*/ 58179 h 119298"/>
              <a:gd name="connsiteX13" fmla="*/ 32871 w 59645"/>
              <a:gd name="connsiteY13" fmla="*/ 117940 h 119298"/>
              <a:gd name="connsiteX14" fmla="*/ 54687 w 59645"/>
              <a:gd name="connsiteY14" fmla="*/ 114923 h 119298"/>
              <a:gd name="connsiteX15" fmla="*/ 59328 w 59645"/>
              <a:gd name="connsiteY15" fmla="*/ 108193 h 11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645" h="119298">
                <a:moveTo>
                  <a:pt x="59328" y="108193"/>
                </a:moveTo>
                <a:cubicBezTo>
                  <a:pt x="58748" y="108193"/>
                  <a:pt x="56892" y="109817"/>
                  <a:pt x="52830" y="111558"/>
                </a:cubicBezTo>
                <a:cubicBezTo>
                  <a:pt x="47144" y="113913"/>
                  <a:pt x="40762" y="113913"/>
                  <a:pt x="35076" y="111558"/>
                </a:cubicBezTo>
                <a:cubicBezTo>
                  <a:pt x="20803" y="105872"/>
                  <a:pt x="9315" y="82663"/>
                  <a:pt x="9315" y="58179"/>
                </a:cubicBezTo>
                <a:cubicBezTo>
                  <a:pt x="9303" y="46470"/>
                  <a:pt x="11879" y="34901"/>
                  <a:pt x="16857" y="24295"/>
                </a:cubicBezTo>
                <a:cubicBezTo>
                  <a:pt x="19689" y="15754"/>
                  <a:pt x="26547" y="9151"/>
                  <a:pt x="35192" y="6656"/>
                </a:cubicBezTo>
                <a:cubicBezTo>
                  <a:pt x="40866" y="5113"/>
                  <a:pt x="46796" y="8049"/>
                  <a:pt x="49001" y="13503"/>
                </a:cubicBezTo>
                <a:cubicBezTo>
                  <a:pt x="50742" y="17332"/>
                  <a:pt x="49813" y="20001"/>
                  <a:pt x="50509" y="20349"/>
                </a:cubicBezTo>
                <a:cubicBezTo>
                  <a:pt x="51206" y="20697"/>
                  <a:pt x="53526" y="18028"/>
                  <a:pt x="52598" y="12458"/>
                </a:cubicBezTo>
                <a:cubicBezTo>
                  <a:pt x="51971" y="9047"/>
                  <a:pt x="50161" y="5960"/>
                  <a:pt x="47492" y="3755"/>
                </a:cubicBezTo>
                <a:cubicBezTo>
                  <a:pt x="43837" y="796"/>
                  <a:pt x="39160" y="-573"/>
                  <a:pt x="34496" y="-74"/>
                </a:cubicBezTo>
                <a:cubicBezTo>
                  <a:pt x="23054" y="1864"/>
                  <a:pt x="13434" y="9592"/>
                  <a:pt x="9083" y="20349"/>
                </a:cubicBezTo>
                <a:cubicBezTo>
                  <a:pt x="2967" y="32023"/>
                  <a:pt x="-224" y="45008"/>
                  <a:pt x="-201" y="58179"/>
                </a:cubicBezTo>
                <a:cubicBezTo>
                  <a:pt x="-201" y="85565"/>
                  <a:pt x="13260" y="111674"/>
                  <a:pt x="32871" y="117940"/>
                </a:cubicBezTo>
                <a:cubicBezTo>
                  <a:pt x="40228" y="120249"/>
                  <a:pt x="48235" y="119147"/>
                  <a:pt x="54687" y="114923"/>
                </a:cubicBezTo>
                <a:cubicBezTo>
                  <a:pt x="58980" y="111558"/>
                  <a:pt x="59793" y="108541"/>
                  <a:pt x="59328" y="108193"/>
                </a:cubicBezTo>
                <a:close/>
              </a:path>
            </a:pathLst>
          </a:custGeom>
          <a:solidFill>
            <a:srgbClr val="8E4132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846E7E0F-4F35-4B81-B28B-7FF452E78AF9}"/>
              </a:ext>
            </a:extLst>
          </p:cNvPr>
          <p:cNvSpPr/>
          <p:nvPr/>
        </p:nvSpPr>
        <p:spPr>
          <a:xfrm>
            <a:off x="6861225" y="2618200"/>
            <a:ext cx="678594" cy="415011"/>
          </a:xfrm>
          <a:custGeom>
            <a:avLst/>
            <a:gdLst>
              <a:gd name="connsiteX0" fmla="*/ 125012 w 678594"/>
              <a:gd name="connsiteY0" fmla="*/ 384291 h 415011"/>
              <a:gd name="connsiteX1" fmla="*/ 181061 w 678594"/>
              <a:gd name="connsiteY1" fmla="*/ 414229 h 415011"/>
              <a:gd name="connsiteX2" fmla="*/ 232119 w 678594"/>
              <a:gd name="connsiteY2" fmla="*/ 385915 h 415011"/>
              <a:gd name="connsiteX3" fmla="*/ 239313 w 678594"/>
              <a:gd name="connsiteY3" fmla="*/ 358529 h 415011"/>
              <a:gd name="connsiteX4" fmla="*/ 272153 w 678594"/>
              <a:gd name="connsiteY4" fmla="*/ 355628 h 415011"/>
              <a:gd name="connsiteX5" fmla="*/ 365914 w 678594"/>
              <a:gd name="connsiteY5" fmla="*/ 298652 h 415011"/>
              <a:gd name="connsiteX6" fmla="*/ 414536 w 678594"/>
              <a:gd name="connsiteY6" fmla="*/ 306194 h 415011"/>
              <a:gd name="connsiteX7" fmla="*/ 453873 w 678594"/>
              <a:gd name="connsiteY7" fmla="*/ 268713 h 415011"/>
              <a:gd name="connsiteX8" fmla="*/ 501915 w 678594"/>
              <a:gd name="connsiteY8" fmla="*/ 248174 h 415011"/>
              <a:gd name="connsiteX9" fmla="*/ 531157 w 678594"/>
              <a:gd name="connsiteY9" fmla="*/ 256413 h 415011"/>
              <a:gd name="connsiteX10" fmla="*/ 562720 w 678594"/>
              <a:gd name="connsiteY10" fmla="*/ 217887 h 415011"/>
              <a:gd name="connsiteX11" fmla="*/ 585928 w 678594"/>
              <a:gd name="connsiteY11" fmla="*/ 171470 h 415011"/>
              <a:gd name="connsiteX12" fmla="*/ 634666 w 678594"/>
              <a:gd name="connsiteY12" fmla="*/ 173095 h 415011"/>
              <a:gd name="connsiteX13" fmla="*/ 677601 w 678594"/>
              <a:gd name="connsiteY13" fmla="*/ 158009 h 415011"/>
              <a:gd name="connsiteX14" fmla="*/ 672959 w 678594"/>
              <a:gd name="connsiteY14" fmla="*/ 132944 h 415011"/>
              <a:gd name="connsiteX15" fmla="*/ 570959 w 678594"/>
              <a:gd name="connsiteY15" fmla="*/ 93490 h 415011"/>
              <a:gd name="connsiteX16" fmla="*/ 428391 w 678594"/>
              <a:gd name="connsiteY16" fmla="*/ 2688 h 415011"/>
              <a:gd name="connsiteX17" fmla="*/ 352570 w 678594"/>
              <a:gd name="connsiteY17" fmla="*/ 56589 h 415011"/>
              <a:gd name="connsiteX18" fmla="*/ 180921 w 678594"/>
              <a:gd name="connsiteY18" fmla="*/ 54744 h 415011"/>
              <a:gd name="connsiteX19" fmla="*/ 156228 w 678594"/>
              <a:gd name="connsiteY19" fmla="*/ 89313 h 415011"/>
              <a:gd name="connsiteX20" fmla="*/ 45292 w 678594"/>
              <a:gd name="connsiteY20" fmla="*/ 145941 h 415011"/>
              <a:gd name="connsiteX21" fmla="*/ 49702 w 678594"/>
              <a:gd name="connsiteY21" fmla="*/ 211273 h 415011"/>
              <a:gd name="connsiteX22" fmla="*/ -80 w 678594"/>
              <a:gd name="connsiteY22" fmla="*/ 274979 h 415011"/>
              <a:gd name="connsiteX23" fmla="*/ 51094 w 678594"/>
              <a:gd name="connsiteY23" fmla="*/ 326966 h 415011"/>
              <a:gd name="connsiteX24" fmla="*/ 69417 w 678594"/>
              <a:gd name="connsiteY24" fmla="*/ 393411 h 415011"/>
              <a:gd name="connsiteX25" fmla="*/ 132323 w 678594"/>
              <a:gd name="connsiteY25" fmla="*/ 380461 h 41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78594" h="415011">
                <a:moveTo>
                  <a:pt x="125012" y="384291"/>
                </a:moveTo>
                <a:cubicBezTo>
                  <a:pt x="140945" y="398738"/>
                  <a:pt x="160196" y="409019"/>
                  <a:pt x="181061" y="414229"/>
                </a:cubicBezTo>
                <a:cubicBezTo>
                  <a:pt x="202296" y="417595"/>
                  <a:pt x="227477" y="406803"/>
                  <a:pt x="232119" y="385915"/>
                </a:cubicBezTo>
                <a:cubicBezTo>
                  <a:pt x="234324" y="376516"/>
                  <a:pt x="232119" y="365492"/>
                  <a:pt x="239313" y="358529"/>
                </a:cubicBezTo>
                <a:cubicBezTo>
                  <a:pt x="246508" y="351567"/>
                  <a:pt x="260781" y="353772"/>
                  <a:pt x="272153" y="355628"/>
                </a:cubicBezTo>
                <a:cubicBezTo>
                  <a:pt x="312953" y="361210"/>
                  <a:pt x="352071" y="337433"/>
                  <a:pt x="365914" y="298652"/>
                </a:cubicBezTo>
                <a:cubicBezTo>
                  <a:pt x="375082" y="314434"/>
                  <a:pt x="398638" y="315130"/>
                  <a:pt x="414536" y="306194"/>
                </a:cubicBezTo>
                <a:cubicBezTo>
                  <a:pt x="429319" y="295577"/>
                  <a:pt x="442548" y="282963"/>
                  <a:pt x="453873" y="268713"/>
                </a:cubicBezTo>
                <a:cubicBezTo>
                  <a:pt x="466638" y="255832"/>
                  <a:pt x="484044" y="244576"/>
                  <a:pt x="501915" y="248174"/>
                </a:cubicBezTo>
                <a:cubicBezTo>
                  <a:pt x="511314" y="252015"/>
                  <a:pt x="521131" y="254776"/>
                  <a:pt x="531157" y="256413"/>
                </a:cubicBezTo>
                <a:cubicBezTo>
                  <a:pt x="549027" y="255832"/>
                  <a:pt x="559007" y="235525"/>
                  <a:pt x="562720" y="217887"/>
                </a:cubicBezTo>
                <a:cubicBezTo>
                  <a:pt x="566434" y="200249"/>
                  <a:pt x="569799" y="179825"/>
                  <a:pt x="585928" y="171470"/>
                </a:cubicBezTo>
                <a:cubicBezTo>
                  <a:pt x="602058" y="163115"/>
                  <a:pt x="618420" y="169614"/>
                  <a:pt x="634666" y="173095"/>
                </a:cubicBezTo>
                <a:cubicBezTo>
                  <a:pt x="650912" y="176576"/>
                  <a:pt x="672495" y="173791"/>
                  <a:pt x="677601" y="158009"/>
                </a:cubicBezTo>
                <a:cubicBezTo>
                  <a:pt x="679550" y="149376"/>
                  <a:pt x="677868" y="140313"/>
                  <a:pt x="672959" y="132944"/>
                </a:cubicBezTo>
                <a:cubicBezTo>
                  <a:pt x="652200" y="97749"/>
                  <a:pt x="609995" y="81422"/>
                  <a:pt x="570959" y="93490"/>
                </a:cubicBezTo>
                <a:cubicBezTo>
                  <a:pt x="556663" y="29041"/>
                  <a:pt x="492828" y="-11609"/>
                  <a:pt x="428391" y="2688"/>
                </a:cubicBezTo>
                <a:cubicBezTo>
                  <a:pt x="396874" y="9685"/>
                  <a:pt x="369523" y="29122"/>
                  <a:pt x="352570" y="56589"/>
                </a:cubicBezTo>
                <a:cubicBezTo>
                  <a:pt x="305677" y="8675"/>
                  <a:pt x="228834" y="7852"/>
                  <a:pt x="180921" y="54744"/>
                </a:cubicBezTo>
                <a:cubicBezTo>
                  <a:pt x="170721" y="64724"/>
                  <a:pt x="162366" y="76420"/>
                  <a:pt x="156228" y="89313"/>
                </a:cubicBezTo>
                <a:cubicBezTo>
                  <a:pt x="109950" y="74320"/>
                  <a:pt x="60285" y="99675"/>
                  <a:pt x="45292" y="145941"/>
                </a:cubicBezTo>
                <a:cubicBezTo>
                  <a:pt x="38307" y="167478"/>
                  <a:pt x="39896" y="190872"/>
                  <a:pt x="49702" y="211273"/>
                </a:cubicBezTo>
                <a:cubicBezTo>
                  <a:pt x="24405" y="223805"/>
                  <a:pt x="2009" y="246897"/>
                  <a:pt x="-80" y="274979"/>
                </a:cubicBezTo>
                <a:cubicBezTo>
                  <a:pt x="-2169" y="303061"/>
                  <a:pt x="23128" y="333000"/>
                  <a:pt x="51094" y="326966"/>
                </a:cubicBezTo>
                <a:cubicBezTo>
                  <a:pt x="37808" y="350372"/>
                  <a:pt x="46012" y="380125"/>
                  <a:pt x="69417" y="393411"/>
                </a:cubicBezTo>
                <a:cubicBezTo>
                  <a:pt x="90664" y="405468"/>
                  <a:pt x="117563" y="399933"/>
                  <a:pt x="132323" y="380461"/>
                </a:cubicBezTo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20167146-E12E-4979-9E6D-7F38845906F3}"/>
              </a:ext>
            </a:extLst>
          </p:cNvPr>
          <p:cNvSpPr/>
          <p:nvPr/>
        </p:nvSpPr>
        <p:spPr>
          <a:xfrm>
            <a:off x="6871558" y="2752016"/>
            <a:ext cx="568233" cy="264642"/>
          </a:xfrm>
          <a:custGeom>
            <a:avLst/>
            <a:gdLst>
              <a:gd name="connsiteX0" fmla="*/ 567937 w 568233"/>
              <a:gd name="connsiteY0" fmla="*/ -175 h 264642"/>
              <a:gd name="connsiteX1" fmla="*/ 567937 w 568233"/>
              <a:gd name="connsiteY1" fmla="*/ 2378 h 264642"/>
              <a:gd name="connsiteX2" fmla="*/ 566661 w 568233"/>
              <a:gd name="connsiteY2" fmla="*/ 9573 h 264642"/>
              <a:gd name="connsiteX3" fmla="*/ 555057 w 568233"/>
              <a:gd name="connsiteY3" fmla="*/ 35102 h 264642"/>
              <a:gd name="connsiteX4" fmla="*/ 522913 w 568233"/>
              <a:gd name="connsiteY4" fmla="*/ 65505 h 264642"/>
              <a:gd name="connsiteX5" fmla="*/ 466285 w 568233"/>
              <a:gd name="connsiteY5" fmla="*/ 78153 h 264642"/>
              <a:gd name="connsiteX6" fmla="*/ 468838 w 568233"/>
              <a:gd name="connsiteY6" fmla="*/ 75252 h 264642"/>
              <a:gd name="connsiteX7" fmla="*/ 463848 w 568233"/>
              <a:gd name="connsiteY7" fmla="*/ 112618 h 264642"/>
              <a:gd name="connsiteX8" fmla="*/ 438667 w 568233"/>
              <a:gd name="connsiteY8" fmla="*/ 144761 h 264642"/>
              <a:gd name="connsiteX9" fmla="*/ 422422 w 568233"/>
              <a:gd name="connsiteY9" fmla="*/ 159382 h 264642"/>
              <a:gd name="connsiteX10" fmla="*/ 400490 w 568233"/>
              <a:gd name="connsiteY10" fmla="*/ 166113 h 264642"/>
              <a:gd name="connsiteX11" fmla="*/ 357554 w 568233"/>
              <a:gd name="connsiteY11" fmla="*/ 147894 h 264642"/>
              <a:gd name="connsiteX12" fmla="*/ 362776 w 568233"/>
              <a:gd name="connsiteY12" fmla="*/ 146734 h 264642"/>
              <a:gd name="connsiteX13" fmla="*/ 315315 w 568233"/>
              <a:gd name="connsiteY13" fmla="*/ 214734 h 264642"/>
              <a:gd name="connsiteX14" fmla="*/ 269827 w 568233"/>
              <a:gd name="connsiteY14" fmla="*/ 226338 h 264642"/>
              <a:gd name="connsiteX15" fmla="*/ 226428 w 568233"/>
              <a:gd name="connsiteY15" fmla="*/ 214038 h 264642"/>
              <a:gd name="connsiteX16" fmla="*/ 230141 w 568233"/>
              <a:gd name="connsiteY16" fmla="*/ 212645 h 264642"/>
              <a:gd name="connsiteX17" fmla="*/ 195329 w 568233"/>
              <a:gd name="connsiteY17" fmla="*/ 252680 h 264642"/>
              <a:gd name="connsiteX18" fmla="*/ 147172 w 568233"/>
              <a:gd name="connsiteY18" fmla="*/ 262891 h 264642"/>
              <a:gd name="connsiteX19" fmla="*/ 92980 w 568233"/>
              <a:gd name="connsiteY19" fmla="*/ 200809 h 264642"/>
              <a:gd name="connsiteX20" fmla="*/ 95997 w 568233"/>
              <a:gd name="connsiteY20" fmla="*/ 202434 h 264642"/>
              <a:gd name="connsiteX21" fmla="*/ 48769 w 568233"/>
              <a:gd name="connsiteY21" fmla="*/ 206495 h 264642"/>
              <a:gd name="connsiteX22" fmla="*/ 17089 w 568233"/>
              <a:gd name="connsiteY22" fmla="*/ 190133 h 264642"/>
              <a:gd name="connsiteX23" fmla="*/ 2816 w 568233"/>
              <a:gd name="connsiteY23" fmla="*/ 172611 h 264642"/>
              <a:gd name="connsiteX24" fmla="*/ -201 w 568233"/>
              <a:gd name="connsiteY24" fmla="*/ 165300 h 264642"/>
              <a:gd name="connsiteX25" fmla="*/ 18598 w 568233"/>
              <a:gd name="connsiteY25" fmla="*/ 188509 h 264642"/>
              <a:gd name="connsiteX26" fmla="*/ 49581 w 568233"/>
              <a:gd name="connsiteY26" fmla="*/ 203594 h 264642"/>
              <a:gd name="connsiteX27" fmla="*/ 94141 w 568233"/>
              <a:gd name="connsiteY27" fmla="*/ 198953 h 264642"/>
              <a:gd name="connsiteX28" fmla="*/ 96694 w 568233"/>
              <a:gd name="connsiteY28" fmla="*/ 197676 h 264642"/>
              <a:gd name="connsiteX29" fmla="*/ 96694 w 568233"/>
              <a:gd name="connsiteY29" fmla="*/ 200577 h 264642"/>
              <a:gd name="connsiteX30" fmla="*/ 147984 w 568233"/>
              <a:gd name="connsiteY30" fmla="*/ 258018 h 264642"/>
              <a:gd name="connsiteX31" fmla="*/ 191731 w 568233"/>
              <a:gd name="connsiteY31" fmla="*/ 248386 h 264642"/>
              <a:gd name="connsiteX32" fmla="*/ 224339 w 568233"/>
              <a:gd name="connsiteY32" fmla="*/ 210325 h 264642"/>
              <a:gd name="connsiteX33" fmla="*/ 225615 w 568233"/>
              <a:gd name="connsiteY33" fmla="*/ 207888 h 264642"/>
              <a:gd name="connsiteX34" fmla="*/ 228052 w 568233"/>
              <a:gd name="connsiteY34" fmla="*/ 208932 h 264642"/>
              <a:gd name="connsiteX35" fmla="*/ 269595 w 568233"/>
              <a:gd name="connsiteY35" fmla="*/ 220536 h 264642"/>
              <a:gd name="connsiteX36" fmla="*/ 311718 w 568233"/>
              <a:gd name="connsiteY36" fmla="*/ 208932 h 264642"/>
              <a:gd name="connsiteX37" fmla="*/ 356974 w 568233"/>
              <a:gd name="connsiteY37" fmla="*/ 145573 h 264642"/>
              <a:gd name="connsiteX38" fmla="*/ 358250 w 568233"/>
              <a:gd name="connsiteY38" fmla="*/ 139191 h 264642"/>
              <a:gd name="connsiteX39" fmla="*/ 362196 w 568233"/>
              <a:gd name="connsiteY39" fmla="*/ 144413 h 264642"/>
              <a:gd name="connsiteX40" fmla="*/ 400025 w 568233"/>
              <a:gd name="connsiteY40" fmla="*/ 160543 h 264642"/>
              <a:gd name="connsiteX41" fmla="*/ 419521 w 568233"/>
              <a:gd name="connsiteY41" fmla="*/ 154741 h 264642"/>
              <a:gd name="connsiteX42" fmla="*/ 434722 w 568233"/>
              <a:gd name="connsiteY42" fmla="*/ 140932 h 264642"/>
              <a:gd name="connsiteX43" fmla="*/ 459323 w 568233"/>
              <a:gd name="connsiteY43" fmla="*/ 110297 h 264642"/>
              <a:gd name="connsiteX44" fmla="*/ 464312 w 568233"/>
              <a:gd name="connsiteY44" fmla="*/ 76529 h 264642"/>
              <a:gd name="connsiteX45" fmla="*/ 463384 w 568233"/>
              <a:gd name="connsiteY45" fmla="*/ 73163 h 264642"/>
              <a:gd name="connsiteX46" fmla="*/ 466749 w 568233"/>
              <a:gd name="connsiteY46" fmla="*/ 73163 h 264642"/>
              <a:gd name="connsiteX47" fmla="*/ 521057 w 568233"/>
              <a:gd name="connsiteY47" fmla="*/ 61559 h 264642"/>
              <a:gd name="connsiteX48" fmla="*/ 552736 w 568233"/>
              <a:gd name="connsiteY48" fmla="*/ 32897 h 264642"/>
              <a:gd name="connsiteX49" fmla="*/ 567937 w 568233"/>
              <a:gd name="connsiteY49" fmla="*/ -175 h 26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68233" h="264642">
                <a:moveTo>
                  <a:pt x="567937" y="-175"/>
                </a:moveTo>
                <a:cubicBezTo>
                  <a:pt x="568065" y="672"/>
                  <a:pt x="568065" y="1531"/>
                  <a:pt x="567937" y="2378"/>
                </a:cubicBezTo>
                <a:cubicBezTo>
                  <a:pt x="567659" y="4803"/>
                  <a:pt x="567229" y="7205"/>
                  <a:pt x="566661" y="9573"/>
                </a:cubicBezTo>
                <a:cubicBezTo>
                  <a:pt x="564235" y="18670"/>
                  <a:pt x="560313" y="27292"/>
                  <a:pt x="555057" y="35102"/>
                </a:cubicBezTo>
                <a:cubicBezTo>
                  <a:pt x="546829" y="47576"/>
                  <a:pt x="535828" y="57974"/>
                  <a:pt x="522913" y="65505"/>
                </a:cubicBezTo>
                <a:cubicBezTo>
                  <a:pt x="505936" y="75809"/>
                  <a:pt x="486035" y="80254"/>
                  <a:pt x="466285" y="78153"/>
                </a:cubicBezTo>
                <a:lnTo>
                  <a:pt x="468838" y="75252"/>
                </a:lnTo>
                <a:cubicBezTo>
                  <a:pt x="472168" y="87877"/>
                  <a:pt x="470370" y="101303"/>
                  <a:pt x="463848" y="112618"/>
                </a:cubicBezTo>
                <a:cubicBezTo>
                  <a:pt x="457060" y="124500"/>
                  <a:pt x="448577" y="135327"/>
                  <a:pt x="438667" y="144761"/>
                </a:cubicBezTo>
                <a:cubicBezTo>
                  <a:pt x="433828" y="150238"/>
                  <a:pt x="428375" y="155147"/>
                  <a:pt x="422422" y="159382"/>
                </a:cubicBezTo>
                <a:cubicBezTo>
                  <a:pt x="415807" y="163467"/>
                  <a:pt x="408253" y="165776"/>
                  <a:pt x="400490" y="166113"/>
                </a:cubicBezTo>
                <a:cubicBezTo>
                  <a:pt x="384047" y="167540"/>
                  <a:pt x="367963" y="160705"/>
                  <a:pt x="357554" y="147894"/>
                </a:cubicBezTo>
                <a:lnTo>
                  <a:pt x="362776" y="146734"/>
                </a:lnTo>
                <a:cubicBezTo>
                  <a:pt x="357241" y="175071"/>
                  <a:pt x="340009" y="199765"/>
                  <a:pt x="315315" y="214734"/>
                </a:cubicBezTo>
                <a:cubicBezTo>
                  <a:pt x="301785" y="223368"/>
                  <a:pt x="285841" y="227441"/>
                  <a:pt x="269827" y="226338"/>
                </a:cubicBezTo>
                <a:cubicBezTo>
                  <a:pt x="254777" y="224679"/>
                  <a:pt x="240109" y="220525"/>
                  <a:pt x="226428" y="214038"/>
                </a:cubicBezTo>
                <a:lnTo>
                  <a:pt x="230141" y="212645"/>
                </a:lnTo>
                <a:cubicBezTo>
                  <a:pt x="222088" y="228706"/>
                  <a:pt x="210112" y="242468"/>
                  <a:pt x="195329" y="252680"/>
                </a:cubicBezTo>
                <a:cubicBezTo>
                  <a:pt x="181624" y="263158"/>
                  <a:pt x="163939" y="266907"/>
                  <a:pt x="147172" y="262891"/>
                </a:cubicBezTo>
                <a:cubicBezTo>
                  <a:pt x="118347" y="254850"/>
                  <a:pt x="97053" y="230458"/>
                  <a:pt x="92980" y="200809"/>
                </a:cubicBezTo>
                <a:lnTo>
                  <a:pt x="95997" y="202434"/>
                </a:lnTo>
                <a:cubicBezTo>
                  <a:pt x="81214" y="209269"/>
                  <a:pt x="64504" y="210708"/>
                  <a:pt x="48769" y="206495"/>
                </a:cubicBezTo>
                <a:cubicBezTo>
                  <a:pt x="37072" y="203606"/>
                  <a:pt x="26222" y="198001"/>
                  <a:pt x="17089" y="190133"/>
                </a:cubicBezTo>
                <a:cubicBezTo>
                  <a:pt x="11403" y="185109"/>
                  <a:pt x="6587" y="179191"/>
                  <a:pt x="2816" y="172611"/>
                </a:cubicBezTo>
                <a:cubicBezTo>
                  <a:pt x="1563" y="170290"/>
                  <a:pt x="553" y="167830"/>
                  <a:pt x="-201" y="165300"/>
                </a:cubicBezTo>
                <a:cubicBezTo>
                  <a:pt x="4603" y="174120"/>
                  <a:pt x="10974" y="181976"/>
                  <a:pt x="18598" y="188509"/>
                </a:cubicBezTo>
                <a:cubicBezTo>
                  <a:pt x="27603" y="195889"/>
                  <a:pt x="38209" y="201064"/>
                  <a:pt x="49581" y="203594"/>
                </a:cubicBezTo>
                <a:cubicBezTo>
                  <a:pt x="64527" y="207157"/>
                  <a:pt x="80251" y="205520"/>
                  <a:pt x="94141" y="198953"/>
                </a:cubicBezTo>
                <a:lnTo>
                  <a:pt x="96694" y="197676"/>
                </a:lnTo>
                <a:lnTo>
                  <a:pt x="96694" y="200577"/>
                </a:lnTo>
                <a:cubicBezTo>
                  <a:pt x="100917" y="228183"/>
                  <a:pt x="121027" y="250707"/>
                  <a:pt x="147984" y="258018"/>
                </a:cubicBezTo>
                <a:cubicBezTo>
                  <a:pt x="163278" y="261592"/>
                  <a:pt x="179361" y="258053"/>
                  <a:pt x="191731" y="248386"/>
                </a:cubicBezTo>
                <a:cubicBezTo>
                  <a:pt x="205587" y="238592"/>
                  <a:pt x="216796" y="225515"/>
                  <a:pt x="224339" y="210325"/>
                </a:cubicBezTo>
                <a:lnTo>
                  <a:pt x="225615" y="207888"/>
                </a:lnTo>
                <a:lnTo>
                  <a:pt x="228052" y="208932"/>
                </a:lnTo>
                <a:cubicBezTo>
                  <a:pt x="241153" y="215082"/>
                  <a:pt x="255194" y="219005"/>
                  <a:pt x="269595" y="220536"/>
                </a:cubicBezTo>
                <a:cubicBezTo>
                  <a:pt x="284518" y="221337"/>
                  <a:pt x="299302" y="217264"/>
                  <a:pt x="311718" y="208932"/>
                </a:cubicBezTo>
                <a:cubicBezTo>
                  <a:pt x="334984" y="195054"/>
                  <a:pt x="351393" y="172089"/>
                  <a:pt x="356974" y="145573"/>
                </a:cubicBezTo>
                <a:lnTo>
                  <a:pt x="358250" y="139191"/>
                </a:lnTo>
                <a:lnTo>
                  <a:pt x="362196" y="144413"/>
                </a:lnTo>
                <a:cubicBezTo>
                  <a:pt x="371375" y="155704"/>
                  <a:pt x="385532" y="161738"/>
                  <a:pt x="400025" y="160543"/>
                </a:cubicBezTo>
                <a:cubicBezTo>
                  <a:pt x="406907" y="160253"/>
                  <a:pt x="413602" y="158257"/>
                  <a:pt x="419521" y="154741"/>
                </a:cubicBezTo>
                <a:cubicBezTo>
                  <a:pt x="425056" y="150679"/>
                  <a:pt x="430150" y="146049"/>
                  <a:pt x="434722" y="140932"/>
                </a:cubicBezTo>
                <a:cubicBezTo>
                  <a:pt x="444388" y="131985"/>
                  <a:pt x="452673" y="121669"/>
                  <a:pt x="459323" y="110297"/>
                </a:cubicBezTo>
                <a:cubicBezTo>
                  <a:pt x="465403" y="100155"/>
                  <a:pt x="467202" y="88005"/>
                  <a:pt x="464312" y="76529"/>
                </a:cubicBezTo>
                <a:lnTo>
                  <a:pt x="463384" y="73163"/>
                </a:lnTo>
                <a:lnTo>
                  <a:pt x="466749" y="73163"/>
                </a:lnTo>
                <a:cubicBezTo>
                  <a:pt x="485629" y="75333"/>
                  <a:pt x="504706" y="71249"/>
                  <a:pt x="521057" y="61559"/>
                </a:cubicBezTo>
                <a:cubicBezTo>
                  <a:pt x="533624" y="54492"/>
                  <a:pt x="544450" y="44698"/>
                  <a:pt x="552736" y="32897"/>
                </a:cubicBezTo>
                <a:cubicBezTo>
                  <a:pt x="559710" y="22859"/>
                  <a:pt x="564862" y="11661"/>
                  <a:pt x="567937" y="-175"/>
                </a:cubicBezTo>
                <a:close/>
              </a:path>
            </a:pathLst>
          </a:custGeom>
          <a:solidFill>
            <a:srgbClr val="455A64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27762306-2ADC-467A-BEF5-5D41013D4D01}"/>
              </a:ext>
            </a:extLst>
          </p:cNvPr>
          <p:cNvSpPr/>
          <p:nvPr/>
        </p:nvSpPr>
        <p:spPr>
          <a:xfrm>
            <a:off x="6457871" y="3816350"/>
            <a:ext cx="1339928" cy="2193071"/>
          </a:xfrm>
          <a:custGeom>
            <a:avLst/>
            <a:gdLst>
              <a:gd name="connsiteX0" fmla="*/ 1275441 w 1339928"/>
              <a:gd name="connsiteY0" fmla="*/ 885107 h 2193071"/>
              <a:gd name="connsiteX1" fmla="*/ 1289830 w 1339928"/>
              <a:gd name="connsiteY1" fmla="*/ 740171 h 2193071"/>
              <a:gd name="connsiteX2" fmla="*/ 1339728 w 1339928"/>
              <a:gd name="connsiteY2" fmla="*/ 208932 h 2193071"/>
              <a:gd name="connsiteX3" fmla="*/ 1210690 w 1339928"/>
              <a:gd name="connsiteY3" fmla="*/ 139307 h 2193071"/>
              <a:gd name="connsiteX4" fmla="*/ 954006 w 1339928"/>
              <a:gd name="connsiteY4" fmla="*/ 47054 h 2193071"/>
              <a:gd name="connsiteX5" fmla="*/ 736661 w 1339928"/>
              <a:gd name="connsiteY5" fmla="*/ 120276 h 2193071"/>
              <a:gd name="connsiteX6" fmla="*/ 458162 w 1339928"/>
              <a:gd name="connsiteY6" fmla="*/ -175 h 2193071"/>
              <a:gd name="connsiteX7" fmla="*/ 144851 w 1339928"/>
              <a:gd name="connsiteY7" fmla="*/ 113198 h 2193071"/>
              <a:gd name="connsiteX8" fmla="*/ 71396 w 1339928"/>
              <a:gd name="connsiteY8" fmla="*/ 804342 h 2193071"/>
              <a:gd name="connsiteX9" fmla="*/ 67683 w 1339928"/>
              <a:gd name="connsiteY9" fmla="*/ 1032480 h 2193071"/>
              <a:gd name="connsiteX10" fmla="*/ -201 w 1339928"/>
              <a:gd name="connsiteY10" fmla="*/ 2192897 h 2193071"/>
              <a:gd name="connsiteX11" fmla="*/ 1334274 w 1339928"/>
              <a:gd name="connsiteY11" fmla="*/ 2135804 h 2193071"/>
              <a:gd name="connsiteX12" fmla="*/ 1281243 w 1339928"/>
              <a:gd name="connsiteY12" fmla="*/ 1717938 h 219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9928" h="2193071">
                <a:moveTo>
                  <a:pt x="1275441" y="885107"/>
                </a:moveTo>
                <a:lnTo>
                  <a:pt x="1289830" y="740171"/>
                </a:lnTo>
                <a:lnTo>
                  <a:pt x="1339728" y="208932"/>
                </a:lnTo>
                <a:cubicBezTo>
                  <a:pt x="1314082" y="181894"/>
                  <a:pt x="1210690" y="139307"/>
                  <a:pt x="1210690" y="139307"/>
                </a:cubicBezTo>
                <a:lnTo>
                  <a:pt x="954006" y="47054"/>
                </a:lnTo>
                <a:cubicBezTo>
                  <a:pt x="954006" y="47054"/>
                  <a:pt x="929406" y="117491"/>
                  <a:pt x="736661" y="120276"/>
                </a:cubicBezTo>
                <a:cubicBezTo>
                  <a:pt x="539391" y="123177"/>
                  <a:pt x="458162" y="-175"/>
                  <a:pt x="458162" y="-175"/>
                </a:cubicBezTo>
                <a:cubicBezTo>
                  <a:pt x="359643" y="31621"/>
                  <a:pt x="144851" y="113198"/>
                  <a:pt x="144851" y="113198"/>
                </a:cubicBezTo>
                <a:lnTo>
                  <a:pt x="71396" y="804342"/>
                </a:lnTo>
                <a:lnTo>
                  <a:pt x="67683" y="1032480"/>
                </a:lnTo>
                <a:lnTo>
                  <a:pt x="-201" y="2192897"/>
                </a:lnTo>
                <a:cubicBezTo>
                  <a:pt x="-201" y="2192897"/>
                  <a:pt x="1314547" y="2139169"/>
                  <a:pt x="1334274" y="2135804"/>
                </a:cubicBezTo>
                <a:lnTo>
                  <a:pt x="1281243" y="1717938"/>
                </a:lnTo>
                <a:close/>
              </a:path>
            </a:pathLst>
          </a:custGeom>
          <a:solidFill>
            <a:srgbClr val="EBEBEB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F9A70561-C742-45DA-8CFF-A0E4C2F3C5C4}"/>
              </a:ext>
            </a:extLst>
          </p:cNvPr>
          <p:cNvSpPr/>
          <p:nvPr/>
        </p:nvSpPr>
        <p:spPr>
          <a:xfrm>
            <a:off x="6503011" y="5001367"/>
            <a:ext cx="1232474" cy="410206"/>
          </a:xfrm>
          <a:custGeom>
            <a:avLst/>
            <a:gdLst>
              <a:gd name="connsiteX0" fmla="*/ 3513 w 1232474"/>
              <a:gd name="connsiteY0" fmla="*/ 313370 h 410206"/>
              <a:gd name="connsiteX1" fmla="*/ -201 w 1232474"/>
              <a:gd name="connsiteY1" fmla="*/ 410032 h 410206"/>
              <a:gd name="connsiteX2" fmla="*/ 958764 w 1232474"/>
              <a:gd name="connsiteY2" fmla="*/ 204522 h 410206"/>
              <a:gd name="connsiteX3" fmla="*/ 1229257 w 1232474"/>
              <a:gd name="connsiteY3" fmla="*/ 73511 h 410206"/>
              <a:gd name="connsiteX4" fmla="*/ 1232274 w 1232474"/>
              <a:gd name="connsiteY4" fmla="*/ -175 h 41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474" h="410206">
                <a:moveTo>
                  <a:pt x="3513" y="313370"/>
                </a:moveTo>
                <a:lnTo>
                  <a:pt x="-201" y="410032"/>
                </a:lnTo>
                <a:cubicBezTo>
                  <a:pt x="-201" y="410032"/>
                  <a:pt x="816033" y="262079"/>
                  <a:pt x="958764" y="204522"/>
                </a:cubicBezTo>
                <a:cubicBezTo>
                  <a:pt x="1134799" y="133621"/>
                  <a:pt x="1229257" y="73511"/>
                  <a:pt x="1229257" y="73511"/>
                </a:cubicBezTo>
                <a:lnTo>
                  <a:pt x="1232274" y="-175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17C510C2-6021-4C0F-8EEF-B3FC91A66F12}"/>
              </a:ext>
            </a:extLst>
          </p:cNvPr>
          <p:cNvSpPr/>
          <p:nvPr/>
        </p:nvSpPr>
        <p:spPr>
          <a:xfrm>
            <a:off x="6292417" y="3988091"/>
            <a:ext cx="1261230" cy="1326844"/>
          </a:xfrm>
          <a:custGeom>
            <a:avLst/>
            <a:gdLst>
              <a:gd name="connsiteX0" fmla="*/ 270850 w 1261230"/>
              <a:gd name="connsiteY0" fmla="*/ -175 h 1326844"/>
              <a:gd name="connsiteX1" fmla="*/ 48863 w 1261230"/>
              <a:gd name="connsiteY1" fmla="*/ 263936 h 1326844"/>
              <a:gd name="connsiteX2" fmla="*/ 51532 w 1261230"/>
              <a:gd name="connsiteY2" fmla="*/ 1260734 h 1326844"/>
              <a:gd name="connsiteX3" fmla="*/ 1225405 w 1261230"/>
              <a:gd name="connsiteY3" fmla="*/ 1120439 h 1326844"/>
              <a:gd name="connsiteX4" fmla="*/ 1261030 w 1261230"/>
              <a:gd name="connsiteY4" fmla="*/ 852151 h 1326844"/>
              <a:gd name="connsiteX5" fmla="*/ 446653 w 1261230"/>
              <a:gd name="connsiteY5" fmla="*/ 906110 h 1326844"/>
              <a:gd name="connsiteX6" fmla="*/ 344420 w 1261230"/>
              <a:gd name="connsiteY6" fmla="*/ 340871 h 132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1230" h="1326844">
                <a:moveTo>
                  <a:pt x="270850" y="-175"/>
                </a:moveTo>
                <a:cubicBezTo>
                  <a:pt x="270850" y="-175"/>
                  <a:pt x="86809" y="29184"/>
                  <a:pt x="48863" y="263936"/>
                </a:cubicBezTo>
                <a:cubicBezTo>
                  <a:pt x="24378" y="414790"/>
                  <a:pt x="-49540" y="1081682"/>
                  <a:pt x="51532" y="1260734"/>
                </a:cubicBezTo>
                <a:cubicBezTo>
                  <a:pt x="168617" y="1467984"/>
                  <a:pt x="1225405" y="1120439"/>
                  <a:pt x="1225405" y="1120439"/>
                </a:cubicBezTo>
                <a:lnTo>
                  <a:pt x="1261030" y="852151"/>
                </a:lnTo>
                <a:lnTo>
                  <a:pt x="446653" y="906110"/>
                </a:lnTo>
                <a:lnTo>
                  <a:pt x="344420" y="340871"/>
                </a:lnTo>
                <a:close/>
              </a:path>
            </a:pathLst>
          </a:custGeom>
          <a:solidFill>
            <a:srgbClr val="D97560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D2D7826D-10BE-49C5-A3D3-A11110531816}"/>
              </a:ext>
            </a:extLst>
          </p:cNvPr>
          <p:cNvSpPr/>
          <p:nvPr/>
        </p:nvSpPr>
        <p:spPr>
          <a:xfrm>
            <a:off x="6268259" y="3915449"/>
            <a:ext cx="516151" cy="860796"/>
          </a:xfrm>
          <a:custGeom>
            <a:avLst/>
            <a:gdLst>
              <a:gd name="connsiteX0" fmla="*/ -201 w 516151"/>
              <a:gd name="connsiteY0" fmla="*/ 860622 h 860796"/>
              <a:gd name="connsiteX1" fmla="*/ 515950 w 516151"/>
              <a:gd name="connsiteY1" fmla="*/ 860622 h 860796"/>
              <a:gd name="connsiteX2" fmla="*/ 374728 w 516151"/>
              <a:gd name="connsiteY2" fmla="*/ -175 h 860796"/>
              <a:gd name="connsiteX3" fmla="*/ 40181 w 516151"/>
              <a:gd name="connsiteY3" fmla="*/ 368838 h 860796"/>
              <a:gd name="connsiteX4" fmla="*/ -201 w 516151"/>
              <a:gd name="connsiteY4" fmla="*/ 860622 h 86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151" h="860796">
                <a:moveTo>
                  <a:pt x="-201" y="860622"/>
                </a:moveTo>
                <a:lnTo>
                  <a:pt x="515950" y="860622"/>
                </a:lnTo>
                <a:lnTo>
                  <a:pt x="374728" y="-175"/>
                </a:lnTo>
                <a:cubicBezTo>
                  <a:pt x="374728" y="-175"/>
                  <a:pt x="78939" y="59703"/>
                  <a:pt x="40181" y="368838"/>
                </a:cubicBezTo>
                <a:cubicBezTo>
                  <a:pt x="1075" y="680642"/>
                  <a:pt x="-201" y="860622"/>
                  <a:pt x="-201" y="860622"/>
                </a:cubicBezTo>
                <a:close/>
              </a:path>
            </a:pathLst>
          </a:custGeom>
          <a:solidFill>
            <a:srgbClr val="EBEBEB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63" name="Forma libre: forma 62">
            <a:extLst>
              <a:ext uri="{FF2B5EF4-FFF2-40B4-BE49-F238E27FC236}">
                <a16:creationId xmlns:a16="http://schemas.microsoft.com/office/drawing/2014/main" id="{42627B90-8429-475F-87DB-D141DFF64A7B}"/>
              </a:ext>
            </a:extLst>
          </p:cNvPr>
          <p:cNvSpPr/>
          <p:nvPr/>
        </p:nvSpPr>
        <p:spPr>
          <a:xfrm>
            <a:off x="6333242" y="4284926"/>
            <a:ext cx="453721" cy="494453"/>
          </a:xfrm>
          <a:custGeom>
            <a:avLst/>
            <a:gdLst>
              <a:gd name="connsiteX0" fmla="*/ -201 w 453721"/>
              <a:gd name="connsiteY0" fmla="*/ 491145 h 494453"/>
              <a:gd name="connsiteX1" fmla="*/ 2120 w 453721"/>
              <a:gd name="connsiteY1" fmla="*/ 491145 h 494453"/>
              <a:gd name="connsiteX2" fmla="*/ 8850 w 453721"/>
              <a:gd name="connsiteY2" fmla="*/ 491145 h 494453"/>
              <a:gd name="connsiteX3" fmla="*/ 34960 w 453721"/>
              <a:gd name="connsiteY3" fmla="*/ 490565 h 494453"/>
              <a:gd name="connsiteX4" fmla="*/ 131158 w 453721"/>
              <a:gd name="connsiteY4" fmla="*/ 489753 h 494453"/>
              <a:gd name="connsiteX5" fmla="*/ 450968 w 453721"/>
              <a:gd name="connsiteY5" fmla="*/ 488941 h 494453"/>
              <a:gd name="connsiteX6" fmla="*/ 448299 w 453721"/>
              <a:gd name="connsiteY6" fmla="*/ 491842 h 494453"/>
              <a:gd name="connsiteX7" fmla="*/ 446442 w 453721"/>
              <a:gd name="connsiteY7" fmla="*/ 470722 h 494453"/>
              <a:gd name="connsiteX8" fmla="*/ 418708 w 453721"/>
              <a:gd name="connsiteY8" fmla="*/ 137799 h 494453"/>
              <a:gd name="connsiteX9" fmla="*/ 410934 w 453721"/>
              <a:gd name="connsiteY9" fmla="*/ 36842 h 494453"/>
              <a:gd name="connsiteX10" fmla="*/ 409077 w 453721"/>
              <a:gd name="connsiteY10" fmla="*/ 9341 h 494453"/>
              <a:gd name="connsiteX11" fmla="*/ 409077 w 453721"/>
              <a:gd name="connsiteY11" fmla="*/ 2262 h 494453"/>
              <a:gd name="connsiteX12" fmla="*/ 409077 w 453721"/>
              <a:gd name="connsiteY12" fmla="*/ -175 h 494453"/>
              <a:gd name="connsiteX13" fmla="*/ 409077 w 453721"/>
              <a:gd name="connsiteY13" fmla="*/ 2146 h 494453"/>
              <a:gd name="connsiteX14" fmla="*/ 410005 w 453721"/>
              <a:gd name="connsiteY14" fmla="*/ 9341 h 494453"/>
              <a:gd name="connsiteX15" fmla="*/ 412790 w 453721"/>
              <a:gd name="connsiteY15" fmla="*/ 36727 h 494453"/>
              <a:gd name="connsiteX16" fmla="*/ 422305 w 453721"/>
              <a:gd name="connsiteY16" fmla="*/ 137451 h 494453"/>
              <a:gd name="connsiteX17" fmla="*/ 451664 w 453721"/>
              <a:gd name="connsiteY17" fmla="*/ 470258 h 494453"/>
              <a:gd name="connsiteX18" fmla="*/ 453521 w 453721"/>
              <a:gd name="connsiteY18" fmla="*/ 491378 h 494453"/>
              <a:gd name="connsiteX19" fmla="*/ 453521 w 453721"/>
              <a:gd name="connsiteY19" fmla="*/ 494279 h 494453"/>
              <a:gd name="connsiteX20" fmla="*/ 450620 w 453721"/>
              <a:gd name="connsiteY20" fmla="*/ 494279 h 494453"/>
              <a:gd name="connsiteX21" fmla="*/ 130810 w 453721"/>
              <a:gd name="connsiteY21" fmla="*/ 493466 h 494453"/>
              <a:gd name="connsiteX22" fmla="*/ 34612 w 453721"/>
              <a:gd name="connsiteY22" fmla="*/ 492654 h 494453"/>
              <a:gd name="connsiteX23" fmla="*/ 8502 w 453721"/>
              <a:gd name="connsiteY23" fmla="*/ 492654 h 494453"/>
              <a:gd name="connsiteX24" fmla="*/ 1772 w 453721"/>
              <a:gd name="connsiteY24" fmla="*/ 492654 h 494453"/>
              <a:gd name="connsiteX25" fmla="*/ -201 w 453721"/>
              <a:gd name="connsiteY25" fmla="*/ 491145 h 49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53721" h="494453">
                <a:moveTo>
                  <a:pt x="-201" y="491145"/>
                </a:moveTo>
                <a:lnTo>
                  <a:pt x="2120" y="491145"/>
                </a:lnTo>
                <a:lnTo>
                  <a:pt x="8850" y="491145"/>
                </a:lnTo>
                <a:lnTo>
                  <a:pt x="34960" y="490565"/>
                </a:lnTo>
                <a:lnTo>
                  <a:pt x="131158" y="489753"/>
                </a:lnTo>
                <a:lnTo>
                  <a:pt x="450968" y="488941"/>
                </a:lnTo>
                <a:lnTo>
                  <a:pt x="448299" y="491842"/>
                </a:lnTo>
                <a:cubicBezTo>
                  <a:pt x="447718" y="485111"/>
                  <a:pt x="447138" y="477917"/>
                  <a:pt x="446442" y="470722"/>
                </a:cubicBezTo>
                <a:cubicBezTo>
                  <a:pt x="435650" y="340872"/>
                  <a:pt x="425903" y="223438"/>
                  <a:pt x="418708" y="137799"/>
                </a:cubicBezTo>
                <a:cubicBezTo>
                  <a:pt x="415459" y="95559"/>
                  <a:pt x="412790" y="61211"/>
                  <a:pt x="410934" y="36842"/>
                </a:cubicBezTo>
                <a:cubicBezTo>
                  <a:pt x="410121" y="25238"/>
                  <a:pt x="409541" y="16071"/>
                  <a:pt x="409077" y="9341"/>
                </a:cubicBezTo>
                <a:cubicBezTo>
                  <a:pt x="409077" y="6556"/>
                  <a:pt x="409077" y="4119"/>
                  <a:pt x="409077" y="2262"/>
                </a:cubicBezTo>
                <a:cubicBezTo>
                  <a:pt x="409077" y="406"/>
                  <a:pt x="409077" y="-175"/>
                  <a:pt x="409077" y="-175"/>
                </a:cubicBezTo>
                <a:cubicBezTo>
                  <a:pt x="409193" y="591"/>
                  <a:pt x="409193" y="1380"/>
                  <a:pt x="409077" y="2146"/>
                </a:cubicBezTo>
                <a:lnTo>
                  <a:pt x="410005" y="9341"/>
                </a:lnTo>
                <a:cubicBezTo>
                  <a:pt x="410701" y="15955"/>
                  <a:pt x="411630" y="25122"/>
                  <a:pt x="412790" y="36727"/>
                </a:cubicBezTo>
                <a:cubicBezTo>
                  <a:pt x="415111" y="60979"/>
                  <a:pt x="418360" y="95327"/>
                  <a:pt x="422305" y="137451"/>
                </a:cubicBezTo>
                <a:cubicBezTo>
                  <a:pt x="429848" y="223089"/>
                  <a:pt x="440176" y="340524"/>
                  <a:pt x="451664" y="470258"/>
                </a:cubicBezTo>
                <a:cubicBezTo>
                  <a:pt x="452244" y="477453"/>
                  <a:pt x="452940" y="484647"/>
                  <a:pt x="453521" y="491378"/>
                </a:cubicBezTo>
                <a:lnTo>
                  <a:pt x="453521" y="494279"/>
                </a:lnTo>
                <a:lnTo>
                  <a:pt x="450620" y="494279"/>
                </a:lnTo>
                <a:lnTo>
                  <a:pt x="130810" y="493466"/>
                </a:lnTo>
                <a:lnTo>
                  <a:pt x="34612" y="492654"/>
                </a:lnTo>
                <a:lnTo>
                  <a:pt x="8502" y="492654"/>
                </a:lnTo>
                <a:lnTo>
                  <a:pt x="1772" y="492654"/>
                </a:lnTo>
                <a:cubicBezTo>
                  <a:pt x="496" y="491378"/>
                  <a:pt x="-201" y="491262"/>
                  <a:pt x="-201" y="491145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64" name="Forma libre: forma 63">
            <a:extLst>
              <a:ext uri="{FF2B5EF4-FFF2-40B4-BE49-F238E27FC236}">
                <a16:creationId xmlns:a16="http://schemas.microsoft.com/office/drawing/2014/main" id="{6AE65ECF-381A-4906-BE11-41ADBA340E13}"/>
              </a:ext>
            </a:extLst>
          </p:cNvPr>
          <p:cNvSpPr/>
          <p:nvPr/>
        </p:nvSpPr>
        <p:spPr>
          <a:xfrm>
            <a:off x="7732210" y="4253131"/>
            <a:ext cx="40361" cy="444787"/>
          </a:xfrm>
          <a:custGeom>
            <a:avLst/>
            <a:gdLst>
              <a:gd name="connsiteX0" fmla="*/ 39743 w 40361"/>
              <a:gd name="connsiteY0" fmla="*/ -175 h 444787"/>
              <a:gd name="connsiteX1" fmla="*/ 39743 w 40361"/>
              <a:gd name="connsiteY1" fmla="*/ 17347 h 444787"/>
              <a:gd name="connsiteX2" fmla="*/ 38002 w 40361"/>
              <a:gd name="connsiteY2" fmla="*/ 65157 h 444787"/>
              <a:gd name="connsiteX3" fmla="*/ 25818 w 40361"/>
              <a:gd name="connsiteY3" fmla="*/ 222741 h 444787"/>
              <a:gd name="connsiteX4" fmla="*/ 8992 w 40361"/>
              <a:gd name="connsiteY4" fmla="*/ 379745 h 444787"/>
              <a:gd name="connsiteX5" fmla="*/ 2842 w 40361"/>
              <a:gd name="connsiteY5" fmla="*/ 427206 h 444787"/>
              <a:gd name="connsiteX6" fmla="*/ -175 w 40361"/>
              <a:gd name="connsiteY6" fmla="*/ 444613 h 444787"/>
              <a:gd name="connsiteX7" fmla="*/ 869 w 40361"/>
              <a:gd name="connsiteY7" fmla="*/ 426974 h 444787"/>
              <a:gd name="connsiteX8" fmla="*/ 5278 w 40361"/>
              <a:gd name="connsiteY8" fmla="*/ 379397 h 444787"/>
              <a:gd name="connsiteX9" fmla="*/ 20596 w 40361"/>
              <a:gd name="connsiteY9" fmla="*/ 222161 h 444787"/>
              <a:gd name="connsiteX10" fmla="*/ 34289 w 40361"/>
              <a:gd name="connsiteY10" fmla="*/ 64924 h 444787"/>
              <a:gd name="connsiteX11" fmla="*/ 37770 w 40361"/>
              <a:gd name="connsiteY11" fmla="*/ 17231 h 444787"/>
              <a:gd name="connsiteX12" fmla="*/ 39743 w 40361"/>
              <a:gd name="connsiteY12" fmla="*/ -175 h 44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361" h="444787">
                <a:moveTo>
                  <a:pt x="39743" y="-175"/>
                </a:moveTo>
                <a:cubicBezTo>
                  <a:pt x="40300" y="5651"/>
                  <a:pt x="40300" y="11522"/>
                  <a:pt x="39743" y="17347"/>
                </a:cubicBezTo>
                <a:cubicBezTo>
                  <a:pt x="39743" y="28952"/>
                  <a:pt x="38931" y="44965"/>
                  <a:pt x="38002" y="65157"/>
                </a:cubicBezTo>
                <a:cubicBezTo>
                  <a:pt x="35914" y="105655"/>
                  <a:pt x="31620" y="161355"/>
                  <a:pt x="25818" y="222741"/>
                </a:cubicBezTo>
                <a:cubicBezTo>
                  <a:pt x="20016" y="284127"/>
                  <a:pt x="14214" y="339595"/>
                  <a:pt x="8992" y="379745"/>
                </a:cubicBezTo>
                <a:cubicBezTo>
                  <a:pt x="6555" y="399821"/>
                  <a:pt x="4466" y="416066"/>
                  <a:pt x="2842" y="427206"/>
                </a:cubicBezTo>
                <a:cubicBezTo>
                  <a:pt x="2331" y="433090"/>
                  <a:pt x="1322" y="438904"/>
                  <a:pt x="-175" y="444613"/>
                </a:cubicBezTo>
                <a:cubicBezTo>
                  <a:pt x="-303" y="438718"/>
                  <a:pt x="45" y="432811"/>
                  <a:pt x="869" y="426974"/>
                </a:cubicBezTo>
                <a:cubicBezTo>
                  <a:pt x="1914" y="415370"/>
                  <a:pt x="3422" y="398776"/>
                  <a:pt x="5278" y="379397"/>
                </a:cubicBezTo>
                <a:cubicBezTo>
                  <a:pt x="9340" y="338319"/>
                  <a:pt x="14678" y="283199"/>
                  <a:pt x="20596" y="222161"/>
                </a:cubicBezTo>
                <a:cubicBezTo>
                  <a:pt x="26514" y="161123"/>
                  <a:pt x="31156" y="105191"/>
                  <a:pt x="34289" y="64924"/>
                </a:cubicBezTo>
                <a:cubicBezTo>
                  <a:pt x="35682" y="45546"/>
                  <a:pt x="36842" y="29416"/>
                  <a:pt x="37770" y="17231"/>
                </a:cubicBezTo>
                <a:cubicBezTo>
                  <a:pt x="37991" y="11383"/>
                  <a:pt x="38652" y="5569"/>
                  <a:pt x="39743" y="-175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65" name="Forma libre: forma 64">
            <a:extLst>
              <a:ext uri="{FF2B5EF4-FFF2-40B4-BE49-F238E27FC236}">
                <a16:creationId xmlns:a16="http://schemas.microsoft.com/office/drawing/2014/main" id="{B89E2042-26D3-4059-B213-C5222CF4B1BD}"/>
              </a:ext>
            </a:extLst>
          </p:cNvPr>
          <p:cNvSpPr/>
          <p:nvPr/>
        </p:nvSpPr>
        <p:spPr>
          <a:xfrm>
            <a:off x="6595147" y="3977389"/>
            <a:ext cx="197270" cy="182211"/>
          </a:xfrm>
          <a:custGeom>
            <a:avLst/>
            <a:gdLst>
              <a:gd name="connsiteX0" fmla="*/ 197069 w 197270"/>
              <a:gd name="connsiteY0" fmla="*/ 182037 h 182211"/>
              <a:gd name="connsiteX1" fmla="*/ 191267 w 197270"/>
              <a:gd name="connsiteY1" fmla="*/ 172405 h 182211"/>
              <a:gd name="connsiteX2" fmla="*/ 176878 w 197270"/>
              <a:gd name="connsiteY2" fmla="*/ 145599 h 182211"/>
              <a:gd name="connsiteX3" fmla="*/ 121527 w 197270"/>
              <a:gd name="connsiteY3" fmla="*/ 62862 h 182211"/>
              <a:gd name="connsiteX4" fmla="*/ 40298 w 197270"/>
              <a:gd name="connsiteY4" fmla="*/ 8322 h 182211"/>
              <a:gd name="connsiteX5" fmla="*/ -201 w 197270"/>
              <a:gd name="connsiteY5" fmla="*/ 664 h 182211"/>
              <a:gd name="connsiteX6" fmla="*/ 11403 w 197270"/>
              <a:gd name="connsiteY6" fmla="*/ -33 h 182211"/>
              <a:gd name="connsiteX7" fmla="*/ 41690 w 197270"/>
              <a:gd name="connsiteY7" fmla="*/ 4725 h 182211"/>
              <a:gd name="connsiteX8" fmla="*/ 126052 w 197270"/>
              <a:gd name="connsiteY8" fmla="*/ 59381 h 182211"/>
              <a:gd name="connsiteX9" fmla="*/ 180824 w 197270"/>
              <a:gd name="connsiteY9" fmla="*/ 143859 h 182211"/>
              <a:gd name="connsiteX10" fmla="*/ 193704 w 197270"/>
              <a:gd name="connsiteY10" fmla="*/ 171477 h 182211"/>
              <a:gd name="connsiteX11" fmla="*/ 197069 w 197270"/>
              <a:gd name="connsiteY11" fmla="*/ 182037 h 18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7270" h="182211">
                <a:moveTo>
                  <a:pt x="197069" y="182037"/>
                </a:moveTo>
                <a:cubicBezTo>
                  <a:pt x="194749" y="179078"/>
                  <a:pt x="192799" y="175840"/>
                  <a:pt x="191267" y="172405"/>
                </a:cubicBezTo>
                <a:lnTo>
                  <a:pt x="176878" y="145599"/>
                </a:lnTo>
                <a:cubicBezTo>
                  <a:pt x="161793" y="115916"/>
                  <a:pt x="143215" y="88136"/>
                  <a:pt x="121527" y="62862"/>
                </a:cubicBezTo>
                <a:cubicBezTo>
                  <a:pt x="99618" y="37971"/>
                  <a:pt x="71629" y="19172"/>
                  <a:pt x="40298" y="8322"/>
                </a:cubicBezTo>
                <a:cubicBezTo>
                  <a:pt x="27057" y="4563"/>
                  <a:pt x="13504" y="1998"/>
                  <a:pt x="-201" y="664"/>
                </a:cubicBezTo>
                <a:cubicBezTo>
                  <a:pt x="3617" y="-125"/>
                  <a:pt x="7528" y="-358"/>
                  <a:pt x="11403" y="-33"/>
                </a:cubicBezTo>
                <a:cubicBezTo>
                  <a:pt x="21661" y="234"/>
                  <a:pt x="31850" y="1836"/>
                  <a:pt x="41690" y="4725"/>
                </a:cubicBezTo>
                <a:cubicBezTo>
                  <a:pt x="74332" y="14763"/>
                  <a:pt x="103552" y="33689"/>
                  <a:pt x="126052" y="59381"/>
                </a:cubicBezTo>
                <a:cubicBezTo>
                  <a:pt x="148088" y="84898"/>
                  <a:pt x="166516" y="113329"/>
                  <a:pt x="180824" y="143859"/>
                </a:cubicBezTo>
                <a:cubicBezTo>
                  <a:pt x="186509" y="155463"/>
                  <a:pt x="190803" y="164862"/>
                  <a:pt x="193704" y="171477"/>
                </a:cubicBezTo>
                <a:cubicBezTo>
                  <a:pt x="195305" y="174830"/>
                  <a:pt x="196431" y="178381"/>
                  <a:pt x="197069" y="182037"/>
                </a:cubicBezTo>
                <a:close/>
              </a:path>
            </a:pathLst>
          </a:custGeom>
          <a:solidFill>
            <a:srgbClr val="263238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66" name="Forma libre: forma 65">
            <a:extLst>
              <a:ext uri="{FF2B5EF4-FFF2-40B4-BE49-F238E27FC236}">
                <a16:creationId xmlns:a16="http://schemas.microsoft.com/office/drawing/2014/main" id="{D27327BC-A43D-4C2A-97C3-263A1F2EFBB2}"/>
              </a:ext>
            </a:extLst>
          </p:cNvPr>
          <p:cNvSpPr/>
          <p:nvPr/>
        </p:nvSpPr>
        <p:spPr>
          <a:xfrm>
            <a:off x="6718151" y="4360585"/>
            <a:ext cx="96546" cy="454534"/>
          </a:xfrm>
          <a:custGeom>
            <a:avLst/>
            <a:gdLst>
              <a:gd name="connsiteX0" fmla="*/ 7110 w 96546"/>
              <a:gd name="connsiteY0" fmla="*/ 454360 h 454534"/>
              <a:gd name="connsiteX1" fmla="*/ 96346 w 96546"/>
              <a:gd name="connsiteY1" fmla="*/ 427322 h 454534"/>
              <a:gd name="connsiteX2" fmla="*/ 30434 w 96546"/>
              <a:gd name="connsiteY2" fmla="*/ -175 h 454534"/>
              <a:gd name="connsiteX3" fmla="*/ 66059 w 96546"/>
              <a:gd name="connsiteY3" fmla="*/ 415486 h 454534"/>
              <a:gd name="connsiteX4" fmla="*/ -201 w 96546"/>
              <a:gd name="connsiteY4" fmla="*/ 415486 h 45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46" h="454534">
                <a:moveTo>
                  <a:pt x="7110" y="454360"/>
                </a:moveTo>
                <a:cubicBezTo>
                  <a:pt x="6181" y="449254"/>
                  <a:pt x="96346" y="427322"/>
                  <a:pt x="96346" y="427322"/>
                </a:cubicBezTo>
                <a:lnTo>
                  <a:pt x="30434" y="-175"/>
                </a:lnTo>
                <a:lnTo>
                  <a:pt x="66059" y="415486"/>
                </a:lnTo>
                <a:lnTo>
                  <a:pt x="-201" y="415486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67" name="Forma libre: forma 66">
            <a:extLst>
              <a:ext uri="{FF2B5EF4-FFF2-40B4-BE49-F238E27FC236}">
                <a16:creationId xmlns:a16="http://schemas.microsoft.com/office/drawing/2014/main" id="{41B8D5A6-4B6F-418E-9CBC-6EBA0A9CAFDB}"/>
              </a:ext>
            </a:extLst>
          </p:cNvPr>
          <p:cNvSpPr/>
          <p:nvPr/>
        </p:nvSpPr>
        <p:spPr>
          <a:xfrm>
            <a:off x="7214390" y="4889747"/>
            <a:ext cx="1399991" cy="1356854"/>
          </a:xfrm>
          <a:custGeom>
            <a:avLst/>
            <a:gdLst>
              <a:gd name="connsiteX0" fmla="*/ 1399791 w 1399991"/>
              <a:gd name="connsiteY0" fmla="*/ 1287179 h 1356854"/>
              <a:gd name="connsiteX1" fmla="*/ 1255784 w 1399991"/>
              <a:gd name="connsiteY1" fmla="*/ 1034209 h 1356854"/>
              <a:gd name="connsiteX2" fmla="*/ 1034168 w 1399991"/>
              <a:gd name="connsiteY2" fmla="*/ 100781 h 1356854"/>
              <a:gd name="connsiteX3" fmla="*/ 100755 w 1399991"/>
              <a:gd name="connsiteY3" fmla="*/ 322397 h 1356854"/>
              <a:gd name="connsiteX4" fmla="*/ 322359 w 1399991"/>
              <a:gd name="connsiteY4" fmla="*/ 1255825 h 1356854"/>
              <a:gd name="connsiteX5" fmla="*/ 1093326 w 1399991"/>
              <a:gd name="connsiteY5" fmla="*/ 1214886 h 1356854"/>
              <a:gd name="connsiteX6" fmla="*/ 1093326 w 1399991"/>
              <a:gd name="connsiteY6" fmla="*/ 1214886 h 135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9991" h="1356854">
                <a:moveTo>
                  <a:pt x="1399791" y="1287179"/>
                </a:moveTo>
                <a:lnTo>
                  <a:pt x="1255784" y="1034209"/>
                </a:lnTo>
                <a:cubicBezTo>
                  <a:pt x="1452346" y="715257"/>
                  <a:pt x="1353131" y="297344"/>
                  <a:pt x="1034168" y="100781"/>
                </a:cubicBezTo>
                <a:cubicBezTo>
                  <a:pt x="715217" y="-95782"/>
                  <a:pt x="297306" y="3434"/>
                  <a:pt x="100755" y="322397"/>
                </a:cubicBezTo>
                <a:cubicBezTo>
                  <a:pt x="-95807" y="641349"/>
                  <a:pt x="3409" y="1059262"/>
                  <a:pt x="322359" y="1255825"/>
                </a:cubicBezTo>
                <a:cubicBezTo>
                  <a:pt x="562809" y="1403999"/>
                  <a:pt x="869912" y="1387695"/>
                  <a:pt x="1093326" y="1214886"/>
                </a:cubicBezTo>
                <a:lnTo>
                  <a:pt x="1093326" y="1214886"/>
                </a:lnTo>
                <a:close/>
              </a:path>
            </a:pathLst>
          </a:custGeom>
          <a:solidFill>
            <a:srgbClr val="F94541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5D03ABB5-919D-4D69-A246-4046CE4224F6}"/>
              </a:ext>
            </a:extLst>
          </p:cNvPr>
          <p:cNvSpPr/>
          <p:nvPr/>
        </p:nvSpPr>
        <p:spPr>
          <a:xfrm>
            <a:off x="7482283" y="4815456"/>
            <a:ext cx="669862" cy="379141"/>
          </a:xfrm>
          <a:custGeom>
            <a:avLst/>
            <a:gdLst>
              <a:gd name="connsiteX0" fmla="*/ -201 w 669862"/>
              <a:gd name="connsiteY0" fmla="*/ 33490 h 379141"/>
              <a:gd name="connsiteX1" fmla="*/ 419056 w 669862"/>
              <a:gd name="connsiteY1" fmla="*/ 766 h 379141"/>
              <a:gd name="connsiteX2" fmla="*/ 537302 w 669862"/>
              <a:gd name="connsiteY2" fmla="*/ 85477 h 379141"/>
              <a:gd name="connsiteX3" fmla="*/ 666456 w 669862"/>
              <a:gd name="connsiteY3" fmla="*/ 131893 h 379141"/>
              <a:gd name="connsiteX4" fmla="*/ 614934 w 669862"/>
              <a:gd name="connsiteY4" fmla="*/ 155682 h 379141"/>
              <a:gd name="connsiteX5" fmla="*/ 665992 w 669862"/>
              <a:gd name="connsiteY5" fmla="*/ 248515 h 379141"/>
              <a:gd name="connsiteX6" fmla="*/ 592538 w 669862"/>
              <a:gd name="connsiteY6" fmla="*/ 245962 h 379141"/>
              <a:gd name="connsiteX7" fmla="*/ 493090 w 669862"/>
              <a:gd name="connsiteY7" fmla="*/ 149068 h 379141"/>
              <a:gd name="connsiteX8" fmla="*/ 559582 w 669862"/>
              <a:gd name="connsiteY8" fmla="*/ 332529 h 379141"/>
              <a:gd name="connsiteX9" fmla="*/ 477541 w 669862"/>
              <a:gd name="connsiteY9" fmla="*/ 310249 h 379141"/>
              <a:gd name="connsiteX10" fmla="*/ 441916 w 669862"/>
              <a:gd name="connsiteY10" fmla="*/ 241785 h 379141"/>
              <a:gd name="connsiteX11" fmla="*/ 343397 w 669862"/>
              <a:gd name="connsiteY11" fmla="*/ 140713 h 379141"/>
              <a:gd name="connsiteX12" fmla="*/ 408960 w 669862"/>
              <a:gd name="connsiteY12" fmla="*/ 370707 h 379141"/>
              <a:gd name="connsiteX13" fmla="*/ 345602 w 669862"/>
              <a:gd name="connsiteY13" fmla="*/ 360844 h 379141"/>
              <a:gd name="connsiteX14" fmla="*/ 281431 w 669862"/>
              <a:gd name="connsiteY14" fmla="*/ 246426 h 379141"/>
              <a:gd name="connsiteX15" fmla="*/ 223991 w 669862"/>
              <a:gd name="connsiteY15" fmla="*/ 160788 h 379141"/>
              <a:gd name="connsiteX16" fmla="*/ 234202 w 669862"/>
              <a:gd name="connsiteY16" fmla="*/ 221361 h 379141"/>
              <a:gd name="connsiteX17" fmla="*/ 272844 w 669862"/>
              <a:gd name="connsiteY17" fmla="*/ 336475 h 379141"/>
              <a:gd name="connsiteX18" fmla="*/ 210994 w 669862"/>
              <a:gd name="connsiteY18" fmla="*/ 324871 h 379141"/>
              <a:gd name="connsiteX19" fmla="*/ 158775 w 669862"/>
              <a:gd name="connsiteY19" fmla="*/ 253273 h 379141"/>
              <a:gd name="connsiteX20" fmla="*/ 120250 w 669862"/>
              <a:gd name="connsiteY20" fmla="*/ 194440 h 379141"/>
              <a:gd name="connsiteX21" fmla="*/ 20338 w 669862"/>
              <a:gd name="connsiteY21" fmla="*/ 196180 h 37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9862" h="379141">
                <a:moveTo>
                  <a:pt x="-201" y="33490"/>
                </a:moveTo>
                <a:cubicBezTo>
                  <a:pt x="-201" y="33490"/>
                  <a:pt x="409425" y="-6776"/>
                  <a:pt x="419056" y="766"/>
                </a:cubicBezTo>
                <a:cubicBezTo>
                  <a:pt x="428688" y="8309"/>
                  <a:pt x="537302" y="85477"/>
                  <a:pt x="537302" y="85477"/>
                </a:cubicBezTo>
                <a:cubicBezTo>
                  <a:pt x="537302" y="85477"/>
                  <a:pt x="676552" y="99634"/>
                  <a:pt x="666456" y="131893"/>
                </a:cubicBezTo>
                <a:cubicBezTo>
                  <a:pt x="656360" y="164153"/>
                  <a:pt x="614934" y="155682"/>
                  <a:pt x="614934" y="155682"/>
                </a:cubicBezTo>
                <a:cubicBezTo>
                  <a:pt x="614934" y="155682"/>
                  <a:pt x="686415" y="225307"/>
                  <a:pt x="665992" y="248515"/>
                </a:cubicBezTo>
                <a:cubicBezTo>
                  <a:pt x="645569" y="271724"/>
                  <a:pt x="616907" y="265922"/>
                  <a:pt x="592538" y="245962"/>
                </a:cubicBezTo>
                <a:cubicBezTo>
                  <a:pt x="568169" y="226003"/>
                  <a:pt x="493090" y="149068"/>
                  <a:pt x="493090" y="149068"/>
                </a:cubicBezTo>
                <a:cubicBezTo>
                  <a:pt x="493090" y="149068"/>
                  <a:pt x="580702" y="321621"/>
                  <a:pt x="559582" y="332529"/>
                </a:cubicBezTo>
                <a:cubicBezTo>
                  <a:pt x="538463" y="343437"/>
                  <a:pt x="503418" y="353533"/>
                  <a:pt x="477541" y="310249"/>
                </a:cubicBezTo>
                <a:cubicBezTo>
                  <a:pt x="463918" y="288376"/>
                  <a:pt x="452012" y="265492"/>
                  <a:pt x="441916" y="241785"/>
                </a:cubicBezTo>
                <a:lnTo>
                  <a:pt x="343397" y="140713"/>
                </a:lnTo>
                <a:cubicBezTo>
                  <a:pt x="343397" y="140713"/>
                  <a:pt x="421609" y="349588"/>
                  <a:pt x="408960" y="370707"/>
                </a:cubicBezTo>
                <a:cubicBezTo>
                  <a:pt x="408960" y="370707"/>
                  <a:pt x="369274" y="394728"/>
                  <a:pt x="345602" y="360844"/>
                </a:cubicBezTo>
                <a:cubicBezTo>
                  <a:pt x="321929" y="326959"/>
                  <a:pt x="281431" y="246426"/>
                  <a:pt x="281431" y="246426"/>
                </a:cubicBezTo>
                <a:lnTo>
                  <a:pt x="223991" y="160788"/>
                </a:lnTo>
                <a:lnTo>
                  <a:pt x="234202" y="221361"/>
                </a:lnTo>
                <a:cubicBezTo>
                  <a:pt x="234202" y="221361"/>
                  <a:pt x="289786" y="324639"/>
                  <a:pt x="272844" y="336475"/>
                </a:cubicBezTo>
                <a:cubicBezTo>
                  <a:pt x="252351" y="349309"/>
                  <a:pt x="225441" y="344261"/>
                  <a:pt x="210994" y="324871"/>
                </a:cubicBezTo>
                <a:cubicBezTo>
                  <a:pt x="191082" y="302939"/>
                  <a:pt x="173571" y="278941"/>
                  <a:pt x="158775" y="253273"/>
                </a:cubicBezTo>
                <a:cubicBezTo>
                  <a:pt x="151697" y="239580"/>
                  <a:pt x="120250" y="194440"/>
                  <a:pt x="120250" y="194440"/>
                </a:cubicBezTo>
                <a:lnTo>
                  <a:pt x="20338" y="196180"/>
                </a:lnTo>
                <a:close/>
              </a:path>
            </a:pathLst>
          </a:custGeom>
          <a:solidFill>
            <a:srgbClr val="D97560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69" name="Forma libre: forma 68">
            <a:extLst>
              <a:ext uri="{FF2B5EF4-FFF2-40B4-BE49-F238E27FC236}">
                <a16:creationId xmlns:a16="http://schemas.microsoft.com/office/drawing/2014/main" id="{7756E07E-D35D-49C4-B21A-1683BF84EC1E}"/>
              </a:ext>
            </a:extLst>
          </p:cNvPr>
          <p:cNvSpPr/>
          <p:nvPr/>
        </p:nvSpPr>
        <p:spPr>
          <a:xfrm>
            <a:off x="7989499" y="4878015"/>
            <a:ext cx="112444" cy="100259"/>
          </a:xfrm>
          <a:custGeom>
            <a:avLst/>
            <a:gdLst>
              <a:gd name="connsiteX0" fmla="*/ -201 w 112444"/>
              <a:gd name="connsiteY0" fmla="*/ -175 h 100259"/>
              <a:gd name="connsiteX1" fmla="*/ 57820 w 112444"/>
              <a:gd name="connsiteY1" fmla="*/ 47982 h 100259"/>
              <a:gd name="connsiteX2" fmla="*/ 112243 w 112444"/>
              <a:gd name="connsiteY2" fmla="*/ 100085 h 100259"/>
              <a:gd name="connsiteX3" fmla="*/ 54223 w 112444"/>
              <a:gd name="connsiteY3" fmla="*/ 51928 h 100259"/>
              <a:gd name="connsiteX4" fmla="*/ -201 w 112444"/>
              <a:gd name="connsiteY4" fmla="*/ -175 h 10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44" h="100259">
                <a:moveTo>
                  <a:pt x="-201" y="-175"/>
                </a:moveTo>
                <a:cubicBezTo>
                  <a:pt x="20257" y="14469"/>
                  <a:pt x="39648" y="30564"/>
                  <a:pt x="57820" y="47982"/>
                </a:cubicBezTo>
                <a:cubicBezTo>
                  <a:pt x="77199" y="64008"/>
                  <a:pt x="95394" y="81414"/>
                  <a:pt x="112243" y="100085"/>
                </a:cubicBezTo>
                <a:cubicBezTo>
                  <a:pt x="91855" y="85348"/>
                  <a:pt x="72464" y="69253"/>
                  <a:pt x="54223" y="51928"/>
                </a:cubicBezTo>
                <a:cubicBezTo>
                  <a:pt x="34925" y="35809"/>
                  <a:pt x="16741" y="18403"/>
                  <a:pt x="-201" y="-175"/>
                </a:cubicBezTo>
                <a:close/>
              </a:path>
            </a:pathLst>
          </a:custGeom>
          <a:solidFill>
            <a:srgbClr val="8E4132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70" name="Forma libre: forma 69">
            <a:extLst>
              <a:ext uri="{FF2B5EF4-FFF2-40B4-BE49-F238E27FC236}">
                <a16:creationId xmlns:a16="http://schemas.microsoft.com/office/drawing/2014/main" id="{293E6510-0FBB-4E31-948D-40B77A790EEE}"/>
              </a:ext>
            </a:extLst>
          </p:cNvPr>
          <p:cNvSpPr/>
          <p:nvPr/>
        </p:nvSpPr>
        <p:spPr>
          <a:xfrm>
            <a:off x="7863711" y="4842158"/>
            <a:ext cx="114880" cy="124860"/>
          </a:xfrm>
          <a:custGeom>
            <a:avLst/>
            <a:gdLst>
              <a:gd name="connsiteX0" fmla="*/ -201 w 114880"/>
              <a:gd name="connsiteY0" fmla="*/ -175 h 124860"/>
              <a:gd name="connsiteX1" fmla="*/ 19874 w 114880"/>
              <a:gd name="connsiteY1" fmla="*/ 14910 h 124860"/>
              <a:gd name="connsiteX2" fmla="*/ 62926 w 114880"/>
              <a:gd name="connsiteY2" fmla="*/ 57265 h 124860"/>
              <a:gd name="connsiteX3" fmla="*/ 101103 w 114880"/>
              <a:gd name="connsiteY3" fmla="*/ 103682 h 124860"/>
              <a:gd name="connsiteX4" fmla="*/ 114680 w 114880"/>
              <a:gd name="connsiteY4" fmla="*/ 124686 h 124860"/>
              <a:gd name="connsiteX5" fmla="*/ 98086 w 114880"/>
              <a:gd name="connsiteY5" fmla="*/ 106003 h 124860"/>
              <a:gd name="connsiteX6" fmla="*/ 58980 w 114880"/>
              <a:gd name="connsiteY6" fmla="*/ 60515 h 124860"/>
              <a:gd name="connsiteX7" fmla="*/ 17321 w 114880"/>
              <a:gd name="connsiteY7" fmla="*/ 17347 h 124860"/>
              <a:gd name="connsiteX8" fmla="*/ -201 w 114880"/>
              <a:gd name="connsiteY8" fmla="*/ -175 h 12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80" h="124860">
                <a:moveTo>
                  <a:pt x="-201" y="-175"/>
                </a:moveTo>
                <a:cubicBezTo>
                  <a:pt x="7075" y="4014"/>
                  <a:pt x="13817" y="9085"/>
                  <a:pt x="19874" y="14910"/>
                </a:cubicBezTo>
                <a:cubicBezTo>
                  <a:pt x="35052" y="28162"/>
                  <a:pt x="49430" y="42308"/>
                  <a:pt x="62926" y="57265"/>
                </a:cubicBezTo>
                <a:cubicBezTo>
                  <a:pt x="78707" y="74788"/>
                  <a:pt x="91936" y="92078"/>
                  <a:pt x="101103" y="103682"/>
                </a:cubicBezTo>
                <a:cubicBezTo>
                  <a:pt x="106464" y="110111"/>
                  <a:pt x="111025" y="117166"/>
                  <a:pt x="114680" y="124686"/>
                </a:cubicBezTo>
                <a:cubicBezTo>
                  <a:pt x="108576" y="118988"/>
                  <a:pt x="103018" y="112733"/>
                  <a:pt x="98086" y="106003"/>
                </a:cubicBezTo>
                <a:cubicBezTo>
                  <a:pt x="88223" y="94399"/>
                  <a:pt x="74878" y="77805"/>
                  <a:pt x="58980" y="60515"/>
                </a:cubicBezTo>
                <a:cubicBezTo>
                  <a:pt x="43083" y="43225"/>
                  <a:pt x="28345" y="28023"/>
                  <a:pt x="17321" y="17347"/>
                </a:cubicBezTo>
                <a:cubicBezTo>
                  <a:pt x="10962" y="12044"/>
                  <a:pt x="5102" y="6184"/>
                  <a:pt x="-201" y="-175"/>
                </a:cubicBezTo>
                <a:close/>
              </a:path>
            </a:pathLst>
          </a:custGeom>
          <a:solidFill>
            <a:srgbClr val="8E4132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71" name="Forma libre: forma 70">
            <a:extLst>
              <a:ext uri="{FF2B5EF4-FFF2-40B4-BE49-F238E27FC236}">
                <a16:creationId xmlns:a16="http://schemas.microsoft.com/office/drawing/2014/main" id="{531A0D7A-9C16-42BF-B9B1-9581D39D82F8}"/>
              </a:ext>
            </a:extLst>
          </p:cNvPr>
          <p:cNvSpPr/>
          <p:nvPr/>
        </p:nvSpPr>
        <p:spPr>
          <a:xfrm>
            <a:off x="7767612" y="4875114"/>
            <a:ext cx="58501" cy="82737"/>
          </a:xfrm>
          <a:custGeom>
            <a:avLst/>
            <a:gdLst>
              <a:gd name="connsiteX0" fmla="*/ -184 w 58501"/>
              <a:gd name="connsiteY0" fmla="*/ -175 h 82737"/>
              <a:gd name="connsiteX1" fmla="*/ 13741 w 58501"/>
              <a:gd name="connsiteY1" fmla="*/ 6440 h 82737"/>
              <a:gd name="connsiteX2" fmla="*/ 38922 w 58501"/>
              <a:gd name="connsiteY2" fmla="*/ 33941 h 82737"/>
              <a:gd name="connsiteX3" fmla="*/ 54471 w 58501"/>
              <a:gd name="connsiteY3" fmla="*/ 67593 h 82737"/>
              <a:gd name="connsiteX4" fmla="*/ 58301 w 58501"/>
              <a:gd name="connsiteY4" fmla="*/ 82563 h 82737"/>
              <a:gd name="connsiteX5" fmla="*/ 50990 w 58501"/>
              <a:gd name="connsiteY5" fmla="*/ 69102 h 82737"/>
              <a:gd name="connsiteX6" fmla="*/ 34512 w 58501"/>
              <a:gd name="connsiteY6" fmla="*/ 36726 h 82737"/>
              <a:gd name="connsiteX7" fmla="*/ 11304 w 58501"/>
              <a:gd name="connsiteY7" fmla="*/ 9456 h 82737"/>
              <a:gd name="connsiteX8" fmla="*/ -184 w 58501"/>
              <a:gd name="connsiteY8" fmla="*/ -175 h 8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01" h="82737">
                <a:moveTo>
                  <a:pt x="-184" y="-175"/>
                </a:moveTo>
                <a:cubicBezTo>
                  <a:pt x="4968" y="753"/>
                  <a:pt x="9772" y="3028"/>
                  <a:pt x="13741" y="6440"/>
                </a:cubicBezTo>
                <a:cubicBezTo>
                  <a:pt x="23895" y="13820"/>
                  <a:pt x="32458" y="23173"/>
                  <a:pt x="38922" y="33941"/>
                </a:cubicBezTo>
                <a:cubicBezTo>
                  <a:pt x="45316" y="44559"/>
                  <a:pt x="50526" y="55850"/>
                  <a:pt x="54471" y="67593"/>
                </a:cubicBezTo>
                <a:cubicBezTo>
                  <a:pt x="56699" y="72293"/>
                  <a:pt x="57999" y="77376"/>
                  <a:pt x="58301" y="82563"/>
                </a:cubicBezTo>
                <a:cubicBezTo>
                  <a:pt x="55167" y="78490"/>
                  <a:pt x="52696" y="73953"/>
                  <a:pt x="50990" y="69102"/>
                </a:cubicBezTo>
                <a:cubicBezTo>
                  <a:pt x="46140" y="57997"/>
                  <a:pt x="40639" y="47182"/>
                  <a:pt x="34512" y="36726"/>
                </a:cubicBezTo>
                <a:cubicBezTo>
                  <a:pt x="28188" y="26526"/>
                  <a:pt x="20367" y="17324"/>
                  <a:pt x="11304" y="9456"/>
                </a:cubicBezTo>
                <a:cubicBezTo>
                  <a:pt x="4574" y="3422"/>
                  <a:pt x="-532" y="637"/>
                  <a:pt x="-184" y="-175"/>
                </a:cubicBezTo>
                <a:close/>
              </a:path>
            </a:pathLst>
          </a:custGeom>
          <a:solidFill>
            <a:srgbClr val="8E4132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  <p:sp>
        <p:nvSpPr>
          <p:cNvPr id="72" name="Forma libre: forma 71">
            <a:extLst>
              <a:ext uri="{FF2B5EF4-FFF2-40B4-BE49-F238E27FC236}">
                <a16:creationId xmlns:a16="http://schemas.microsoft.com/office/drawing/2014/main" id="{2CC42C32-5DEB-40F7-B72E-D7E16386CF56}"/>
              </a:ext>
            </a:extLst>
          </p:cNvPr>
          <p:cNvSpPr/>
          <p:nvPr/>
        </p:nvSpPr>
        <p:spPr>
          <a:xfrm>
            <a:off x="7651239" y="4913018"/>
            <a:ext cx="55319" cy="66532"/>
          </a:xfrm>
          <a:custGeom>
            <a:avLst/>
            <a:gdLst>
              <a:gd name="connsiteX0" fmla="*/ -201 w 55319"/>
              <a:gd name="connsiteY0" fmla="*/ -134 h 66532"/>
              <a:gd name="connsiteX1" fmla="*/ 13144 w 55319"/>
              <a:gd name="connsiteY1" fmla="*/ 2883 h 66532"/>
              <a:gd name="connsiteX2" fmla="*/ 54106 w 55319"/>
              <a:gd name="connsiteY2" fmla="*/ 52549 h 66532"/>
              <a:gd name="connsiteX3" fmla="*/ 54106 w 55319"/>
              <a:gd name="connsiteY3" fmla="*/ 66358 h 66532"/>
              <a:gd name="connsiteX4" fmla="*/ 35308 w 55319"/>
              <a:gd name="connsiteY4" fmla="*/ 25975 h 66532"/>
              <a:gd name="connsiteX5" fmla="*/ -201 w 55319"/>
              <a:gd name="connsiteY5" fmla="*/ -134 h 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19" h="66532">
                <a:moveTo>
                  <a:pt x="-201" y="-134"/>
                </a:moveTo>
                <a:cubicBezTo>
                  <a:pt x="4441" y="-401"/>
                  <a:pt x="9071" y="644"/>
                  <a:pt x="13144" y="2883"/>
                </a:cubicBezTo>
                <a:cubicBezTo>
                  <a:pt x="34217" y="11586"/>
                  <a:pt x="49569" y="30211"/>
                  <a:pt x="54106" y="52549"/>
                </a:cubicBezTo>
                <a:cubicBezTo>
                  <a:pt x="55731" y="61020"/>
                  <a:pt x="55151" y="66242"/>
                  <a:pt x="54106" y="66358"/>
                </a:cubicBezTo>
                <a:cubicBezTo>
                  <a:pt x="50532" y="51806"/>
                  <a:pt x="44150" y="38078"/>
                  <a:pt x="35308" y="25975"/>
                </a:cubicBezTo>
                <a:cubicBezTo>
                  <a:pt x="25212" y="15114"/>
                  <a:pt x="13167" y="6260"/>
                  <a:pt x="-201" y="-134"/>
                </a:cubicBezTo>
                <a:close/>
              </a:path>
            </a:pathLst>
          </a:custGeom>
          <a:solidFill>
            <a:srgbClr val="8E4132"/>
          </a:solidFill>
          <a:ln w="10462" cap="flat">
            <a:noFill/>
            <a:prstDash val="solid"/>
            <a:miter/>
          </a:ln>
        </p:spPr>
        <p:txBody>
          <a:bodyPr rtlCol="0" anchor="ctr"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790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257B604-62FF-4C0D-9FF8-09BFB640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11</a:t>
            </a:fld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F67B27-48D3-46F1-B5CC-D5075B7C5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Actividad de cierre</a:t>
            </a:r>
            <a:endParaRPr lang="es-CL" dirty="0"/>
          </a:p>
          <a:p>
            <a:endParaRPr lang="es-CL" dirty="0"/>
          </a:p>
        </p:txBody>
      </p:sp>
      <p:graphicFrame>
        <p:nvGraphicFramePr>
          <p:cNvPr id="12" name="Marcador de texto 1">
            <a:extLst>
              <a:ext uri="{FF2B5EF4-FFF2-40B4-BE49-F238E27FC236}">
                <a16:creationId xmlns:a16="http://schemas.microsoft.com/office/drawing/2014/main" id="{F502F301-9523-49BA-80F3-646F6D476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5287286"/>
              </p:ext>
            </p:extLst>
          </p:nvPr>
        </p:nvGraphicFramePr>
        <p:xfrm>
          <a:off x="1117855" y="1980656"/>
          <a:ext cx="7113156" cy="3602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50C94B1-20FD-41B5-A9DB-6D0A3D42D52C}"/>
              </a:ext>
            </a:extLst>
          </p:cNvPr>
          <p:cNvSpPr txBox="1"/>
          <p:nvPr/>
        </p:nvSpPr>
        <p:spPr>
          <a:xfrm>
            <a:off x="2493169" y="4264820"/>
            <a:ext cx="462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dirty="0"/>
              <a:t>Compartir expectativas </a:t>
            </a:r>
            <a:endParaRPr lang="es-CL" sz="2000" i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F2F642-CEF8-4C6E-AC92-28E9E102CBE5}"/>
              </a:ext>
            </a:extLst>
          </p:cNvPr>
          <p:cNvSpPr txBox="1"/>
          <p:nvPr/>
        </p:nvSpPr>
        <p:spPr>
          <a:xfrm>
            <a:off x="1255912" y="5776337"/>
            <a:ext cx="6291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2">
                    <a:lumMod val="75000"/>
                  </a:schemeClr>
                </a:solidFill>
              </a:rPr>
              <a:t>*Ticket de salida: ¿que puedo hacer con lo que tengo, para los aprendizajes? (H5P)</a:t>
            </a:r>
          </a:p>
        </p:txBody>
      </p:sp>
      <p:sp>
        <p:nvSpPr>
          <p:cNvPr id="14" name="Marcador de pie de página 1">
            <a:extLst>
              <a:ext uri="{FF2B5EF4-FFF2-40B4-BE49-F238E27FC236}">
                <a16:creationId xmlns:a16="http://schemas.microsoft.com/office/drawing/2014/main" id="{4BA9FD47-949A-431F-90DE-F65C0DC1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4433" y="6389515"/>
            <a:ext cx="6679367" cy="365125"/>
          </a:xfrm>
        </p:spPr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AE0D320D-6C09-467B-BCDE-7C2E22ED915F}"/>
              </a:ext>
            </a:extLst>
          </p:cNvPr>
          <p:cNvGrpSpPr/>
          <p:nvPr/>
        </p:nvGrpSpPr>
        <p:grpSpPr>
          <a:xfrm>
            <a:off x="7292598" y="2853601"/>
            <a:ext cx="4061202" cy="3391830"/>
            <a:chOff x="7113832" y="3110308"/>
            <a:chExt cx="3791675" cy="3166726"/>
          </a:xfrm>
        </p:grpSpPr>
        <p:grpSp>
          <p:nvGrpSpPr>
            <p:cNvPr id="62" name="Gráfico 7">
              <a:extLst>
                <a:ext uri="{FF2B5EF4-FFF2-40B4-BE49-F238E27FC236}">
                  <a16:creationId xmlns:a16="http://schemas.microsoft.com/office/drawing/2014/main" id="{77CC4FD2-FBCA-4E53-8A32-82C3168A33A8}"/>
                </a:ext>
              </a:extLst>
            </p:cNvPr>
            <p:cNvGrpSpPr/>
            <p:nvPr/>
          </p:nvGrpSpPr>
          <p:grpSpPr>
            <a:xfrm>
              <a:off x="7113832" y="3270817"/>
              <a:ext cx="3791675" cy="3006217"/>
              <a:chOff x="7113832" y="3270817"/>
              <a:chExt cx="3791675" cy="3006217"/>
            </a:xfrm>
          </p:grpSpPr>
          <p:sp>
            <p:nvSpPr>
              <p:cNvPr id="124" name="Forma libre: forma 123">
                <a:extLst>
                  <a:ext uri="{FF2B5EF4-FFF2-40B4-BE49-F238E27FC236}">
                    <a16:creationId xmlns:a16="http://schemas.microsoft.com/office/drawing/2014/main" id="{F6243DAC-0C68-47F3-AC0B-E1870F3DEBF6}"/>
                  </a:ext>
                </a:extLst>
              </p:cNvPr>
              <p:cNvSpPr/>
              <p:nvPr/>
            </p:nvSpPr>
            <p:spPr>
              <a:xfrm>
                <a:off x="8361761" y="5477788"/>
                <a:ext cx="561141" cy="304102"/>
              </a:xfrm>
              <a:custGeom>
                <a:avLst/>
                <a:gdLst>
                  <a:gd name="connsiteX0" fmla="*/ 558385 w 561141"/>
                  <a:gd name="connsiteY0" fmla="*/ 207989 h 304102"/>
                  <a:gd name="connsiteX1" fmla="*/ 461516 w 561141"/>
                  <a:gd name="connsiteY1" fmla="*/ 293142 h 304102"/>
                  <a:gd name="connsiteX2" fmla="*/ 328166 w 561141"/>
                  <a:gd name="connsiteY2" fmla="*/ 302667 h 304102"/>
                  <a:gd name="connsiteX3" fmla="*/ 156716 w 561141"/>
                  <a:gd name="connsiteY3" fmla="*/ 264567 h 304102"/>
                  <a:gd name="connsiteX4" fmla="*/ 53179 w 561141"/>
                  <a:gd name="connsiteY4" fmla="*/ 148457 h 304102"/>
                  <a:gd name="connsiteX5" fmla="*/ 601 w 561141"/>
                  <a:gd name="connsiteY5" fmla="*/ -133 h 304102"/>
                  <a:gd name="connsiteX6" fmla="*/ 558385 w 561141"/>
                  <a:gd name="connsiteY6" fmla="*/ 207989 h 30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141" h="304102">
                    <a:moveTo>
                      <a:pt x="558385" y="207989"/>
                    </a:moveTo>
                    <a:cubicBezTo>
                      <a:pt x="578387" y="247993"/>
                      <a:pt x="504283" y="280188"/>
                      <a:pt x="461516" y="293142"/>
                    </a:cubicBezTo>
                    <a:cubicBezTo>
                      <a:pt x="418749" y="306096"/>
                      <a:pt x="373124" y="304667"/>
                      <a:pt x="328166" y="302667"/>
                    </a:cubicBezTo>
                    <a:cubicBezTo>
                      <a:pt x="269016" y="299428"/>
                      <a:pt x="207770" y="293904"/>
                      <a:pt x="156716" y="264567"/>
                    </a:cubicBezTo>
                    <a:cubicBezTo>
                      <a:pt x="111091" y="238468"/>
                      <a:pt x="76991" y="195320"/>
                      <a:pt x="53179" y="148457"/>
                    </a:cubicBezTo>
                    <a:cubicBezTo>
                      <a:pt x="29366" y="101594"/>
                      <a:pt x="15079" y="50445"/>
                      <a:pt x="601" y="-133"/>
                    </a:cubicBezTo>
                    <a:cubicBezTo>
                      <a:pt x="506" y="-514"/>
                      <a:pt x="469231" y="30157"/>
                      <a:pt x="558385" y="207989"/>
                    </a:cubicBezTo>
                    <a:close/>
                  </a:path>
                </a:pathLst>
              </a:custGeom>
              <a:solidFill>
                <a:srgbClr val="CA51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25" name="Forma libre: forma 124">
                <a:extLst>
                  <a:ext uri="{FF2B5EF4-FFF2-40B4-BE49-F238E27FC236}">
                    <a16:creationId xmlns:a16="http://schemas.microsoft.com/office/drawing/2014/main" id="{7AB85D3C-6DAB-4230-9447-5BEFBD63811A}"/>
                  </a:ext>
                </a:extLst>
              </p:cNvPr>
              <p:cNvSpPr/>
              <p:nvPr/>
            </p:nvSpPr>
            <p:spPr>
              <a:xfrm>
                <a:off x="8361761" y="5477788"/>
                <a:ext cx="561141" cy="304102"/>
              </a:xfrm>
              <a:custGeom>
                <a:avLst/>
                <a:gdLst>
                  <a:gd name="connsiteX0" fmla="*/ 558385 w 561141"/>
                  <a:gd name="connsiteY0" fmla="*/ 207989 h 304102"/>
                  <a:gd name="connsiteX1" fmla="*/ 461516 w 561141"/>
                  <a:gd name="connsiteY1" fmla="*/ 293142 h 304102"/>
                  <a:gd name="connsiteX2" fmla="*/ 328166 w 561141"/>
                  <a:gd name="connsiteY2" fmla="*/ 302667 h 304102"/>
                  <a:gd name="connsiteX3" fmla="*/ 156716 w 561141"/>
                  <a:gd name="connsiteY3" fmla="*/ 264567 h 304102"/>
                  <a:gd name="connsiteX4" fmla="*/ 53179 w 561141"/>
                  <a:gd name="connsiteY4" fmla="*/ 148457 h 304102"/>
                  <a:gd name="connsiteX5" fmla="*/ 601 w 561141"/>
                  <a:gd name="connsiteY5" fmla="*/ -133 h 304102"/>
                  <a:gd name="connsiteX6" fmla="*/ 558385 w 561141"/>
                  <a:gd name="connsiteY6" fmla="*/ 207989 h 304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141" h="304102">
                    <a:moveTo>
                      <a:pt x="558385" y="207989"/>
                    </a:moveTo>
                    <a:cubicBezTo>
                      <a:pt x="578387" y="247993"/>
                      <a:pt x="504283" y="280188"/>
                      <a:pt x="461516" y="293142"/>
                    </a:cubicBezTo>
                    <a:cubicBezTo>
                      <a:pt x="418749" y="306096"/>
                      <a:pt x="373124" y="304667"/>
                      <a:pt x="328166" y="302667"/>
                    </a:cubicBezTo>
                    <a:cubicBezTo>
                      <a:pt x="269016" y="299428"/>
                      <a:pt x="207770" y="293904"/>
                      <a:pt x="156716" y="264567"/>
                    </a:cubicBezTo>
                    <a:cubicBezTo>
                      <a:pt x="111091" y="238468"/>
                      <a:pt x="76991" y="195320"/>
                      <a:pt x="53179" y="148457"/>
                    </a:cubicBezTo>
                    <a:cubicBezTo>
                      <a:pt x="29366" y="101594"/>
                      <a:pt x="15079" y="50445"/>
                      <a:pt x="601" y="-133"/>
                    </a:cubicBezTo>
                    <a:cubicBezTo>
                      <a:pt x="506" y="-514"/>
                      <a:pt x="469231" y="30157"/>
                      <a:pt x="558385" y="207989"/>
                    </a:cubicBezTo>
                    <a:close/>
                  </a:path>
                </a:pathLst>
              </a:custGeom>
              <a:solidFill>
                <a:srgbClr val="D773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26" name="Forma libre: forma 125">
                <a:extLst>
                  <a:ext uri="{FF2B5EF4-FFF2-40B4-BE49-F238E27FC236}">
                    <a16:creationId xmlns:a16="http://schemas.microsoft.com/office/drawing/2014/main" id="{75277C5B-5EC8-4D35-8E1F-78ACF57688A4}"/>
                  </a:ext>
                </a:extLst>
              </p:cNvPr>
              <p:cNvSpPr/>
              <p:nvPr/>
            </p:nvSpPr>
            <p:spPr>
              <a:xfrm>
                <a:off x="7113832" y="5421117"/>
                <a:ext cx="511360" cy="220904"/>
              </a:xfrm>
              <a:custGeom>
                <a:avLst/>
                <a:gdLst>
                  <a:gd name="connsiteX0" fmla="*/ 482148 w 511360"/>
                  <a:gd name="connsiteY0" fmla="*/ 137691 h 220904"/>
                  <a:gd name="connsiteX1" fmla="*/ 217258 w 511360"/>
                  <a:gd name="connsiteY1" fmla="*/ 220749 h 220904"/>
                  <a:gd name="connsiteX2" fmla="*/ 91242 w 511360"/>
                  <a:gd name="connsiteY2" fmla="*/ 181125 h 220904"/>
                  <a:gd name="connsiteX3" fmla="*/ 48760 w 511360"/>
                  <a:gd name="connsiteY3" fmla="*/ 135786 h 220904"/>
                  <a:gd name="connsiteX4" fmla="*/ 15518 w 511360"/>
                  <a:gd name="connsiteY4" fmla="*/ 109878 h 220904"/>
                  <a:gd name="connsiteX5" fmla="*/ 945 w 511360"/>
                  <a:gd name="connsiteY5" fmla="*/ 72254 h 220904"/>
                  <a:gd name="connsiteX6" fmla="*/ 28281 w 511360"/>
                  <a:gd name="connsiteY6" fmla="*/ 28439 h 220904"/>
                  <a:gd name="connsiteX7" fmla="*/ 208304 w 511360"/>
                  <a:gd name="connsiteY7" fmla="*/ 436 h 220904"/>
                  <a:gd name="connsiteX8" fmla="*/ 389279 w 511360"/>
                  <a:gd name="connsiteY8" fmla="*/ 35964 h 220904"/>
                  <a:gd name="connsiteX9" fmla="*/ 511961 w 511360"/>
                  <a:gd name="connsiteY9" fmla="*/ 119308 h 220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1360" h="220904">
                    <a:moveTo>
                      <a:pt x="482148" y="137691"/>
                    </a:moveTo>
                    <a:cubicBezTo>
                      <a:pt x="404786" y="192555"/>
                      <a:pt x="312098" y="221625"/>
                      <a:pt x="217258" y="220749"/>
                    </a:cubicBezTo>
                    <a:cubicBezTo>
                      <a:pt x="172204" y="220177"/>
                      <a:pt x="124484" y="211224"/>
                      <a:pt x="91242" y="181125"/>
                    </a:cubicBezTo>
                    <a:cubicBezTo>
                      <a:pt x="75906" y="167123"/>
                      <a:pt x="64572" y="149216"/>
                      <a:pt x="48760" y="135786"/>
                    </a:cubicBezTo>
                    <a:cubicBezTo>
                      <a:pt x="38092" y="126261"/>
                      <a:pt x="25615" y="119689"/>
                      <a:pt x="15518" y="109878"/>
                    </a:cubicBezTo>
                    <a:cubicBezTo>
                      <a:pt x="4603" y="100610"/>
                      <a:pt x="-874" y="86456"/>
                      <a:pt x="945" y="72254"/>
                    </a:cubicBezTo>
                    <a:cubicBezTo>
                      <a:pt x="3993" y="58157"/>
                      <a:pt x="15804" y="35488"/>
                      <a:pt x="28281" y="28439"/>
                    </a:cubicBezTo>
                    <a:cubicBezTo>
                      <a:pt x="82193" y="-2136"/>
                      <a:pt x="146392" y="-993"/>
                      <a:pt x="208304" y="436"/>
                    </a:cubicBezTo>
                    <a:cubicBezTo>
                      <a:pt x="270064" y="3150"/>
                      <a:pt x="331072" y="15123"/>
                      <a:pt x="389279" y="35964"/>
                    </a:cubicBezTo>
                    <a:cubicBezTo>
                      <a:pt x="436904" y="52156"/>
                      <a:pt x="487577" y="74921"/>
                      <a:pt x="511961" y="119308"/>
                    </a:cubicBezTo>
                  </a:path>
                </a:pathLst>
              </a:custGeom>
              <a:solidFill>
                <a:srgbClr val="D773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27" name="Forma libre: forma 126">
                <a:extLst>
                  <a:ext uri="{FF2B5EF4-FFF2-40B4-BE49-F238E27FC236}">
                    <a16:creationId xmlns:a16="http://schemas.microsoft.com/office/drawing/2014/main" id="{6E4F744F-C1F3-48F5-894C-F8F91703FA8A}"/>
                  </a:ext>
                </a:extLst>
              </p:cNvPr>
              <p:cNvSpPr/>
              <p:nvPr/>
            </p:nvSpPr>
            <p:spPr>
              <a:xfrm>
                <a:off x="7114087" y="5421400"/>
                <a:ext cx="511390" cy="220617"/>
              </a:xfrm>
              <a:custGeom>
                <a:avLst/>
                <a:gdLst>
                  <a:gd name="connsiteX0" fmla="*/ 976 w 511390"/>
                  <a:gd name="connsiteY0" fmla="*/ 71972 h 220617"/>
                  <a:gd name="connsiteX1" fmla="*/ 36123 w 511390"/>
                  <a:gd name="connsiteY1" fmla="*/ 32062 h 220617"/>
                  <a:gd name="connsiteX2" fmla="*/ 208335 w 511390"/>
                  <a:gd name="connsiteY2" fmla="*/ 153 h 220617"/>
                  <a:gd name="connsiteX3" fmla="*/ 389310 w 511390"/>
                  <a:gd name="connsiteY3" fmla="*/ 35681 h 220617"/>
                  <a:gd name="connsiteX4" fmla="*/ 511992 w 511390"/>
                  <a:gd name="connsiteY4" fmla="*/ 119025 h 220617"/>
                  <a:gd name="connsiteX5" fmla="*/ 481417 w 511390"/>
                  <a:gd name="connsiteY5" fmla="*/ 137408 h 220617"/>
                  <a:gd name="connsiteX6" fmla="*/ 217003 w 511390"/>
                  <a:gd name="connsiteY6" fmla="*/ 220466 h 220617"/>
                  <a:gd name="connsiteX7" fmla="*/ 90987 w 511390"/>
                  <a:gd name="connsiteY7" fmla="*/ 180842 h 220617"/>
                  <a:gd name="connsiteX8" fmla="*/ 48505 w 511390"/>
                  <a:gd name="connsiteY8" fmla="*/ 135504 h 220617"/>
                  <a:gd name="connsiteX9" fmla="*/ 15263 w 511390"/>
                  <a:gd name="connsiteY9" fmla="*/ 109596 h 220617"/>
                  <a:gd name="connsiteX10" fmla="*/ 976 w 511390"/>
                  <a:gd name="connsiteY10" fmla="*/ 71972 h 22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390" h="220617">
                    <a:moveTo>
                      <a:pt x="976" y="71972"/>
                    </a:moveTo>
                    <a:cubicBezTo>
                      <a:pt x="4024" y="57875"/>
                      <a:pt x="23645" y="39206"/>
                      <a:pt x="36123" y="32062"/>
                    </a:cubicBezTo>
                    <a:cubicBezTo>
                      <a:pt x="89939" y="1582"/>
                      <a:pt x="146423" y="-1276"/>
                      <a:pt x="208335" y="153"/>
                    </a:cubicBezTo>
                    <a:cubicBezTo>
                      <a:pt x="270095" y="2868"/>
                      <a:pt x="331103" y="14841"/>
                      <a:pt x="389310" y="35681"/>
                    </a:cubicBezTo>
                    <a:cubicBezTo>
                      <a:pt x="436935" y="51874"/>
                      <a:pt x="487608" y="74639"/>
                      <a:pt x="511992" y="119025"/>
                    </a:cubicBezTo>
                    <a:lnTo>
                      <a:pt x="481417" y="137408"/>
                    </a:lnTo>
                    <a:cubicBezTo>
                      <a:pt x="404188" y="192177"/>
                      <a:pt x="311681" y="221238"/>
                      <a:pt x="217003" y="220466"/>
                    </a:cubicBezTo>
                    <a:cubicBezTo>
                      <a:pt x="171950" y="219895"/>
                      <a:pt x="124229" y="210941"/>
                      <a:pt x="90987" y="180842"/>
                    </a:cubicBezTo>
                    <a:cubicBezTo>
                      <a:pt x="75651" y="166841"/>
                      <a:pt x="64317" y="148934"/>
                      <a:pt x="48505" y="135504"/>
                    </a:cubicBezTo>
                    <a:cubicBezTo>
                      <a:pt x="37837" y="125979"/>
                      <a:pt x="25360" y="119406"/>
                      <a:pt x="15263" y="109596"/>
                    </a:cubicBezTo>
                    <a:cubicBezTo>
                      <a:pt x="4452" y="100270"/>
                      <a:pt x="-920" y="86116"/>
                      <a:pt x="976" y="71972"/>
                    </a:cubicBezTo>
                    <a:close/>
                  </a:path>
                </a:pathLst>
              </a:custGeom>
              <a:solidFill>
                <a:srgbClr val="D747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 dirty="0"/>
              </a:p>
            </p:txBody>
          </p:sp>
          <p:sp>
            <p:nvSpPr>
              <p:cNvPr id="128" name="Forma libre: forma 127">
                <a:extLst>
                  <a:ext uri="{FF2B5EF4-FFF2-40B4-BE49-F238E27FC236}">
                    <a16:creationId xmlns:a16="http://schemas.microsoft.com/office/drawing/2014/main" id="{1FE11D5A-12E3-48D8-8AF5-A5B439F3888C}"/>
                  </a:ext>
                </a:extLst>
              </p:cNvPr>
              <p:cNvSpPr/>
              <p:nvPr/>
            </p:nvSpPr>
            <p:spPr>
              <a:xfrm>
                <a:off x="7500416" y="4540912"/>
                <a:ext cx="1511352" cy="1732121"/>
              </a:xfrm>
              <a:custGeom>
                <a:avLst/>
                <a:gdLst>
                  <a:gd name="connsiteX0" fmla="*/ 1010632 w 1511352"/>
                  <a:gd name="connsiteY0" fmla="*/ 1730080 h 1732121"/>
                  <a:gd name="connsiteX1" fmla="*/ 24223 w 1511352"/>
                  <a:gd name="connsiteY1" fmla="*/ 1731985 h 1732121"/>
                  <a:gd name="connsiteX2" fmla="*/ 11173 w 1511352"/>
                  <a:gd name="connsiteY2" fmla="*/ 1709982 h 1732121"/>
                  <a:gd name="connsiteX3" fmla="*/ 125473 w 1511352"/>
                  <a:gd name="connsiteY3" fmla="*/ 1364511 h 1732121"/>
                  <a:gd name="connsiteX4" fmla="*/ 84801 w 1511352"/>
                  <a:gd name="connsiteY4" fmla="*/ 966080 h 1732121"/>
                  <a:gd name="connsiteX5" fmla="*/ 601 w 1511352"/>
                  <a:gd name="connsiteY5" fmla="*/ 221701 h 1732121"/>
                  <a:gd name="connsiteX6" fmla="*/ 467325 w 1511352"/>
                  <a:gd name="connsiteY6" fmla="*/ -136 h 1732121"/>
                  <a:gd name="connsiteX7" fmla="*/ 922240 w 1511352"/>
                  <a:gd name="connsiteY7" fmla="*/ 26915 h 1732121"/>
                  <a:gd name="connsiteX8" fmla="*/ 938337 w 1511352"/>
                  <a:gd name="connsiteY8" fmla="*/ 245 h 1732121"/>
                  <a:gd name="connsiteX9" fmla="*/ 1069210 w 1511352"/>
                  <a:gd name="connsiteY9" fmla="*/ 61110 h 1732121"/>
                  <a:gd name="connsiteX10" fmla="*/ 1151316 w 1511352"/>
                  <a:gd name="connsiteY10" fmla="*/ 107401 h 1732121"/>
                  <a:gd name="connsiteX11" fmla="*/ 1484215 w 1511352"/>
                  <a:gd name="connsiteY11" fmla="*/ 445824 h 1732121"/>
                  <a:gd name="connsiteX12" fmla="*/ 1423255 w 1511352"/>
                  <a:gd name="connsiteY12" fmla="*/ 1169724 h 1732121"/>
                  <a:gd name="connsiteX13" fmla="*/ 1328005 w 1511352"/>
                  <a:gd name="connsiteY13" fmla="*/ 1095144 h 1732121"/>
                  <a:gd name="connsiteX14" fmla="*/ 1251805 w 1511352"/>
                  <a:gd name="connsiteY14" fmla="*/ 1044471 h 1732121"/>
                  <a:gd name="connsiteX15" fmla="*/ 1060161 w 1511352"/>
                  <a:gd name="connsiteY15" fmla="*/ 1557964 h 1732121"/>
                  <a:gd name="connsiteX16" fmla="*/ 1101786 w 1511352"/>
                  <a:gd name="connsiteY16" fmla="*/ 1623972 h 1732121"/>
                  <a:gd name="connsiteX17" fmla="*/ 1010727 w 1511352"/>
                  <a:gd name="connsiteY17" fmla="*/ 1729985 h 1732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11352" h="1732121">
                    <a:moveTo>
                      <a:pt x="1010632" y="1730080"/>
                    </a:moveTo>
                    <a:lnTo>
                      <a:pt x="24223" y="1731985"/>
                    </a:lnTo>
                    <a:cubicBezTo>
                      <a:pt x="15554" y="1731985"/>
                      <a:pt x="8506" y="1718269"/>
                      <a:pt x="11173" y="1709982"/>
                    </a:cubicBezTo>
                    <a:lnTo>
                      <a:pt x="125473" y="1364511"/>
                    </a:lnTo>
                    <a:cubicBezTo>
                      <a:pt x="125473" y="1364511"/>
                      <a:pt x="108423" y="1183536"/>
                      <a:pt x="84801" y="966080"/>
                    </a:cubicBezTo>
                    <a:cubicBezTo>
                      <a:pt x="48892" y="635848"/>
                      <a:pt x="1267" y="220654"/>
                      <a:pt x="601" y="221701"/>
                    </a:cubicBezTo>
                    <a:cubicBezTo>
                      <a:pt x="68133" y="32154"/>
                      <a:pt x="467325" y="-136"/>
                      <a:pt x="467325" y="-136"/>
                    </a:cubicBezTo>
                    <a:lnTo>
                      <a:pt x="922240" y="26915"/>
                    </a:lnTo>
                    <a:lnTo>
                      <a:pt x="938337" y="245"/>
                    </a:lnTo>
                    <a:lnTo>
                      <a:pt x="1069210" y="61110"/>
                    </a:lnTo>
                    <a:cubicBezTo>
                      <a:pt x="1097738" y="74378"/>
                      <a:pt x="1125189" y="89856"/>
                      <a:pt x="1151316" y="107401"/>
                    </a:cubicBezTo>
                    <a:cubicBezTo>
                      <a:pt x="1237708" y="165313"/>
                      <a:pt x="1446591" y="297901"/>
                      <a:pt x="1484215" y="445824"/>
                    </a:cubicBezTo>
                    <a:cubicBezTo>
                      <a:pt x="1572035" y="787867"/>
                      <a:pt x="1423255" y="1169724"/>
                      <a:pt x="1423255" y="1169724"/>
                    </a:cubicBezTo>
                    <a:lnTo>
                      <a:pt x="1328005" y="1095144"/>
                    </a:lnTo>
                    <a:cubicBezTo>
                      <a:pt x="1303792" y="1076532"/>
                      <a:pt x="1278332" y="1059606"/>
                      <a:pt x="1251805" y="1044471"/>
                    </a:cubicBezTo>
                    <a:lnTo>
                      <a:pt x="1060161" y="1557964"/>
                    </a:lnTo>
                    <a:cubicBezTo>
                      <a:pt x="1060161" y="1557964"/>
                      <a:pt x="1100071" y="1582252"/>
                      <a:pt x="1101786" y="1623972"/>
                    </a:cubicBezTo>
                    <a:cubicBezTo>
                      <a:pt x="1103500" y="1665691"/>
                      <a:pt x="1081117" y="1715697"/>
                      <a:pt x="1010727" y="1729985"/>
                    </a:cubicBezTo>
                  </a:path>
                </a:pathLst>
              </a:custGeom>
              <a:solidFill>
                <a:srgbClr val="F945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29" name="Forma libre: forma 128">
                <a:extLst>
                  <a:ext uri="{FF2B5EF4-FFF2-40B4-BE49-F238E27FC236}">
                    <a16:creationId xmlns:a16="http://schemas.microsoft.com/office/drawing/2014/main" id="{7BCA6EA1-08B1-49C1-8FCD-9B749EC484FA}"/>
                  </a:ext>
                </a:extLst>
              </p:cNvPr>
              <p:cNvSpPr/>
              <p:nvPr/>
            </p:nvSpPr>
            <p:spPr>
              <a:xfrm>
                <a:off x="8068740" y="5152894"/>
                <a:ext cx="147016" cy="534388"/>
              </a:xfrm>
              <a:custGeom>
                <a:avLst/>
                <a:gdLst>
                  <a:gd name="connsiteX0" fmla="*/ 18349 w 147016"/>
                  <a:gd name="connsiteY0" fmla="*/ 512499 h 534388"/>
                  <a:gd name="connsiteX1" fmla="*/ 20254 w 147016"/>
                  <a:gd name="connsiteY1" fmla="*/ -136 h 534388"/>
                  <a:gd name="connsiteX2" fmla="*/ 131220 w 147016"/>
                  <a:gd name="connsiteY2" fmla="*/ 435156 h 534388"/>
                  <a:gd name="connsiteX3" fmla="*/ 146746 w 147016"/>
                  <a:gd name="connsiteY3" fmla="*/ 481067 h 534388"/>
                  <a:gd name="connsiteX4" fmla="*/ 133506 w 147016"/>
                  <a:gd name="connsiteY4" fmla="*/ 525739 h 534388"/>
                  <a:gd name="connsiteX5" fmla="*/ 72927 w 147016"/>
                  <a:gd name="connsiteY5" fmla="*/ 529835 h 534388"/>
                  <a:gd name="connsiteX6" fmla="*/ 18349 w 147016"/>
                  <a:gd name="connsiteY6" fmla="*/ 512499 h 53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16" h="534388">
                    <a:moveTo>
                      <a:pt x="18349" y="512499"/>
                    </a:moveTo>
                    <a:cubicBezTo>
                      <a:pt x="-13083" y="343907"/>
                      <a:pt x="3490" y="170552"/>
                      <a:pt x="20254" y="-136"/>
                    </a:cubicBezTo>
                    <a:cubicBezTo>
                      <a:pt x="75118" y="139500"/>
                      <a:pt x="73118" y="296854"/>
                      <a:pt x="131220" y="435156"/>
                    </a:cubicBezTo>
                    <a:cubicBezTo>
                      <a:pt x="138383" y="449710"/>
                      <a:pt x="143603" y="465151"/>
                      <a:pt x="146746" y="481067"/>
                    </a:cubicBezTo>
                    <a:cubicBezTo>
                      <a:pt x="149765" y="497221"/>
                      <a:pt x="144841" y="513842"/>
                      <a:pt x="133506" y="525739"/>
                    </a:cubicBezTo>
                    <a:cubicBezTo>
                      <a:pt x="117695" y="540217"/>
                      <a:pt x="94168" y="532407"/>
                      <a:pt x="72927" y="529835"/>
                    </a:cubicBezTo>
                    <a:cubicBezTo>
                      <a:pt x="51687" y="527263"/>
                      <a:pt x="38542" y="519453"/>
                      <a:pt x="18349" y="512499"/>
                    </a:cubicBezTo>
                  </a:path>
                </a:pathLst>
              </a:custGeom>
              <a:solidFill>
                <a:srgbClr val="D747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30" name="Forma libre: forma 129">
                <a:extLst>
                  <a:ext uri="{FF2B5EF4-FFF2-40B4-BE49-F238E27FC236}">
                    <a16:creationId xmlns:a16="http://schemas.microsoft.com/office/drawing/2014/main" id="{3659EFC3-9F95-4A94-B58D-B6A1D238F450}"/>
                  </a:ext>
                </a:extLst>
              </p:cNvPr>
              <p:cNvSpPr/>
              <p:nvPr/>
            </p:nvSpPr>
            <p:spPr>
              <a:xfrm>
                <a:off x="7624050" y="5930383"/>
                <a:ext cx="840200" cy="133606"/>
              </a:xfrm>
              <a:custGeom>
                <a:avLst/>
                <a:gdLst>
                  <a:gd name="connsiteX0" fmla="*/ 827275 w 840200"/>
                  <a:gd name="connsiteY0" fmla="*/ 125344 h 133606"/>
                  <a:gd name="connsiteX1" fmla="*/ 579625 w 840200"/>
                  <a:gd name="connsiteY1" fmla="*/ 92578 h 133606"/>
                  <a:gd name="connsiteX2" fmla="*/ 413414 w 840200"/>
                  <a:gd name="connsiteY2" fmla="*/ 108199 h 133606"/>
                  <a:gd name="connsiteX3" fmla="*/ 76134 w 840200"/>
                  <a:gd name="connsiteY3" fmla="*/ 116486 h 133606"/>
                  <a:gd name="connsiteX4" fmla="*/ 26508 w 840200"/>
                  <a:gd name="connsiteY4" fmla="*/ 103627 h 133606"/>
                  <a:gd name="connsiteX5" fmla="*/ 601 w 840200"/>
                  <a:gd name="connsiteY5" fmla="*/ 54478 h 133606"/>
                  <a:gd name="connsiteX6" fmla="*/ 560956 w 840200"/>
                  <a:gd name="connsiteY6" fmla="*/ 4662 h 133606"/>
                  <a:gd name="connsiteX7" fmla="*/ 701069 w 840200"/>
                  <a:gd name="connsiteY7" fmla="*/ 9139 h 133606"/>
                  <a:gd name="connsiteX8" fmla="*/ 840801 w 840200"/>
                  <a:gd name="connsiteY8" fmla="*/ 114676 h 133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0200" h="133606">
                    <a:moveTo>
                      <a:pt x="827275" y="125344"/>
                    </a:moveTo>
                    <a:cubicBezTo>
                      <a:pt x="747456" y="153062"/>
                      <a:pt x="663445" y="101722"/>
                      <a:pt x="579625" y="92578"/>
                    </a:cubicBezTo>
                    <a:cubicBezTo>
                      <a:pt x="524095" y="86577"/>
                      <a:pt x="468564" y="99246"/>
                      <a:pt x="413414" y="108199"/>
                    </a:cubicBezTo>
                    <a:cubicBezTo>
                      <a:pt x="301886" y="126287"/>
                      <a:pt x="188415" y="129068"/>
                      <a:pt x="76134" y="116486"/>
                    </a:cubicBezTo>
                    <a:cubicBezTo>
                      <a:pt x="58894" y="115572"/>
                      <a:pt x="42016" y="111200"/>
                      <a:pt x="26508" y="103627"/>
                    </a:cubicBezTo>
                    <a:cubicBezTo>
                      <a:pt x="10297" y="92511"/>
                      <a:pt x="610" y="74128"/>
                      <a:pt x="601" y="54478"/>
                    </a:cubicBezTo>
                    <a:cubicBezTo>
                      <a:pt x="187386" y="35428"/>
                      <a:pt x="374171" y="23808"/>
                      <a:pt x="560956" y="4662"/>
                    </a:cubicBezTo>
                    <a:cubicBezTo>
                      <a:pt x="607724" y="-100"/>
                      <a:pt x="656206" y="-4863"/>
                      <a:pt x="701069" y="9139"/>
                    </a:cubicBezTo>
                    <a:cubicBezTo>
                      <a:pt x="757553" y="26665"/>
                      <a:pt x="800987" y="70956"/>
                      <a:pt x="840801" y="114676"/>
                    </a:cubicBezTo>
                  </a:path>
                </a:pathLst>
              </a:custGeom>
              <a:solidFill>
                <a:srgbClr val="D747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31" name="Forma libre: forma 130">
                <a:extLst>
                  <a:ext uri="{FF2B5EF4-FFF2-40B4-BE49-F238E27FC236}">
                    <a16:creationId xmlns:a16="http://schemas.microsoft.com/office/drawing/2014/main" id="{66FB5277-4886-4072-A650-08F62B519067}"/>
                  </a:ext>
                </a:extLst>
              </p:cNvPr>
              <p:cNvSpPr/>
              <p:nvPr/>
            </p:nvSpPr>
            <p:spPr>
              <a:xfrm>
                <a:off x="7114082" y="4743128"/>
                <a:ext cx="614933" cy="819149"/>
              </a:xfrm>
              <a:custGeom>
                <a:avLst/>
                <a:gdLst>
                  <a:gd name="connsiteX0" fmla="*/ 29461 w 614933"/>
                  <a:gd name="connsiteY0" fmla="*/ 684902 h 819149"/>
                  <a:gd name="connsiteX1" fmla="*/ 395031 w 614933"/>
                  <a:gd name="connsiteY1" fmla="*/ -136 h 819149"/>
                  <a:gd name="connsiteX2" fmla="*/ 615535 w 614933"/>
                  <a:gd name="connsiteY2" fmla="*/ 276089 h 819149"/>
                  <a:gd name="connsiteX3" fmla="*/ 564100 w 614933"/>
                  <a:gd name="connsiteY3" fmla="*/ 819014 h 819149"/>
                  <a:gd name="connsiteX4" fmla="*/ 121758 w 614933"/>
                  <a:gd name="connsiteY4" fmla="*/ 686426 h 819149"/>
                  <a:gd name="connsiteX5" fmla="*/ 601 w 614933"/>
                  <a:gd name="connsiteY5" fmla="*/ 750243 h 81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33" h="819149">
                    <a:moveTo>
                      <a:pt x="29461" y="684902"/>
                    </a:moveTo>
                    <a:cubicBezTo>
                      <a:pt x="110328" y="503069"/>
                      <a:pt x="395031" y="-136"/>
                      <a:pt x="395031" y="-136"/>
                    </a:cubicBezTo>
                    <a:lnTo>
                      <a:pt x="615535" y="276089"/>
                    </a:lnTo>
                    <a:lnTo>
                      <a:pt x="564100" y="819014"/>
                    </a:lnTo>
                    <a:cubicBezTo>
                      <a:pt x="564100" y="819014"/>
                      <a:pt x="447704" y="688617"/>
                      <a:pt x="121758" y="686426"/>
                    </a:cubicBezTo>
                    <a:cubicBezTo>
                      <a:pt x="45558" y="685854"/>
                      <a:pt x="601" y="750243"/>
                      <a:pt x="601" y="750243"/>
                    </a:cubicBezTo>
                    <a:close/>
                  </a:path>
                </a:pathLst>
              </a:custGeom>
              <a:solidFill>
                <a:srgbClr val="F945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32" name="Forma libre: forma 131">
                <a:extLst>
                  <a:ext uri="{FF2B5EF4-FFF2-40B4-BE49-F238E27FC236}">
                    <a16:creationId xmlns:a16="http://schemas.microsoft.com/office/drawing/2014/main" id="{0585F02F-7D63-4C38-BD08-E2CF242C21E1}"/>
                  </a:ext>
                </a:extLst>
              </p:cNvPr>
              <p:cNvSpPr/>
              <p:nvPr/>
            </p:nvSpPr>
            <p:spPr>
              <a:xfrm>
                <a:off x="8466254" y="5092021"/>
                <a:ext cx="65071" cy="240046"/>
              </a:xfrm>
              <a:custGeom>
                <a:avLst/>
                <a:gdLst>
                  <a:gd name="connsiteX0" fmla="*/ 978 w 65071"/>
                  <a:gd name="connsiteY0" fmla="*/ 239902 h 240046"/>
                  <a:gd name="connsiteX1" fmla="*/ 38126 w 65071"/>
                  <a:gd name="connsiteY1" fmla="*/ 121220 h 240046"/>
                  <a:gd name="connsiteX2" fmla="*/ 65272 w 65071"/>
                  <a:gd name="connsiteY2" fmla="*/ -128 h 240046"/>
                  <a:gd name="connsiteX3" fmla="*/ 28125 w 65071"/>
                  <a:gd name="connsiteY3" fmla="*/ 118553 h 240046"/>
                  <a:gd name="connsiteX4" fmla="*/ 978 w 65071"/>
                  <a:gd name="connsiteY4" fmla="*/ 239902 h 24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71" h="240046">
                    <a:moveTo>
                      <a:pt x="978" y="239902"/>
                    </a:moveTo>
                    <a:cubicBezTo>
                      <a:pt x="3741" y="240664"/>
                      <a:pt x="20028" y="187514"/>
                      <a:pt x="38126" y="121220"/>
                    </a:cubicBezTo>
                    <a:cubicBezTo>
                      <a:pt x="56223" y="54926"/>
                      <a:pt x="68034" y="634"/>
                      <a:pt x="65272" y="-128"/>
                    </a:cubicBezTo>
                    <a:cubicBezTo>
                      <a:pt x="62510" y="-890"/>
                      <a:pt x="46222" y="52259"/>
                      <a:pt x="28125" y="118553"/>
                    </a:cubicBezTo>
                    <a:cubicBezTo>
                      <a:pt x="10027" y="184847"/>
                      <a:pt x="-1689" y="239235"/>
                      <a:pt x="978" y="23990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33" name="Forma libre: forma 132">
                <a:extLst>
                  <a:ext uri="{FF2B5EF4-FFF2-40B4-BE49-F238E27FC236}">
                    <a16:creationId xmlns:a16="http://schemas.microsoft.com/office/drawing/2014/main" id="{EAABE446-1C61-437B-A0E6-8C4713218D68}"/>
                  </a:ext>
                </a:extLst>
              </p:cNvPr>
              <p:cNvSpPr/>
              <p:nvPr/>
            </p:nvSpPr>
            <p:spPr>
              <a:xfrm>
                <a:off x="7562150" y="4982777"/>
                <a:ext cx="183592" cy="624935"/>
              </a:xfrm>
              <a:custGeom>
                <a:avLst/>
                <a:gdLst>
                  <a:gd name="connsiteX0" fmla="*/ 184135 w 183592"/>
                  <a:gd name="connsiteY0" fmla="*/ -136 h 624935"/>
                  <a:gd name="connsiteX1" fmla="*/ 163751 w 183592"/>
                  <a:gd name="connsiteY1" fmla="*/ 17199 h 624935"/>
                  <a:gd name="connsiteX2" fmla="*/ 114602 w 183592"/>
                  <a:gd name="connsiteY2" fmla="*/ 71206 h 624935"/>
                  <a:gd name="connsiteX3" fmla="*/ 9827 w 183592"/>
                  <a:gd name="connsiteY3" fmla="*/ 286661 h 624935"/>
                  <a:gd name="connsiteX4" fmla="*/ 3446 w 183592"/>
                  <a:gd name="connsiteY4" fmla="*/ 420011 h 624935"/>
                  <a:gd name="connsiteX5" fmla="*/ 21353 w 183592"/>
                  <a:gd name="connsiteY5" fmla="*/ 526596 h 624935"/>
                  <a:gd name="connsiteX6" fmla="*/ 30878 w 183592"/>
                  <a:gd name="connsiteY6" fmla="*/ 598319 h 624935"/>
                  <a:gd name="connsiteX7" fmla="*/ 33640 w 183592"/>
                  <a:gd name="connsiteY7" fmla="*/ 624799 h 624935"/>
                  <a:gd name="connsiteX8" fmla="*/ 34878 w 183592"/>
                  <a:gd name="connsiteY8" fmla="*/ 598034 h 624935"/>
                  <a:gd name="connsiteX9" fmla="*/ 28210 w 183592"/>
                  <a:gd name="connsiteY9" fmla="*/ 525453 h 624935"/>
                  <a:gd name="connsiteX10" fmla="*/ 12590 w 183592"/>
                  <a:gd name="connsiteY10" fmla="*/ 418964 h 624935"/>
                  <a:gd name="connsiteX11" fmla="*/ 19543 w 183592"/>
                  <a:gd name="connsiteY11" fmla="*/ 289328 h 624935"/>
                  <a:gd name="connsiteX12" fmla="*/ 120508 w 183592"/>
                  <a:gd name="connsiteY12" fmla="*/ 76159 h 624935"/>
                  <a:gd name="connsiteX13" fmla="*/ 184135 w 183592"/>
                  <a:gd name="connsiteY13" fmla="*/ -136 h 624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3592" h="624935">
                    <a:moveTo>
                      <a:pt x="184135" y="-136"/>
                    </a:moveTo>
                    <a:cubicBezTo>
                      <a:pt x="176801" y="4979"/>
                      <a:pt x="169981" y="10779"/>
                      <a:pt x="163751" y="17199"/>
                    </a:cubicBezTo>
                    <a:cubicBezTo>
                      <a:pt x="146206" y="34106"/>
                      <a:pt x="129785" y="52146"/>
                      <a:pt x="114602" y="71206"/>
                    </a:cubicBezTo>
                    <a:cubicBezTo>
                      <a:pt x="63387" y="133890"/>
                      <a:pt x="27506" y="207671"/>
                      <a:pt x="9827" y="286661"/>
                    </a:cubicBezTo>
                    <a:cubicBezTo>
                      <a:pt x="284" y="330448"/>
                      <a:pt x="-1879" y="375520"/>
                      <a:pt x="3446" y="420011"/>
                    </a:cubicBezTo>
                    <a:cubicBezTo>
                      <a:pt x="8589" y="460588"/>
                      <a:pt x="16399" y="496211"/>
                      <a:pt x="21353" y="526596"/>
                    </a:cubicBezTo>
                    <a:cubicBezTo>
                      <a:pt x="26306" y="556981"/>
                      <a:pt x="29735" y="581270"/>
                      <a:pt x="30878" y="598319"/>
                    </a:cubicBezTo>
                    <a:cubicBezTo>
                      <a:pt x="31154" y="607197"/>
                      <a:pt x="32078" y="616055"/>
                      <a:pt x="33640" y="624799"/>
                    </a:cubicBezTo>
                    <a:cubicBezTo>
                      <a:pt x="35249" y="615969"/>
                      <a:pt x="35659" y="606968"/>
                      <a:pt x="34878" y="598034"/>
                    </a:cubicBezTo>
                    <a:cubicBezTo>
                      <a:pt x="34116" y="573726"/>
                      <a:pt x="31887" y="549494"/>
                      <a:pt x="28210" y="525453"/>
                    </a:cubicBezTo>
                    <a:cubicBezTo>
                      <a:pt x="24115" y="494973"/>
                      <a:pt x="17066" y="458778"/>
                      <a:pt x="12590" y="418964"/>
                    </a:cubicBezTo>
                    <a:cubicBezTo>
                      <a:pt x="7951" y="375654"/>
                      <a:pt x="10304" y="331886"/>
                      <a:pt x="19543" y="289328"/>
                    </a:cubicBezTo>
                    <a:cubicBezTo>
                      <a:pt x="37212" y="211747"/>
                      <a:pt x="71683" y="138986"/>
                      <a:pt x="120508" y="76159"/>
                    </a:cubicBezTo>
                    <a:cubicBezTo>
                      <a:pt x="157084" y="26819"/>
                      <a:pt x="185659" y="1292"/>
                      <a:pt x="184135" y="-1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34" name="Forma libre: forma 133">
                <a:extLst>
                  <a:ext uri="{FF2B5EF4-FFF2-40B4-BE49-F238E27FC236}">
                    <a16:creationId xmlns:a16="http://schemas.microsoft.com/office/drawing/2014/main" id="{5FBF577C-D065-4A1C-B561-AAE101DE65C3}"/>
                  </a:ext>
                </a:extLst>
              </p:cNvPr>
              <p:cNvSpPr/>
              <p:nvPr/>
            </p:nvSpPr>
            <p:spPr>
              <a:xfrm>
                <a:off x="7947614" y="6066471"/>
                <a:ext cx="518255" cy="178642"/>
              </a:xfrm>
              <a:custGeom>
                <a:avLst/>
                <a:gdLst>
                  <a:gd name="connsiteX0" fmla="*/ 601 w 518255"/>
                  <a:gd name="connsiteY0" fmla="*/ 161278 h 178642"/>
                  <a:gd name="connsiteX1" fmla="*/ 22127 w 518255"/>
                  <a:gd name="connsiteY1" fmla="*/ 167470 h 178642"/>
                  <a:gd name="connsiteX2" fmla="*/ 47940 w 518255"/>
                  <a:gd name="connsiteY2" fmla="*/ 172518 h 178642"/>
                  <a:gd name="connsiteX3" fmla="*/ 82611 w 518255"/>
                  <a:gd name="connsiteY3" fmla="*/ 176709 h 178642"/>
                  <a:gd name="connsiteX4" fmla="*/ 173384 w 518255"/>
                  <a:gd name="connsiteY4" fmla="*/ 176233 h 178642"/>
                  <a:gd name="connsiteX5" fmla="*/ 282541 w 518255"/>
                  <a:gd name="connsiteY5" fmla="*/ 154325 h 178642"/>
                  <a:gd name="connsiteX6" fmla="*/ 384935 w 518255"/>
                  <a:gd name="connsiteY6" fmla="*/ 110605 h 178642"/>
                  <a:gd name="connsiteX7" fmla="*/ 460087 w 518255"/>
                  <a:gd name="connsiteY7" fmla="*/ 59551 h 178642"/>
                  <a:gd name="connsiteX8" fmla="*/ 486185 w 518255"/>
                  <a:gd name="connsiteY8" fmla="*/ 36405 h 178642"/>
                  <a:gd name="connsiteX9" fmla="*/ 504664 w 518255"/>
                  <a:gd name="connsiteY9" fmla="*/ 17355 h 178642"/>
                  <a:gd name="connsiteX10" fmla="*/ 518856 w 518255"/>
                  <a:gd name="connsiteY10" fmla="*/ -75 h 178642"/>
                  <a:gd name="connsiteX11" fmla="*/ 455515 w 518255"/>
                  <a:gd name="connsiteY11" fmla="*/ 53455 h 178642"/>
                  <a:gd name="connsiteX12" fmla="*/ 380363 w 518255"/>
                  <a:gd name="connsiteY12" fmla="*/ 101842 h 178642"/>
                  <a:gd name="connsiteX13" fmla="*/ 279493 w 518255"/>
                  <a:gd name="connsiteY13" fmla="*/ 144133 h 178642"/>
                  <a:gd name="connsiteX14" fmla="*/ 172432 w 518255"/>
                  <a:gd name="connsiteY14" fmla="*/ 166327 h 178642"/>
                  <a:gd name="connsiteX15" fmla="*/ 83088 w 518255"/>
                  <a:gd name="connsiteY15" fmla="*/ 169089 h 178642"/>
                  <a:gd name="connsiteX16" fmla="*/ 601 w 518255"/>
                  <a:gd name="connsiteY16" fmla="*/ 161278 h 17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255" h="178642">
                    <a:moveTo>
                      <a:pt x="601" y="161278"/>
                    </a:moveTo>
                    <a:cubicBezTo>
                      <a:pt x="7507" y="164183"/>
                      <a:pt x="14736" y="166260"/>
                      <a:pt x="22127" y="167470"/>
                    </a:cubicBezTo>
                    <a:cubicBezTo>
                      <a:pt x="30624" y="169679"/>
                      <a:pt x="39244" y="171365"/>
                      <a:pt x="47940" y="172518"/>
                    </a:cubicBezTo>
                    <a:cubicBezTo>
                      <a:pt x="59418" y="174499"/>
                      <a:pt x="70991" y="175899"/>
                      <a:pt x="82611" y="176709"/>
                    </a:cubicBezTo>
                    <a:cubicBezTo>
                      <a:pt x="112824" y="179252"/>
                      <a:pt x="143200" y="179100"/>
                      <a:pt x="173384" y="176233"/>
                    </a:cubicBezTo>
                    <a:cubicBezTo>
                      <a:pt x="210389" y="172442"/>
                      <a:pt x="246937" y="165107"/>
                      <a:pt x="282541" y="154325"/>
                    </a:cubicBezTo>
                    <a:cubicBezTo>
                      <a:pt x="317983" y="143038"/>
                      <a:pt x="352264" y="128398"/>
                      <a:pt x="384935" y="110605"/>
                    </a:cubicBezTo>
                    <a:cubicBezTo>
                      <a:pt x="411433" y="95822"/>
                      <a:pt x="436579" y="78744"/>
                      <a:pt x="460087" y="59551"/>
                    </a:cubicBezTo>
                    <a:cubicBezTo>
                      <a:pt x="469174" y="52293"/>
                      <a:pt x="477889" y="44559"/>
                      <a:pt x="486185" y="36405"/>
                    </a:cubicBezTo>
                    <a:cubicBezTo>
                      <a:pt x="492767" y="30481"/>
                      <a:pt x="498940" y="24118"/>
                      <a:pt x="504664" y="17355"/>
                    </a:cubicBezTo>
                    <a:cubicBezTo>
                      <a:pt x="510084" y="12145"/>
                      <a:pt x="514856" y="6288"/>
                      <a:pt x="518856" y="-75"/>
                    </a:cubicBezTo>
                    <a:cubicBezTo>
                      <a:pt x="517332" y="-1504"/>
                      <a:pt x="496091" y="22309"/>
                      <a:pt x="455515" y="53455"/>
                    </a:cubicBezTo>
                    <a:cubicBezTo>
                      <a:pt x="431760" y="71515"/>
                      <a:pt x="406633" y="87688"/>
                      <a:pt x="380363" y="101842"/>
                    </a:cubicBezTo>
                    <a:cubicBezTo>
                      <a:pt x="348025" y="118825"/>
                      <a:pt x="314278" y="132980"/>
                      <a:pt x="279493" y="144133"/>
                    </a:cubicBezTo>
                    <a:cubicBezTo>
                      <a:pt x="244517" y="154620"/>
                      <a:pt x="208694" y="162050"/>
                      <a:pt x="172432" y="166327"/>
                    </a:cubicBezTo>
                    <a:cubicBezTo>
                      <a:pt x="142771" y="169603"/>
                      <a:pt x="112891" y="170527"/>
                      <a:pt x="83088" y="169089"/>
                    </a:cubicBezTo>
                    <a:cubicBezTo>
                      <a:pt x="32033" y="166803"/>
                      <a:pt x="982" y="159278"/>
                      <a:pt x="601" y="16127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35" name="Forma libre: forma 134">
                <a:extLst>
                  <a:ext uri="{FF2B5EF4-FFF2-40B4-BE49-F238E27FC236}">
                    <a16:creationId xmlns:a16="http://schemas.microsoft.com/office/drawing/2014/main" id="{A284EDED-A5F2-4180-B158-44E872D255E9}"/>
                  </a:ext>
                </a:extLst>
              </p:cNvPr>
              <p:cNvSpPr/>
              <p:nvPr/>
            </p:nvSpPr>
            <p:spPr>
              <a:xfrm>
                <a:off x="7621969" y="6079581"/>
                <a:ext cx="71917" cy="177399"/>
              </a:xfrm>
              <a:custGeom>
                <a:avLst/>
                <a:gdLst>
                  <a:gd name="connsiteX0" fmla="*/ 9826 w 71917"/>
                  <a:gd name="connsiteY0" fmla="*/ -136 h 177399"/>
                  <a:gd name="connsiteX1" fmla="*/ 2110 w 71917"/>
                  <a:gd name="connsiteY1" fmla="*/ 28439 h 177399"/>
                  <a:gd name="connsiteX2" fmla="*/ 7444 w 71917"/>
                  <a:gd name="connsiteY2" fmla="*/ 100733 h 177399"/>
                  <a:gd name="connsiteX3" fmla="*/ 46307 w 71917"/>
                  <a:gd name="connsiteY3" fmla="*/ 162170 h 177399"/>
                  <a:gd name="connsiteX4" fmla="*/ 72500 w 71917"/>
                  <a:gd name="connsiteY4" fmla="*/ 177124 h 177399"/>
                  <a:gd name="connsiteX5" fmla="*/ 51355 w 71917"/>
                  <a:gd name="connsiteY5" fmla="*/ 156836 h 177399"/>
                  <a:gd name="connsiteX6" fmla="*/ 17350 w 71917"/>
                  <a:gd name="connsiteY6" fmla="*/ 97781 h 177399"/>
                  <a:gd name="connsiteX7" fmla="*/ 9826 w 71917"/>
                  <a:gd name="connsiteY7" fmla="*/ -136 h 177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17" h="177399">
                    <a:moveTo>
                      <a:pt x="9826" y="-136"/>
                    </a:moveTo>
                    <a:cubicBezTo>
                      <a:pt x="8587" y="-136"/>
                      <a:pt x="4682" y="10436"/>
                      <a:pt x="2110" y="28439"/>
                    </a:cubicBezTo>
                    <a:cubicBezTo>
                      <a:pt x="-1052" y="52651"/>
                      <a:pt x="767" y="77245"/>
                      <a:pt x="7444" y="100733"/>
                    </a:cubicBezTo>
                    <a:cubicBezTo>
                      <a:pt x="14131" y="124565"/>
                      <a:pt x="27637" y="145920"/>
                      <a:pt x="46307" y="162170"/>
                    </a:cubicBezTo>
                    <a:cubicBezTo>
                      <a:pt x="60880" y="174267"/>
                      <a:pt x="72024" y="178076"/>
                      <a:pt x="72500" y="177124"/>
                    </a:cubicBezTo>
                    <a:cubicBezTo>
                      <a:pt x="72976" y="176172"/>
                      <a:pt x="63737" y="169599"/>
                      <a:pt x="51355" y="156836"/>
                    </a:cubicBezTo>
                    <a:cubicBezTo>
                      <a:pt x="35362" y="140234"/>
                      <a:pt x="23685" y="119955"/>
                      <a:pt x="17350" y="97781"/>
                    </a:cubicBezTo>
                    <a:cubicBezTo>
                      <a:pt x="2396" y="45774"/>
                      <a:pt x="13921" y="-136"/>
                      <a:pt x="9826" y="-1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36" name="Forma libre: forma 135">
                <a:extLst>
                  <a:ext uri="{FF2B5EF4-FFF2-40B4-BE49-F238E27FC236}">
                    <a16:creationId xmlns:a16="http://schemas.microsoft.com/office/drawing/2014/main" id="{FAA848F6-BCB8-45F4-A6E0-78D8E06C00A1}"/>
                  </a:ext>
                </a:extLst>
              </p:cNvPr>
              <p:cNvSpPr/>
              <p:nvPr/>
            </p:nvSpPr>
            <p:spPr>
              <a:xfrm>
                <a:off x="7681938" y="6122911"/>
                <a:ext cx="45825" cy="109723"/>
              </a:xfrm>
              <a:custGeom>
                <a:avLst/>
                <a:gdLst>
                  <a:gd name="connsiteX0" fmla="*/ 3863 w 45825"/>
                  <a:gd name="connsiteY0" fmla="*/ -128 h 109723"/>
                  <a:gd name="connsiteX1" fmla="*/ 8912 w 45825"/>
                  <a:gd name="connsiteY1" fmla="*/ 60927 h 109723"/>
                  <a:gd name="connsiteX2" fmla="*/ 46345 w 45825"/>
                  <a:gd name="connsiteY2" fmla="*/ 109410 h 109723"/>
                  <a:gd name="connsiteX3" fmla="*/ 18532 w 45825"/>
                  <a:gd name="connsiteY3" fmla="*/ 57213 h 109723"/>
                  <a:gd name="connsiteX4" fmla="*/ 3863 w 45825"/>
                  <a:gd name="connsiteY4" fmla="*/ -128 h 10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25" h="109723">
                    <a:moveTo>
                      <a:pt x="3863" y="-128"/>
                    </a:moveTo>
                    <a:cubicBezTo>
                      <a:pt x="1291" y="-699"/>
                      <a:pt x="-3947" y="28447"/>
                      <a:pt x="8912" y="60927"/>
                    </a:cubicBezTo>
                    <a:cubicBezTo>
                      <a:pt x="21770" y="93408"/>
                      <a:pt x="44916" y="111600"/>
                      <a:pt x="46345" y="109410"/>
                    </a:cubicBezTo>
                    <a:cubicBezTo>
                      <a:pt x="47773" y="107219"/>
                      <a:pt x="30057" y="87502"/>
                      <a:pt x="18532" y="57213"/>
                    </a:cubicBezTo>
                    <a:cubicBezTo>
                      <a:pt x="7007" y="26923"/>
                      <a:pt x="7007" y="63"/>
                      <a:pt x="3863" y="-12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37" name="Forma libre: forma 136">
                <a:extLst>
                  <a:ext uri="{FF2B5EF4-FFF2-40B4-BE49-F238E27FC236}">
                    <a16:creationId xmlns:a16="http://schemas.microsoft.com/office/drawing/2014/main" id="{D0C357BE-F082-4186-866D-5521DE3B2627}"/>
                  </a:ext>
                </a:extLst>
              </p:cNvPr>
              <p:cNvSpPr/>
              <p:nvPr/>
            </p:nvSpPr>
            <p:spPr>
              <a:xfrm>
                <a:off x="7873251" y="5531648"/>
                <a:ext cx="70658" cy="102112"/>
              </a:xfrm>
              <a:custGeom>
                <a:avLst/>
                <a:gdLst>
                  <a:gd name="connsiteX0" fmla="*/ 764 w 70658"/>
                  <a:gd name="connsiteY0" fmla="*/ 14 h 102112"/>
                  <a:gd name="connsiteX1" fmla="*/ 36102 w 70658"/>
                  <a:gd name="connsiteY1" fmla="*/ 50782 h 102112"/>
                  <a:gd name="connsiteX2" fmla="*/ 70773 w 70658"/>
                  <a:gd name="connsiteY2" fmla="*/ 101931 h 102112"/>
                  <a:gd name="connsiteX3" fmla="*/ 44579 w 70658"/>
                  <a:gd name="connsiteY3" fmla="*/ 44781 h 102112"/>
                  <a:gd name="connsiteX4" fmla="*/ 764 w 70658"/>
                  <a:gd name="connsiteY4" fmla="*/ 14 h 102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58" h="102112">
                    <a:moveTo>
                      <a:pt x="764" y="14"/>
                    </a:moveTo>
                    <a:cubicBezTo>
                      <a:pt x="-1331" y="2109"/>
                      <a:pt x="17052" y="22874"/>
                      <a:pt x="36102" y="50782"/>
                    </a:cubicBezTo>
                    <a:cubicBezTo>
                      <a:pt x="55152" y="78690"/>
                      <a:pt x="68011" y="103170"/>
                      <a:pt x="70773" y="101931"/>
                    </a:cubicBezTo>
                    <a:cubicBezTo>
                      <a:pt x="73535" y="100693"/>
                      <a:pt x="64487" y="73356"/>
                      <a:pt x="44579" y="44781"/>
                    </a:cubicBezTo>
                    <a:cubicBezTo>
                      <a:pt x="24672" y="16206"/>
                      <a:pt x="2193" y="-1987"/>
                      <a:pt x="764" y="1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38" name="Forma libre: forma 137">
                <a:extLst>
                  <a:ext uri="{FF2B5EF4-FFF2-40B4-BE49-F238E27FC236}">
                    <a16:creationId xmlns:a16="http://schemas.microsoft.com/office/drawing/2014/main" id="{5569A753-C844-4E2F-8895-A0A79E228835}"/>
                  </a:ext>
                </a:extLst>
              </p:cNvPr>
              <p:cNvSpPr/>
              <p:nvPr/>
            </p:nvSpPr>
            <p:spPr>
              <a:xfrm>
                <a:off x="8551851" y="4925427"/>
                <a:ext cx="330356" cy="125550"/>
              </a:xfrm>
              <a:custGeom>
                <a:avLst/>
                <a:gdLst>
                  <a:gd name="connsiteX0" fmla="*/ 630 w 330356"/>
                  <a:gd name="connsiteY0" fmla="*/ 125318 h 125550"/>
                  <a:gd name="connsiteX1" fmla="*/ 44445 w 330356"/>
                  <a:gd name="connsiteY1" fmla="*/ 96267 h 125550"/>
                  <a:gd name="connsiteX2" fmla="*/ 156745 w 330356"/>
                  <a:gd name="connsiteY2" fmla="*/ 39117 h 125550"/>
                  <a:gd name="connsiteX3" fmla="*/ 278760 w 330356"/>
                  <a:gd name="connsiteY3" fmla="*/ 8541 h 125550"/>
                  <a:gd name="connsiteX4" fmla="*/ 330957 w 330356"/>
                  <a:gd name="connsiteY4" fmla="*/ 1683 h 125550"/>
                  <a:gd name="connsiteX5" fmla="*/ 277998 w 330356"/>
                  <a:gd name="connsiteY5" fmla="*/ 1683 h 125550"/>
                  <a:gd name="connsiteX6" fmla="*/ 153125 w 330356"/>
                  <a:gd name="connsiteY6" fmla="*/ 30068 h 125550"/>
                  <a:gd name="connsiteX7" fmla="*/ 40349 w 330356"/>
                  <a:gd name="connsiteY7" fmla="*/ 90647 h 125550"/>
                  <a:gd name="connsiteX8" fmla="*/ 630 w 330356"/>
                  <a:gd name="connsiteY8" fmla="*/ 125318 h 12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356" h="125550">
                    <a:moveTo>
                      <a:pt x="630" y="125318"/>
                    </a:moveTo>
                    <a:cubicBezTo>
                      <a:pt x="1678" y="126652"/>
                      <a:pt x="17394" y="113983"/>
                      <a:pt x="44445" y="96267"/>
                    </a:cubicBezTo>
                    <a:cubicBezTo>
                      <a:pt x="79707" y="73216"/>
                      <a:pt x="117359" y="54052"/>
                      <a:pt x="156745" y="39117"/>
                    </a:cubicBezTo>
                    <a:cubicBezTo>
                      <a:pt x="196188" y="24524"/>
                      <a:pt x="237098" y="14276"/>
                      <a:pt x="278760" y="8541"/>
                    </a:cubicBezTo>
                    <a:cubicBezTo>
                      <a:pt x="310764" y="4160"/>
                      <a:pt x="330957" y="3398"/>
                      <a:pt x="330957" y="1683"/>
                    </a:cubicBezTo>
                    <a:cubicBezTo>
                      <a:pt x="330957" y="-31"/>
                      <a:pt x="310669" y="-1364"/>
                      <a:pt x="277998" y="1683"/>
                    </a:cubicBezTo>
                    <a:cubicBezTo>
                      <a:pt x="235288" y="5465"/>
                      <a:pt x="193273" y="15009"/>
                      <a:pt x="153125" y="30068"/>
                    </a:cubicBezTo>
                    <a:cubicBezTo>
                      <a:pt x="112978" y="45089"/>
                      <a:pt x="75039" y="65463"/>
                      <a:pt x="40349" y="90647"/>
                    </a:cubicBezTo>
                    <a:cubicBezTo>
                      <a:pt x="13870" y="110173"/>
                      <a:pt x="-132" y="125318"/>
                      <a:pt x="630" y="1253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39" name="Forma libre: forma 138">
                <a:extLst>
                  <a:ext uri="{FF2B5EF4-FFF2-40B4-BE49-F238E27FC236}">
                    <a16:creationId xmlns:a16="http://schemas.microsoft.com/office/drawing/2014/main" id="{BA1ECF1C-DBE3-4023-AFA8-E8866AADB091}"/>
                  </a:ext>
                </a:extLst>
              </p:cNvPr>
              <p:cNvSpPr/>
              <p:nvPr/>
            </p:nvSpPr>
            <p:spPr>
              <a:xfrm>
                <a:off x="7508367" y="4736451"/>
                <a:ext cx="175777" cy="208272"/>
              </a:xfrm>
              <a:custGeom>
                <a:avLst/>
                <a:gdLst>
                  <a:gd name="connsiteX0" fmla="*/ 650 w 175777"/>
                  <a:gd name="connsiteY0" fmla="*/ -31 h 208272"/>
                  <a:gd name="connsiteX1" fmla="*/ 100853 w 175777"/>
                  <a:gd name="connsiteY1" fmla="*/ 93790 h 208272"/>
                  <a:gd name="connsiteX2" fmla="*/ 176196 w 175777"/>
                  <a:gd name="connsiteY2" fmla="*/ 208090 h 208272"/>
                  <a:gd name="connsiteX3" fmla="*/ 162384 w 175777"/>
                  <a:gd name="connsiteY3" fmla="*/ 169990 h 208272"/>
                  <a:gd name="connsiteX4" fmla="*/ 108759 w 175777"/>
                  <a:gd name="connsiteY4" fmla="*/ 87028 h 208272"/>
                  <a:gd name="connsiteX5" fmla="*/ 36178 w 175777"/>
                  <a:gd name="connsiteY5" fmla="*/ 20353 h 208272"/>
                  <a:gd name="connsiteX6" fmla="*/ 650 w 175777"/>
                  <a:gd name="connsiteY6" fmla="*/ -31 h 20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777" h="208272">
                    <a:moveTo>
                      <a:pt x="650" y="-31"/>
                    </a:moveTo>
                    <a:cubicBezTo>
                      <a:pt x="-1255" y="2731"/>
                      <a:pt x="52276" y="35402"/>
                      <a:pt x="100853" y="93790"/>
                    </a:cubicBezTo>
                    <a:cubicBezTo>
                      <a:pt x="149431" y="152179"/>
                      <a:pt x="173243" y="209995"/>
                      <a:pt x="176196" y="208090"/>
                    </a:cubicBezTo>
                    <a:cubicBezTo>
                      <a:pt x="177339" y="208090"/>
                      <a:pt x="173148" y="192565"/>
                      <a:pt x="162384" y="169990"/>
                    </a:cubicBezTo>
                    <a:cubicBezTo>
                      <a:pt x="148097" y="140177"/>
                      <a:pt x="130076" y="112297"/>
                      <a:pt x="108759" y="87028"/>
                    </a:cubicBezTo>
                    <a:cubicBezTo>
                      <a:pt x="87480" y="61824"/>
                      <a:pt x="63096" y="39412"/>
                      <a:pt x="36178" y="20353"/>
                    </a:cubicBezTo>
                    <a:cubicBezTo>
                      <a:pt x="15414" y="5684"/>
                      <a:pt x="1317" y="-1078"/>
                      <a:pt x="650" y="-3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0" name="Forma libre: forma 139">
                <a:extLst>
                  <a:ext uri="{FF2B5EF4-FFF2-40B4-BE49-F238E27FC236}">
                    <a16:creationId xmlns:a16="http://schemas.microsoft.com/office/drawing/2014/main" id="{387221CF-7F46-4B96-A72B-4D73354C4B20}"/>
                  </a:ext>
                </a:extLst>
              </p:cNvPr>
              <p:cNvSpPr/>
              <p:nvPr/>
            </p:nvSpPr>
            <p:spPr>
              <a:xfrm>
                <a:off x="7896646" y="4573107"/>
                <a:ext cx="593107" cy="346522"/>
              </a:xfrm>
              <a:custGeom>
                <a:avLst/>
                <a:gdLst>
                  <a:gd name="connsiteX0" fmla="*/ 20803 w 593107"/>
                  <a:gd name="connsiteY0" fmla="*/ -136 h 346522"/>
                  <a:gd name="connsiteX1" fmla="*/ 16327 w 593107"/>
                  <a:gd name="connsiteY1" fmla="*/ 9389 h 346522"/>
                  <a:gd name="connsiteX2" fmla="*/ 6802 w 593107"/>
                  <a:gd name="connsiteY2" fmla="*/ 37202 h 346522"/>
                  <a:gd name="connsiteX3" fmla="*/ 6802 w 593107"/>
                  <a:gd name="connsiteY3" fmla="*/ 144644 h 346522"/>
                  <a:gd name="connsiteX4" fmla="*/ 87764 w 593107"/>
                  <a:gd name="connsiteY4" fmla="*/ 281423 h 346522"/>
                  <a:gd name="connsiteX5" fmla="*/ 270263 w 593107"/>
                  <a:gd name="connsiteY5" fmla="*/ 346383 h 346522"/>
                  <a:gd name="connsiteX6" fmla="*/ 454572 w 593107"/>
                  <a:gd name="connsiteY6" fmla="*/ 284852 h 346522"/>
                  <a:gd name="connsiteX7" fmla="*/ 556013 w 593107"/>
                  <a:gd name="connsiteY7" fmla="*/ 161884 h 346522"/>
                  <a:gd name="connsiteX8" fmla="*/ 589827 w 593107"/>
                  <a:gd name="connsiteY8" fmla="*/ 59776 h 346522"/>
                  <a:gd name="connsiteX9" fmla="*/ 593351 w 593107"/>
                  <a:gd name="connsiteY9" fmla="*/ 31201 h 346522"/>
                  <a:gd name="connsiteX10" fmla="*/ 593351 w 593107"/>
                  <a:gd name="connsiteY10" fmla="*/ 21009 h 346522"/>
                  <a:gd name="connsiteX11" fmla="*/ 585636 w 593107"/>
                  <a:gd name="connsiteY11" fmla="*/ 59109 h 346522"/>
                  <a:gd name="connsiteX12" fmla="*/ 549345 w 593107"/>
                  <a:gd name="connsiteY12" fmla="*/ 158646 h 346522"/>
                  <a:gd name="connsiteX13" fmla="*/ 448666 w 593107"/>
                  <a:gd name="connsiteY13" fmla="*/ 277232 h 346522"/>
                  <a:gd name="connsiteX14" fmla="*/ 270073 w 593107"/>
                  <a:gd name="connsiteY14" fmla="*/ 336192 h 346522"/>
                  <a:gd name="connsiteX15" fmla="*/ 93860 w 593107"/>
                  <a:gd name="connsiteY15" fmla="*/ 274279 h 346522"/>
                  <a:gd name="connsiteX16" fmla="*/ 13755 w 593107"/>
                  <a:gd name="connsiteY16" fmla="*/ 143025 h 346522"/>
                  <a:gd name="connsiteX17" fmla="*/ 10135 w 593107"/>
                  <a:gd name="connsiteY17" fmla="*/ 38250 h 346522"/>
                  <a:gd name="connsiteX18" fmla="*/ 20803 w 593107"/>
                  <a:gd name="connsiteY18" fmla="*/ -136 h 34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3107" h="346522">
                    <a:moveTo>
                      <a:pt x="20803" y="-136"/>
                    </a:moveTo>
                    <a:cubicBezTo>
                      <a:pt x="18889" y="2826"/>
                      <a:pt x="17384" y="6026"/>
                      <a:pt x="16327" y="9389"/>
                    </a:cubicBezTo>
                    <a:cubicBezTo>
                      <a:pt x="12364" y="18371"/>
                      <a:pt x="9183" y="27677"/>
                      <a:pt x="6802" y="37202"/>
                    </a:cubicBezTo>
                    <a:cubicBezTo>
                      <a:pt x="-1466" y="72540"/>
                      <a:pt x="-1466" y="109306"/>
                      <a:pt x="6802" y="144644"/>
                    </a:cubicBezTo>
                    <a:cubicBezTo>
                      <a:pt x="19080" y="197479"/>
                      <a:pt x="47349" y="245247"/>
                      <a:pt x="87764" y="281423"/>
                    </a:cubicBezTo>
                    <a:cubicBezTo>
                      <a:pt x="133198" y="322380"/>
                      <a:pt x="200159" y="346669"/>
                      <a:pt x="270263" y="346383"/>
                    </a:cubicBezTo>
                    <a:cubicBezTo>
                      <a:pt x="336719" y="346221"/>
                      <a:pt x="401346" y="324638"/>
                      <a:pt x="454572" y="284852"/>
                    </a:cubicBezTo>
                    <a:cubicBezTo>
                      <a:pt x="497311" y="252124"/>
                      <a:pt x="532001" y="210061"/>
                      <a:pt x="556013" y="161884"/>
                    </a:cubicBezTo>
                    <a:cubicBezTo>
                      <a:pt x="572101" y="129642"/>
                      <a:pt x="583493" y="95257"/>
                      <a:pt x="589827" y="59776"/>
                    </a:cubicBezTo>
                    <a:cubicBezTo>
                      <a:pt x="591494" y="50318"/>
                      <a:pt x="592665" y="40783"/>
                      <a:pt x="593351" y="31201"/>
                    </a:cubicBezTo>
                    <a:cubicBezTo>
                      <a:pt x="593827" y="27820"/>
                      <a:pt x="593827" y="24391"/>
                      <a:pt x="593351" y="21009"/>
                    </a:cubicBezTo>
                    <a:cubicBezTo>
                      <a:pt x="592303" y="21009"/>
                      <a:pt x="591065" y="34916"/>
                      <a:pt x="585636" y="59109"/>
                    </a:cubicBezTo>
                    <a:cubicBezTo>
                      <a:pt x="577930" y="93733"/>
                      <a:pt x="565728" y="127194"/>
                      <a:pt x="549345" y="158646"/>
                    </a:cubicBezTo>
                    <a:cubicBezTo>
                      <a:pt x="525057" y="205194"/>
                      <a:pt x="490653" y="245714"/>
                      <a:pt x="448666" y="277232"/>
                    </a:cubicBezTo>
                    <a:cubicBezTo>
                      <a:pt x="396907" y="315361"/>
                      <a:pt x="334357" y="336011"/>
                      <a:pt x="270073" y="336192"/>
                    </a:cubicBezTo>
                    <a:cubicBezTo>
                      <a:pt x="202254" y="336192"/>
                      <a:pt x="137770" y="313236"/>
                      <a:pt x="93860" y="274279"/>
                    </a:cubicBezTo>
                    <a:cubicBezTo>
                      <a:pt x="54512" y="239627"/>
                      <a:pt x="26585" y="193869"/>
                      <a:pt x="13755" y="143025"/>
                    </a:cubicBezTo>
                    <a:cubicBezTo>
                      <a:pt x="4954" y="108773"/>
                      <a:pt x="3725" y="73025"/>
                      <a:pt x="10135" y="38250"/>
                    </a:cubicBezTo>
                    <a:cubicBezTo>
                      <a:pt x="15945" y="13104"/>
                      <a:pt x="22042" y="340"/>
                      <a:pt x="20803" y="-1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1" name="Forma libre: forma 140">
                <a:extLst>
                  <a:ext uri="{FF2B5EF4-FFF2-40B4-BE49-F238E27FC236}">
                    <a16:creationId xmlns:a16="http://schemas.microsoft.com/office/drawing/2014/main" id="{8BE9089C-0CB3-4951-AB47-583EB53BF33E}"/>
                  </a:ext>
                </a:extLst>
              </p:cNvPr>
              <p:cNvSpPr/>
              <p:nvPr/>
            </p:nvSpPr>
            <p:spPr>
              <a:xfrm>
                <a:off x="7845792" y="5538228"/>
                <a:ext cx="97250" cy="98726"/>
              </a:xfrm>
              <a:custGeom>
                <a:avLst/>
                <a:gdLst>
                  <a:gd name="connsiteX0" fmla="*/ 2220 w 97250"/>
                  <a:gd name="connsiteY0" fmla="*/ 28582 h 98726"/>
                  <a:gd name="connsiteX1" fmla="*/ 12412 w 97250"/>
                  <a:gd name="connsiteY1" fmla="*/ 2007 h 98726"/>
                  <a:gd name="connsiteX2" fmla="*/ 30414 w 97250"/>
                  <a:gd name="connsiteY2" fmla="*/ 2007 h 98726"/>
                  <a:gd name="connsiteX3" fmla="*/ 44797 w 97250"/>
                  <a:gd name="connsiteY3" fmla="*/ 13913 h 98726"/>
                  <a:gd name="connsiteX4" fmla="*/ 97851 w 97250"/>
                  <a:gd name="connsiteY4" fmla="*/ 98590 h 98726"/>
                  <a:gd name="connsiteX5" fmla="*/ 601 w 97250"/>
                  <a:gd name="connsiteY5" fmla="*/ 90208 h 98726"/>
                  <a:gd name="connsiteX6" fmla="*/ 2220 w 97250"/>
                  <a:gd name="connsiteY6" fmla="*/ 28582 h 9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50" h="98726">
                    <a:moveTo>
                      <a:pt x="2220" y="28582"/>
                    </a:moveTo>
                    <a:cubicBezTo>
                      <a:pt x="2220" y="19057"/>
                      <a:pt x="3840" y="6960"/>
                      <a:pt x="12412" y="2007"/>
                    </a:cubicBezTo>
                    <a:cubicBezTo>
                      <a:pt x="18070" y="-851"/>
                      <a:pt x="24756" y="-851"/>
                      <a:pt x="30414" y="2007"/>
                    </a:cubicBezTo>
                    <a:cubicBezTo>
                      <a:pt x="35901" y="5055"/>
                      <a:pt x="40777" y="9094"/>
                      <a:pt x="44797" y="13913"/>
                    </a:cubicBezTo>
                    <a:cubicBezTo>
                      <a:pt x="68133" y="38183"/>
                      <a:pt x="86193" y="67005"/>
                      <a:pt x="97851" y="98590"/>
                    </a:cubicBezTo>
                    <a:lnTo>
                      <a:pt x="601" y="90208"/>
                    </a:lnTo>
                    <a:cubicBezTo>
                      <a:pt x="1172" y="70015"/>
                      <a:pt x="1649" y="49060"/>
                      <a:pt x="2220" y="28582"/>
                    </a:cubicBezTo>
                    <a:close/>
                  </a:path>
                </a:pathLst>
              </a:custGeom>
              <a:solidFill>
                <a:srgbClr val="D747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2" name="Forma libre: forma 141">
                <a:extLst>
                  <a:ext uri="{FF2B5EF4-FFF2-40B4-BE49-F238E27FC236}">
                    <a16:creationId xmlns:a16="http://schemas.microsoft.com/office/drawing/2014/main" id="{97F5B3FB-D117-4D16-AADF-91C39F16C399}"/>
                  </a:ext>
                </a:extLst>
              </p:cNvPr>
              <p:cNvSpPr/>
              <p:nvPr/>
            </p:nvSpPr>
            <p:spPr>
              <a:xfrm>
                <a:off x="7523740" y="5211663"/>
                <a:ext cx="71354" cy="308800"/>
              </a:xfrm>
              <a:custGeom>
                <a:avLst/>
                <a:gdLst>
                  <a:gd name="connsiteX0" fmla="*/ 1470 w 71354"/>
                  <a:gd name="connsiteY0" fmla="*/ 150549 h 308800"/>
                  <a:gd name="connsiteX1" fmla="*/ 71955 w 71354"/>
                  <a:gd name="connsiteY1" fmla="*/ -136 h 308800"/>
                  <a:gd name="connsiteX2" fmla="*/ 67669 w 71354"/>
                  <a:gd name="connsiteY2" fmla="*/ 308664 h 308800"/>
                  <a:gd name="connsiteX3" fmla="*/ 62620 w 71354"/>
                  <a:gd name="connsiteY3" fmla="*/ 295520 h 308800"/>
                  <a:gd name="connsiteX4" fmla="*/ 1470 w 71354"/>
                  <a:gd name="connsiteY4" fmla="*/ 150549 h 30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354" h="308800">
                    <a:moveTo>
                      <a:pt x="1470" y="150549"/>
                    </a:moveTo>
                    <a:cubicBezTo>
                      <a:pt x="8899" y="94923"/>
                      <a:pt x="37379" y="43965"/>
                      <a:pt x="71955" y="-136"/>
                    </a:cubicBezTo>
                    <a:cubicBezTo>
                      <a:pt x="30045" y="137119"/>
                      <a:pt x="44141" y="214652"/>
                      <a:pt x="67669" y="308664"/>
                    </a:cubicBezTo>
                    <a:lnTo>
                      <a:pt x="62620" y="295520"/>
                    </a:lnTo>
                    <a:cubicBezTo>
                      <a:pt x="35950" y="240560"/>
                      <a:pt x="-5960" y="206175"/>
                      <a:pt x="1470" y="150549"/>
                    </a:cubicBezTo>
                    <a:close/>
                  </a:path>
                </a:pathLst>
              </a:custGeom>
              <a:solidFill>
                <a:srgbClr val="D747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 dirty="0"/>
              </a:p>
            </p:txBody>
          </p:sp>
          <p:sp>
            <p:nvSpPr>
              <p:cNvPr id="143" name="Forma libre: forma 142">
                <a:extLst>
                  <a:ext uri="{FF2B5EF4-FFF2-40B4-BE49-F238E27FC236}">
                    <a16:creationId xmlns:a16="http://schemas.microsoft.com/office/drawing/2014/main" id="{35ED3C5B-5700-473E-BDBA-0E38C164C639}"/>
                  </a:ext>
                </a:extLst>
              </p:cNvPr>
              <p:cNvSpPr/>
              <p:nvPr/>
            </p:nvSpPr>
            <p:spPr>
              <a:xfrm>
                <a:off x="7605839" y="3270817"/>
                <a:ext cx="1053565" cy="991371"/>
              </a:xfrm>
              <a:custGeom>
                <a:avLst/>
                <a:gdLst>
                  <a:gd name="connsiteX0" fmla="*/ 184166 w 1053565"/>
                  <a:gd name="connsiteY0" fmla="*/ 195730 h 991371"/>
                  <a:gd name="connsiteX1" fmla="*/ 237220 w 1053565"/>
                  <a:gd name="connsiteY1" fmla="*/ 37329 h 991371"/>
                  <a:gd name="connsiteX2" fmla="*/ 408670 w 1053565"/>
                  <a:gd name="connsiteY2" fmla="*/ 3516 h 991371"/>
                  <a:gd name="connsiteX3" fmla="*/ 578215 w 1053565"/>
                  <a:gd name="connsiteY3" fmla="*/ 62094 h 991371"/>
                  <a:gd name="connsiteX4" fmla="*/ 773192 w 1053565"/>
                  <a:gd name="connsiteY4" fmla="*/ 15136 h 991371"/>
                  <a:gd name="connsiteX5" fmla="*/ 902922 w 1053565"/>
                  <a:gd name="connsiteY5" fmla="*/ 168108 h 991371"/>
                  <a:gd name="connsiteX6" fmla="*/ 1023128 w 1053565"/>
                  <a:gd name="connsiteY6" fmla="*/ 204493 h 991371"/>
                  <a:gd name="connsiteX7" fmla="*/ 1047035 w 1053565"/>
                  <a:gd name="connsiteY7" fmla="*/ 328318 h 991371"/>
                  <a:gd name="connsiteX8" fmla="*/ 778811 w 1053565"/>
                  <a:gd name="connsiteY8" fmla="*/ 422520 h 991371"/>
                  <a:gd name="connsiteX9" fmla="*/ 485918 w 1053565"/>
                  <a:gd name="connsiteY9" fmla="*/ 937632 h 991371"/>
                  <a:gd name="connsiteX10" fmla="*/ 176736 w 1053565"/>
                  <a:gd name="connsiteY10" fmla="*/ 933346 h 991371"/>
                  <a:gd name="connsiteX11" fmla="*/ 141112 w 1053565"/>
                  <a:gd name="connsiteY11" fmla="*/ 626165 h 991371"/>
                  <a:gd name="connsiteX12" fmla="*/ 99965 w 1053565"/>
                  <a:gd name="connsiteY12" fmla="*/ 575206 h 991371"/>
                  <a:gd name="connsiteX13" fmla="*/ 4715 w 1053565"/>
                  <a:gd name="connsiteY13" fmla="*/ 448333 h 991371"/>
                  <a:gd name="connsiteX14" fmla="*/ 184166 w 1053565"/>
                  <a:gd name="connsiteY14" fmla="*/ 195730 h 99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3565" h="991371">
                    <a:moveTo>
                      <a:pt x="184166" y="195730"/>
                    </a:moveTo>
                    <a:cubicBezTo>
                      <a:pt x="161877" y="140104"/>
                      <a:pt x="188928" y="72858"/>
                      <a:pt x="237220" y="37329"/>
                    </a:cubicBezTo>
                    <a:cubicBezTo>
                      <a:pt x="285512" y="1801"/>
                      <a:pt x="349901" y="-5819"/>
                      <a:pt x="408670" y="3516"/>
                    </a:cubicBezTo>
                    <a:cubicBezTo>
                      <a:pt x="467439" y="12850"/>
                      <a:pt x="522970" y="37615"/>
                      <a:pt x="578215" y="62094"/>
                    </a:cubicBezTo>
                    <a:cubicBezTo>
                      <a:pt x="629621" y="11764"/>
                      <a:pt x="704507" y="-6266"/>
                      <a:pt x="773192" y="15136"/>
                    </a:cubicBezTo>
                    <a:cubicBezTo>
                      <a:pt x="841257" y="38415"/>
                      <a:pt x="891073" y="97156"/>
                      <a:pt x="902922" y="168108"/>
                    </a:cubicBezTo>
                    <a:cubicBezTo>
                      <a:pt x="946623" y="157506"/>
                      <a:pt x="992638" y="171441"/>
                      <a:pt x="1023128" y="204493"/>
                    </a:cubicBezTo>
                    <a:cubicBezTo>
                      <a:pt x="1052941" y="238393"/>
                      <a:pt x="1062085" y="285760"/>
                      <a:pt x="1047035" y="328318"/>
                    </a:cubicBezTo>
                    <a:lnTo>
                      <a:pt x="778811" y="422520"/>
                    </a:lnTo>
                    <a:lnTo>
                      <a:pt x="485918" y="937632"/>
                    </a:lnTo>
                    <a:cubicBezTo>
                      <a:pt x="400193" y="1010784"/>
                      <a:pt x="260270" y="1008784"/>
                      <a:pt x="176736" y="933346"/>
                    </a:cubicBezTo>
                    <a:cubicBezTo>
                      <a:pt x="93202" y="857908"/>
                      <a:pt x="77105" y="718748"/>
                      <a:pt x="141112" y="626165"/>
                    </a:cubicBezTo>
                    <a:cubicBezTo>
                      <a:pt x="124701" y="611544"/>
                      <a:pt x="110794" y="594332"/>
                      <a:pt x="99965" y="575206"/>
                    </a:cubicBezTo>
                    <a:cubicBezTo>
                      <a:pt x="52492" y="547393"/>
                      <a:pt x="18173" y="501683"/>
                      <a:pt x="4715" y="448333"/>
                    </a:cubicBezTo>
                    <a:cubicBezTo>
                      <a:pt x="-19860" y="334605"/>
                      <a:pt x="68913" y="209256"/>
                      <a:pt x="184166" y="1957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4" name="Forma libre: forma 143">
                <a:extLst>
                  <a:ext uri="{FF2B5EF4-FFF2-40B4-BE49-F238E27FC236}">
                    <a16:creationId xmlns:a16="http://schemas.microsoft.com/office/drawing/2014/main" id="{F1462361-E703-44F0-8D51-E1ECE6984999}"/>
                  </a:ext>
                </a:extLst>
              </p:cNvPr>
              <p:cNvSpPr/>
              <p:nvPr/>
            </p:nvSpPr>
            <p:spPr>
              <a:xfrm>
                <a:off x="7847256" y="3461328"/>
                <a:ext cx="781632" cy="1353854"/>
              </a:xfrm>
              <a:custGeom>
                <a:avLst/>
                <a:gdLst>
                  <a:gd name="connsiteX0" fmla="*/ 120295 w 781632"/>
                  <a:gd name="connsiteY0" fmla="*/ 1079448 h 1353854"/>
                  <a:gd name="connsiteX1" fmla="*/ 148393 w 781632"/>
                  <a:gd name="connsiteY1" fmla="*/ 938764 h 1353854"/>
                  <a:gd name="connsiteX2" fmla="*/ 1137 w 781632"/>
                  <a:gd name="connsiteY2" fmla="*/ 656252 h 1353854"/>
                  <a:gd name="connsiteX3" fmla="*/ 87338 w 781632"/>
                  <a:gd name="connsiteY3" fmla="*/ 232676 h 1353854"/>
                  <a:gd name="connsiteX4" fmla="*/ 365278 w 781632"/>
                  <a:gd name="connsiteY4" fmla="*/ 6933 h 1353854"/>
                  <a:gd name="connsiteX5" fmla="*/ 743039 w 781632"/>
                  <a:gd name="connsiteY5" fmla="*/ 191528 h 1353854"/>
                  <a:gd name="connsiteX6" fmla="*/ 778663 w 781632"/>
                  <a:gd name="connsiteY6" fmla="*/ 278205 h 1353854"/>
                  <a:gd name="connsiteX7" fmla="*/ 778091 w 781632"/>
                  <a:gd name="connsiteY7" fmla="*/ 297255 h 1353854"/>
                  <a:gd name="connsiteX8" fmla="*/ 631121 w 781632"/>
                  <a:gd name="connsiteY8" fmla="*/ 905522 h 1353854"/>
                  <a:gd name="connsiteX9" fmla="*/ 569018 w 781632"/>
                  <a:gd name="connsiteY9" fmla="*/ 1177365 h 1353854"/>
                  <a:gd name="connsiteX10" fmla="*/ 312509 w 781632"/>
                  <a:gd name="connsiteY10" fmla="*/ 1351292 h 1353854"/>
                  <a:gd name="connsiteX11" fmla="*/ 312509 w 781632"/>
                  <a:gd name="connsiteY11" fmla="*/ 1351292 h 1353854"/>
                  <a:gd name="connsiteX12" fmla="*/ 118314 w 781632"/>
                  <a:gd name="connsiteY12" fmla="*/ 1090973 h 1353854"/>
                  <a:gd name="connsiteX13" fmla="*/ 120295 w 781632"/>
                  <a:gd name="connsiteY13" fmla="*/ 1079448 h 135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1632" h="1353854">
                    <a:moveTo>
                      <a:pt x="120295" y="1079448"/>
                    </a:moveTo>
                    <a:cubicBezTo>
                      <a:pt x="136964" y="995533"/>
                      <a:pt x="148870" y="938097"/>
                      <a:pt x="148393" y="938764"/>
                    </a:cubicBezTo>
                    <a:cubicBezTo>
                      <a:pt x="147917" y="939431"/>
                      <a:pt x="-9722" y="877137"/>
                      <a:pt x="1137" y="656252"/>
                    </a:cubicBezTo>
                    <a:cubicBezTo>
                      <a:pt x="6566" y="546429"/>
                      <a:pt x="48762" y="373265"/>
                      <a:pt x="87338" y="232676"/>
                    </a:cubicBezTo>
                    <a:cubicBezTo>
                      <a:pt x="122295" y="106184"/>
                      <a:pt x="240310" y="-33358"/>
                      <a:pt x="365278" y="6933"/>
                    </a:cubicBezTo>
                    <a:lnTo>
                      <a:pt x="743039" y="191528"/>
                    </a:lnTo>
                    <a:cubicBezTo>
                      <a:pt x="781139" y="203720"/>
                      <a:pt x="787616" y="239153"/>
                      <a:pt x="778663" y="278205"/>
                    </a:cubicBezTo>
                    <a:lnTo>
                      <a:pt x="778091" y="297255"/>
                    </a:lnTo>
                    <a:lnTo>
                      <a:pt x="631121" y="905522"/>
                    </a:lnTo>
                    <a:lnTo>
                      <a:pt x="569018" y="1177365"/>
                    </a:lnTo>
                    <a:cubicBezTo>
                      <a:pt x="541414" y="1292989"/>
                      <a:pt x="430143" y="1368446"/>
                      <a:pt x="312509" y="1351292"/>
                    </a:cubicBezTo>
                    <a:lnTo>
                      <a:pt x="312509" y="1351292"/>
                    </a:lnTo>
                    <a:cubicBezTo>
                      <a:pt x="186998" y="1333032"/>
                      <a:pt x="100054" y="1216484"/>
                      <a:pt x="118314" y="1090973"/>
                    </a:cubicBezTo>
                    <a:cubicBezTo>
                      <a:pt x="118875" y="1087116"/>
                      <a:pt x="119542" y="1083277"/>
                      <a:pt x="120295" y="1079448"/>
                    </a:cubicBezTo>
                    <a:close/>
                  </a:path>
                </a:pathLst>
              </a:custGeom>
              <a:solidFill>
                <a:srgbClr val="FFBF9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5" name="Forma libre: forma 144">
                <a:extLst>
                  <a:ext uri="{FF2B5EF4-FFF2-40B4-BE49-F238E27FC236}">
                    <a16:creationId xmlns:a16="http://schemas.microsoft.com/office/drawing/2014/main" id="{6133F11C-7049-4844-B3B0-35E2EA79CDA1}"/>
                  </a:ext>
                </a:extLst>
              </p:cNvPr>
              <p:cNvSpPr/>
              <p:nvPr/>
            </p:nvSpPr>
            <p:spPr>
              <a:xfrm>
                <a:off x="7935823" y="3820985"/>
                <a:ext cx="55318" cy="54472"/>
              </a:xfrm>
              <a:custGeom>
                <a:avLst/>
                <a:gdLst>
                  <a:gd name="connsiteX0" fmla="*/ 1248 w 55318"/>
                  <a:gd name="connsiteY0" fmla="*/ 20085 h 54472"/>
                  <a:gd name="connsiteX1" fmla="*/ 21917 w 55318"/>
                  <a:gd name="connsiteY1" fmla="*/ 53232 h 54472"/>
                  <a:gd name="connsiteX2" fmla="*/ 55064 w 55318"/>
                  <a:gd name="connsiteY2" fmla="*/ 35229 h 54472"/>
                  <a:gd name="connsiteX3" fmla="*/ 55350 w 55318"/>
                  <a:gd name="connsiteY3" fmla="*/ 34182 h 54472"/>
                  <a:gd name="connsiteX4" fmla="*/ 34776 w 55318"/>
                  <a:gd name="connsiteY4" fmla="*/ 940 h 54472"/>
                  <a:gd name="connsiteX5" fmla="*/ 1486 w 55318"/>
                  <a:gd name="connsiteY5" fmla="*/ 19228 h 54472"/>
                  <a:gd name="connsiteX6" fmla="*/ 1248 w 55318"/>
                  <a:gd name="connsiteY6" fmla="*/ 20085 h 54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318" h="54472">
                    <a:moveTo>
                      <a:pt x="1248" y="20085"/>
                    </a:moveTo>
                    <a:cubicBezTo>
                      <a:pt x="-1981" y="34906"/>
                      <a:pt x="7182" y="49603"/>
                      <a:pt x="21917" y="53232"/>
                    </a:cubicBezTo>
                    <a:cubicBezTo>
                      <a:pt x="36043" y="57413"/>
                      <a:pt x="50882" y="49355"/>
                      <a:pt x="55064" y="35229"/>
                    </a:cubicBezTo>
                    <a:cubicBezTo>
                      <a:pt x="55169" y="34887"/>
                      <a:pt x="55264" y="34534"/>
                      <a:pt x="55350" y="34182"/>
                    </a:cubicBezTo>
                    <a:cubicBezTo>
                      <a:pt x="58331" y="19408"/>
                      <a:pt x="49330" y="4864"/>
                      <a:pt x="34776" y="940"/>
                    </a:cubicBezTo>
                    <a:cubicBezTo>
                      <a:pt x="20536" y="-3204"/>
                      <a:pt x="5629" y="4988"/>
                      <a:pt x="1486" y="19228"/>
                    </a:cubicBezTo>
                    <a:cubicBezTo>
                      <a:pt x="1400" y="19513"/>
                      <a:pt x="1324" y="19799"/>
                      <a:pt x="1248" y="2008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6" name="Forma libre: forma 145">
                <a:extLst>
                  <a:ext uri="{FF2B5EF4-FFF2-40B4-BE49-F238E27FC236}">
                    <a16:creationId xmlns:a16="http://schemas.microsoft.com/office/drawing/2014/main" id="{AE9836AA-EBC7-484C-9872-981F0C00FC08}"/>
                  </a:ext>
                </a:extLst>
              </p:cNvPr>
              <p:cNvSpPr/>
              <p:nvPr/>
            </p:nvSpPr>
            <p:spPr>
              <a:xfrm>
                <a:off x="7952528" y="3779535"/>
                <a:ext cx="109017" cy="41781"/>
              </a:xfrm>
              <a:custGeom>
                <a:avLst/>
                <a:gdLst>
                  <a:gd name="connsiteX0" fmla="*/ 830 w 109017"/>
                  <a:gd name="connsiteY0" fmla="*/ 19149 h 41781"/>
                  <a:gd name="connsiteX1" fmla="*/ 57027 w 109017"/>
                  <a:gd name="connsiteY1" fmla="*/ 18672 h 41781"/>
                  <a:gd name="connsiteX2" fmla="*/ 108939 w 109017"/>
                  <a:gd name="connsiteY2" fmla="*/ 41342 h 41781"/>
                  <a:gd name="connsiteX3" fmla="*/ 100747 w 109017"/>
                  <a:gd name="connsiteY3" fmla="*/ 24006 h 41781"/>
                  <a:gd name="connsiteX4" fmla="*/ 60075 w 109017"/>
                  <a:gd name="connsiteY4" fmla="*/ 1527 h 41781"/>
                  <a:gd name="connsiteX5" fmla="*/ 14451 w 109017"/>
                  <a:gd name="connsiteY5" fmla="*/ 6385 h 41781"/>
                  <a:gd name="connsiteX6" fmla="*/ 830 w 109017"/>
                  <a:gd name="connsiteY6" fmla="*/ 19149 h 4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017" h="41781">
                    <a:moveTo>
                      <a:pt x="830" y="19149"/>
                    </a:moveTo>
                    <a:cubicBezTo>
                      <a:pt x="3497" y="23435"/>
                      <a:pt x="27500" y="12481"/>
                      <a:pt x="57027" y="18672"/>
                    </a:cubicBezTo>
                    <a:cubicBezTo>
                      <a:pt x="86555" y="24864"/>
                      <a:pt x="104652" y="44295"/>
                      <a:pt x="108939" y="41342"/>
                    </a:cubicBezTo>
                    <a:cubicBezTo>
                      <a:pt x="110844" y="40009"/>
                      <a:pt x="108939" y="32865"/>
                      <a:pt x="100747" y="24006"/>
                    </a:cubicBezTo>
                    <a:cubicBezTo>
                      <a:pt x="89860" y="12462"/>
                      <a:pt x="75639" y="4604"/>
                      <a:pt x="60075" y="1527"/>
                    </a:cubicBezTo>
                    <a:cubicBezTo>
                      <a:pt x="44740" y="-1806"/>
                      <a:pt x="28738" y="-101"/>
                      <a:pt x="14451" y="6385"/>
                    </a:cubicBezTo>
                    <a:cubicBezTo>
                      <a:pt x="3973" y="11433"/>
                      <a:pt x="-504" y="17244"/>
                      <a:pt x="830" y="1914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7" name="Forma libre: forma 146">
                <a:extLst>
                  <a:ext uri="{FF2B5EF4-FFF2-40B4-BE49-F238E27FC236}">
                    <a16:creationId xmlns:a16="http://schemas.microsoft.com/office/drawing/2014/main" id="{FE951495-3564-41D7-A32D-E5B2A9A348BE}"/>
                  </a:ext>
                </a:extLst>
              </p:cNvPr>
              <p:cNvSpPr/>
              <p:nvPr/>
            </p:nvSpPr>
            <p:spPr>
              <a:xfrm>
                <a:off x="8222906" y="3886708"/>
                <a:ext cx="55318" cy="54447"/>
              </a:xfrm>
              <a:custGeom>
                <a:avLst/>
                <a:gdLst>
                  <a:gd name="connsiteX0" fmla="*/ 1248 w 55318"/>
                  <a:gd name="connsiteY0" fmla="*/ 20085 h 54447"/>
                  <a:gd name="connsiteX1" fmla="*/ 21917 w 55318"/>
                  <a:gd name="connsiteY1" fmla="*/ 53232 h 54447"/>
                  <a:gd name="connsiteX2" fmla="*/ 55112 w 55318"/>
                  <a:gd name="connsiteY2" fmla="*/ 35048 h 54447"/>
                  <a:gd name="connsiteX3" fmla="*/ 55350 w 55318"/>
                  <a:gd name="connsiteY3" fmla="*/ 34182 h 54447"/>
                  <a:gd name="connsiteX4" fmla="*/ 34776 w 55318"/>
                  <a:gd name="connsiteY4" fmla="*/ 939 h 54447"/>
                  <a:gd name="connsiteX5" fmla="*/ 1486 w 55318"/>
                  <a:gd name="connsiteY5" fmla="*/ 19227 h 54447"/>
                  <a:gd name="connsiteX6" fmla="*/ 1248 w 55318"/>
                  <a:gd name="connsiteY6" fmla="*/ 20085 h 5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318" h="54447">
                    <a:moveTo>
                      <a:pt x="1248" y="20085"/>
                    </a:moveTo>
                    <a:cubicBezTo>
                      <a:pt x="-1981" y="34906"/>
                      <a:pt x="7182" y="49603"/>
                      <a:pt x="21917" y="53232"/>
                    </a:cubicBezTo>
                    <a:cubicBezTo>
                      <a:pt x="36109" y="57375"/>
                      <a:pt x="50968" y="49231"/>
                      <a:pt x="55112" y="35048"/>
                    </a:cubicBezTo>
                    <a:cubicBezTo>
                      <a:pt x="55197" y="34763"/>
                      <a:pt x="55274" y="34468"/>
                      <a:pt x="55350" y="34182"/>
                    </a:cubicBezTo>
                    <a:cubicBezTo>
                      <a:pt x="58331" y="19408"/>
                      <a:pt x="49330" y="4864"/>
                      <a:pt x="34776" y="939"/>
                    </a:cubicBezTo>
                    <a:cubicBezTo>
                      <a:pt x="20536" y="-3204"/>
                      <a:pt x="5629" y="4988"/>
                      <a:pt x="1486" y="19227"/>
                    </a:cubicBezTo>
                    <a:cubicBezTo>
                      <a:pt x="1400" y="19513"/>
                      <a:pt x="1324" y="19799"/>
                      <a:pt x="1248" y="2008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8" name="Forma libre: forma 147">
                <a:extLst>
                  <a:ext uri="{FF2B5EF4-FFF2-40B4-BE49-F238E27FC236}">
                    <a16:creationId xmlns:a16="http://schemas.microsoft.com/office/drawing/2014/main" id="{AF5AB642-A141-4972-B484-1E6B53A8CDC3}"/>
                  </a:ext>
                </a:extLst>
              </p:cNvPr>
              <p:cNvSpPr/>
              <p:nvPr/>
            </p:nvSpPr>
            <p:spPr>
              <a:xfrm>
                <a:off x="8237802" y="3849131"/>
                <a:ext cx="109017" cy="42488"/>
              </a:xfrm>
              <a:custGeom>
                <a:avLst/>
                <a:gdLst>
                  <a:gd name="connsiteX0" fmla="*/ 830 w 109017"/>
                  <a:gd name="connsiteY0" fmla="*/ 19466 h 42488"/>
                  <a:gd name="connsiteX1" fmla="*/ 56932 w 109017"/>
                  <a:gd name="connsiteY1" fmla="*/ 19466 h 42488"/>
                  <a:gd name="connsiteX2" fmla="*/ 108939 w 109017"/>
                  <a:gd name="connsiteY2" fmla="*/ 42041 h 42488"/>
                  <a:gd name="connsiteX3" fmla="*/ 100747 w 109017"/>
                  <a:gd name="connsiteY3" fmla="*/ 24800 h 42488"/>
                  <a:gd name="connsiteX4" fmla="*/ 60075 w 109017"/>
                  <a:gd name="connsiteY4" fmla="*/ 1464 h 42488"/>
                  <a:gd name="connsiteX5" fmla="*/ 14451 w 109017"/>
                  <a:gd name="connsiteY5" fmla="*/ 6322 h 42488"/>
                  <a:gd name="connsiteX6" fmla="*/ 830 w 109017"/>
                  <a:gd name="connsiteY6" fmla="*/ 19466 h 4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017" h="42488">
                    <a:moveTo>
                      <a:pt x="830" y="19466"/>
                    </a:moveTo>
                    <a:cubicBezTo>
                      <a:pt x="3497" y="23753"/>
                      <a:pt x="27500" y="12799"/>
                      <a:pt x="56932" y="19466"/>
                    </a:cubicBezTo>
                    <a:cubicBezTo>
                      <a:pt x="86365" y="26134"/>
                      <a:pt x="104557" y="44993"/>
                      <a:pt x="108939" y="42041"/>
                    </a:cubicBezTo>
                    <a:cubicBezTo>
                      <a:pt x="110844" y="40802"/>
                      <a:pt x="108939" y="33563"/>
                      <a:pt x="100747" y="24800"/>
                    </a:cubicBezTo>
                    <a:cubicBezTo>
                      <a:pt x="89984" y="12942"/>
                      <a:pt x="75744" y="4779"/>
                      <a:pt x="60075" y="1464"/>
                    </a:cubicBezTo>
                    <a:cubicBezTo>
                      <a:pt x="44740" y="-1774"/>
                      <a:pt x="28767" y="-69"/>
                      <a:pt x="14451" y="6322"/>
                    </a:cubicBezTo>
                    <a:cubicBezTo>
                      <a:pt x="3973" y="11751"/>
                      <a:pt x="-503" y="17561"/>
                      <a:pt x="830" y="194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9" name="Forma libre: forma 148">
                <a:extLst>
                  <a:ext uri="{FF2B5EF4-FFF2-40B4-BE49-F238E27FC236}">
                    <a16:creationId xmlns:a16="http://schemas.microsoft.com/office/drawing/2014/main" id="{E6109EC3-8866-464A-BD01-7DC253F21097}"/>
                  </a:ext>
                </a:extLst>
              </p:cNvPr>
              <p:cNvSpPr/>
              <p:nvPr/>
            </p:nvSpPr>
            <p:spPr>
              <a:xfrm>
                <a:off x="8017430" y="3812110"/>
                <a:ext cx="136292" cy="243667"/>
              </a:xfrm>
              <a:custGeom>
                <a:avLst/>
                <a:gdLst>
                  <a:gd name="connsiteX0" fmla="*/ 71850 w 136292"/>
                  <a:gd name="connsiteY0" fmla="*/ 243177 h 243667"/>
                  <a:gd name="connsiteX1" fmla="*/ 25749 w 136292"/>
                  <a:gd name="connsiteY1" fmla="*/ 224127 h 243667"/>
                  <a:gd name="connsiteX2" fmla="*/ 11366 w 136292"/>
                  <a:gd name="connsiteY2" fmla="*/ 213364 h 243667"/>
                  <a:gd name="connsiteX3" fmla="*/ 20891 w 136292"/>
                  <a:gd name="connsiteY3" fmla="*/ 192123 h 243667"/>
                  <a:gd name="connsiteX4" fmla="*/ 55181 w 136292"/>
                  <a:gd name="connsiteY4" fmla="*/ 139450 h 243667"/>
                  <a:gd name="connsiteX5" fmla="*/ 136715 w 136292"/>
                  <a:gd name="connsiteY5" fmla="*/ -91 h 243667"/>
                  <a:gd name="connsiteX6" fmla="*/ 44132 w 136292"/>
                  <a:gd name="connsiteY6" fmla="*/ 132592 h 243667"/>
                  <a:gd name="connsiteX7" fmla="*/ 10699 w 136292"/>
                  <a:gd name="connsiteY7" fmla="*/ 185741 h 243667"/>
                  <a:gd name="connsiteX8" fmla="*/ 603 w 136292"/>
                  <a:gd name="connsiteY8" fmla="*/ 214316 h 243667"/>
                  <a:gd name="connsiteX9" fmla="*/ 10699 w 136292"/>
                  <a:gd name="connsiteY9" fmla="*/ 227937 h 243667"/>
                  <a:gd name="connsiteX10" fmla="*/ 23082 w 136292"/>
                  <a:gd name="connsiteY10" fmla="*/ 232414 h 243667"/>
                  <a:gd name="connsiteX11" fmla="*/ 71850 w 136292"/>
                  <a:gd name="connsiteY11" fmla="*/ 243177 h 24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6292" h="243667">
                    <a:moveTo>
                      <a:pt x="71850" y="243177"/>
                    </a:moveTo>
                    <a:cubicBezTo>
                      <a:pt x="71850" y="241463"/>
                      <a:pt x="54609" y="234509"/>
                      <a:pt x="25749" y="224127"/>
                    </a:cubicBezTo>
                    <a:cubicBezTo>
                      <a:pt x="18319" y="221841"/>
                      <a:pt x="11556" y="218793"/>
                      <a:pt x="11366" y="213364"/>
                    </a:cubicBezTo>
                    <a:cubicBezTo>
                      <a:pt x="12280" y="205477"/>
                      <a:pt x="15614" y="198057"/>
                      <a:pt x="20891" y="192123"/>
                    </a:cubicBezTo>
                    <a:lnTo>
                      <a:pt x="55181" y="139450"/>
                    </a:lnTo>
                    <a:cubicBezTo>
                      <a:pt x="103282" y="64298"/>
                      <a:pt x="139763" y="1814"/>
                      <a:pt x="136715" y="-91"/>
                    </a:cubicBezTo>
                    <a:cubicBezTo>
                      <a:pt x="133667" y="-1996"/>
                      <a:pt x="92233" y="57059"/>
                      <a:pt x="44132" y="132592"/>
                    </a:cubicBezTo>
                    <a:cubicBezTo>
                      <a:pt x="32511" y="151642"/>
                      <a:pt x="21272" y="168882"/>
                      <a:pt x="10699" y="185741"/>
                    </a:cubicBezTo>
                    <a:cubicBezTo>
                      <a:pt x="4079" y="193780"/>
                      <a:pt x="507" y="203896"/>
                      <a:pt x="603" y="214316"/>
                    </a:cubicBezTo>
                    <a:cubicBezTo>
                      <a:pt x="1651" y="220184"/>
                      <a:pt x="5384" y="225232"/>
                      <a:pt x="10699" y="227937"/>
                    </a:cubicBezTo>
                    <a:cubicBezTo>
                      <a:pt x="14624" y="229937"/>
                      <a:pt x="18786" y="231442"/>
                      <a:pt x="23082" y="232414"/>
                    </a:cubicBezTo>
                    <a:cubicBezTo>
                      <a:pt x="52800" y="240796"/>
                      <a:pt x="71373" y="244796"/>
                      <a:pt x="71850" y="2431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0" name="Forma libre: forma 149">
                <a:extLst>
                  <a:ext uri="{FF2B5EF4-FFF2-40B4-BE49-F238E27FC236}">
                    <a16:creationId xmlns:a16="http://schemas.microsoft.com/office/drawing/2014/main" id="{FC242D80-66CE-4034-AA42-6CCB75BC1AB7}"/>
                  </a:ext>
                </a:extLst>
              </p:cNvPr>
              <p:cNvSpPr/>
              <p:nvPr/>
            </p:nvSpPr>
            <p:spPr>
              <a:xfrm>
                <a:off x="7983714" y="4384131"/>
                <a:ext cx="313658" cy="88424"/>
              </a:xfrm>
              <a:custGeom>
                <a:avLst/>
                <a:gdLst>
                  <a:gd name="connsiteX0" fmla="*/ 11936 w 313658"/>
                  <a:gd name="connsiteY0" fmla="*/ 15961 h 88424"/>
                  <a:gd name="connsiteX1" fmla="*/ 314259 w 313658"/>
                  <a:gd name="connsiteY1" fmla="*/ -136 h 88424"/>
                  <a:gd name="connsiteX2" fmla="*/ 601 w 313658"/>
                  <a:gd name="connsiteY2" fmla="*/ 70730 h 88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658" h="88424">
                    <a:moveTo>
                      <a:pt x="11936" y="15961"/>
                    </a:moveTo>
                    <a:cubicBezTo>
                      <a:pt x="112253" y="38697"/>
                      <a:pt x="216923" y="33125"/>
                      <a:pt x="314259" y="-136"/>
                    </a:cubicBezTo>
                    <a:cubicBezTo>
                      <a:pt x="314259" y="-136"/>
                      <a:pt x="210341" y="135595"/>
                      <a:pt x="601" y="70730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5CB1970E-60B2-4A7A-95F5-9F4CF2216FC1}"/>
                  </a:ext>
                </a:extLst>
              </p:cNvPr>
              <p:cNvSpPr/>
              <p:nvPr/>
            </p:nvSpPr>
            <p:spPr>
              <a:xfrm>
                <a:off x="8232438" y="3810478"/>
                <a:ext cx="134795" cy="49704"/>
              </a:xfrm>
              <a:custGeom>
                <a:avLst/>
                <a:gdLst>
                  <a:gd name="connsiteX0" fmla="*/ 669 w 134795"/>
                  <a:gd name="connsiteY0" fmla="*/ 16113 h 49704"/>
                  <a:gd name="connsiteX1" fmla="*/ 67344 w 134795"/>
                  <a:gd name="connsiteY1" fmla="*/ 32877 h 49704"/>
                  <a:gd name="connsiteX2" fmla="*/ 134686 w 134795"/>
                  <a:gd name="connsiteY2" fmla="*/ 47736 h 49704"/>
                  <a:gd name="connsiteX3" fmla="*/ 122684 w 134795"/>
                  <a:gd name="connsiteY3" fmla="*/ 26972 h 49704"/>
                  <a:gd name="connsiteX4" fmla="*/ 74297 w 134795"/>
                  <a:gd name="connsiteY4" fmla="*/ 3064 h 49704"/>
                  <a:gd name="connsiteX5" fmla="*/ 20386 w 134795"/>
                  <a:gd name="connsiteY5" fmla="*/ 3064 h 49704"/>
                  <a:gd name="connsiteX6" fmla="*/ 669 w 134795"/>
                  <a:gd name="connsiteY6" fmla="*/ 16113 h 4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795" h="49704">
                    <a:moveTo>
                      <a:pt x="669" y="16113"/>
                    </a:moveTo>
                    <a:cubicBezTo>
                      <a:pt x="2574" y="24591"/>
                      <a:pt x="32959" y="24400"/>
                      <a:pt x="67344" y="32877"/>
                    </a:cubicBezTo>
                    <a:cubicBezTo>
                      <a:pt x="101729" y="41355"/>
                      <a:pt x="129161" y="54404"/>
                      <a:pt x="134686" y="47736"/>
                    </a:cubicBezTo>
                    <a:cubicBezTo>
                      <a:pt x="137162" y="44498"/>
                      <a:pt x="133162" y="36211"/>
                      <a:pt x="122684" y="26972"/>
                    </a:cubicBezTo>
                    <a:cubicBezTo>
                      <a:pt x="108683" y="15275"/>
                      <a:pt x="92100" y="7074"/>
                      <a:pt x="74297" y="3064"/>
                    </a:cubicBezTo>
                    <a:cubicBezTo>
                      <a:pt x="56581" y="-1203"/>
                      <a:pt x="38102" y="-1203"/>
                      <a:pt x="20386" y="3064"/>
                    </a:cubicBezTo>
                    <a:cubicBezTo>
                      <a:pt x="7051" y="6493"/>
                      <a:pt x="-188" y="12113"/>
                      <a:pt x="669" y="161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FC842BB6-F949-429C-BB90-8A7A3C502131}"/>
                  </a:ext>
                </a:extLst>
              </p:cNvPr>
              <p:cNvSpPr/>
              <p:nvPr/>
            </p:nvSpPr>
            <p:spPr>
              <a:xfrm>
                <a:off x="7963554" y="3684296"/>
                <a:ext cx="120512" cy="43991"/>
              </a:xfrm>
              <a:custGeom>
                <a:avLst/>
                <a:gdLst>
                  <a:gd name="connsiteX0" fmla="*/ 1044 w 120512"/>
                  <a:gd name="connsiteY0" fmla="*/ 20566 h 43991"/>
                  <a:gd name="connsiteX1" fmla="*/ 60289 w 120512"/>
                  <a:gd name="connsiteY1" fmla="*/ 32377 h 43991"/>
                  <a:gd name="connsiteX2" fmla="*/ 119821 w 120512"/>
                  <a:gd name="connsiteY2" fmla="*/ 41902 h 43991"/>
                  <a:gd name="connsiteX3" fmla="*/ 111153 w 120512"/>
                  <a:gd name="connsiteY3" fmla="*/ 22852 h 43991"/>
                  <a:gd name="connsiteX4" fmla="*/ 65433 w 120512"/>
                  <a:gd name="connsiteY4" fmla="*/ 1707 h 43991"/>
                  <a:gd name="connsiteX5" fmla="*/ 15522 w 120512"/>
                  <a:gd name="connsiteY5" fmla="*/ 5326 h 43991"/>
                  <a:gd name="connsiteX6" fmla="*/ 1044 w 120512"/>
                  <a:gd name="connsiteY6" fmla="*/ 20566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12" h="43991">
                    <a:moveTo>
                      <a:pt x="1044" y="20566"/>
                    </a:moveTo>
                    <a:cubicBezTo>
                      <a:pt x="5806" y="28567"/>
                      <a:pt x="31238" y="26662"/>
                      <a:pt x="60289" y="32377"/>
                    </a:cubicBezTo>
                    <a:cubicBezTo>
                      <a:pt x="89341" y="38092"/>
                      <a:pt x="112677" y="48093"/>
                      <a:pt x="119821" y="41902"/>
                    </a:cubicBezTo>
                    <a:cubicBezTo>
                      <a:pt x="122964" y="39045"/>
                      <a:pt x="120487" y="31520"/>
                      <a:pt x="111153" y="22852"/>
                    </a:cubicBezTo>
                    <a:cubicBezTo>
                      <a:pt x="98085" y="11832"/>
                      <a:pt x="82292" y="4526"/>
                      <a:pt x="65433" y="1707"/>
                    </a:cubicBezTo>
                    <a:cubicBezTo>
                      <a:pt x="48774" y="-1656"/>
                      <a:pt x="31524" y="-398"/>
                      <a:pt x="15522" y="5326"/>
                    </a:cubicBezTo>
                    <a:cubicBezTo>
                      <a:pt x="3806" y="10565"/>
                      <a:pt x="-957" y="16756"/>
                      <a:pt x="1044" y="205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3" name="Forma libre: forma 152">
                <a:extLst>
                  <a:ext uri="{FF2B5EF4-FFF2-40B4-BE49-F238E27FC236}">
                    <a16:creationId xmlns:a16="http://schemas.microsoft.com/office/drawing/2014/main" id="{C478EFBA-851B-4FDC-8FEE-2ADE761A36B7}"/>
                  </a:ext>
                </a:extLst>
              </p:cNvPr>
              <p:cNvSpPr/>
              <p:nvPr/>
            </p:nvSpPr>
            <p:spPr>
              <a:xfrm>
                <a:off x="7765591" y="3410813"/>
                <a:ext cx="741807" cy="335992"/>
              </a:xfrm>
              <a:custGeom>
                <a:avLst/>
                <a:gdLst>
                  <a:gd name="connsiteX0" fmla="*/ 731835 w 741807"/>
                  <a:gd name="connsiteY0" fmla="*/ 99930 h 335992"/>
                  <a:gd name="connsiteX1" fmla="*/ 655635 w 741807"/>
                  <a:gd name="connsiteY1" fmla="*/ 201752 h 335992"/>
                  <a:gd name="connsiteX2" fmla="*/ 528857 w 741807"/>
                  <a:gd name="connsiteY2" fmla="*/ 208515 h 335992"/>
                  <a:gd name="connsiteX3" fmla="*/ 433131 w 741807"/>
                  <a:gd name="connsiteY3" fmla="*/ 183369 h 335992"/>
                  <a:gd name="connsiteX4" fmla="*/ 357884 w 741807"/>
                  <a:gd name="connsiteY4" fmla="*/ 257569 h 335992"/>
                  <a:gd name="connsiteX5" fmla="*/ 209008 w 741807"/>
                  <a:gd name="connsiteY5" fmla="*/ 243567 h 335992"/>
                  <a:gd name="connsiteX6" fmla="*/ 108710 w 741807"/>
                  <a:gd name="connsiteY6" fmla="*/ 302050 h 335992"/>
                  <a:gd name="connsiteX7" fmla="*/ 601 w 741807"/>
                  <a:gd name="connsiteY7" fmla="*/ 328625 h 335992"/>
                  <a:gd name="connsiteX8" fmla="*/ 35748 w 741807"/>
                  <a:gd name="connsiteY8" fmla="*/ 233375 h 335992"/>
                  <a:gd name="connsiteX9" fmla="*/ 108424 w 741807"/>
                  <a:gd name="connsiteY9" fmla="*/ 164605 h 335992"/>
                  <a:gd name="connsiteX10" fmla="*/ 161383 w 741807"/>
                  <a:gd name="connsiteY10" fmla="*/ 146983 h 335992"/>
                  <a:gd name="connsiteX11" fmla="*/ 239393 w 741807"/>
                  <a:gd name="connsiteY11" fmla="*/ 56210 h 335992"/>
                  <a:gd name="connsiteX12" fmla="*/ 378362 w 741807"/>
                  <a:gd name="connsiteY12" fmla="*/ 584 h 335992"/>
                  <a:gd name="connsiteX13" fmla="*/ 505140 w 741807"/>
                  <a:gd name="connsiteY13" fmla="*/ 24778 h 335992"/>
                  <a:gd name="connsiteX14" fmla="*/ 599533 w 741807"/>
                  <a:gd name="connsiteY14" fmla="*/ 9728 h 335992"/>
                  <a:gd name="connsiteX15" fmla="*/ 742408 w 741807"/>
                  <a:gd name="connsiteY15" fmla="*/ 116980 h 335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41807" h="335992">
                    <a:moveTo>
                      <a:pt x="731835" y="99930"/>
                    </a:moveTo>
                    <a:cubicBezTo>
                      <a:pt x="722491" y="143354"/>
                      <a:pt x="694659" y="180540"/>
                      <a:pt x="655635" y="201752"/>
                    </a:cubicBezTo>
                    <a:cubicBezTo>
                      <a:pt x="616402" y="222469"/>
                      <a:pt x="570072" y="224936"/>
                      <a:pt x="528857" y="208515"/>
                    </a:cubicBezTo>
                    <a:cubicBezTo>
                      <a:pt x="497425" y="195752"/>
                      <a:pt x="465040" y="171844"/>
                      <a:pt x="433131" y="183369"/>
                    </a:cubicBezTo>
                    <a:cubicBezTo>
                      <a:pt x="399603" y="195561"/>
                      <a:pt x="389030" y="240519"/>
                      <a:pt x="357884" y="257569"/>
                    </a:cubicBezTo>
                    <a:cubicBezTo>
                      <a:pt x="313402" y="282429"/>
                      <a:pt x="259871" y="239281"/>
                      <a:pt x="209008" y="243567"/>
                    </a:cubicBezTo>
                    <a:cubicBezTo>
                      <a:pt x="169765" y="246901"/>
                      <a:pt x="139380" y="277381"/>
                      <a:pt x="108710" y="302050"/>
                    </a:cubicBezTo>
                    <a:cubicBezTo>
                      <a:pt x="78039" y="326720"/>
                      <a:pt x="35272" y="347294"/>
                      <a:pt x="601" y="328625"/>
                    </a:cubicBezTo>
                    <a:cubicBezTo>
                      <a:pt x="8611" y="295631"/>
                      <a:pt x="20413" y="263665"/>
                      <a:pt x="35748" y="233375"/>
                    </a:cubicBezTo>
                    <a:cubicBezTo>
                      <a:pt x="51293" y="202743"/>
                      <a:pt x="76972" y="178435"/>
                      <a:pt x="108424" y="164605"/>
                    </a:cubicBezTo>
                    <a:cubicBezTo>
                      <a:pt x="125759" y="157842"/>
                      <a:pt x="144809" y="155080"/>
                      <a:pt x="161383" y="146983"/>
                    </a:cubicBezTo>
                    <a:cubicBezTo>
                      <a:pt x="197197" y="128505"/>
                      <a:pt x="213294" y="86881"/>
                      <a:pt x="239393" y="56210"/>
                    </a:cubicBezTo>
                    <a:cubicBezTo>
                      <a:pt x="274045" y="16348"/>
                      <a:pt x="325784" y="-4359"/>
                      <a:pt x="378362" y="584"/>
                    </a:cubicBezTo>
                    <a:cubicBezTo>
                      <a:pt x="421320" y="4966"/>
                      <a:pt x="461992" y="26587"/>
                      <a:pt x="505140" y="24778"/>
                    </a:cubicBezTo>
                    <a:cubicBezTo>
                      <a:pt x="537049" y="23444"/>
                      <a:pt x="567624" y="9252"/>
                      <a:pt x="599533" y="9728"/>
                    </a:cubicBezTo>
                    <a:cubicBezTo>
                      <a:pt x="661731" y="10776"/>
                      <a:pt x="708404" y="65259"/>
                      <a:pt x="742408" y="116980"/>
                    </a:cubicBezTo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4" name="Forma libre: forma 153">
                <a:extLst>
                  <a:ext uri="{FF2B5EF4-FFF2-40B4-BE49-F238E27FC236}">
                    <a16:creationId xmlns:a16="http://schemas.microsoft.com/office/drawing/2014/main" id="{B38B9014-6600-48E2-A17F-C0681A92912B}"/>
                  </a:ext>
                </a:extLst>
              </p:cNvPr>
              <p:cNvSpPr/>
              <p:nvPr/>
            </p:nvSpPr>
            <p:spPr>
              <a:xfrm>
                <a:off x="8286708" y="3470799"/>
                <a:ext cx="517824" cy="895927"/>
              </a:xfrm>
              <a:custGeom>
                <a:avLst/>
                <a:gdLst>
                  <a:gd name="connsiteX0" fmla="*/ 1645 w 517824"/>
                  <a:gd name="connsiteY0" fmla="*/ 85283 h 895927"/>
                  <a:gd name="connsiteX1" fmla="*/ 107658 w 517824"/>
                  <a:gd name="connsiteY1" fmla="*/ 56708 h 895927"/>
                  <a:gd name="connsiteX2" fmla="*/ 267202 w 517824"/>
                  <a:gd name="connsiteY2" fmla="*/ 4321 h 895927"/>
                  <a:gd name="connsiteX3" fmla="*/ 366833 w 517824"/>
                  <a:gd name="connsiteY3" fmla="*/ 136528 h 895927"/>
                  <a:gd name="connsiteX4" fmla="*/ 511232 w 517824"/>
                  <a:gd name="connsiteY4" fmla="*/ 279022 h 895927"/>
                  <a:gd name="connsiteX5" fmla="*/ 461702 w 517824"/>
                  <a:gd name="connsiteY5" fmla="*/ 487524 h 895927"/>
                  <a:gd name="connsiteX6" fmla="*/ 429127 w 517824"/>
                  <a:gd name="connsiteY6" fmla="*/ 534672 h 895927"/>
                  <a:gd name="connsiteX7" fmla="*/ 464465 w 517824"/>
                  <a:gd name="connsiteY7" fmla="*/ 588108 h 895927"/>
                  <a:gd name="connsiteX8" fmla="*/ 386741 w 517824"/>
                  <a:gd name="connsiteY8" fmla="*/ 726982 h 895927"/>
                  <a:gd name="connsiteX9" fmla="*/ 284252 w 517824"/>
                  <a:gd name="connsiteY9" fmla="*/ 793657 h 895927"/>
                  <a:gd name="connsiteX10" fmla="*/ 191288 w 517824"/>
                  <a:gd name="connsiteY10" fmla="*/ 895670 h 895927"/>
                  <a:gd name="connsiteX11" fmla="*/ 222815 w 517824"/>
                  <a:gd name="connsiteY11" fmla="*/ 567153 h 895927"/>
                  <a:gd name="connsiteX12" fmla="*/ 208242 w 517824"/>
                  <a:gd name="connsiteY12" fmla="*/ 569725 h 895927"/>
                  <a:gd name="connsiteX13" fmla="*/ 177000 w 517824"/>
                  <a:gd name="connsiteY13" fmla="*/ 391988 h 895927"/>
                  <a:gd name="connsiteX14" fmla="*/ 120612 w 517824"/>
                  <a:gd name="connsiteY14" fmla="*/ 301215 h 895927"/>
                  <a:gd name="connsiteX15" fmla="*/ 117755 w 517824"/>
                  <a:gd name="connsiteY15" fmla="*/ 148815 h 895927"/>
                  <a:gd name="connsiteX16" fmla="*/ 1645 w 517824"/>
                  <a:gd name="connsiteY16" fmla="*/ 85283 h 8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7824" h="895927">
                    <a:moveTo>
                      <a:pt x="1645" y="85283"/>
                    </a:moveTo>
                    <a:cubicBezTo>
                      <a:pt x="30220" y="83188"/>
                      <a:pt x="88513" y="77187"/>
                      <a:pt x="107658" y="56708"/>
                    </a:cubicBezTo>
                    <a:cubicBezTo>
                      <a:pt x="149378" y="12607"/>
                      <a:pt x="211576" y="-10443"/>
                      <a:pt x="267202" y="4321"/>
                    </a:cubicBezTo>
                    <a:cubicBezTo>
                      <a:pt x="326028" y="21456"/>
                      <a:pt x="366576" y="75253"/>
                      <a:pt x="366833" y="136528"/>
                    </a:cubicBezTo>
                    <a:cubicBezTo>
                      <a:pt x="435032" y="151196"/>
                      <a:pt x="492182" y="208346"/>
                      <a:pt x="511232" y="279022"/>
                    </a:cubicBezTo>
                    <a:cubicBezTo>
                      <a:pt x="530016" y="352440"/>
                      <a:pt x="511499" y="430393"/>
                      <a:pt x="461702" y="487524"/>
                    </a:cubicBezTo>
                    <a:cubicBezTo>
                      <a:pt x="449758" y="502459"/>
                      <a:pt x="438871" y="518213"/>
                      <a:pt x="429127" y="534672"/>
                    </a:cubicBezTo>
                    <a:cubicBezTo>
                      <a:pt x="442567" y="551332"/>
                      <a:pt x="454397" y="569220"/>
                      <a:pt x="464465" y="588108"/>
                    </a:cubicBezTo>
                    <a:cubicBezTo>
                      <a:pt x="509804" y="688501"/>
                      <a:pt x="386741" y="726982"/>
                      <a:pt x="386741" y="726982"/>
                    </a:cubicBezTo>
                    <a:cubicBezTo>
                      <a:pt x="386741" y="794419"/>
                      <a:pt x="324161" y="794134"/>
                      <a:pt x="284252" y="793657"/>
                    </a:cubicBezTo>
                    <a:cubicBezTo>
                      <a:pt x="246152" y="793657"/>
                      <a:pt x="222339" y="899861"/>
                      <a:pt x="191288" y="895670"/>
                    </a:cubicBezTo>
                    <a:lnTo>
                      <a:pt x="222815" y="567153"/>
                    </a:lnTo>
                    <a:cubicBezTo>
                      <a:pt x="218158" y="568896"/>
                      <a:pt x="213214" y="569763"/>
                      <a:pt x="208242" y="569725"/>
                    </a:cubicBezTo>
                    <a:cubicBezTo>
                      <a:pt x="132995" y="571058"/>
                      <a:pt x="152616" y="428850"/>
                      <a:pt x="177000" y="391988"/>
                    </a:cubicBezTo>
                    <a:cubicBezTo>
                      <a:pt x="154521" y="364184"/>
                      <a:pt x="135576" y="333685"/>
                      <a:pt x="120612" y="301215"/>
                    </a:cubicBezTo>
                    <a:cubicBezTo>
                      <a:pt x="106896" y="267782"/>
                      <a:pt x="106039" y="184248"/>
                      <a:pt x="117755" y="148815"/>
                    </a:cubicBezTo>
                    <a:cubicBezTo>
                      <a:pt x="92132" y="145576"/>
                      <a:pt x="-10833" y="86235"/>
                      <a:pt x="1645" y="8528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5" name="Forma libre: forma 154">
                <a:extLst>
                  <a:ext uri="{FF2B5EF4-FFF2-40B4-BE49-F238E27FC236}">
                    <a16:creationId xmlns:a16="http://schemas.microsoft.com/office/drawing/2014/main" id="{0AD159D7-B28F-476D-B55C-5C2B9B347B48}"/>
                  </a:ext>
                </a:extLst>
              </p:cNvPr>
              <p:cNvSpPr/>
              <p:nvPr/>
            </p:nvSpPr>
            <p:spPr>
              <a:xfrm>
                <a:off x="8465771" y="4006701"/>
                <a:ext cx="157910" cy="190454"/>
              </a:xfrm>
              <a:custGeom>
                <a:avLst/>
                <a:gdLst>
                  <a:gd name="connsiteX0" fmla="*/ 32893 w 157910"/>
                  <a:gd name="connsiteY0" fmla="*/ 48872 h 190454"/>
                  <a:gd name="connsiteX1" fmla="*/ 135192 w 157910"/>
                  <a:gd name="connsiteY1" fmla="*/ 14773 h 190454"/>
                  <a:gd name="connsiteX2" fmla="*/ 153575 w 157910"/>
                  <a:gd name="connsiteY2" fmla="*/ 108308 h 190454"/>
                  <a:gd name="connsiteX3" fmla="*/ 603 w 157910"/>
                  <a:gd name="connsiteY3" fmla="*/ 173745 h 190454"/>
                  <a:gd name="connsiteX4" fmla="*/ 32893 w 157910"/>
                  <a:gd name="connsiteY4" fmla="*/ 48872 h 19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910" h="190454">
                    <a:moveTo>
                      <a:pt x="32893" y="48872"/>
                    </a:moveTo>
                    <a:cubicBezTo>
                      <a:pt x="44609" y="3914"/>
                      <a:pt x="100426" y="-16184"/>
                      <a:pt x="135192" y="14773"/>
                    </a:cubicBezTo>
                    <a:cubicBezTo>
                      <a:pt x="154242" y="31727"/>
                      <a:pt x="165577" y="60397"/>
                      <a:pt x="153575" y="108308"/>
                    </a:cubicBezTo>
                    <a:cubicBezTo>
                      <a:pt x="121476" y="235943"/>
                      <a:pt x="-63" y="177460"/>
                      <a:pt x="603" y="173745"/>
                    </a:cubicBezTo>
                    <a:cubicBezTo>
                      <a:pt x="985" y="171459"/>
                      <a:pt x="19177" y="101641"/>
                      <a:pt x="32893" y="48872"/>
                    </a:cubicBezTo>
                    <a:close/>
                  </a:path>
                </a:pathLst>
              </a:custGeom>
              <a:solidFill>
                <a:srgbClr val="FFBF9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6" name="Forma libre: forma 155">
                <a:extLst>
                  <a:ext uri="{FF2B5EF4-FFF2-40B4-BE49-F238E27FC236}">
                    <a16:creationId xmlns:a16="http://schemas.microsoft.com/office/drawing/2014/main" id="{595A2AE6-0C31-46F3-A60F-EAA49284875C}"/>
                  </a:ext>
                </a:extLst>
              </p:cNvPr>
              <p:cNvSpPr/>
              <p:nvPr/>
            </p:nvSpPr>
            <p:spPr>
              <a:xfrm>
                <a:off x="8516679" y="4046475"/>
                <a:ext cx="71754" cy="111541"/>
              </a:xfrm>
              <a:custGeom>
                <a:avLst/>
                <a:gdLst>
                  <a:gd name="connsiteX0" fmla="*/ 845 w 71754"/>
                  <a:gd name="connsiteY0" fmla="*/ 95395 h 111541"/>
                  <a:gd name="connsiteX1" fmla="*/ 5988 w 71754"/>
                  <a:gd name="connsiteY1" fmla="*/ 100157 h 111541"/>
                  <a:gd name="connsiteX2" fmla="*/ 22562 w 71754"/>
                  <a:gd name="connsiteY2" fmla="*/ 104729 h 111541"/>
                  <a:gd name="connsiteX3" fmla="*/ 60662 w 71754"/>
                  <a:gd name="connsiteY3" fmla="*/ 61676 h 111541"/>
                  <a:gd name="connsiteX4" fmla="*/ 62471 w 71754"/>
                  <a:gd name="connsiteY4" fmla="*/ 28244 h 111541"/>
                  <a:gd name="connsiteX5" fmla="*/ 49994 w 71754"/>
                  <a:gd name="connsiteY5" fmla="*/ 7003 h 111541"/>
                  <a:gd name="connsiteX6" fmla="*/ 35325 w 71754"/>
                  <a:gd name="connsiteY6" fmla="*/ 9765 h 111541"/>
                  <a:gd name="connsiteX7" fmla="*/ 32182 w 71754"/>
                  <a:gd name="connsiteY7" fmla="*/ 15766 h 111541"/>
                  <a:gd name="connsiteX8" fmla="*/ 32182 w 71754"/>
                  <a:gd name="connsiteY8" fmla="*/ 7860 h 111541"/>
                  <a:gd name="connsiteX9" fmla="*/ 39230 w 71754"/>
                  <a:gd name="connsiteY9" fmla="*/ 1193 h 111541"/>
                  <a:gd name="connsiteX10" fmla="*/ 52375 w 71754"/>
                  <a:gd name="connsiteY10" fmla="*/ 1193 h 111541"/>
                  <a:gd name="connsiteX11" fmla="*/ 70663 w 71754"/>
                  <a:gd name="connsiteY11" fmla="*/ 26815 h 111541"/>
                  <a:gd name="connsiteX12" fmla="*/ 69425 w 71754"/>
                  <a:gd name="connsiteY12" fmla="*/ 64343 h 111541"/>
                  <a:gd name="connsiteX13" fmla="*/ 23133 w 71754"/>
                  <a:gd name="connsiteY13" fmla="*/ 111397 h 111541"/>
                  <a:gd name="connsiteX14" fmla="*/ 3607 w 71754"/>
                  <a:gd name="connsiteY14" fmla="*/ 102824 h 111541"/>
                  <a:gd name="connsiteX15" fmla="*/ 845 w 71754"/>
                  <a:gd name="connsiteY15" fmla="*/ 95395 h 11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4" h="111541">
                    <a:moveTo>
                      <a:pt x="845" y="95395"/>
                    </a:moveTo>
                    <a:cubicBezTo>
                      <a:pt x="1511" y="95395"/>
                      <a:pt x="2654" y="97490"/>
                      <a:pt x="5988" y="100157"/>
                    </a:cubicBezTo>
                    <a:cubicBezTo>
                      <a:pt x="10731" y="103739"/>
                      <a:pt x="16656" y="105367"/>
                      <a:pt x="22562" y="104729"/>
                    </a:cubicBezTo>
                    <a:cubicBezTo>
                      <a:pt x="37230" y="103110"/>
                      <a:pt x="53994" y="84536"/>
                      <a:pt x="60662" y="61676"/>
                    </a:cubicBezTo>
                    <a:cubicBezTo>
                      <a:pt x="63738" y="50808"/>
                      <a:pt x="64357" y="39388"/>
                      <a:pt x="62471" y="28244"/>
                    </a:cubicBezTo>
                    <a:cubicBezTo>
                      <a:pt x="62043" y="19547"/>
                      <a:pt x="57385" y="11613"/>
                      <a:pt x="49994" y="7003"/>
                    </a:cubicBezTo>
                    <a:cubicBezTo>
                      <a:pt x="45069" y="4326"/>
                      <a:pt x="38935" y="5479"/>
                      <a:pt x="35325" y="9765"/>
                    </a:cubicBezTo>
                    <a:cubicBezTo>
                      <a:pt x="32753" y="12908"/>
                      <a:pt x="32944" y="15671"/>
                      <a:pt x="32182" y="15766"/>
                    </a:cubicBezTo>
                    <a:cubicBezTo>
                      <a:pt x="31420" y="15861"/>
                      <a:pt x="29991" y="12908"/>
                      <a:pt x="32182" y="7860"/>
                    </a:cubicBezTo>
                    <a:cubicBezTo>
                      <a:pt x="33706" y="4898"/>
                      <a:pt x="36192" y="2555"/>
                      <a:pt x="39230" y="1193"/>
                    </a:cubicBezTo>
                    <a:cubicBezTo>
                      <a:pt x="43431" y="-579"/>
                      <a:pt x="48174" y="-579"/>
                      <a:pt x="52375" y="1193"/>
                    </a:cubicBezTo>
                    <a:cubicBezTo>
                      <a:pt x="62529" y="5955"/>
                      <a:pt x="69463" y="15671"/>
                      <a:pt x="70663" y="26815"/>
                    </a:cubicBezTo>
                    <a:cubicBezTo>
                      <a:pt x="73282" y="39245"/>
                      <a:pt x="72854" y="52113"/>
                      <a:pt x="69425" y="64343"/>
                    </a:cubicBezTo>
                    <a:cubicBezTo>
                      <a:pt x="62186" y="89870"/>
                      <a:pt x="42945" y="110635"/>
                      <a:pt x="23133" y="111397"/>
                    </a:cubicBezTo>
                    <a:cubicBezTo>
                      <a:pt x="15675" y="111587"/>
                      <a:pt x="8512" y="108444"/>
                      <a:pt x="3607" y="102824"/>
                    </a:cubicBezTo>
                    <a:cubicBezTo>
                      <a:pt x="273" y="98538"/>
                      <a:pt x="368" y="95490"/>
                      <a:pt x="845" y="95395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7" name="Forma libre: forma 156">
                <a:extLst>
                  <a:ext uri="{FF2B5EF4-FFF2-40B4-BE49-F238E27FC236}">
                    <a16:creationId xmlns:a16="http://schemas.microsoft.com/office/drawing/2014/main" id="{80DCBA8C-1C33-44E5-A7E6-5A5A0DF60322}"/>
                  </a:ext>
                </a:extLst>
              </p:cNvPr>
              <p:cNvSpPr/>
              <p:nvPr/>
            </p:nvSpPr>
            <p:spPr>
              <a:xfrm>
                <a:off x="7735614" y="3494410"/>
                <a:ext cx="691012" cy="382895"/>
              </a:xfrm>
              <a:custGeom>
                <a:avLst/>
                <a:gdLst>
                  <a:gd name="connsiteX0" fmla="*/ 77918 w 691012"/>
                  <a:gd name="connsiteY0" fmla="*/ 382759 h 382895"/>
                  <a:gd name="connsiteX1" fmla="*/ 50104 w 691012"/>
                  <a:gd name="connsiteY1" fmla="*/ 354184 h 382895"/>
                  <a:gd name="connsiteX2" fmla="*/ 10195 w 691012"/>
                  <a:gd name="connsiteY2" fmla="*/ 255029 h 382895"/>
                  <a:gd name="connsiteX3" fmla="*/ 17338 w 691012"/>
                  <a:gd name="connsiteY3" fmla="*/ 181401 h 382895"/>
                  <a:gd name="connsiteX4" fmla="*/ 62677 w 691012"/>
                  <a:gd name="connsiteY4" fmla="*/ 110916 h 382895"/>
                  <a:gd name="connsiteX5" fmla="*/ 245081 w 691012"/>
                  <a:gd name="connsiteY5" fmla="*/ 75483 h 382895"/>
                  <a:gd name="connsiteX6" fmla="*/ 262226 w 691012"/>
                  <a:gd name="connsiteY6" fmla="*/ 82722 h 382895"/>
                  <a:gd name="connsiteX7" fmla="*/ 277847 w 691012"/>
                  <a:gd name="connsiteY7" fmla="*/ 91580 h 382895"/>
                  <a:gd name="connsiteX8" fmla="*/ 285658 w 691012"/>
                  <a:gd name="connsiteY8" fmla="*/ 95962 h 382895"/>
                  <a:gd name="connsiteX9" fmla="*/ 285658 w 691012"/>
                  <a:gd name="connsiteY9" fmla="*/ 87199 h 382895"/>
                  <a:gd name="connsiteX10" fmla="*/ 301660 w 691012"/>
                  <a:gd name="connsiteY10" fmla="*/ 45574 h 382895"/>
                  <a:gd name="connsiteX11" fmla="*/ 338331 w 691012"/>
                  <a:gd name="connsiteY11" fmla="*/ 19381 h 382895"/>
                  <a:gd name="connsiteX12" fmla="*/ 424151 w 691012"/>
                  <a:gd name="connsiteY12" fmla="*/ 13285 h 382895"/>
                  <a:gd name="connsiteX13" fmla="*/ 569217 w 691012"/>
                  <a:gd name="connsiteY13" fmla="*/ 55861 h 382895"/>
                  <a:gd name="connsiteX14" fmla="*/ 668182 w 691012"/>
                  <a:gd name="connsiteY14" fmla="*/ 35954 h 382895"/>
                  <a:gd name="connsiteX15" fmla="*/ 687232 w 691012"/>
                  <a:gd name="connsiteY15" fmla="*/ 16047 h 382895"/>
                  <a:gd name="connsiteX16" fmla="*/ 691613 w 691012"/>
                  <a:gd name="connsiteY16" fmla="*/ 7474 h 382895"/>
                  <a:gd name="connsiteX17" fmla="*/ 665610 w 691012"/>
                  <a:gd name="connsiteY17" fmla="*/ 32716 h 382895"/>
                  <a:gd name="connsiteX18" fmla="*/ 569789 w 691012"/>
                  <a:gd name="connsiteY18" fmla="*/ 48813 h 382895"/>
                  <a:gd name="connsiteX19" fmla="*/ 503114 w 691012"/>
                  <a:gd name="connsiteY19" fmla="*/ 29763 h 382895"/>
                  <a:gd name="connsiteX20" fmla="*/ 425580 w 691012"/>
                  <a:gd name="connsiteY20" fmla="*/ 4426 h 382895"/>
                  <a:gd name="connsiteX21" fmla="*/ 380813 w 691012"/>
                  <a:gd name="connsiteY21" fmla="*/ -50 h 382895"/>
                  <a:gd name="connsiteX22" fmla="*/ 334521 w 691012"/>
                  <a:gd name="connsiteY22" fmla="*/ 10522 h 382895"/>
                  <a:gd name="connsiteX23" fmla="*/ 294135 w 691012"/>
                  <a:gd name="connsiteY23" fmla="*/ 39097 h 382895"/>
                  <a:gd name="connsiteX24" fmla="*/ 275085 w 691012"/>
                  <a:gd name="connsiteY24" fmla="*/ 87484 h 382895"/>
                  <a:gd name="connsiteX25" fmla="*/ 283086 w 691012"/>
                  <a:gd name="connsiteY25" fmla="*/ 83103 h 382895"/>
                  <a:gd name="connsiteX26" fmla="*/ 266513 w 691012"/>
                  <a:gd name="connsiteY26" fmla="*/ 73578 h 382895"/>
                  <a:gd name="connsiteX27" fmla="*/ 248225 w 691012"/>
                  <a:gd name="connsiteY27" fmla="*/ 65863 h 382895"/>
                  <a:gd name="connsiteX28" fmla="*/ 55915 w 691012"/>
                  <a:gd name="connsiteY28" fmla="*/ 103963 h 382895"/>
                  <a:gd name="connsiteX29" fmla="*/ 8290 w 691012"/>
                  <a:gd name="connsiteY29" fmla="*/ 179020 h 382895"/>
                  <a:gd name="connsiteX30" fmla="*/ 2099 w 691012"/>
                  <a:gd name="connsiteY30" fmla="*/ 255886 h 382895"/>
                  <a:gd name="connsiteX31" fmla="*/ 47056 w 691012"/>
                  <a:gd name="connsiteY31" fmla="*/ 356185 h 382895"/>
                  <a:gd name="connsiteX32" fmla="*/ 69154 w 691012"/>
                  <a:gd name="connsiteY32" fmla="*/ 376663 h 382895"/>
                  <a:gd name="connsiteX33" fmla="*/ 77918 w 691012"/>
                  <a:gd name="connsiteY33" fmla="*/ 382759 h 382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91012" h="382895">
                    <a:moveTo>
                      <a:pt x="77918" y="382759"/>
                    </a:moveTo>
                    <a:cubicBezTo>
                      <a:pt x="78775" y="381807"/>
                      <a:pt x="66392" y="373901"/>
                      <a:pt x="50104" y="354184"/>
                    </a:cubicBezTo>
                    <a:cubicBezTo>
                      <a:pt x="27464" y="325705"/>
                      <a:pt x="13595" y="291253"/>
                      <a:pt x="10195" y="255029"/>
                    </a:cubicBezTo>
                    <a:cubicBezTo>
                      <a:pt x="7528" y="230255"/>
                      <a:pt x="9966" y="205204"/>
                      <a:pt x="17338" y="181401"/>
                    </a:cubicBezTo>
                    <a:cubicBezTo>
                      <a:pt x="25844" y="154264"/>
                      <a:pt x="41513" y="129918"/>
                      <a:pt x="62677" y="110916"/>
                    </a:cubicBezTo>
                    <a:cubicBezTo>
                      <a:pt x="112836" y="67482"/>
                      <a:pt x="182302" y="53985"/>
                      <a:pt x="245081" y="75483"/>
                    </a:cubicBezTo>
                    <a:cubicBezTo>
                      <a:pt x="251082" y="77388"/>
                      <a:pt x="256607" y="80341"/>
                      <a:pt x="262226" y="82722"/>
                    </a:cubicBezTo>
                    <a:cubicBezTo>
                      <a:pt x="267846" y="85103"/>
                      <a:pt x="272799" y="88723"/>
                      <a:pt x="277847" y="91580"/>
                    </a:cubicBezTo>
                    <a:lnTo>
                      <a:pt x="285658" y="95962"/>
                    </a:lnTo>
                    <a:lnTo>
                      <a:pt x="285658" y="87199"/>
                    </a:lnTo>
                    <a:cubicBezTo>
                      <a:pt x="285839" y="71854"/>
                      <a:pt x="291516" y="57090"/>
                      <a:pt x="301660" y="45574"/>
                    </a:cubicBezTo>
                    <a:cubicBezTo>
                      <a:pt x="311756" y="34192"/>
                      <a:pt x="324291" y="25239"/>
                      <a:pt x="338331" y="19381"/>
                    </a:cubicBezTo>
                    <a:cubicBezTo>
                      <a:pt x="365515" y="8084"/>
                      <a:pt x="395643" y="5941"/>
                      <a:pt x="424151" y="13285"/>
                    </a:cubicBezTo>
                    <a:cubicBezTo>
                      <a:pt x="478920" y="25762"/>
                      <a:pt x="525402" y="50813"/>
                      <a:pt x="569217" y="55861"/>
                    </a:cubicBezTo>
                    <a:cubicBezTo>
                      <a:pt x="613032" y="60910"/>
                      <a:pt x="648751" y="50623"/>
                      <a:pt x="668182" y="35954"/>
                    </a:cubicBezTo>
                    <a:cubicBezTo>
                      <a:pt x="675611" y="30449"/>
                      <a:pt x="682050" y="23715"/>
                      <a:pt x="687232" y="16047"/>
                    </a:cubicBezTo>
                    <a:cubicBezTo>
                      <a:pt x="689070" y="13399"/>
                      <a:pt x="690546" y="10513"/>
                      <a:pt x="691613" y="7474"/>
                    </a:cubicBezTo>
                    <a:cubicBezTo>
                      <a:pt x="684365" y="17237"/>
                      <a:pt x="675583" y="25753"/>
                      <a:pt x="665610" y="32716"/>
                    </a:cubicBezTo>
                    <a:cubicBezTo>
                      <a:pt x="646560" y="45765"/>
                      <a:pt x="611603" y="55099"/>
                      <a:pt x="569789" y="48813"/>
                    </a:cubicBezTo>
                    <a:cubicBezTo>
                      <a:pt x="546976" y="44746"/>
                      <a:pt x="524631" y="38364"/>
                      <a:pt x="503114" y="29763"/>
                    </a:cubicBezTo>
                    <a:cubicBezTo>
                      <a:pt x="477853" y="19628"/>
                      <a:pt x="451955" y="11170"/>
                      <a:pt x="425580" y="4426"/>
                    </a:cubicBezTo>
                    <a:cubicBezTo>
                      <a:pt x="410921" y="978"/>
                      <a:pt x="395862" y="-527"/>
                      <a:pt x="380813" y="-50"/>
                    </a:cubicBezTo>
                    <a:cubicBezTo>
                      <a:pt x="364887" y="759"/>
                      <a:pt x="349218" y="4341"/>
                      <a:pt x="334521" y="10522"/>
                    </a:cubicBezTo>
                    <a:cubicBezTo>
                      <a:pt x="319119" y="16961"/>
                      <a:pt x="305327" y="26715"/>
                      <a:pt x="294135" y="39097"/>
                    </a:cubicBezTo>
                    <a:cubicBezTo>
                      <a:pt x="282219" y="52432"/>
                      <a:pt x="275457" y="69596"/>
                      <a:pt x="275085" y="87484"/>
                    </a:cubicBezTo>
                    <a:lnTo>
                      <a:pt x="283086" y="83103"/>
                    </a:lnTo>
                    <a:cubicBezTo>
                      <a:pt x="277752" y="80055"/>
                      <a:pt x="272227" y="76626"/>
                      <a:pt x="266513" y="73578"/>
                    </a:cubicBezTo>
                    <a:cubicBezTo>
                      <a:pt x="260798" y="70530"/>
                      <a:pt x="254511" y="67863"/>
                      <a:pt x="248225" y="65863"/>
                    </a:cubicBezTo>
                    <a:cubicBezTo>
                      <a:pt x="181931" y="43069"/>
                      <a:pt x="108512" y="57614"/>
                      <a:pt x="55915" y="103963"/>
                    </a:cubicBezTo>
                    <a:cubicBezTo>
                      <a:pt x="33531" y="124203"/>
                      <a:pt x="17072" y="150149"/>
                      <a:pt x="8290" y="179020"/>
                    </a:cubicBezTo>
                    <a:cubicBezTo>
                      <a:pt x="936" y="203937"/>
                      <a:pt x="-1178" y="230112"/>
                      <a:pt x="2099" y="255886"/>
                    </a:cubicBezTo>
                    <a:cubicBezTo>
                      <a:pt x="6613" y="293091"/>
                      <a:pt x="22282" y="328057"/>
                      <a:pt x="47056" y="356185"/>
                    </a:cubicBezTo>
                    <a:cubicBezTo>
                      <a:pt x="53638" y="363814"/>
                      <a:pt x="61049" y="370682"/>
                      <a:pt x="69154" y="376663"/>
                    </a:cubicBezTo>
                    <a:cubicBezTo>
                      <a:pt x="71783" y="379083"/>
                      <a:pt x="74736" y="381140"/>
                      <a:pt x="77918" y="38275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7F9DCCA9-1EDA-410B-AB20-A2831D839686}"/>
                  </a:ext>
                </a:extLst>
              </p:cNvPr>
              <p:cNvSpPr/>
              <p:nvPr/>
            </p:nvSpPr>
            <p:spPr>
              <a:xfrm>
                <a:off x="7838915" y="3353893"/>
                <a:ext cx="571902" cy="108789"/>
              </a:xfrm>
              <a:custGeom>
                <a:avLst/>
                <a:gdLst>
                  <a:gd name="connsiteX0" fmla="*/ 619 w 571902"/>
                  <a:gd name="connsiteY0" fmla="*/ 74840 h 108789"/>
                  <a:gd name="connsiteX1" fmla="*/ 41767 w 571902"/>
                  <a:gd name="connsiteY1" fmla="*/ 60647 h 108789"/>
                  <a:gd name="connsiteX2" fmla="*/ 90535 w 571902"/>
                  <a:gd name="connsiteY2" fmla="*/ 65124 h 108789"/>
                  <a:gd name="connsiteX3" fmla="*/ 140827 w 571902"/>
                  <a:gd name="connsiteY3" fmla="*/ 101700 h 108789"/>
                  <a:gd name="connsiteX4" fmla="*/ 145685 w 571902"/>
                  <a:gd name="connsiteY4" fmla="*/ 108653 h 108789"/>
                  <a:gd name="connsiteX5" fmla="*/ 148638 w 571902"/>
                  <a:gd name="connsiteY5" fmla="*/ 100747 h 108789"/>
                  <a:gd name="connsiteX6" fmla="*/ 269700 w 571902"/>
                  <a:gd name="connsiteY6" fmla="*/ 10927 h 108789"/>
                  <a:gd name="connsiteX7" fmla="*/ 386001 w 571902"/>
                  <a:gd name="connsiteY7" fmla="*/ 44550 h 108789"/>
                  <a:gd name="connsiteX8" fmla="*/ 478298 w 571902"/>
                  <a:gd name="connsiteY8" fmla="*/ 92175 h 108789"/>
                  <a:gd name="connsiteX9" fmla="*/ 548021 w 571902"/>
                  <a:gd name="connsiteY9" fmla="*/ 100366 h 108789"/>
                  <a:gd name="connsiteX10" fmla="*/ 566595 w 571902"/>
                  <a:gd name="connsiteY10" fmla="*/ 95318 h 108789"/>
                  <a:gd name="connsiteX11" fmla="*/ 572500 w 571902"/>
                  <a:gd name="connsiteY11" fmla="*/ 92175 h 108789"/>
                  <a:gd name="connsiteX12" fmla="*/ 547545 w 571902"/>
                  <a:gd name="connsiteY12" fmla="*/ 96461 h 108789"/>
                  <a:gd name="connsiteX13" fmla="*/ 480870 w 571902"/>
                  <a:gd name="connsiteY13" fmla="*/ 85317 h 108789"/>
                  <a:gd name="connsiteX14" fmla="*/ 390953 w 571902"/>
                  <a:gd name="connsiteY14" fmla="*/ 36263 h 108789"/>
                  <a:gd name="connsiteX15" fmla="*/ 335328 w 571902"/>
                  <a:gd name="connsiteY15" fmla="*/ 9117 h 108789"/>
                  <a:gd name="connsiteX16" fmla="*/ 268653 w 571902"/>
                  <a:gd name="connsiteY16" fmla="*/ 544 h 108789"/>
                  <a:gd name="connsiteX17" fmla="*/ 140351 w 571902"/>
                  <a:gd name="connsiteY17" fmla="*/ 97509 h 108789"/>
                  <a:gd name="connsiteX18" fmla="*/ 148161 w 571902"/>
                  <a:gd name="connsiteY18" fmla="*/ 96652 h 108789"/>
                  <a:gd name="connsiteX19" fmla="*/ 92726 w 571902"/>
                  <a:gd name="connsiteY19" fmla="*/ 58552 h 108789"/>
                  <a:gd name="connsiteX20" fmla="*/ 40910 w 571902"/>
                  <a:gd name="connsiteY20" fmla="*/ 55885 h 108789"/>
                  <a:gd name="connsiteX21" fmla="*/ 9763 w 571902"/>
                  <a:gd name="connsiteY21" fmla="*/ 67791 h 108789"/>
                  <a:gd name="connsiteX22" fmla="*/ 619 w 571902"/>
                  <a:gd name="connsiteY22" fmla="*/ 74840 h 108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71902" h="108789">
                    <a:moveTo>
                      <a:pt x="619" y="74840"/>
                    </a:moveTo>
                    <a:cubicBezTo>
                      <a:pt x="13516" y="68001"/>
                      <a:pt x="27394" y="63209"/>
                      <a:pt x="41767" y="60647"/>
                    </a:cubicBezTo>
                    <a:cubicBezTo>
                      <a:pt x="58150" y="58437"/>
                      <a:pt x="74829" y="59961"/>
                      <a:pt x="90535" y="65124"/>
                    </a:cubicBezTo>
                    <a:cubicBezTo>
                      <a:pt x="110890" y="71401"/>
                      <a:pt x="128588" y="84269"/>
                      <a:pt x="140827" y="101700"/>
                    </a:cubicBezTo>
                    <a:lnTo>
                      <a:pt x="145685" y="108653"/>
                    </a:lnTo>
                    <a:lnTo>
                      <a:pt x="148638" y="100747"/>
                    </a:lnTo>
                    <a:cubicBezTo>
                      <a:pt x="169831" y="51160"/>
                      <a:pt x="216094" y="16832"/>
                      <a:pt x="269700" y="10927"/>
                    </a:cubicBezTo>
                    <a:cubicBezTo>
                      <a:pt x="313325" y="5974"/>
                      <a:pt x="353044" y="25595"/>
                      <a:pt x="386001" y="44550"/>
                    </a:cubicBezTo>
                    <a:cubicBezTo>
                      <a:pt x="418957" y="63505"/>
                      <a:pt x="449628" y="82650"/>
                      <a:pt x="478298" y="92175"/>
                    </a:cubicBezTo>
                    <a:cubicBezTo>
                      <a:pt x="500501" y="100643"/>
                      <a:pt x="524456" y="103453"/>
                      <a:pt x="548021" y="100366"/>
                    </a:cubicBezTo>
                    <a:cubicBezTo>
                      <a:pt x="554374" y="99366"/>
                      <a:pt x="560603" y="97671"/>
                      <a:pt x="566595" y="95318"/>
                    </a:cubicBezTo>
                    <a:cubicBezTo>
                      <a:pt x="570595" y="93604"/>
                      <a:pt x="572595" y="92461"/>
                      <a:pt x="572500" y="92175"/>
                    </a:cubicBezTo>
                    <a:cubicBezTo>
                      <a:pt x="572405" y="91889"/>
                      <a:pt x="563642" y="94842"/>
                      <a:pt x="547545" y="96461"/>
                    </a:cubicBezTo>
                    <a:cubicBezTo>
                      <a:pt x="524761" y="97785"/>
                      <a:pt x="501977" y="93975"/>
                      <a:pt x="480870" y="85317"/>
                    </a:cubicBezTo>
                    <a:cubicBezTo>
                      <a:pt x="453438" y="75792"/>
                      <a:pt x="424386" y="56742"/>
                      <a:pt x="390953" y="36263"/>
                    </a:cubicBezTo>
                    <a:cubicBezTo>
                      <a:pt x="373361" y="25386"/>
                      <a:pt x="354730" y="16299"/>
                      <a:pt x="335328" y="9117"/>
                    </a:cubicBezTo>
                    <a:cubicBezTo>
                      <a:pt x="314020" y="1335"/>
                      <a:pt x="291236" y="-1599"/>
                      <a:pt x="268653" y="544"/>
                    </a:cubicBezTo>
                    <a:cubicBezTo>
                      <a:pt x="211303" y="6802"/>
                      <a:pt x="162020" y="44045"/>
                      <a:pt x="140351" y="97509"/>
                    </a:cubicBezTo>
                    <a:lnTo>
                      <a:pt x="148161" y="96652"/>
                    </a:lnTo>
                    <a:cubicBezTo>
                      <a:pt x="134512" y="78059"/>
                      <a:pt x="114976" y="64629"/>
                      <a:pt x="92726" y="58552"/>
                    </a:cubicBezTo>
                    <a:cubicBezTo>
                      <a:pt x="75914" y="53561"/>
                      <a:pt x="58150" y="52646"/>
                      <a:pt x="40910" y="55885"/>
                    </a:cubicBezTo>
                    <a:cubicBezTo>
                      <a:pt x="29909" y="57980"/>
                      <a:pt x="19355" y="62009"/>
                      <a:pt x="9763" y="67791"/>
                    </a:cubicBezTo>
                    <a:cubicBezTo>
                      <a:pt x="3381" y="71696"/>
                      <a:pt x="333" y="74458"/>
                      <a:pt x="619" y="748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7113EF3D-C004-495D-8267-3F24972DE1CC}"/>
                  </a:ext>
                </a:extLst>
              </p:cNvPr>
              <p:cNvSpPr/>
              <p:nvPr/>
            </p:nvSpPr>
            <p:spPr>
              <a:xfrm>
                <a:off x="8102744" y="4118650"/>
                <a:ext cx="83069" cy="73993"/>
              </a:xfrm>
              <a:custGeom>
                <a:avLst/>
                <a:gdLst>
                  <a:gd name="connsiteX0" fmla="*/ 10444 w 83069"/>
                  <a:gd name="connsiteY0" fmla="*/ 10455 h 73993"/>
                  <a:gd name="connsiteX1" fmla="*/ 45306 w 83069"/>
                  <a:gd name="connsiteY1" fmla="*/ 359 h 73993"/>
                  <a:gd name="connsiteX2" fmla="*/ 78738 w 83069"/>
                  <a:gd name="connsiteY2" fmla="*/ 24743 h 73993"/>
                  <a:gd name="connsiteX3" fmla="*/ 79214 w 83069"/>
                  <a:gd name="connsiteY3" fmla="*/ 25505 h 73993"/>
                  <a:gd name="connsiteX4" fmla="*/ 80358 w 83069"/>
                  <a:gd name="connsiteY4" fmla="*/ 27124 h 73993"/>
                  <a:gd name="connsiteX5" fmla="*/ 79881 w 83069"/>
                  <a:gd name="connsiteY5" fmla="*/ 27124 h 73993"/>
                  <a:gd name="connsiteX6" fmla="*/ 83596 w 83069"/>
                  <a:gd name="connsiteY6" fmla="*/ 42078 h 73993"/>
                  <a:gd name="connsiteX7" fmla="*/ 62831 w 83069"/>
                  <a:gd name="connsiteY7" fmla="*/ 68939 h 73993"/>
                  <a:gd name="connsiteX8" fmla="*/ 10920 w 83069"/>
                  <a:gd name="connsiteY8" fmla="*/ 61414 h 73993"/>
                  <a:gd name="connsiteX9" fmla="*/ 10444 w 83069"/>
                  <a:gd name="connsiteY9" fmla="*/ 10455 h 7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069" h="73993">
                    <a:moveTo>
                      <a:pt x="10444" y="10455"/>
                    </a:moveTo>
                    <a:cubicBezTo>
                      <a:pt x="20026" y="2140"/>
                      <a:pt x="32771" y="-1556"/>
                      <a:pt x="45306" y="359"/>
                    </a:cubicBezTo>
                    <a:cubicBezTo>
                      <a:pt x="59383" y="3416"/>
                      <a:pt x="71528" y="12265"/>
                      <a:pt x="78738" y="24743"/>
                    </a:cubicBezTo>
                    <a:lnTo>
                      <a:pt x="79214" y="25505"/>
                    </a:lnTo>
                    <a:cubicBezTo>
                      <a:pt x="79624" y="26019"/>
                      <a:pt x="80005" y="26562"/>
                      <a:pt x="80358" y="27124"/>
                    </a:cubicBezTo>
                    <a:lnTo>
                      <a:pt x="79881" y="27124"/>
                    </a:lnTo>
                    <a:cubicBezTo>
                      <a:pt x="82701" y="31572"/>
                      <a:pt x="84006" y="36821"/>
                      <a:pt x="83596" y="42078"/>
                    </a:cubicBezTo>
                    <a:cubicBezTo>
                      <a:pt x="81577" y="53927"/>
                      <a:pt x="73795" y="64005"/>
                      <a:pt x="62831" y="68939"/>
                    </a:cubicBezTo>
                    <a:cubicBezTo>
                      <a:pt x="45668" y="77626"/>
                      <a:pt x="24913" y="74616"/>
                      <a:pt x="10920" y="61414"/>
                    </a:cubicBezTo>
                    <a:cubicBezTo>
                      <a:pt x="-2653" y="47212"/>
                      <a:pt x="-2862" y="24905"/>
                      <a:pt x="10444" y="10455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0" name="Forma libre: forma 159">
                <a:extLst>
                  <a:ext uri="{FF2B5EF4-FFF2-40B4-BE49-F238E27FC236}">
                    <a16:creationId xmlns:a16="http://schemas.microsoft.com/office/drawing/2014/main" id="{1CE7E690-2724-4A6F-8498-FD68C20A5AF6}"/>
                  </a:ext>
                </a:extLst>
              </p:cNvPr>
              <p:cNvSpPr/>
              <p:nvPr/>
            </p:nvSpPr>
            <p:spPr>
              <a:xfrm>
                <a:off x="8087377" y="4130346"/>
                <a:ext cx="96042" cy="43782"/>
              </a:xfrm>
              <a:custGeom>
                <a:avLst/>
                <a:gdLst>
                  <a:gd name="connsiteX0" fmla="*/ 96105 w 96042"/>
                  <a:gd name="connsiteY0" fmla="*/ -97 h 43782"/>
                  <a:gd name="connsiteX1" fmla="*/ 85056 w 96042"/>
                  <a:gd name="connsiteY1" fmla="*/ 12286 h 43782"/>
                  <a:gd name="connsiteX2" fmla="*/ 53529 w 96042"/>
                  <a:gd name="connsiteY2" fmla="*/ 31812 h 43782"/>
                  <a:gd name="connsiteX3" fmla="*/ 16477 w 96042"/>
                  <a:gd name="connsiteY3" fmla="*/ 30002 h 43782"/>
                  <a:gd name="connsiteX4" fmla="*/ 760 w 96042"/>
                  <a:gd name="connsiteY4" fmla="*/ 24382 h 43782"/>
                  <a:gd name="connsiteX5" fmla="*/ 13524 w 96042"/>
                  <a:gd name="connsiteY5" fmla="*/ 36670 h 43782"/>
                  <a:gd name="connsiteX6" fmla="*/ 56101 w 96042"/>
                  <a:gd name="connsiteY6" fmla="*/ 41813 h 43782"/>
                  <a:gd name="connsiteX7" fmla="*/ 90867 w 96042"/>
                  <a:gd name="connsiteY7" fmla="*/ 16762 h 43782"/>
                  <a:gd name="connsiteX8" fmla="*/ 96105 w 96042"/>
                  <a:gd name="connsiteY8" fmla="*/ -97 h 4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042" h="43782">
                    <a:moveTo>
                      <a:pt x="96105" y="-97"/>
                    </a:moveTo>
                    <a:cubicBezTo>
                      <a:pt x="94677" y="-668"/>
                      <a:pt x="91629" y="5047"/>
                      <a:pt x="85056" y="12286"/>
                    </a:cubicBezTo>
                    <a:cubicBezTo>
                      <a:pt x="76637" y="21677"/>
                      <a:pt x="65692" y="28459"/>
                      <a:pt x="53529" y="31812"/>
                    </a:cubicBezTo>
                    <a:cubicBezTo>
                      <a:pt x="41251" y="34727"/>
                      <a:pt x="28411" y="34098"/>
                      <a:pt x="16477" y="30002"/>
                    </a:cubicBezTo>
                    <a:cubicBezTo>
                      <a:pt x="6952" y="26764"/>
                      <a:pt x="1808" y="23239"/>
                      <a:pt x="760" y="24382"/>
                    </a:cubicBezTo>
                    <a:cubicBezTo>
                      <a:pt x="-288" y="25525"/>
                      <a:pt x="3808" y="31240"/>
                      <a:pt x="13524" y="36670"/>
                    </a:cubicBezTo>
                    <a:cubicBezTo>
                      <a:pt x="26583" y="43623"/>
                      <a:pt x="41765" y="45461"/>
                      <a:pt x="56101" y="41813"/>
                    </a:cubicBezTo>
                    <a:cubicBezTo>
                      <a:pt x="70417" y="38098"/>
                      <a:pt x="82818" y="29164"/>
                      <a:pt x="90867" y="16762"/>
                    </a:cubicBezTo>
                    <a:cubicBezTo>
                      <a:pt x="96772" y="7237"/>
                      <a:pt x="97344" y="189"/>
                      <a:pt x="96105" y="-9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1" name="Forma libre: forma 160">
                <a:extLst>
                  <a:ext uri="{FF2B5EF4-FFF2-40B4-BE49-F238E27FC236}">
                    <a16:creationId xmlns:a16="http://schemas.microsoft.com/office/drawing/2014/main" id="{00B71397-9F3A-4A18-B44B-20C3F96B1C29}"/>
                  </a:ext>
                </a:extLst>
              </p:cNvPr>
              <p:cNvSpPr/>
              <p:nvPr/>
            </p:nvSpPr>
            <p:spPr>
              <a:xfrm>
                <a:off x="8492789" y="4170251"/>
                <a:ext cx="79403" cy="76323"/>
              </a:xfrm>
              <a:custGeom>
                <a:avLst/>
                <a:gdLst>
                  <a:gd name="connsiteX0" fmla="*/ 2922 w 79403"/>
                  <a:gd name="connsiteY0" fmla="*/ 29911 h 76323"/>
                  <a:gd name="connsiteX1" fmla="*/ 4732 w 79403"/>
                  <a:gd name="connsiteY1" fmla="*/ 54867 h 76323"/>
                  <a:gd name="connsiteX2" fmla="*/ 25878 w 79403"/>
                  <a:gd name="connsiteY2" fmla="*/ 73917 h 76323"/>
                  <a:gd name="connsiteX3" fmla="*/ 60835 w 79403"/>
                  <a:gd name="connsiteY3" fmla="*/ 69726 h 76323"/>
                  <a:gd name="connsiteX4" fmla="*/ 79885 w 79403"/>
                  <a:gd name="connsiteY4" fmla="*/ 40008 h 76323"/>
                  <a:gd name="connsiteX5" fmla="*/ 71788 w 79403"/>
                  <a:gd name="connsiteY5" fmla="*/ 12671 h 76323"/>
                  <a:gd name="connsiteX6" fmla="*/ 50071 w 79403"/>
                  <a:gd name="connsiteY6" fmla="*/ 288 h 76323"/>
                  <a:gd name="connsiteX7" fmla="*/ 65692 w 79403"/>
                  <a:gd name="connsiteY7" fmla="*/ 16671 h 76323"/>
                  <a:gd name="connsiteX8" fmla="*/ 70455 w 79403"/>
                  <a:gd name="connsiteY8" fmla="*/ 38960 h 76323"/>
                  <a:gd name="connsiteX9" fmla="*/ 55501 w 79403"/>
                  <a:gd name="connsiteY9" fmla="*/ 60963 h 76323"/>
                  <a:gd name="connsiteX10" fmla="*/ 29211 w 79403"/>
                  <a:gd name="connsiteY10" fmla="*/ 64868 h 76323"/>
                  <a:gd name="connsiteX11" fmla="*/ 11209 w 79403"/>
                  <a:gd name="connsiteY11" fmla="*/ 51057 h 76323"/>
                  <a:gd name="connsiteX12" fmla="*/ 2922 w 79403"/>
                  <a:gd name="connsiteY12" fmla="*/ 29911 h 76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403" h="76323">
                    <a:moveTo>
                      <a:pt x="2922" y="29911"/>
                    </a:moveTo>
                    <a:cubicBezTo>
                      <a:pt x="1970" y="29244"/>
                      <a:pt x="-2697" y="39436"/>
                      <a:pt x="4732" y="54867"/>
                    </a:cubicBezTo>
                    <a:cubicBezTo>
                      <a:pt x="9219" y="63582"/>
                      <a:pt x="16743" y="70354"/>
                      <a:pt x="25878" y="73917"/>
                    </a:cubicBezTo>
                    <a:cubicBezTo>
                      <a:pt x="37546" y="78041"/>
                      <a:pt x="50471" y="76488"/>
                      <a:pt x="60835" y="69726"/>
                    </a:cubicBezTo>
                    <a:cubicBezTo>
                      <a:pt x="71493" y="63353"/>
                      <a:pt x="78542" y="52352"/>
                      <a:pt x="79885" y="40008"/>
                    </a:cubicBezTo>
                    <a:cubicBezTo>
                      <a:pt x="80646" y="30206"/>
                      <a:pt x="77761" y="20472"/>
                      <a:pt x="71788" y="12671"/>
                    </a:cubicBezTo>
                    <a:cubicBezTo>
                      <a:pt x="61501" y="-569"/>
                      <a:pt x="49881" y="-855"/>
                      <a:pt x="50071" y="288"/>
                    </a:cubicBezTo>
                    <a:cubicBezTo>
                      <a:pt x="50262" y="1431"/>
                      <a:pt x="58739" y="4765"/>
                      <a:pt x="65692" y="16671"/>
                    </a:cubicBezTo>
                    <a:cubicBezTo>
                      <a:pt x="69635" y="23396"/>
                      <a:pt x="71312" y="31216"/>
                      <a:pt x="70455" y="38960"/>
                    </a:cubicBezTo>
                    <a:cubicBezTo>
                      <a:pt x="68950" y="48132"/>
                      <a:pt x="63482" y="56181"/>
                      <a:pt x="55501" y="60963"/>
                    </a:cubicBezTo>
                    <a:cubicBezTo>
                      <a:pt x="47747" y="66087"/>
                      <a:pt x="38117" y="67516"/>
                      <a:pt x="29211" y="64868"/>
                    </a:cubicBezTo>
                    <a:cubicBezTo>
                      <a:pt x="21858" y="62353"/>
                      <a:pt x="15543" y="57505"/>
                      <a:pt x="11209" y="51057"/>
                    </a:cubicBezTo>
                    <a:cubicBezTo>
                      <a:pt x="3208" y="39722"/>
                      <a:pt x="4637" y="30006"/>
                      <a:pt x="2922" y="29911"/>
                    </a:cubicBezTo>
                    <a:close/>
                  </a:path>
                </a:pathLst>
              </a:custGeom>
              <a:solidFill>
                <a:srgbClr val="E394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2" name="Forma libre: forma 161">
                <a:extLst>
                  <a:ext uri="{FF2B5EF4-FFF2-40B4-BE49-F238E27FC236}">
                    <a16:creationId xmlns:a16="http://schemas.microsoft.com/office/drawing/2014/main" id="{0843AD8B-594C-4B69-B9B9-FE3CAD95C6D2}"/>
                  </a:ext>
                </a:extLst>
              </p:cNvPr>
              <p:cNvSpPr/>
              <p:nvPr/>
            </p:nvSpPr>
            <p:spPr>
              <a:xfrm>
                <a:off x="8561798" y="4155589"/>
                <a:ext cx="45774" cy="50340"/>
              </a:xfrm>
              <a:custGeom>
                <a:avLst/>
                <a:gdLst>
                  <a:gd name="connsiteX0" fmla="*/ 874 w 45774"/>
                  <a:gd name="connsiteY0" fmla="*/ 36953 h 50340"/>
                  <a:gd name="connsiteX1" fmla="*/ 10399 w 45774"/>
                  <a:gd name="connsiteY1" fmla="*/ 47907 h 50340"/>
                  <a:gd name="connsiteX2" fmla="*/ 26877 w 45774"/>
                  <a:gd name="connsiteY2" fmla="*/ 49526 h 50340"/>
                  <a:gd name="connsiteX3" fmla="*/ 43165 w 45774"/>
                  <a:gd name="connsiteY3" fmla="*/ 36572 h 50340"/>
                  <a:gd name="connsiteX4" fmla="*/ 45070 w 45774"/>
                  <a:gd name="connsiteY4" fmla="*/ 15998 h 50340"/>
                  <a:gd name="connsiteX5" fmla="*/ 34688 w 45774"/>
                  <a:gd name="connsiteY5" fmla="*/ 3044 h 50340"/>
                  <a:gd name="connsiteX6" fmla="*/ 20496 w 45774"/>
                  <a:gd name="connsiteY6" fmla="*/ 1329 h 50340"/>
                  <a:gd name="connsiteX7" fmla="*/ 30021 w 45774"/>
                  <a:gd name="connsiteY7" fmla="*/ 8854 h 50340"/>
                  <a:gd name="connsiteX8" fmla="*/ 33831 w 45774"/>
                  <a:gd name="connsiteY8" fmla="*/ 31714 h 50340"/>
                  <a:gd name="connsiteX9" fmla="*/ 12685 w 45774"/>
                  <a:gd name="connsiteY9" fmla="*/ 41239 h 50340"/>
                  <a:gd name="connsiteX10" fmla="*/ 874 w 45774"/>
                  <a:gd name="connsiteY10" fmla="*/ 36953 h 50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74" h="50340">
                    <a:moveTo>
                      <a:pt x="874" y="36953"/>
                    </a:moveTo>
                    <a:cubicBezTo>
                      <a:pt x="-174" y="36953"/>
                      <a:pt x="1541" y="43716"/>
                      <a:pt x="10399" y="47907"/>
                    </a:cubicBezTo>
                    <a:cubicBezTo>
                      <a:pt x="15562" y="50250"/>
                      <a:pt x="21353" y="50821"/>
                      <a:pt x="26877" y="49526"/>
                    </a:cubicBezTo>
                    <a:cubicBezTo>
                      <a:pt x="33869" y="47659"/>
                      <a:pt x="39774" y="42973"/>
                      <a:pt x="43165" y="36572"/>
                    </a:cubicBezTo>
                    <a:cubicBezTo>
                      <a:pt x="46632" y="30276"/>
                      <a:pt x="47328" y="22818"/>
                      <a:pt x="45070" y="15998"/>
                    </a:cubicBezTo>
                    <a:cubicBezTo>
                      <a:pt x="43165" y="10635"/>
                      <a:pt x="39508" y="6063"/>
                      <a:pt x="34688" y="3044"/>
                    </a:cubicBezTo>
                    <a:cubicBezTo>
                      <a:pt x="26401" y="-1909"/>
                      <a:pt x="20305" y="91"/>
                      <a:pt x="20496" y="1329"/>
                    </a:cubicBezTo>
                    <a:cubicBezTo>
                      <a:pt x="20686" y="2568"/>
                      <a:pt x="25353" y="3901"/>
                      <a:pt x="30021" y="8854"/>
                    </a:cubicBezTo>
                    <a:cubicBezTo>
                      <a:pt x="36317" y="14741"/>
                      <a:pt x="37879" y="24113"/>
                      <a:pt x="33831" y="31714"/>
                    </a:cubicBezTo>
                    <a:cubicBezTo>
                      <a:pt x="29754" y="39306"/>
                      <a:pt x="21077" y="43211"/>
                      <a:pt x="12685" y="41239"/>
                    </a:cubicBezTo>
                    <a:cubicBezTo>
                      <a:pt x="5732" y="39620"/>
                      <a:pt x="2112" y="36000"/>
                      <a:pt x="874" y="36953"/>
                    </a:cubicBezTo>
                    <a:close/>
                  </a:path>
                </a:pathLst>
              </a:custGeom>
              <a:solidFill>
                <a:srgbClr val="E394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3" name="Forma libre: forma 162">
                <a:extLst>
                  <a:ext uri="{FF2B5EF4-FFF2-40B4-BE49-F238E27FC236}">
                    <a16:creationId xmlns:a16="http://schemas.microsoft.com/office/drawing/2014/main" id="{806DB775-607B-428F-9C01-6752E337A9DB}"/>
                  </a:ext>
                </a:extLst>
              </p:cNvPr>
              <p:cNvSpPr/>
              <p:nvPr/>
            </p:nvSpPr>
            <p:spPr>
              <a:xfrm>
                <a:off x="7182046" y="5429690"/>
                <a:ext cx="1163332" cy="556213"/>
              </a:xfrm>
              <a:custGeom>
                <a:avLst/>
                <a:gdLst>
                  <a:gd name="connsiteX0" fmla="*/ 1162504 w 1163332"/>
                  <a:gd name="connsiteY0" fmla="*/ 524882 h 556213"/>
                  <a:gd name="connsiteX1" fmla="*/ 380883 w 1163332"/>
                  <a:gd name="connsiteY1" fmla="*/ 556029 h 556213"/>
                  <a:gd name="connsiteX2" fmla="*/ 10741 w 1163332"/>
                  <a:gd name="connsiteY2" fmla="*/ 353813 h 556213"/>
                  <a:gd name="connsiteX3" fmla="*/ 54175 w 1163332"/>
                  <a:gd name="connsiteY3" fmla="*/ -136 h 556213"/>
                  <a:gd name="connsiteX4" fmla="*/ 397933 w 1163332"/>
                  <a:gd name="connsiteY4" fmla="*/ 67491 h 556213"/>
                  <a:gd name="connsiteX5" fmla="*/ 371834 w 1163332"/>
                  <a:gd name="connsiteY5" fmla="*/ 173505 h 556213"/>
                  <a:gd name="connsiteX6" fmla="*/ 1163933 w 1163332"/>
                  <a:gd name="connsiteY6" fmla="*/ 241704 h 556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3332" h="556213">
                    <a:moveTo>
                      <a:pt x="1162504" y="524882"/>
                    </a:moveTo>
                    <a:cubicBezTo>
                      <a:pt x="1162504" y="524882"/>
                      <a:pt x="671300" y="553457"/>
                      <a:pt x="380883" y="556029"/>
                    </a:cubicBezTo>
                    <a:cubicBezTo>
                      <a:pt x="155998" y="558029"/>
                      <a:pt x="55700" y="498307"/>
                      <a:pt x="10741" y="353813"/>
                    </a:cubicBezTo>
                    <a:cubicBezTo>
                      <a:pt x="-27359" y="232464"/>
                      <a:pt x="54175" y="-136"/>
                      <a:pt x="54175" y="-136"/>
                    </a:cubicBezTo>
                    <a:cubicBezTo>
                      <a:pt x="206575" y="626"/>
                      <a:pt x="300111" y="21581"/>
                      <a:pt x="397933" y="67491"/>
                    </a:cubicBezTo>
                    <a:lnTo>
                      <a:pt x="371834" y="173505"/>
                    </a:lnTo>
                    <a:lnTo>
                      <a:pt x="1163933" y="241704"/>
                    </a:lnTo>
                    <a:close/>
                  </a:path>
                </a:pathLst>
              </a:custGeom>
              <a:solidFill>
                <a:srgbClr val="FFBF9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4" name="Forma libre: forma 163">
                <a:extLst>
                  <a:ext uri="{FF2B5EF4-FFF2-40B4-BE49-F238E27FC236}">
                    <a16:creationId xmlns:a16="http://schemas.microsoft.com/office/drawing/2014/main" id="{E66E0CE4-99D9-4D8C-B858-A11C54885586}"/>
                  </a:ext>
                </a:extLst>
              </p:cNvPr>
              <p:cNvSpPr/>
              <p:nvPr/>
            </p:nvSpPr>
            <p:spPr>
              <a:xfrm>
                <a:off x="7388153" y="5601102"/>
                <a:ext cx="169432" cy="116584"/>
              </a:xfrm>
              <a:custGeom>
                <a:avLst/>
                <a:gdLst>
                  <a:gd name="connsiteX0" fmla="*/ 658 w 169432"/>
                  <a:gd name="connsiteY0" fmla="*/ 116393 h 116584"/>
                  <a:gd name="connsiteX1" fmla="*/ 74763 w 169432"/>
                  <a:gd name="connsiteY1" fmla="*/ 42765 h 116584"/>
                  <a:gd name="connsiteX2" fmla="*/ 170013 w 169432"/>
                  <a:gd name="connsiteY2" fmla="*/ 664 h 116584"/>
                  <a:gd name="connsiteX3" fmla="*/ 138485 w 169432"/>
                  <a:gd name="connsiteY3" fmla="*/ 3427 h 116584"/>
                  <a:gd name="connsiteX4" fmla="*/ 68572 w 169432"/>
                  <a:gd name="connsiteY4" fmla="*/ 34287 h 116584"/>
                  <a:gd name="connsiteX5" fmla="*/ 14374 w 169432"/>
                  <a:gd name="connsiteY5" fmla="*/ 88104 h 116584"/>
                  <a:gd name="connsiteX6" fmla="*/ 658 w 169432"/>
                  <a:gd name="connsiteY6" fmla="*/ 116393 h 11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432" h="116584">
                    <a:moveTo>
                      <a:pt x="658" y="116393"/>
                    </a:moveTo>
                    <a:cubicBezTo>
                      <a:pt x="3326" y="118203"/>
                      <a:pt x="26471" y="75245"/>
                      <a:pt x="74763" y="42765"/>
                    </a:cubicBezTo>
                    <a:cubicBezTo>
                      <a:pt x="123054" y="10284"/>
                      <a:pt x="171156" y="3903"/>
                      <a:pt x="170013" y="664"/>
                    </a:cubicBezTo>
                    <a:cubicBezTo>
                      <a:pt x="170013" y="-574"/>
                      <a:pt x="157725" y="-860"/>
                      <a:pt x="138485" y="3427"/>
                    </a:cubicBezTo>
                    <a:cubicBezTo>
                      <a:pt x="113482" y="9341"/>
                      <a:pt x="89784" y="19800"/>
                      <a:pt x="68572" y="34287"/>
                    </a:cubicBezTo>
                    <a:cubicBezTo>
                      <a:pt x="47321" y="48708"/>
                      <a:pt x="28938" y="66958"/>
                      <a:pt x="14374" y="88104"/>
                    </a:cubicBezTo>
                    <a:cubicBezTo>
                      <a:pt x="3706" y="103915"/>
                      <a:pt x="87" y="115345"/>
                      <a:pt x="658" y="116393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5" name="Forma libre: forma 164">
                <a:extLst>
                  <a:ext uri="{FF2B5EF4-FFF2-40B4-BE49-F238E27FC236}">
                    <a16:creationId xmlns:a16="http://schemas.microsoft.com/office/drawing/2014/main" id="{ECB37B24-2027-41A3-B141-F39D586CEF4F}"/>
                  </a:ext>
                </a:extLst>
              </p:cNvPr>
              <p:cNvSpPr/>
              <p:nvPr/>
            </p:nvSpPr>
            <p:spPr>
              <a:xfrm>
                <a:off x="8044864" y="4816471"/>
                <a:ext cx="742473" cy="1238979"/>
              </a:xfrm>
              <a:custGeom>
                <a:avLst/>
                <a:gdLst>
                  <a:gd name="connsiteX0" fmla="*/ 479518 w 742473"/>
                  <a:gd name="connsiteY0" fmla="*/ 679949 h 1238979"/>
                  <a:gd name="connsiteX1" fmla="*/ 479518 w 742473"/>
                  <a:gd name="connsiteY1" fmla="*/ 679949 h 1238979"/>
                  <a:gd name="connsiteX2" fmla="*/ 743075 w 742473"/>
                  <a:gd name="connsiteY2" fmla="*/ 791010 h 1238979"/>
                  <a:gd name="connsiteX3" fmla="*/ 624393 w 742473"/>
                  <a:gd name="connsiteY3" fmla="*/ 1113717 h 1238979"/>
                  <a:gd name="connsiteX4" fmla="*/ 367218 w 742473"/>
                  <a:gd name="connsiteY4" fmla="*/ 1216683 h 1238979"/>
                  <a:gd name="connsiteX5" fmla="*/ 165097 w 742473"/>
                  <a:gd name="connsiteY5" fmla="*/ 882069 h 1238979"/>
                  <a:gd name="connsiteX6" fmla="*/ 601 w 742473"/>
                  <a:gd name="connsiteY6" fmla="*/ 170266 h 1238979"/>
                  <a:gd name="connsiteX7" fmla="*/ 272635 w 742473"/>
                  <a:gd name="connsiteY7" fmla="*/ -136 h 1238979"/>
                  <a:gd name="connsiteX8" fmla="*/ 479232 w 742473"/>
                  <a:gd name="connsiteY8" fmla="*/ 679949 h 1238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473" h="1238979">
                    <a:moveTo>
                      <a:pt x="479518" y="679949"/>
                    </a:moveTo>
                    <a:lnTo>
                      <a:pt x="479518" y="679949"/>
                    </a:lnTo>
                    <a:cubicBezTo>
                      <a:pt x="479518" y="679949"/>
                      <a:pt x="631918" y="716429"/>
                      <a:pt x="743075" y="791010"/>
                    </a:cubicBezTo>
                    <a:lnTo>
                      <a:pt x="624393" y="1113717"/>
                    </a:lnTo>
                    <a:cubicBezTo>
                      <a:pt x="584769" y="1219540"/>
                      <a:pt x="463325" y="1271642"/>
                      <a:pt x="367218" y="1216683"/>
                    </a:cubicBezTo>
                    <a:cubicBezTo>
                      <a:pt x="217771" y="1130958"/>
                      <a:pt x="165097" y="882069"/>
                      <a:pt x="165097" y="882069"/>
                    </a:cubicBezTo>
                    <a:lnTo>
                      <a:pt x="601" y="170266"/>
                    </a:lnTo>
                    <a:lnTo>
                      <a:pt x="272635" y="-136"/>
                    </a:lnTo>
                    <a:lnTo>
                      <a:pt x="479232" y="679949"/>
                    </a:lnTo>
                  </a:path>
                </a:pathLst>
              </a:custGeom>
              <a:solidFill>
                <a:srgbClr val="FFBF9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6" name="Forma libre: forma 165">
                <a:extLst>
                  <a:ext uri="{FF2B5EF4-FFF2-40B4-BE49-F238E27FC236}">
                    <a16:creationId xmlns:a16="http://schemas.microsoft.com/office/drawing/2014/main" id="{D6B8B932-C1D2-4C62-9DD2-BCA4666950CC}"/>
                  </a:ext>
                </a:extLst>
              </p:cNvPr>
              <p:cNvSpPr/>
              <p:nvPr/>
            </p:nvSpPr>
            <p:spPr>
              <a:xfrm>
                <a:off x="7902617" y="4301587"/>
                <a:ext cx="466834" cy="685286"/>
              </a:xfrm>
              <a:custGeom>
                <a:avLst/>
                <a:gdLst>
                  <a:gd name="connsiteX0" fmla="*/ 415168 w 466834"/>
                  <a:gd name="connsiteY0" fmla="*/ 514748 h 685286"/>
                  <a:gd name="connsiteX1" fmla="*/ 404119 w 466834"/>
                  <a:gd name="connsiteY1" fmla="*/ 280624 h 685286"/>
                  <a:gd name="connsiteX2" fmla="*/ 464888 w 466834"/>
                  <a:gd name="connsiteY2" fmla="*/ 43451 h 685286"/>
                  <a:gd name="connsiteX3" fmla="*/ 459269 w 466834"/>
                  <a:gd name="connsiteY3" fmla="*/ 5923 h 685286"/>
                  <a:gd name="connsiteX4" fmla="*/ 422597 w 466834"/>
                  <a:gd name="connsiteY4" fmla="*/ 7161 h 685286"/>
                  <a:gd name="connsiteX5" fmla="*/ 326681 w 466834"/>
                  <a:gd name="connsiteY5" fmla="*/ 232427 h 685286"/>
                  <a:gd name="connsiteX6" fmla="*/ 184854 w 466834"/>
                  <a:gd name="connsiteY6" fmla="*/ 156227 h 685286"/>
                  <a:gd name="connsiteX7" fmla="*/ 134847 w 466834"/>
                  <a:gd name="connsiteY7" fmla="*/ 222902 h 685286"/>
                  <a:gd name="connsiteX8" fmla="*/ 134847 w 466834"/>
                  <a:gd name="connsiteY8" fmla="*/ 266431 h 685286"/>
                  <a:gd name="connsiteX9" fmla="*/ 53694 w 466834"/>
                  <a:gd name="connsiteY9" fmla="*/ 278814 h 685286"/>
                  <a:gd name="connsiteX10" fmla="*/ 45122 w 466834"/>
                  <a:gd name="connsiteY10" fmla="*/ 341965 h 685286"/>
                  <a:gd name="connsiteX11" fmla="*/ 8641 w 466834"/>
                  <a:gd name="connsiteY11" fmla="*/ 375969 h 685286"/>
                  <a:gd name="connsiteX12" fmla="*/ 8641 w 466834"/>
                  <a:gd name="connsiteY12" fmla="*/ 447692 h 685286"/>
                  <a:gd name="connsiteX13" fmla="*/ 54837 w 466834"/>
                  <a:gd name="connsiteY13" fmla="*/ 473600 h 685286"/>
                  <a:gd name="connsiteX14" fmla="*/ 70649 w 466834"/>
                  <a:gd name="connsiteY14" fmla="*/ 606093 h 685286"/>
                  <a:gd name="connsiteX15" fmla="*/ 143705 w 466834"/>
                  <a:gd name="connsiteY15" fmla="*/ 685150 h 685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6834" h="685286">
                    <a:moveTo>
                      <a:pt x="415168" y="514748"/>
                    </a:moveTo>
                    <a:lnTo>
                      <a:pt x="404119" y="280624"/>
                    </a:lnTo>
                    <a:lnTo>
                      <a:pt x="464888" y="43451"/>
                    </a:lnTo>
                    <a:cubicBezTo>
                      <a:pt x="468222" y="30307"/>
                      <a:pt x="469937" y="13923"/>
                      <a:pt x="459269" y="5923"/>
                    </a:cubicBezTo>
                    <a:cubicBezTo>
                      <a:pt x="448363" y="-2602"/>
                      <a:pt x="432903" y="-2078"/>
                      <a:pt x="422597" y="7161"/>
                    </a:cubicBezTo>
                    <a:cubicBezTo>
                      <a:pt x="406024" y="24115"/>
                      <a:pt x="326681" y="232427"/>
                      <a:pt x="326681" y="232427"/>
                    </a:cubicBezTo>
                    <a:cubicBezTo>
                      <a:pt x="326681" y="232427"/>
                      <a:pt x="206285" y="160037"/>
                      <a:pt x="184854" y="156227"/>
                    </a:cubicBezTo>
                    <a:cubicBezTo>
                      <a:pt x="163422" y="152417"/>
                      <a:pt x="136562" y="217473"/>
                      <a:pt x="134847" y="222902"/>
                    </a:cubicBezTo>
                    <a:cubicBezTo>
                      <a:pt x="134047" y="237399"/>
                      <a:pt x="134047" y="251934"/>
                      <a:pt x="134847" y="266431"/>
                    </a:cubicBezTo>
                    <a:cubicBezTo>
                      <a:pt x="134847" y="266431"/>
                      <a:pt x="60362" y="268622"/>
                      <a:pt x="53694" y="278814"/>
                    </a:cubicBezTo>
                    <a:cubicBezTo>
                      <a:pt x="47027" y="289006"/>
                      <a:pt x="45122" y="341965"/>
                      <a:pt x="45122" y="341965"/>
                    </a:cubicBezTo>
                    <a:cubicBezTo>
                      <a:pt x="45122" y="341965"/>
                      <a:pt x="13689" y="352061"/>
                      <a:pt x="8641" y="375969"/>
                    </a:cubicBezTo>
                    <a:cubicBezTo>
                      <a:pt x="3593" y="399876"/>
                      <a:pt x="-6599" y="439120"/>
                      <a:pt x="8641" y="447692"/>
                    </a:cubicBezTo>
                    <a:cubicBezTo>
                      <a:pt x="23881" y="456265"/>
                      <a:pt x="54837" y="473600"/>
                      <a:pt x="54837" y="473600"/>
                    </a:cubicBezTo>
                    <a:cubicBezTo>
                      <a:pt x="54837" y="473600"/>
                      <a:pt x="67410" y="595044"/>
                      <a:pt x="70649" y="606093"/>
                    </a:cubicBezTo>
                    <a:cubicBezTo>
                      <a:pt x="73887" y="617142"/>
                      <a:pt x="143705" y="685150"/>
                      <a:pt x="143705" y="685150"/>
                    </a:cubicBezTo>
                    <a:close/>
                  </a:path>
                </a:pathLst>
              </a:custGeom>
              <a:solidFill>
                <a:srgbClr val="FFBF9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7" name="Forma libre: forma 166">
                <a:extLst>
                  <a:ext uri="{FF2B5EF4-FFF2-40B4-BE49-F238E27FC236}">
                    <a16:creationId xmlns:a16="http://schemas.microsoft.com/office/drawing/2014/main" id="{239337BE-D0BA-43D3-A76E-64A57B198931}"/>
                  </a:ext>
                </a:extLst>
              </p:cNvPr>
              <p:cNvSpPr/>
              <p:nvPr/>
            </p:nvSpPr>
            <p:spPr>
              <a:xfrm>
                <a:off x="7896007" y="4297605"/>
                <a:ext cx="674160" cy="1759730"/>
              </a:xfrm>
              <a:custGeom>
                <a:avLst/>
                <a:gdLst>
                  <a:gd name="connsiteX0" fmla="*/ 674761 w 674160"/>
                  <a:gd name="connsiteY0" fmla="*/ 1740406 h 1759730"/>
                  <a:gd name="connsiteX1" fmla="*/ 651901 w 674160"/>
                  <a:gd name="connsiteY1" fmla="*/ 1749931 h 1759730"/>
                  <a:gd name="connsiteX2" fmla="*/ 581797 w 674160"/>
                  <a:gd name="connsiteY2" fmla="*/ 1755456 h 1759730"/>
                  <a:gd name="connsiteX3" fmla="*/ 480261 w 674160"/>
                  <a:gd name="connsiteY3" fmla="*/ 1708688 h 1759730"/>
                  <a:gd name="connsiteX4" fmla="*/ 385868 w 674160"/>
                  <a:gd name="connsiteY4" fmla="*/ 1589149 h 1759730"/>
                  <a:gd name="connsiteX5" fmla="*/ 349101 w 674160"/>
                  <a:gd name="connsiteY5" fmla="*/ 1507139 h 1759730"/>
                  <a:gd name="connsiteX6" fmla="*/ 323670 w 674160"/>
                  <a:gd name="connsiteY6" fmla="*/ 1411889 h 1759730"/>
                  <a:gd name="connsiteX7" fmla="*/ 273473 w 674160"/>
                  <a:gd name="connsiteY7" fmla="*/ 1196529 h 1759730"/>
                  <a:gd name="connsiteX8" fmla="*/ 154506 w 674160"/>
                  <a:gd name="connsiteY8" fmla="*/ 688084 h 1759730"/>
                  <a:gd name="connsiteX9" fmla="*/ 154506 w 674160"/>
                  <a:gd name="connsiteY9" fmla="*/ 686751 h 1759730"/>
                  <a:gd name="connsiteX10" fmla="*/ 153458 w 674160"/>
                  <a:gd name="connsiteY10" fmla="*/ 685703 h 1759730"/>
                  <a:gd name="connsiteX11" fmla="*/ 112500 w 674160"/>
                  <a:gd name="connsiteY11" fmla="*/ 644364 h 1759730"/>
                  <a:gd name="connsiteX12" fmla="*/ 92403 w 674160"/>
                  <a:gd name="connsiteY12" fmla="*/ 622647 h 1759730"/>
                  <a:gd name="connsiteX13" fmla="*/ 83449 w 674160"/>
                  <a:gd name="connsiteY13" fmla="*/ 611503 h 1759730"/>
                  <a:gd name="connsiteX14" fmla="*/ 80116 w 674160"/>
                  <a:gd name="connsiteY14" fmla="*/ 599216 h 1759730"/>
                  <a:gd name="connsiteX15" fmla="*/ 66114 w 674160"/>
                  <a:gd name="connsiteY15" fmla="*/ 477105 h 1759730"/>
                  <a:gd name="connsiteX16" fmla="*/ 66114 w 674160"/>
                  <a:gd name="connsiteY16" fmla="*/ 474534 h 1759730"/>
                  <a:gd name="connsiteX17" fmla="*/ 63733 w 674160"/>
                  <a:gd name="connsiteY17" fmla="*/ 473200 h 1759730"/>
                  <a:gd name="connsiteX18" fmla="*/ 25633 w 674160"/>
                  <a:gd name="connsiteY18" fmla="*/ 451959 h 1759730"/>
                  <a:gd name="connsiteX19" fmla="*/ 16774 w 674160"/>
                  <a:gd name="connsiteY19" fmla="*/ 446816 h 1759730"/>
                  <a:gd name="connsiteX20" fmla="*/ 13155 w 674160"/>
                  <a:gd name="connsiteY20" fmla="*/ 440149 h 1759730"/>
                  <a:gd name="connsiteX21" fmla="*/ 13155 w 674160"/>
                  <a:gd name="connsiteY21" fmla="*/ 419575 h 1759730"/>
                  <a:gd name="connsiteX22" fmla="*/ 21918 w 674160"/>
                  <a:gd name="connsiteY22" fmla="*/ 376426 h 1759730"/>
                  <a:gd name="connsiteX23" fmla="*/ 53541 w 674160"/>
                  <a:gd name="connsiteY23" fmla="*/ 350994 h 1759730"/>
                  <a:gd name="connsiteX24" fmla="*/ 56970 w 674160"/>
                  <a:gd name="connsiteY24" fmla="*/ 349756 h 1759730"/>
                  <a:gd name="connsiteX25" fmla="*/ 56970 w 674160"/>
                  <a:gd name="connsiteY25" fmla="*/ 346232 h 1759730"/>
                  <a:gd name="connsiteX26" fmla="*/ 59541 w 674160"/>
                  <a:gd name="connsiteY26" fmla="*/ 311180 h 1759730"/>
                  <a:gd name="connsiteX27" fmla="*/ 62209 w 674160"/>
                  <a:gd name="connsiteY27" fmla="*/ 293749 h 1759730"/>
                  <a:gd name="connsiteX28" fmla="*/ 64494 w 674160"/>
                  <a:gd name="connsiteY28" fmla="*/ 286415 h 1759730"/>
                  <a:gd name="connsiteX29" fmla="*/ 65733 w 674160"/>
                  <a:gd name="connsiteY29" fmla="*/ 285272 h 1759730"/>
                  <a:gd name="connsiteX30" fmla="*/ 69066 w 674160"/>
                  <a:gd name="connsiteY30" fmla="*/ 283843 h 1759730"/>
                  <a:gd name="connsiteX31" fmla="*/ 141742 w 674160"/>
                  <a:gd name="connsiteY31" fmla="*/ 275652 h 1759730"/>
                  <a:gd name="connsiteX32" fmla="*/ 146886 w 674160"/>
                  <a:gd name="connsiteY32" fmla="*/ 275652 h 1759730"/>
                  <a:gd name="connsiteX33" fmla="*/ 146886 w 674160"/>
                  <a:gd name="connsiteY33" fmla="*/ 270603 h 1759730"/>
                  <a:gd name="connsiteX34" fmla="*/ 146886 w 674160"/>
                  <a:gd name="connsiteY34" fmla="*/ 231837 h 1759730"/>
                  <a:gd name="connsiteX35" fmla="*/ 151458 w 674160"/>
                  <a:gd name="connsiteY35" fmla="*/ 218502 h 1759730"/>
                  <a:gd name="connsiteX36" fmla="*/ 158316 w 674160"/>
                  <a:gd name="connsiteY36" fmla="*/ 204405 h 1759730"/>
                  <a:gd name="connsiteX37" fmla="*/ 174508 w 674160"/>
                  <a:gd name="connsiteY37" fmla="*/ 178116 h 1759730"/>
                  <a:gd name="connsiteX38" fmla="*/ 184605 w 674160"/>
                  <a:gd name="connsiteY38" fmla="*/ 168591 h 1759730"/>
                  <a:gd name="connsiteX39" fmla="*/ 195177 w 674160"/>
                  <a:gd name="connsiteY39" fmla="*/ 167352 h 1759730"/>
                  <a:gd name="connsiteX40" fmla="*/ 223086 w 674160"/>
                  <a:gd name="connsiteY40" fmla="*/ 180116 h 1759730"/>
                  <a:gd name="connsiteX41" fmla="*/ 331385 w 674160"/>
                  <a:gd name="connsiteY41" fmla="*/ 241457 h 1759730"/>
                  <a:gd name="connsiteX42" fmla="*/ 336529 w 674160"/>
                  <a:gd name="connsiteY42" fmla="*/ 244505 h 1759730"/>
                  <a:gd name="connsiteX43" fmla="*/ 338815 w 674160"/>
                  <a:gd name="connsiteY43" fmla="*/ 238885 h 1759730"/>
                  <a:gd name="connsiteX44" fmla="*/ 394345 w 674160"/>
                  <a:gd name="connsiteY44" fmla="*/ 99820 h 1759730"/>
                  <a:gd name="connsiteX45" fmla="*/ 421491 w 674160"/>
                  <a:gd name="connsiteY45" fmla="*/ 31717 h 1759730"/>
                  <a:gd name="connsiteX46" fmla="*/ 443304 w 674160"/>
                  <a:gd name="connsiteY46" fmla="*/ 11333 h 1759730"/>
                  <a:gd name="connsiteX47" fmla="*/ 469116 w 674160"/>
                  <a:gd name="connsiteY47" fmla="*/ 20858 h 1759730"/>
                  <a:gd name="connsiteX48" fmla="*/ 472165 w 674160"/>
                  <a:gd name="connsiteY48" fmla="*/ 34955 h 1759730"/>
                  <a:gd name="connsiteX49" fmla="*/ 468069 w 674160"/>
                  <a:gd name="connsiteY49" fmla="*/ 51528 h 1759730"/>
                  <a:gd name="connsiteX50" fmla="*/ 459115 w 674160"/>
                  <a:gd name="connsiteY50" fmla="*/ 85628 h 1759730"/>
                  <a:gd name="connsiteX51" fmla="*/ 441399 w 674160"/>
                  <a:gd name="connsiteY51" fmla="*/ 153065 h 1759730"/>
                  <a:gd name="connsiteX52" fmla="*/ 406633 w 674160"/>
                  <a:gd name="connsiteY52" fmla="*/ 283367 h 1759730"/>
                  <a:gd name="connsiteX53" fmla="*/ 406633 w 674160"/>
                  <a:gd name="connsiteY53" fmla="*/ 284129 h 1759730"/>
                  <a:gd name="connsiteX54" fmla="*/ 406633 w 674160"/>
                  <a:gd name="connsiteY54" fmla="*/ 284796 h 1759730"/>
                  <a:gd name="connsiteX55" fmla="*/ 417967 w 674160"/>
                  <a:gd name="connsiteY55" fmla="*/ 518920 h 1759730"/>
                  <a:gd name="connsiteX56" fmla="*/ 417967 w 674160"/>
                  <a:gd name="connsiteY56" fmla="*/ 519968 h 1759730"/>
                  <a:gd name="connsiteX57" fmla="*/ 598942 w 674160"/>
                  <a:gd name="connsiteY57" fmla="*/ 1108137 h 1759730"/>
                  <a:gd name="connsiteX58" fmla="*/ 649996 w 674160"/>
                  <a:gd name="connsiteY58" fmla="*/ 1271776 h 1759730"/>
                  <a:gd name="connsiteX59" fmla="*/ 663712 w 674160"/>
                  <a:gd name="connsiteY59" fmla="*/ 1314734 h 1759730"/>
                  <a:gd name="connsiteX60" fmla="*/ 668760 w 674160"/>
                  <a:gd name="connsiteY60" fmla="*/ 1329307 h 1759730"/>
                  <a:gd name="connsiteX61" fmla="*/ 664950 w 674160"/>
                  <a:gd name="connsiteY61" fmla="*/ 1314353 h 1759730"/>
                  <a:gd name="connsiteX62" fmla="*/ 652473 w 674160"/>
                  <a:gd name="connsiteY62" fmla="*/ 1271014 h 1759730"/>
                  <a:gd name="connsiteX63" fmla="*/ 603705 w 674160"/>
                  <a:gd name="connsiteY63" fmla="*/ 1106708 h 1759730"/>
                  <a:gd name="connsiteX64" fmla="*/ 425683 w 674160"/>
                  <a:gd name="connsiteY64" fmla="*/ 517396 h 1759730"/>
                  <a:gd name="connsiteX65" fmla="*/ 425683 w 674160"/>
                  <a:gd name="connsiteY65" fmla="*/ 518444 h 1759730"/>
                  <a:gd name="connsiteX66" fmla="*/ 415015 w 674160"/>
                  <a:gd name="connsiteY66" fmla="*/ 284319 h 1759730"/>
                  <a:gd name="connsiteX67" fmla="*/ 415015 w 674160"/>
                  <a:gd name="connsiteY67" fmla="*/ 285748 h 1759730"/>
                  <a:gd name="connsiteX68" fmla="*/ 449685 w 674160"/>
                  <a:gd name="connsiteY68" fmla="*/ 154875 h 1759730"/>
                  <a:gd name="connsiteX69" fmla="*/ 467497 w 674160"/>
                  <a:gd name="connsiteY69" fmla="*/ 87438 h 1759730"/>
                  <a:gd name="connsiteX70" fmla="*/ 476546 w 674160"/>
                  <a:gd name="connsiteY70" fmla="*/ 53338 h 1759730"/>
                  <a:gd name="connsiteX71" fmla="*/ 480927 w 674160"/>
                  <a:gd name="connsiteY71" fmla="*/ 35336 h 1759730"/>
                  <a:gd name="connsiteX72" fmla="*/ 476641 w 674160"/>
                  <a:gd name="connsiteY72" fmla="*/ 15143 h 1759730"/>
                  <a:gd name="connsiteX73" fmla="*/ 460544 w 674160"/>
                  <a:gd name="connsiteY73" fmla="*/ 1617 h 1759730"/>
                  <a:gd name="connsiteX74" fmla="*/ 440065 w 674160"/>
                  <a:gd name="connsiteY74" fmla="*/ 951 h 1759730"/>
                  <a:gd name="connsiteX75" fmla="*/ 421873 w 674160"/>
                  <a:gd name="connsiteY75" fmla="*/ 10476 h 1759730"/>
                  <a:gd name="connsiteX76" fmla="*/ 411205 w 674160"/>
                  <a:gd name="connsiteY76" fmla="*/ 27621 h 1759730"/>
                  <a:gd name="connsiteX77" fmla="*/ 383963 w 674160"/>
                  <a:gd name="connsiteY77" fmla="*/ 95725 h 1759730"/>
                  <a:gd name="connsiteX78" fmla="*/ 328242 w 674160"/>
                  <a:gd name="connsiteY78" fmla="*/ 234789 h 1759730"/>
                  <a:gd name="connsiteX79" fmla="*/ 335671 w 674160"/>
                  <a:gd name="connsiteY79" fmla="*/ 232218 h 1759730"/>
                  <a:gd name="connsiteX80" fmla="*/ 226800 w 674160"/>
                  <a:gd name="connsiteY80" fmla="*/ 170591 h 1759730"/>
                  <a:gd name="connsiteX81" fmla="*/ 197368 w 674160"/>
                  <a:gd name="connsiteY81" fmla="*/ 157161 h 1759730"/>
                  <a:gd name="connsiteX82" fmla="*/ 187367 w 674160"/>
                  <a:gd name="connsiteY82" fmla="*/ 155732 h 1759730"/>
                  <a:gd name="connsiteX83" fmla="*/ 177842 w 674160"/>
                  <a:gd name="connsiteY83" fmla="*/ 159542 h 1759730"/>
                  <a:gd name="connsiteX84" fmla="*/ 165269 w 674160"/>
                  <a:gd name="connsiteY84" fmla="*/ 171639 h 1759730"/>
                  <a:gd name="connsiteX85" fmla="*/ 147933 w 674160"/>
                  <a:gd name="connsiteY85" fmla="*/ 199547 h 1759730"/>
                  <a:gd name="connsiteX86" fmla="*/ 140885 w 674160"/>
                  <a:gd name="connsiteY86" fmla="*/ 214216 h 1759730"/>
                  <a:gd name="connsiteX87" fmla="*/ 135360 w 674160"/>
                  <a:gd name="connsiteY87" fmla="*/ 230979 h 1759730"/>
                  <a:gd name="connsiteX88" fmla="*/ 135360 w 674160"/>
                  <a:gd name="connsiteY88" fmla="*/ 270889 h 1759730"/>
                  <a:gd name="connsiteX89" fmla="*/ 140314 w 674160"/>
                  <a:gd name="connsiteY89" fmla="*/ 265460 h 1759730"/>
                  <a:gd name="connsiteX90" fmla="*/ 64590 w 674160"/>
                  <a:gd name="connsiteY90" fmla="*/ 274318 h 1759730"/>
                  <a:gd name="connsiteX91" fmla="*/ 59446 w 674160"/>
                  <a:gd name="connsiteY91" fmla="*/ 276509 h 1759730"/>
                  <a:gd name="connsiteX92" fmla="*/ 54303 w 674160"/>
                  <a:gd name="connsiteY92" fmla="*/ 281748 h 1759730"/>
                  <a:gd name="connsiteX93" fmla="*/ 51064 w 674160"/>
                  <a:gd name="connsiteY93" fmla="*/ 291273 h 1759730"/>
                  <a:gd name="connsiteX94" fmla="*/ 48302 w 674160"/>
                  <a:gd name="connsiteY94" fmla="*/ 309751 h 1759730"/>
                  <a:gd name="connsiteX95" fmla="*/ 45635 w 674160"/>
                  <a:gd name="connsiteY95" fmla="*/ 345565 h 1759730"/>
                  <a:gd name="connsiteX96" fmla="*/ 49254 w 674160"/>
                  <a:gd name="connsiteY96" fmla="*/ 340898 h 1759730"/>
                  <a:gd name="connsiteX97" fmla="*/ 11154 w 674160"/>
                  <a:gd name="connsiteY97" fmla="*/ 372235 h 1759730"/>
                  <a:gd name="connsiteX98" fmla="*/ 1629 w 674160"/>
                  <a:gd name="connsiteY98" fmla="*/ 418146 h 1759730"/>
                  <a:gd name="connsiteX99" fmla="*/ 1629 w 674160"/>
                  <a:gd name="connsiteY99" fmla="*/ 442244 h 1759730"/>
                  <a:gd name="connsiteX100" fmla="*/ 8868 w 674160"/>
                  <a:gd name="connsiteY100" fmla="*/ 454531 h 1759730"/>
                  <a:gd name="connsiteX101" fmla="*/ 18965 w 674160"/>
                  <a:gd name="connsiteY101" fmla="*/ 460532 h 1759730"/>
                  <a:gd name="connsiteX102" fmla="*/ 57065 w 674160"/>
                  <a:gd name="connsiteY102" fmla="*/ 481773 h 1759730"/>
                  <a:gd name="connsiteX103" fmla="*/ 54494 w 674160"/>
                  <a:gd name="connsiteY103" fmla="*/ 477868 h 1759730"/>
                  <a:gd name="connsiteX104" fmla="*/ 68590 w 674160"/>
                  <a:gd name="connsiteY104" fmla="*/ 600359 h 1759730"/>
                  <a:gd name="connsiteX105" fmla="*/ 69924 w 674160"/>
                  <a:gd name="connsiteY105" fmla="*/ 608074 h 1759730"/>
                  <a:gd name="connsiteX106" fmla="*/ 73543 w 674160"/>
                  <a:gd name="connsiteY106" fmla="*/ 616742 h 1759730"/>
                  <a:gd name="connsiteX107" fmla="*/ 83068 w 674160"/>
                  <a:gd name="connsiteY107" fmla="*/ 628934 h 1759730"/>
                  <a:gd name="connsiteX108" fmla="*/ 103452 w 674160"/>
                  <a:gd name="connsiteY108" fmla="*/ 650937 h 1759730"/>
                  <a:gd name="connsiteX109" fmla="*/ 144695 w 674160"/>
                  <a:gd name="connsiteY109" fmla="*/ 692466 h 1759730"/>
                  <a:gd name="connsiteX110" fmla="*/ 143361 w 674160"/>
                  <a:gd name="connsiteY110" fmla="*/ 690085 h 1759730"/>
                  <a:gd name="connsiteX111" fmla="*/ 263758 w 674160"/>
                  <a:gd name="connsiteY111" fmla="*/ 1198148 h 1759730"/>
                  <a:gd name="connsiteX112" fmla="*/ 314907 w 674160"/>
                  <a:gd name="connsiteY112" fmla="*/ 1413222 h 1759730"/>
                  <a:gd name="connsiteX113" fmla="*/ 341196 w 674160"/>
                  <a:gd name="connsiteY113" fmla="*/ 1508949 h 1759730"/>
                  <a:gd name="connsiteX114" fmla="*/ 379296 w 674160"/>
                  <a:gd name="connsiteY114" fmla="*/ 1591626 h 1759730"/>
                  <a:gd name="connsiteX115" fmla="*/ 475879 w 674160"/>
                  <a:gd name="connsiteY115" fmla="*/ 1711736 h 1759730"/>
                  <a:gd name="connsiteX116" fmla="*/ 580654 w 674160"/>
                  <a:gd name="connsiteY116" fmla="*/ 1758218 h 1759730"/>
                  <a:gd name="connsiteX117" fmla="*/ 651711 w 674160"/>
                  <a:gd name="connsiteY117" fmla="*/ 1751074 h 1759730"/>
                  <a:gd name="connsiteX118" fmla="*/ 668570 w 674160"/>
                  <a:gd name="connsiteY118" fmla="*/ 1743359 h 1759730"/>
                  <a:gd name="connsiteX119" fmla="*/ 674761 w 674160"/>
                  <a:gd name="connsiteY119" fmla="*/ 1740406 h 1759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674160" h="1759730">
                    <a:moveTo>
                      <a:pt x="674761" y="1740406"/>
                    </a:moveTo>
                    <a:cubicBezTo>
                      <a:pt x="674761" y="1739739"/>
                      <a:pt x="667332" y="1744693"/>
                      <a:pt x="651901" y="1749931"/>
                    </a:cubicBezTo>
                    <a:cubicBezTo>
                      <a:pt x="629270" y="1757132"/>
                      <a:pt x="605277" y="1759018"/>
                      <a:pt x="581797" y="1755456"/>
                    </a:cubicBezTo>
                    <a:cubicBezTo>
                      <a:pt x="544116" y="1750112"/>
                      <a:pt x="508817" y="1733853"/>
                      <a:pt x="480261" y="1708688"/>
                    </a:cubicBezTo>
                    <a:cubicBezTo>
                      <a:pt x="442494" y="1674246"/>
                      <a:pt x="410614" y="1633869"/>
                      <a:pt x="385868" y="1589149"/>
                    </a:cubicBezTo>
                    <a:cubicBezTo>
                      <a:pt x="371333" y="1562889"/>
                      <a:pt x="359036" y="1535457"/>
                      <a:pt x="349101" y="1507139"/>
                    </a:cubicBezTo>
                    <a:cubicBezTo>
                      <a:pt x="338710" y="1475926"/>
                      <a:pt x="330223" y="1444122"/>
                      <a:pt x="323670" y="1411889"/>
                    </a:cubicBezTo>
                    <a:cubicBezTo>
                      <a:pt x="308049" y="1345214"/>
                      <a:pt x="291285" y="1273014"/>
                      <a:pt x="273473" y="1196529"/>
                    </a:cubicBezTo>
                    <a:cubicBezTo>
                      <a:pt x="237659" y="1043462"/>
                      <a:pt x="197273" y="872679"/>
                      <a:pt x="154506" y="688084"/>
                    </a:cubicBezTo>
                    <a:lnTo>
                      <a:pt x="154506" y="686751"/>
                    </a:lnTo>
                    <a:lnTo>
                      <a:pt x="153458" y="685703"/>
                    </a:lnTo>
                    <a:cubicBezTo>
                      <a:pt x="139837" y="672273"/>
                      <a:pt x="126026" y="658557"/>
                      <a:pt x="112500" y="644364"/>
                    </a:cubicBezTo>
                    <a:cubicBezTo>
                      <a:pt x="105738" y="637221"/>
                      <a:pt x="98880" y="630077"/>
                      <a:pt x="92403" y="622647"/>
                    </a:cubicBezTo>
                    <a:cubicBezTo>
                      <a:pt x="89259" y="618933"/>
                      <a:pt x="85926" y="615123"/>
                      <a:pt x="83449" y="611503"/>
                    </a:cubicBezTo>
                    <a:cubicBezTo>
                      <a:pt x="81392" y="607722"/>
                      <a:pt x="80249" y="603512"/>
                      <a:pt x="80116" y="599216"/>
                    </a:cubicBezTo>
                    <a:cubicBezTo>
                      <a:pt x="74782" y="559497"/>
                      <a:pt x="70591" y="518444"/>
                      <a:pt x="66114" y="477105"/>
                    </a:cubicBezTo>
                    <a:lnTo>
                      <a:pt x="66114" y="474534"/>
                    </a:lnTo>
                    <a:lnTo>
                      <a:pt x="63733" y="473200"/>
                    </a:lnTo>
                    <a:lnTo>
                      <a:pt x="25633" y="451959"/>
                    </a:lnTo>
                    <a:cubicBezTo>
                      <a:pt x="22775" y="450245"/>
                      <a:pt x="18489" y="448245"/>
                      <a:pt x="16774" y="446816"/>
                    </a:cubicBezTo>
                    <a:cubicBezTo>
                      <a:pt x="14812" y="445092"/>
                      <a:pt x="13526" y="442730"/>
                      <a:pt x="13155" y="440149"/>
                    </a:cubicBezTo>
                    <a:cubicBezTo>
                      <a:pt x="12050" y="433338"/>
                      <a:pt x="12050" y="426385"/>
                      <a:pt x="13155" y="419575"/>
                    </a:cubicBezTo>
                    <a:cubicBezTo>
                      <a:pt x="15050" y="405001"/>
                      <a:pt x="17984" y="390580"/>
                      <a:pt x="21918" y="376426"/>
                    </a:cubicBezTo>
                    <a:cubicBezTo>
                      <a:pt x="28681" y="364101"/>
                      <a:pt x="40053" y="354957"/>
                      <a:pt x="53541" y="350994"/>
                    </a:cubicBezTo>
                    <a:lnTo>
                      <a:pt x="56970" y="349756"/>
                    </a:lnTo>
                    <a:lnTo>
                      <a:pt x="56970" y="346232"/>
                    </a:lnTo>
                    <a:cubicBezTo>
                      <a:pt x="56970" y="334707"/>
                      <a:pt x="58303" y="322896"/>
                      <a:pt x="59541" y="311180"/>
                    </a:cubicBezTo>
                    <a:cubicBezTo>
                      <a:pt x="60132" y="305332"/>
                      <a:pt x="61018" y="299512"/>
                      <a:pt x="62209" y="293749"/>
                    </a:cubicBezTo>
                    <a:cubicBezTo>
                      <a:pt x="62637" y="291216"/>
                      <a:pt x="63409" y="288749"/>
                      <a:pt x="64494" y="286415"/>
                    </a:cubicBezTo>
                    <a:cubicBezTo>
                      <a:pt x="65066" y="285081"/>
                      <a:pt x="64494" y="286415"/>
                      <a:pt x="65733" y="285272"/>
                    </a:cubicBezTo>
                    <a:cubicBezTo>
                      <a:pt x="66790" y="284691"/>
                      <a:pt x="67914" y="284205"/>
                      <a:pt x="69066" y="283843"/>
                    </a:cubicBezTo>
                    <a:cubicBezTo>
                      <a:pt x="92936" y="278576"/>
                      <a:pt x="117301" y="275823"/>
                      <a:pt x="141742" y="275652"/>
                    </a:cubicBezTo>
                    <a:lnTo>
                      <a:pt x="146886" y="275652"/>
                    </a:lnTo>
                    <a:lnTo>
                      <a:pt x="146886" y="270603"/>
                    </a:lnTo>
                    <a:cubicBezTo>
                      <a:pt x="146886" y="258316"/>
                      <a:pt x="146029" y="244695"/>
                      <a:pt x="146886" y="231837"/>
                    </a:cubicBezTo>
                    <a:cubicBezTo>
                      <a:pt x="147610" y="227160"/>
                      <a:pt x="149162" y="222645"/>
                      <a:pt x="151458" y="218502"/>
                    </a:cubicBezTo>
                    <a:cubicBezTo>
                      <a:pt x="153649" y="213739"/>
                      <a:pt x="155934" y="208977"/>
                      <a:pt x="158316" y="204405"/>
                    </a:cubicBezTo>
                    <a:cubicBezTo>
                      <a:pt x="162888" y="195156"/>
                      <a:pt x="168308" y="186355"/>
                      <a:pt x="174508" y="178116"/>
                    </a:cubicBezTo>
                    <a:cubicBezTo>
                      <a:pt x="177328" y="174410"/>
                      <a:pt x="180738" y="171191"/>
                      <a:pt x="184605" y="168591"/>
                    </a:cubicBezTo>
                    <a:cubicBezTo>
                      <a:pt x="187548" y="166066"/>
                      <a:pt x="191729" y="165571"/>
                      <a:pt x="195177" y="167352"/>
                    </a:cubicBezTo>
                    <a:cubicBezTo>
                      <a:pt x="204712" y="171067"/>
                      <a:pt x="214037" y="175335"/>
                      <a:pt x="223086" y="180116"/>
                    </a:cubicBezTo>
                    <a:cubicBezTo>
                      <a:pt x="260138" y="199166"/>
                      <a:pt x="296142" y="220502"/>
                      <a:pt x="331385" y="241457"/>
                    </a:cubicBezTo>
                    <a:lnTo>
                      <a:pt x="336529" y="244505"/>
                    </a:lnTo>
                    <a:lnTo>
                      <a:pt x="338815" y="238885"/>
                    </a:lnTo>
                    <a:lnTo>
                      <a:pt x="394345" y="99820"/>
                    </a:lnTo>
                    <a:cubicBezTo>
                      <a:pt x="403489" y="76960"/>
                      <a:pt x="412538" y="54262"/>
                      <a:pt x="421491" y="31717"/>
                    </a:cubicBezTo>
                    <a:cubicBezTo>
                      <a:pt x="424349" y="21363"/>
                      <a:pt x="432779" y="13486"/>
                      <a:pt x="443304" y="11333"/>
                    </a:cubicBezTo>
                    <a:cubicBezTo>
                      <a:pt x="453076" y="8076"/>
                      <a:pt x="463802" y="12028"/>
                      <a:pt x="469116" y="20858"/>
                    </a:cubicBezTo>
                    <a:cubicBezTo>
                      <a:pt x="471593" y="25115"/>
                      <a:pt x="472660" y="30049"/>
                      <a:pt x="472165" y="34955"/>
                    </a:cubicBezTo>
                    <a:cubicBezTo>
                      <a:pt x="471593" y="39336"/>
                      <a:pt x="469402" y="46099"/>
                      <a:pt x="468069" y="51528"/>
                    </a:cubicBezTo>
                    <a:cubicBezTo>
                      <a:pt x="465116" y="62959"/>
                      <a:pt x="462068" y="74293"/>
                      <a:pt x="459115" y="85628"/>
                    </a:cubicBezTo>
                    <a:cubicBezTo>
                      <a:pt x="453143" y="108297"/>
                      <a:pt x="447238" y="130776"/>
                      <a:pt x="441399" y="153065"/>
                    </a:cubicBezTo>
                    <a:lnTo>
                      <a:pt x="406633" y="283367"/>
                    </a:lnTo>
                    <a:lnTo>
                      <a:pt x="406633" y="284129"/>
                    </a:lnTo>
                    <a:lnTo>
                      <a:pt x="406633" y="284796"/>
                    </a:lnTo>
                    <a:cubicBezTo>
                      <a:pt x="410538" y="366234"/>
                      <a:pt x="414348" y="444435"/>
                      <a:pt x="417967" y="518920"/>
                    </a:cubicBezTo>
                    <a:lnTo>
                      <a:pt x="417967" y="519968"/>
                    </a:lnTo>
                    <a:cubicBezTo>
                      <a:pt x="493024" y="763903"/>
                      <a:pt x="555127" y="966310"/>
                      <a:pt x="598942" y="1108137"/>
                    </a:cubicBezTo>
                    <a:lnTo>
                      <a:pt x="649996" y="1271776"/>
                    </a:lnTo>
                    <a:lnTo>
                      <a:pt x="663712" y="1314734"/>
                    </a:lnTo>
                    <a:cubicBezTo>
                      <a:pt x="666856" y="1324259"/>
                      <a:pt x="668760" y="1329307"/>
                      <a:pt x="668760" y="1329307"/>
                    </a:cubicBezTo>
                    <a:cubicBezTo>
                      <a:pt x="668760" y="1329307"/>
                      <a:pt x="667713" y="1324164"/>
                      <a:pt x="664950" y="1314353"/>
                    </a:cubicBezTo>
                    <a:cubicBezTo>
                      <a:pt x="662188" y="1304542"/>
                      <a:pt x="657807" y="1289683"/>
                      <a:pt x="652473" y="1271014"/>
                    </a:cubicBezTo>
                    <a:cubicBezTo>
                      <a:pt x="641043" y="1232914"/>
                      <a:pt x="624565" y="1177193"/>
                      <a:pt x="603705" y="1106708"/>
                    </a:cubicBezTo>
                    <a:lnTo>
                      <a:pt x="425683" y="517396"/>
                    </a:lnTo>
                    <a:lnTo>
                      <a:pt x="425683" y="518444"/>
                    </a:lnTo>
                    <a:cubicBezTo>
                      <a:pt x="422254" y="444054"/>
                      <a:pt x="418729" y="366044"/>
                      <a:pt x="415015" y="284319"/>
                    </a:cubicBezTo>
                    <a:lnTo>
                      <a:pt x="415015" y="285748"/>
                    </a:lnTo>
                    <a:cubicBezTo>
                      <a:pt x="426349" y="243076"/>
                      <a:pt x="437875" y="199356"/>
                      <a:pt x="449685" y="154875"/>
                    </a:cubicBezTo>
                    <a:lnTo>
                      <a:pt x="467497" y="87438"/>
                    </a:lnTo>
                    <a:cubicBezTo>
                      <a:pt x="470545" y="76103"/>
                      <a:pt x="473498" y="64768"/>
                      <a:pt x="476546" y="53338"/>
                    </a:cubicBezTo>
                    <a:cubicBezTo>
                      <a:pt x="477975" y="47242"/>
                      <a:pt x="479784" y="42670"/>
                      <a:pt x="480927" y="35336"/>
                    </a:cubicBezTo>
                    <a:cubicBezTo>
                      <a:pt x="481670" y="28325"/>
                      <a:pt x="480175" y="21249"/>
                      <a:pt x="476641" y="15143"/>
                    </a:cubicBezTo>
                    <a:cubicBezTo>
                      <a:pt x="473022" y="8885"/>
                      <a:pt x="467326" y="4103"/>
                      <a:pt x="460544" y="1617"/>
                    </a:cubicBezTo>
                    <a:cubicBezTo>
                      <a:pt x="453905" y="-468"/>
                      <a:pt x="446828" y="-697"/>
                      <a:pt x="440065" y="951"/>
                    </a:cubicBezTo>
                    <a:cubicBezTo>
                      <a:pt x="433312" y="2589"/>
                      <a:pt x="427064" y="5856"/>
                      <a:pt x="421873" y="10476"/>
                    </a:cubicBezTo>
                    <a:cubicBezTo>
                      <a:pt x="416881" y="15162"/>
                      <a:pt x="413195" y="21067"/>
                      <a:pt x="411205" y="27621"/>
                    </a:cubicBezTo>
                    <a:cubicBezTo>
                      <a:pt x="402156" y="50100"/>
                      <a:pt x="393107" y="72864"/>
                      <a:pt x="383963" y="95725"/>
                    </a:cubicBezTo>
                    <a:cubicBezTo>
                      <a:pt x="365608" y="141378"/>
                      <a:pt x="347035" y="187736"/>
                      <a:pt x="328242" y="234789"/>
                    </a:cubicBezTo>
                    <a:lnTo>
                      <a:pt x="335671" y="232218"/>
                    </a:lnTo>
                    <a:cubicBezTo>
                      <a:pt x="300143" y="211168"/>
                      <a:pt x="264234" y="190117"/>
                      <a:pt x="226800" y="170591"/>
                    </a:cubicBezTo>
                    <a:cubicBezTo>
                      <a:pt x="217266" y="165524"/>
                      <a:pt x="207436" y="161037"/>
                      <a:pt x="197368" y="157161"/>
                    </a:cubicBezTo>
                    <a:cubicBezTo>
                      <a:pt x="194187" y="155942"/>
                      <a:pt x="190767" y="155456"/>
                      <a:pt x="187367" y="155732"/>
                    </a:cubicBezTo>
                    <a:cubicBezTo>
                      <a:pt x="183938" y="156237"/>
                      <a:pt x="180671" y="157542"/>
                      <a:pt x="177842" y="159542"/>
                    </a:cubicBezTo>
                    <a:cubicBezTo>
                      <a:pt x="173003" y="162847"/>
                      <a:pt x="168755" y="166933"/>
                      <a:pt x="165269" y="171639"/>
                    </a:cubicBezTo>
                    <a:cubicBezTo>
                      <a:pt x="158678" y="180411"/>
                      <a:pt x="152877" y="189755"/>
                      <a:pt x="147933" y="199547"/>
                    </a:cubicBezTo>
                    <a:cubicBezTo>
                      <a:pt x="145457" y="204309"/>
                      <a:pt x="143076" y="209072"/>
                      <a:pt x="140885" y="214216"/>
                    </a:cubicBezTo>
                    <a:cubicBezTo>
                      <a:pt x="138056" y="219426"/>
                      <a:pt x="136180" y="225102"/>
                      <a:pt x="135360" y="230979"/>
                    </a:cubicBezTo>
                    <a:cubicBezTo>
                      <a:pt x="134789" y="245076"/>
                      <a:pt x="135360" y="258316"/>
                      <a:pt x="135360" y="270889"/>
                    </a:cubicBezTo>
                    <a:lnTo>
                      <a:pt x="140314" y="265460"/>
                    </a:lnTo>
                    <a:cubicBezTo>
                      <a:pt x="114825" y="265631"/>
                      <a:pt x="89431" y="268603"/>
                      <a:pt x="64590" y="274318"/>
                    </a:cubicBezTo>
                    <a:cubicBezTo>
                      <a:pt x="62809" y="274880"/>
                      <a:pt x="61084" y="275614"/>
                      <a:pt x="59446" y="276509"/>
                    </a:cubicBezTo>
                    <a:cubicBezTo>
                      <a:pt x="57246" y="277699"/>
                      <a:pt x="55446" y="279519"/>
                      <a:pt x="54303" y="281748"/>
                    </a:cubicBezTo>
                    <a:cubicBezTo>
                      <a:pt x="52874" y="284786"/>
                      <a:pt x="51779" y="287987"/>
                      <a:pt x="51064" y="291273"/>
                    </a:cubicBezTo>
                    <a:cubicBezTo>
                      <a:pt x="49836" y="297378"/>
                      <a:pt x="48911" y="303551"/>
                      <a:pt x="48302" y="309751"/>
                    </a:cubicBezTo>
                    <a:cubicBezTo>
                      <a:pt x="46968" y="321848"/>
                      <a:pt x="46206" y="333754"/>
                      <a:pt x="45635" y="345565"/>
                    </a:cubicBezTo>
                    <a:lnTo>
                      <a:pt x="49254" y="340898"/>
                    </a:lnTo>
                    <a:cubicBezTo>
                      <a:pt x="32786" y="345670"/>
                      <a:pt x="19013" y="356995"/>
                      <a:pt x="11154" y="372235"/>
                    </a:cubicBezTo>
                    <a:cubicBezTo>
                      <a:pt x="6763" y="387256"/>
                      <a:pt x="3573" y="402610"/>
                      <a:pt x="1629" y="418146"/>
                    </a:cubicBezTo>
                    <a:cubicBezTo>
                      <a:pt x="258" y="426118"/>
                      <a:pt x="258" y="434272"/>
                      <a:pt x="1629" y="442244"/>
                    </a:cubicBezTo>
                    <a:cubicBezTo>
                      <a:pt x="2563" y="447045"/>
                      <a:pt x="5116" y="451388"/>
                      <a:pt x="8868" y="454531"/>
                    </a:cubicBezTo>
                    <a:cubicBezTo>
                      <a:pt x="12126" y="456703"/>
                      <a:pt x="15498" y="458703"/>
                      <a:pt x="18965" y="460532"/>
                    </a:cubicBezTo>
                    <a:lnTo>
                      <a:pt x="57065" y="481773"/>
                    </a:lnTo>
                    <a:lnTo>
                      <a:pt x="54494" y="477868"/>
                    </a:lnTo>
                    <a:cubicBezTo>
                      <a:pt x="58875" y="519301"/>
                      <a:pt x="63161" y="560163"/>
                      <a:pt x="68590" y="600359"/>
                    </a:cubicBezTo>
                    <a:lnTo>
                      <a:pt x="69924" y="608074"/>
                    </a:lnTo>
                    <a:cubicBezTo>
                      <a:pt x="70419" y="611208"/>
                      <a:pt x="71667" y="614180"/>
                      <a:pt x="73543" y="616742"/>
                    </a:cubicBezTo>
                    <a:cubicBezTo>
                      <a:pt x="76496" y="620971"/>
                      <a:pt x="79677" y="625048"/>
                      <a:pt x="83068" y="628934"/>
                    </a:cubicBezTo>
                    <a:cubicBezTo>
                      <a:pt x="89736" y="636459"/>
                      <a:pt x="96594" y="643793"/>
                      <a:pt x="103452" y="650937"/>
                    </a:cubicBezTo>
                    <a:cubicBezTo>
                      <a:pt x="117168" y="665224"/>
                      <a:pt x="130979" y="678940"/>
                      <a:pt x="144695" y="692466"/>
                    </a:cubicBezTo>
                    <a:lnTo>
                      <a:pt x="143361" y="690085"/>
                    </a:lnTo>
                    <a:cubicBezTo>
                      <a:pt x="186986" y="874203"/>
                      <a:pt x="227467" y="1045177"/>
                      <a:pt x="263758" y="1198148"/>
                    </a:cubicBezTo>
                    <a:cubicBezTo>
                      <a:pt x="281950" y="1274348"/>
                      <a:pt x="299000" y="1346452"/>
                      <a:pt x="314907" y="1413222"/>
                    </a:cubicBezTo>
                    <a:cubicBezTo>
                      <a:pt x="321765" y="1445627"/>
                      <a:pt x="330537" y="1477593"/>
                      <a:pt x="341196" y="1508949"/>
                    </a:cubicBezTo>
                    <a:cubicBezTo>
                      <a:pt x="351550" y="1537533"/>
                      <a:pt x="364294" y="1565184"/>
                      <a:pt x="379296" y="1591626"/>
                    </a:cubicBezTo>
                    <a:cubicBezTo>
                      <a:pt x="404709" y="1636679"/>
                      <a:pt x="437332" y="1677255"/>
                      <a:pt x="475879" y="1711736"/>
                    </a:cubicBezTo>
                    <a:cubicBezTo>
                      <a:pt x="505445" y="1737234"/>
                      <a:pt x="541907" y="1753408"/>
                      <a:pt x="580654" y="1758218"/>
                    </a:cubicBezTo>
                    <a:cubicBezTo>
                      <a:pt x="604572" y="1761437"/>
                      <a:pt x="628908" y="1758990"/>
                      <a:pt x="651711" y="1751074"/>
                    </a:cubicBezTo>
                    <a:cubicBezTo>
                      <a:pt x="657549" y="1749017"/>
                      <a:pt x="663198" y="1746435"/>
                      <a:pt x="668570" y="1743359"/>
                    </a:cubicBezTo>
                    <a:cubicBezTo>
                      <a:pt x="670713" y="1742549"/>
                      <a:pt x="672780" y="1741559"/>
                      <a:pt x="674761" y="1740406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62A5A440-4685-4747-A1A7-F41F87AE3B54}"/>
                  </a:ext>
                </a:extLst>
              </p:cNvPr>
              <p:cNvSpPr/>
              <p:nvPr/>
            </p:nvSpPr>
            <p:spPr>
              <a:xfrm>
                <a:off x="8036672" y="4562030"/>
                <a:ext cx="102805" cy="43025"/>
              </a:xfrm>
              <a:custGeom>
                <a:avLst/>
                <a:gdLst>
                  <a:gd name="connsiteX0" fmla="*/ 602 w 102805"/>
                  <a:gd name="connsiteY0" fmla="*/ 5607 h 43025"/>
                  <a:gd name="connsiteX1" fmla="*/ 17842 w 102805"/>
                  <a:gd name="connsiteY1" fmla="*/ 8274 h 43025"/>
                  <a:gd name="connsiteX2" fmla="*/ 57371 w 102805"/>
                  <a:gd name="connsiteY2" fmla="*/ 12941 h 43025"/>
                  <a:gd name="connsiteX3" fmla="*/ 90994 w 102805"/>
                  <a:gd name="connsiteY3" fmla="*/ 30943 h 43025"/>
                  <a:gd name="connsiteX4" fmla="*/ 102900 w 102805"/>
                  <a:gd name="connsiteY4" fmla="*/ 42850 h 43025"/>
                  <a:gd name="connsiteX5" fmla="*/ 96423 w 102805"/>
                  <a:gd name="connsiteY5" fmla="*/ 26086 h 43025"/>
                  <a:gd name="connsiteX6" fmla="*/ 59942 w 102805"/>
                  <a:gd name="connsiteY6" fmla="*/ 2940 h 43025"/>
                  <a:gd name="connsiteX7" fmla="*/ 17556 w 102805"/>
                  <a:gd name="connsiteY7" fmla="*/ 940 h 43025"/>
                  <a:gd name="connsiteX8" fmla="*/ 602 w 102805"/>
                  <a:gd name="connsiteY8" fmla="*/ 5607 h 4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805" h="43025">
                    <a:moveTo>
                      <a:pt x="602" y="5607"/>
                    </a:moveTo>
                    <a:cubicBezTo>
                      <a:pt x="602" y="7036"/>
                      <a:pt x="7364" y="7798"/>
                      <a:pt x="17842" y="8274"/>
                    </a:cubicBezTo>
                    <a:cubicBezTo>
                      <a:pt x="31139" y="8474"/>
                      <a:pt x="44388" y="10036"/>
                      <a:pt x="57371" y="12941"/>
                    </a:cubicBezTo>
                    <a:cubicBezTo>
                      <a:pt x="69896" y="16075"/>
                      <a:pt x="81450" y="22257"/>
                      <a:pt x="90994" y="30943"/>
                    </a:cubicBezTo>
                    <a:cubicBezTo>
                      <a:pt x="98233" y="37706"/>
                      <a:pt x="101472" y="43421"/>
                      <a:pt x="102900" y="42850"/>
                    </a:cubicBezTo>
                    <a:cubicBezTo>
                      <a:pt x="104329" y="42278"/>
                      <a:pt x="102900" y="35230"/>
                      <a:pt x="96423" y="26086"/>
                    </a:cubicBezTo>
                    <a:cubicBezTo>
                      <a:pt x="87165" y="14532"/>
                      <a:pt x="74335" y="6388"/>
                      <a:pt x="59942" y="2940"/>
                    </a:cubicBezTo>
                    <a:cubicBezTo>
                      <a:pt x="46055" y="-318"/>
                      <a:pt x="31691" y="-994"/>
                      <a:pt x="17556" y="940"/>
                    </a:cubicBezTo>
                    <a:cubicBezTo>
                      <a:pt x="6888" y="2368"/>
                      <a:pt x="506" y="4178"/>
                      <a:pt x="602" y="5607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0774348-3909-40E6-AD7C-CFA2BDD7415E}"/>
                  </a:ext>
                </a:extLst>
              </p:cNvPr>
              <p:cNvSpPr/>
              <p:nvPr/>
            </p:nvSpPr>
            <p:spPr>
              <a:xfrm>
                <a:off x="8083167" y="4546004"/>
                <a:ext cx="13776" cy="24016"/>
              </a:xfrm>
              <a:custGeom>
                <a:avLst/>
                <a:gdLst>
                  <a:gd name="connsiteX0" fmla="*/ 12305 w 13776"/>
                  <a:gd name="connsiteY0" fmla="*/ 23728 h 24016"/>
                  <a:gd name="connsiteX1" fmla="*/ 12305 w 13776"/>
                  <a:gd name="connsiteY1" fmla="*/ 10108 h 24016"/>
                  <a:gd name="connsiteX2" fmla="*/ 2780 w 13776"/>
                  <a:gd name="connsiteY2" fmla="*/ 11 h 24016"/>
                  <a:gd name="connsiteX3" fmla="*/ 2780 w 13776"/>
                  <a:gd name="connsiteY3" fmla="*/ 13727 h 24016"/>
                  <a:gd name="connsiteX4" fmla="*/ 12305 w 13776"/>
                  <a:gd name="connsiteY4" fmla="*/ 23728 h 2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6" h="24016">
                    <a:moveTo>
                      <a:pt x="12305" y="23728"/>
                    </a:moveTo>
                    <a:cubicBezTo>
                      <a:pt x="14972" y="22776"/>
                      <a:pt x="15162" y="16584"/>
                      <a:pt x="12305" y="10108"/>
                    </a:cubicBezTo>
                    <a:cubicBezTo>
                      <a:pt x="9447" y="3631"/>
                      <a:pt x="5732" y="-1037"/>
                      <a:pt x="2780" y="11"/>
                    </a:cubicBezTo>
                    <a:cubicBezTo>
                      <a:pt x="-173" y="1059"/>
                      <a:pt x="-78" y="7155"/>
                      <a:pt x="2780" y="13727"/>
                    </a:cubicBezTo>
                    <a:cubicBezTo>
                      <a:pt x="5637" y="20299"/>
                      <a:pt x="9923" y="24776"/>
                      <a:pt x="12305" y="23728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0" name="Forma libre: forma 169">
                <a:extLst>
                  <a:ext uri="{FF2B5EF4-FFF2-40B4-BE49-F238E27FC236}">
                    <a16:creationId xmlns:a16="http://schemas.microsoft.com/office/drawing/2014/main" id="{8247E497-94C5-4247-A0EC-1AE44F01B9CF}"/>
                  </a:ext>
                </a:extLst>
              </p:cNvPr>
              <p:cNvSpPr/>
              <p:nvPr/>
            </p:nvSpPr>
            <p:spPr>
              <a:xfrm>
                <a:off x="7943709" y="4638833"/>
                <a:ext cx="100267" cy="42302"/>
              </a:xfrm>
              <a:custGeom>
                <a:avLst/>
                <a:gdLst>
                  <a:gd name="connsiteX0" fmla="*/ 601 w 100267"/>
                  <a:gd name="connsiteY0" fmla="*/ 3004 h 42302"/>
                  <a:gd name="connsiteX1" fmla="*/ 59465 w 100267"/>
                  <a:gd name="connsiteY1" fmla="*/ 11100 h 42302"/>
                  <a:gd name="connsiteX2" fmla="*/ 92231 w 100267"/>
                  <a:gd name="connsiteY2" fmla="*/ 26911 h 42302"/>
                  <a:gd name="connsiteX3" fmla="*/ 97280 w 100267"/>
                  <a:gd name="connsiteY3" fmla="*/ 42151 h 42302"/>
                  <a:gd name="connsiteX4" fmla="*/ 98804 w 100267"/>
                  <a:gd name="connsiteY4" fmla="*/ 23578 h 42302"/>
                  <a:gd name="connsiteX5" fmla="*/ 84612 w 100267"/>
                  <a:gd name="connsiteY5" fmla="*/ 7861 h 42302"/>
                  <a:gd name="connsiteX6" fmla="*/ 60704 w 100267"/>
                  <a:gd name="connsiteY6" fmla="*/ 908 h 42302"/>
                  <a:gd name="connsiteX7" fmla="*/ 601 w 100267"/>
                  <a:gd name="connsiteY7" fmla="*/ 3004 h 42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267" h="42302">
                    <a:moveTo>
                      <a:pt x="601" y="3004"/>
                    </a:moveTo>
                    <a:cubicBezTo>
                      <a:pt x="601" y="5956"/>
                      <a:pt x="27176" y="9099"/>
                      <a:pt x="59465" y="11100"/>
                    </a:cubicBezTo>
                    <a:cubicBezTo>
                      <a:pt x="75467" y="12529"/>
                      <a:pt x="87564" y="18339"/>
                      <a:pt x="92231" y="26911"/>
                    </a:cubicBezTo>
                    <a:cubicBezTo>
                      <a:pt x="96899" y="35484"/>
                      <a:pt x="95756" y="41770"/>
                      <a:pt x="97280" y="42151"/>
                    </a:cubicBezTo>
                    <a:cubicBezTo>
                      <a:pt x="98804" y="42532"/>
                      <a:pt x="103566" y="35484"/>
                      <a:pt x="98804" y="23578"/>
                    </a:cubicBezTo>
                    <a:cubicBezTo>
                      <a:pt x="95984" y="16882"/>
                      <a:pt x="90984" y="11348"/>
                      <a:pt x="84612" y="7861"/>
                    </a:cubicBezTo>
                    <a:cubicBezTo>
                      <a:pt x="77191" y="3956"/>
                      <a:pt x="69057" y="1594"/>
                      <a:pt x="60704" y="908"/>
                    </a:cubicBezTo>
                    <a:cubicBezTo>
                      <a:pt x="27366" y="-1283"/>
                      <a:pt x="506" y="241"/>
                      <a:pt x="601" y="3004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1" name="Forma libre: forma 170">
                <a:extLst>
                  <a:ext uri="{FF2B5EF4-FFF2-40B4-BE49-F238E27FC236}">
                    <a16:creationId xmlns:a16="http://schemas.microsoft.com/office/drawing/2014/main" id="{03252874-6004-414A-A70D-0242509D6CE6}"/>
                  </a:ext>
                </a:extLst>
              </p:cNvPr>
              <p:cNvSpPr/>
              <p:nvPr/>
            </p:nvSpPr>
            <p:spPr>
              <a:xfrm>
                <a:off x="7953046" y="4713315"/>
                <a:ext cx="10757" cy="65056"/>
              </a:xfrm>
              <a:custGeom>
                <a:avLst/>
                <a:gdLst>
                  <a:gd name="connsiteX0" fmla="*/ 4504 w 10757"/>
                  <a:gd name="connsiteY0" fmla="*/ -136 h 65056"/>
                  <a:gd name="connsiteX1" fmla="*/ 789 w 10757"/>
                  <a:gd name="connsiteY1" fmla="*/ 32630 h 65056"/>
                  <a:gd name="connsiteX2" fmla="*/ 7456 w 10757"/>
                  <a:gd name="connsiteY2" fmla="*/ 64920 h 65056"/>
                  <a:gd name="connsiteX3" fmla="*/ 11171 w 10757"/>
                  <a:gd name="connsiteY3" fmla="*/ 32154 h 65056"/>
                  <a:gd name="connsiteX4" fmla="*/ 4504 w 10757"/>
                  <a:gd name="connsiteY4" fmla="*/ -136 h 6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57" h="65056">
                    <a:moveTo>
                      <a:pt x="4504" y="-136"/>
                    </a:moveTo>
                    <a:cubicBezTo>
                      <a:pt x="1646" y="-136"/>
                      <a:pt x="27" y="14628"/>
                      <a:pt x="789" y="32630"/>
                    </a:cubicBezTo>
                    <a:cubicBezTo>
                      <a:pt x="1551" y="50633"/>
                      <a:pt x="4599" y="65015"/>
                      <a:pt x="7456" y="64920"/>
                    </a:cubicBezTo>
                    <a:cubicBezTo>
                      <a:pt x="10314" y="64825"/>
                      <a:pt x="11933" y="50156"/>
                      <a:pt x="11171" y="32154"/>
                    </a:cubicBezTo>
                    <a:cubicBezTo>
                      <a:pt x="10409" y="14152"/>
                      <a:pt x="7361" y="-231"/>
                      <a:pt x="4504" y="-136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2" name="Forma libre: forma 171">
                <a:extLst>
                  <a:ext uri="{FF2B5EF4-FFF2-40B4-BE49-F238E27FC236}">
                    <a16:creationId xmlns:a16="http://schemas.microsoft.com/office/drawing/2014/main" id="{BC2644AB-4C78-474A-ABC9-0BF518A07F73}"/>
                  </a:ext>
                </a:extLst>
              </p:cNvPr>
              <p:cNvSpPr/>
              <p:nvPr/>
            </p:nvSpPr>
            <p:spPr>
              <a:xfrm>
                <a:off x="7728063" y="5133630"/>
                <a:ext cx="146399" cy="114037"/>
              </a:xfrm>
              <a:custGeom>
                <a:avLst/>
                <a:gdLst>
                  <a:gd name="connsiteX0" fmla="*/ 147000 w 146399"/>
                  <a:gd name="connsiteY0" fmla="*/ 113901 h 114037"/>
                  <a:gd name="connsiteX1" fmla="*/ 129379 w 146399"/>
                  <a:gd name="connsiteY1" fmla="*/ 53132 h 114037"/>
                  <a:gd name="connsiteX2" fmla="*/ 108681 w 146399"/>
                  <a:gd name="connsiteY2" fmla="*/ 41844 h 114037"/>
                  <a:gd name="connsiteX3" fmla="*/ 101566 w 146399"/>
                  <a:gd name="connsiteY3" fmla="*/ 46083 h 114037"/>
                  <a:gd name="connsiteX4" fmla="*/ 78515 w 146399"/>
                  <a:gd name="connsiteY4" fmla="*/ 69610 h 114037"/>
                  <a:gd name="connsiteX5" fmla="*/ 64132 w 146399"/>
                  <a:gd name="connsiteY5" fmla="*/ 12460 h 114037"/>
                  <a:gd name="connsiteX6" fmla="*/ 44063 w 146399"/>
                  <a:gd name="connsiteY6" fmla="*/ 354 h 114037"/>
                  <a:gd name="connsiteX7" fmla="*/ 33081 w 146399"/>
                  <a:gd name="connsiteY7" fmla="*/ 9316 h 114037"/>
                  <a:gd name="connsiteX8" fmla="*/ 601 w 146399"/>
                  <a:gd name="connsiteY8" fmla="*/ 77039 h 11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399" h="114037">
                    <a:moveTo>
                      <a:pt x="147000" y="113901"/>
                    </a:moveTo>
                    <a:lnTo>
                      <a:pt x="129379" y="53132"/>
                    </a:lnTo>
                    <a:cubicBezTo>
                      <a:pt x="126779" y="44302"/>
                      <a:pt x="117520" y="39244"/>
                      <a:pt x="108681" y="41844"/>
                    </a:cubicBezTo>
                    <a:cubicBezTo>
                      <a:pt x="105995" y="42635"/>
                      <a:pt x="103547" y="44092"/>
                      <a:pt x="101566" y="46083"/>
                    </a:cubicBezTo>
                    <a:lnTo>
                      <a:pt x="78515" y="69610"/>
                    </a:lnTo>
                    <a:lnTo>
                      <a:pt x="64132" y="12460"/>
                    </a:lnTo>
                    <a:cubicBezTo>
                      <a:pt x="61932" y="3573"/>
                      <a:pt x="52950" y="-1847"/>
                      <a:pt x="44063" y="354"/>
                    </a:cubicBezTo>
                    <a:cubicBezTo>
                      <a:pt x="39244" y="1544"/>
                      <a:pt x="35215" y="4840"/>
                      <a:pt x="33081" y="9316"/>
                    </a:cubicBezTo>
                    <a:lnTo>
                      <a:pt x="601" y="7703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3" name="Forma libre: forma 172">
                <a:extLst>
                  <a:ext uri="{FF2B5EF4-FFF2-40B4-BE49-F238E27FC236}">
                    <a16:creationId xmlns:a16="http://schemas.microsoft.com/office/drawing/2014/main" id="{1DB851C0-A76D-4D4E-842C-FEA74FC6CF03}"/>
                  </a:ext>
                </a:extLst>
              </p:cNvPr>
              <p:cNvSpPr/>
              <p:nvPr/>
            </p:nvSpPr>
            <p:spPr>
              <a:xfrm>
                <a:off x="7727764" y="5236113"/>
                <a:ext cx="142612" cy="36729"/>
              </a:xfrm>
              <a:custGeom>
                <a:avLst/>
                <a:gdLst>
                  <a:gd name="connsiteX0" fmla="*/ 614 w 142612"/>
                  <a:gd name="connsiteY0" fmla="*/ 559 h 36729"/>
                  <a:gd name="connsiteX1" fmla="*/ 70623 w 142612"/>
                  <a:gd name="connsiteY1" fmla="*/ 23229 h 36729"/>
                  <a:gd name="connsiteX2" fmla="*/ 143203 w 142612"/>
                  <a:gd name="connsiteY2" fmla="*/ 35897 h 36729"/>
                  <a:gd name="connsiteX3" fmla="*/ 73099 w 142612"/>
                  <a:gd name="connsiteY3" fmla="*/ 13228 h 36729"/>
                  <a:gd name="connsiteX4" fmla="*/ 614 w 142612"/>
                  <a:gd name="connsiteY4" fmla="*/ 559 h 3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612" h="36729">
                    <a:moveTo>
                      <a:pt x="614" y="559"/>
                    </a:moveTo>
                    <a:cubicBezTo>
                      <a:pt x="-148" y="3322"/>
                      <a:pt x="31285" y="13514"/>
                      <a:pt x="70623" y="23229"/>
                    </a:cubicBezTo>
                    <a:cubicBezTo>
                      <a:pt x="109961" y="32945"/>
                      <a:pt x="142536" y="38659"/>
                      <a:pt x="143203" y="35897"/>
                    </a:cubicBezTo>
                    <a:cubicBezTo>
                      <a:pt x="143870" y="33135"/>
                      <a:pt x="112533" y="22943"/>
                      <a:pt x="73099" y="13228"/>
                    </a:cubicBezTo>
                    <a:cubicBezTo>
                      <a:pt x="33666" y="3512"/>
                      <a:pt x="1281" y="-2203"/>
                      <a:pt x="614" y="5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4" name="Forma libre: forma 173">
                <a:extLst>
                  <a:ext uri="{FF2B5EF4-FFF2-40B4-BE49-F238E27FC236}">
                    <a16:creationId xmlns:a16="http://schemas.microsoft.com/office/drawing/2014/main" id="{FCFF2B5C-2EA0-4761-8BD2-94979F8159FE}"/>
                  </a:ext>
                </a:extLst>
              </p:cNvPr>
              <p:cNvSpPr/>
              <p:nvPr/>
            </p:nvSpPr>
            <p:spPr>
              <a:xfrm>
                <a:off x="8878111" y="4897624"/>
                <a:ext cx="82928" cy="732853"/>
              </a:xfrm>
              <a:custGeom>
                <a:avLst/>
                <a:gdLst>
                  <a:gd name="connsiteX0" fmla="*/ 30128 w 82928"/>
                  <a:gd name="connsiteY0" fmla="*/ -136 h 732853"/>
                  <a:gd name="connsiteX1" fmla="*/ 47749 w 82928"/>
                  <a:gd name="connsiteY1" fmla="*/ 23486 h 732853"/>
                  <a:gd name="connsiteX2" fmla="*/ 74610 w 82928"/>
                  <a:gd name="connsiteY2" fmla="*/ 98352 h 732853"/>
                  <a:gd name="connsiteX3" fmla="*/ 78229 w 82928"/>
                  <a:gd name="connsiteY3" fmla="*/ 217224 h 732853"/>
                  <a:gd name="connsiteX4" fmla="*/ 66895 w 82928"/>
                  <a:gd name="connsiteY4" fmla="*/ 363052 h 732853"/>
                  <a:gd name="connsiteX5" fmla="*/ 24985 w 82928"/>
                  <a:gd name="connsiteY5" fmla="*/ 625370 h 732853"/>
                  <a:gd name="connsiteX6" fmla="*/ 7173 w 82928"/>
                  <a:gd name="connsiteY6" fmla="*/ 703857 h 732853"/>
                  <a:gd name="connsiteX7" fmla="*/ 2125 w 82928"/>
                  <a:gd name="connsiteY7" fmla="*/ 725193 h 732853"/>
                  <a:gd name="connsiteX8" fmla="*/ 601 w 82928"/>
                  <a:gd name="connsiteY8" fmla="*/ 732717 h 732853"/>
                  <a:gd name="connsiteX9" fmla="*/ 2887 w 82928"/>
                  <a:gd name="connsiteY9" fmla="*/ 725383 h 732853"/>
                  <a:gd name="connsiteX10" fmla="*/ 8792 w 82928"/>
                  <a:gd name="connsiteY10" fmla="*/ 704333 h 732853"/>
                  <a:gd name="connsiteX11" fmla="*/ 27842 w 82928"/>
                  <a:gd name="connsiteY11" fmla="*/ 625942 h 732853"/>
                  <a:gd name="connsiteX12" fmla="*/ 70990 w 82928"/>
                  <a:gd name="connsiteY12" fmla="*/ 363433 h 732853"/>
                  <a:gd name="connsiteX13" fmla="*/ 82039 w 82928"/>
                  <a:gd name="connsiteY13" fmla="*/ 217415 h 732853"/>
                  <a:gd name="connsiteX14" fmla="*/ 77467 w 82928"/>
                  <a:gd name="connsiteY14" fmla="*/ 97876 h 732853"/>
                  <a:gd name="connsiteX15" fmla="*/ 48892 w 82928"/>
                  <a:gd name="connsiteY15" fmla="*/ 22628 h 732853"/>
                  <a:gd name="connsiteX16" fmla="*/ 30128 w 82928"/>
                  <a:gd name="connsiteY16" fmla="*/ -136 h 73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2928" h="732853">
                    <a:moveTo>
                      <a:pt x="30128" y="-136"/>
                    </a:moveTo>
                    <a:cubicBezTo>
                      <a:pt x="29652" y="-136"/>
                      <a:pt x="37462" y="7484"/>
                      <a:pt x="47749" y="23486"/>
                    </a:cubicBezTo>
                    <a:cubicBezTo>
                      <a:pt x="61608" y="46403"/>
                      <a:pt x="70743" y="71854"/>
                      <a:pt x="74610" y="98352"/>
                    </a:cubicBezTo>
                    <a:cubicBezTo>
                      <a:pt x="80144" y="137729"/>
                      <a:pt x="81363" y="177591"/>
                      <a:pt x="78229" y="217224"/>
                    </a:cubicBezTo>
                    <a:cubicBezTo>
                      <a:pt x="76039" y="262182"/>
                      <a:pt x="72419" y="311426"/>
                      <a:pt x="66895" y="363052"/>
                    </a:cubicBezTo>
                    <a:cubicBezTo>
                      <a:pt x="57512" y="451168"/>
                      <a:pt x="43530" y="538722"/>
                      <a:pt x="24985" y="625370"/>
                    </a:cubicBezTo>
                    <a:cubicBezTo>
                      <a:pt x="17936" y="658613"/>
                      <a:pt x="11650" y="685378"/>
                      <a:pt x="7173" y="703857"/>
                    </a:cubicBezTo>
                    <a:cubicBezTo>
                      <a:pt x="5268" y="712143"/>
                      <a:pt x="3553" y="719097"/>
                      <a:pt x="2125" y="725193"/>
                    </a:cubicBezTo>
                    <a:cubicBezTo>
                      <a:pt x="696" y="731289"/>
                      <a:pt x="601" y="732717"/>
                      <a:pt x="601" y="732717"/>
                    </a:cubicBezTo>
                    <a:cubicBezTo>
                      <a:pt x="601" y="732717"/>
                      <a:pt x="1553" y="730241"/>
                      <a:pt x="2887" y="725383"/>
                    </a:cubicBezTo>
                    <a:cubicBezTo>
                      <a:pt x="4220" y="720525"/>
                      <a:pt x="6506" y="712429"/>
                      <a:pt x="8792" y="704333"/>
                    </a:cubicBezTo>
                    <a:cubicBezTo>
                      <a:pt x="13650" y="685854"/>
                      <a:pt x="20413" y="659184"/>
                      <a:pt x="27842" y="625942"/>
                    </a:cubicBezTo>
                    <a:cubicBezTo>
                      <a:pt x="47273" y="539341"/>
                      <a:pt x="61675" y="451692"/>
                      <a:pt x="70990" y="363433"/>
                    </a:cubicBezTo>
                    <a:cubicBezTo>
                      <a:pt x="76515" y="311808"/>
                      <a:pt x="80039" y="262373"/>
                      <a:pt x="82039" y="217415"/>
                    </a:cubicBezTo>
                    <a:cubicBezTo>
                      <a:pt x="85040" y="177524"/>
                      <a:pt x="83506" y="137424"/>
                      <a:pt x="77467" y="97876"/>
                    </a:cubicBezTo>
                    <a:cubicBezTo>
                      <a:pt x="73229" y="71092"/>
                      <a:pt x="63494" y="45479"/>
                      <a:pt x="48892" y="22628"/>
                    </a:cubicBezTo>
                    <a:cubicBezTo>
                      <a:pt x="43616" y="14285"/>
                      <a:pt x="37310" y="6636"/>
                      <a:pt x="30128" y="-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5" name="Forma libre: forma 174">
                <a:extLst>
                  <a:ext uri="{FF2B5EF4-FFF2-40B4-BE49-F238E27FC236}">
                    <a16:creationId xmlns:a16="http://schemas.microsoft.com/office/drawing/2014/main" id="{061EDC3C-088C-422E-BB13-9BDE2585CDF2}"/>
                  </a:ext>
                </a:extLst>
              </p:cNvPr>
              <p:cNvSpPr/>
              <p:nvPr/>
            </p:nvSpPr>
            <p:spPr>
              <a:xfrm>
                <a:off x="8490063" y="4627876"/>
                <a:ext cx="417671" cy="269748"/>
              </a:xfrm>
              <a:custGeom>
                <a:avLst/>
                <a:gdLst>
                  <a:gd name="connsiteX0" fmla="*/ 601 w 417671"/>
                  <a:gd name="connsiteY0" fmla="*/ -136 h 269748"/>
                  <a:gd name="connsiteX1" fmla="*/ 5078 w 417671"/>
                  <a:gd name="connsiteY1" fmla="*/ 2340 h 269748"/>
                  <a:gd name="connsiteX2" fmla="*/ 18127 w 417671"/>
                  <a:gd name="connsiteY2" fmla="*/ 8627 h 269748"/>
                  <a:gd name="connsiteX3" fmla="*/ 65752 w 417671"/>
                  <a:gd name="connsiteY3" fmla="*/ 32820 h 269748"/>
                  <a:gd name="connsiteX4" fmla="*/ 214818 w 417671"/>
                  <a:gd name="connsiteY4" fmla="*/ 126070 h 269748"/>
                  <a:gd name="connsiteX5" fmla="*/ 358360 w 417671"/>
                  <a:gd name="connsiteY5" fmla="*/ 227988 h 269748"/>
                  <a:gd name="connsiteX6" fmla="*/ 401889 w 417671"/>
                  <a:gd name="connsiteY6" fmla="*/ 258849 h 269748"/>
                  <a:gd name="connsiteX7" fmla="*/ 413891 w 417671"/>
                  <a:gd name="connsiteY7" fmla="*/ 267040 h 269748"/>
                  <a:gd name="connsiteX8" fmla="*/ 418272 w 417671"/>
                  <a:gd name="connsiteY8" fmla="*/ 269612 h 269748"/>
                  <a:gd name="connsiteX9" fmla="*/ 414367 w 417671"/>
                  <a:gd name="connsiteY9" fmla="*/ 266373 h 269748"/>
                  <a:gd name="connsiteX10" fmla="*/ 402842 w 417671"/>
                  <a:gd name="connsiteY10" fmla="*/ 257515 h 269748"/>
                  <a:gd name="connsiteX11" fmla="*/ 360074 w 417671"/>
                  <a:gd name="connsiteY11" fmla="*/ 225606 h 269748"/>
                  <a:gd name="connsiteX12" fmla="*/ 217199 w 417671"/>
                  <a:gd name="connsiteY12" fmla="*/ 122641 h 269748"/>
                  <a:gd name="connsiteX13" fmla="*/ 67181 w 417671"/>
                  <a:gd name="connsiteY13" fmla="*/ 30249 h 269748"/>
                  <a:gd name="connsiteX14" fmla="*/ 18984 w 417671"/>
                  <a:gd name="connsiteY14" fmla="*/ 7103 h 269748"/>
                  <a:gd name="connsiteX15" fmla="*/ 5554 w 417671"/>
                  <a:gd name="connsiteY15" fmla="*/ 1578 h 269748"/>
                  <a:gd name="connsiteX16" fmla="*/ 601 w 417671"/>
                  <a:gd name="connsiteY16" fmla="*/ -136 h 269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7671" h="269748">
                    <a:moveTo>
                      <a:pt x="601" y="-136"/>
                    </a:moveTo>
                    <a:cubicBezTo>
                      <a:pt x="1982" y="883"/>
                      <a:pt x="3487" y="1712"/>
                      <a:pt x="5078" y="2340"/>
                    </a:cubicBezTo>
                    <a:lnTo>
                      <a:pt x="18127" y="8627"/>
                    </a:lnTo>
                    <a:cubicBezTo>
                      <a:pt x="29557" y="13961"/>
                      <a:pt x="45940" y="21962"/>
                      <a:pt x="65752" y="32820"/>
                    </a:cubicBezTo>
                    <a:cubicBezTo>
                      <a:pt x="116987" y="61357"/>
                      <a:pt x="166746" y="92485"/>
                      <a:pt x="214818" y="126070"/>
                    </a:cubicBezTo>
                    <a:cubicBezTo>
                      <a:pt x="271397" y="164932"/>
                      <a:pt x="321689" y="202270"/>
                      <a:pt x="358360" y="227988"/>
                    </a:cubicBezTo>
                    <a:lnTo>
                      <a:pt x="401889" y="258849"/>
                    </a:lnTo>
                    <a:lnTo>
                      <a:pt x="413891" y="267040"/>
                    </a:lnTo>
                    <a:cubicBezTo>
                      <a:pt x="415253" y="268059"/>
                      <a:pt x="416720" y="268926"/>
                      <a:pt x="418272" y="269612"/>
                    </a:cubicBezTo>
                    <a:cubicBezTo>
                      <a:pt x="417043" y="268450"/>
                      <a:pt x="415739" y="267364"/>
                      <a:pt x="414367" y="266373"/>
                    </a:cubicBezTo>
                    <a:lnTo>
                      <a:pt x="402842" y="257515"/>
                    </a:lnTo>
                    <a:lnTo>
                      <a:pt x="360074" y="225606"/>
                    </a:lnTo>
                    <a:cubicBezTo>
                      <a:pt x="323784" y="198841"/>
                      <a:pt x="273873" y="161598"/>
                      <a:pt x="217199" y="122641"/>
                    </a:cubicBezTo>
                    <a:cubicBezTo>
                      <a:pt x="169060" y="88913"/>
                      <a:pt x="118968" y="58062"/>
                      <a:pt x="67181" y="30249"/>
                    </a:cubicBezTo>
                    <a:cubicBezTo>
                      <a:pt x="47273" y="19676"/>
                      <a:pt x="30605" y="12056"/>
                      <a:pt x="18984" y="7103"/>
                    </a:cubicBezTo>
                    <a:lnTo>
                      <a:pt x="5554" y="1578"/>
                    </a:lnTo>
                    <a:cubicBezTo>
                      <a:pt x="3963" y="845"/>
                      <a:pt x="2306" y="264"/>
                      <a:pt x="601" y="-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5E51100-3BCF-4215-B9EB-C35CA1745FAF}"/>
                  </a:ext>
                </a:extLst>
              </p:cNvPr>
              <p:cNvSpPr/>
              <p:nvPr/>
            </p:nvSpPr>
            <p:spPr>
              <a:xfrm>
                <a:off x="7543849" y="4595700"/>
                <a:ext cx="368045" cy="161239"/>
              </a:xfrm>
              <a:custGeom>
                <a:avLst/>
                <a:gdLst>
                  <a:gd name="connsiteX0" fmla="*/ 601 w 368045"/>
                  <a:gd name="connsiteY0" fmla="*/ 161103 h 161239"/>
                  <a:gd name="connsiteX1" fmla="*/ 3934 w 368045"/>
                  <a:gd name="connsiteY1" fmla="*/ 158627 h 161239"/>
                  <a:gd name="connsiteX2" fmla="*/ 12888 w 368045"/>
                  <a:gd name="connsiteY2" fmla="*/ 150911 h 161239"/>
                  <a:gd name="connsiteX3" fmla="*/ 47654 w 368045"/>
                  <a:gd name="connsiteY3" fmla="*/ 125003 h 161239"/>
                  <a:gd name="connsiteX4" fmla="*/ 175194 w 368045"/>
                  <a:gd name="connsiteY4" fmla="*/ 60424 h 161239"/>
                  <a:gd name="connsiteX5" fmla="*/ 311116 w 368045"/>
                  <a:gd name="connsiteY5" fmla="*/ 15180 h 161239"/>
                  <a:gd name="connsiteX6" fmla="*/ 353216 w 368045"/>
                  <a:gd name="connsiteY6" fmla="*/ 4226 h 161239"/>
                  <a:gd name="connsiteX7" fmla="*/ 364741 w 368045"/>
                  <a:gd name="connsiteY7" fmla="*/ 1273 h 161239"/>
                  <a:gd name="connsiteX8" fmla="*/ 368646 w 368045"/>
                  <a:gd name="connsiteY8" fmla="*/ 35 h 161239"/>
                  <a:gd name="connsiteX9" fmla="*/ 364551 w 368045"/>
                  <a:gd name="connsiteY9" fmla="*/ 35 h 161239"/>
                  <a:gd name="connsiteX10" fmla="*/ 352930 w 368045"/>
                  <a:gd name="connsiteY10" fmla="*/ 2131 h 161239"/>
                  <a:gd name="connsiteX11" fmla="*/ 310449 w 368045"/>
                  <a:gd name="connsiteY11" fmla="*/ 11656 h 161239"/>
                  <a:gd name="connsiteX12" fmla="*/ 173670 w 368045"/>
                  <a:gd name="connsiteY12" fmla="*/ 55947 h 161239"/>
                  <a:gd name="connsiteX13" fmla="*/ 45939 w 368045"/>
                  <a:gd name="connsiteY13" fmla="*/ 121860 h 161239"/>
                  <a:gd name="connsiteX14" fmla="*/ 601 w 368045"/>
                  <a:gd name="connsiteY14" fmla="*/ 161103 h 161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8045" h="161239">
                    <a:moveTo>
                      <a:pt x="601" y="161103"/>
                    </a:moveTo>
                    <a:cubicBezTo>
                      <a:pt x="1810" y="160417"/>
                      <a:pt x="2924" y="159588"/>
                      <a:pt x="3934" y="158627"/>
                    </a:cubicBezTo>
                    <a:lnTo>
                      <a:pt x="12888" y="150911"/>
                    </a:lnTo>
                    <a:cubicBezTo>
                      <a:pt x="23908" y="141539"/>
                      <a:pt x="35519" y="132880"/>
                      <a:pt x="47654" y="125003"/>
                    </a:cubicBezTo>
                    <a:cubicBezTo>
                      <a:pt x="87859" y="99191"/>
                      <a:pt x="130588" y="77550"/>
                      <a:pt x="175194" y="60424"/>
                    </a:cubicBezTo>
                    <a:cubicBezTo>
                      <a:pt x="219637" y="42850"/>
                      <a:pt x="265014" y="27753"/>
                      <a:pt x="311116" y="15180"/>
                    </a:cubicBezTo>
                    <a:cubicBezTo>
                      <a:pt x="328832" y="10322"/>
                      <a:pt x="343310" y="6703"/>
                      <a:pt x="353216" y="4226"/>
                    </a:cubicBezTo>
                    <a:lnTo>
                      <a:pt x="364741" y="1273"/>
                    </a:lnTo>
                    <a:cubicBezTo>
                      <a:pt x="366084" y="1007"/>
                      <a:pt x="367389" y="588"/>
                      <a:pt x="368646" y="35"/>
                    </a:cubicBezTo>
                    <a:cubicBezTo>
                      <a:pt x="367294" y="-193"/>
                      <a:pt x="365903" y="-193"/>
                      <a:pt x="364551" y="35"/>
                    </a:cubicBezTo>
                    <a:lnTo>
                      <a:pt x="352930" y="2131"/>
                    </a:lnTo>
                    <a:cubicBezTo>
                      <a:pt x="342834" y="4131"/>
                      <a:pt x="328260" y="7369"/>
                      <a:pt x="310449" y="11656"/>
                    </a:cubicBezTo>
                    <a:cubicBezTo>
                      <a:pt x="263947" y="23448"/>
                      <a:pt x="218256" y="38240"/>
                      <a:pt x="173670" y="55947"/>
                    </a:cubicBezTo>
                    <a:cubicBezTo>
                      <a:pt x="128788" y="73130"/>
                      <a:pt x="85954" y="95238"/>
                      <a:pt x="45939" y="121860"/>
                    </a:cubicBezTo>
                    <a:cubicBezTo>
                      <a:pt x="29337" y="133109"/>
                      <a:pt x="14116" y="146282"/>
                      <a:pt x="601" y="16110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6DD96F2D-2E3C-4B67-B1FF-4293090EC76E}"/>
                  </a:ext>
                </a:extLst>
              </p:cNvPr>
              <p:cNvSpPr/>
              <p:nvPr/>
            </p:nvSpPr>
            <p:spPr>
              <a:xfrm>
                <a:off x="8484437" y="6102060"/>
                <a:ext cx="73318" cy="169354"/>
              </a:xfrm>
              <a:custGeom>
                <a:avLst/>
                <a:gdLst>
                  <a:gd name="connsiteX0" fmla="*/ 606 w 73318"/>
                  <a:gd name="connsiteY0" fmla="*/ 169219 h 169354"/>
                  <a:gd name="connsiteX1" fmla="*/ 8321 w 73318"/>
                  <a:gd name="connsiteY1" fmla="*/ 166551 h 169354"/>
                  <a:gd name="connsiteX2" fmla="*/ 28038 w 73318"/>
                  <a:gd name="connsiteY2" fmla="*/ 156074 h 169354"/>
                  <a:gd name="connsiteX3" fmla="*/ 71187 w 73318"/>
                  <a:gd name="connsiteY3" fmla="*/ 97590 h 169354"/>
                  <a:gd name="connsiteX4" fmla="*/ 63471 w 73318"/>
                  <a:gd name="connsiteY4" fmla="*/ 25010 h 169354"/>
                  <a:gd name="connsiteX5" fmla="*/ 52041 w 73318"/>
                  <a:gd name="connsiteY5" fmla="*/ 5960 h 169354"/>
                  <a:gd name="connsiteX6" fmla="*/ 46517 w 73318"/>
                  <a:gd name="connsiteY6" fmla="*/ -136 h 169354"/>
                  <a:gd name="connsiteX7" fmla="*/ 60804 w 73318"/>
                  <a:gd name="connsiteY7" fmla="*/ 26248 h 169354"/>
                  <a:gd name="connsiteX8" fmla="*/ 67186 w 73318"/>
                  <a:gd name="connsiteY8" fmla="*/ 96733 h 169354"/>
                  <a:gd name="connsiteX9" fmla="*/ 26419 w 73318"/>
                  <a:gd name="connsiteY9" fmla="*/ 153883 h 169354"/>
                  <a:gd name="connsiteX10" fmla="*/ 606 w 73318"/>
                  <a:gd name="connsiteY10" fmla="*/ 169219 h 169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318" h="169354">
                    <a:moveTo>
                      <a:pt x="606" y="169219"/>
                    </a:moveTo>
                    <a:cubicBezTo>
                      <a:pt x="3311" y="168780"/>
                      <a:pt x="5921" y="167875"/>
                      <a:pt x="8321" y="166551"/>
                    </a:cubicBezTo>
                    <a:cubicBezTo>
                      <a:pt x="15179" y="163637"/>
                      <a:pt x="21780" y="160132"/>
                      <a:pt x="28038" y="156074"/>
                    </a:cubicBezTo>
                    <a:cubicBezTo>
                      <a:pt x="49584" y="143053"/>
                      <a:pt x="65100" y="122022"/>
                      <a:pt x="71187" y="97590"/>
                    </a:cubicBezTo>
                    <a:cubicBezTo>
                      <a:pt x="76616" y="73206"/>
                      <a:pt x="73911" y="47708"/>
                      <a:pt x="63471" y="25010"/>
                    </a:cubicBezTo>
                    <a:cubicBezTo>
                      <a:pt x="60385" y="18257"/>
                      <a:pt x="56556" y="11865"/>
                      <a:pt x="52041" y="5960"/>
                    </a:cubicBezTo>
                    <a:cubicBezTo>
                      <a:pt x="50508" y="3674"/>
                      <a:pt x="48641" y="1617"/>
                      <a:pt x="46517" y="-136"/>
                    </a:cubicBezTo>
                    <a:cubicBezTo>
                      <a:pt x="51841" y="8341"/>
                      <a:pt x="56613" y="17152"/>
                      <a:pt x="60804" y="26248"/>
                    </a:cubicBezTo>
                    <a:cubicBezTo>
                      <a:pt x="70139" y="48527"/>
                      <a:pt x="72368" y="73140"/>
                      <a:pt x="67186" y="96733"/>
                    </a:cubicBezTo>
                    <a:cubicBezTo>
                      <a:pt x="61262" y="120231"/>
                      <a:pt x="46707" y="140634"/>
                      <a:pt x="26419" y="153883"/>
                    </a:cubicBezTo>
                    <a:cubicBezTo>
                      <a:pt x="11179" y="164265"/>
                      <a:pt x="321" y="168552"/>
                      <a:pt x="606" y="1692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8" name="Forma libre: forma 177">
                <a:extLst>
                  <a:ext uri="{FF2B5EF4-FFF2-40B4-BE49-F238E27FC236}">
                    <a16:creationId xmlns:a16="http://schemas.microsoft.com/office/drawing/2014/main" id="{A7F35277-093E-4A8A-BD64-88B408A88DEF}"/>
                  </a:ext>
                </a:extLst>
              </p:cNvPr>
              <p:cNvSpPr/>
              <p:nvPr/>
            </p:nvSpPr>
            <p:spPr>
              <a:xfrm>
                <a:off x="8532639" y="6056626"/>
                <a:ext cx="14954" cy="50958"/>
              </a:xfrm>
              <a:custGeom>
                <a:avLst/>
                <a:gdLst>
                  <a:gd name="connsiteX0" fmla="*/ 15555 w 14954"/>
                  <a:gd name="connsiteY0" fmla="*/ -136 h 50958"/>
                  <a:gd name="connsiteX1" fmla="*/ 6030 w 14954"/>
                  <a:gd name="connsiteY1" fmla="*/ 24724 h 50958"/>
                  <a:gd name="connsiteX2" fmla="*/ 601 w 14954"/>
                  <a:gd name="connsiteY2" fmla="*/ 50823 h 50958"/>
                  <a:gd name="connsiteX3" fmla="*/ 10126 w 14954"/>
                  <a:gd name="connsiteY3" fmla="*/ 25962 h 50958"/>
                  <a:gd name="connsiteX4" fmla="*/ 15555 w 14954"/>
                  <a:gd name="connsiteY4" fmla="*/ -136 h 50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54" h="50958">
                    <a:moveTo>
                      <a:pt x="15555" y="-136"/>
                    </a:moveTo>
                    <a:cubicBezTo>
                      <a:pt x="11154" y="7627"/>
                      <a:pt x="7944" y="16009"/>
                      <a:pt x="6030" y="24724"/>
                    </a:cubicBezTo>
                    <a:cubicBezTo>
                      <a:pt x="2868" y="33087"/>
                      <a:pt x="1039" y="41898"/>
                      <a:pt x="601" y="50823"/>
                    </a:cubicBezTo>
                    <a:cubicBezTo>
                      <a:pt x="5001" y="43060"/>
                      <a:pt x="8211" y="34678"/>
                      <a:pt x="10126" y="25962"/>
                    </a:cubicBezTo>
                    <a:cubicBezTo>
                      <a:pt x="13288" y="17599"/>
                      <a:pt x="15117" y="8789"/>
                      <a:pt x="15555" y="-1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9" name="Forma libre: forma 178">
                <a:extLst>
                  <a:ext uri="{FF2B5EF4-FFF2-40B4-BE49-F238E27FC236}">
                    <a16:creationId xmlns:a16="http://schemas.microsoft.com/office/drawing/2014/main" id="{AA9332CA-6207-4BA5-84EA-90CA67A503EE}"/>
                  </a:ext>
                </a:extLst>
              </p:cNvPr>
              <p:cNvSpPr/>
              <p:nvPr/>
            </p:nvSpPr>
            <p:spPr>
              <a:xfrm>
                <a:off x="7172279" y="6272081"/>
                <a:ext cx="3733228" cy="4953"/>
              </a:xfrm>
              <a:custGeom>
                <a:avLst/>
                <a:gdLst>
                  <a:gd name="connsiteX0" fmla="*/ 3733829 w 3733228"/>
                  <a:gd name="connsiteY0" fmla="*/ 2340 h 4953"/>
                  <a:gd name="connsiteX1" fmla="*/ 1867501 w 3733228"/>
                  <a:gd name="connsiteY1" fmla="*/ 4817 h 4953"/>
                  <a:gd name="connsiteX2" fmla="*/ 601 w 3733228"/>
                  <a:gd name="connsiteY2" fmla="*/ 2340 h 4953"/>
                  <a:gd name="connsiteX3" fmla="*/ 1867501 w 3733228"/>
                  <a:gd name="connsiteY3" fmla="*/ -136 h 4953"/>
                  <a:gd name="connsiteX4" fmla="*/ 3733829 w 3733228"/>
                  <a:gd name="connsiteY4" fmla="*/ 2340 h 4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3228" h="4953">
                    <a:moveTo>
                      <a:pt x="3733829" y="2340"/>
                    </a:moveTo>
                    <a:cubicBezTo>
                      <a:pt x="3733829" y="3674"/>
                      <a:pt x="2898106" y="4817"/>
                      <a:pt x="1867501" y="4817"/>
                    </a:cubicBezTo>
                    <a:cubicBezTo>
                      <a:pt x="836896" y="4817"/>
                      <a:pt x="601" y="3674"/>
                      <a:pt x="601" y="2340"/>
                    </a:cubicBezTo>
                    <a:cubicBezTo>
                      <a:pt x="601" y="1007"/>
                      <a:pt x="836134" y="-136"/>
                      <a:pt x="1867501" y="-136"/>
                    </a:cubicBezTo>
                    <a:cubicBezTo>
                      <a:pt x="2898868" y="-136"/>
                      <a:pt x="3733829" y="912"/>
                      <a:pt x="3733829" y="234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80" name="Forma libre: forma 179">
                <a:extLst>
                  <a:ext uri="{FF2B5EF4-FFF2-40B4-BE49-F238E27FC236}">
                    <a16:creationId xmlns:a16="http://schemas.microsoft.com/office/drawing/2014/main" id="{01EEB46A-20BA-4DC8-9E2F-9EBB37B2BDB4}"/>
                  </a:ext>
                </a:extLst>
              </p:cNvPr>
              <p:cNvSpPr/>
              <p:nvPr/>
            </p:nvSpPr>
            <p:spPr>
              <a:xfrm>
                <a:off x="8206600" y="5035351"/>
                <a:ext cx="180497" cy="842585"/>
              </a:xfrm>
              <a:custGeom>
                <a:avLst/>
                <a:gdLst>
                  <a:gd name="connsiteX0" fmla="*/ 181098 w 180497"/>
                  <a:gd name="connsiteY0" fmla="*/ 23395 h 842585"/>
                  <a:gd name="connsiteX1" fmla="*/ 176431 w 180497"/>
                  <a:gd name="connsiteY1" fmla="*/ 1107 h 842585"/>
                  <a:gd name="connsiteX2" fmla="*/ 790 w 180497"/>
                  <a:gd name="connsiteY2" fmla="*/ 637377 h 842585"/>
                  <a:gd name="connsiteX3" fmla="*/ 68512 w 180497"/>
                  <a:gd name="connsiteY3" fmla="*/ 842450 h 842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497" h="842585">
                    <a:moveTo>
                      <a:pt x="181098" y="23395"/>
                    </a:moveTo>
                    <a:cubicBezTo>
                      <a:pt x="181098" y="23395"/>
                      <a:pt x="179669" y="-6513"/>
                      <a:pt x="176431" y="1107"/>
                    </a:cubicBezTo>
                    <a:cubicBezTo>
                      <a:pt x="-12164" y="455449"/>
                      <a:pt x="790" y="637377"/>
                      <a:pt x="790" y="637377"/>
                    </a:cubicBezTo>
                    <a:lnTo>
                      <a:pt x="68512" y="842450"/>
                    </a:ln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</p:grpSp>
        <p:grpSp>
          <p:nvGrpSpPr>
            <p:cNvPr id="63" name="Gráfico 7">
              <a:extLst>
                <a:ext uri="{FF2B5EF4-FFF2-40B4-BE49-F238E27FC236}">
                  <a16:creationId xmlns:a16="http://schemas.microsoft.com/office/drawing/2014/main" id="{5657172C-771D-407C-8EFF-ED00F45E265E}"/>
                </a:ext>
              </a:extLst>
            </p:cNvPr>
            <p:cNvGrpSpPr/>
            <p:nvPr/>
          </p:nvGrpSpPr>
          <p:grpSpPr>
            <a:xfrm>
              <a:off x="8238811" y="3110308"/>
              <a:ext cx="2521646" cy="3162916"/>
              <a:chOff x="8238811" y="3110308"/>
              <a:chExt cx="2521646" cy="3162916"/>
            </a:xfrm>
          </p:grpSpPr>
          <p:sp>
            <p:nvSpPr>
              <p:cNvPr id="64" name="Forma libre: forma 63">
                <a:extLst>
                  <a:ext uri="{FF2B5EF4-FFF2-40B4-BE49-F238E27FC236}">
                    <a16:creationId xmlns:a16="http://schemas.microsoft.com/office/drawing/2014/main" id="{6B7258EC-8E3D-4C26-890A-4D0771C2E00A}"/>
                  </a:ext>
                </a:extLst>
              </p:cNvPr>
              <p:cNvSpPr/>
              <p:nvPr/>
            </p:nvSpPr>
            <p:spPr>
              <a:xfrm>
                <a:off x="8256123" y="4451663"/>
                <a:ext cx="526261" cy="1334547"/>
              </a:xfrm>
              <a:custGeom>
                <a:avLst/>
                <a:gdLst>
                  <a:gd name="connsiteX0" fmla="*/ 454663 w 526261"/>
                  <a:gd name="connsiteY0" fmla="*/ -136 h 1334547"/>
                  <a:gd name="connsiteX1" fmla="*/ 231207 w 526261"/>
                  <a:gd name="connsiteY1" fmla="*/ 267231 h 1334547"/>
                  <a:gd name="connsiteX2" fmla="*/ 606 w 526261"/>
                  <a:gd name="connsiteY2" fmla="*/ 1166105 h 1334547"/>
                  <a:gd name="connsiteX3" fmla="*/ 166722 w 526261"/>
                  <a:gd name="connsiteY3" fmla="*/ 1334412 h 1334547"/>
                  <a:gd name="connsiteX4" fmla="*/ 403038 w 526261"/>
                  <a:gd name="connsiteY4" fmla="*/ 1255545 h 1334547"/>
                  <a:gd name="connsiteX5" fmla="*/ 526863 w 526261"/>
                  <a:gd name="connsiteY5" fmla="*/ 788820 h 133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6261" h="1334547">
                    <a:moveTo>
                      <a:pt x="454663" y="-136"/>
                    </a:moveTo>
                    <a:cubicBezTo>
                      <a:pt x="454663" y="-136"/>
                      <a:pt x="306549" y="28439"/>
                      <a:pt x="231207" y="267231"/>
                    </a:cubicBezTo>
                    <a:cubicBezTo>
                      <a:pt x="145005" y="540693"/>
                      <a:pt x="-441" y="1101335"/>
                      <a:pt x="606" y="1166105"/>
                    </a:cubicBezTo>
                    <a:cubicBezTo>
                      <a:pt x="1654" y="1230875"/>
                      <a:pt x="166722" y="1334412"/>
                      <a:pt x="166722" y="1334412"/>
                    </a:cubicBezTo>
                    <a:lnTo>
                      <a:pt x="403038" y="1255545"/>
                    </a:lnTo>
                    <a:lnTo>
                      <a:pt x="526863" y="788820"/>
                    </a:lnTo>
                    <a:close/>
                  </a:path>
                </a:pathLst>
              </a:custGeom>
              <a:solidFill>
                <a:srgbClr val="F945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65" name="Forma libre: forma 64">
                <a:extLst>
                  <a:ext uri="{FF2B5EF4-FFF2-40B4-BE49-F238E27FC236}">
                    <a16:creationId xmlns:a16="http://schemas.microsoft.com/office/drawing/2014/main" id="{4209BD9F-BFD8-4FED-8C3E-A90915B0F7FD}"/>
                  </a:ext>
                </a:extLst>
              </p:cNvPr>
              <p:cNvSpPr/>
              <p:nvPr/>
            </p:nvSpPr>
            <p:spPr>
              <a:xfrm>
                <a:off x="8710186" y="4284500"/>
                <a:ext cx="1913191" cy="1988724"/>
              </a:xfrm>
              <a:custGeom>
                <a:avLst/>
                <a:gdLst>
                  <a:gd name="connsiteX0" fmla="*/ 601 w 1913191"/>
                  <a:gd name="connsiteY0" fmla="*/ 167027 h 1988724"/>
                  <a:gd name="connsiteX1" fmla="*/ 365027 w 1913191"/>
                  <a:gd name="connsiteY1" fmla="*/ 31868 h 1988724"/>
                  <a:gd name="connsiteX2" fmla="*/ 389983 w 1913191"/>
                  <a:gd name="connsiteY2" fmla="*/ -136 h 1988724"/>
                  <a:gd name="connsiteX3" fmla="*/ 859946 w 1913191"/>
                  <a:gd name="connsiteY3" fmla="*/ 14437 h 1988724"/>
                  <a:gd name="connsiteX4" fmla="*/ 895474 w 1913191"/>
                  <a:gd name="connsiteY4" fmla="*/ 36916 h 1988724"/>
                  <a:gd name="connsiteX5" fmla="*/ 1285238 w 1913191"/>
                  <a:gd name="connsiteY5" fmla="*/ 119117 h 1988724"/>
                  <a:gd name="connsiteX6" fmla="*/ 1460879 w 1913191"/>
                  <a:gd name="connsiteY6" fmla="*/ 247990 h 1988724"/>
                  <a:gd name="connsiteX7" fmla="*/ 1913792 w 1913191"/>
                  <a:gd name="connsiteY7" fmla="*/ 904548 h 1988724"/>
                  <a:gd name="connsiteX8" fmla="*/ 1809970 w 1913191"/>
                  <a:gd name="connsiteY8" fmla="*/ 1310790 h 1988724"/>
                  <a:gd name="connsiteX9" fmla="*/ 1620708 w 1913191"/>
                  <a:gd name="connsiteY9" fmla="*/ 1235923 h 1988724"/>
                  <a:gd name="connsiteX10" fmla="*/ 1392108 w 1913191"/>
                  <a:gd name="connsiteY10" fmla="*/ 1002275 h 1988724"/>
                  <a:gd name="connsiteX11" fmla="*/ 1392680 w 1913191"/>
                  <a:gd name="connsiteY11" fmla="*/ 1988588 h 1988724"/>
                  <a:gd name="connsiteX12" fmla="*/ 15555 w 1913191"/>
                  <a:gd name="connsiteY12" fmla="*/ 1988588 h 1988724"/>
                  <a:gd name="connsiteX13" fmla="*/ 90517 w 1913191"/>
                  <a:gd name="connsiteY13" fmla="*/ 1363082 h 19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13191" h="1988724">
                    <a:moveTo>
                      <a:pt x="601" y="167027"/>
                    </a:moveTo>
                    <a:lnTo>
                      <a:pt x="365027" y="31868"/>
                    </a:lnTo>
                    <a:lnTo>
                      <a:pt x="389983" y="-136"/>
                    </a:lnTo>
                    <a:lnTo>
                      <a:pt x="859946" y="14437"/>
                    </a:lnTo>
                    <a:lnTo>
                      <a:pt x="895474" y="36916"/>
                    </a:lnTo>
                    <a:cubicBezTo>
                      <a:pt x="895474" y="36916"/>
                      <a:pt x="1248662" y="114450"/>
                      <a:pt x="1285238" y="119117"/>
                    </a:cubicBezTo>
                    <a:cubicBezTo>
                      <a:pt x="1370963" y="130070"/>
                      <a:pt x="1460879" y="247990"/>
                      <a:pt x="1460879" y="247990"/>
                    </a:cubicBezTo>
                    <a:cubicBezTo>
                      <a:pt x="1469927" y="258944"/>
                      <a:pt x="1913792" y="904548"/>
                      <a:pt x="1913792" y="904548"/>
                    </a:cubicBezTo>
                    <a:lnTo>
                      <a:pt x="1809970" y="1310790"/>
                    </a:lnTo>
                    <a:cubicBezTo>
                      <a:pt x="1809970" y="1310790"/>
                      <a:pt x="1761106" y="1328125"/>
                      <a:pt x="1620708" y="1235923"/>
                    </a:cubicBezTo>
                    <a:cubicBezTo>
                      <a:pt x="1509361" y="1162866"/>
                      <a:pt x="1422874" y="1047233"/>
                      <a:pt x="1392108" y="1002275"/>
                    </a:cubicBezTo>
                    <a:lnTo>
                      <a:pt x="1392680" y="1988588"/>
                    </a:lnTo>
                    <a:lnTo>
                      <a:pt x="15555" y="1988588"/>
                    </a:lnTo>
                    <a:lnTo>
                      <a:pt x="90517" y="1363082"/>
                    </a:lnTo>
                    <a:close/>
                  </a:path>
                </a:pathLst>
              </a:custGeom>
              <a:solidFill>
                <a:srgbClr val="F945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66" name="Forma libre: forma 65">
                <a:extLst>
                  <a:ext uri="{FF2B5EF4-FFF2-40B4-BE49-F238E27FC236}">
                    <a16:creationId xmlns:a16="http://schemas.microsoft.com/office/drawing/2014/main" id="{18E8E119-7079-4301-9A52-AE2BC14D2D2D}"/>
                  </a:ext>
                </a:extLst>
              </p:cNvPr>
              <p:cNvSpPr/>
              <p:nvPr/>
            </p:nvSpPr>
            <p:spPr>
              <a:xfrm>
                <a:off x="8708254" y="4624923"/>
                <a:ext cx="71857" cy="476535"/>
              </a:xfrm>
              <a:custGeom>
                <a:avLst/>
                <a:gdLst>
                  <a:gd name="connsiteX0" fmla="*/ 72445 w 71857"/>
                  <a:gd name="connsiteY0" fmla="*/ 476400 h 476535"/>
                  <a:gd name="connsiteX1" fmla="*/ 71874 w 71857"/>
                  <a:gd name="connsiteY1" fmla="*/ 471542 h 476535"/>
                  <a:gd name="connsiteX2" fmla="*/ 69207 w 71857"/>
                  <a:gd name="connsiteY2" fmla="*/ 457731 h 476535"/>
                  <a:gd name="connsiteX3" fmla="*/ 59110 w 71857"/>
                  <a:gd name="connsiteY3" fmla="*/ 407058 h 476535"/>
                  <a:gd name="connsiteX4" fmla="*/ 29773 w 71857"/>
                  <a:gd name="connsiteY4" fmla="*/ 239227 h 476535"/>
                  <a:gd name="connsiteX5" fmla="*/ 8342 w 71857"/>
                  <a:gd name="connsiteY5" fmla="*/ 70158 h 476535"/>
                  <a:gd name="connsiteX6" fmla="*/ 3199 w 71857"/>
                  <a:gd name="connsiteY6" fmla="*/ 18723 h 476535"/>
                  <a:gd name="connsiteX7" fmla="*/ 1675 w 71857"/>
                  <a:gd name="connsiteY7" fmla="*/ 4722 h 476535"/>
                  <a:gd name="connsiteX8" fmla="*/ 722 w 71857"/>
                  <a:gd name="connsiteY8" fmla="*/ -136 h 476535"/>
                  <a:gd name="connsiteX9" fmla="*/ 722 w 71857"/>
                  <a:gd name="connsiteY9" fmla="*/ 4817 h 476535"/>
                  <a:gd name="connsiteX10" fmla="*/ 1294 w 71857"/>
                  <a:gd name="connsiteY10" fmla="*/ 18914 h 476535"/>
                  <a:gd name="connsiteX11" fmla="*/ 5008 w 71857"/>
                  <a:gd name="connsiteY11" fmla="*/ 70444 h 476535"/>
                  <a:gd name="connsiteX12" fmla="*/ 24916 w 71857"/>
                  <a:gd name="connsiteY12" fmla="*/ 239894 h 476535"/>
                  <a:gd name="connsiteX13" fmla="*/ 55777 w 71857"/>
                  <a:gd name="connsiteY13" fmla="*/ 407724 h 476535"/>
                  <a:gd name="connsiteX14" fmla="*/ 67397 w 71857"/>
                  <a:gd name="connsiteY14" fmla="*/ 458112 h 476535"/>
                  <a:gd name="connsiteX15" fmla="*/ 71017 w 71857"/>
                  <a:gd name="connsiteY15" fmla="*/ 471732 h 476535"/>
                  <a:gd name="connsiteX16" fmla="*/ 72445 w 71857"/>
                  <a:gd name="connsiteY16" fmla="*/ 476400 h 47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1857" h="476535">
                    <a:moveTo>
                      <a:pt x="72445" y="476400"/>
                    </a:moveTo>
                    <a:cubicBezTo>
                      <a:pt x="72512" y="474761"/>
                      <a:pt x="72322" y="473123"/>
                      <a:pt x="71874" y="471542"/>
                    </a:cubicBezTo>
                    <a:cubicBezTo>
                      <a:pt x="71207" y="467827"/>
                      <a:pt x="70255" y="463255"/>
                      <a:pt x="69207" y="457731"/>
                    </a:cubicBezTo>
                    <a:cubicBezTo>
                      <a:pt x="66730" y="444967"/>
                      <a:pt x="63206" y="427917"/>
                      <a:pt x="59110" y="407058"/>
                    </a:cubicBezTo>
                    <a:cubicBezTo>
                      <a:pt x="50633" y="364290"/>
                      <a:pt x="40060" y="304950"/>
                      <a:pt x="29773" y="239227"/>
                    </a:cubicBezTo>
                    <a:cubicBezTo>
                      <a:pt x="19486" y="173505"/>
                      <a:pt x="12819" y="113497"/>
                      <a:pt x="8342" y="70158"/>
                    </a:cubicBezTo>
                    <a:cubicBezTo>
                      <a:pt x="6247" y="49013"/>
                      <a:pt x="4437" y="31582"/>
                      <a:pt x="3199" y="18723"/>
                    </a:cubicBezTo>
                    <a:cubicBezTo>
                      <a:pt x="2532" y="13104"/>
                      <a:pt x="2056" y="8532"/>
                      <a:pt x="1675" y="4722"/>
                    </a:cubicBezTo>
                    <a:cubicBezTo>
                      <a:pt x="1560" y="3064"/>
                      <a:pt x="1246" y="1435"/>
                      <a:pt x="722" y="-136"/>
                    </a:cubicBezTo>
                    <a:cubicBezTo>
                      <a:pt x="560" y="1512"/>
                      <a:pt x="560" y="3169"/>
                      <a:pt x="722" y="4817"/>
                    </a:cubicBezTo>
                    <a:cubicBezTo>
                      <a:pt x="722" y="8627"/>
                      <a:pt x="722" y="13294"/>
                      <a:pt x="1294" y="18914"/>
                    </a:cubicBezTo>
                    <a:cubicBezTo>
                      <a:pt x="1960" y="31106"/>
                      <a:pt x="3199" y="48727"/>
                      <a:pt x="5008" y="70444"/>
                    </a:cubicBezTo>
                    <a:cubicBezTo>
                      <a:pt x="8533" y="113973"/>
                      <a:pt x="14533" y="173981"/>
                      <a:pt x="24916" y="239894"/>
                    </a:cubicBezTo>
                    <a:cubicBezTo>
                      <a:pt x="35298" y="305807"/>
                      <a:pt x="46347" y="365148"/>
                      <a:pt x="55777" y="407724"/>
                    </a:cubicBezTo>
                    <a:cubicBezTo>
                      <a:pt x="60444" y="429060"/>
                      <a:pt x="64444" y="445824"/>
                      <a:pt x="67397" y="458112"/>
                    </a:cubicBezTo>
                    <a:lnTo>
                      <a:pt x="71017" y="471732"/>
                    </a:lnTo>
                    <a:cubicBezTo>
                      <a:pt x="71331" y="473333"/>
                      <a:pt x="71817" y="474895"/>
                      <a:pt x="72445" y="47640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67" name="Forma libre: forma 66">
                <a:extLst>
                  <a:ext uri="{FF2B5EF4-FFF2-40B4-BE49-F238E27FC236}">
                    <a16:creationId xmlns:a16="http://schemas.microsoft.com/office/drawing/2014/main" id="{FA5B442B-590B-4883-A15E-D40D8BD7B830}"/>
                  </a:ext>
                </a:extLst>
              </p:cNvPr>
              <p:cNvSpPr/>
              <p:nvPr/>
            </p:nvSpPr>
            <p:spPr>
              <a:xfrm>
                <a:off x="10101148" y="4837426"/>
                <a:ext cx="43979" cy="593026"/>
              </a:xfrm>
              <a:custGeom>
                <a:avLst/>
                <a:gdLst>
                  <a:gd name="connsiteX0" fmla="*/ 44580 w 43979"/>
                  <a:gd name="connsiteY0" fmla="*/ -136 h 593026"/>
                  <a:gd name="connsiteX1" fmla="*/ 43246 w 43979"/>
                  <a:gd name="connsiteY1" fmla="*/ 5865 h 593026"/>
                  <a:gd name="connsiteX2" fmla="*/ 40675 w 43979"/>
                  <a:gd name="connsiteY2" fmla="*/ 23009 h 593026"/>
                  <a:gd name="connsiteX3" fmla="*/ 32293 w 43979"/>
                  <a:gd name="connsiteY3" fmla="*/ 86160 h 593026"/>
                  <a:gd name="connsiteX4" fmla="*/ 12004 w 43979"/>
                  <a:gd name="connsiteY4" fmla="*/ 295710 h 593026"/>
                  <a:gd name="connsiteX5" fmla="*/ 1622 w 43979"/>
                  <a:gd name="connsiteY5" fmla="*/ 505832 h 593026"/>
                  <a:gd name="connsiteX6" fmla="*/ 765 w 43979"/>
                  <a:gd name="connsiteY6" fmla="*/ 569554 h 593026"/>
                  <a:gd name="connsiteX7" fmla="*/ 765 w 43979"/>
                  <a:gd name="connsiteY7" fmla="*/ 586890 h 593026"/>
                  <a:gd name="connsiteX8" fmla="*/ 765 w 43979"/>
                  <a:gd name="connsiteY8" fmla="*/ 592890 h 593026"/>
                  <a:gd name="connsiteX9" fmla="*/ 1336 w 43979"/>
                  <a:gd name="connsiteY9" fmla="*/ 586890 h 593026"/>
                  <a:gd name="connsiteX10" fmla="*/ 2194 w 43979"/>
                  <a:gd name="connsiteY10" fmla="*/ 569554 h 593026"/>
                  <a:gd name="connsiteX11" fmla="*/ 4575 w 43979"/>
                  <a:gd name="connsiteY11" fmla="*/ 505927 h 593026"/>
                  <a:gd name="connsiteX12" fmla="*/ 16291 w 43979"/>
                  <a:gd name="connsiteY12" fmla="*/ 296377 h 593026"/>
                  <a:gd name="connsiteX13" fmla="*/ 35341 w 43979"/>
                  <a:gd name="connsiteY13" fmla="*/ 86827 h 593026"/>
                  <a:gd name="connsiteX14" fmla="*/ 42199 w 43979"/>
                  <a:gd name="connsiteY14" fmla="*/ 23486 h 593026"/>
                  <a:gd name="connsiteX15" fmla="*/ 43913 w 43979"/>
                  <a:gd name="connsiteY15" fmla="*/ 6246 h 593026"/>
                  <a:gd name="connsiteX16" fmla="*/ 44580 w 43979"/>
                  <a:gd name="connsiteY16" fmla="*/ -136 h 593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79" h="593026">
                    <a:moveTo>
                      <a:pt x="44580" y="-136"/>
                    </a:moveTo>
                    <a:cubicBezTo>
                      <a:pt x="43894" y="1807"/>
                      <a:pt x="43447" y="3817"/>
                      <a:pt x="43246" y="5865"/>
                    </a:cubicBezTo>
                    <a:lnTo>
                      <a:pt x="40675" y="23009"/>
                    </a:lnTo>
                    <a:cubicBezTo>
                      <a:pt x="38389" y="37868"/>
                      <a:pt x="35531" y="59490"/>
                      <a:pt x="32293" y="86160"/>
                    </a:cubicBezTo>
                    <a:cubicBezTo>
                      <a:pt x="25720" y="139596"/>
                      <a:pt x="17910" y="213605"/>
                      <a:pt x="12004" y="295710"/>
                    </a:cubicBezTo>
                    <a:cubicBezTo>
                      <a:pt x="6099" y="377816"/>
                      <a:pt x="2956" y="452016"/>
                      <a:pt x="1622" y="505832"/>
                    </a:cubicBezTo>
                    <a:cubicBezTo>
                      <a:pt x="1051" y="532692"/>
                      <a:pt x="765" y="554505"/>
                      <a:pt x="765" y="569554"/>
                    </a:cubicBezTo>
                    <a:cubicBezTo>
                      <a:pt x="765" y="576603"/>
                      <a:pt x="765" y="582413"/>
                      <a:pt x="765" y="586890"/>
                    </a:cubicBezTo>
                    <a:cubicBezTo>
                      <a:pt x="546" y="588880"/>
                      <a:pt x="546" y="590900"/>
                      <a:pt x="765" y="592890"/>
                    </a:cubicBezTo>
                    <a:cubicBezTo>
                      <a:pt x="1194" y="590919"/>
                      <a:pt x="1384" y="588909"/>
                      <a:pt x="1336" y="586890"/>
                    </a:cubicBezTo>
                    <a:cubicBezTo>
                      <a:pt x="1336" y="582413"/>
                      <a:pt x="1813" y="576698"/>
                      <a:pt x="2194" y="569554"/>
                    </a:cubicBezTo>
                    <a:cubicBezTo>
                      <a:pt x="2765" y="553933"/>
                      <a:pt x="3623" y="532311"/>
                      <a:pt x="4575" y="505927"/>
                    </a:cubicBezTo>
                    <a:cubicBezTo>
                      <a:pt x="6766" y="452111"/>
                      <a:pt x="10385" y="377911"/>
                      <a:pt x="16291" y="296377"/>
                    </a:cubicBezTo>
                    <a:cubicBezTo>
                      <a:pt x="22196" y="214843"/>
                      <a:pt x="29531" y="140548"/>
                      <a:pt x="35341" y="86827"/>
                    </a:cubicBezTo>
                    <a:cubicBezTo>
                      <a:pt x="38198" y="60538"/>
                      <a:pt x="40484" y="39202"/>
                      <a:pt x="42199" y="23486"/>
                    </a:cubicBezTo>
                    <a:cubicBezTo>
                      <a:pt x="42866" y="16437"/>
                      <a:pt x="43437" y="10722"/>
                      <a:pt x="43913" y="6246"/>
                    </a:cubicBezTo>
                    <a:cubicBezTo>
                      <a:pt x="44275" y="4141"/>
                      <a:pt x="44504" y="2007"/>
                      <a:pt x="44580" y="-1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68" name="Forma libre: forma 67">
                <a:extLst>
                  <a:ext uri="{FF2B5EF4-FFF2-40B4-BE49-F238E27FC236}">
                    <a16:creationId xmlns:a16="http://schemas.microsoft.com/office/drawing/2014/main" id="{EEBB3ADE-3360-4C15-AEB0-42B163349E6D}"/>
                  </a:ext>
                </a:extLst>
              </p:cNvPr>
              <p:cNvSpPr/>
              <p:nvPr/>
            </p:nvSpPr>
            <p:spPr>
              <a:xfrm>
                <a:off x="9074803" y="4346126"/>
                <a:ext cx="545981" cy="169255"/>
              </a:xfrm>
              <a:custGeom>
                <a:avLst/>
                <a:gdLst>
                  <a:gd name="connsiteX0" fmla="*/ 601 w 545981"/>
                  <a:gd name="connsiteY0" fmla="*/ 18818 h 169255"/>
                  <a:gd name="connsiteX1" fmla="*/ 5459 w 545981"/>
                  <a:gd name="connsiteY1" fmla="*/ 23676 h 169255"/>
                  <a:gd name="connsiteX2" fmla="*/ 20032 w 545981"/>
                  <a:gd name="connsiteY2" fmla="*/ 36440 h 169255"/>
                  <a:gd name="connsiteX3" fmla="*/ 76134 w 545981"/>
                  <a:gd name="connsiteY3" fmla="*/ 81207 h 169255"/>
                  <a:gd name="connsiteX4" fmla="*/ 165955 w 545981"/>
                  <a:gd name="connsiteY4" fmla="*/ 138357 h 169255"/>
                  <a:gd name="connsiteX5" fmla="*/ 292732 w 545981"/>
                  <a:gd name="connsiteY5" fmla="*/ 168266 h 169255"/>
                  <a:gd name="connsiteX6" fmla="*/ 421701 w 545981"/>
                  <a:gd name="connsiteY6" fmla="*/ 150644 h 169255"/>
                  <a:gd name="connsiteX7" fmla="*/ 507902 w 545981"/>
                  <a:gd name="connsiteY7" fmla="*/ 88732 h 169255"/>
                  <a:gd name="connsiteX8" fmla="*/ 541906 w 545981"/>
                  <a:gd name="connsiteY8" fmla="*/ 25676 h 169255"/>
                  <a:gd name="connsiteX9" fmla="*/ 545907 w 545981"/>
                  <a:gd name="connsiteY9" fmla="*/ 6626 h 169255"/>
                  <a:gd name="connsiteX10" fmla="*/ 546574 w 545981"/>
                  <a:gd name="connsiteY10" fmla="*/ -136 h 169255"/>
                  <a:gd name="connsiteX11" fmla="*/ 544954 w 545981"/>
                  <a:gd name="connsiteY11" fmla="*/ 6436 h 169255"/>
                  <a:gd name="connsiteX12" fmla="*/ 540097 w 545981"/>
                  <a:gd name="connsiteY12" fmla="*/ 25486 h 169255"/>
                  <a:gd name="connsiteX13" fmla="*/ 505235 w 545981"/>
                  <a:gd name="connsiteY13" fmla="*/ 86827 h 169255"/>
                  <a:gd name="connsiteX14" fmla="*/ 419987 w 545981"/>
                  <a:gd name="connsiteY14" fmla="*/ 146739 h 169255"/>
                  <a:gd name="connsiteX15" fmla="*/ 293018 w 545981"/>
                  <a:gd name="connsiteY15" fmla="*/ 163694 h 169255"/>
                  <a:gd name="connsiteX16" fmla="*/ 167955 w 545981"/>
                  <a:gd name="connsiteY16" fmla="*/ 134642 h 169255"/>
                  <a:gd name="connsiteX17" fmla="*/ 78134 w 545981"/>
                  <a:gd name="connsiteY17" fmla="*/ 78921 h 169255"/>
                  <a:gd name="connsiteX18" fmla="*/ 20984 w 545981"/>
                  <a:gd name="connsiteY18" fmla="*/ 35487 h 169255"/>
                  <a:gd name="connsiteX19" fmla="*/ 5744 w 545981"/>
                  <a:gd name="connsiteY19" fmla="*/ 23391 h 169255"/>
                  <a:gd name="connsiteX20" fmla="*/ 601 w 545981"/>
                  <a:gd name="connsiteY20" fmla="*/ 18818 h 16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5981" h="169255">
                    <a:moveTo>
                      <a:pt x="601" y="18818"/>
                    </a:moveTo>
                    <a:cubicBezTo>
                      <a:pt x="2029" y="20619"/>
                      <a:pt x="3658" y="22247"/>
                      <a:pt x="5459" y="23676"/>
                    </a:cubicBezTo>
                    <a:cubicBezTo>
                      <a:pt x="8697" y="26629"/>
                      <a:pt x="13650" y="31010"/>
                      <a:pt x="20032" y="36440"/>
                    </a:cubicBezTo>
                    <a:cubicBezTo>
                      <a:pt x="32986" y="47489"/>
                      <a:pt x="51845" y="63110"/>
                      <a:pt x="76134" y="81207"/>
                    </a:cubicBezTo>
                    <a:cubicBezTo>
                      <a:pt x="104223" y="103029"/>
                      <a:pt x="134293" y="122165"/>
                      <a:pt x="165955" y="138357"/>
                    </a:cubicBezTo>
                    <a:cubicBezTo>
                      <a:pt x="205979" y="156150"/>
                      <a:pt x="248975" y="166294"/>
                      <a:pt x="292732" y="168266"/>
                    </a:cubicBezTo>
                    <a:cubicBezTo>
                      <a:pt x="336481" y="171504"/>
                      <a:pt x="380420" y="165503"/>
                      <a:pt x="421701" y="150644"/>
                    </a:cubicBezTo>
                    <a:cubicBezTo>
                      <a:pt x="455115" y="137462"/>
                      <a:pt x="484737" y="116192"/>
                      <a:pt x="507902" y="88732"/>
                    </a:cubicBezTo>
                    <a:cubicBezTo>
                      <a:pt x="523466" y="70282"/>
                      <a:pt x="535039" y="48813"/>
                      <a:pt x="541906" y="25676"/>
                    </a:cubicBezTo>
                    <a:cubicBezTo>
                      <a:pt x="543735" y="19438"/>
                      <a:pt x="545069" y="13075"/>
                      <a:pt x="545907" y="6626"/>
                    </a:cubicBezTo>
                    <a:cubicBezTo>
                      <a:pt x="546402" y="4407"/>
                      <a:pt x="546631" y="2140"/>
                      <a:pt x="546574" y="-136"/>
                    </a:cubicBezTo>
                    <a:cubicBezTo>
                      <a:pt x="545917" y="2026"/>
                      <a:pt x="545374" y="4217"/>
                      <a:pt x="544954" y="6436"/>
                    </a:cubicBezTo>
                    <a:cubicBezTo>
                      <a:pt x="543659" y="12865"/>
                      <a:pt x="542040" y="19218"/>
                      <a:pt x="540097" y="25486"/>
                    </a:cubicBezTo>
                    <a:cubicBezTo>
                      <a:pt x="532629" y="48031"/>
                      <a:pt x="520780" y="68872"/>
                      <a:pt x="505235" y="86827"/>
                    </a:cubicBezTo>
                    <a:cubicBezTo>
                      <a:pt x="482137" y="113459"/>
                      <a:pt x="452867" y="134023"/>
                      <a:pt x="419987" y="146739"/>
                    </a:cubicBezTo>
                    <a:cubicBezTo>
                      <a:pt x="379286" y="161103"/>
                      <a:pt x="336062" y="166875"/>
                      <a:pt x="293018" y="163694"/>
                    </a:cubicBezTo>
                    <a:cubicBezTo>
                      <a:pt x="249908" y="161732"/>
                      <a:pt x="207512" y="151892"/>
                      <a:pt x="167955" y="134642"/>
                    </a:cubicBezTo>
                    <a:cubicBezTo>
                      <a:pt x="136437" y="118736"/>
                      <a:pt x="106385" y="100095"/>
                      <a:pt x="78134" y="78921"/>
                    </a:cubicBezTo>
                    <a:cubicBezTo>
                      <a:pt x="53750" y="61109"/>
                      <a:pt x="34605" y="45965"/>
                      <a:pt x="20984" y="35487"/>
                    </a:cubicBezTo>
                    <a:lnTo>
                      <a:pt x="5744" y="23391"/>
                    </a:lnTo>
                    <a:cubicBezTo>
                      <a:pt x="4153" y="21733"/>
                      <a:pt x="2429" y="20199"/>
                      <a:pt x="601" y="188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69" name="Forma libre: forma 68">
                <a:extLst>
                  <a:ext uri="{FF2B5EF4-FFF2-40B4-BE49-F238E27FC236}">
                    <a16:creationId xmlns:a16="http://schemas.microsoft.com/office/drawing/2014/main" id="{16EE3753-2095-405B-921E-6AA010176795}"/>
                  </a:ext>
                </a:extLst>
              </p:cNvPr>
              <p:cNvSpPr/>
              <p:nvPr/>
            </p:nvSpPr>
            <p:spPr>
              <a:xfrm>
                <a:off x="10289371" y="4940918"/>
                <a:ext cx="471087" cy="686193"/>
              </a:xfrm>
              <a:custGeom>
                <a:avLst/>
                <a:gdLst>
                  <a:gd name="connsiteX0" fmla="*/ 367278 w 471087"/>
                  <a:gd name="connsiteY0" fmla="*/ 31912 h 686193"/>
                  <a:gd name="connsiteX1" fmla="*/ 414236 w 471087"/>
                  <a:gd name="connsiteY1" fmla="*/ 153261 h 686193"/>
                  <a:gd name="connsiteX2" fmla="*/ 471386 w 471087"/>
                  <a:gd name="connsiteY2" fmla="*/ 366525 h 686193"/>
                  <a:gd name="connsiteX3" fmla="*/ 138011 w 471087"/>
                  <a:gd name="connsiteY3" fmla="*/ 665896 h 686193"/>
                  <a:gd name="connsiteX4" fmla="*/ 27997 w 471087"/>
                  <a:gd name="connsiteY4" fmla="*/ 397672 h 686193"/>
                  <a:gd name="connsiteX5" fmla="*/ 131153 w 471087"/>
                  <a:gd name="connsiteY5" fmla="*/ 114970 h 686193"/>
                  <a:gd name="connsiteX6" fmla="*/ 293078 w 471087"/>
                  <a:gd name="connsiteY6" fmla="*/ 8385 h 686193"/>
                  <a:gd name="connsiteX7" fmla="*/ 361982 w 471087"/>
                  <a:gd name="connsiteY7" fmla="*/ 21701 h 686193"/>
                  <a:gd name="connsiteX8" fmla="*/ 367278 w 471087"/>
                  <a:gd name="connsiteY8" fmla="*/ 31912 h 68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1087" h="686193">
                    <a:moveTo>
                      <a:pt x="367278" y="31912"/>
                    </a:moveTo>
                    <a:lnTo>
                      <a:pt x="414236" y="153261"/>
                    </a:lnTo>
                    <a:cubicBezTo>
                      <a:pt x="414236" y="153261"/>
                      <a:pt x="476529" y="280229"/>
                      <a:pt x="471386" y="366525"/>
                    </a:cubicBezTo>
                    <a:cubicBezTo>
                      <a:pt x="466242" y="452822"/>
                      <a:pt x="357753" y="768099"/>
                      <a:pt x="138011" y="665896"/>
                    </a:cubicBezTo>
                    <a:cubicBezTo>
                      <a:pt x="-81731" y="563693"/>
                      <a:pt x="27997" y="397672"/>
                      <a:pt x="27997" y="397672"/>
                    </a:cubicBezTo>
                    <a:lnTo>
                      <a:pt x="131153" y="114970"/>
                    </a:lnTo>
                    <a:lnTo>
                      <a:pt x="293078" y="8385"/>
                    </a:lnTo>
                    <a:cubicBezTo>
                      <a:pt x="315785" y="-6969"/>
                      <a:pt x="346637" y="-1006"/>
                      <a:pt x="361982" y="21701"/>
                    </a:cubicBezTo>
                    <a:cubicBezTo>
                      <a:pt x="364134" y="24892"/>
                      <a:pt x="365915" y="28311"/>
                      <a:pt x="367278" y="31912"/>
                    </a:cubicBezTo>
                    <a:close/>
                  </a:path>
                </a:pathLst>
              </a:custGeom>
              <a:solidFill>
                <a:srgbClr val="F945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70" name="Forma libre: forma 69">
                <a:extLst>
                  <a:ext uri="{FF2B5EF4-FFF2-40B4-BE49-F238E27FC236}">
                    <a16:creationId xmlns:a16="http://schemas.microsoft.com/office/drawing/2014/main" id="{698691F0-7902-4C33-9F77-B2D819C89E3C}"/>
                  </a:ext>
                </a:extLst>
              </p:cNvPr>
              <p:cNvSpPr/>
              <p:nvPr/>
            </p:nvSpPr>
            <p:spPr>
              <a:xfrm>
                <a:off x="10262472" y="4457229"/>
                <a:ext cx="371287" cy="651062"/>
              </a:xfrm>
              <a:custGeom>
                <a:avLst/>
                <a:gdLst>
                  <a:gd name="connsiteX0" fmla="*/ 134811 w 371287"/>
                  <a:gd name="connsiteY0" fmla="*/ 178416 h 651062"/>
                  <a:gd name="connsiteX1" fmla="*/ 18511 w 371287"/>
                  <a:gd name="connsiteY1" fmla="*/ 214325 h 651062"/>
                  <a:gd name="connsiteX2" fmla="*/ 18511 w 371287"/>
                  <a:gd name="connsiteY2" fmla="*/ 282334 h 651062"/>
                  <a:gd name="connsiteX3" fmla="*/ 10129 w 371287"/>
                  <a:gd name="connsiteY3" fmla="*/ 368059 h 651062"/>
                  <a:gd name="connsiteX4" fmla="*/ 1271 w 371287"/>
                  <a:gd name="connsiteY4" fmla="*/ 425209 h 651062"/>
                  <a:gd name="connsiteX5" fmla="*/ 29179 w 371287"/>
                  <a:gd name="connsiteY5" fmla="*/ 475596 h 651062"/>
                  <a:gd name="connsiteX6" fmla="*/ 50896 w 371287"/>
                  <a:gd name="connsiteY6" fmla="*/ 528269 h 651062"/>
                  <a:gd name="connsiteX7" fmla="*/ 155099 w 371287"/>
                  <a:gd name="connsiteY7" fmla="*/ 561988 h 651062"/>
                  <a:gd name="connsiteX8" fmla="*/ 186246 w 371287"/>
                  <a:gd name="connsiteY8" fmla="*/ 619138 h 651062"/>
                  <a:gd name="connsiteX9" fmla="*/ 282544 w 371287"/>
                  <a:gd name="connsiteY9" fmla="*/ 645427 h 651062"/>
                  <a:gd name="connsiteX10" fmla="*/ 371888 w 371287"/>
                  <a:gd name="connsiteY10" fmla="*/ 517697 h 651062"/>
                  <a:gd name="connsiteX11" fmla="*/ 309690 w 371287"/>
                  <a:gd name="connsiteY11" fmla="*/ 404921 h 651062"/>
                  <a:gd name="connsiteX12" fmla="*/ 271590 w 371287"/>
                  <a:gd name="connsiteY12" fmla="*/ 221469 h 651062"/>
                  <a:gd name="connsiteX13" fmla="*/ 233490 w 371287"/>
                  <a:gd name="connsiteY13" fmla="*/ 178321 h 651062"/>
                  <a:gd name="connsiteX14" fmla="*/ 210535 w 371287"/>
                  <a:gd name="connsiteY14" fmla="*/ 107931 h 651062"/>
                  <a:gd name="connsiteX15" fmla="*/ 218441 w 371287"/>
                  <a:gd name="connsiteY15" fmla="*/ 5442 h 651062"/>
                  <a:gd name="connsiteX16" fmla="*/ 137192 w 371287"/>
                  <a:gd name="connsiteY16" fmla="*/ 57163 h 651062"/>
                  <a:gd name="connsiteX17" fmla="*/ 134811 w 371287"/>
                  <a:gd name="connsiteY17" fmla="*/ 178416 h 65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287" h="651062">
                    <a:moveTo>
                      <a:pt x="134811" y="178416"/>
                    </a:moveTo>
                    <a:cubicBezTo>
                      <a:pt x="120428" y="197466"/>
                      <a:pt x="37370" y="175559"/>
                      <a:pt x="18511" y="214325"/>
                    </a:cubicBezTo>
                    <a:cubicBezTo>
                      <a:pt x="7081" y="235557"/>
                      <a:pt x="7081" y="261103"/>
                      <a:pt x="18511" y="282334"/>
                    </a:cubicBezTo>
                    <a:cubicBezTo>
                      <a:pt x="-854" y="306794"/>
                      <a:pt x="-4130" y="340313"/>
                      <a:pt x="10129" y="368059"/>
                    </a:cubicBezTo>
                    <a:cubicBezTo>
                      <a:pt x="2175" y="385995"/>
                      <a:pt x="-882" y="405711"/>
                      <a:pt x="1271" y="425209"/>
                    </a:cubicBezTo>
                    <a:cubicBezTo>
                      <a:pt x="4480" y="444726"/>
                      <a:pt x="14339" y="462518"/>
                      <a:pt x="29179" y="475596"/>
                    </a:cubicBezTo>
                    <a:cubicBezTo>
                      <a:pt x="25578" y="495884"/>
                      <a:pt x="34046" y="516420"/>
                      <a:pt x="50896" y="528269"/>
                    </a:cubicBezTo>
                    <a:cubicBezTo>
                      <a:pt x="79471" y="547319"/>
                      <a:pt x="155099" y="561988"/>
                      <a:pt x="155099" y="561988"/>
                    </a:cubicBezTo>
                    <a:lnTo>
                      <a:pt x="186246" y="619138"/>
                    </a:lnTo>
                    <a:cubicBezTo>
                      <a:pt x="186246" y="619138"/>
                      <a:pt x="229204" y="666763"/>
                      <a:pt x="282544" y="645427"/>
                    </a:cubicBezTo>
                    <a:cubicBezTo>
                      <a:pt x="335884" y="624091"/>
                      <a:pt x="371888" y="517697"/>
                      <a:pt x="371888" y="517697"/>
                    </a:cubicBezTo>
                    <a:cubicBezTo>
                      <a:pt x="369507" y="504076"/>
                      <a:pt x="309690" y="404921"/>
                      <a:pt x="309690" y="404921"/>
                    </a:cubicBezTo>
                    <a:cubicBezTo>
                      <a:pt x="309690" y="404921"/>
                      <a:pt x="297688" y="257378"/>
                      <a:pt x="271590" y="221469"/>
                    </a:cubicBezTo>
                    <a:cubicBezTo>
                      <a:pt x="245492" y="185560"/>
                      <a:pt x="233490" y="178321"/>
                      <a:pt x="233490" y="178321"/>
                    </a:cubicBezTo>
                    <a:cubicBezTo>
                      <a:pt x="233490" y="178321"/>
                      <a:pt x="210535" y="129077"/>
                      <a:pt x="210535" y="107931"/>
                    </a:cubicBezTo>
                    <a:cubicBezTo>
                      <a:pt x="210535" y="86786"/>
                      <a:pt x="230156" y="19158"/>
                      <a:pt x="218441" y="5442"/>
                    </a:cubicBezTo>
                    <a:cubicBezTo>
                      <a:pt x="206725" y="-8274"/>
                      <a:pt x="158338" y="1251"/>
                      <a:pt x="137192" y="57163"/>
                    </a:cubicBezTo>
                    <a:cubicBezTo>
                      <a:pt x="116047" y="113075"/>
                      <a:pt x="134811" y="178416"/>
                      <a:pt x="134811" y="178416"/>
                    </a:cubicBezTo>
                    <a:close/>
                  </a:path>
                </a:pathLst>
              </a:custGeom>
              <a:solidFill>
                <a:srgbClr val="FFBF9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71" name="Forma libre: forma 70">
                <a:extLst>
                  <a:ext uri="{FF2B5EF4-FFF2-40B4-BE49-F238E27FC236}">
                    <a16:creationId xmlns:a16="http://schemas.microsoft.com/office/drawing/2014/main" id="{0A8B5869-4AB6-406C-9EBF-985BA5997D6F}"/>
                  </a:ext>
                </a:extLst>
              </p:cNvPr>
              <p:cNvSpPr/>
              <p:nvPr/>
            </p:nvSpPr>
            <p:spPr>
              <a:xfrm>
                <a:off x="10283239" y="4726645"/>
                <a:ext cx="127444" cy="8867"/>
              </a:xfrm>
              <a:custGeom>
                <a:avLst/>
                <a:gdLst>
                  <a:gd name="connsiteX0" fmla="*/ 601 w 127444"/>
                  <a:gd name="connsiteY0" fmla="*/ 8441 h 8867"/>
                  <a:gd name="connsiteX1" fmla="*/ 64323 w 127444"/>
                  <a:gd name="connsiteY1" fmla="*/ 4822 h 8867"/>
                  <a:gd name="connsiteX2" fmla="*/ 128045 w 127444"/>
                  <a:gd name="connsiteY2" fmla="*/ 7679 h 8867"/>
                  <a:gd name="connsiteX3" fmla="*/ 109662 w 127444"/>
                  <a:gd name="connsiteY3" fmla="*/ 3202 h 8867"/>
                  <a:gd name="connsiteX4" fmla="*/ 64228 w 127444"/>
                  <a:gd name="connsiteY4" fmla="*/ -132 h 8867"/>
                  <a:gd name="connsiteX5" fmla="*/ 18889 w 127444"/>
                  <a:gd name="connsiteY5" fmla="*/ 3774 h 8867"/>
                  <a:gd name="connsiteX6" fmla="*/ 601 w 127444"/>
                  <a:gd name="connsiteY6" fmla="*/ 8441 h 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444" h="8867">
                    <a:moveTo>
                      <a:pt x="601" y="8441"/>
                    </a:moveTo>
                    <a:cubicBezTo>
                      <a:pt x="601" y="9965"/>
                      <a:pt x="29176" y="5012"/>
                      <a:pt x="64323" y="4822"/>
                    </a:cubicBezTo>
                    <a:cubicBezTo>
                      <a:pt x="99470" y="4631"/>
                      <a:pt x="127760" y="9203"/>
                      <a:pt x="128045" y="7679"/>
                    </a:cubicBezTo>
                    <a:cubicBezTo>
                      <a:pt x="122187" y="5240"/>
                      <a:pt x="115987" y="3736"/>
                      <a:pt x="109662" y="3202"/>
                    </a:cubicBezTo>
                    <a:cubicBezTo>
                      <a:pt x="94632" y="897"/>
                      <a:pt x="79439" y="-217"/>
                      <a:pt x="64228" y="-132"/>
                    </a:cubicBezTo>
                    <a:cubicBezTo>
                      <a:pt x="49035" y="-8"/>
                      <a:pt x="33881" y="1297"/>
                      <a:pt x="18889" y="3774"/>
                    </a:cubicBezTo>
                    <a:cubicBezTo>
                      <a:pt x="12593" y="4402"/>
                      <a:pt x="6430" y="5974"/>
                      <a:pt x="601" y="8441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72" name="Forma libre: forma 71">
                <a:extLst>
                  <a:ext uri="{FF2B5EF4-FFF2-40B4-BE49-F238E27FC236}">
                    <a16:creationId xmlns:a16="http://schemas.microsoft.com/office/drawing/2014/main" id="{22357288-FC20-4088-9251-597583CD4852}"/>
                  </a:ext>
                </a:extLst>
              </p:cNvPr>
              <p:cNvSpPr/>
              <p:nvPr/>
            </p:nvSpPr>
            <p:spPr>
              <a:xfrm>
                <a:off x="10276572" y="4823638"/>
                <a:ext cx="120110" cy="9295"/>
              </a:xfrm>
              <a:custGeom>
                <a:avLst/>
                <a:gdLst>
                  <a:gd name="connsiteX0" fmla="*/ 601 w 120110"/>
                  <a:gd name="connsiteY0" fmla="*/ 8889 h 9295"/>
                  <a:gd name="connsiteX1" fmla="*/ 60608 w 120110"/>
                  <a:gd name="connsiteY1" fmla="*/ 4984 h 9295"/>
                  <a:gd name="connsiteX2" fmla="*/ 120711 w 120110"/>
                  <a:gd name="connsiteY2" fmla="*/ 8413 h 9295"/>
                  <a:gd name="connsiteX3" fmla="*/ 60608 w 120110"/>
                  <a:gd name="connsiteY3" fmla="*/ 31 h 9295"/>
                  <a:gd name="connsiteX4" fmla="*/ 601 w 120110"/>
                  <a:gd name="connsiteY4" fmla="*/ 8889 h 9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110" h="9295">
                    <a:moveTo>
                      <a:pt x="601" y="8889"/>
                    </a:moveTo>
                    <a:cubicBezTo>
                      <a:pt x="601" y="10413"/>
                      <a:pt x="27461" y="4984"/>
                      <a:pt x="60608" y="4984"/>
                    </a:cubicBezTo>
                    <a:cubicBezTo>
                      <a:pt x="93755" y="4984"/>
                      <a:pt x="120425" y="9937"/>
                      <a:pt x="120711" y="8413"/>
                    </a:cubicBezTo>
                    <a:cubicBezTo>
                      <a:pt x="101356" y="1955"/>
                      <a:pt x="80992" y="-883"/>
                      <a:pt x="60608" y="31"/>
                    </a:cubicBezTo>
                    <a:cubicBezTo>
                      <a:pt x="40234" y="-702"/>
                      <a:pt x="19898" y="2298"/>
                      <a:pt x="601" y="8889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73" name="Forma libre: forma 72">
                <a:extLst>
                  <a:ext uri="{FF2B5EF4-FFF2-40B4-BE49-F238E27FC236}">
                    <a16:creationId xmlns:a16="http://schemas.microsoft.com/office/drawing/2014/main" id="{17458846-D0C4-4DA3-8121-13C32FBD307E}"/>
                  </a:ext>
                </a:extLst>
              </p:cNvPr>
              <p:cNvSpPr/>
              <p:nvPr/>
            </p:nvSpPr>
            <p:spPr>
              <a:xfrm>
                <a:off x="10283239" y="4930824"/>
                <a:ext cx="105346" cy="12478"/>
              </a:xfrm>
              <a:custGeom>
                <a:avLst/>
                <a:gdLst>
                  <a:gd name="connsiteX0" fmla="*/ 601 w 105346"/>
                  <a:gd name="connsiteY0" fmla="*/ 97 h 12478"/>
                  <a:gd name="connsiteX1" fmla="*/ 52703 w 105346"/>
                  <a:gd name="connsiteY1" fmla="*/ 11336 h 12478"/>
                  <a:gd name="connsiteX2" fmla="*/ 105947 w 105346"/>
                  <a:gd name="connsiteY2" fmla="*/ 7907 h 12478"/>
                  <a:gd name="connsiteX3" fmla="*/ 53084 w 105346"/>
                  <a:gd name="connsiteY3" fmla="*/ 6383 h 12478"/>
                  <a:gd name="connsiteX4" fmla="*/ 601 w 105346"/>
                  <a:gd name="connsiteY4" fmla="*/ 97 h 12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46" h="12478">
                    <a:moveTo>
                      <a:pt x="601" y="97"/>
                    </a:moveTo>
                    <a:cubicBezTo>
                      <a:pt x="17136" y="6983"/>
                      <a:pt x="34795" y="10784"/>
                      <a:pt x="52703" y="11336"/>
                    </a:cubicBezTo>
                    <a:cubicBezTo>
                      <a:pt x="70514" y="13422"/>
                      <a:pt x="88555" y="12260"/>
                      <a:pt x="105947" y="7907"/>
                    </a:cubicBezTo>
                    <a:cubicBezTo>
                      <a:pt x="105947" y="6478"/>
                      <a:pt x="82135" y="8574"/>
                      <a:pt x="53084" y="6383"/>
                    </a:cubicBezTo>
                    <a:cubicBezTo>
                      <a:pt x="24032" y="4192"/>
                      <a:pt x="601" y="-1332"/>
                      <a:pt x="601" y="97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74" name="Forma libre: forma 73">
                <a:extLst>
                  <a:ext uri="{FF2B5EF4-FFF2-40B4-BE49-F238E27FC236}">
                    <a16:creationId xmlns:a16="http://schemas.microsoft.com/office/drawing/2014/main" id="{4245F3B6-9739-47B5-B2AE-15819B9BA8BD}"/>
                  </a:ext>
                </a:extLst>
              </p:cNvPr>
              <p:cNvSpPr/>
              <p:nvPr/>
            </p:nvSpPr>
            <p:spPr>
              <a:xfrm>
                <a:off x="10356010" y="4995621"/>
                <a:ext cx="158019" cy="23562"/>
              </a:xfrm>
              <a:custGeom>
                <a:avLst/>
                <a:gdLst>
                  <a:gd name="connsiteX0" fmla="*/ 601 w 158019"/>
                  <a:gd name="connsiteY0" fmla="*/ 6071 h 23562"/>
                  <a:gd name="connsiteX1" fmla="*/ 22603 w 158019"/>
                  <a:gd name="connsiteY1" fmla="*/ 15596 h 23562"/>
                  <a:gd name="connsiteX2" fmla="*/ 80230 w 158019"/>
                  <a:gd name="connsiteY2" fmla="*/ 23311 h 23562"/>
                  <a:gd name="connsiteX3" fmla="*/ 137380 w 158019"/>
                  <a:gd name="connsiteY3" fmla="*/ 11309 h 23562"/>
                  <a:gd name="connsiteX4" fmla="*/ 158620 w 158019"/>
                  <a:gd name="connsiteY4" fmla="*/ -26 h 23562"/>
                  <a:gd name="connsiteX5" fmla="*/ 80230 w 158019"/>
                  <a:gd name="connsiteY5" fmla="*/ 18358 h 23562"/>
                  <a:gd name="connsiteX6" fmla="*/ 601 w 158019"/>
                  <a:gd name="connsiteY6" fmla="*/ 6071 h 23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019" h="23562">
                    <a:moveTo>
                      <a:pt x="601" y="6071"/>
                    </a:moveTo>
                    <a:cubicBezTo>
                      <a:pt x="7373" y="10423"/>
                      <a:pt x="14802" y="13633"/>
                      <a:pt x="22603" y="15596"/>
                    </a:cubicBezTo>
                    <a:cubicBezTo>
                      <a:pt x="41234" y="21415"/>
                      <a:pt x="60722" y="24025"/>
                      <a:pt x="80230" y="23311"/>
                    </a:cubicBezTo>
                    <a:cubicBezTo>
                      <a:pt x="99823" y="22596"/>
                      <a:pt x="119149" y="18539"/>
                      <a:pt x="137380" y="11309"/>
                    </a:cubicBezTo>
                    <a:cubicBezTo>
                      <a:pt x="145019" y="8680"/>
                      <a:pt x="152181" y="4851"/>
                      <a:pt x="158620" y="-26"/>
                    </a:cubicBezTo>
                    <a:cubicBezTo>
                      <a:pt x="158049" y="-1740"/>
                      <a:pt x="125283" y="17024"/>
                      <a:pt x="80230" y="18358"/>
                    </a:cubicBezTo>
                    <a:cubicBezTo>
                      <a:pt x="53198" y="18577"/>
                      <a:pt x="26308" y="14433"/>
                      <a:pt x="601" y="6071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75" name="Forma libre: forma 74">
                <a:extLst>
                  <a:ext uri="{FF2B5EF4-FFF2-40B4-BE49-F238E27FC236}">
                    <a16:creationId xmlns:a16="http://schemas.microsoft.com/office/drawing/2014/main" id="{2433A151-8C52-4B70-8423-6F98CA5E4E2A}"/>
                  </a:ext>
                </a:extLst>
              </p:cNvPr>
              <p:cNvSpPr/>
              <p:nvPr/>
            </p:nvSpPr>
            <p:spPr>
              <a:xfrm>
                <a:off x="10355248" y="4639335"/>
                <a:ext cx="137160" cy="13233"/>
              </a:xfrm>
              <a:custGeom>
                <a:avLst/>
                <a:gdLst>
                  <a:gd name="connsiteX0" fmla="*/ 601 w 137160"/>
                  <a:gd name="connsiteY0" fmla="*/ 8503 h 13233"/>
                  <a:gd name="connsiteX1" fmla="*/ 69371 w 137160"/>
                  <a:gd name="connsiteY1" fmla="*/ 4978 h 13233"/>
                  <a:gd name="connsiteX2" fmla="*/ 137761 w 137160"/>
                  <a:gd name="connsiteY2" fmla="*/ 12884 h 13233"/>
                  <a:gd name="connsiteX3" fmla="*/ 118711 w 137160"/>
                  <a:gd name="connsiteY3" fmla="*/ 6502 h 13233"/>
                  <a:gd name="connsiteX4" fmla="*/ 69848 w 137160"/>
                  <a:gd name="connsiteY4" fmla="*/ 25 h 13233"/>
                  <a:gd name="connsiteX5" fmla="*/ 20603 w 137160"/>
                  <a:gd name="connsiteY5" fmla="*/ 3359 h 13233"/>
                  <a:gd name="connsiteX6" fmla="*/ 601 w 137160"/>
                  <a:gd name="connsiteY6" fmla="*/ 8503 h 13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160" h="13233">
                    <a:moveTo>
                      <a:pt x="601" y="8503"/>
                    </a:moveTo>
                    <a:cubicBezTo>
                      <a:pt x="601" y="10122"/>
                      <a:pt x="31367" y="3550"/>
                      <a:pt x="69371" y="4978"/>
                    </a:cubicBezTo>
                    <a:cubicBezTo>
                      <a:pt x="107376" y="6407"/>
                      <a:pt x="137380" y="14503"/>
                      <a:pt x="137761" y="12884"/>
                    </a:cubicBezTo>
                    <a:cubicBezTo>
                      <a:pt x="131769" y="9808"/>
                      <a:pt x="125350" y="7655"/>
                      <a:pt x="118711" y="6502"/>
                    </a:cubicBezTo>
                    <a:cubicBezTo>
                      <a:pt x="102690" y="2664"/>
                      <a:pt x="86316" y="492"/>
                      <a:pt x="69848" y="25"/>
                    </a:cubicBezTo>
                    <a:cubicBezTo>
                      <a:pt x="53360" y="-584"/>
                      <a:pt x="36853" y="530"/>
                      <a:pt x="20603" y="3359"/>
                    </a:cubicBezTo>
                    <a:cubicBezTo>
                      <a:pt x="13707" y="4026"/>
                      <a:pt x="6963" y="5759"/>
                      <a:pt x="601" y="8503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069F5991-2BB8-4ECA-83EF-846D30BC301D}"/>
                  </a:ext>
                </a:extLst>
              </p:cNvPr>
              <p:cNvSpPr/>
              <p:nvPr/>
            </p:nvSpPr>
            <p:spPr>
              <a:xfrm>
                <a:off x="10312626" y="5046309"/>
                <a:ext cx="115102" cy="434054"/>
              </a:xfrm>
              <a:custGeom>
                <a:avLst/>
                <a:gdLst>
                  <a:gd name="connsiteX0" fmla="*/ 26554 w 115102"/>
                  <a:gd name="connsiteY0" fmla="*/ 433918 h 434054"/>
                  <a:gd name="connsiteX1" fmla="*/ 19886 w 115102"/>
                  <a:gd name="connsiteY1" fmla="*/ 417059 h 434054"/>
                  <a:gd name="connsiteX2" fmla="*/ 7314 w 115102"/>
                  <a:gd name="connsiteY2" fmla="*/ 369434 h 434054"/>
                  <a:gd name="connsiteX3" fmla="*/ 8171 w 115102"/>
                  <a:gd name="connsiteY3" fmla="*/ 296949 h 434054"/>
                  <a:gd name="connsiteX4" fmla="*/ 40746 w 115102"/>
                  <a:gd name="connsiteY4" fmla="*/ 214938 h 434054"/>
                  <a:gd name="connsiteX5" fmla="*/ 88371 w 115102"/>
                  <a:gd name="connsiteY5" fmla="*/ 138167 h 434054"/>
                  <a:gd name="connsiteX6" fmla="*/ 108374 w 115102"/>
                  <a:gd name="connsiteY6" fmla="*/ 67206 h 434054"/>
                  <a:gd name="connsiteX7" fmla="*/ 114470 w 115102"/>
                  <a:gd name="connsiteY7" fmla="*/ 17962 h 434054"/>
                  <a:gd name="connsiteX8" fmla="*/ 115518 w 115102"/>
                  <a:gd name="connsiteY8" fmla="*/ 4531 h 434054"/>
                  <a:gd name="connsiteX9" fmla="*/ 115518 w 115102"/>
                  <a:gd name="connsiteY9" fmla="*/ -136 h 434054"/>
                  <a:gd name="connsiteX10" fmla="*/ 114565 w 115102"/>
                  <a:gd name="connsiteY10" fmla="*/ 4436 h 434054"/>
                  <a:gd name="connsiteX11" fmla="*/ 112565 w 115102"/>
                  <a:gd name="connsiteY11" fmla="*/ 17771 h 434054"/>
                  <a:gd name="connsiteX12" fmla="*/ 104945 w 115102"/>
                  <a:gd name="connsiteY12" fmla="*/ 66634 h 434054"/>
                  <a:gd name="connsiteX13" fmla="*/ 84180 w 115102"/>
                  <a:gd name="connsiteY13" fmla="*/ 136357 h 434054"/>
                  <a:gd name="connsiteX14" fmla="*/ 36555 w 115102"/>
                  <a:gd name="connsiteY14" fmla="*/ 212557 h 434054"/>
                  <a:gd name="connsiteX15" fmla="*/ 3694 w 115102"/>
                  <a:gd name="connsiteY15" fmla="*/ 296472 h 434054"/>
                  <a:gd name="connsiteX16" fmla="*/ 3694 w 115102"/>
                  <a:gd name="connsiteY16" fmla="*/ 370291 h 434054"/>
                  <a:gd name="connsiteX17" fmla="*/ 17982 w 115102"/>
                  <a:gd name="connsiteY17" fmla="*/ 417916 h 434054"/>
                  <a:gd name="connsiteX18" fmla="*/ 23887 w 115102"/>
                  <a:gd name="connsiteY18" fmla="*/ 430108 h 434054"/>
                  <a:gd name="connsiteX19" fmla="*/ 26554 w 115102"/>
                  <a:gd name="connsiteY19" fmla="*/ 433918 h 43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5102" h="434054">
                    <a:moveTo>
                      <a:pt x="26554" y="433918"/>
                    </a:moveTo>
                    <a:cubicBezTo>
                      <a:pt x="27030" y="433918"/>
                      <a:pt x="24077" y="427917"/>
                      <a:pt x="19886" y="417059"/>
                    </a:cubicBezTo>
                    <a:cubicBezTo>
                      <a:pt x="13933" y="401705"/>
                      <a:pt x="9723" y="385731"/>
                      <a:pt x="7314" y="369434"/>
                    </a:cubicBezTo>
                    <a:cubicBezTo>
                      <a:pt x="3761" y="345383"/>
                      <a:pt x="4046" y="320914"/>
                      <a:pt x="8171" y="296949"/>
                    </a:cubicBezTo>
                    <a:cubicBezTo>
                      <a:pt x="13229" y="267650"/>
                      <a:pt x="24325" y="239722"/>
                      <a:pt x="40746" y="214938"/>
                    </a:cubicBezTo>
                    <a:cubicBezTo>
                      <a:pt x="57986" y="188459"/>
                      <a:pt x="77322" y="164265"/>
                      <a:pt x="88371" y="138167"/>
                    </a:cubicBezTo>
                    <a:cubicBezTo>
                      <a:pt x="97868" y="115402"/>
                      <a:pt x="104583" y="91580"/>
                      <a:pt x="108374" y="67206"/>
                    </a:cubicBezTo>
                    <a:cubicBezTo>
                      <a:pt x="111803" y="46537"/>
                      <a:pt x="113422" y="29677"/>
                      <a:pt x="114470" y="17962"/>
                    </a:cubicBezTo>
                    <a:cubicBezTo>
                      <a:pt x="114946" y="12627"/>
                      <a:pt x="115232" y="8437"/>
                      <a:pt x="115518" y="4531"/>
                    </a:cubicBezTo>
                    <a:cubicBezTo>
                      <a:pt x="115765" y="2988"/>
                      <a:pt x="115765" y="1407"/>
                      <a:pt x="115518" y="-136"/>
                    </a:cubicBezTo>
                    <a:cubicBezTo>
                      <a:pt x="114984" y="1331"/>
                      <a:pt x="114660" y="2874"/>
                      <a:pt x="114565" y="4436"/>
                    </a:cubicBezTo>
                    <a:cubicBezTo>
                      <a:pt x="113994" y="8055"/>
                      <a:pt x="113327" y="12437"/>
                      <a:pt x="112565" y="17771"/>
                    </a:cubicBezTo>
                    <a:cubicBezTo>
                      <a:pt x="110946" y="29391"/>
                      <a:pt x="108755" y="46346"/>
                      <a:pt x="104945" y="66634"/>
                    </a:cubicBezTo>
                    <a:cubicBezTo>
                      <a:pt x="100697" y="90590"/>
                      <a:pt x="93734" y="113983"/>
                      <a:pt x="84180" y="136357"/>
                    </a:cubicBezTo>
                    <a:cubicBezTo>
                      <a:pt x="73512" y="161694"/>
                      <a:pt x="54558" y="185411"/>
                      <a:pt x="36555" y="212557"/>
                    </a:cubicBezTo>
                    <a:cubicBezTo>
                      <a:pt x="19782" y="237884"/>
                      <a:pt x="8580" y="266488"/>
                      <a:pt x="3694" y="296472"/>
                    </a:cubicBezTo>
                    <a:cubicBezTo>
                      <a:pt x="-430" y="320904"/>
                      <a:pt x="-430" y="345860"/>
                      <a:pt x="3694" y="370291"/>
                    </a:cubicBezTo>
                    <a:cubicBezTo>
                      <a:pt x="6380" y="386712"/>
                      <a:pt x="11190" y="402724"/>
                      <a:pt x="17982" y="417916"/>
                    </a:cubicBezTo>
                    <a:cubicBezTo>
                      <a:pt x="20172" y="423441"/>
                      <a:pt x="22554" y="427441"/>
                      <a:pt x="23887" y="430108"/>
                    </a:cubicBezTo>
                    <a:cubicBezTo>
                      <a:pt x="24649" y="431461"/>
                      <a:pt x="25545" y="432737"/>
                      <a:pt x="26554" y="4339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77" name="Forma libre: forma 76">
                <a:extLst>
                  <a:ext uri="{FF2B5EF4-FFF2-40B4-BE49-F238E27FC236}">
                    <a16:creationId xmlns:a16="http://schemas.microsoft.com/office/drawing/2014/main" id="{1A223BAF-65BB-42CC-8611-6B6C7C4FB133}"/>
                  </a:ext>
                </a:extLst>
              </p:cNvPr>
              <p:cNvSpPr/>
              <p:nvPr/>
            </p:nvSpPr>
            <p:spPr>
              <a:xfrm>
                <a:off x="10419828" y="5043166"/>
                <a:ext cx="4381" cy="15716"/>
              </a:xfrm>
              <a:custGeom>
                <a:avLst/>
                <a:gdLst>
                  <a:gd name="connsiteX0" fmla="*/ 4982 w 4381"/>
                  <a:gd name="connsiteY0" fmla="*/ 435 h 15716"/>
                  <a:gd name="connsiteX1" fmla="*/ 601 w 4381"/>
                  <a:gd name="connsiteY1" fmla="*/ 15580 h 15716"/>
                  <a:gd name="connsiteX2" fmla="*/ 601 w 4381"/>
                  <a:gd name="connsiteY2" fmla="*/ -136 h 1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" h="15716">
                    <a:moveTo>
                      <a:pt x="4982" y="435"/>
                    </a:moveTo>
                    <a:cubicBezTo>
                      <a:pt x="3744" y="5579"/>
                      <a:pt x="2220" y="10532"/>
                      <a:pt x="601" y="15580"/>
                    </a:cubicBezTo>
                    <a:lnTo>
                      <a:pt x="601" y="-1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2F547FCF-FB4D-407C-A893-58FB38C2451D}"/>
                  </a:ext>
                </a:extLst>
              </p:cNvPr>
              <p:cNvSpPr/>
              <p:nvPr/>
            </p:nvSpPr>
            <p:spPr>
              <a:xfrm>
                <a:off x="10276636" y="5058882"/>
                <a:ext cx="143191" cy="359031"/>
              </a:xfrm>
              <a:custGeom>
                <a:avLst/>
                <a:gdLst>
                  <a:gd name="connsiteX0" fmla="*/ 53781 w 143191"/>
                  <a:gd name="connsiteY0" fmla="*/ 154740 h 359031"/>
                  <a:gd name="connsiteX1" fmla="*/ 143792 w 143191"/>
                  <a:gd name="connsiteY1" fmla="*/ -136 h 359031"/>
                  <a:gd name="connsiteX2" fmla="*/ 121408 w 143191"/>
                  <a:gd name="connsiteY2" fmla="*/ 140262 h 359031"/>
                  <a:gd name="connsiteX3" fmla="*/ 71116 w 143191"/>
                  <a:gd name="connsiteY3" fmla="*/ 219796 h 359031"/>
                  <a:gd name="connsiteX4" fmla="*/ 42541 w 143191"/>
                  <a:gd name="connsiteY4" fmla="*/ 307807 h 359031"/>
                  <a:gd name="connsiteX5" fmla="*/ 43399 w 143191"/>
                  <a:gd name="connsiteY5" fmla="*/ 341145 h 359031"/>
                  <a:gd name="connsiteX6" fmla="*/ 19015 w 143191"/>
                  <a:gd name="connsiteY6" fmla="*/ 358099 h 359031"/>
                  <a:gd name="connsiteX7" fmla="*/ 5299 w 143191"/>
                  <a:gd name="connsiteY7" fmla="*/ 338192 h 359031"/>
                  <a:gd name="connsiteX8" fmla="*/ 53781 w 143191"/>
                  <a:gd name="connsiteY8" fmla="*/ 154740 h 359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3191" h="359031">
                    <a:moveTo>
                      <a:pt x="53781" y="154740"/>
                    </a:moveTo>
                    <a:cubicBezTo>
                      <a:pt x="86356" y="104448"/>
                      <a:pt x="125409" y="56347"/>
                      <a:pt x="143792" y="-136"/>
                    </a:cubicBezTo>
                    <a:cubicBezTo>
                      <a:pt x="143792" y="47489"/>
                      <a:pt x="141506" y="96828"/>
                      <a:pt x="121408" y="140262"/>
                    </a:cubicBezTo>
                    <a:cubicBezTo>
                      <a:pt x="108264" y="168837"/>
                      <a:pt x="87976" y="193317"/>
                      <a:pt x="71116" y="219796"/>
                    </a:cubicBezTo>
                    <a:cubicBezTo>
                      <a:pt x="54257" y="246275"/>
                      <a:pt x="40446" y="276470"/>
                      <a:pt x="42541" y="307807"/>
                    </a:cubicBezTo>
                    <a:cubicBezTo>
                      <a:pt x="44580" y="318809"/>
                      <a:pt x="44875" y="330058"/>
                      <a:pt x="43399" y="341145"/>
                    </a:cubicBezTo>
                    <a:cubicBezTo>
                      <a:pt x="40637" y="351908"/>
                      <a:pt x="29587" y="361814"/>
                      <a:pt x="19015" y="358099"/>
                    </a:cubicBezTo>
                    <a:cubicBezTo>
                      <a:pt x="11490" y="354070"/>
                      <a:pt x="6385" y="346659"/>
                      <a:pt x="5299" y="338192"/>
                    </a:cubicBezTo>
                    <a:cubicBezTo>
                      <a:pt x="-11179" y="275136"/>
                      <a:pt x="18253" y="209414"/>
                      <a:pt x="53781" y="154740"/>
                    </a:cubicBezTo>
                    <a:close/>
                  </a:path>
                </a:pathLst>
              </a:custGeom>
              <a:solidFill>
                <a:srgbClr val="D747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79" name="Forma libre: forma 78">
                <a:extLst>
                  <a:ext uri="{FF2B5EF4-FFF2-40B4-BE49-F238E27FC236}">
                    <a16:creationId xmlns:a16="http://schemas.microsoft.com/office/drawing/2014/main" id="{1F0DF751-74E6-44D0-BBDD-14E74F121054}"/>
                  </a:ext>
                </a:extLst>
              </p:cNvPr>
              <p:cNvSpPr/>
              <p:nvPr/>
            </p:nvSpPr>
            <p:spPr>
              <a:xfrm>
                <a:off x="8844107" y="3110308"/>
                <a:ext cx="1066595" cy="952069"/>
              </a:xfrm>
              <a:custGeom>
                <a:avLst/>
                <a:gdLst>
                  <a:gd name="connsiteX0" fmla="*/ 601 w 1066595"/>
                  <a:gd name="connsiteY0" fmla="*/ 694186 h 952069"/>
                  <a:gd name="connsiteX1" fmla="*/ 61561 w 1066595"/>
                  <a:gd name="connsiteY1" fmla="*/ 667611 h 952069"/>
                  <a:gd name="connsiteX2" fmla="*/ 59275 w 1066595"/>
                  <a:gd name="connsiteY2" fmla="*/ 594269 h 952069"/>
                  <a:gd name="connsiteX3" fmla="*/ 40225 w 1066595"/>
                  <a:gd name="connsiteY3" fmla="*/ 522164 h 952069"/>
                  <a:gd name="connsiteX4" fmla="*/ 111662 w 1066595"/>
                  <a:gd name="connsiteY4" fmla="*/ 417389 h 952069"/>
                  <a:gd name="connsiteX5" fmla="*/ 104709 w 1066595"/>
                  <a:gd name="connsiteY5" fmla="*/ 274514 h 952069"/>
                  <a:gd name="connsiteX6" fmla="*/ 168431 w 1066595"/>
                  <a:gd name="connsiteY6" fmla="*/ 233557 h 952069"/>
                  <a:gd name="connsiteX7" fmla="*/ 201959 w 1066595"/>
                  <a:gd name="connsiteY7" fmla="*/ 206220 h 952069"/>
                  <a:gd name="connsiteX8" fmla="*/ 144143 w 1066595"/>
                  <a:gd name="connsiteY8" fmla="*/ 208030 h 952069"/>
                  <a:gd name="connsiteX9" fmla="*/ 76324 w 1066595"/>
                  <a:gd name="connsiteY9" fmla="*/ 148594 h 952069"/>
                  <a:gd name="connsiteX10" fmla="*/ 96803 w 1066595"/>
                  <a:gd name="connsiteY10" fmla="*/ 61631 h 952069"/>
                  <a:gd name="connsiteX11" fmla="*/ 184147 w 1066595"/>
                  <a:gd name="connsiteY11" fmla="*/ 48677 h 952069"/>
                  <a:gd name="connsiteX12" fmla="*/ 239583 w 1066595"/>
                  <a:gd name="connsiteY12" fmla="*/ 121162 h 952069"/>
                  <a:gd name="connsiteX13" fmla="*/ 251965 w 1066595"/>
                  <a:gd name="connsiteY13" fmla="*/ 147165 h 952069"/>
                  <a:gd name="connsiteX14" fmla="*/ 386363 w 1066595"/>
                  <a:gd name="connsiteY14" fmla="*/ 25340 h 952069"/>
                  <a:gd name="connsiteX15" fmla="*/ 554479 w 1066595"/>
                  <a:gd name="connsiteY15" fmla="*/ 23150 h 952069"/>
                  <a:gd name="connsiteX16" fmla="*/ 675542 w 1066595"/>
                  <a:gd name="connsiteY16" fmla="*/ 956 h 952069"/>
                  <a:gd name="connsiteX17" fmla="*/ 786889 w 1066595"/>
                  <a:gd name="connsiteY17" fmla="*/ 38390 h 952069"/>
                  <a:gd name="connsiteX18" fmla="*/ 819751 w 1066595"/>
                  <a:gd name="connsiteY18" fmla="*/ 102588 h 952069"/>
                  <a:gd name="connsiteX19" fmla="*/ 937289 w 1066595"/>
                  <a:gd name="connsiteY19" fmla="*/ 191456 h 952069"/>
                  <a:gd name="connsiteX20" fmla="*/ 950338 w 1066595"/>
                  <a:gd name="connsiteY20" fmla="*/ 310805 h 952069"/>
                  <a:gd name="connsiteX21" fmla="*/ 1024062 w 1066595"/>
                  <a:gd name="connsiteY21" fmla="*/ 418247 h 952069"/>
                  <a:gd name="connsiteX22" fmla="*/ 1062162 w 1066595"/>
                  <a:gd name="connsiteY22" fmla="*/ 537595 h 952069"/>
                  <a:gd name="connsiteX23" fmla="*/ 992248 w 1066595"/>
                  <a:gd name="connsiteY23" fmla="*/ 629035 h 952069"/>
                  <a:gd name="connsiteX24" fmla="*/ 989962 w 1066595"/>
                  <a:gd name="connsiteY24" fmla="*/ 712950 h 952069"/>
                  <a:gd name="connsiteX25" fmla="*/ 951862 w 1066595"/>
                  <a:gd name="connsiteY25" fmla="*/ 781054 h 952069"/>
                  <a:gd name="connsiteX26" fmla="*/ 638966 w 1066595"/>
                  <a:gd name="connsiteY26" fmla="*/ 863731 h 952069"/>
                  <a:gd name="connsiteX27" fmla="*/ 303686 w 1066595"/>
                  <a:gd name="connsiteY27" fmla="*/ 951932 h 952069"/>
                  <a:gd name="connsiteX28" fmla="*/ 17270 w 1066595"/>
                  <a:gd name="connsiteY28" fmla="*/ 789055 h 952069"/>
                  <a:gd name="connsiteX29" fmla="*/ 62228 w 1066595"/>
                  <a:gd name="connsiteY29" fmla="*/ 768862 h 952069"/>
                  <a:gd name="connsiteX30" fmla="*/ 601 w 1066595"/>
                  <a:gd name="connsiteY30" fmla="*/ 694186 h 952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66595" h="952069">
                    <a:moveTo>
                      <a:pt x="601" y="694186"/>
                    </a:moveTo>
                    <a:cubicBezTo>
                      <a:pt x="22413" y="706378"/>
                      <a:pt x="51655" y="690566"/>
                      <a:pt x="61561" y="667611"/>
                    </a:cubicBezTo>
                    <a:cubicBezTo>
                      <a:pt x="71467" y="644656"/>
                      <a:pt x="66895" y="618176"/>
                      <a:pt x="59275" y="594269"/>
                    </a:cubicBezTo>
                    <a:cubicBezTo>
                      <a:pt x="51655" y="570361"/>
                      <a:pt x="41368" y="547120"/>
                      <a:pt x="40225" y="522164"/>
                    </a:cubicBezTo>
                    <a:cubicBezTo>
                      <a:pt x="38320" y="475301"/>
                      <a:pt x="67342" y="432734"/>
                      <a:pt x="111662" y="417389"/>
                    </a:cubicBezTo>
                    <a:cubicBezTo>
                      <a:pt x="69181" y="383766"/>
                      <a:pt x="65752" y="311662"/>
                      <a:pt x="104709" y="274514"/>
                    </a:cubicBezTo>
                    <a:cubicBezTo>
                      <a:pt x="122902" y="256893"/>
                      <a:pt x="147190" y="247368"/>
                      <a:pt x="168431" y="233557"/>
                    </a:cubicBezTo>
                    <a:cubicBezTo>
                      <a:pt x="180461" y="225546"/>
                      <a:pt x="191691" y="216393"/>
                      <a:pt x="201959" y="206220"/>
                    </a:cubicBezTo>
                    <a:cubicBezTo>
                      <a:pt x="183033" y="210906"/>
                      <a:pt x="163326" y="211525"/>
                      <a:pt x="144143" y="208030"/>
                    </a:cubicBezTo>
                    <a:cubicBezTo>
                      <a:pt x="112863" y="201105"/>
                      <a:pt x="87288" y="178693"/>
                      <a:pt x="76324" y="148594"/>
                    </a:cubicBezTo>
                    <a:cubicBezTo>
                      <a:pt x="66057" y="118066"/>
                      <a:pt x="74000" y="84367"/>
                      <a:pt x="96803" y="61631"/>
                    </a:cubicBezTo>
                    <a:cubicBezTo>
                      <a:pt x="120387" y="39561"/>
                      <a:pt x="155172" y="34399"/>
                      <a:pt x="184147" y="48677"/>
                    </a:cubicBezTo>
                    <a:cubicBezTo>
                      <a:pt x="211008" y="63059"/>
                      <a:pt x="226248" y="92587"/>
                      <a:pt x="239583" y="121162"/>
                    </a:cubicBezTo>
                    <a:cubicBezTo>
                      <a:pt x="243774" y="129830"/>
                      <a:pt x="247870" y="138497"/>
                      <a:pt x="251965" y="147165"/>
                    </a:cubicBezTo>
                    <a:cubicBezTo>
                      <a:pt x="290065" y="96111"/>
                      <a:pt x="326832" y="43247"/>
                      <a:pt x="386363" y="25340"/>
                    </a:cubicBezTo>
                    <a:cubicBezTo>
                      <a:pt x="440275" y="9052"/>
                      <a:pt x="498282" y="27245"/>
                      <a:pt x="554479" y="23150"/>
                    </a:cubicBezTo>
                    <a:cubicBezTo>
                      <a:pt x="595437" y="20197"/>
                      <a:pt x="634680" y="5433"/>
                      <a:pt x="675542" y="956"/>
                    </a:cubicBezTo>
                    <a:cubicBezTo>
                      <a:pt x="716404" y="-3520"/>
                      <a:pt x="762791" y="5147"/>
                      <a:pt x="786889" y="38390"/>
                    </a:cubicBezTo>
                    <a:cubicBezTo>
                      <a:pt x="800987" y="57440"/>
                      <a:pt x="805463" y="83157"/>
                      <a:pt x="819751" y="102588"/>
                    </a:cubicBezTo>
                    <a:cubicBezTo>
                      <a:pt x="849373" y="142593"/>
                      <a:pt x="913001" y="148022"/>
                      <a:pt x="937289" y="191456"/>
                    </a:cubicBezTo>
                    <a:cubicBezTo>
                      <a:pt x="957006" y="226699"/>
                      <a:pt x="941861" y="271276"/>
                      <a:pt x="950338" y="310805"/>
                    </a:cubicBezTo>
                    <a:cubicBezTo>
                      <a:pt x="959863" y="353857"/>
                      <a:pt x="995011" y="385290"/>
                      <a:pt x="1024062" y="418247"/>
                    </a:cubicBezTo>
                    <a:cubicBezTo>
                      <a:pt x="1053113" y="451203"/>
                      <a:pt x="1078259" y="496732"/>
                      <a:pt x="1062162" y="537595"/>
                    </a:cubicBezTo>
                    <a:cubicBezTo>
                      <a:pt x="1047779" y="573504"/>
                      <a:pt x="1005869" y="592840"/>
                      <a:pt x="992248" y="629035"/>
                    </a:cubicBezTo>
                    <a:cubicBezTo>
                      <a:pt x="982247" y="655419"/>
                      <a:pt x="989486" y="684756"/>
                      <a:pt x="989962" y="712950"/>
                    </a:cubicBezTo>
                    <a:cubicBezTo>
                      <a:pt x="990439" y="741144"/>
                      <a:pt x="979199" y="774672"/>
                      <a:pt x="951862" y="781054"/>
                    </a:cubicBezTo>
                    <a:lnTo>
                      <a:pt x="638966" y="863731"/>
                    </a:lnTo>
                    <a:cubicBezTo>
                      <a:pt x="531238" y="907546"/>
                      <a:pt x="419891" y="952123"/>
                      <a:pt x="303686" y="951932"/>
                    </a:cubicBezTo>
                    <a:cubicBezTo>
                      <a:pt x="187481" y="951742"/>
                      <a:pt x="63180" y="895925"/>
                      <a:pt x="17270" y="789055"/>
                    </a:cubicBezTo>
                    <a:cubicBezTo>
                      <a:pt x="34281" y="788312"/>
                      <a:pt x="50369" y="781092"/>
                      <a:pt x="62228" y="768862"/>
                    </a:cubicBezTo>
                    <a:cubicBezTo>
                      <a:pt x="31424" y="754603"/>
                      <a:pt x="8754" y="727133"/>
                      <a:pt x="601" y="69418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80" name="Forma libre: forma 79">
                <a:extLst>
                  <a:ext uri="{FF2B5EF4-FFF2-40B4-BE49-F238E27FC236}">
                    <a16:creationId xmlns:a16="http://schemas.microsoft.com/office/drawing/2014/main" id="{A8155C22-BBE0-491D-A86B-C8B7FF99C5A4}"/>
                  </a:ext>
                </a:extLst>
              </p:cNvPr>
              <p:cNvSpPr/>
              <p:nvPr/>
            </p:nvSpPr>
            <p:spPr>
              <a:xfrm>
                <a:off x="9030931" y="3323603"/>
                <a:ext cx="121643" cy="579134"/>
              </a:xfrm>
              <a:custGeom>
                <a:avLst/>
                <a:gdLst>
                  <a:gd name="connsiteX0" fmla="*/ 70189 w 121643"/>
                  <a:gd name="connsiteY0" fmla="*/ 578998 h 579134"/>
                  <a:gd name="connsiteX1" fmla="*/ 7229 w 121643"/>
                  <a:gd name="connsiteY1" fmla="*/ 337063 h 579134"/>
                  <a:gd name="connsiteX2" fmla="*/ 27041 w 121643"/>
                  <a:gd name="connsiteY2" fmla="*/ 90080 h 579134"/>
                  <a:gd name="connsiteX3" fmla="*/ 81619 w 121643"/>
                  <a:gd name="connsiteY3" fmla="*/ -122 h 579134"/>
                  <a:gd name="connsiteX4" fmla="*/ 72094 w 121643"/>
                  <a:gd name="connsiteY4" fmla="*/ 82841 h 579134"/>
                  <a:gd name="connsiteX5" fmla="*/ 120386 w 121643"/>
                  <a:gd name="connsiteY5" fmla="*/ 333063 h 579134"/>
                  <a:gd name="connsiteX6" fmla="*/ 70285 w 121643"/>
                  <a:gd name="connsiteY6" fmla="*/ 578998 h 57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643" h="579134">
                    <a:moveTo>
                      <a:pt x="70189" y="578998"/>
                    </a:moveTo>
                    <a:cubicBezTo>
                      <a:pt x="44472" y="499655"/>
                      <a:pt x="18945" y="419645"/>
                      <a:pt x="7229" y="337063"/>
                    </a:cubicBezTo>
                    <a:cubicBezTo>
                      <a:pt x="-4487" y="254481"/>
                      <a:pt x="-2296" y="168280"/>
                      <a:pt x="27041" y="90080"/>
                    </a:cubicBezTo>
                    <a:cubicBezTo>
                      <a:pt x="31423" y="78174"/>
                      <a:pt x="69046" y="-1360"/>
                      <a:pt x="81619" y="-122"/>
                    </a:cubicBezTo>
                    <a:cubicBezTo>
                      <a:pt x="90573" y="735"/>
                      <a:pt x="67427" y="75030"/>
                      <a:pt x="72094" y="82841"/>
                    </a:cubicBezTo>
                    <a:cubicBezTo>
                      <a:pt x="115528" y="157422"/>
                      <a:pt x="127339" y="247052"/>
                      <a:pt x="120386" y="333063"/>
                    </a:cubicBezTo>
                    <a:cubicBezTo>
                      <a:pt x="112861" y="416644"/>
                      <a:pt x="96059" y="499131"/>
                      <a:pt x="70285" y="578998"/>
                    </a:cubicBezTo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81" name="Forma libre: forma 80">
                <a:extLst>
                  <a:ext uri="{FF2B5EF4-FFF2-40B4-BE49-F238E27FC236}">
                    <a16:creationId xmlns:a16="http://schemas.microsoft.com/office/drawing/2014/main" id="{82594701-E10C-44D7-85B6-43728158D852}"/>
                  </a:ext>
                </a:extLst>
              </p:cNvPr>
              <p:cNvSpPr/>
              <p:nvPr/>
            </p:nvSpPr>
            <p:spPr>
              <a:xfrm>
                <a:off x="9092311" y="3195792"/>
                <a:ext cx="699582" cy="1262108"/>
              </a:xfrm>
              <a:custGeom>
                <a:avLst/>
                <a:gdLst>
                  <a:gd name="connsiteX0" fmla="*/ 319230 w 699582"/>
                  <a:gd name="connsiteY0" fmla="*/ -136 h 1262108"/>
                  <a:gd name="connsiteX1" fmla="*/ 338280 w 699582"/>
                  <a:gd name="connsiteY1" fmla="*/ 912 h 1262108"/>
                  <a:gd name="connsiteX2" fmla="*/ 692324 w 699582"/>
                  <a:gd name="connsiteY2" fmla="*/ 364481 h 1262108"/>
                  <a:gd name="connsiteX3" fmla="*/ 697563 w 699582"/>
                  <a:gd name="connsiteY3" fmla="*/ 816728 h 1262108"/>
                  <a:gd name="connsiteX4" fmla="*/ 478488 w 699582"/>
                  <a:gd name="connsiteY4" fmla="*/ 1037993 h 1262108"/>
                  <a:gd name="connsiteX5" fmla="*/ 478488 w 699582"/>
                  <a:gd name="connsiteY5" fmla="*/ 1141435 h 1262108"/>
                  <a:gd name="connsiteX6" fmla="*/ 281130 w 699582"/>
                  <a:gd name="connsiteY6" fmla="*/ 1261355 h 1262108"/>
                  <a:gd name="connsiteX7" fmla="*/ 8810 w 699582"/>
                  <a:gd name="connsiteY7" fmla="*/ 1114956 h 1262108"/>
                  <a:gd name="connsiteX8" fmla="*/ 904 w 699582"/>
                  <a:gd name="connsiteY8" fmla="*/ 388103 h 1262108"/>
                  <a:gd name="connsiteX9" fmla="*/ 319230 w 699582"/>
                  <a:gd name="connsiteY9" fmla="*/ -136 h 1262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9582" h="1262108">
                    <a:moveTo>
                      <a:pt x="319230" y="-136"/>
                    </a:moveTo>
                    <a:lnTo>
                      <a:pt x="338280" y="912"/>
                    </a:lnTo>
                    <a:cubicBezTo>
                      <a:pt x="532990" y="11360"/>
                      <a:pt x="687047" y="169561"/>
                      <a:pt x="692324" y="364481"/>
                    </a:cubicBezTo>
                    <a:cubicBezTo>
                      <a:pt x="697277" y="545456"/>
                      <a:pt x="703944" y="719859"/>
                      <a:pt x="697563" y="816728"/>
                    </a:cubicBezTo>
                    <a:cubicBezTo>
                      <a:pt x="684323" y="1016753"/>
                      <a:pt x="478488" y="1037993"/>
                      <a:pt x="478488" y="1037993"/>
                    </a:cubicBezTo>
                    <a:lnTo>
                      <a:pt x="478488" y="1141435"/>
                    </a:lnTo>
                    <a:cubicBezTo>
                      <a:pt x="469725" y="1246972"/>
                      <a:pt x="332946" y="1265927"/>
                      <a:pt x="281130" y="1261355"/>
                    </a:cubicBezTo>
                    <a:cubicBezTo>
                      <a:pt x="102155" y="1261355"/>
                      <a:pt x="8810" y="1114956"/>
                      <a:pt x="8810" y="1114956"/>
                    </a:cubicBezTo>
                    <a:lnTo>
                      <a:pt x="904" y="388103"/>
                    </a:lnTo>
                    <a:cubicBezTo>
                      <a:pt x="-6144" y="179220"/>
                      <a:pt x="109870" y="912"/>
                      <a:pt x="319230" y="-136"/>
                    </a:cubicBezTo>
                    <a:close/>
                  </a:path>
                </a:pathLst>
              </a:custGeom>
              <a:solidFill>
                <a:srgbClr val="FFBF9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82" name="Forma libre: forma 81">
                <a:extLst>
                  <a:ext uri="{FF2B5EF4-FFF2-40B4-BE49-F238E27FC236}">
                    <a16:creationId xmlns:a16="http://schemas.microsoft.com/office/drawing/2014/main" id="{A53EA14B-D73C-4931-B7C8-44422C667C09}"/>
                  </a:ext>
                </a:extLst>
              </p:cNvPr>
              <p:cNvSpPr/>
              <p:nvPr/>
            </p:nvSpPr>
            <p:spPr>
              <a:xfrm>
                <a:off x="9313213" y="4142291"/>
                <a:ext cx="257175" cy="142184"/>
              </a:xfrm>
              <a:custGeom>
                <a:avLst/>
                <a:gdLst>
                  <a:gd name="connsiteX0" fmla="*/ 257776 w 257175"/>
                  <a:gd name="connsiteY0" fmla="*/ 91113 h 142184"/>
                  <a:gd name="connsiteX1" fmla="*/ 601 w 257175"/>
                  <a:gd name="connsiteY1" fmla="*/ -136 h 142184"/>
                  <a:gd name="connsiteX2" fmla="*/ 257776 w 257175"/>
                  <a:gd name="connsiteY2" fmla="*/ 141786 h 14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142184">
                    <a:moveTo>
                      <a:pt x="257776" y="91113"/>
                    </a:moveTo>
                    <a:cubicBezTo>
                      <a:pt x="257776" y="91113"/>
                      <a:pt x="130998" y="91685"/>
                      <a:pt x="601" y="-136"/>
                    </a:cubicBezTo>
                    <a:cubicBezTo>
                      <a:pt x="601" y="-136"/>
                      <a:pt x="56512" y="149121"/>
                      <a:pt x="257776" y="141786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83" name="Forma libre: forma 82">
                <a:extLst>
                  <a:ext uri="{FF2B5EF4-FFF2-40B4-BE49-F238E27FC236}">
                    <a16:creationId xmlns:a16="http://schemas.microsoft.com/office/drawing/2014/main" id="{4DC1C9F0-1532-4299-ADD4-583371F8FEFF}"/>
                  </a:ext>
                </a:extLst>
              </p:cNvPr>
              <p:cNvSpPr/>
              <p:nvPr/>
            </p:nvSpPr>
            <p:spPr>
              <a:xfrm>
                <a:off x="9634777" y="3623266"/>
                <a:ext cx="57245" cy="54880"/>
              </a:xfrm>
              <a:custGeom>
                <a:avLst/>
                <a:gdLst>
                  <a:gd name="connsiteX0" fmla="*/ 57846 w 57245"/>
                  <a:gd name="connsiteY0" fmla="*/ 27304 h 54880"/>
                  <a:gd name="connsiteX1" fmla="*/ 28699 w 57245"/>
                  <a:gd name="connsiteY1" fmla="*/ 54736 h 54880"/>
                  <a:gd name="connsiteX2" fmla="*/ 610 w 57245"/>
                  <a:gd name="connsiteY2" fmla="*/ 27981 h 54880"/>
                  <a:gd name="connsiteX3" fmla="*/ 601 w 57245"/>
                  <a:gd name="connsiteY3" fmla="*/ 27304 h 54880"/>
                  <a:gd name="connsiteX4" fmla="*/ 29747 w 57245"/>
                  <a:gd name="connsiteY4" fmla="*/ -128 h 54880"/>
                  <a:gd name="connsiteX5" fmla="*/ 57836 w 57245"/>
                  <a:gd name="connsiteY5" fmla="*/ 26628 h 54880"/>
                  <a:gd name="connsiteX6" fmla="*/ 57846 w 57245"/>
                  <a:gd name="connsiteY6" fmla="*/ 27304 h 5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" h="54880">
                    <a:moveTo>
                      <a:pt x="57846" y="27304"/>
                    </a:moveTo>
                    <a:cubicBezTo>
                      <a:pt x="57227" y="42859"/>
                      <a:pt x="44263" y="55060"/>
                      <a:pt x="28699" y="54736"/>
                    </a:cubicBezTo>
                    <a:cubicBezTo>
                      <a:pt x="13555" y="55108"/>
                      <a:pt x="982" y="43125"/>
                      <a:pt x="610" y="27981"/>
                    </a:cubicBezTo>
                    <a:cubicBezTo>
                      <a:pt x="601" y="27752"/>
                      <a:pt x="601" y="27533"/>
                      <a:pt x="601" y="27304"/>
                    </a:cubicBezTo>
                    <a:cubicBezTo>
                      <a:pt x="1220" y="11750"/>
                      <a:pt x="14183" y="-452"/>
                      <a:pt x="29747" y="-128"/>
                    </a:cubicBezTo>
                    <a:cubicBezTo>
                      <a:pt x="44892" y="-499"/>
                      <a:pt x="57465" y="11483"/>
                      <a:pt x="57836" y="26628"/>
                    </a:cubicBezTo>
                    <a:cubicBezTo>
                      <a:pt x="57846" y="26857"/>
                      <a:pt x="57846" y="27076"/>
                      <a:pt x="57846" y="273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84" name="Forma libre: forma 83">
                <a:extLst>
                  <a:ext uri="{FF2B5EF4-FFF2-40B4-BE49-F238E27FC236}">
                    <a16:creationId xmlns:a16="http://schemas.microsoft.com/office/drawing/2014/main" id="{719514AA-82E6-40CC-94C7-543615EA6BD3}"/>
                  </a:ext>
                </a:extLst>
              </p:cNvPr>
              <p:cNvSpPr/>
              <p:nvPr/>
            </p:nvSpPr>
            <p:spPr>
              <a:xfrm>
                <a:off x="9355885" y="3623266"/>
                <a:ext cx="57245" cy="54787"/>
              </a:xfrm>
              <a:custGeom>
                <a:avLst/>
                <a:gdLst>
                  <a:gd name="connsiteX0" fmla="*/ 57846 w 57245"/>
                  <a:gd name="connsiteY0" fmla="*/ 27304 h 54787"/>
                  <a:gd name="connsiteX1" fmla="*/ 28699 w 57245"/>
                  <a:gd name="connsiteY1" fmla="*/ 54641 h 54787"/>
                  <a:gd name="connsiteX2" fmla="*/ 610 w 57245"/>
                  <a:gd name="connsiteY2" fmla="*/ 28076 h 54787"/>
                  <a:gd name="connsiteX3" fmla="*/ 601 w 57245"/>
                  <a:gd name="connsiteY3" fmla="*/ 27304 h 54787"/>
                  <a:gd name="connsiteX4" fmla="*/ 29747 w 57245"/>
                  <a:gd name="connsiteY4" fmla="*/ -128 h 54787"/>
                  <a:gd name="connsiteX5" fmla="*/ 57836 w 57245"/>
                  <a:gd name="connsiteY5" fmla="*/ 26628 h 54787"/>
                  <a:gd name="connsiteX6" fmla="*/ 57846 w 57245"/>
                  <a:gd name="connsiteY6" fmla="*/ 27304 h 54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" h="54787">
                    <a:moveTo>
                      <a:pt x="57846" y="27304"/>
                    </a:moveTo>
                    <a:cubicBezTo>
                      <a:pt x="57179" y="42820"/>
                      <a:pt x="44235" y="54965"/>
                      <a:pt x="28699" y="54641"/>
                    </a:cubicBezTo>
                    <a:cubicBezTo>
                      <a:pt x="13612" y="55060"/>
                      <a:pt x="1029" y="43173"/>
                      <a:pt x="610" y="28076"/>
                    </a:cubicBezTo>
                    <a:cubicBezTo>
                      <a:pt x="601" y="27819"/>
                      <a:pt x="601" y="27561"/>
                      <a:pt x="601" y="27304"/>
                    </a:cubicBezTo>
                    <a:cubicBezTo>
                      <a:pt x="1220" y="11750"/>
                      <a:pt x="14183" y="-452"/>
                      <a:pt x="29747" y="-128"/>
                    </a:cubicBezTo>
                    <a:cubicBezTo>
                      <a:pt x="44892" y="-499"/>
                      <a:pt x="57465" y="11483"/>
                      <a:pt x="57836" y="26628"/>
                    </a:cubicBezTo>
                    <a:cubicBezTo>
                      <a:pt x="57846" y="26857"/>
                      <a:pt x="57846" y="27076"/>
                      <a:pt x="57846" y="273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85" name="Forma libre: forma 84">
                <a:extLst>
                  <a:ext uri="{FF2B5EF4-FFF2-40B4-BE49-F238E27FC236}">
                    <a16:creationId xmlns:a16="http://schemas.microsoft.com/office/drawing/2014/main" id="{259A4459-6706-4116-90F9-D57AA6BF3BE8}"/>
                  </a:ext>
                </a:extLst>
              </p:cNvPr>
              <p:cNvSpPr/>
              <p:nvPr/>
            </p:nvSpPr>
            <p:spPr>
              <a:xfrm>
                <a:off x="9531555" y="3622784"/>
                <a:ext cx="80232" cy="260265"/>
              </a:xfrm>
              <a:custGeom>
                <a:avLst/>
                <a:gdLst>
                  <a:gd name="connsiteX0" fmla="*/ 1430 w 80232"/>
                  <a:gd name="connsiteY0" fmla="*/ 257434 h 260265"/>
                  <a:gd name="connsiteX1" fmla="*/ 51912 w 80232"/>
                  <a:gd name="connsiteY1" fmla="*/ 251052 h 260265"/>
                  <a:gd name="connsiteX2" fmla="*/ 68962 w 80232"/>
                  <a:gd name="connsiteY2" fmla="*/ 244194 h 260265"/>
                  <a:gd name="connsiteX3" fmla="*/ 64961 w 80232"/>
                  <a:gd name="connsiteY3" fmla="*/ 220572 h 260265"/>
                  <a:gd name="connsiteX4" fmla="*/ 44959 w 80232"/>
                  <a:gd name="connsiteY4" fmla="*/ 159421 h 260265"/>
                  <a:gd name="connsiteX5" fmla="*/ 1049 w 80232"/>
                  <a:gd name="connsiteY5" fmla="*/ -122 h 260265"/>
                  <a:gd name="connsiteX6" fmla="*/ 57627 w 80232"/>
                  <a:gd name="connsiteY6" fmla="*/ 155516 h 260265"/>
                  <a:gd name="connsiteX7" fmla="*/ 76677 w 80232"/>
                  <a:gd name="connsiteY7" fmla="*/ 217048 h 260265"/>
                  <a:gd name="connsiteX8" fmla="*/ 79153 w 80232"/>
                  <a:gd name="connsiteY8" fmla="*/ 248099 h 260265"/>
                  <a:gd name="connsiteX9" fmla="*/ 65628 w 80232"/>
                  <a:gd name="connsiteY9" fmla="*/ 258958 h 260265"/>
                  <a:gd name="connsiteX10" fmla="*/ 52102 w 80232"/>
                  <a:gd name="connsiteY10" fmla="*/ 260101 h 260265"/>
                  <a:gd name="connsiteX11" fmla="*/ 1430 w 80232"/>
                  <a:gd name="connsiteY11" fmla="*/ 257434 h 260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232" h="260265">
                    <a:moveTo>
                      <a:pt x="1430" y="257434"/>
                    </a:moveTo>
                    <a:cubicBezTo>
                      <a:pt x="1430" y="255624"/>
                      <a:pt x="20480" y="253338"/>
                      <a:pt x="51912" y="251052"/>
                    </a:cubicBezTo>
                    <a:cubicBezTo>
                      <a:pt x="59818" y="251052"/>
                      <a:pt x="67343" y="249528"/>
                      <a:pt x="68962" y="244194"/>
                    </a:cubicBezTo>
                    <a:cubicBezTo>
                      <a:pt x="70076" y="236098"/>
                      <a:pt x="68686" y="227849"/>
                      <a:pt x="64961" y="220572"/>
                    </a:cubicBezTo>
                    <a:lnTo>
                      <a:pt x="44959" y="159421"/>
                    </a:lnTo>
                    <a:cubicBezTo>
                      <a:pt x="17146" y="72363"/>
                      <a:pt x="-2666" y="1021"/>
                      <a:pt x="1049" y="-122"/>
                    </a:cubicBezTo>
                    <a:cubicBezTo>
                      <a:pt x="4763" y="-1265"/>
                      <a:pt x="29624" y="68458"/>
                      <a:pt x="57627" y="155516"/>
                    </a:cubicBezTo>
                    <a:cubicBezTo>
                      <a:pt x="64294" y="176976"/>
                      <a:pt x="70648" y="197493"/>
                      <a:pt x="76677" y="217048"/>
                    </a:cubicBezTo>
                    <a:cubicBezTo>
                      <a:pt x="81173" y="226773"/>
                      <a:pt x="82059" y="237783"/>
                      <a:pt x="79153" y="248099"/>
                    </a:cubicBezTo>
                    <a:cubicBezTo>
                      <a:pt x="76515" y="253576"/>
                      <a:pt x="71543" y="257567"/>
                      <a:pt x="65628" y="258958"/>
                    </a:cubicBezTo>
                    <a:cubicBezTo>
                      <a:pt x="61180" y="259853"/>
                      <a:pt x="56637" y="260243"/>
                      <a:pt x="52102" y="260101"/>
                    </a:cubicBezTo>
                    <a:cubicBezTo>
                      <a:pt x="20765" y="260101"/>
                      <a:pt x="1430" y="259148"/>
                      <a:pt x="1430" y="25743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86" name="Forma libre: forma 85">
                <a:extLst>
                  <a:ext uri="{FF2B5EF4-FFF2-40B4-BE49-F238E27FC236}">
                    <a16:creationId xmlns:a16="http://schemas.microsoft.com/office/drawing/2014/main" id="{545AF1E3-A1BD-49C8-A1F0-A7E04C3B2C23}"/>
                  </a:ext>
                </a:extLst>
              </p:cNvPr>
              <p:cNvSpPr/>
              <p:nvPr/>
            </p:nvSpPr>
            <p:spPr>
              <a:xfrm>
                <a:off x="9434524" y="3896819"/>
                <a:ext cx="99764" cy="93002"/>
              </a:xfrm>
              <a:custGeom>
                <a:avLst/>
                <a:gdLst>
                  <a:gd name="connsiteX0" fmla="*/ 6544 w 99764"/>
                  <a:gd name="connsiteY0" fmla="*/ -123 h 93002"/>
                  <a:gd name="connsiteX1" fmla="*/ 37215 w 99764"/>
                  <a:gd name="connsiteY1" fmla="*/ 58551 h 93002"/>
                  <a:gd name="connsiteX2" fmla="*/ 100366 w 99764"/>
                  <a:gd name="connsiteY2" fmla="*/ 87126 h 93002"/>
                  <a:gd name="connsiteX3" fmla="*/ 77030 w 99764"/>
                  <a:gd name="connsiteY3" fmla="*/ 92841 h 93002"/>
                  <a:gd name="connsiteX4" fmla="*/ 24166 w 99764"/>
                  <a:gd name="connsiteY4" fmla="*/ 71124 h 93002"/>
                  <a:gd name="connsiteX5" fmla="*/ 639 w 99764"/>
                  <a:gd name="connsiteY5" fmla="*/ 22070 h 93002"/>
                  <a:gd name="connsiteX6" fmla="*/ 6544 w 99764"/>
                  <a:gd name="connsiteY6" fmla="*/ -123 h 9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764" h="93002">
                    <a:moveTo>
                      <a:pt x="6544" y="-123"/>
                    </a:moveTo>
                    <a:cubicBezTo>
                      <a:pt x="11593" y="-123"/>
                      <a:pt x="9878" y="33309"/>
                      <a:pt x="37215" y="58551"/>
                    </a:cubicBezTo>
                    <a:cubicBezTo>
                      <a:pt x="64552" y="83792"/>
                      <a:pt x="100366" y="82077"/>
                      <a:pt x="100366" y="87126"/>
                    </a:cubicBezTo>
                    <a:cubicBezTo>
                      <a:pt x="100366" y="89221"/>
                      <a:pt x="92079" y="93222"/>
                      <a:pt x="77030" y="92841"/>
                    </a:cubicBezTo>
                    <a:cubicBezTo>
                      <a:pt x="57399" y="92060"/>
                      <a:pt x="38672" y="84363"/>
                      <a:pt x="24166" y="71124"/>
                    </a:cubicBezTo>
                    <a:cubicBezTo>
                      <a:pt x="10240" y="58455"/>
                      <a:pt x="1791" y="40863"/>
                      <a:pt x="639" y="22070"/>
                    </a:cubicBezTo>
                    <a:cubicBezTo>
                      <a:pt x="163" y="7592"/>
                      <a:pt x="4258" y="-504"/>
                      <a:pt x="6544" y="-12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87" name="Forma libre: forma 86">
                <a:extLst>
                  <a:ext uri="{FF2B5EF4-FFF2-40B4-BE49-F238E27FC236}">
                    <a16:creationId xmlns:a16="http://schemas.microsoft.com/office/drawing/2014/main" id="{AD46C6E5-D443-4E01-B78C-D5758259AF3B}"/>
                  </a:ext>
                </a:extLst>
              </p:cNvPr>
              <p:cNvSpPr/>
              <p:nvPr/>
            </p:nvSpPr>
            <p:spPr>
              <a:xfrm>
                <a:off x="9298081" y="3485671"/>
                <a:ext cx="141654" cy="37948"/>
              </a:xfrm>
              <a:custGeom>
                <a:avLst/>
                <a:gdLst>
                  <a:gd name="connsiteX0" fmla="*/ 142034 w 141654"/>
                  <a:gd name="connsiteY0" fmla="*/ 26596 h 37948"/>
                  <a:gd name="connsiteX1" fmla="*/ 71549 w 141654"/>
                  <a:gd name="connsiteY1" fmla="*/ 31644 h 37948"/>
                  <a:gd name="connsiteX2" fmla="*/ 969 w 141654"/>
                  <a:gd name="connsiteY2" fmla="*/ 34597 h 37948"/>
                  <a:gd name="connsiteX3" fmla="*/ 16780 w 141654"/>
                  <a:gd name="connsiteY3" fmla="*/ 15547 h 37948"/>
                  <a:gd name="connsiteX4" fmla="*/ 69835 w 141654"/>
                  <a:gd name="connsiteY4" fmla="*/ 116 h 37948"/>
                  <a:gd name="connsiteX5" fmla="*/ 124222 w 141654"/>
                  <a:gd name="connsiteY5" fmla="*/ 9641 h 37948"/>
                  <a:gd name="connsiteX6" fmla="*/ 142034 w 141654"/>
                  <a:gd name="connsiteY6" fmla="*/ 26596 h 3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54" h="37948">
                    <a:moveTo>
                      <a:pt x="142034" y="26596"/>
                    </a:moveTo>
                    <a:cubicBezTo>
                      <a:pt x="138510" y="34883"/>
                      <a:pt x="107935" y="29263"/>
                      <a:pt x="71549" y="31644"/>
                    </a:cubicBezTo>
                    <a:cubicBezTo>
                      <a:pt x="35164" y="34025"/>
                      <a:pt x="5445" y="42312"/>
                      <a:pt x="969" y="34597"/>
                    </a:cubicBezTo>
                    <a:cubicBezTo>
                      <a:pt x="-936" y="30882"/>
                      <a:pt x="4588" y="23262"/>
                      <a:pt x="16780" y="15547"/>
                    </a:cubicBezTo>
                    <a:cubicBezTo>
                      <a:pt x="32973" y="6222"/>
                      <a:pt x="51166" y="926"/>
                      <a:pt x="69835" y="116"/>
                    </a:cubicBezTo>
                    <a:cubicBezTo>
                      <a:pt x="88465" y="-1112"/>
                      <a:pt x="107115" y="2155"/>
                      <a:pt x="124222" y="9641"/>
                    </a:cubicBezTo>
                    <a:cubicBezTo>
                      <a:pt x="137176" y="15737"/>
                      <a:pt x="143558" y="22691"/>
                      <a:pt x="142034" y="2659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88" name="Forma libre: forma 87">
                <a:extLst>
                  <a:ext uri="{FF2B5EF4-FFF2-40B4-BE49-F238E27FC236}">
                    <a16:creationId xmlns:a16="http://schemas.microsoft.com/office/drawing/2014/main" id="{BACC91C5-691A-472E-B958-71E37FD95605}"/>
                  </a:ext>
                </a:extLst>
              </p:cNvPr>
              <p:cNvSpPr/>
              <p:nvPr/>
            </p:nvSpPr>
            <p:spPr>
              <a:xfrm>
                <a:off x="9625118" y="3502943"/>
                <a:ext cx="105669" cy="37810"/>
              </a:xfrm>
              <a:custGeom>
                <a:avLst/>
                <a:gdLst>
                  <a:gd name="connsiteX0" fmla="*/ 105320 w 105669"/>
                  <a:gd name="connsiteY0" fmla="*/ 35136 h 37810"/>
                  <a:gd name="connsiteX1" fmla="*/ 53123 w 105669"/>
                  <a:gd name="connsiteY1" fmla="*/ 31707 h 37810"/>
                  <a:gd name="connsiteX2" fmla="*/ 1116 w 105669"/>
                  <a:gd name="connsiteY2" fmla="*/ 26278 h 37810"/>
                  <a:gd name="connsiteX3" fmla="*/ 12737 w 105669"/>
                  <a:gd name="connsiteY3" fmla="*/ 9705 h 37810"/>
                  <a:gd name="connsiteX4" fmla="*/ 55790 w 105669"/>
                  <a:gd name="connsiteY4" fmla="*/ 180 h 37810"/>
                  <a:gd name="connsiteX5" fmla="*/ 96652 w 105669"/>
                  <a:gd name="connsiteY5" fmla="*/ 16467 h 37810"/>
                  <a:gd name="connsiteX6" fmla="*/ 105320 w 105669"/>
                  <a:gd name="connsiteY6" fmla="*/ 35136 h 3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669" h="37810">
                    <a:moveTo>
                      <a:pt x="105320" y="35136"/>
                    </a:moveTo>
                    <a:cubicBezTo>
                      <a:pt x="99510" y="41804"/>
                      <a:pt x="78650" y="33422"/>
                      <a:pt x="53123" y="31707"/>
                    </a:cubicBezTo>
                    <a:cubicBezTo>
                      <a:pt x="27596" y="29993"/>
                      <a:pt x="5498" y="33898"/>
                      <a:pt x="1116" y="26278"/>
                    </a:cubicBezTo>
                    <a:cubicBezTo>
                      <a:pt x="-884" y="22659"/>
                      <a:pt x="2926" y="15801"/>
                      <a:pt x="12737" y="9705"/>
                    </a:cubicBezTo>
                    <a:cubicBezTo>
                      <a:pt x="25739" y="2104"/>
                      <a:pt x="40798" y="-1230"/>
                      <a:pt x="55790" y="180"/>
                    </a:cubicBezTo>
                    <a:cubicBezTo>
                      <a:pt x="70773" y="1246"/>
                      <a:pt x="85051" y="6933"/>
                      <a:pt x="96652" y="16467"/>
                    </a:cubicBezTo>
                    <a:cubicBezTo>
                      <a:pt x="105320" y="24468"/>
                      <a:pt x="107892" y="31803"/>
                      <a:pt x="105320" y="351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89" name="Forma libre: forma 88">
                <a:extLst>
                  <a:ext uri="{FF2B5EF4-FFF2-40B4-BE49-F238E27FC236}">
                    <a16:creationId xmlns:a16="http://schemas.microsoft.com/office/drawing/2014/main" id="{1D148147-8BD3-4FE9-B7A2-6A04B26EAFE0}"/>
                  </a:ext>
                </a:extLst>
              </p:cNvPr>
              <p:cNvSpPr/>
              <p:nvPr/>
            </p:nvSpPr>
            <p:spPr>
              <a:xfrm>
                <a:off x="8962072" y="3724834"/>
                <a:ext cx="138638" cy="210523"/>
              </a:xfrm>
              <a:custGeom>
                <a:avLst/>
                <a:gdLst>
                  <a:gd name="connsiteX0" fmla="*/ 139239 w 138638"/>
                  <a:gd name="connsiteY0" fmla="*/ 8794 h 210523"/>
                  <a:gd name="connsiteX1" fmla="*/ 650 w 138638"/>
                  <a:gd name="connsiteY1" fmla="*/ 97948 h 210523"/>
                  <a:gd name="connsiteX2" fmla="*/ 136572 w 138638"/>
                  <a:gd name="connsiteY2" fmla="*/ 206056 h 210523"/>
                  <a:gd name="connsiteX3" fmla="*/ 139239 w 138638"/>
                  <a:gd name="connsiteY3" fmla="*/ 8794 h 21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638" h="210523">
                    <a:moveTo>
                      <a:pt x="139239" y="8794"/>
                    </a:moveTo>
                    <a:cubicBezTo>
                      <a:pt x="135905" y="7079"/>
                      <a:pt x="3698" y="-39403"/>
                      <a:pt x="650" y="97948"/>
                    </a:cubicBezTo>
                    <a:cubicBezTo>
                      <a:pt x="-2397" y="235298"/>
                      <a:pt x="136191" y="209962"/>
                      <a:pt x="136572" y="206056"/>
                    </a:cubicBezTo>
                    <a:cubicBezTo>
                      <a:pt x="136953" y="202151"/>
                      <a:pt x="139239" y="8794"/>
                      <a:pt x="139239" y="8794"/>
                    </a:cubicBezTo>
                    <a:close/>
                  </a:path>
                </a:pathLst>
              </a:custGeom>
              <a:solidFill>
                <a:srgbClr val="FFBF9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90" name="Forma libre: forma 89">
                <a:extLst>
                  <a:ext uri="{FF2B5EF4-FFF2-40B4-BE49-F238E27FC236}">
                    <a16:creationId xmlns:a16="http://schemas.microsoft.com/office/drawing/2014/main" id="{49AD0DFA-3760-44BC-A2D7-86721797196E}"/>
                  </a:ext>
                </a:extLst>
              </p:cNvPr>
              <p:cNvSpPr/>
              <p:nvPr/>
            </p:nvSpPr>
            <p:spPr>
              <a:xfrm>
                <a:off x="8996602" y="3768802"/>
                <a:ext cx="60701" cy="120175"/>
              </a:xfrm>
              <a:custGeom>
                <a:avLst/>
                <a:gdLst>
                  <a:gd name="connsiteX0" fmla="*/ 61180 w 60701"/>
                  <a:gd name="connsiteY0" fmla="*/ 109130 h 120175"/>
                  <a:gd name="connsiteX1" fmla="*/ 54703 w 60701"/>
                  <a:gd name="connsiteY1" fmla="*/ 112463 h 120175"/>
                  <a:gd name="connsiteX2" fmla="*/ 36796 w 60701"/>
                  <a:gd name="connsiteY2" fmla="*/ 112463 h 120175"/>
                  <a:gd name="connsiteX3" fmla="*/ 10507 w 60701"/>
                  <a:gd name="connsiteY3" fmla="*/ 58742 h 120175"/>
                  <a:gd name="connsiteX4" fmla="*/ 17936 w 60701"/>
                  <a:gd name="connsiteY4" fmla="*/ 24643 h 120175"/>
                  <a:gd name="connsiteX5" fmla="*/ 36415 w 60701"/>
                  <a:gd name="connsiteY5" fmla="*/ 6641 h 120175"/>
                  <a:gd name="connsiteX6" fmla="*/ 50321 w 60701"/>
                  <a:gd name="connsiteY6" fmla="*/ 13499 h 120175"/>
                  <a:gd name="connsiteX7" fmla="*/ 51940 w 60701"/>
                  <a:gd name="connsiteY7" fmla="*/ 20357 h 120175"/>
                  <a:gd name="connsiteX8" fmla="*/ 53941 w 60701"/>
                  <a:gd name="connsiteY8" fmla="*/ 12451 h 120175"/>
                  <a:gd name="connsiteX9" fmla="*/ 48702 w 60701"/>
                  <a:gd name="connsiteY9" fmla="*/ 3783 h 120175"/>
                  <a:gd name="connsiteX10" fmla="*/ 35557 w 60701"/>
                  <a:gd name="connsiteY10" fmla="*/ -27 h 120175"/>
                  <a:gd name="connsiteX11" fmla="*/ 10126 w 60701"/>
                  <a:gd name="connsiteY11" fmla="*/ 20738 h 120175"/>
                  <a:gd name="connsiteX12" fmla="*/ 601 w 60701"/>
                  <a:gd name="connsiteY12" fmla="*/ 58838 h 120175"/>
                  <a:gd name="connsiteX13" fmla="*/ 34224 w 60701"/>
                  <a:gd name="connsiteY13" fmla="*/ 118845 h 120175"/>
                  <a:gd name="connsiteX14" fmla="*/ 56131 w 60701"/>
                  <a:gd name="connsiteY14" fmla="*/ 115702 h 120175"/>
                  <a:gd name="connsiteX15" fmla="*/ 61180 w 60701"/>
                  <a:gd name="connsiteY15" fmla="*/ 109130 h 12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701" h="120175">
                    <a:moveTo>
                      <a:pt x="61180" y="109130"/>
                    </a:moveTo>
                    <a:cubicBezTo>
                      <a:pt x="60608" y="108654"/>
                      <a:pt x="58798" y="110749"/>
                      <a:pt x="54703" y="112463"/>
                    </a:cubicBezTo>
                    <a:cubicBezTo>
                      <a:pt x="48959" y="114788"/>
                      <a:pt x="42539" y="114788"/>
                      <a:pt x="36796" y="112463"/>
                    </a:cubicBezTo>
                    <a:cubicBezTo>
                      <a:pt x="22413" y="106844"/>
                      <a:pt x="10697" y="83888"/>
                      <a:pt x="10507" y="58742"/>
                    </a:cubicBezTo>
                    <a:cubicBezTo>
                      <a:pt x="10440" y="46969"/>
                      <a:pt x="12983" y="35320"/>
                      <a:pt x="17936" y="24643"/>
                    </a:cubicBezTo>
                    <a:cubicBezTo>
                      <a:pt x="20803" y="15994"/>
                      <a:pt x="27690" y="9279"/>
                      <a:pt x="36415" y="6641"/>
                    </a:cubicBezTo>
                    <a:cubicBezTo>
                      <a:pt x="42092" y="5307"/>
                      <a:pt x="47921" y="8184"/>
                      <a:pt x="50321" y="13499"/>
                    </a:cubicBezTo>
                    <a:cubicBezTo>
                      <a:pt x="52131" y="17404"/>
                      <a:pt x="51178" y="20166"/>
                      <a:pt x="51940" y="20357"/>
                    </a:cubicBezTo>
                    <a:cubicBezTo>
                      <a:pt x="52703" y="20547"/>
                      <a:pt x="54893" y="18166"/>
                      <a:pt x="53941" y="12451"/>
                    </a:cubicBezTo>
                    <a:cubicBezTo>
                      <a:pt x="53217" y="9060"/>
                      <a:pt x="51369" y="6003"/>
                      <a:pt x="48702" y="3783"/>
                    </a:cubicBezTo>
                    <a:cubicBezTo>
                      <a:pt x="44997" y="821"/>
                      <a:pt x="40272" y="-551"/>
                      <a:pt x="35557" y="-27"/>
                    </a:cubicBezTo>
                    <a:cubicBezTo>
                      <a:pt x="24013" y="1935"/>
                      <a:pt x="14355" y="9822"/>
                      <a:pt x="10126" y="20738"/>
                    </a:cubicBezTo>
                    <a:cubicBezTo>
                      <a:pt x="3858" y="32463"/>
                      <a:pt x="591" y="45550"/>
                      <a:pt x="601" y="58838"/>
                    </a:cubicBezTo>
                    <a:cubicBezTo>
                      <a:pt x="601" y="86555"/>
                      <a:pt x="14507" y="112749"/>
                      <a:pt x="34224" y="118845"/>
                    </a:cubicBezTo>
                    <a:cubicBezTo>
                      <a:pt x="41625" y="121198"/>
                      <a:pt x="49693" y="120036"/>
                      <a:pt x="56131" y="115702"/>
                    </a:cubicBezTo>
                    <a:cubicBezTo>
                      <a:pt x="60894" y="112463"/>
                      <a:pt x="61656" y="109320"/>
                      <a:pt x="61180" y="109130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91" name="Forma libre: forma 90">
                <a:extLst>
                  <a:ext uri="{FF2B5EF4-FFF2-40B4-BE49-F238E27FC236}">
                    <a16:creationId xmlns:a16="http://schemas.microsoft.com/office/drawing/2014/main" id="{D258F82F-1083-43C0-A1FE-EFEBEF00B0E5}"/>
                  </a:ext>
                </a:extLst>
              </p:cNvPr>
              <p:cNvSpPr/>
              <p:nvPr/>
            </p:nvSpPr>
            <p:spPr>
              <a:xfrm>
                <a:off x="9036341" y="3171357"/>
                <a:ext cx="666553" cy="665033"/>
              </a:xfrm>
              <a:custGeom>
                <a:avLst/>
                <a:gdLst>
                  <a:gd name="connsiteX0" fmla="*/ 662664 w 666553"/>
                  <a:gd name="connsiteY0" fmla="*/ 160221 h 665033"/>
                  <a:gd name="connsiteX1" fmla="*/ 564938 w 666553"/>
                  <a:gd name="connsiteY1" fmla="*/ 49826 h 665033"/>
                  <a:gd name="connsiteX2" fmla="*/ 280617 w 666553"/>
                  <a:gd name="connsiteY2" fmla="*/ 7249 h 665033"/>
                  <a:gd name="connsiteX3" fmla="*/ 64875 w 666553"/>
                  <a:gd name="connsiteY3" fmla="*/ 159649 h 665033"/>
                  <a:gd name="connsiteX4" fmla="*/ 677 w 666553"/>
                  <a:gd name="connsiteY4" fmla="*/ 434732 h 665033"/>
                  <a:gd name="connsiteX5" fmla="*/ 18965 w 666553"/>
                  <a:gd name="connsiteY5" fmla="*/ 518932 h 665033"/>
                  <a:gd name="connsiteX6" fmla="*/ 72114 w 666553"/>
                  <a:gd name="connsiteY6" fmla="*/ 611039 h 665033"/>
                  <a:gd name="connsiteX7" fmla="*/ 85925 w 666553"/>
                  <a:gd name="connsiteY7" fmla="*/ 653140 h 665033"/>
                  <a:gd name="connsiteX8" fmla="*/ 156220 w 666553"/>
                  <a:gd name="connsiteY8" fmla="*/ 630470 h 665033"/>
                  <a:gd name="connsiteX9" fmla="*/ 194320 w 666553"/>
                  <a:gd name="connsiteY9" fmla="*/ 451210 h 665033"/>
                  <a:gd name="connsiteX10" fmla="*/ 187367 w 666553"/>
                  <a:gd name="connsiteY10" fmla="*/ 320432 h 665033"/>
                  <a:gd name="connsiteX11" fmla="*/ 165269 w 666553"/>
                  <a:gd name="connsiteY11" fmla="*/ 252423 h 665033"/>
                  <a:gd name="connsiteX12" fmla="*/ 176223 w 666553"/>
                  <a:gd name="connsiteY12" fmla="*/ 183938 h 665033"/>
                  <a:gd name="connsiteX13" fmla="*/ 187557 w 666553"/>
                  <a:gd name="connsiteY13" fmla="*/ 172794 h 665033"/>
                  <a:gd name="connsiteX14" fmla="*/ 329956 w 666553"/>
                  <a:gd name="connsiteY14" fmla="*/ 147553 h 665033"/>
                  <a:gd name="connsiteX15" fmla="*/ 573415 w 666553"/>
                  <a:gd name="connsiteY15" fmla="*/ 192701 h 665033"/>
                  <a:gd name="connsiteX16" fmla="*/ 635709 w 666553"/>
                  <a:gd name="connsiteY16" fmla="*/ 131074 h 66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6553" h="665033">
                    <a:moveTo>
                      <a:pt x="662664" y="160221"/>
                    </a:moveTo>
                    <a:cubicBezTo>
                      <a:pt x="685048" y="148220"/>
                      <a:pt x="619230" y="75353"/>
                      <a:pt x="564938" y="49826"/>
                    </a:cubicBezTo>
                    <a:cubicBezTo>
                      <a:pt x="482832" y="11726"/>
                      <a:pt x="357102" y="-13325"/>
                      <a:pt x="280617" y="7249"/>
                    </a:cubicBezTo>
                    <a:cubicBezTo>
                      <a:pt x="188700" y="32110"/>
                      <a:pt x="111929" y="76687"/>
                      <a:pt x="64875" y="159649"/>
                    </a:cubicBezTo>
                    <a:cubicBezTo>
                      <a:pt x="17822" y="242612"/>
                      <a:pt x="-752" y="339482"/>
                      <a:pt x="677" y="434732"/>
                    </a:cubicBezTo>
                    <a:cubicBezTo>
                      <a:pt x="677" y="463783"/>
                      <a:pt x="3725" y="494168"/>
                      <a:pt x="18965" y="518932"/>
                    </a:cubicBezTo>
                    <a:cubicBezTo>
                      <a:pt x="38015" y="549508"/>
                      <a:pt x="74305" y="569129"/>
                      <a:pt x="72114" y="611039"/>
                    </a:cubicBezTo>
                    <a:cubicBezTo>
                      <a:pt x="70924" y="626355"/>
                      <a:pt x="75896" y="641510"/>
                      <a:pt x="85925" y="653140"/>
                    </a:cubicBezTo>
                    <a:cubicBezTo>
                      <a:pt x="110691" y="680191"/>
                      <a:pt x="141742" y="655426"/>
                      <a:pt x="156220" y="630470"/>
                    </a:cubicBezTo>
                    <a:cubicBezTo>
                      <a:pt x="187081" y="577035"/>
                      <a:pt x="191272" y="512836"/>
                      <a:pt x="194320" y="451210"/>
                    </a:cubicBezTo>
                    <a:cubicBezTo>
                      <a:pt x="196797" y="407395"/>
                      <a:pt x="199178" y="362723"/>
                      <a:pt x="187367" y="320432"/>
                    </a:cubicBezTo>
                    <a:cubicBezTo>
                      <a:pt x="180890" y="297476"/>
                      <a:pt x="170412" y="275759"/>
                      <a:pt x="165269" y="252423"/>
                    </a:cubicBezTo>
                    <a:cubicBezTo>
                      <a:pt x="160125" y="229087"/>
                      <a:pt x="161649" y="202988"/>
                      <a:pt x="176223" y="183938"/>
                    </a:cubicBezTo>
                    <a:cubicBezTo>
                      <a:pt x="179642" y="179871"/>
                      <a:pt x="183433" y="176147"/>
                      <a:pt x="187557" y="172794"/>
                    </a:cubicBezTo>
                    <a:cubicBezTo>
                      <a:pt x="227000" y="139314"/>
                      <a:pt x="281407" y="129674"/>
                      <a:pt x="329956" y="147553"/>
                    </a:cubicBezTo>
                    <a:cubicBezTo>
                      <a:pt x="407013" y="176128"/>
                      <a:pt x="538554" y="218514"/>
                      <a:pt x="573415" y="192701"/>
                    </a:cubicBezTo>
                    <a:cubicBezTo>
                      <a:pt x="623517" y="155554"/>
                      <a:pt x="635709" y="131074"/>
                      <a:pt x="635709" y="13107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92" name="Forma libre: forma 91">
                <a:extLst>
                  <a:ext uri="{FF2B5EF4-FFF2-40B4-BE49-F238E27FC236}">
                    <a16:creationId xmlns:a16="http://schemas.microsoft.com/office/drawing/2014/main" id="{D70804B2-2432-41C3-AB68-43B7D3B34C5F}"/>
                  </a:ext>
                </a:extLst>
              </p:cNvPr>
              <p:cNvSpPr/>
              <p:nvPr/>
            </p:nvSpPr>
            <p:spPr>
              <a:xfrm>
                <a:off x="9128523" y="3144380"/>
                <a:ext cx="511950" cy="242182"/>
              </a:xfrm>
              <a:custGeom>
                <a:avLst/>
                <a:gdLst>
                  <a:gd name="connsiteX0" fmla="*/ 195863 w 511950"/>
                  <a:gd name="connsiteY0" fmla="*/ 15652 h 242182"/>
                  <a:gd name="connsiteX1" fmla="*/ 427797 w 511950"/>
                  <a:gd name="connsiteY1" fmla="*/ 31368 h 242182"/>
                  <a:gd name="connsiteX2" fmla="*/ 509426 w 511950"/>
                  <a:gd name="connsiteY2" fmla="*/ 123666 h 242182"/>
                  <a:gd name="connsiteX3" fmla="*/ 463040 w 511950"/>
                  <a:gd name="connsiteY3" fmla="*/ 229774 h 242182"/>
                  <a:gd name="connsiteX4" fmla="*/ 460277 w 511950"/>
                  <a:gd name="connsiteY4" fmla="*/ 231393 h 242182"/>
                  <a:gd name="connsiteX5" fmla="*/ 305306 w 511950"/>
                  <a:gd name="connsiteY5" fmla="*/ 221107 h 242182"/>
                  <a:gd name="connsiteX6" fmla="*/ 163955 w 511950"/>
                  <a:gd name="connsiteY6" fmla="*/ 155098 h 242182"/>
                  <a:gd name="connsiteX7" fmla="*/ 601 w 511950"/>
                  <a:gd name="connsiteY7" fmla="*/ 148240 h 242182"/>
                  <a:gd name="connsiteX8" fmla="*/ 195863 w 511950"/>
                  <a:gd name="connsiteY8" fmla="*/ 15652 h 242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1950" h="242182">
                    <a:moveTo>
                      <a:pt x="195863" y="15652"/>
                    </a:moveTo>
                    <a:cubicBezTo>
                      <a:pt x="272063" y="-8541"/>
                      <a:pt x="357788" y="-6160"/>
                      <a:pt x="427797" y="31368"/>
                    </a:cubicBezTo>
                    <a:cubicBezTo>
                      <a:pt x="465040" y="51371"/>
                      <a:pt x="498568" y="82899"/>
                      <a:pt x="509426" y="123666"/>
                    </a:cubicBezTo>
                    <a:cubicBezTo>
                      <a:pt x="520285" y="164433"/>
                      <a:pt x="502378" y="214344"/>
                      <a:pt x="463040" y="229774"/>
                    </a:cubicBezTo>
                    <a:lnTo>
                      <a:pt x="460277" y="231393"/>
                    </a:lnTo>
                    <a:cubicBezTo>
                      <a:pt x="401413" y="250443"/>
                      <a:pt x="363408" y="242062"/>
                      <a:pt x="305306" y="221107"/>
                    </a:cubicBezTo>
                    <a:cubicBezTo>
                      <a:pt x="256347" y="203390"/>
                      <a:pt x="213008" y="172529"/>
                      <a:pt x="163955" y="155098"/>
                    </a:cubicBezTo>
                    <a:cubicBezTo>
                      <a:pt x="111405" y="136572"/>
                      <a:pt x="54522" y="134181"/>
                      <a:pt x="601" y="148240"/>
                    </a:cubicBezTo>
                    <a:cubicBezTo>
                      <a:pt x="53941" y="89185"/>
                      <a:pt x="120044" y="39941"/>
                      <a:pt x="195863" y="1565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93" name="Forma libre: forma 92">
                <a:extLst>
                  <a:ext uri="{FF2B5EF4-FFF2-40B4-BE49-F238E27FC236}">
                    <a16:creationId xmlns:a16="http://schemas.microsoft.com/office/drawing/2014/main" id="{9E2F282D-9BA1-44A6-BA23-6DA67ABF3C13}"/>
                  </a:ext>
                </a:extLst>
              </p:cNvPr>
              <p:cNvSpPr/>
              <p:nvPr/>
            </p:nvSpPr>
            <p:spPr>
              <a:xfrm>
                <a:off x="9062568" y="3227297"/>
                <a:ext cx="260092" cy="78935"/>
              </a:xfrm>
              <a:custGeom>
                <a:avLst/>
                <a:gdLst>
                  <a:gd name="connsiteX0" fmla="*/ 643 w 260092"/>
                  <a:gd name="connsiteY0" fmla="*/ 68562 h 78935"/>
                  <a:gd name="connsiteX1" fmla="*/ 35219 w 260092"/>
                  <a:gd name="connsiteY1" fmla="*/ 41035 h 78935"/>
                  <a:gd name="connsiteX2" fmla="*/ 76843 w 260092"/>
                  <a:gd name="connsiteY2" fmla="*/ 18746 h 78935"/>
                  <a:gd name="connsiteX3" fmla="*/ 132755 w 260092"/>
                  <a:gd name="connsiteY3" fmla="*/ 9221 h 78935"/>
                  <a:gd name="connsiteX4" fmla="*/ 228005 w 260092"/>
                  <a:gd name="connsiteY4" fmla="*/ 48750 h 78935"/>
                  <a:gd name="connsiteX5" fmla="*/ 260390 w 260092"/>
                  <a:gd name="connsiteY5" fmla="*/ 78754 h 78935"/>
                  <a:gd name="connsiteX6" fmla="*/ 254389 w 260092"/>
                  <a:gd name="connsiteY6" fmla="*/ 68181 h 78935"/>
                  <a:gd name="connsiteX7" fmla="*/ 232196 w 260092"/>
                  <a:gd name="connsiteY7" fmla="*/ 43797 h 78935"/>
                  <a:gd name="connsiteX8" fmla="*/ 132946 w 260092"/>
                  <a:gd name="connsiteY8" fmla="*/ 78 h 78935"/>
                  <a:gd name="connsiteX9" fmla="*/ 73224 w 260092"/>
                  <a:gd name="connsiteY9" fmla="*/ 10745 h 78935"/>
                  <a:gd name="connsiteX10" fmla="*/ 30837 w 260092"/>
                  <a:gd name="connsiteY10" fmla="*/ 35701 h 78935"/>
                  <a:gd name="connsiteX11" fmla="*/ 643 w 260092"/>
                  <a:gd name="connsiteY11" fmla="*/ 68562 h 78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0092" h="78935">
                    <a:moveTo>
                      <a:pt x="643" y="68562"/>
                    </a:moveTo>
                    <a:cubicBezTo>
                      <a:pt x="1786" y="69610"/>
                      <a:pt x="12835" y="56465"/>
                      <a:pt x="35219" y="41035"/>
                    </a:cubicBezTo>
                    <a:cubicBezTo>
                      <a:pt x="48154" y="31977"/>
                      <a:pt x="62127" y="24490"/>
                      <a:pt x="76843" y="18746"/>
                    </a:cubicBezTo>
                    <a:cubicBezTo>
                      <a:pt x="94531" y="11422"/>
                      <a:pt x="113639" y="8164"/>
                      <a:pt x="132755" y="9221"/>
                    </a:cubicBezTo>
                    <a:cubicBezTo>
                      <a:pt x="167588" y="13184"/>
                      <a:pt x="200602" y="26890"/>
                      <a:pt x="228005" y="48750"/>
                    </a:cubicBezTo>
                    <a:cubicBezTo>
                      <a:pt x="249246" y="65609"/>
                      <a:pt x="259152" y="79706"/>
                      <a:pt x="260390" y="78754"/>
                    </a:cubicBezTo>
                    <a:cubicBezTo>
                      <a:pt x="261628" y="77801"/>
                      <a:pt x="258961" y="74563"/>
                      <a:pt x="254389" y="68181"/>
                    </a:cubicBezTo>
                    <a:cubicBezTo>
                      <a:pt x="247941" y="59237"/>
                      <a:pt x="240492" y="51055"/>
                      <a:pt x="232196" y="43797"/>
                    </a:cubicBezTo>
                    <a:cubicBezTo>
                      <a:pt x="204498" y="19213"/>
                      <a:pt x="169788" y="3926"/>
                      <a:pt x="132946" y="78"/>
                    </a:cubicBezTo>
                    <a:cubicBezTo>
                      <a:pt x="112476" y="-1094"/>
                      <a:pt x="92026" y="2563"/>
                      <a:pt x="73224" y="10745"/>
                    </a:cubicBezTo>
                    <a:cubicBezTo>
                      <a:pt x="58022" y="17099"/>
                      <a:pt x="43763" y="25490"/>
                      <a:pt x="30837" y="35701"/>
                    </a:cubicBezTo>
                    <a:cubicBezTo>
                      <a:pt x="9311" y="53132"/>
                      <a:pt x="-119" y="68086"/>
                      <a:pt x="643" y="68562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94" name="Forma libre: forma 93">
                <a:extLst>
                  <a:ext uri="{FF2B5EF4-FFF2-40B4-BE49-F238E27FC236}">
                    <a16:creationId xmlns:a16="http://schemas.microsoft.com/office/drawing/2014/main" id="{192B0802-74B3-4E8C-AC86-EEE7B9524079}"/>
                  </a:ext>
                </a:extLst>
              </p:cNvPr>
              <p:cNvSpPr/>
              <p:nvPr/>
            </p:nvSpPr>
            <p:spPr>
              <a:xfrm>
                <a:off x="9048895" y="3344649"/>
                <a:ext cx="176812" cy="198710"/>
              </a:xfrm>
              <a:custGeom>
                <a:avLst/>
                <a:gdLst>
                  <a:gd name="connsiteX0" fmla="*/ 601 w 176812"/>
                  <a:gd name="connsiteY0" fmla="*/ -118 h 198710"/>
                  <a:gd name="connsiteX1" fmla="*/ 11078 w 176812"/>
                  <a:gd name="connsiteY1" fmla="*/ 39125 h 198710"/>
                  <a:gd name="connsiteX2" fmla="*/ 62609 w 176812"/>
                  <a:gd name="connsiteY2" fmla="*/ 122469 h 198710"/>
                  <a:gd name="connsiteX3" fmla="*/ 139285 w 176812"/>
                  <a:gd name="connsiteY3" fmla="*/ 183620 h 198710"/>
                  <a:gd name="connsiteX4" fmla="*/ 177385 w 176812"/>
                  <a:gd name="connsiteY4" fmla="*/ 198574 h 198710"/>
                  <a:gd name="connsiteX5" fmla="*/ 69847 w 176812"/>
                  <a:gd name="connsiteY5" fmla="*/ 116468 h 198710"/>
                  <a:gd name="connsiteX6" fmla="*/ 601 w 176812"/>
                  <a:gd name="connsiteY6" fmla="*/ -118 h 19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812" h="198710">
                    <a:moveTo>
                      <a:pt x="601" y="-118"/>
                    </a:moveTo>
                    <a:cubicBezTo>
                      <a:pt x="1763" y="13475"/>
                      <a:pt x="5306" y="26762"/>
                      <a:pt x="11078" y="39125"/>
                    </a:cubicBezTo>
                    <a:cubicBezTo>
                      <a:pt x="23261" y="69701"/>
                      <a:pt x="40701" y="97914"/>
                      <a:pt x="62609" y="122469"/>
                    </a:cubicBezTo>
                    <a:cubicBezTo>
                      <a:pt x="84449" y="147120"/>
                      <a:pt x="110396" y="167808"/>
                      <a:pt x="139285" y="183620"/>
                    </a:cubicBezTo>
                    <a:cubicBezTo>
                      <a:pt x="150981" y="190859"/>
                      <a:pt x="163888" y="195926"/>
                      <a:pt x="177385" y="198574"/>
                    </a:cubicBezTo>
                    <a:cubicBezTo>
                      <a:pt x="178909" y="195907"/>
                      <a:pt x="119663" y="173428"/>
                      <a:pt x="69847" y="116468"/>
                    </a:cubicBezTo>
                    <a:cubicBezTo>
                      <a:pt x="20032" y="59509"/>
                      <a:pt x="3458" y="-1356"/>
                      <a:pt x="601" y="-11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95" name="Forma libre: forma 94">
                <a:extLst>
                  <a:ext uri="{FF2B5EF4-FFF2-40B4-BE49-F238E27FC236}">
                    <a16:creationId xmlns:a16="http://schemas.microsoft.com/office/drawing/2014/main" id="{66AA1030-1B88-4860-B289-45792402446C}"/>
                  </a:ext>
                </a:extLst>
              </p:cNvPr>
              <p:cNvSpPr/>
              <p:nvPr/>
            </p:nvSpPr>
            <p:spPr>
              <a:xfrm>
                <a:off x="8992022" y="3366955"/>
                <a:ext cx="241466" cy="275981"/>
              </a:xfrm>
              <a:custGeom>
                <a:avLst/>
                <a:gdLst>
                  <a:gd name="connsiteX0" fmla="*/ 1561 w 241466"/>
                  <a:gd name="connsiteY0" fmla="*/ -135 h 275981"/>
                  <a:gd name="connsiteX1" fmla="*/ 990 w 241466"/>
                  <a:gd name="connsiteY1" fmla="*/ 15486 h 275981"/>
                  <a:gd name="connsiteX2" fmla="*/ 6990 w 241466"/>
                  <a:gd name="connsiteY2" fmla="*/ 57682 h 275981"/>
                  <a:gd name="connsiteX3" fmla="*/ 70522 w 241466"/>
                  <a:gd name="connsiteY3" fmla="*/ 182554 h 275981"/>
                  <a:gd name="connsiteX4" fmla="*/ 185489 w 241466"/>
                  <a:gd name="connsiteY4" fmla="*/ 262469 h 275981"/>
                  <a:gd name="connsiteX5" fmla="*/ 226542 w 241466"/>
                  <a:gd name="connsiteY5" fmla="*/ 274185 h 275981"/>
                  <a:gd name="connsiteX6" fmla="*/ 242068 w 241466"/>
                  <a:gd name="connsiteY6" fmla="*/ 275709 h 275981"/>
                  <a:gd name="connsiteX7" fmla="*/ 187965 w 241466"/>
                  <a:gd name="connsiteY7" fmla="*/ 256659 h 275981"/>
                  <a:gd name="connsiteX8" fmla="*/ 77380 w 241466"/>
                  <a:gd name="connsiteY8" fmla="*/ 176649 h 275981"/>
                  <a:gd name="connsiteX9" fmla="*/ 13277 w 241466"/>
                  <a:gd name="connsiteY9" fmla="*/ 56253 h 275981"/>
                  <a:gd name="connsiteX10" fmla="*/ 1561 w 241466"/>
                  <a:gd name="connsiteY10" fmla="*/ -135 h 27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1466" h="275981">
                    <a:moveTo>
                      <a:pt x="1561" y="-135"/>
                    </a:moveTo>
                    <a:cubicBezTo>
                      <a:pt x="513" y="5008"/>
                      <a:pt x="323" y="10285"/>
                      <a:pt x="990" y="15486"/>
                    </a:cubicBezTo>
                    <a:cubicBezTo>
                      <a:pt x="1809" y="29697"/>
                      <a:pt x="3819" y="43813"/>
                      <a:pt x="6990" y="57682"/>
                    </a:cubicBezTo>
                    <a:cubicBezTo>
                      <a:pt x="17668" y="103868"/>
                      <a:pt x="39480" y="146731"/>
                      <a:pt x="70522" y="182554"/>
                    </a:cubicBezTo>
                    <a:cubicBezTo>
                      <a:pt x="101764" y="218159"/>
                      <a:pt x="141236" y="245591"/>
                      <a:pt x="185489" y="262469"/>
                    </a:cubicBezTo>
                    <a:cubicBezTo>
                      <a:pt x="198814" y="267527"/>
                      <a:pt x="212550" y="271451"/>
                      <a:pt x="226542" y="274185"/>
                    </a:cubicBezTo>
                    <a:cubicBezTo>
                      <a:pt x="231590" y="275604"/>
                      <a:pt x="236848" y="276118"/>
                      <a:pt x="242068" y="275709"/>
                    </a:cubicBezTo>
                    <a:cubicBezTo>
                      <a:pt x="242068" y="274090"/>
                      <a:pt x="220446" y="270375"/>
                      <a:pt x="187965" y="256659"/>
                    </a:cubicBezTo>
                    <a:cubicBezTo>
                      <a:pt x="145646" y="238495"/>
                      <a:pt x="107879" y="211168"/>
                      <a:pt x="77380" y="176649"/>
                    </a:cubicBezTo>
                    <a:cubicBezTo>
                      <a:pt x="47348" y="141768"/>
                      <a:pt x="25450" y="100639"/>
                      <a:pt x="13277" y="56253"/>
                    </a:cubicBezTo>
                    <a:cubicBezTo>
                      <a:pt x="4038" y="21963"/>
                      <a:pt x="3180" y="-326"/>
                      <a:pt x="1561" y="-13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96" name="Forma libre: forma 95">
                <a:extLst>
                  <a:ext uri="{FF2B5EF4-FFF2-40B4-BE49-F238E27FC236}">
                    <a16:creationId xmlns:a16="http://schemas.microsoft.com/office/drawing/2014/main" id="{BF65FD6A-7730-4D9F-8F3C-05BCA60ABA65}"/>
                  </a:ext>
                </a:extLst>
              </p:cNvPr>
              <p:cNvSpPr/>
              <p:nvPr/>
            </p:nvSpPr>
            <p:spPr>
              <a:xfrm>
                <a:off x="9481139" y="3147691"/>
                <a:ext cx="197738" cy="162900"/>
              </a:xfrm>
              <a:custGeom>
                <a:avLst/>
                <a:gdLst>
                  <a:gd name="connsiteX0" fmla="*/ 601 w 197738"/>
                  <a:gd name="connsiteY0" fmla="*/ -136 h 162900"/>
                  <a:gd name="connsiteX1" fmla="*/ 36986 w 197738"/>
                  <a:gd name="connsiteY1" fmla="*/ 13580 h 162900"/>
                  <a:gd name="connsiteX2" fmla="*/ 116520 w 197738"/>
                  <a:gd name="connsiteY2" fmla="*/ 60538 h 162900"/>
                  <a:gd name="connsiteX3" fmla="*/ 177956 w 197738"/>
                  <a:gd name="connsiteY3" fmla="*/ 129690 h 162900"/>
                  <a:gd name="connsiteX4" fmla="*/ 198340 w 197738"/>
                  <a:gd name="connsiteY4" fmla="*/ 162741 h 162900"/>
                  <a:gd name="connsiteX5" fmla="*/ 183481 w 197738"/>
                  <a:gd name="connsiteY5" fmla="*/ 126356 h 162900"/>
                  <a:gd name="connsiteX6" fmla="*/ 122330 w 197738"/>
                  <a:gd name="connsiteY6" fmla="*/ 53490 h 162900"/>
                  <a:gd name="connsiteX7" fmla="*/ 39177 w 197738"/>
                  <a:gd name="connsiteY7" fmla="*/ 7484 h 162900"/>
                  <a:gd name="connsiteX8" fmla="*/ 601 w 197738"/>
                  <a:gd name="connsiteY8" fmla="*/ -136 h 16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738" h="162900">
                    <a:moveTo>
                      <a:pt x="601" y="-136"/>
                    </a:moveTo>
                    <a:cubicBezTo>
                      <a:pt x="601" y="1388"/>
                      <a:pt x="14888" y="4721"/>
                      <a:pt x="36986" y="13580"/>
                    </a:cubicBezTo>
                    <a:cubicBezTo>
                      <a:pt x="65714" y="25134"/>
                      <a:pt x="92527" y="40964"/>
                      <a:pt x="116520" y="60538"/>
                    </a:cubicBezTo>
                    <a:cubicBezTo>
                      <a:pt x="140390" y="80341"/>
                      <a:pt x="161106" y="103658"/>
                      <a:pt x="177956" y="129690"/>
                    </a:cubicBezTo>
                    <a:cubicBezTo>
                      <a:pt x="190815" y="149692"/>
                      <a:pt x="197006" y="163408"/>
                      <a:pt x="198340" y="162741"/>
                    </a:cubicBezTo>
                    <a:cubicBezTo>
                      <a:pt x="195682" y="149797"/>
                      <a:pt x="190644" y="137462"/>
                      <a:pt x="183481" y="126356"/>
                    </a:cubicBezTo>
                    <a:cubicBezTo>
                      <a:pt x="167764" y="98505"/>
                      <a:pt x="147038" y="73797"/>
                      <a:pt x="122330" y="53490"/>
                    </a:cubicBezTo>
                    <a:cubicBezTo>
                      <a:pt x="97699" y="33135"/>
                      <a:pt x="69504" y="17533"/>
                      <a:pt x="39177" y="7484"/>
                    </a:cubicBezTo>
                    <a:cubicBezTo>
                      <a:pt x="26890" y="2626"/>
                      <a:pt x="13812" y="45"/>
                      <a:pt x="601" y="-1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97" name="Forma libre: forma 96">
                <a:extLst>
                  <a:ext uri="{FF2B5EF4-FFF2-40B4-BE49-F238E27FC236}">
                    <a16:creationId xmlns:a16="http://schemas.microsoft.com/office/drawing/2014/main" id="{478A8209-85B2-454D-BA14-577A9FB5950E}"/>
                  </a:ext>
                </a:extLst>
              </p:cNvPr>
              <p:cNvSpPr/>
              <p:nvPr/>
            </p:nvSpPr>
            <p:spPr>
              <a:xfrm>
                <a:off x="8949303" y="3164913"/>
                <a:ext cx="104547" cy="124071"/>
              </a:xfrm>
              <a:custGeom>
                <a:avLst/>
                <a:gdLst>
                  <a:gd name="connsiteX0" fmla="*/ 1037 w 104547"/>
                  <a:gd name="connsiteY0" fmla="*/ -118 h 124071"/>
                  <a:gd name="connsiteX1" fmla="*/ 35898 w 104547"/>
                  <a:gd name="connsiteY1" fmla="*/ 76082 h 124071"/>
                  <a:gd name="connsiteX2" fmla="*/ 105145 w 104547"/>
                  <a:gd name="connsiteY2" fmla="*/ 123707 h 124071"/>
                  <a:gd name="connsiteX3" fmla="*/ 42852 w 104547"/>
                  <a:gd name="connsiteY3" fmla="*/ 70272 h 124071"/>
                  <a:gd name="connsiteX4" fmla="*/ 1037 w 104547"/>
                  <a:gd name="connsiteY4" fmla="*/ -118 h 124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547" h="124071">
                    <a:moveTo>
                      <a:pt x="1037" y="-118"/>
                    </a:moveTo>
                    <a:cubicBezTo>
                      <a:pt x="-1249" y="-118"/>
                      <a:pt x="4752" y="39697"/>
                      <a:pt x="35898" y="76082"/>
                    </a:cubicBezTo>
                    <a:cubicBezTo>
                      <a:pt x="67045" y="112468"/>
                      <a:pt x="104764" y="125898"/>
                      <a:pt x="105145" y="123707"/>
                    </a:cubicBezTo>
                    <a:cubicBezTo>
                      <a:pt x="105526" y="121516"/>
                      <a:pt x="71903" y="105324"/>
                      <a:pt x="42852" y="70272"/>
                    </a:cubicBezTo>
                    <a:cubicBezTo>
                      <a:pt x="13800" y="35220"/>
                      <a:pt x="3894" y="-1070"/>
                      <a:pt x="1037" y="-11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98" name="Forma libre: forma 97">
                <a:extLst>
                  <a:ext uri="{FF2B5EF4-FFF2-40B4-BE49-F238E27FC236}">
                    <a16:creationId xmlns:a16="http://schemas.microsoft.com/office/drawing/2014/main" id="{9EAFD6A5-8143-4E49-A001-199C26F7A4CE}"/>
                  </a:ext>
                </a:extLst>
              </p:cNvPr>
              <p:cNvSpPr/>
              <p:nvPr/>
            </p:nvSpPr>
            <p:spPr>
              <a:xfrm>
                <a:off x="9384555" y="3803868"/>
                <a:ext cx="10191" cy="10191"/>
              </a:xfrm>
              <a:custGeom>
                <a:avLst/>
                <a:gdLst>
                  <a:gd name="connsiteX0" fmla="*/ 601 w 10191"/>
                  <a:gd name="connsiteY0" fmla="*/ 5007 h 10191"/>
                  <a:gd name="connsiteX1" fmla="*/ 5649 w 10191"/>
                  <a:gd name="connsiteY1" fmla="*/ 10055 h 10191"/>
                  <a:gd name="connsiteX2" fmla="*/ 10793 w 10191"/>
                  <a:gd name="connsiteY2" fmla="*/ 5007 h 10191"/>
                  <a:gd name="connsiteX3" fmla="*/ 5649 w 10191"/>
                  <a:gd name="connsiteY3" fmla="*/ -136 h 10191"/>
                  <a:gd name="connsiteX4" fmla="*/ 601 w 10191"/>
                  <a:gd name="connsiteY4" fmla="*/ 5007 h 10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" h="10191">
                    <a:moveTo>
                      <a:pt x="601" y="5007"/>
                    </a:moveTo>
                    <a:cubicBezTo>
                      <a:pt x="601" y="7798"/>
                      <a:pt x="2858" y="10055"/>
                      <a:pt x="5649" y="10055"/>
                    </a:cubicBezTo>
                    <a:cubicBezTo>
                      <a:pt x="8449" y="10055"/>
                      <a:pt x="10745" y="7808"/>
                      <a:pt x="10793" y="5007"/>
                    </a:cubicBezTo>
                    <a:cubicBezTo>
                      <a:pt x="10793" y="2169"/>
                      <a:pt x="8487" y="-136"/>
                      <a:pt x="5649" y="-136"/>
                    </a:cubicBezTo>
                    <a:cubicBezTo>
                      <a:pt x="2849" y="-89"/>
                      <a:pt x="601" y="2207"/>
                      <a:pt x="601" y="5007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99" name="Forma libre: forma 98">
                <a:extLst>
                  <a:ext uri="{FF2B5EF4-FFF2-40B4-BE49-F238E27FC236}">
                    <a16:creationId xmlns:a16="http://schemas.microsoft.com/office/drawing/2014/main" id="{6186808E-88BB-49F3-B5E5-2CE660C1F32B}"/>
                  </a:ext>
                </a:extLst>
              </p:cNvPr>
              <p:cNvSpPr/>
              <p:nvPr/>
            </p:nvSpPr>
            <p:spPr>
              <a:xfrm>
                <a:off x="9346741" y="3803773"/>
                <a:ext cx="10286" cy="10287"/>
              </a:xfrm>
              <a:custGeom>
                <a:avLst/>
                <a:gdLst>
                  <a:gd name="connsiteX0" fmla="*/ 10287 w 10286"/>
                  <a:gd name="connsiteY0" fmla="*/ 5143 h 10287"/>
                  <a:gd name="connsiteX1" fmla="*/ 5144 w 10286"/>
                  <a:gd name="connsiteY1" fmla="*/ 10287 h 10287"/>
                  <a:gd name="connsiteX2" fmla="*/ 0 w 10286"/>
                  <a:gd name="connsiteY2" fmla="*/ 5143 h 10287"/>
                  <a:gd name="connsiteX3" fmla="*/ 5144 w 10286"/>
                  <a:gd name="connsiteY3" fmla="*/ 0 h 10287"/>
                  <a:gd name="connsiteX4" fmla="*/ 10287 w 10286"/>
                  <a:gd name="connsiteY4" fmla="*/ 5143 h 1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6" h="10287">
                    <a:moveTo>
                      <a:pt x="10287" y="5143"/>
                    </a:moveTo>
                    <a:cubicBezTo>
                      <a:pt x="10287" y="7984"/>
                      <a:pt x="7984" y="10287"/>
                      <a:pt x="5144" y="10287"/>
                    </a:cubicBezTo>
                    <a:cubicBezTo>
                      <a:pt x="2303" y="10287"/>
                      <a:pt x="0" y="7984"/>
                      <a:pt x="0" y="5143"/>
                    </a:cubicBezTo>
                    <a:cubicBezTo>
                      <a:pt x="0" y="2303"/>
                      <a:pt x="2303" y="0"/>
                      <a:pt x="5144" y="0"/>
                    </a:cubicBezTo>
                    <a:cubicBezTo>
                      <a:pt x="7984" y="0"/>
                      <a:pt x="10287" y="2303"/>
                      <a:pt x="10287" y="5143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0DCCD93B-6981-45C4-A4DC-CB3591AE17B0}"/>
                  </a:ext>
                </a:extLst>
              </p:cNvPr>
              <p:cNvSpPr/>
              <p:nvPr/>
            </p:nvSpPr>
            <p:spPr>
              <a:xfrm rot="9802201">
                <a:off x="8845388" y="4664555"/>
                <a:ext cx="655129" cy="889920"/>
              </a:xfrm>
              <a:custGeom>
                <a:avLst/>
                <a:gdLst>
                  <a:gd name="connsiteX0" fmla="*/ 636680 w 655129"/>
                  <a:gd name="connsiteY0" fmla="*/ -136 h 889920"/>
                  <a:gd name="connsiteX1" fmla="*/ 655730 w 655129"/>
                  <a:gd name="connsiteY1" fmla="*/ -136 h 889920"/>
                  <a:gd name="connsiteX2" fmla="*/ 655730 w 655129"/>
                  <a:gd name="connsiteY2" fmla="*/ 889784 h 889920"/>
                  <a:gd name="connsiteX3" fmla="*/ 636680 w 655129"/>
                  <a:gd name="connsiteY3" fmla="*/ 889784 h 889920"/>
                  <a:gd name="connsiteX4" fmla="*/ 19651 w 655129"/>
                  <a:gd name="connsiteY4" fmla="*/ 889784 h 889920"/>
                  <a:gd name="connsiteX5" fmla="*/ 601 w 655129"/>
                  <a:gd name="connsiteY5" fmla="*/ 889784 h 889920"/>
                  <a:gd name="connsiteX6" fmla="*/ 601 w 655129"/>
                  <a:gd name="connsiteY6" fmla="*/ -136 h 889920"/>
                  <a:gd name="connsiteX7" fmla="*/ 19651 w 655129"/>
                  <a:gd name="connsiteY7" fmla="*/ -136 h 88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5129" h="889920">
                    <a:moveTo>
                      <a:pt x="636680" y="-136"/>
                    </a:moveTo>
                    <a:cubicBezTo>
                      <a:pt x="647201" y="-136"/>
                      <a:pt x="655730" y="-136"/>
                      <a:pt x="655730" y="-136"/>
                    </a:cubicBezTo>
                    <a:lnTo>
                      <a:pt x="655730" y="889784"/>
                    </a:lnTo>
                    <a:cubicBezTo>
                      <a:pt x="655730" y="889784"/>
                      <a:pt x="647201" y="889784"/>
                      <a:pt x="636680" y="889784"/>
                    </a:cubicBezTo>
                    <a:lnTo>
                      <a:pt x="19651" y="889784"/>
                    </a:lnTo>
                    <a:cubicBezTo>
                      <a:pt x="9129" y="889784"/>
                      <a:pt x="601" y="889784"/>
                      <a:pt x="601" y="889784"/>
                    </a:cubicBezTo>
                    <a:lnTo>
                      <a:pt x="601" y="-136"/>
                    </a:lnTo>
                    <a:cubicBezTo>
                      <a:pt x="601" y="-136"/>
                      <a:pt x="9129" y="-136"/>
                      <a:pt x="19651" y="-13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37964ED2-EEA6-458A-A06D-C9510299EE05}"/>
                  </a:ext>
                </a:extLst>
              </p:cNvPr>
              <p:cNvSpPr/>
              <p:nvPr/>
            </p:nvSpPr>
            <p:spPr>
              <a:xfrm>
                <a:off x="9516729" y="5224685"/>
                <a:ext cx="103424" cy="102420"/>
              </a:xfrm>
              <a:custGeom>
                <a:avLst/>
                <a:gdLst>
                  <a:gd name="connsiteX0" fmla="*/ 62261 w 103424"/>
                  <a:gd name="connsiteY0" fmla="*/ 102285 h 102420"/>
                  <a:gd name="connsiteX1" fmla="*/ 103981 w 103424"/>
                  <a:gd name="connsiteY1" fmla="*/ 49707 h 102420"/>
                  <a:gd name="connsiteX2" fmla="*/ 50450 w 103424"/>
                  <a:gd name="connsiteY2" fmla="*/ -109 h 102420"/>
                  <a:gd name="connsiteX3" fmla="*/ 634 w 103424"/>
                  <a:gd name="connsiteY3" fmla="*/ 53421 h 102420"/>
                  <a:gd name="connsiteX4" fmla="*/ 10159 w 103424"/>
                  <a:gd name="connsiteY4" fmla="*/ 53421 h 102420"/>
                  <a:gd name="connsiteX5" fmla="*/ 50831 w 103424"/>
                  <a:gd name="connsiteY5" fmla="*/ 9797 h 102420"/>
                  <a:gd name="connsiteX6" fmla="*/ 94456 w 103424"/>
                  <a:gd name="connsiteY6" fmla="*/ 50316 h 102420"/>
                  <a:gd name="connsiteX7" fmla="*/ 94456 w 103424"/>
                  <a:gd name="connsiteY7" fmla="*/ 50373 h 102420"/>
                  <a:gd name="connsiteX8" fmla="*/ 60451 w 103424"/>
                  <a:gd name="connsiteY8" fmla="*/ 93331 h 10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424" h="102420">
                    <a:moveTo>
                      <a:pt x="62261" y="102285"/>
                    </a:moveTo>
                    <a:cubicBezTo>
                      <a:pt x="87283" y="97532"/>
                      <a:pt x="105038" y="75158"/>
                      <a:pt x="103981" y="49707"/>
                    </a:cubicBezTo>
                    <a:cubicBezTo>
                      <a:pt x="102847" y="21218"/>
                      <a:pt x="78949" y="-1023"/>
                      <a:pt x="50450" y="-109"/>
                    </a:cubicBezTo>
                    <a:cubicBezTo>
                      <a:pt x="21913" y="929"/>
                      <a:pt x="-385" y="24885"/>
                      <a:pt x="634" y="53421"/>
                    </a:cubicBezTo>
                    <a:lnTo>
                      <a:pt x="10159" y="53421"/>
                    </a:lnTo>
                    <a:cubicBezTo>
                      <a:pt x="9359" y="30152"/>
                      <a:pt x="27561" y="10626"/>
                      <a:pt x="50831" y="9797"/>
                    </a:cubicBezTo>
                    <a:cubicBezTo>
                      <a:pt x="74063" y="8940"/>
                      <a:pt x="93598" y="27085"/>
                      <a:pt x="94456" y="50316"/>
                    </a:cubicBezTo>
                    <a:cubicBezTo>
                      <a:pt x="94456" y="50335"/>
                      <a:pt x="94456" y="50354"/>
                      <a:pt x="94456" y="50373"/>
                    </a:cubicBezTo>
                    <a:cubicBezTo>
                      <a:pt x="95303" y="71129"/>
                      <a:pt x="80854" y="89388"/>
                      <a:pt x="60451" y="9333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02" name="Forma libre: forma 101">
                <a:extLst>
                  <a:ext uri="{FF2B5EF4-FFF2-40B4-BE49-F238E27FC236}">
                    <a16:creationId xmlns:a16="http://schemas.microsoft.com/office/drawing/2014/main" id="{2AF20129-3018-433B-B2E4-5669BF00B074}"/>
                  </a:ext>
                </a:extLst>
              </p:cNvPr>
              <p:cNvSpPr/>
              <p:nvPr/>
            </p:nvSpPr>
            <p:spPr>
              <a:xfrm>
                <a:off x="9495397" y="5154571"/>
                <a:ext cx="103418" cy="102526"/>
              </a:xfrm>
              <a:custGeom>
                <a:avLst/>
                <a:gdLst>
                  <a:gd name="connsiteX0" fmla="*/ 62258 w 103418"/>
                  <a:gd name="connsiteY0" fmla="*/ 102390 h 102526"/>
                  <a:gd name="connsiteX1" fmla="*/ 103977 w 103418"/>
                  <a:gd name="connsiteY1" fmla="*/ 49812 h 102526"/>
                  <a:gd name="connsiteX2" fmla="*/ 50704 w 103418"/>
                  <a:gd name="connsiteY2" fmla="*/ -109 h 102526"/>
                  <a:gd name="connsiteX3" fmla="*/ 50446 w 103418"/>
                  <a:gd name="connsiteY3" fmla="*/ -99 h 102526"/>
                  <a:gd name="connsiteX4" fmla="*/ 631 w 103418"/>
                  <a:gd name="connsiteY4" fmla="*/ 53431 h 102526"/>
                  <a:gd name="connsiteX5" fmla="*/ 10156 w 103418"/>
                  <a:gd name="connsiteY5" fmla="*/ 53431 h 102526"/>
                  <a:gd name="connsiteX6" fmla="*/ 50827 w 103418"/>
                  <a:gd name="connsiteY6" fmla="*/ 9712 h 102526"/>
                  <a:gd name="connsiteX7" fmla="*/ 94452 w 103418"/>
                  <a:gd name="connsiteY7" fmla="*/ 50383 h 102526"/>
                  <a:gd name="connsiteX8" fmla="*/ 60448 w 103418"/>
                  <a:gd name="connsiteY8" fmla="*/ 93341 h 102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418" h="102526">
                    <a:moveTo>
                      <a:pt x="62258" y="102390"/>
                    </a:moveTo>
                    <a:cubicBezTo>
                      <a:pt x="87261" y="97599"/>
                      <a:pt x="104996" y="75244"/>
                      <a:pt x="103977" y="49812"/>
                    </a:cubicBezTo>
                    <a:cubicBezTo>
                      <a:pt x="103053" y="21313"/>
                      <a:pt x="79193" y="-1033"/>
                      <a:pt x="50704" y="-109"/>
                    </a:cubicBezTo>
                    <a:cubicBezTo>
                      <a:pt x="50618" y="-109"/>
                      <a:pt x="50532" y="-99"/>
                      <a:pt x="50446" y="-99"/>
                    </a:cubicBezTo>
                    <a:cubicBezTo>
                      <a:pt x="21938" y="987"/>
                      <a:pt x="-331" y="24913"/>
                      <a:pt x="631" y="53431"/>
                    </a:cubicBezTo>
                    <a:lnTo>
                      <a:pt x="10156" y="53431"/>
                    </a:lnTo>
                    <a:cubicBezTo>
                      <a:pt x="9403" y="30162"/>
                      <a:pt x="27568" y="10645"/>
                      <a:pt x="50827" y="9712"/>
                    </a:cubicBezTo>
                    <a:cubicBezTo>
                      <a:pt x="74078" y="8959"/>
                      <a:pt x="93576" y="27133"/>
                      <a:pt x="94452" y="50383"/>
                    </a:cubicBezTo>
                    <a:cubicBezTo>
                      <a:pt x="95300" y="71138"/>
                      <a:pt x="80850" y="89398"/>
                      <a:pt x="60448" y="933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03" name="Forma libre: forma 102">
                <a:extLst>
                  <a:ext uri="{FF2B5EF4-FFF2-40B4-BE49-F238E27FC236}">
                    <a16:creationId xmlns:a16="http://schemas.microsoft.com/office/drawing/2014/main" id="{E6E48D05-7DDF-49F1-98C5-8438F062C2F7}"/>
                  </a:ext>
                </a:extLst>
              </p:cNvPr>
              <p:cNvSpPr/>
              <p:nvPr/>
            </p:nvSpPr>
            <p:spPr>
              <a:xfrm>
                <a:off x="9474060" y="5084476"/>
                <a:ext cx="103421" cy="102516"/>
              </a:xfrm>
              <a:custGeom>
                <a:avLst/>
                <a:gdLst>
                  <a:gd name="connsiteX0" fmla="*/ 62258 w 103421"/>
                  <a:gd name="connsiteY0" fmla="*/ 102381 h 102516"/>
                  <a:gd name="connsiteX1" fmla="*/ 103977 w 103421"/>
                  <a:gd name="connsiteY1" fmla="*/ 49707 h 102516"/>
                  <a:gd name="connsiteX2" fmla="*/ 87594 w 103421"/>
                  <a:gd name="connsiteY2" fmla="*/ 13703 h 102516"/>
                  <a:gd name="connsiteX3" fmla="*/ 50447 w 103421"/>
                  <a:gd name="connsiteY3" fmla="*/ -108 h 102516"/>
                  <a:gd name="connsiteX4" fmla="*/ 631 w 103421"/>
                  <a:gd name="connsiteY4" fmla="*/ 53422 h 102516"/>
                  <a:gd name="connsiteX5" fmla="*/ 10156 w 103421"/>
                  <a:gd name="connsiteY5" fmla="*/ 53422 h 102516"/>
                  <a:gd name="connsiteX6" fmla="*/ 50828 w 103421"/>
                  <a:gd name="connsiteY6" fmla="*/ 9702 h 102516"/>
                  <a:gd name="connsiteX7" fmla="*/ 81117 w 103421"/>
                  <a:gd name="connsiteY7" fmla="*/ 21037 h 102516"/>
                  <a:gd name="connsiteX8" fmla="*/ 94452 w 103421"/>
                  <a:gd name="connsiteY8" fmla="*/ 50374 h 102516"/>
                  <a:gd name="connsiteX9" fmla="*/ 60448 w 103421"/>
                  <a:gd name="connsiteY9" fmla="*/ 93237 h 10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421" h="102516">
                    <a:moveTo>
                      <a:pt x="62258" y="102381"/>
                    </a:moveTo>
                    <a:cubicBezTo>
                      <a:pt x="87299" y="97589"/>
                      <a:pt x="105044" y="75177"/>
                      <a:pt x="103977" y="49707"/>
                    </a:cubicBezTo>
                    <a:cubicBezTo>
                      <a:pt x="103549" y="36001"/>
                      <a:pt x="97643" y="23037"/>
                      <a:pt x="87594" y="13703"/>
                    </a:cubicBezTo>
                    <a:cubicBezTo>
                      <a:pt x="77507" y="4406"/>
                      <a:pt x="64163" y="-556"/>
                      <a:pt x="50447" y="-108"/>
                    </a:cubicBezTo>
                    <a:cubicBezTo>
                      <a:pt x="21938" y="978"/>
                      <a:pt x="-331" y="24904"/>
                      <a:pt x="631" y="53422"/>
                    </a:cubicBezTo>
                    <a:lnTo>
                      <a:pt x="10156" y="53422"/>
                    </a:lnTo>
                    <a:cubicBezTo>
                      <a:pt x="9403" y="30153"/>
                      <a:pt x="27567" y="10636"/>
                      <a:pt x="50828" y="9702"/>
                    </a:cubicBezTo>
                    <a:cubicBezTo>
                      <a:pt x="62019" y="9359"/>
                      <a:pt x="72897" y="13427"/>
                      <a:pt x="81117" y="21037"/>
                    </a:cubicBezTo>
                    <a:cubicBezTo>
                      <a:pt x="89299" y="28638"/>
                      <a:pt x="94109" y="39211"/>
                      <a:pt x="94452" y="50374"/>
                    </a:cubicBezTo>
                    <a:cubicBezTo>
                      <a:pt x="95338" y="71120"/>
                      <a:pt x="80850" y="89379"/>
                      <a:pt x="60448" y="9323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04" name="Forma libre: forma 103">
                <a:extLst>
                  <a:ext uri="{FF2B5EF4-FFF2-40B4-BE49-F238E27FC236}">
                    <a16:creationId xmlns:a16="http://schemas.microsoft.com/office/drawing/2014/main" id="{42705DD5-0CBE-4E03-9A79-4925519F287E}"/>
                  </a:ext>
                </a:extLst>
              </p:cNvPr>
              <p:cNvSpPr/>
              <p:nvPr/>
            </p:nvSpPr>
            <p:spPr>
              <a:xfrm>
                <a:off x="9452720" y="5014360"/>
                <a:ext cx="103429" cy="102433"/>
              </a:xfrm>
              <a:custGeom>
                <a:avLst/>
                <a:gdLst>
                  <a:gd name="connsiteX0" fmla="*/ 62262 w 103429"/>
                  <a:gd name="connsiteY0" fmla="*/ 102298 h 102433"/>
                  <a:gd name="connsiteX1" fmla="*/ 103982 w 103429"/>
                  <a:gd name="connsiteY1" fmla="*/ 49720 h 102433"/>
                  <a:gd name="connsiteX2" fmla="*/ 50613 w 103429"/>
                  <a:gd name="connsiteY2" fmla="*/ -106 h 102433"/>
                  <a:gd name="connsiteX3" fmla="*/ 50451 w 103429"/>
                  <a:gd name="connsiteY3" fmla="*/ -96 h 102433"/>
                  <a:gd name="connsiteX4" fmla="*/ 14542 w 103429"/>
                  <a:gd name="connsiteY4" fmla="*/ 16382 h 102433"/>
                  <a:gd name="connsiteX5" fmla="*/ 636 w 103429"/>
                  <a:gd name="connsiteY5" fmla="*/ 53434 h 102433"/>
                  <a:gd name="connsiteX6" fmla="*/ 10161 w 103429"/>
                  <a:gd name="connsiteY6" fmla="*/ 53434 h 102433"/>
                  <a:gd name="connsiteX7" fmla="*/ 21495 w 103429"/>
                  <a:gd name="connsiteY7" fmla="*/ 23240 h 102433"/>
                  <a:gd name="connsiteX8" fmla="*/ 50832 w 103429"/>
                  <a:gd name="connsiteY8" fmla="*/ 9810 h 102433"/>
                  <a:gd name="connsiteX9" fmla="*/ 81122 w 103429"/>
                  <a:gd name="connsiteY9" fmla="*/ 21049 h 102433"/>
                  <a:gd name="connsiteX10" fmla="*/ 94552 w 103429"/>
                  <a:gd name="connsiteY10" fmla="*/ 50482 h 102433"/>
                  <a:gd name="connsiteX11" fmla="*/ 60453 w 103429"/>
                  <a:gd name="connsiteY11" fmla="*/ 93344 h 102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3429" h="102433">
                    <a:moveTo>
                      <a:pt x="62262" y="102298"/>
                    </a:moveTo>
                    <a:cubicBezTo>
                      <a:pt x="87313" y="97583"/>
                      <a:pt x="105087" y="75180"/>
                      <a:pt x="103982" y="49720"/>
                    </a:cubicBezTo>
                    <a:cubicBezTo>
                      <a:pt x="103001" y="21221"/>
                      <a:pt x="79112" y="-1077"/>
                      <a:pt x="50613" y="-106"/>
                    </a:cubicBezTo>
                    <a:cubicBezTo>
                      <a:pt x="50556" y="-96"/>
                      <a:pt x="50508" y="-96"/>
                      <a:pt x="50451" y="-96"/>
                    </a:cubicBezTo>
                    <a:cubicBezTo>
                      <a:pt x="36764" y="380"/>
                      <a:pt x="23829" y="6314"/>
                      <a:pt x="14542" y="16382"/>
                    </a:cubicBezTo>
                    <a:cubicBezTo>
                      <a:pt x="5141" y="26374"/>
                      <a:pt x="131" y="39718"/>
                      <a:pt x="636" y="53434"/>
                    </a:cubicBezTo>
                    <a:lnTo>
                      <a:pt x="10161" y="53434"/>
                    </a:lnTo>
                    <a:cubicBezTo>
                      <a:pt x="9741" y="42262"/>
                      <a:pt x="13818" y="31374"/>
                      <a:pt x="21495" y="23240"/>
                    </a:cubicBezTo>
                    <a:cubicBezTo>
                      <a:pt x="29068" y="14991"/>
                      <a:pt x="39640" y="10153"/>
                      <a:pt x="50832" y="9810"/>
                    </a:cubicBezTo>
                    <a:cubicBezTo>
                      <a:pt x="62015" y="9410"/>
                      <a:pt x="72902" y="13448"/>
                      <a:pt x="81122" y="21049"/>
                    </a:cubicBezTo>
                    <a:cubicBezTo>
                      <a:pt x="89294" y="28707"/>
                      <a:pt x="94123" y="39290"/>
                      <a:pt x="94552" y="50482"/>
                    </a:cubicBezTo>
                    <a:cubicBezTo>
                      <a:pt x="95343" y="71237"/>
                      <a:pt x="80855" y="89449"/>
                      <a:pt x="60453" y="9334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05" name="Forma libre: forma 104">
                <a:extLst>
                  <a:ext uri="{FF2B5EF4-FFF2-40B4-BE49-F238E27FC236}">
                    <a16:creationId xmlns:a16="http://schemas.microsoft.com/office/drawing/2014/main" id="{376FF6F6-4B1A-4430-9B5E-1777A23B2B8B}"/>
                  </a:ext>
                </a:extLst>
              </p:cNvPr>
              <p:cNvSpPr/>
              <p:nvPr/>
            </p:nvSpPr>
            <p:spPr>
              <a:xfrm>
                <a:off x="9431099" y="4944265"/>
                <a:ext cx="103333" cy="102425"/>
              </a:xfrm>
              <a:custGeom>
                <a:avLst/>
                <a:gdLst>
                  <a:gd name="connsiteX0" fmla="*/ 62166 w 103333"/>
                  <a:gd name="connsiteY0" fmla="*/ 102289 h 102425"/>
                  <a:gd name="connsiteX1" fmla="*/ 103885 w 103333"/>
                  <a:gd name="connsiteY1" fmla="*/ 49711 h 102425"/>
                  <a:gd name="connsiteX2" fmla="*/ 87502 w 103333"/>
                  <a:gd name="connsiteY2" fmla="*/ 13707 h 102425"/>
                  <a:gd name="connsiteX3" fmla="*/ 50450 w 103333"/>
                  <a:gd name="connsiteY3" fmla="*/ -105 h 102425"/>
                  <a:gd name="connsiteX4" fmla="*/ 634 w 103333"/>
                  <a:gd name="connsiteY4" fmla="*/ 53426 h 102425"/>
                  <a:gd name="connsiteX5" fmla="*/ 10159 w 103333"/>
                  <a:gd name="connsiteY5" fmla="*/ 53426 h 102425"/>
                  <a:gd name="connsiteX6" fmla="*/ 50679 w 103333"/>
                  <a:gd name="connsiteY6" fmla="*/ 9801 h 102425"/>
                  <a:gd name="connsiteX7" fmla="*/ 50736 w 103333"/>
                  <a:gd name="connsiteY7" fmla="*/ 9801 h 102425"/>
                  <a:gd name="connsiteX8" fmla="*/ 81216 w 103333"/>
                  <a:gd name="connsiteY8" fmla="*/ 20755 h 102425"/>
                  <a:gd name="connsiteX9" fmla="*/ 94646 w 103333"/>
                  <a:gd name="connsiteY9" fmla="*/ 50187 h 102425"/>
                  <a:gd name="connsiteX10" fmla="*/ 60546 w 103333"/>
                  <a:gd name="connsiteY10" fmla="*/ 93050 h 10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3333" h="102425">
                    <a:moveTo>
                      <a:pt x="62166" y="102289"/>
                    </a:moveTo>
                    <a:cubicBezTo>
                      <a:pt x="87217" y="97574"/>
                      <a:pt x="104990" y="75171"/>
                      <a:pt x="103885" y="49711"/>
                    </a:cubicBezTo>
                    <a:cubicBezTo>
                      <a:pt x="103457" y="36005"/>
                      <a:pt x="97551" y="23041"/>
                      <a:pt x="87502" y="13707"/>
                    </a:cubicBezTo>
                    <a:cubicBezTo>
                      <a:pt x="77463" y="4381"/>
                      <a:pt x="64137" y="-581"/>
                      <a:pt x="50450" y="-105"/>
                    </a:cubicBezTo>
                    <a:cubicBezTo>
                      <a:pt x="21913" y="933"/>
                      <a:pt x="-385" y="24889"/>
                      <a:pt x="634" y="53426"/>
                    </a:cubicBezTo>
                    <a:lnTo>
                      <a:pt x="10159" y="53426"/>
                    </a:lnTo>
                    <a:cubicBezTo>
                      <a:pt x="9302" y="30194"/>
                      <a:pt x="27447" y="10658"/>
                      <a:pt x="50679" y="9801"/>
                    </a:cubicBezTo>
                    <a:cubicBezTo>
                      <a:pt x="50698" y="9801"/>
                      <a:pt x="50717" y="9801"/>
                      <a:pt x="50736" y="9801"/>
                    </a:cubicBezTo>
                    <a:cubicBezTo>
                      <a:pt x="61956" y="9211"/>
                      <a:pt x="72939" y="13154"/>
                      <a:pt x="81216" y="20755"/>
                    </a:cubicBezTo>
                    <a:cubicBezTo>
                      <a:pt x="89388" y="28413"/>
                      <a:pt x="94217" y="38995"/>
                      <a:pt x="94646" y="50187"/>
                    </a:cubicBezTo>
                    <a:cubicBezTo>
                      <a:pt x="95437" y="70942"/>
                      <a:pt x="80949" y="89154"/>
                      <a:pt x="60546" y="9305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06" name="Forma libre: forma 105">
                <a:extLst>
                  <a:ext uri="{FF2B5EF4-FFF2-40B4-BE49-F238E27FC236}">
                    <a16:creationId xmlns:a16="http://schemas.microsoft.com/office/drawing/2014/main" id="{D95A4778-5C18-432D-A722-898A4067ABB8}"/>
                  </a:ext>
                </a:extLst>
              </p:cNvPr>
              <p:cNvSpPr/>
              <p:nvPr/>
            </p:nvSpPr>
            <p:spPr>
              <a:xfrm>
                <a:off x="9410048" y="4874162"/>
                <a:ext cx="103425" cy="102423"/>
              </a:xfrm>
              <a:custGeom>
                <a:avLst/>
                <a:gdLst>
                  <a:gd name="connsiteX0" fmla="*/ 62262 w 103425"/>
                  <a:gd name="connsiteY0" fmla="*/ 102288 h 102423"/>
                  <a:gd name="connsiteX1" fmla="*/ 103982 w 103425"/>
                  <a:gd name="connsiteY1" fmla="*/ 49710 h 102423"/>
                  <a:gd name="connsiteX2" fmla="*/ 87599 w 103425"/>
                  <a:gd name="connsiteY2" fmla="*/ 13705 h 102423"/>
                  <a:gd name="connsiteX3" fmla="*/ 50547 w 103425"/>
                  <a:gd name="connsiteY3" fmla="*/ -106 h 102423"/>
                  <a:gd name="connsiteX4" fmla="*/ 14542 w 103425"/>
                  <a:gd name="connsiteY4" fmla="*/ 16277 h 102423"/>
                  <a:gd name="connsiteX5" fmla="*/ 636 w 103425"/>
                  <a:gd name="connsiteY5" fmla="*/ 53424 h 102423"/>
                  <a:gd name="connsiteX6" fmla="*/ 10161 w 103425"/>
                  <a:gd name="connsiteY6" fmla="*/ 53424 h 102423"/>
                  <a:gd name="connsiteX7" fmla="*/ 50832 w 103425"/>
                  <a:gd name="connsiteY7" fmla="*/ 9800 h 102423"/>
                  <a:gd name="connsiteX8" fmla="*/ 81122 w 103425"/>
                  <a:gd name="connsiteY8" fmla="*/ 21039 h 102423"/>
                  <a:gd name="connsiteX9" fmla="*/ 94552 w 103425"/>
                  <a:gd name="connsiteY9" fmla="*/ 50376 h 102423"/>
                  <a:gd name="connsiteX10" fmla="*/ 60453 w 103425"/>
                  <a:gd name="connsiteY10" fmla="*/ 93334 h 102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3425" h="102423">
                    <a:moveTo>
                      <a:pt x="62262" y="102288"/>
                    </a:moveTo>
                    <a:cubicBezTo>
                      <a:pt x="87285" y="97535"/>
                      <a:pt x="105039" y="75160"/>
                      <a:pt x="103982" y="49710"/>
                    </a:cubicBezTo>
                    <a:cubicBezTo>
                      <a:pt x="103553" y="36003"/>
                      <a:pt x="97648" y="23040"/>
                      <a:pt x="87599" y="13705"/>
                    </a:cubicBezTo>
                    <a:cubicBezTo>
                      <a:pt x="77550" y="4390"/>
                      <a:pt x="64234" y="-573"/>
                      <a:pt x="50547" y="-106"/>
                    </a:cubicBezTo>
                    <a:cubicBezTo>
                      <a:pt x="36840" y="322"/>
                      <a:pt x="23877" y="6228"/>
                      <a:pt x="14542" y="16277"/>
                    </a:cubicBezTo>
                    <a:cubicBezTo>
                      <a:pt x="5131" y="26307"/>
                      <a:pt x="131" y="39680"/>
                      <a:pt x="636" y="53424"/>
                    </a:cubicBezTo>
                    <a:lnTo>
                      <a:pt x="10161" y="53424"/>
                    </a:lnTo>
                    <a:cubicBezTo>
                      <a:pt x="9361" y="30155"/>
                      <a:pt x="27563" y="10628"/>
                      <a:pt x="50832" y="9800"/>
                    </a:cubicBezTo>
                    <a:cubicBezTo>
                      <a:pt x="62015" y="9400"/>
                      <a:pt x="72902" y="13438"/>
                      <a:pt x="81122" y="21039"/>
                    </a:cubicBezTo>
                    <a:cubicBezTo>
                      <a:pt x="89285" y="28669"/>
                      <a:pt x="94105" y="39213"/>
                      <a:pt x="94552" y="50376"/>
                    </a:cubicBezTo>
                    <a:cubicBezTo>
                      <a:pt x="95352" y="71150"/>
                      <a:pt x="80865" y="89400"/>
                      <a:pt x="60453" y="9333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07" name="Forma libre: forma 106">
                <a:extLst>
                  <a:ext uri="{FF2B5EF4-FFF2-40B4-BE49-F238E27FC236}">
                    <a16:creationId xmlns:a16="http://schemas.microsoft.com/office/drawing/2014/main" id="{BE2EC963-E97E-43BD-A697-D136818362E2}"/>
                  </a:ext>
                </a:extLst>
              </p:cNvPr>
              <p:cNvSpPr/>
              <p:nvPr/>
            </p:nvSpPr>
            <p:spPr>
              <a:xfrm>
                <a:off x="9388808" y="4803993"/>
                <a:ext cx="103329" cy="102489"/>
              </a:xfrm>
              <a:custGeom>
                <a:avLst/>
                <a:gdLst>
                  <a:gd name="connsiteX0" fmla="*/ 62166 w 103329"/>
                  <a:gd name="connsiteY0" fmla="*/ 102353 h 102489"/>
                  <a:gd name="connsiteX1" fmla="*/ 103885 w 103329"/>
                  <a:gd name="connsiteY1" fmla="*/ 49775 h 102489"/>
                  <a:gd name="connsiteX2" fmla="*/ 52260 w 103329"/>
                  <a:gd name="connsiteY2" fmla="*/ -136 h 102489"/>
                  <a:gd name="connsiteX3" fmla="*/ 50450 w 103329"/>
                  <a:gd name="connsiteY3" fmla="*/ -136 h 102489"/>
                  <a:gd name="connsiteX4" fmla="*/ 634 w 103329"/>
                  <a:gd name="connsiteY4" fmla="*/ 53395 h 102489"/>
                  <a:gd name="connsiteX5" fmla="*/ 10159 w 103329"/>
                  <a:gd name="connsiteY5" fmla="*/ 53395 h 102489"/>
                  <a:gd name="connsiteX6" fmla="*/ 50736 w 103329"/>
                  <a:gd name="connsiteY6" fmla="*/ 9675 h 102489"/>
                  <a:gd name="connsiteX7" fmla="*/ 94456 w 103329"/>
                  <a:gd name="connsiteY7" fmla="*/ 50346 h 102489"/>
                  <a:gd name="connsiteX8" fmla="*/ 60356 w 103329"/>
                  <a:gd name="connsiteY8" fmla="*/ 93304 h 102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329" h="102489">
                    <a:moveTo>
                      <a:pt x="62166" y="102353"/>
                    </a:moveTo>
                    <a:cubicBezTo>
                      <a:pt x="87188" y="97600"/>
                      <a:pt x="104943" y="75226"/>
                      <a:pt x="103885" y="49775"/>
                    </a:cubicBezTo>
                    <a:cubicBezTo>
                      <a:pt x="102914" y="21952"/>
                      <a:pt x="80092" y="-98"/>
                      <a:pt x="52260" y="-136"/>
                    </a:cubicBezTo>
                    <a:lnTo>
                      <a:pt x="50450" y="-136"/>
                    </a:lnTo>
                    <a:cubicBezTo>
                      <a:pt x="21913" y="902"/>
                      <a:pt x="-385" y="24858"/>
                      <a:pt x="634" y="53395"/>
                    </a:cubicBezTo>
                    <a:lnTo>
                      <a:pt x="10159" y="53395"/>
                    </a:lnTo>
                    <a:cubicBezTo>
                      <a:pt x="9302" y="30125"/>
                      <a:pt x="27466" y="10551"/>
                      <a:pt x="50736" y="9675"/>
                    </a:cubicBezTo>
                    <a:cubicBezTo>
                      <a:pt x="74005" y="8922"/>
                      <a:pt x="93522" y="27086"/>
                      <a:pt x="94456" y="50346"/>
                    </a:cubicBezTo>
                    <a:cubicBezTo>
                      <a:pt x="95218" y="71111"/>
                      <a:pt x="80749" y="89332"/>
                      <a:pt x="60356" y="9330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08" name="Forma libre: forma 107">
                <a:extLst>
                  <a:ext uri="{FF2B5EF4-FFF2-40B4-BE49-F238E27FC236}">
                    <a16:creationId xmlns:a16="http://schemas.microsoft.com/office/drawing/2014/main" id="{CDF54774-0E78-459A-90AD-80EEF8FA65B9}"/>
                  </a:ext>
                </a:extLst>
              </p:cNvPr>
              <p:cNvSpPr/>
              <p:nvPr/>
            </p:nvSpPr>
            <p:spPr>
              <a:xfrm>
                <a:off x="9367460" y="4733862"/>
                <a:ext cx="103430" cy="102516"/>
              </a:xfrm>
              <a:custGeom>
                <a:avLst/>
                <a:gdLst>
                  <a:gd name="connsiteX0" fmla="*/ 62178 w 103430"/>
                  <a:gd name="connsiteY0" fmla="*/ 102380 h 102516"/>
                  <a:gd name="connsiteX1" fmla="*/ 103993 w 103430"/>
                  <a:gd name="connsiteY1" fmla="*/ 49707 h 102516"/>
                  <a:gd name="connsiteX2" fmla="*/ 50462 w 103430"/>
                  <a:gd name="connsiteY2" fmla="*/ -109 h 102516"/>
                  <a:gd name="connsiteX3" fmla="*/ 14458 w 103430"/>
                  <a:gd name="connsiteY3" fmla="*/ 16369 h 102516"/>
                  <a:gd name="connsiteX4" fmla="*/ 646 w 103430"/>
                  <a:gd name="connsiteY4" fmla="*/ 53421 h 102516"/>
                  <a:gd name="connsiteX5" fmla="*/ 10171 w 103430"/>
                  <a:gd name="connsiteY5" fmla="*/ 53421 h 102516"/>
                  <a:gd name="connsiteX6" fmla="*/ 21411 w 103430"/>
                  <a:gd name="connsiteY6" fmla="*/ 23132 h 102516"/>
                  <a:gd name="connsiteX7" fmla="*/ 50748 w 103430"/>
                  <a:gd name="connsiteY7" fmla="*/ 9702 h 102516"/>
                  <a:gd name="connsiteX8" fmla="*/ 94458 w 103430"/>
                  <a:gd name="connsiteY8" fmla="*/ 50126 h 102516"/>
                  <a:gd name="connsiteX9" fmla="*/ 94468 w 103430"/>
                  <a:gd name="connsiteY9" fmla="*/ 50373 h 102516"/>
                  <a:gd name="connsiteX10" fmla="*/ 60368 w 103430"/>
                  <a:gd name="connsiteY10" fmla="*/ 93236 h 10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3430" h="102516">
                    <a:moveTo>
                      <a:pt x="62178" y="102380"/>
                    </a:moveTo>
                    <a:cubicBezTo>
                      <a:pt x="87210" y="97551"/>
                      <a:pt x="104974" y="75177"/>
                      <a:pt x="103993" y="49707"/>
                    </a:cubicBezTo>
                    <a:cubicBezTo>
                      <a:pt x="102859" y="21218"/>
                      <a:pt x="78961" y="-1023"/>
                      <a:pt x="50462" y="-109"/>
                    </a:cubicBezTo>
                    <a:cubicBezTo>
                      <a:pt x="36756" y="405"/>
                      <a:pt x="23802" y="6330"/>
                      <a:pt x="14458" y="16369"/>
                    </a:cubicBezTo>
                    <a:cubicBezTo>
                      <a:pt x="5047" y="26351"/>
                      <a:pt x="66" y="39715"/>
                      <a:pt x="646" y="53421"/>
                    </a:cubicBezTo>
                    <a:lnTo>
                      <a:pt x="10171" y="53421"/>
                    </a:lnTo>
                    <a:cubicBezTo>
                      <a:pt x="9667" y="42220"/>
                      <a:pt x="13724" y="31295"/>
                      <a:pt x="21411" y="23132"/>
                    </a:cubicBezTo>
                    <a:cubicBezTo>
                      <a:pt x="28993" y="14902"/>
                      <a:pt x="39566" y="10064"/>
                      <a:pt x="50748" y="9702"/>
                    </a:cubicBezTo>
                    <a:cubicBezTo>
                      <a:pt x="73979" y="8797"/>
                      <a:pt x="93554" y="26894"/>
                      <a:pt x="94458" y="50126"/>
                    </a:cubicBezTo>
                    <a:cubicBezTo>
                      <a:pt x="94458" y="50211"/>
                      <a:pt x="94468" y="50288"/>
                      <a:pt x="94468" y="50373"/>
                    </a:cubicBezTo>
                    <a:cubicBezTo>
                      <a:pt x="95296" y="71138"/>
                      <a:pt x="80790" y="89378"/>
                      <a:pt x="60368" y="932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09" name="Forma libre: forma 108">
                <a:extLst>
                  <a:ext uri="{FF2B5EF4-FFF2-40B4-BE49-F238E27FC236}">
                    <a16:creationId xmlns:a16="http://schemas.microsoft.com/office/drawing/2014/main" id="{DB164A52-B48A-4ACF-A4DC-BF4078B11DD7}"/>
                  </a:ext>
                </a:extLst>
              </p:cNvPr>
              <p:cNvSpPr/>
              <p:nvPr/>
            </p:nvSpPr>
            <p:spPr>
              <a:xfrm>
                <a:off x="9346140" y="4663758"/>
                <a:ext cx="103417" cy="102420"/>
              </a:xfrm>
              <a:custGeom>
                <a:avLst/>
                <a:gdLst>
                  <a:gd name="connsiteX0" fmla="*/ 62162 w 103417"/>
                  <a:gd name="connsiteY0" fmla="*/ 102284 h 102420"/>
                  <a:gd name="connsiteX1" fmla="*/ 103977 w 103417"/>
                  <a:gd name="connsiteY1" fmla="*/ 49706 h 102420"/>
                  <a:gd name="connsiteX2" fmla="*/ 87499 w 103417"/>
                  <a:gd name="connsiteY2" fmla="*/ 13702 h 102420"/>
                  <a:gd name="connsiteX3" fmla="*/ 50447 w 103417"/>
                  <a:gd name="connsiteY3" fmla="*/ -109 h 102420"/>
                  <a:gd name="connsiteX4" fmla="*/ 631 w 103417"/>
                  <a:gd name="connsiteY4" fmla="*/ 53421 h 102420"/>
                  <a:gd name="connsiteX5" fmla="*/ 10156 w 103417"/>
                  <a:gd name="connsiteY5" fmla="*/ 53421 h 102420"/>
                  <a:gd name="connsiteX6" fmla="*/ 50732 w 103417"/>
                  <a:gd name="connsiteY6" fmla="*/ 9702 h 102420"/>
                  <a:gd name="connsiteX7" fmla="*/ 81022 w 103417"/>
                  <a:gd name="connsiteY7" fmla="*/ 20941 h 102420"/>
                  <a:gd name="connsiteX8" fmla="*/ 94452 w 103417"/>
                  <a:gd name="connsiteY8" fmla="*/ 50373 h 102420"/>
                  <a:gd name="connsiteX9" fmla="*/ 60353 w 103417"/>
                  <a:gd name="connsiteY9" fmla="*/ 93236 h 10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417" h="102420">
                    <a:moveTo>
                      <a:pt x="62162" y="102284"/>
                    </a:moveTo>
                    <a:cubicBezTo>
                      <a:pt x="87204" y="97541"/>
                      <a:pt x="104987" y="75167"/>
                      <a:pt x="103977" y="49706"/>
                    </a:cubicBezTo>
                    <a:cubicBezTo>
                      <a:pt x="103463" y="36000"/>
                      <a:pt x="97538" y="23046"/>
                      <a:pt x="87499" y="13702"/>
                    </a:cubicBezTo>
                    <a:cubicBezTo>
                      <a:pt x="77440" y="4415"/>
                      <a:pt x="64134" y="-548"/>
                      <a:pt x="50447" y="-109"/>
                    </a:cubicBezTo>
                    <a:cubicBezTo>
                      <a:pt x="21938" y="976"/>
                      <a:pt x="-331" y="24903"/>
                      <a:pt x="631" y="53421"/>
                    </a:cubicBezTo>
                    <a:lnTo>
                      <a:pt x="10156" y="53421"/>
                    </a:lnTo>
                    <a:cubicBezTo>
                      <a:pt x="9299" y="30151"/>
                      <a:pt x="27463" y="10578"/>
                      <a:pt x="50732" y="9702"/>
                    </a:cubicBezTo>
                    <a:cubicBezTo>
                      <a:pt x="61924" y="9273"/>
                      <a:pt x="72821" y="13311"/>
                      <a:pt x="81022" y="20941"/>
                    </a:cubicBezTo>
                    <a:cubicBezTo>
                      <a:pt x="89175" y="28618"/>
                      <a:pt x="94004" y="39181"/>
                      <a:pt x="94452" y="50373"/>
                    </a:cubicBezTo>
                    <a:cubicBezTo>
                      <a:pt x="95243" y="71128"/>
                      <a:pt x="80755" y="89340"/>
                      <a:pt x="60353" y="932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10" name="Forma libre: forma 109">
                <a:extLst>
                  <a:ext uri="{FF2B5EF4-FFF2-40B4-BE49-F238E27FC236}">
                    <a16:creationId xmlns:a16="http://schemas.microsoft.com/office/drawing/2014/main" id="{78DB88FF-239D-4DB5-B531-60B8F55E34DB}"/>
                  </a:ext>
                </a:extLst>
              </p:cNvPr>
              <p:cNvSpPr/>
              <p:nvPr/>
            </p:nvSpPr>
            <p:spPr>
              <a:xfrm>
                <a:off x="9324804" y="4593650"/>
                <a:ext cx="103417" cy="102425"/>
              </a:xfrm>
              <a:custGeom>
                <a:avLst/>
                <a:gdLst>
                  <a:gd name="connsiteX0" fmla="*/ 62162 w 103417"/>
                  <a:gd name="connsiteY0" fmla="*/ 102289 h 102425"/>
                  <a:gd name="connsiteX1" fmla="*/ 103977 w 103417"/>
                  <a:gd name="connsiteY1" fmla="*/ 49711 h 102425"/>
                  <a:gd name="connsiteX2" fmla="*/ 87499 w 103417"/>
                  <a:gd name="connsiteY2" fmla="*/ 13707 h 102425"/>
                  <a:gd name="connsiteX3" fmla="*/ 50446 w 103417"/>
                  <a:gd name="connsiteY3" fmla="*/ -105 h 102425"/>
                  <a:gd name="connsiteX4" fmla="*/ 631 w 103417"/>
                  <a:gd name="connsiteY4" fmla="*/ 53426 h 102425"/>
                  <a:gd name="connsiteX5" fmla="*/ 10156 w 103417"/>
                  <a:gd name="connsiteY5" fmla="*/ 53426 h 102425"/>
                  <a:gd name="connsiteX6" fmla="*/ 50675 w 103417"/>
                  <a:gd name="connsiteY6" fmla="*/ 9801 h 102425"/>
                  <a:gd name="connsiteX7" fmla="*/ 50732 w 103417"/>
                  <a:gd name="connsiteY7" fmla="*/ 9801 h 102425"/>
                  <a:gd name="connsiteX8" fmla="*/ 94452 w 103417"/>
                  <a:gd name="connsiteY8" fmla="*/ 50473 h 102425"/>
                  <a:gd name="connsiteX9" fmla="*/ 60352 w 103417"/>
                  <a:gd name="connsiteY9" fmla="*/ 93335 h 10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417" h="102425">
                    <a:moveTo>
                      <a:pt x="62162" y="102289"/>
                    </a:moveTo>
                    <a:cubicBezTo>
                      <a:pt x="87203" y="97546"/>
                      <a:pt x="104987" y="75171"/>
                      <a:pt x="103977" y="49711"/>
                    </a:cubicBezTo>
                    <a:cubicBezTo>
                      <a:pt x="103463" y="36004"/>
                      <a:pt x="97538" y="23050"/>
                      <a:pt x="87499" y="13707"/>
                    </a:cubicBezTo>
                    <a:cubicBezTo>
                      <a:pt x="77460" y="4381"/>
                      <a:pt x="64134" y="-581"/>
                      <a:pt x="50446" y="-105"/>
                    </a:cubicBezTo>
                    <a:cubicBezTo>
                      <a:pt x="21938" y="981"/>
                      <a:pt x="-331" y="24908"/>
                      <a:pt x="631" y="53426"/>
                    </a:cubicBezTo>
                    <a:lnTo>
                      <a:pt x="10156" y="53426"/>
                    </a:lnTo>
                    <a:cubicBezTo>
                      <a:pt x="9299" y="30194"/>
                      <a:pt x="27444" y="10658"/>
                      <a:pt x="50675" y="9801"/>
                    </a:cubicBezTo>
                    <a:cubicBezTo>
                      <a:pt x="50694" y="9801"/>
                      <a:pt x="50713" y="9801"/>
                      <a:pt x="50732" y="9801"/>
                    </a:cubicBezTo>
                    <a:cubicBezTo>
                      <a:pt x="74021" y="9001"/>
                      <a:pt x="93576" y="27184"/>
                      <a:pt x="94452" y="50473"/>
                    </a:cubicBezTo>
                    <a:cubicBezTo>
                      <a:pt x="95242" y="71228"/>
                      <a:pt x="80755" y="89440"/>
                      <a:pt x="60352" y="9333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11" name="Forma libre: forma 110">
                <a:extLst>
                  <a:ext uri="{FF2B5EF4-FFF2-40B4-BE49-F238E27FC236}">
                    <a16:creationId xmlns:a16="http://schemas.microsoft.com/office/drawing/2014/main" id="{496F094C-DBCD-406E-BE00-F9D3D0CBCB7E}"/>
                  </a:ext>
                </a:extLst>
              </p:cNvPr>
              <p:cNvSpPr/>
              <p:nvPr/>
            </p:nvSpPr>
            <p:spPr>
              <a:xfrm>
                <a:off x="9538068" y="5294880"/>
                <a:ext cx="103425" cy="102425"/>
              </a:xfrm>
              <a:custGeom>
                <a:avLst/>
                <a:gdLst>
                  <a:gd name="connsiteX0" fmla="*/ 62258 w 103425"/>
                  <a:gd name="connsiteY0" fmla="*/ 102289 h 102425"/>
                  <a:gd name="connsiteX1" fmla="*/ 103977 w 103425"/>
                  <a:gd name="connsiteY1" fmla="*/ 49711 h 102425"/>
                  <a:gd name="connsiteX2" fmla="*/ 87594 w 103425"/>
                  <a:gd name="connsiteY2" fmla="*/ 13707 h 102425"/>
                  <a:gd name="connsiteX3" fmla="*/ 50447 w 103425"/>
                  <a:gd name="connsiteY3" fmla="*/ -105 h 102425"/>
                  <a:gd name="connsiteX4" fmla="*/ 631 w 103425"/>
                  <a:gd name="connsiteY4" fmla="*/ 53426 h 102425"/>
                  <a:gd name="connsiteX5" fmla="*/ 10156 w 103425"/>
                  <a:gd name="connsiteY5" fmla="*/ 53426 h 102425"/>
                  <a:gd name="connsiteX6" fmla="*/ 50828 w 103425"/>
                  <a:gd name="connsiteY6" fmla="*/ 9801 h 102425"/>
                  <a:gd name="connsiteX7" fmla="*/ 81022 w 103425"/>
                  <a:gd name="connsiteY7" fmla="*/ 21041 h 102425"/>
                  <a:gd name="connsiteX8" fmla="*/ 94452 w 103425"/>
                  <a:gd name="connsiteY8" fmla="*/ 50378 h 102425"/>
                  <a:gd name="connsiteX9" fmla="*/ 60448 w 103425"/>
                  <a:gd name="connsiteY9" fmla="*/ 93335 h 10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425" h="102425">
                    <a:moveTo>
                      <a:pt x="62258" y="102289"/>
                    </a:moveTo>
                    <a:cubicBezTo>
                      <a:pt x="87308" y="97574"/>
                      <a:pt x="105082" y="75171"/>
                      <a:pt x="103977" y="49711"/>
                    </a:cubicBezTo>
                    <a:cubicBezTo>
                      <a:pt x="103549" y="36005"/>
                      <a:pt x="97643" y="23041"/>
                      <a:pt x="87594" y="13707"/>
                    </a:cubicBezTo>
                    <a:cubicBezTo>
                      <a:pt x="77517" y="4381"/>
                      <a:pt x="64163" y="-581"/>
                      <a:pt x="50447" y="-105"/>
                    </a:cubicBezTo>
                    <a:cubicBezTo>
                      <a:pt x="21938" y="981"/>
                      <a:pt x="-331" y="24908"/>
                      <a:pt x="631" y="53426"/>
                    </a:cubicBezTo>
                    <a:lnTo>
                      <a:pt x="10156" y="53426"/>
                    </a:lnTo>
                    <a:cubicBezTo>
                      <a:pt x="9403" y="30175"/>
                      <a:pt x="27577" y="10678"/>
                      <a:pt x="50828" y="9801"/>
                    </a:cubicBezTo>
                    <a:cubicBezTo>
                      <a:pt x="61981" y="9411"/>
                      <a:pt x="72840" y="13449"/>
                      <a:pt x="81022" y="21041"/>
                    </a:cubicBezTo>
                    <a:cubicBezTo>
                      <a:pt x="89252" y="28622"/>
                      <a:pt x="94090" y="39195"/>
                      <a:pt x="94452" y="50378"/>
                    </a:cubicBezTo>
                    <a:cubicBezTo>
                      <a:pt x="95338" y="71152"/>
                      <a:pt x="80869" y="89430"/>
                      <a:pt x="60448" y="9333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12" name="Forma libre: forma 111">
                <a:extLst>
                  <a:ext uri="{FF2B5EF4-FFF2-40B4-BE49-F238E27FC236}">
                    <a16:creationId xmlns:a16="http://schemas.microsoft.com/office/drawing/2014/main" id="{B2FBAE1C-E325-47DA-B811-9C9F2D17DE3E}"/>
                  </a:ext>
                </a:extLst>
              </p:cNvPr>
              <p:cNvSpPr/>
              <p:nvPr/>
            </p:nvSpPr>
            <p:spPr>
              <a:xfrm>
                <a:off x="8626950" y="4700490"/>
                <a:ext cx="993899" cy="1208887"/>
              </a:xfrm>
              <a:custGeom>
                <a:avLst/>
                <a:gdLst>
                  <a:gd name="connsiteX0" fmla="*/ 901462 w 993899"/>
                  <a:gd name="connsiteY0" fmla="*/ 642196 h 1208887"/>
                  <a:gd name="connsiteX1" fmla="*/ 724774 w 993899"/>
                  <a:gd name="connsiteY1" fmla="*/ 49456 h 1208887"/>
                  <a:gd name="connsiteX2" fmla="*/ 633905 w 993899"/>
                  <a:gd name="connsiteY2" fmla="*/ 2974 h 1208887"/>
                  <a:gd name="connsiteX3" fmla="*/ 48213 w 993899"/>
                  <a:gd name="connsiteY3" fmla="*/ 177091 h 1208887"/>
                  <a:gd name="connsiteX4" fmla="*/ 3350 w 993899"/>
                  <a:gd name="connsiteY4" fmla="*/ 261958 h 1208887"/>
                  <a:gd name="connsiteX5" fmla="*/ 262144 w 993899"/>
                  <a:gd name="connsiteY5" fmla="*/ 1158737 h 1208887"/>
                  <a:gd name="connsiteX6" fmla="*/ 346631 w 993899"/>
                  <a:gd name="connsiteY6" fmla="*/ 1206362 h 1208887"/>
                  <a:gd name="connsiteX7" fmla="*/ 943372 w 993899"/>
                  <a:gd name="connsiteY7" fmla="*/ 1045104 h 1208887"/>
                  <a:gd name="connsiteX8" fmla="*/ 992064 w 993899"/>
                  <a:gd name="connsiteY8" fmla="*/ 960141 h 1208887"/>
                  <a:gd name="connsiteX9" fmla="*/ 991855 w 993899"/>
                  <a:gd name="connsiteY9" fmla="*/ 959379 h 1208887"/>
                  <a:gd name="connsiteX10" fmla="*/ 902796 w 993899"/>
                  <a:gd name="connsiteY10" fmla="*/ 645530 h 120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899" h="1208887">
                    <a:moveTo>
                      <a:pt x="901462" y="642196"/>
                    </a:moveTo>
                    <a:cubicBezTo>
                      <a:pt x="890985" y="615241"/>
                      <a:pt x="776971" y="214143"/>
                      <a:pt x="724774" y="49456"/>
                    </a:cubicBezTo>
                    <a:cubicBezTo>
                      <a:pt x="711801" y="12146"/>
                      <a:pt x="671748" y="-8342"/>
                      <a:pt x="633905" y="2974"/>
                    </a:cubicBezTo>
                    <a:lnTo>
                      <a:pt x="48213" y="177091"/>
                    </a:lnTo>
                    <a:cubicBezTo>
                      <a:pt x="12827" y="188663"/>
                      <a:pt x="-7023" y="226202"/>
                      <a:pt x="3350" y="261958"/>
                    </a:cubicBezTo>
                    <a:lnTo>
                      <a:pt x="262144" y="1158737"/>
                    </a:lnTo>
                    <a:cubicBezTo>
                      <a:pt x="272631" y="1194980"/>
                      <a:pt x="310198" y="1216154"/>
                      <a:pt x="346631" y="1206362"/>
                    </a:cubicBezTo>
                    <a:lnTo>
                      <a:pt x="943372" y="1045104"/>
                    </a:lnTo>
                    <a:cubicBezTo>
                      <a:pt x="980282" y="1035084"/>
                      <a:pt x="1002084" y="997050"/>
                      <a:pt x="992064" y="960141"/>
                    </a:cubicBezTo>
                    <a:cubicBezTo>
                      <a:pt x="991998" y="959883"/>
                      <a:pt x="991931" y="959636"/>
                      <a:pt x="991855" y="959379"/>
                    </a:cubicBezTo>
                    <a:lnTo>
                      <a:pt x="902796" y="6455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13" name="Forma libre: forma 112">
                <a:extLst>
                  <a:ext uri="{FF2B5EF4-FFF2-40B4-BE49-F238E27FC236}">
                    <a16:creationId xmlns:a16="http://schemas.microsoft.com/office/drawing/2014/main" id="{7DE0F7DB-3825-49CC-AA6C-B07A979B3DB4}"/>
                  </a:ext>
                </a:extLst>
              </p:cNvPr>
              <p:cNvSpPr/>
              <p:nvPr/>
            </p:nvSpPr>
            <p:spPr>
              <a:xfrm>
                <a:off x="8660390" y="4682412"/>
                <a:ext cx="1013885" cy="1229490"/>
              </a:xfrm>
              <a:custGeom>
                <a:avLst/>
                <a:gdLst>
                  <a:gd name="connsiteX0" fmla="*/ 658853 w 1013885"/>
                  <a:gd name="connsiteY0" fmla="*/ 1430 h 1229490"/>
                  <a:gd name="connsiteX1" fmla="*/ 714003 w 1013885"/>
                  <a:gd name="connsiteY1" fmla="*/ 32005 h 1229490"/>
                  <a:gd name="connsiteX2" fmla="*/ 908694 w 1013885"/>
                  <a:gd name="connsiteY2" fmla="*/ 663608 h 1229490"/>
                  <a:gd name="connsiteX3" fmla="*/ 1012516 w 1013885"/>
                  <a:gd name="connsiteY3" fmla="*/ 1003555 h 1229490"/>
                  <a:gd name="connsiteX4" fmla="*/ 982227 w 1013885"/>
                  <a:gd name="connsiteY4" fmla="*/ 1060220 h 1229490"/>
                  <a:gd name="connsiteX5" fmla="*/ 980513 w 1013885"/>
                  <a:gd name="connsiteY5" fmla="*/ 1060705 h 1229490"/>
                  <a:gd name="connsiteX6" fmla="*/ 337575 w 1013885"/>
                  <a:gd name="connsiteY6" fmla="*/ 1227869 h 1229490"/>
                  <a:gd name="connsiteX7" fmla="*/ 282616 w 1013885"/>
                  <a:gd name="connsiteY7" fmla="*/ 1196532 h 1229490"/>
                  <a:gd name="connsiteX8" fmla="*/ 2390 w 1013885"/>
                  <a:gd name="connsiteY8" fmla="*/ 224982 h 1229490"/>
                  <a:gd name="connsiteX9" fmla="*/ 33375 w 1013885"/>
                  <a:gd name="connsiteY9" fmla="*/ 168851 h 1229490"/>
                  <a:gd name="connsiteX10" fmla="*/ 34299 w 1013885"/>
                  <a:gd name="connsiteY10" fmla="*/ 168594 h 1229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13885" h="1229490">
                    <a:moveTo>
                      <a:pt x="658853" y="1430"/>
                    </a:moveTo>
                    <a:cubicBezTo>
                      <a:pt x="682475" y="-4923"/>
                      <a:pt x="706878" y="8602"/>
                      <a:pt x="714003" y="32005"/>
                    </a:cubicBezTo>
                    <a:cubicBezTo>
                      <a:pt x="757628" y="174880"/>
                      <a:pt x="898312" y="634938"/>
                      <a:pt x="908694" y="663608"/>
                    </a:cubicBezTo>
                    <a:lnTo>
                      <a:pt x="1012516" y="1003555"/>
                    </a:lnTo>
                    <a:cubicBezTo>
                      <a:pt x="1019803" y="1027568"/>
                      <a:pt x="1006240" y="1052943"/>
                      <a:pt x="982227" y="1060220"/>
                    </a:cubicBezTo>
                    <a:cubicBezTo>
                      <a:pt x="981656" y="1060391"/>
                      <a:pt x="981084" y="1060553"/>
                      <a:pt x="980513" y="1060705"/>
                    </a:cubicBezTo>
                    <a:lnTo>
                      <a:pt x="337575" y="1227869"/>
                    </a:lnTo>
                    <a:cubicBezTo>
                      <a:pt x="313782" y="1234099"/>
                      <a:pt x="289369" y="1220183"/>
                      <a:pt x="282616" y="1196532"/>
                    </a:cubicBezTo>
                    <a:lnTo>
                      <a:pt x="2390" y="224982"/>
                    </a:lnTo>
                    <a:cubicBezTo>
                      <a:pt x="-4553" y="200922"/>
                      <a:pt x="9324" y="175795"/>
                      <a:pt x="33375" y="168851"/>
                    </a:cubicBezTo>
                    <a:cubicBezTo>
                      <a:pt x="33690" y="168765"/>
                      <a:pt x="33994" y="168680"/>
                      <a:pt x="34299" y="168594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14" name="Forma libre: forma 113">
                <a:extLst>
                  <a:ext uri="{FF2B5EF4-FFF2-40B4-BE49-F238E27FC236}">
                    <a16:creationId xmlns:a16="http://schemas.microsoft.com/office/drawing/2014/main" id="{B04A1477-0C9D-4860-AF1A-7A9CADD43985}"/>
                  </a:ext>
                </a:extLst>
              </p:cNvPr>
              <p:cNvSpPr/>
              <p:nvPr/>
            </p:nvSpPr>
            <p:spPr>
              <a:xfrm>
                <a:off x="8658056" y="4681898"/>
                <a:ext cx="1018052" cy="1231953"/>
              </a:xfrm>
              <a:custGeom>
                <a:avLst/>
                <a:gdLst>
                  <a:gd name="connsiteX0" fmla="*/ 661188 w 1018052"/>
                  <a:gd name="connsiteY0" fmla="*/ 1943 h 1231953"/>
                  <a:gd name="connsiteX1" fmla="*/ 651663 w 1018052"/>
                  <a:gd name="connsiteY1" fmla="*/ 4039 h 1231953"/>
                  <a:gd name="connsiteX2" fmla="*/ 625088 w 1018052"/>
                  <a:gd name="connsiteY2" fmla="*/ 10897 h 1231953"/>
                  <a:gd name="connsiteX3" fmla="*/ 522980 w 1018052"/>
                  <a:gd name="connsiteY3" fmla="*/ 37853 h 1231953"/>
                  <a:gd name="connsiteX4" fmla="*/ 147790 w 1018052"/>
                  <a:gd name="connsiteY4" fmla="*/ 137484 h 1231953"/>
                  <a:gd name="connsiteX5" fmla="*/ 86925 w 1018052"/>
                  <a:gd name="connsiteY5" fmla="*/ 153677 h 1231953"/>
                  <a:gd name="connsiteX6" fmla="*/ 55588 w 1018052"/>
                  <a:gd name="connsiteY6" fmla="*/ 162059 h 1231953"/>
                  <a:gd name="connsiteX7" fmla="*/ 39586 w 1018052"/>
                  <a:gd name="connsiteY7" fmla="*/ 166345 h 1231953"/>
                  <a:gd name="connsiteX8" fmla="*/ 23584 w 1018052"/>
                  <a:gd name="connsiteY8" fmla="*/ 172536 h 1231953"/>
                  <a:gd name="connsiteX9" fmla="*/ 2534 w 1018052"/>
                  <a:gd name="connsiteY9" fmla="*/ 199873 h 1231953"/>
                  <a:gd name="connsiteX10" fmla="*/ 819 w 1018052"/>
                  <a:gd name="connsiteY10" fmla="*/ 217589 h 1231953"/>
                  <a:gd name="connsiteX11" fmla="*/ 4915 w 1018052"/>
                  <a:gd name="connsiteY11" fmla="*/ 234829 h 1231953"/>
                  <a:gd name="connsiteX12" fmla="*/ 24537 w 1018052"/>
                  <a:gd name="connsiteY12" fmla="*/ 303124 h 1231953"/>
                  <a:gd name="connsiteX13" fmla="*/ 109595 w 1018052"/>
                  <a:gd name="connsiteY13" fmla="*/ 598399 h 1231953"/>
                  <a:gd name="connsiteX14" fmla="*/ 203702 w 1018052"/>
                  <a:gd name="connsiteY14" fmla="*/ 925106 h 1231953"/>
                  <a:gd name="connsiteX15" fmla="*/ 253517 w 1018052"/>
                  <a:gd name="connsiteY15" fmla="*/ 1097985 h 1231953"/>
                  <a:gd name="connsiteX16" fmla="*/ 279044 w 1018052"/>
                  <a:gd name="connsiteY16" fmla="*/ 1186377 h 1231953"/>
                  <a:gd name="connsiteX17" fmla="*/ 282188 w 1018052"/>
                  <a:gd name="connsiteY17" fmla="*/ 1197521 h 1231953"/>
                  <a:gd name="connsiteX18" fmla="*/ 287141 w 1018052"/>
                  <a:gd name="connsiteY18" fmla="*/ 1208666 h 1231953"/>
                  <a:gd name="connsiteX19" fmla="*/ 304476 w 1018052"/>
                  <a:gd name="connsiteY19" fmla="*/ 1225620 h 1231953"/>
                  <a:gd name="connsiteX20" fmla="*/ 328003 w 1018052"/>
                  <a:gd name="connsiteY20" fmla="*/ 1231811 h 1231953"/>
                  <a:gd name="connsiteX21" fmla="*/ 340195 w 1018052"/>
                  <a:gd name="connsiteY21" fmla="*/ 1230287 h 1231953"/>
                  <a:gd name="connsiteX22" fmla="*/ 351530 w 1018052"/>
                  <a:gd name="connsiteY22" fmla="*/ 1227335 h 1231953"/>
                  <a:gd name="connsiteX23" fmla="*/ 705002 w 1018052"/>
                  <a:gd name="connsiteY23" fmla="*/ 1135418 h 1231953"/>
                  <a:gd name="connsiteX24" fmla="*/ 873023 w 1018052"/>
                  <a:gd name="connsiteY24" fmla="*/ 1091699 h 1231953"/>
                  <a:gd name="connsiteX25" fmla="*/ 954462 w 1018052"/>
                  <a:gd name="connsiteY25" fmla="*/ 1070458 h 1231953"/>
                  <a:gd name="connsiteX26" fmla="*/ 974560 w 1018052"/>
                  <a:gd name="connsiteY26" fmla="*/ 1065219 h 1231953"/>
                  <a:gd name="connsiteX27" fmla="*/ 994563 w 1018052"/>
                  <a:gd name="connsiteY27" fmla="*/ 1058266 h 1231953"/>
                  <a:gd name="connsiteX28" fmla="*/ 1018089 w 1018052"/>
                  <a:gd name="connsiteY28" fmla="*/ 1024071 h 1231953"/>
                  <a:gd name="connsiteX29" fmla="*/ 1016660 w 1018052"/>
                  <a:gd name="connsiteY29" fmla="*/ 1003116 h 1231953"/>
                  <a:gd name="connsiteX30" fmla="*/ 1010755 w 1018052"/>
                  <a:gd name="connsiteY30" fmla="*/ 984066 h 1231953"/>
                  <a:gd name="connsiteX31" fmla="*/ 999134 w 1018052"/>
                  <a:gd name="connsiteY31" fmla="*/ 945966 h 1231953"/>
                  <a:gd name="connsiteX32" fmla="*/ 976179 w 1018052"/>
                  <a:gd name="connsiteY32" fmla="*/ 871290 h 1231953"/>
                  <a:gd name="connsiteX33" fmla="*/ 932459 w 1018052"/>
                  <a:gd name="connsiteY33" fmla="*/ 728415 h 1231953"/>
                  <a:gd name="connsiteX34" fmla="*/ 853402 w 1018052"/>
                  <a:gd name="connsiteY34" fmla="*/ 472193 h 1231953"/>
                  <a:gd name="connsiteX35" fmla="*/ 738245 w 1018052"/>
                  <a:gd name="connsiteY35" fmla="*/ 101479 h 1231953"/>
                  <a:gd name="connsiteX36" fmla="*/ 720147 w 1018052"/>
                  <a:gd name="connsiteY36" fmla="*/ 43282 h 1231953"/>
                  <a:gd name="connsiteX37" fmla="*/ 711098 w 1018052"/>
                  <a:gd name="connsiteY37" fmla="*/ 20517 h 1231953"/>
                  <a:gd name="connsiteX38" fmla="*/ 696525 w 1018052"/>
                  <a:gd name="connsiteY38" fmla="*/ 6420 h 1231953"/>
                  <a:gd name="connsiteX39" fmla="*/ 670046 w 1018052"/>
                  <a:gd name="connsiteY39" fmla="*/ -57 h 1231953"/>
                  <a:gd name="connsiteX40" fmla="*/ 660521 w 1018052"/>
                  <a:gd name="connsiteY40" fmla="*/ 1753 h 1231953"/>
                  <a:gd name="connsiteX41" fmla="*/ 670046 w 1018052"/>
                  <a:gd name="connsiteY41" fmla="*/ 514 h 1231953"/>
                  <a:gd name="connsiteX42" fmla="*/ 695954 w 1018052"/>
                  <a:gd name="connsiteY42" fmla="*/ 7277 h 1231953"/>
                  <a:gd name="connsiteX43" fmla="*/ 710051 w 1018052"/>
                  <a:gd name="connsiteY43" fmla="*/ 21184 h 1231953"/>
                  <a:gd name="connsiteX44" fmla="*/ 718718 w 1018052"/>
                  <a:gd name="connsiteY44" fmla="*/ 43758 h 1231953"/>
                  <a:gd name="connsiteX45" fmla="*/ 736435 w 1018052"/>
                  <a:gd name="connsiteY45" fmla="*/ 102051 h 1231953"/>
                  <a:gd name="connsiteX46" fmla="*/ 850068 w 1018052"/>
                  <a:gd name="connsiteY46" fmla="*/ 473526 h 1231953"/>
                  <a:gd name="connsiteX47" fmla="*/ 928554 w 1018052"/>
                  <a:gd name="connsiteY47" fmla="*/ 729844 h 1231953"/>
                  <a:gd name="connsiteX48" fmla="*/ 972083 w 1018052"/>
                  <a:gd name="connsiteY48" fmla="*/ 872719 h 1231953"/>
                  <a:gd name="connsiteX49" fmla="*/ 994848 w 1018052"/>
                  <a:gd name="connsiteY49" fmla="*/ 947490 h 1231953"/>
                  <a:gd name="connsiteX50" fmla="*/ 1006469 w 1018052"/>
                  <a:gd name="connsiteY50" fmla="*/ 985590 h 1231953"/>
                  <a:gd name="connsiteX51" fmla="*/ 1012279 w 1018052"/>
                  <a:gd name="connsiteY51" fmla="*/ 1004640 h 1231953"/>
                  <a:gd name="connsiteX52" fmla="*/ 1013613 w 1018052"/>
                  <a:gd name="connsiteY52" fmla="*/ 1023690 h 1231953"/>
                  <a:gd name="connsiteX53" fmla="*/ 992276 w 1018052"/>
                  <a:gd name="connsiteY53" fmla="*/ 1054551 h 1231953"/>
                  <a:gd name="connsiteX54" fmla="*/ 973226 w 1018052"/>
                  <a:gd name="connsiteY54" fmla="*/ 1061028 h 1231953"/>
                  <a:gd name="connsiteX55" fmla="*/ 953129 w 1018052"/>
                  <a:gd name="connsiteY55" fmla="*/ 1066267 h 1231953"/>
                  <a:gd name="connsiteX56" fmla="*/ 871690 w 1018052"/>
                  <a:gd name="connsiteY56" fmla="*/ 1087412 h 1231953"/>
                  <a:gd name="connsiteX57" fmla="*/ 704145 w 1018052"/>
                  <a:gd name="connsiteY57" fmla="*/ 1130846 h 1231953"/>
                  <a:gd name="connsiteX58" fmla="*/ 350672 w 1018052"/>
                  <a:gd name="connsiteY58" fmla="*/ 1222667 h 1231953"/>
                  <a:gd name="connsiteX59" fmla="*/ 328384 w 1018052"/>
                  <a:gd name="connsiteY59" fmla="*/ 1226954 h 1231953"/>
                  <a:gd name="connsiteX60" fmla="*/ 307334 w 1018052"/>
                  <a:gd name="connsiteY60" fmla="*/ 1221429 h 1231953"/>
                  <a:gd name="connsiteX61" fmla="*/ 292284 w 1018052"/>
                  <a:gd name="connsiteY61" fmla="*/ 1207046 h 1231953"/>
                  <a:gd name="connsiteX62" fmla="*/ 284664 w 1018052"/>
                  <a:gd name="connsiteY62" fmla="*/ 1185901 h 1231953"/>
                  <a:gd name="connsiteX63" fmla="*/ 259137 w 1018052"/>
                  <a:gd name="connsiteY63" fmla="*/ 1097509 h 1231953"/>
                  <a:gd name="connsiteX64" fmla="*/ 209226 w 1018052"/>
                  <a:gd name="connsiteY64" fmla="*/ 924725 h 1231953"/>
                  <a:gd name="connsiteX65" fmla="*/ 114833 w 1018052"/>
                  <a:gd name="connsiteY65" fmla="*/ 598018 h 1231953"/>
                  <a:gd name="connsiteX66" fmla="*/ 29108 w 1018052"/>
                  <a:gd name="connsiteY66" fmla="*/ 302743 h 1231953"/>
                  <a:gd name="connsiteX67" fmla="*/ 9296 w 1018052"/>
                  <a:gd name="connsiteY67" fmla="*/ 234449 h 1231953"/>
                  <a:gd name="connsiteX68" fmla="*/ 5391 w 1018052"/>
                  <a:gd name="connsiteY68" fmla="*/ 217970 h 1231953"/>
                  <a:gd name="connsiteX69" fmla="*/ 6820 w 1018052"/>
                  <a:gd name="connsiteY69" fmla="*/ 201683 h 1231953"/>
                  <a:gd name="connsiteX70" fmla="*/ 25870 w 1018052"/>
                  <a:gd name="connsiteY70" fmla="*/ 176632 h 1231953"/>
                  <a:gd name="connsiteX71" fmla="*/ 40824 w 1018052"/>
                  <a:gd name="connsiteY71" fmla="*/ 170726 h 1231953"/>
                  <a:gd name="connsiteX72" fmla="*/ 56826 w 1018052"/>
                  <a:gd name="connsiteY72" fmla="*/ 166440 h 1231953"/>
                  <a:gd name="connsiteX73" fmla="*/ 88163 w 1018052"/>
                  <a:gd name="connsiteY73" fmla="*/ 158058 h 1231953"/>
                  <a:gd name="connsiteX74" fmla="*/ 148933 w 1018052"/>
                  <a:gd name="connsiteY74" fmla="*/ 141675 h 1231953"/>
                  <a:gd name="connsiteX75" fmla="*/ 523837 w 1018052"/>
                  <a:gd name="connsiteY75" fmla="*/ 40424 h 1231953"/>
                  <a:gd name="connsiteX76" fmla="*/ 625659 w 1018052"/>
                  <a:gd name="connsiteY76" fmla="*/ 12706 h 1231953"/>
                  <a:gd name="connsiteX77" fmla="*/ 652139 w 1018052"/>
                  <a:gd name="connsiteY77" fmla="*/ 5372 h 123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18052" h="1231953">
                    <a:moveTo>
                      <a:pt x="661188" y="1943"/>
                    </a:moveTo>
                    <a:cubicBezTo>
                      <a:pt x="661188" y="1943"/>
                      <a:pt x="658044" y="2515"/>
                      <a:pt x="651663" y="4039"/>
                    </a:cubicBezTo>
                    <a:lnTo>
                      <a:pt x="625088" y="10897"/>
                    </a:lnTo>
                    <a:lnTo>
                      <a:pt x="522980" y="37853"/>
                    </a:lnTo>
                    <a:lnTo>
                      <a:pt x="147790" y="137484"/>
                    </a:lnTo>
                    <a:lnTo>
                      <a:pt x="86925" y="153677"/>
                    </a:lnTo>
                    <a:lnTo>
                      <a:pt x="55588" y="162059"/>
                    </a:lnTo>
                    <a:lnTo>
                      <a:pt x="39586" y="166345"/>
                    </a:lnTo>
                    <a:cubicBezTo>
                      <a:pt x="33966" y="167564"/>
                      <a:pt x="28565" y="169650"/>
                      <a:pt x="23584" y="172536"/>
                    </a:cubicBezTo>
                    <a:cubicBezTo>
                      <a:pt x="13402" y="178699"/>
                      <a:pt x="5887" y="188452"/>
                      <a:pt x="2534" y="199873"/>
                    </a:cubicBezTo>
                    <a:cubicBezTo>
                      <a:pt x="819" y="205607"/>
                      <a:pt x="238" y="211627"/>
                      <a:pt x="819" y="217589"/>
                    </a:cubicBezTo>
                    <a:cubicBezTo>
                      <a:pt x="1667" y="223447"/>
                      <a:pt x="3038" y="229219"/>
                      <a:pt x="4915" y="234829"/>
                    </a:cubicBezTo>
                    <a:cubicBezTo>
                      <a:pt x="11392" y="257213"/>
                      <a:pt x="17869" y="279978"/>
                      <a:pt x="24537" y="303124"/>
                    </a:cubicBezTo>
                    <a:cubicBezTo>
                      <a:pt x="51206" y="395707"/>
                      <a:pt x="79686" y="494671"/>
                      <a:pt x="109595" y="598399"/>
                    </a:cubicBezTo>
                    <a:lnTo>
                      <a:pt x="203702" y="925106"/>
                    </a:lnTo>
                    <a:cubicBezTo>
                      <a:pt x="219961" y="981809"/>
                      <a:pt x="236563" y="1039435"/>
                      <a:pt x="253517" y="1097985"/>
                    </a:cubicBezTo>
                    <a:cubicBezTo>
                      <a:pt x="261966" y="1127255"/>
                      <a:pt x="270472" y="1156726"/>
                      <a:pt x="279044" y="1186377"/>
                    </a:cubicBezTo>
                    <a:lnTo>
                      <a:pt x="282188" y="1197521"/>
                    </a:lnTo>
                    <a:cubicBezTo>
                      <a:pt x="283407" y="1201417"/>
                      <a:pt x="285064" y="1205151"/>
                      <a:pt x="287141" y="1208666"/>
                    </a:cubicBezTo>
                    <a:cubicBezTo>
                      <a:pt x="291360" y="1215714"/>
                      <a:pt x="297332" y="1221562"/>
                      <a:pt x="304476" y="1225620"/>
                    </a:cubicBezTo>
                    <a:cubicBezTo>
                      <a:pt x="311668" y="1229649"/>
                      <a:pt x="319764" y="1231783"/>
                      <a:pt x="328003" y="1231811"/>
                    </a:cubicBezTo>
                    <a:cubicBezTo>
                      <a:pt x="332118" y="1231878"/>
                      <a:pt x="336223" y="1231364"/>
                      <a:pt x="340195" y="1230287"/>
                    </a:cubicBezTo>
                    <a:lnTo>
                      <a:pt x="351530" y="1227335"/>
                    </a:lnTo>
                    <a:lnTo>
                      <a:pt x="705002" y="1135418"/>
                    </a:lnTo>
                    <a:lnTo>
                      <a:pt x="873023" y="1091699"/>
                    </a:lnTo>
                    <a:lnTo>
                      <a:pt x="954462" y="1070458"/>
                    </a:lnTo>
                    <a:lnTo>
                      <a:pt x="974560" y="1065219"/>
                    </a:lnTo>
                    <a:cubicBezTo>
                      <a:pt x="981523" y="1063848"/>
                      <a:pt x="988247" y="1061504"/>
                      <a:pt x="994563" y="1058266"/>
                    </a:cubicBezTo>
                    <a:cubicBezTo>
                      <a:pt x="1007221" y="1051065"/>
                      <a:pt x="1015889" y="1038463"/>
                      <a:pt x="1018089" y="1024071"/>
                    </a:cubicBezTo>
                    <a:cubicBezTo>
                      <a:pt x="1019175" y="1017070"/>
                      <a:pt x="1018689" y="1009907"/>
                      <a:pt x="1016660" y="1003116"/>
                    </a:cubicBezTo>
                    <a:lnTo>
                      <a:pt x="1010755" y="984066"/>
                    </a:lnTo>
                    <a:cubicBezTo>
                      <a:pt x="1006850" y="971303"/>
                      <a:pt x="1002944" y="958634"/>
                      <a:pt x="999134" y="945966"/>
                    </a:cubicBezTo>
                    <a:cubicBezTo>
                      <a:pt x="991324" y="920725"/>
                      <a:pt x="983704" y="895769"/>
                      <a:pt x="976179" y="871290"/>
                    </a:cubicBezTo>
                    <a:cubicBezTo>
                      <a:pt x="961254" y="822141"/>
                      <a:pt x="946680" y="774516"/>
                      <a:pt x="932459" y="728415"/>
                    </a:cubicBezTo>
                    <a:cubicBezTo>
                      <a:pt x="903884" y="636308"/>
                      <a:pt x="877596" y="550488"/>
                      <a:pt x="853402" y="472193"/>
                    </a:cubicBezTo>
                    <a:cubicBezTo>
                      <a:pt x="804824" y="315697"/>
                      <a:pt x="765486" y="189110"/>
                      <a:pt x="738245" y="101479"/>
                    </a:cubicBezTo>
                    <a:cubicBezTo>
                      <a:pt x="731482" y="79572"/>
                      <a:pt x="725386" y="60141"/>
                      <a:pt x="720147" y="43282"/>
                    </a:cubicBezTo>
                    <a:cubicBezTo>
                      <a:pt x="718233" y="35300"/>
                      <a:pt x="715185" y="27632"/>
                      <a:pt x="711098" y="20517"/>
                    </a:cubicBezTo>
                    <a:cubicBezTo>
                      <a:pt x="707374" y="14773"/>
                      <a:pt x="702383" y="9954"/>
                      <a:pt x="696525" y="6420"/>
                    </a:cubicBezTo>
                    <a:cubicBezTo>
                      <a:pt x="688543" y="1658"/>
                      <a:pt x="679323" y="-600"/>
                      <a:pt x="670046" y="-57"/>
                    </a:cubicBezTo>
                    <a:cubicBezTo>
                      <a:pt x="666798" y="96"/>
                      <a:pt x="663597" y="705"/>
                      <a:pt x="660521" y="1753"/>
                    </a:cubicBezTo>
                    <a:cubicBezTo>
                      <a:pt x="663673" y="1162"/>
                      <a:pt x="666845" y="743"/>
                      <a:pt x="670046" y="514"/>
                    </a:cubicBezTo>
                    <a:cubicBezTo>
                      <a:pt x="679161" y="143"/>
                      <a:pt x="688181" y="2496"/>
                      <a:pt x="695954" y="7277"/>
                    </a:cubicBezTo>
                    <a:cubicBezTo>
                      <a:pt x="701640" y="10792"/>
                      <a:pt x="706460" y="15545"/>
                      <a:pt x="710051" y="21184"/>
                    </a:cubicBezTo>
                    <a:cubicBezTo>
                      <a:pt x="713994" y="28261"/>
                      <a:pt x="716909" y="35862"/>
                      <a:pt x="718718" y="43758"/>
                    </a:cubicBezTo>
                    <a:lnTo>
                      <a:pt x="736435" y="102051"/>
                    </a:lnTo>
                    <a:cubicBezTo>
                      <a:pt x="763296" y="189776"/>
                      <a:pt x="802062" y="316649"/>
                      <a:pt x="850068" y="473526"/>
                    </a:cubicBezTo>
                    <a:lnTo>
                      <a:pt x="928554" y="729844"/>
                    </a:lnTo>
                    <a:cubicBezTo>
                      <a:pt x="942585" y="775945"/>
                      <a:pt x="957101" y="823570"/>
                      <a:pt x="972083" y="872719"/>
                    </a:cubicBezTo>
                    <a:cubicBezTo>
                      <a:pt x="979513" y="897293"/>
                      <a:pt x="987104" y="922220"/>
                      <a:pt x="994848" y="947490"/>
                    </a:cubicBezTo>
                    <a:lnTo>
                      <a:pt x="1006469" y="985590"/>
                    </a:lnTo>
                    <a:lnTo>
                      <a:pt x="1012279" y="1004640"/>
                    </a:lnTo>
                    <a:cubicBezTo>
                      <a:pt x="1014146" y="1010812"/>
                      <a:pt x="1014603" y="1017318"/>
                      <a:pt x="1013613" y="1023690"/>
                    </a:cubicBezTo>
                    <a:cubicBezTo>
                      <a:pt x="1011622" y="1036711"/>
                      <a:pt x="1003754" y="1048084"/>
                      <a:pt x="992276" y="1054551"/>
                    </a:cubicBezTo>
                    <a:cubicBezTo>
                      <a:pt x="986257" y="1057571"/>
                      <a:pt x="979846" y="1059752"/>
                      <a:pt x="973226" y="1061028"/>
                    </a:cubicBezTo>
                    <a:lnTo>
                      <a:pt x="953129" y="1066267"/>
                    </a:lnTo>
                    <a:lnTo>
                      <a:pt x="871690" y="1087412"/>
                    </a:lnTo>
                    <a:lnTo>
                      <a:pt x="704145" y="1130846"/>
                    </a:lnTo>
                    <a:lnTo>
                      <a:pt x="350672" y="1222667"/>
                    </a:lnTo>
                    <a:cubicBezTo>
                      <a:pt x="343462" y="1225077"/>
                      <a:pt x="335975" y="1226516"/>
                      <a:pt x="328384" y="1226954"/>
                    </a:cubicBezTo>
                    <a:cubicBezTo>
                      <a:pt x="321011" y="1226954"/>
                      <a:pt x="313763" y="1225049"/>
                      <a:pt x="307334" y="1221429"/>
                    </a:cubicBezTo>
                    <a:cubicBezTo>
                      <a:pt x="301209" y="1217952"/>
                      <a:pt x="296037" y="1213009"/>
                      <a:pt x="292284" y="1207046"/>
                    </a:cubicBezTo>
                    <a:cubicBezTo>
                      <a:pt x="288770" y="1200388"/>
                      <a:pt x="286207" y="1193273"/>
                      <a:pt x="284664" y="1185901"/>
                    </a:cubicBezTo>
                    <a:cubicBezTo>
                      <a:pt x="276092" y="1156278"/>
                      <a:pt x="267519" y="1126751"/>
                      <a:pt x="259137" y="1097509"/>
                    </a:cubicBezTo>
                    <a:cubicBezTo>
                      <a:pt x="242183" y="1039025"/>
                      <a:pt x="225543" y="981428"/>
                      <a:pt x="209226" y="924725"/>
                    </a:cubicBezTo>
                    <a:cubicBezTo>
                      <a:pt x="176460" y="811473"/>
                      <a:pt x="144932" y="702126"/>
                      <a:pt x="114833" y="598018"/>
                    </a:cubicBezTo>
                    <a:lnTo>
                      <a:pt x="29108" y="302743"/>
                    </a:lnTo>
                    <a:cubicBezTo>
                      <a:pt x="22317" y="279626"/>
                      <a:pt x="15707" y="256861"/>
                      <a:pt x="9296" y="234449"/>
                    </a:cubicBezTo>
                    <a:cubicBezTo>
                      <a:pt x="7477" y="229096"/>
                      <a:pt x="6172" y="223571"/>
                      <a:pt x="5391" y="217970"/>
                    </a:cubicBezTo>
                    <a:cubicBezTo>
                      <a:pt x="4820" y="212503"/>
                      <a:pt x="5296" y="206969"/>
                      <a:pt x="6820" y="201683"/>
                    </a:cubicBezTo>
                    <a:cubicBezTo>
                      <a:pt x="9811" y="191243"/>
                      <a:pt x="16602" y="182299"/>
                      <a:pt x="25870" y="176632"/>
                    </a:cubicBezTo>
                    <a:cubicBezTo>
                      <a:pt x="30509" y="173870"/>
                      <a:pt x="35557" y="171879"/>
                      <a:pt x="40824" y="170726"/>
                    </a:cubicBezTo>
                    <a:lnTo>
                      <a:pt x="56826" y="166440"/>
                    </a:lnTo>
                    <a:lnTo>
                      <a:pt x="88163" y="158058"/>
                    </a:lnTo>
                    <a:lnTo>
                      <a:pt x="148933" y="141675"/>
                    </a:lnTo>
                    <a:lnTo>
                      <a:pt x="523837" y="40424"/>
                    </a:lnTo>
                    <a:lnTo>
                      <a:pt x="625659" y="12706"/>
                    </a:lnTo>
                    <a:lnTo>
                      <a:pt x="652139" y="537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15" name="Forma libre: forma 114">
                <a:extLst>
                  <a:ext uri="{FF2B5EF4-FFF2-40B4-BE49-F238E27FC236}">
                    <a16:creationId xmlns:a16="http://schemas.microsoft.com/office/drawing/2014/main" id="{5876E5EB-0507-4BB1-BECB-4ABB2E6770A6}"/>
                  </a:ext>
                </a:extLst>
              </p:cNvPr>
              <p:cNvSpPr/>
              <p:nvPr/>
            </p:nvSpPr>
            <p:spPr>
              <a:xfrm>
                <a:off x="8734760" y="5597711"/>
                <a:ext cx="919067" cy="305463"/>
              </a:xfrm>
              <a:custGeom>
                <a:avLst/>
                <a:gdLst>
                  <a:gd name="connsiteX0" fmla="*/ 538668 w 919067"/>
                  <a:gd name="connsiteY0" fmla="*/ 29201 h 305463"/>
                  <a:gd name="connsiteX1" fmla="*/ 919668 w 919067"/>
                  <a:gd name="connsiteY1" fmla="*/ -136 h 305463"/>
                  <a:gd name="connsiteX2" fmla="*/ 867376 w 919067"/>
                  <a:gd name="connsiteY2" fmla="*/ 63776 h 305463"/>
                  <a:gd name="connsiteX3" fmla="*/ 785080 w 919067"/>
                  <a:gd name="connsiteY3" fmla="*/ 86446 h 305463"/>
                  <a:gd name="connsiteX4" fmla="*/ 655540 w 919067"/>
                  <a:gd name="connsiteY4" fmla="*/ 107973 h 305463"/>
                  <a:gd name="connsiteX5" fmla="*/ 609344 w 919067"/>
                  <a:gd name="connsiteY5" fmla="*/ 125213 h 305463"/>
                  <a:gd name="connsiteX6" fmla="*/ 581245 w 919067"/>
                  <a:gd name="connsiteY6" fmla="*/ 171123 h 305463"/>
                  <a:gd name="connsiteX7" fmla="*/ 505045 w 919067"/>
                  <a:gd name="connsiteY7" fmla="*/ 213700 h 305463"/>
                  <a:gd name="connsiteX8" fmla="*/ 164050 w 919067"/>
                  <a:gd name="connsiteY8" fmla="*/ 298187 h 305463"/>
                  <a:gd name="connsiteX9" fmla="*/ 67276 w 919067"/>
                  <a:gd name="connsiteY9" fmla="*/ 301425 h 305463"/>
                  <a:gd name="connsiteX10" fmla="*/ 601 w 919067"/>
                  <a:gd name="connsiteY10" fmla="*/ 238084 h 30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9067" h="305463">
                    <a:moveTo>
                      <a:pt x="538668" y="29201"/>
                    </a:moveTo>
                    <a:lnTo>
                      <a:pt x="919668" y="-136"/>
                    </a:lnTo>
                    <a:cubicBezTo>
                      <a:pt x="914810" y="28439"/>
                      <a:pt x="892712" y="50823"/>
                      <a:pt x="867376" y="63776"/>
                    </a:cubicBezTo>
                    <a:cubicBezTo>
                      <a:pt x="841268" y="75492"/>
                      <a:pt x="813512" y="83141"/>
                      <a:pt x="785080" y="86446"/>
                    </a:cubicBezTo>
                    <a:lnTo>
                      <a:pt x="655540" y="107973"/>
                    </a:lnTo>
                    <a:cubicBezTo>
                      <a:pt x="639062" y="110735"/>
                      <a:pt x="621631" y="113973"/>
                      <a:pt x="609344" y="125213"/>
                    </a:cubicBezTo>
                    <a:cubicBezTo>
                      <a:pt x="597056" y="136452"/>
                      <a:pt x="591627" y="156359"/>
                      <a:pt x="581245" y="171123"/>
                    </a:cubicBezTo>
                    <a:cubicBezTo>
                      <a:pt x="564290" y="195317"/>
                      <a:pt x="533620" y="205318"/>
                      <a:pt x="505045" y="213700"/>
                    </a:cubicBezTo>
                    <a:cubicBezTo>
                      <a:pt x="392926" y="247780"/>
                      <a:pt x="279112" y="275984"/>
                      <a:pt x="164050" y="298187"/>
                    </a:cubicBezTo>
                    <a:cubicBezTo>
                      <a:pt x="132046" y="303997"/>
                      <a:pt x="98899" y="309141"/>
                      <a:pt x="67276" y="301425"/>
                    </a:cubicBezTo>
                    <a:cubicBezTo>
                      <a:pt x="35653" y="293710"/>
                      <a:pt x="5744" y="270183"/>
                      <a:pt x="601" y="238084"/>
                    </a:cubicBezTo>
                    <a:close/>
                  </a:path>
                </a:pathLst>
              </a:cu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16" name="Forma libre: forma 115">
                <a:extLst>
                  <a:ext uri="{FF2B5EF4-FFF2-40B4-BE49-F238E27FC236}">
                    <a16:creationId xmlns:a16="http://schemas.microsoft.com/office/drawing/2014/main" id="{6193832F-4FB6-4C2F-BFE9-DE903067B959}"/>
                  </a:ext>
                </a:extLst>
              </p:cNvPr>
              <p:cNvSpPr/>
              <p:nvPr/>
            </p:nvSpPr>
            <p:spPr>
              <a:xfrm>
                <a:off x="9292050" y="4700360"/>
                <a:ext cx="326934" cy="1043655"/>
              </a:xfrm>
              <a:custGeom>
                <a:avLst/>
                <a:gdLst>
                  <a:gd name="connsiteX0" fmla="*/ 619 w 326934"/>
                  <a:gd name="connsiteY0" fmla="*/ -135 h 1043655"/>
                  <a:gd name="connsiteX1" fmla="*/ 161687 w 326934"/>
                  <a:gd name="connsiteY1" fmla="*/ 522406 h 1043655"/>
                  <a:gd name="connsiteX2" fmla="*/ 327517 w 326934"/>
                  <a:gd name="connsiteY2" fmla="*/ 1043519 h 1043655"/>
                  <a:gd name="connsiteX3" fmla="*/ 166449 w 326934"/>
                  <a:gd name="connsiteY3" fmla="*/ 520882 h 1043655"/>
                  <a:gd name="connsiteX4" fmla="*/ 619 w 326934"/>
                  <a:gd name="connsiteY4" fmla="*/ -135 h 104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934" h="1043655">
                    <a:moveTo>
                      <a:pt x="619" y="-135"/>
                    </a:moveTo>
                    <a:cubicBezTo>
                      <a:pt x="-715" y="-135"/>
                      <a:pt x="71390" y="234179"/>
                      <a:pt x="161687" y="522406"/>
                    </a:cubicBezTo>
                    <a:cubicBezTo>
                      <a:pt x="251984" y="810632"/>
                      <a:pt x="326183" y="1043900"/>
                      <a:pt x="327517" y="1043519"/>
                    </a:cubicBezTo>
                    <a:cubicBezTo>
                      <a:pt x="328850" y="1043138"/>
                      <a:pt x="256746" y="809204"/>
                      <a:pt x="166449" y="520882"/>
                    </a:cubicBezTo>
                    <a:cubicBezTo>
                      <a:pt x="76152" y="232560"/>
                      <a:pt x="1857" y="-612"/>
                      <a:pt x="619" y="-13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17" name="Forma libre: forma 116">
                <a:extLst>
                  <a:ext uri="{FF2B5EF4-FFF2-40B4-BE49-F238E27FC236}">
                    <a16:creationId xmlns:a16="http://schemas.microsoft.com/office/drawing/2014/main" id="{09929A9D-04BF-4526-AD65-5EA329E8DCE0}"/>
                  </a:ext>
                </a:extLst>
              </p:cNvPr>
              <p:cNvSpPr/>
              <p:nvPr/>
            </p:nvSpPr>
            <p:spPr>
              <a:xfrm rot="9802201">
                <a:off x="8865720" y="4968520"/>
                <a:ext cx="387096" cy="193738"/>
              </a:xfrm>
              <a:custGeom>
                <a:avLst/>
                <a:gdLst>
                  <a:gd name="connsiteX0" fmla="*/ 601 w 387096"/>
                  <a:gd name="connsiteY0" fmla="*/ -136 h 193738"/>
                  <a:gd name="connsiteX1" fmla="*/ 387697 w 387096"/>
                  <a:gd name="connsiteY1" fmla="*/ -136 h 193738"/>
                  <a:gd name="connsiteX2" fmla="*/ 387697 w 387096"/>
                  <a:gd name="connsiteY2" fmla="*/ 193602 h 193738"/>
                  <a:gd name="connsiteX3" fmla="*/ 601 w 387096"/>
                  <a:gd name="connsiteY3" fmla="*/ 193602 h 19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096" h="193738">
                    <a:moveTo>
                      <a:pt x="601" y="-136"/>
                    </a:moveTo>
                    <a:lnTo>
                      <a:pt x="387697" y="-136"/>
                    </a:lnTo>
                    <a:lnTo>
                      <a:pt x="387697" y="193602"/>
                    </a:lnTo>
                    <a:lnTo>
                      <a:pt x="601" y="19360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18" name="Forma libre: forma 117">
                <a:extLst>
                  <a:ext uri="{FF2B5EF4-FFF2-40B4-BE49-F238E27FC236}">
                    <a16:creationId xmlns:a16="http://schemas.microsoft.com/office/drawing/2014/main" id="{ADCE92F9-772D-462A-B2A7-6A3A1F3E57C8}"/>
                  </a:ext>
                </a:extLst>
              </p:cNvPr>
              <p:cNvSpPr/>
              <p:nvPr/>
            </p:nvSpPr>
            <p:spPr>
              <a:xfrm>
                <a:off x="9048228" y="5185204"/>
                <a:ext cx="624846" cy="516615"/>
              </a:xfrm>
              <a:custGeom>
                <a:avLst/>
                <a:gdLst>
                  <a:gd name="connsiteX0" fmla="*/ 170812 w 624846"/>
                  <a:gd name="connsiteY0" fmla="*/ 168055 h 516615"/>
                  <a:gd name="connsiteX1" fmla="*/ 298924 w 624846"/>
                  <a:gd name="connsiteY1" fmla="*/ 14226 h 516615"/>
                  <a:gd name="connsiteX2" fmla="*/ 473612 w 624846"/>
                  <a:gd name="connsiteY2" fmla="*/ 8416 h 516615"/>
                  <a:gd name="connsiteX3" fmla="*/ 534858 w 624846"/>
                  <a:gd name="connsiteY3" fmla="*/ 72805 h 516615"/>
                  <a:gd name="connsiteX4" fmla="*/ 465611 w 624846"/>
                  <a:gd name="connsiteY4" fmla="*/ 97569 h 516615"/>
                  <a:gd name="connsiteX5" fmla="*/ 449704 w 624846"/>
                  <a:gd name="connsiteY5" fmla="*/ 85568 h 516615"/>
                  <a:gd name="connsiteX6" fmla="*/ 384363 w 624846"/>
                  <a:gd name="connsiteY6" fmla="*/ 85568 h 516615"/>
                  <a:gd name="connsiteX7" fmla="*/ 343787 w 624846"/>
                  <a:gd name="connsiteY7" fmla="*/ 133193 h 516615"/>
                  <a:gd name="connsiteX8" fmla="*/ 471136 w 624846"/>
                  <a:gd name="connsiteY8" fmla="*/ 131002 h 516615"/>
                  <a:gd name="connsiteX9" fmla="*/ 548003 w 624846"/>
                  <a:gd name="connsiteY9" fmla="*/ 90331 h 516615"/>
                  <a:gd name="connsiteX10" fmla="*/ 571720 w 624846"/>
                  <a:gd name="connsiteY10" fmla="*/ 166531 h 516615"/>
                  <a:gd name="connsiteX11" fmla="*/ 602962 w 624846"/>
                  <a:gd name="connsiteY11" fmla="*/ 246731 h 516615"/>
                  <a:gd name="connsiteX12" fmla="*/ 606391 w 624846"/>
                  <a:gd name="connsiteY12" fmla="*/ 334551 h 516615"/>
                  <a:gd name="connsiteX13" fmla="*/ 601819 w 624846"/>
                  <a:gd name="connsiteY13" fmla="*/ 343315 h 516615"/>
                  <a:gd name="connsiteX14" fmla="*/ 616106 w 624846"/>
                  <a:gd name="connsiteY14" fmla="*/ 407037 h 516615"/>
                  <a:gd name="connsiteX15" fmla="*/ 498568 w 624846"/>
                  <a:gd name="connsiteY15" fmla="*/ 463044 h 516615"/>
                  <a:gd name="connsiteX16" fmla="*/ 102137 w 624846"/>
                  <a:gd name="connsiteY16" fmla="*/ 516479 h 516615"/>
                  <a:gd name="connsiteX17" fmla="*/ 601 w 624846"/>
                  <a:gd name="connsiteY17" fmla="*/ 252637 h 516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4846" h="516615">
                    <a:moveTo>
                      <a:pt x="170812" y="168055"/>
                    </a:moveTo>
                    <a:cubicBezTo>
                      <a:pt x="170812" y="168055"/>
                      <a:pt x="264920" y="42706"/>
                      <a:pt x="298924" y="14226"/>
                    </a:cubicBezTo>
                    <a:cubicBezTo>
                      <a:pt x="332928" y="-14254"/>
                      <a:pt x="473612" y="8416"/>
                      <a:pt x="473612" y="8416"/>
                    </a:cubicBezTo>
                    <a:lnTo>
                      <a:pt x="534858" y="72805"/>
                    </a:lnTo>
                    <a:cubicBezTo>
                      <a:pt x="534858" y="72805"/>
                      <a:pt x="522761" y="121763"/>
                      <a:pt x="465611" y="97569"/>
                    </a:cubicBezTo>
                    <a:lnTo>
                      <a:pt x="449704" y="85568"/>
                    </a:lnTo>
                    <a:lnTo>
                      <a:pt x="384363" y="85568"/>
                    </a:lnTo>
                    <a:lnTo>
                      <a:pt x="343787" y="133193"/>
                    </a:lnTo>
                    <a:lnTo>
                      <a:pt x="471136" y="131002"/>
                    </a:lnTo>
                    <a:cubicBezTo>
                      <a:pt x="471136" y="131002"/>
                      <a:pt x="533715" y="90331"/>
                      <a:pt x="548003" y="90331"/>
                    </a:cubicBezTo>
                    <a:cubicBezTo>
                      <a:pt x="562290" y="90331"/>
                      <a:pt x="596580" y="117858"/>
                      <a:pt x="571720" y="166531"/>
                    </a:cubicBezTo>
                    <a:cubicBezTo>
                      <a:pt x="571720" y="166531"/>
                      <a:pt x="619345" y="181866"/>
                      <a:pt x="602962" y="246731"/>
                    </a:cubicBezTo>
                    <a:cubicBezTo>
                      <a:pt x="602962" y="246731"/>
                      <a:pt x="642776" y="257685"/>
                      <a:pt x="606391" y="334551"/>
                    </a:cubicBezTo>
                    <a:lnTo>
                      <a:pt x="601819" y="343315"/>
                    </a:lnTo>
                    <a:cubicBezTo>
                      <a:pt x="601819" y="343315"/>
                      <a:pt x="643538" y="363126"/>
                      <a:pt x="616106" y="407037"/>
                    </a:cubicBezTo>
                    <a:cubicBezTo>
                      <a:pt x="588674" y="450947"/>
                      <a:pt x="519428" y="464187"/>
                      <a:pt x="498568" y="463044"/>
                    </a:cubicBezTo>
                    <a:cubicBezTo>
                      <a:pt x="477708" y="461901"/>
                      <a:pt x="102137" y="516479"/>
                      <a:pt x="102137" y="516479"/>
                    </a:cubicBezTo>
                    <a:lnTo>
                      <a:pt x="601" y="252637"/>
                    </a:lnTo>
                    <a:close/>
                  </a:path>
                </a:pathLst>
              </a:custGeom>
              <a:solidFill>
                <a:srgbClr val="FFBF9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19" name="Forma libre: forma 118">
                <a:extLst>
                  <a:ext uri="{FF2B5EF4-FFF2-40B4-BE49-F238E27FC236}">
                    <a16:creationId xmlns:a16="http://schemas.microsoft.com/office/drawing/2014/main" id="{49B6CBF9-72C6-44F0-ACE6-B99BC8E03AE5}"/>
                  </a:ext>
                </a:extLst>
              </p:cNvPr>
              <p:cNvSpPr/>
              <p:nvPr/>
            </p:nvSpPr>
            <p:spPr>
              <a:xfrm>
                <a:off x="9503046" y="5353585"/>
                <a:ext cx="115442" cy="64440"/>
              </a:xfrm>
              <a:custGeom>
                <a:avLst/>
                <a:gdLst>
                  <a:gd name="connsiteX0" fmla="*/ 601 w 115442"/>
                  <a:gd name="connsiteY0" fmla="*/ 63776 h 64440"/>
                  <a:gd name="connsiteX1" fmla="*/ 20794 w 115442"/>
                  <a:gd name="connsiteY1" fmla="*/ 62824 h 64440"/>
                  <a:gd name="connsiteX2" fmla="*/ 66419 w 115442"/>
                  <a:gd name="connsiteY2" fmla="*/ 46727 h 64440"/>
                  <a:gd name="connsiteX3" fmla="*/ 104519 w 115442"/>
                  <a:gd name="connsiteY3" fmla="*/ 16342 h 64440"/>
                  <a:gd name="connsiteX4" fmla="*/ 116044 w 115442"/>
                  <a:gd name="connsiteY4" fmla="*/ -136 h 64440"/>
                  <a:gd name="connsiteX5" fmla="*/ 63942 w 115442"/>
                  <a:gd name="connsiteY5" fmla="*/ 42345 h 64440"/>
                  <a:gd name="connsiteX6" fmla="*/ 601 w 115442"/>
                  <a:gd name="connsiteY6" fmla="*/ 63776 h 64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442" h="64440">
                    <a:moveTo>
                      <a:pt x="601" y="63776"/>
                    </a:moveTo>
                    <a:cubicBezTo>
                      <a:pt x="7335" y="64719"/>
                      <a:pt x="14183" y="64396"/>
                      <a:pt x="20794" y="62824"/>
                    </a:cubicBezTo>
                    <a:cubicBezTo>
                      <a:pt x="36796" y="60033"/>
                      <a:pt x="52217" y="54594"/>
                      <a:pt x="66419" y="46727"/>
                    </a:cubicBezTo>
                    <a:cubicBezTo>
                      <a:pt x="80716" y="38773"/>
                      <a:pt x="93584" y="28505"/>
                      <a:pt x="104519" y="16342"/>
                    </a:cubicBezTo>
                    <a:cubicBezTo>
                      <a:pt x="109300" y="11570"/>
                      <a:pt x="113205" y="5998"/>
                      <a:pt x="116044" y="-136"/>
                    </a:cubicBezTo>
                    <a:cubicBezTo>
                      <a:pt x="100794" y="16437"/>
                      <a:pt x="83249" y="30744"/>
                      <a:pt x="63942" y="42345"/>
                    </a:cubicBezTo>
                    <a:cubicBezTo>
                      <a:pt x="43949" y="52461"/>
                      <a:pt x="22623" y="59681"/>
                      <a:pt x="601" y="63776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20" name="Forma libre: forma 119">
                <a:extLst>
                  <a:ext uri="{FF2B5EF4-FFF2-40B4-BE49-F238E27FC236}">
                    <a16:creationId xmlns:a16="http://schemas.microsoft.com/office/drawing/2014/main" id="{423CC0D7-41D1-4944-9E13-47BA04DDCDCB}"/>
                  </a:ext>
                </a:extLst>
              </p:cNvPr>
              <p:cNvSpPr/>
              <p:nvPr/>
            </p:nvSpPr>
            <p:spPr>
              <a:xfrm>
                <a:off x="9563340" y="5429595"/>
                <a:ext cx="91916" cy="72294"/>
              </a:xfrm>
              <a:custGeom>
                <a:avLst/>
                <a:gdLst>
                  <a:gd name="connsiteX0" fmla="*/ 601 w 91916"/>
                  <a:gd name="connsiteY0" fmla="*/ 72158 h 72294"/>
                  <a:gd name="connsiteX1" fmla="*/ 17460 w 91916"/>
                  <a:gd name="connsiteY1" fmla="*/ 67301 h 72294"/>
                  <a:gd name="connsiteX2" fmla="*/ 54131 w 91916"/>
                  <a:gd name="connsiteY2" fmla="*/ 45679 h 72294"/>
                  <a:gd name="connsiteX3" fmla="*/ 83754 w 91916"/>
                  <a:gd name="connsiteY3" fmla="*/ 15104 h 72294"/>
                  <a:gd name="connsiteX4" fmla="*/ 92517 w 91916"/>
                  <a:gd name="connsiteY4" fmla="*/ -136 h 72294"/>
                  <a:gd name="connsiteX5" fmla="*/ 51083 w 91916"/>
                  <a:gd name="connsiteY5" fmla="*/ 41774 h 72294"/>
                  <a:gd name="connsiteX6" fmla="*/ 601 w 91916"/>
                  <a:gd name="connsiteY6" fmla="*/ 72158 h 72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916" h="72294">
                    <a:moveTo>
                      <a:pt x="601" y="72158"/>
                    </a:moveTo>
                    <a:cubicBezTo>
                      <a:pt x="6477" y="71616"/>
                      <a:pt x="12192" y="69968"/>
                      <a:pt x="17460" y="67301"/>
                    </a:cubicBezTo>
                    <a:cubicBezTo>
                      <a:pt x="30614" y="61814"/>
                      <a:pt x="42958" y="54537"/>
                      <a:pt x="54131" y="45679"/>
                    </a:cubicBezTo>
                    <a:cubicBezTo>
                      <a:pt x="65361" y="36897"/>
                      <a:pt x="75324" y="26600"/>
                      <a:pt x="83754" y="15104"/>
                    </a:cubicBezTo>
                    <a:cubicBezTo>
                      <a:pt x="87573" y="10598"/>
                      <a:pt x="90545" y="5436"/>
                      <a:pt x="92517" y="-136"/>
                    </a:cubicBezTo>
                    <a:cubicBezTo>
                      <a:pt x="79868" y="14942"/>
                      <a:pt x="66009" y="28953"/>
                      <a:pt x="51083" y="41774"/>
                    </a:cubicBezTo>
                    <a:cubicBezTo>
                      <a:pt x="35129" y="53289"/>
                      <a:pt x="18241" y="63453"/>
                      <a:pt x="601" y="72158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21" name="Forma libre: forma 120">
                <a:extLst>
                  <a:ext uri="{FF2B5EF4-FFF2-40B4-BE49-F238E27FC236}">
                    <a16:creationId xmlns:a16="http://schemas.microsoft.com/office/drawing/2014/main" id="{B8DE86BC-3D08-4842-80AF-50E759BF04D3}"/>
                  </a:ext>
                </a:extLst>
              </p:cNvPr>
              <p:cNvSpPr/>
              <p:nvPr/>
            </p:nvSpPr>
            <p:spPr>
              <a:xfrm>
                <a:off x="9563144" y="5528407"/>
                <a:ext cx="90682" cy="49968"/>
              </a:xfrm>
              <a:custGeom>
                <a:avLst/>
                <a:gdLst>
                  <a:gd name="connsiteX0" fmla="*/ 606 w 90682"/>
                  <a:gd name="connsiteY0" fmla="*/ 49833 h 49968"/>
                  <a:gd name="connsiteX1" fmla="*/ 50231 w 90682"/>
                  <a:gd name="connsiteY1" fmla="*/ 32783 h 49968"/>
                  <a:gd name="connsiteX2" fmla="*/ 91284 w 90682"/>
                  <a:gd name="connsiteY2" fmla="*/ -78 h 49968"/>
                  <a:gd name="connsiteX3" fmla="*/ 47849 w 90682"/>
                  <a:gd name="connsiteY3" fmla="*/ 28497 h 49968"/>
                  <a:gd name="connsiteX4" fmla="*/ 606 w 90682"/>
                  <a:gd name="connsiteY4" fmla="*/ 49833 h 4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682" h="49968">
                    <a:moveTo>
                      <a:pt x="606" y="49833"/>
                    </a:moveTo>
                    <a:cubicBezTo>
                      <a:pt x="18198" y="47851"/>
                      <a:pt x="35134" y="42032"/>
                      <a:pt x="50231" y="32783"/>
                    </a:cubicBezTo>
                    <a:cubicBezTo>
                      <a:pt x="66157" y="24972"/>
                      <a:pt x="80168" y="13752"/>
                      <a:pt x="91284" y="-78"/>
                    </a:cubicBezTo>
                    <a:cubicBezTo>
                      <a:pt x="90236" y="-1222"/>
                      <a:pt x="72996" y="14781"/>
                      <a:pt x="47849" y="28497"/>
                    </a:cubicBezTo>
                    <a:cubicBezTo>
                      <a:pt x="22704" y="42212"/>
                      <a:pt x="224" y="48404"/>
                      <a:pt x="606" y="49833"/>
                    </a:cubicBezTo>
                    <a:close/>
                  </a:path>
                </a:pathLst>
              </a:custGeom>
              <a:solidFill>
                <a:srgbClr val="FF9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22" name="Forma libre: forma 121">
                <a:extLst>
                  <a:ext uri="{FF2B5EF4-FFF2-40B4-BE49-F238E27FC236}">
                    <a16:creationId xmlns:a16="http://schemas.microsoft.com/office/drawing/2014/main" id="{78FB60B2-B81A-44A9-9E54-DAA3C64C68DE}"/>
                  </a:ext>
                </a:extLst>
              </p:cNvPr>
              <p:cNvSpPr/>
              <p:nvPr/>
            </p:nvSpPr>
            <p:spPr>
              <a:xfrm>
                <a:off x="8238811" y="5366635"/>
                <a:ext cx="1034016" cy="573678"/>
              </a:xfrm>
              <a:custGeom>
                <a:avLst/>
                <a:gdLst>
                  <a:gd name="connsiteX0" fmla="*/ 34301 w 1034016"/>
                  <a:gd name="connsiteY0" fmla="*/ 154074 h 573678"/>
                  <a:gd name="connsiteX1" fmla="*/ 442543 w 1034016"/>
                  <a:gd name="connsiteY1" fmla="*/ 90637 h 573678"/>
                  <a:gd name="connsiteX2" fmla="*/ 922412 w 1034016"/>
                  <a:gd name="connsiteY2" fmla="*/ -136 h 573678"/>
                  <a:gd name="connsiteX3" fmla="*/ 1034617 w 1034016"/>
                  <a:gd name="connsiteY3" fmla="*/ 377054 h 573678"/>
                  <a:gd name="connsiteX4" fmla="*/ 304049 w 1034016"/>
                  <a:gd name="connsiteY4" fmla="*/ 565839 h 573678"/>
                  <a:gd name="connsiteX5" fmla="*/ 18299 w 1034016"/>
                  <a:gd name="connsiteY5" fmla="*/ 455540 h 573678"/>
                  <a:gd name="connsiteX6" fmla="*/ 34301 w 1034016"/>
                  <a:gd name="connsiteY6" fmla="*/ 154074 h 573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4016" h="573678">
                    <a:moveTo>
                      <a:pt x="34301" y="154074"/>
                    </a:moveTo>
                    <a:lnTo>
                      <a:pt x="442543" y="90637"/>
                    </a:lnTo>
                    <a:lnTo>
                      <a:pt x="922412" y="-136"/>
                    </a:lnTo>
                    <a:lnTo>
                      <a:pt x="1034617" y="377054"/>
                    </a:lnTo>
                    <a:cubicBezTo>
                      <a:pt x="1034617" y="377054"/>
                      <a:pt x="461212" y="545170"/>
                      <a:pt x="304049" y="565839"/>
                    </a:cubicBezTo>
                    <a:cubicBezTo>
                      <a:pt x="136219" y="587938"/>
                      <a:pt x="71163" y="565839"/>
                      <a:pt x="18299" y="455540"/>
                    </a:cubicBezTo>
                    <a:cubicBezTo>
                      <a:pt x="-15991" y="385245"/>
                      <a:pt x="5155" y="244180"/>
                      <a:pt x="34301" y="154074"/>
                    </a:cubicBezTo>
                    <a:close/>
                  </a:path>
                </a:pathLst>
              </a:custGeom>
              <a:solidFill>
                <a:srgbClr val="F945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23" name="Forma libre: forma 122">
                <a:extLst>
                  <a:ext uri="{FF2B5EF4-FFF2-40B4-BE49-F238E27FC236}">
                    <a16:creationId xmlns:a16="http://schemas.microsoft.com/office/drawing/2014/main" id="{31D2CE4D-A811-43FC-9276-DF2AE26AAE5E}"/>
                  </a:ext>
                </a:extLst>
              </p:cNvPr>
              <p:cNvSpPr/>
              <p:nvPr/>
            </p:nvSpPr>
            <p:spPr>
              <a:xfrm>
                <a:off x="8423293" y="5363872"/>
                <a:ext cx="852677" cy="547211"/>
              </a:xfrm>
              <a:custGeom>
                <a:avLst/>
                <a:gdLst>
                  <a:gd name="connsiteX0" fmla="*/ 230058 w 852677"/>
                  <a:gd name="connsiteY0" fmla="*/ 547075 h 547211"/>
                  <a:gd name="connsiteX1" fmla="*/ 233201 w 852677"/>
                  <a:gd name="connsiteY1" fmla="*/ 546408 h 547211"/>
                  <a:gd name="connsiteX2" fmla="*/ 242155 w 852677"/>
                  <a:gd name="connsiteY2" fmla="*/ 544218 h 547211"/>
                  <a:gd name="connsiteX3" fmla="*/ 276635 w 852677"/>
                  <a:gd name="connsiteY3" fmla="*/ 535264 h 547211"/>
                  <a:gd name="connsiteX4" fmla="*/ 405794 w 852677"/>
                  <a:gd name="connsiteY4" fmla="*/ 501165 h 547211"/>
                  <a:gd name="connsiteX5" fmla="*/ 850897 w 852677"/>
                  <a:gd name="connsiteY5" fmla="*/ 382197 h 547211"/>
                  <a:gd name="connsiteX6" fmla="*/ 853279 w 852677"/>
                  <a:gd name="connsiteY6" fmla="*/ 381626 h 547211"/>
                  <a:gd name="connsiteX7" fmla="*/ 852517 w 852677"/>
                  <a:gd name="connsiteY7" fmla="*/ 379245 h 547211"/>
                  <a:gd name="connsiteX8" fmla="*/ 780984 w 852677"/>
                  <a:gd name="connsiteY8" fmla="*/ 138262 h 547211"/>
                  <a:gd name="connsiteX9" fmla="*/ 740407 w 852677"/>
                  <a:gd name="connsiteY9" fmla="*/ 2055 h 547211"/>
                  <a:gd name="connsiteX10" fmla="*/ 739836 w 852677"/>
                  <a:gd name="connsiteY10" fmla="*/ -136 h 547211"/>
                  <a:gd name="connsiteX11" fmla="*/ 737645 w 852677"/>
                  <a:gd name="connsiteY11" fmla="*/ -136 h 547211"/>
                  <a:gd name="connsiteX12" fmla="*/ 212056 w 852677"/>
                  <a:gd name="connsiteY12" fmla="*/ 103972 h 547211"/>
                  <a:gd name="connsiteX13" fmla="*/ 56798 w 852677"/>
                  <a:gd name="connsiteY13" fmla="*/ 135214 h 547211"/>
                  <a:gd name="connsiteX14" fmla="*/ 15079 w 852677"/>
                  <a:gd name="connsiteY14" fmla="*/ 143787 h 547211"/>
                  <a:gd name="connsiteX15" fmla="*/ 4220 w 852677"/>
                  <a:gd name="connsiteY15" fmla="*/ 146168 h 547211"/>
                  <a:gd name="connsiteX16" fmla="*/ 601 w 852677"/>
                  <a:gd name="connsiteY16" fmla="*/ 147120 h 547211"/>
                  <a:gd name="connsiteX17" fmla="*/ 4315 w 852677"/>
                  <a:gd name="connsiteY17" fmla="*/ 146644 h 547211"/>
                  <a:gd name="connsiteX18" fmla="*/ 15269 w 852677"/>
                  <a:gd name="connsiteY18" fmla="*/ 144739 h 547211"/>
                  <a:gd name="connsiteX19" fmla="*/ 57179 w 852677"/>
                  <a:gd name="connsiteY19" fmla="*/ 136929 h 547211"/>
                  <a:gd name="connsiteX20" fmla="*/ 212722 w 852677"/>
                  <a:gd name="connsiteY20" fmla="*/ 107115 h 547211"/>
                  <a:gd name="connsiteX21" fmla="*/ 738598 w 852677"/>
                  <a:gd name="connsiteY21" fmla="*/ 4626 h 547211"/>
                  <a:gd name="connsiteX22" fmla="*/ 735740 w 852677"/>
                  <a:gd name="connsiteY22" fmla="*/ 2912 h 547211"/>
                  <a:gd name="connsiteX23" fmla="*/ 776221 w 852677"/>
                  <a:gd name="connsiteY23" fmla="*/ 139215 h 547211"/>
                  <a:gd name="connsiteX24" fmla="*/ 848040 w 852677"/>
                  <a:gd name="connsiteY24" fmla="*/ 380102 h 547211"/>
                  <a:gd name="connsiteX25" fmla="*/ 849659 w 852677"/>
                  <a:gd name="connsiteY25" fmla="*/ 377149 h 547211"/>
                  <a:gd name="connsiteX26" fmla="*/ 405223 w 852677"/>
                  <a:gd name="connsiteY26" fmla="*/ 497926 h 547211"/>
                  <a:gd name="connsiteX27" fmla="*/ 276445 w 852677"/>
                  <a:gd name="connsiteY27" fmla="*/ 533359 h 547211"/>
                  <a:gd name="connsiteX28" fmla="*/ 242059 w 852677"/>
                  <a:gd name="connsiteY28" fmla="*/ 542884 h 547211"/>
                  <a:gd name="connsiteX29" fmla="*/ 233201 w 852677"/>
                  <a:gd name="connsiteY29" fmla="*/ 545456 h 547211"/>
                  <a:gd name="connsiteX30" fmla="*/ 230058 w 852677"/>
                  <a:gd name="connsiteY30" fmla="*/ 547075 h 547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52677" h="547211">
                    <a:moveTo>
                      <a:pt x="230058" y="547075"/>
                    </a:moveTo>
                    <a:lnTo>
                      <a:pt x="233201" y="546408"/>
                    </a:lnTo>
                    <a:lnTo>
                      <a:pt x="242155" y="544218"/>
                    </a:lnTo>
                    <a:lnTo>
                      <a:pt x="276635" y="535264"/>
                    </a:lnTo>
                    <a:lnTo>
                      <a:pt x="405794" y="501165"/>
                    </a:lnTo>
                    <a:lnTo>
                      <a:pt x="850897" y="382197"/>
                    </a:lnTo>
                    <a:lnTo>
                      <a:pt x="853279" y="381626"/>
                    </a:lnTo>
                    <a:lnTo>
                      <a:pt x="852517" y="379245"/>
                    </a:lnTo>
                    <a:cubicBezTo>
                      <a:pt x="830228" y="303902"/>
                      <a:pt x="806035" y="222463"/>
                      <a:pt x="780984" y="138262"/>
                    </a:cubicBezTo>
                    <a:lnTo>
                      <a:pt x="740407" y="2055"/>
                    </a:lnTo>
                    <a:lnTo>
                      <a:pt x="739836" y="-136"/>
                    </a:lnTo>
                    <a:lnTo>
                      <a:pt x="737645" y="-136"/>
                    </a:lnTo>
                    <a:lnTo>
                      <a:pt x="212056" y="103972"/>
                    </a:lnTo>
                    <a:lnTo>
                      <a:pt x="56798" y="135214"/>
                    </a:lnTo>
                    <a:lnTo>
                      <a:pt x="15079" y="143787"/>
                    </a:lnTo>
                    <a:lnTo>
                      <a:pt x="4220" y="146168"/>
                    </a:lnTo>
                    <a:lnTo>
                      <a:pt x="601" y="147120"/>
                    </a:lnTo>
                    <a:lnTo>
                      <a:pt x="4315" y="146644"/>
                    </a:lnTo>
                    <a:lnTo>
                      <a:pt x="15269" y="144739"/>
                    </a:lnTo>
                    <a:lnTo>
                      <a:pt x="57179" y="136929"/>
                    </a:lnTo>
                    <a:lnTo>
                      <a:pt x="212722" y="107115"/>
                    </a:lnTo>
                    <a:lnTo>
                      <a:pt x="738598" y="4626"/>
                    </a:lnTo>
                    <a:lnTo>
                      <a:pt x="735740" y="2912"/>
                    </a:lnTo>
                    <a:cubicBezTo>
                      <a:pt x="748789" y="46727"/>
                      <a:pt x="762315" y="92542"/>
                      <a:pt x="776221" y="139215"/>
                    </a:cubicBezTo>
                    <a:cubicBezTo>
                      <a:pt x="801367" y="223416"/>
                      <a:pt x="825561" y="304854"/>
                      <a:pt x="848040" y="380102"/>
                    </a:cubicBezTo>
                    <a:lnTo>
                      <a:pt x="849659" y="377149"/>
                    </a:lnTo>
                    <a:lnTo>
                      <a:pt x="405223" y="497926"/>
                    </a:lnTo>
                    <a:lnTo>
                      <a:pt x="276445" y="533359"/>
                    </a:lnTo>
                    <a:lnTo>
                      <a:pt x="242059" y="542884"/>
                    </a:lnTo>
                    <a:lnTo>
                      <a:pt x="233201" y="545456"/>
                    </a:lnTo>
                    <a:cubicBezTo>
                      <a:pt x="232087" y="545856"/>
                      <a:pt x="231029" y="546399"/>
                      <a:pt x="230058" y="5470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818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EB682EA-56D1-485F-A98B-577965D8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B17D545-2059-445C-A261-6D9E2E52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12</a:t>
            </a:fld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264170-62D5-423A-B9EF-827629E88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Referencias documentales</a:t>
            </a:r>
            <a:endParaRPr lang="es-CL" dirty="0"/>
          </a:p>
          <a:p>
            <a:endParaRPr lang="es-CL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87EFD7F2-94FB-4E2F-BA7F-FDD54607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9662" y="2093740"/>
            <a:ext cx="4514850" cy="4295775"/>
          </a:xfrm>
          <a:prstGeom prst="rect">
            <a:avLst/>
          </a:prstGeom>
        </p:spPr>
      </p:pic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F4AFC795-E49C-4AD6-8CE5-44C0C0D79A7D}"/>
              </a:ext>
            </a:extLst>
          </p:cNvPr>
          <p:cNvSpPr txBox="1">
            <a:spLocks/>
          </p:cNvSpPr>
          <p:nvPr/>
        </p:nvSpPr>
        <p:spPr>
          <a:xfrm>
            <a:off x="949218" y="1450533"/>
            <a:ext cx="4414837" cy="5265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>
                <a:solidFill>
                  <a:schemeClr val="accent3"/>
                </a:solidFill>
              </a:rPr>
              <a:t>Bibliografía básica</a:t>
            </a:r>
            <a:endParaRPr lang="es-CL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8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EB682EA-56D1-485F-A98B-577965D8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B17D545-2059-445C-A261-6D9E2E52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13</a:t>
            </a:fld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264170-62D5-423A-B9EF-827629E88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Referencias documentales</a:t>
            </a:r>
            <a:endParaRPr lang="es-CL" dirty="0"/>
          </a:p>
          <a:p>
            <a:endParaRPr lang="es-CL" dirty="0"/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93B6DD11-C246-412E-B3C1-B07E89FA52A5}"/>
              </a:ext>
            </a:extLst>
          </p:cNvPr>
          <p:cNvSpPr txBox="1">
            <a:spLocks/>
          </p:cNvSpPr>
          <p:nvPr/>
        </p:nvSpPr>
        <p:spPr>
          <a:xfrm>
            <a:off x="949218" y="1450533"/>
            <a:ext cx="4414837" cy="5265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 dirty="0">
                <a:solidFill>
                  <a:schemeClr val="accent3"/>
                </a:solidFill>
              </a:rPr>
              <a:t>Bibliografía complementaria</a:t>
            </a:r>
            <a:endParaRPr lang="es-CL" b="1" dirty="0">
              <a:solidFill>
                <a:schemeClr val="accent3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2FEC20-69EE-46FD-82B4-981D99EEF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8495" y="5210175"/>
            <a:ext cx="2006890" cy="11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2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ráfico 4">
            <a:extLst>
              <a:ext uri="{FF2B5EF4-FFF2-40B4-BE49-F238E27FC236}">
                <a16:creationId xmlns:a16="http://schemas.microsoft.com/office/drawing/2014/main" id="{B186AE09-775D-4570-9A42-62DABE79F4B1}"/>
              </a:ext>
            </a:extLst>
          </p:cNvPr>
          <p:cNvGrpSpPr/>
          <p:nvPr/>
        </p:nvGrpSpPr>
        <p:grpSpPr>
          <a:xfrm>
            <a:off x="3447052" y="1007196"/>
            <a:ext cx="7116484" cy="4478752"/>
            <a:chOff x="2030284" y="921283"/>
            <a:chExt cx="8633608" cy="5433552"/>
          </a:xfrm>
        </p:grpSpPr>
        <p:sp>
          <p:nvSpPr>
            <p:cNvPr id="435" name="Forma libre: forma 434">
              <a:extLst>
                <a:ext uri="{FF2B5EF4-FFF2-40B4-BE49-F238E27FC236}">
                  <a16:creationId xmlns:a16="http://schemas.microsoft.com/office/drawing/2014/main" id="{3F0B9395-80E0-42A4-AA7F-79F068FFCE10}"/>
                </a:ext>
              </a:extLst>
            </p:cNvPr>
            <p:cNvSpPr/>
            <p:nvPr/>
          </p:nvSpPr>
          <p:spPr>
            <a:xfrm>
              <a:off x="9598635" y="5135606"/>
              <a:ext cx="569003" cy="1214626"/>
            </a:xfrm>
            <a:custGeom>
              <a:avLst/>
              <a:gdLst>
                <a:gd name="connsiteX0" fmla="*/ 473955 w 569003"/>
                <a:gd name="connsiteY0" fmla="*/ 899008 h 1214626"/>
                <a:gd name="connsiteX1" fmla="*/ 422536 w 569003"/>
                <a:gd name="connsiteY1" fmla="*/ 776854 h 1214626"/>
                <a:gd name="connsiteX2" fmla="*/ 332355 w 569003"/>
                <a:gd name="connsiteY2" fmla="*/ 672448 h 1214626"/>
                <a:gd name="connsiteX3" fmla="*/ 293203 w 569003"/>
                <a:gd name="connsiteY3" fmla="*/ 454502 h 1214626"/>
                <a:gd name="connsiteX4" fmla="*/ 190103 w 569003"/>
                <a:gd name="connsiteY4" fmla="*/ 372935 h 1214626"/>
                <a:gd name="connsiteX5" fmla="*/ 167395 w 569003"/>
                <a:gd name="connsiteY5" fmla="*/ 307682 h 1214626"/>
                <a:gd name="connsiteX6" fmla="*/ 607 w 569003"/>
                <a:gd name="connsiteY6" fmla="*/ -53 h 1214626"/>
                <a:gd name="connsiteX7" fmla="*/ 67036 w 569003"/>
                <a:gd name="connsiteY7" fmla="*/ 297241 h 1214626"/>
                <a:gd name="connsiteX8" fmla="*/ 116888 w 569003"/>
                <a:gd name="connsiteY8" fmla="*/ 409999 h 1214626"/>
                <a:gd name="connsiteX9" fmla="*/ 107623 w 569003"/>
                <a:gd name="connsiteY9" fmla="*/ 609674 h 1214626"/>
                <a:gd name="connsiteX10" fmla="*/ 215030 w 569003"/>
                <a:gd name="connsiteY10" fmla="*/ 809872 h 1214626"/>
                <a:gd name="connsiteX11" fmla="*/ 167134 w 569003"/>
                <a:gd name="connsiteY11" fmla="*/ 996496 h 1214626"/>
                <a:gd name="connsiteX12" fmla="*/ 196367 w 569003"/>
                <a:gd name="connsiteY12" fmla="*/ 1073234 h 1214626"/>
                <a:gd name="connsiteX13" fmla="*/ 432324 w 569003"/>
                <a:gd name="connsiteY13" fmla="*/ 1210528 h 1214626"/>
                <a:gd name="connsiteX14" fmla="*/ 568964 w 569003"/>
                <a:gd name="connsiteY14" fmla="*/ 1214573 h 121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9003" h="1214626">
                  <a:moveTo>
                    <a:pt x="473955" y="899008"/>
                  </a:moveTo>
                  <a:cubicBezTo>
                    <a:pt x="485309" y="854114"/>
                    <a:pt x="455684" y="809219"/>
                    <a:pt x="422536" y="776854"/>
                  </a:cubicBezTo>
                  <a:cubicBezTo>
                    <a:pt x="389386" y="744488"/>
                    <a:pt x="349713" y="715515"/>
                    <a:pt x="332355" y="672448"/>
                  </a:cubicBezTo>
                  <a:cubicBezTo>
                    <a:pt x="304166" y="602888"/>
                    <a:pt x="340969" y="512447"/>
                    <a:pt x="293203" y="454502"/>
                  </a:cubicBezTo>
                  <a:cubicBezTo>
                    <a:pt x="265145" y="420440"/>
                    <a:pt x="214899" y="409346"/>
                    <a:pt x="190103" y="372935"/>
                  </a:cubicBezTo>
                  <a:cubicBezTo>
                    <a:pt x="178580" y="352772"/>
                    <a:pt x="170879" y="330651"/>
                    <a:pt x="167395" y="307682"/>
                  </a:cubicBezTo>
                  <a:cubicBezTo>
                    <a:pt x="140380" y="192014"/>
                    <a:pt x="82775" y="85729"/>
                    <a:pt x="607" y="-53"/>
                  </a:cubicBezTo>
                  <a:cubicBezTo>
                    <a:pt x="-4287" y="103204"/>
                    <a:pt x="18656" y="205887"/>
                    <a:pt x="67036" y="297241"/>
                  </a:cubicBezTo>
                  <a:cubicBezTo>
                    <a:pt x="86481" y="333653"/>
                    <a:pt x="110233" y="369151"/>
                    <a:pt x="116888" y="409999"/>
                  </a:cubicBezTo>
                  <a:cubicBezTo>
                    <a:pt x="127590" y="476166"/>
                    <a:pt x="90787" y="544682"/>
                    <a:pt x="107623" y="609674"/>
                  </a:cubicBezTo>
                  <a:cubicBezTo>
                    <a:pt x="126676" y="683933"/>
                    <a:pt x="210593" y="733264"/>
                    <a:pt x="215030" y="809872"/>
                  </a:cubicBezTo>
                  <a:cubicBezTo>
                    <a:pt x="218684" y="875125"/>
                    <a:pt x="162827" y="931896"/>
                    <a:pt x="167134" y="996496"/>
                  </a:cubicBezTo>
                  <a:cubicBezTo>
                    <a:pt x="170683" y="1024020"/>
                    <a:pt x="180694" y="1050317"/>
                    <a:pt x="196367" y="1073234"/>
                  </a:cubicBezTo>
                  <a:cubicBezTo>
                    <a:pt x="247004" y="1156106"/>
                    <a:pt x="320870" y="1213137"/>
                    <a:pt x="432324" y="1210528"/>
                  </a:cubicBezTo>
                  <a:lnTo>
                    <a:pt x="568964" y="1214573"/>
                  </a:lnTo>
                  <a:close/>
                </a:path>
              </a:pathLst>
            </a:custGeom>
            <a:solidFill>
              <a:srgbClr val="F5F5F5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36" name="Forma libre: forma 435">
              <a:extLst>
                <a:ext uri="{FF2B5EF4-FFF2-40B4-BE49-F238E27FC236}">
                  <a16:creationId xmlns:a16="http://schemas.microsoft.com/office/drawing/2014/main" id="{1D3A7371-4CB6-4677-8AA7-0FBD5895617D}"/>
                </a:ext>
              </a:extLst>
            </p:cNvPr>
            <p:cNvSpPr/>
            <p:nvPr/>
          </p:nvSpPr>
          <p:spPr>
            <a:xfrm>
              <a:off x="10125687" y="4660431"/>
              <a:ext cx="538205" cy="1694404"/>
            </a:xfrm>
            <a:custGeom>
              <a:avLst/>
              <a:gdLst>
                <a:gd name="connsiteX0" fmla="*/ 69579 w 538205"/>
                <a:gd name="connsiteY0" fmla="*/ 1693141 h 1694404"/>
                <a:gd name="connsiteX1" fmla="*/ 107165 w 538205"/>
                <a:gd name="connsiteY1" fmla="*/ 1692228 h 1694404"/>
                <a:gd name="connsiteX2" fmla="*/ 151538 w 538205"/>
                <a:gd name="connsiteY2" fmla="*/ 1680743 h 1694404"/>
                <a:gd name="connsiteX3" fmla="*/ 206089 w 538205"/>
                <a:gd name="connsiteY3" fmla="*/ 1650466 h 1694404"/>
                <a:gd name="connsiteX4" fmla="*/ 228536 w 538205"/>
                <a:gd name="connsiteY4" fmla="*/ 1620188 h 1694404"/>
                <a:gd name="connsiteX5" fmla="*/ 234670 w 538205"/>
                <a:gd name="connsiteY5" fmla="*/ 1579339 h 1694404"/>
                <a:gd name="connsiteX6" fmla="*/ 237672 w 538205"/>
                <a:gd name="connsiteY6" fmla="*/ 1535228 h 1694404"/>
                <a:gd name="connsiteX7" fmla="*/ 254116 w 538205"/>
                <a:gd name="connsiteY7" fmla="*/ 1491117 h 1694404"/>
                <a:gd name="connsiteX8" fmla="*/ 305014 w 538205"/>
                <a:gd name="connsiteY8" fmla="*/ 1397413 h 1694404"/>
                <a:gd name="connsiteX9" fmla="*/ 300707 w 538205"/>
                <a:gd name="connsiteY9" fmla="*/ 1277738 h 1694404"/>
                <a:gd name="connsiteX10" fmla="*/ 303186 w 538205"/>
                <a:gd name="connsiteY10" fmla="*/ 1149320 h 1694404"/>
                <a:gd name="connsiteX11" fmla="*/ 361915 w 538205"/>
                <a:gd name="connsiteY11" fmla="*/ 1019596 h 1694404"/>
                <a:gd name="connsiteX12" fmla="*/ 372224 w 538205"/>
                <a:gd name="connsiteY12" fmla="*/ 867034 h 1694404"/>
                <a:gd name="connsiteX13" fmla="*/ 389582 w 538205"/>
                <a:gd name="connsiteY13" fmla="*/ 791079 h 1694404"/>
                <a:gd name="connsiteX14" fmla="*/ 427559 w 538205"/>
                <a:gd name="connsiteY14" fmla="*/ 718387 h 1694404"/>
                <a:gd name="connsiteX15" fmla="*/ 461752 w 538205"/>
                <a:gd name="connsiteY15" fmla="*/ 551207 h 1694404"/>
                <a:gd name="connsiteX16" fmla="*/ 471018 w 538205"/>
                <a:gd name="connsiteY16" fmla="*/ 463899 h 1694404"/>
                <a:gd name="connsiteX17" fmla="*/ 485765 w 538205"/>
                <a:gd name="connsiteY17" fmla="*/ 376459 h 1694404"/>
                <a:gd name="connsiteX18" fmla="*/ 517870 w 538205"/>
                <a:gd name="connsiteY18" fmla="*/ 291760 h 1694404"/>
                <a:gd name="connsiteX19" fmla="*/ 533531 w 538205"/>
                <a:gd name="connsiteY19" fmla="*/ 247518 h 1694404"/>
                <a:gd name="connsiteX20" fmla="*/ 537707 w 538205"/>
                <a:gd name="connsiteY20" fmla="*/ 200536 h 1694404"/>
                <a:gd name="connsiteX21" fmla="*/ 533531 w 538205"/>
                <a:gd name="connsiteY21" fmla="*/ 106049 h 1694404"/>
                <a:gd name="connsiteX22" fmla="*/ 520480 w 538205"/>
                <a:gd name="connsiteY22" fmla="*/ 11692 h 1694404"/>
                <a:gd name="connsiteX23" fmla="*/ 520480 w 538205"/>
                <a:gd name="connsiteY23" fmla="*/ 6342 h 1694404"/>
                <a:gd name="connsiteX24" fmla="*/ 519697 w 538205"/>
                <a:gd name="connsiteY24" fmla="*/ -53 h 1694404"/>
                <a:gd name="connsiteX25" fmla="*/ 514085 w 538205"/>
                <a:gd name="connsiteY25" fmla="*/ 2818 h 1694404"/>
                <a:gd name="connsiteX26" fmla="*/ 440871 w 538205"/>
                <a:gd name="connsiteY26" fmla="*/ 65331 h 1694404"/>
                <a:gd name="connsiteX27" fmla="*/ 396238 w 538205"/>
                <a:gd name="connsiteY27" fmla="*/ 148855 h 1694404"/>
                <a:gd name="connsiteX28" fmla="*/ 354737 w 538205"/>
                <a:gd name="connsiteY28" fmla="*/ 327910 h 1694404"/>
                <a:gd name="connsiteX29" fmla="*/ 299532 w 538205"/>
                <a:gd name="connsiteY29" fmla="*/ 493393 h 1694404"/>
                <a:gd name="connsiteX30" fmla="*/ 250984 w 538205"/>
                <a:gd name="connsiteY30" fmla="*/ 563997 h 1694404"/>
                <a:gd name="connsiteX31" fmla="*/ 217574 w 538205"/>
                <a:gd name="connsiteY31" fmla="*/ 642301 h 1694404"/>
                <a:gd name="connsiteX32" fmla="*/ 235584 w 538205"/>
                <a:gd name="connsiteY32" fmla="*/ 801911 h 1694404"/>
                <a:gd name="connsiteX33" fmla="*/ 211049 w 538205"/>
                <a:gd name="connsiteY33" fmla="*/ 872907 h 1694404"/>
                <a:gd name="connsiteX34" fmla="*/ 170591 w 538205"/>
                <a:gd name="connsiteY34" fmla="*/ 935550 h 1694404"/>
                <a:gd name="connsiteX35" fmla="*/ 134311 w 538205"/>
                <a:gd name="connsiteY35" fmla="*/ 998715 h 1694404"/>
                <a:gd name="connsiteX36" fmla="*/ 117867 w 538205"/>
                <a:gd name="connsiteY36" fmla="*/ 1067362 h 1694404"/>
                <a:gd name="connsiteX37" fmla="*/ 117867 w 538205"/>
                <a:gd name="connsiteY37" fmla="*/ 1197868 h 1694404"/>
                <a:gd name="connsiteX38" fmla="*/ 84718 w 538205"/>
                <a:gd name="connsiteY38" fmla="*/ 1310365 h 1694404"/>
                <a:gd name="connsiteX39" fmla="*/ 34995 w 538205"/>
                <a:gd name="connsiteY39" fmla="*/ 1404069 h 1694404"/>
                <a:gd name="connsiteX40" fmla="*/ 14506 w 538205"/>
                <a:gd name="connsiteY40" fmla="*/ 1447789 h 1694404"/>
                <a:gd name="connsiteX41" fmla="*/ 2760 w 538205"/>
                <a:gd name="connsiteY41" fmla="*/ 1490986 h 1694404"/>
                <a:gd name="connsiteX42" fmla="*/ 2760 w 538205"/>
                <a:gd name="connsiteY42" fmla="*/ 1569290 h 1694404"/>
                <a:gd name="connsiteX43" fmla="*/ 41912 w 538205"/>
                <a:gd name="connsiteY43" fmla="*/ 1668476 h 1694404"/>
                <a:gd name="connsiteX44" fmla="*/ 53005 w 538205"/>
                <a:gd name="connsiteY44" fmla="*/ 1680352 h 1694404"/>
                <a:gd name="connsiteX45" fmla="*/ 62010 w 538205"/>
                <a:gd name="connsiteY45" fmla="*/ 1687921 h 1694404"/>
                <a:gd name="connsiteX46" fmla="*/ 69840 w 538205"/>
                <a:gd name="connsiteY46" fmla="*/ 1693272 h 1694404"/>
                <a:gd name="connsiteX47" fmla="*/ 43739 w 538205"/>
                <a:gd name="connsiteY47" fmla="*/ 1667170 h 1694404"/>
                <a:gd name="connsiteX48" fmla="*/ 6153 w 538205"/>
                <a:gd name="connsiteY48" fmla="*/ 1568638 h 1694404"/>
                <a:gd name="connsiteX49" fmla="*/ 7458 w 538205"/>
                <a:gd name="connsiteY49" fmla="*/ 1491769 h 1694404"/>
                <a:gd name="connsiteX50" fmla="*/ 19334 w 538205"/>
                <a:gd name="connsiteY50" fmla="*/ 1449616 h 1694404"/>
                <a:gd name="connsiteX51" fmla="*/ 39824 w 538205"/>
                <a:gd name="connsiteY51" fmla="*/ 1406549 h 1694404"/>
                <a:gd name="connsiteX52" fmla="*/ 90330 w 538205"/>
                <a:gd name="connsiteY52" fmla="*/ 1312975 h 1694404"/>
                <a:gd name="connsiteX53" fmla="*/ 124523 w 538205"/>
                <a:gd name="connsiteY53" fmla="*/ 1198521 h 1694404"/>
                <a:gd name="connsiteX54" fmla="*/ 124523 w 538205"/>
                <a:gd name="connsiteY54" fmla="*/ 1068014 h 1694404"/>
                <a:gd name="connsiteX55" fmla="*/ 140575 w 538205"/>
                <a:gd name="connsiteY55" fmla="*/ 1001847 h 1694404"/>
                <a:gd name="connsiteX56" fmla="*/ 176464 w 538205"/>
                <a:gd name="connsiteY56" fmla="*/ 939856 h 1694404"/>
                <a:gd name="connsiteX57" fmla="*/ 217443 w 538205"/>
                <a:gd name="connsiteY57" fmla="*/ 876822 h 1694404"/>
                <a:gd name="connsiteX58" fmla="*/ 243545 w 538205"/>
                <a:gd name="connsiteY58" fmla="*/ 802824 h 1694404"/>
                <a:gd name="connsiteX59" fmla="*/ 225796 w 538205"/>
                <a:gd name="connsiteY59" fmla="*/ 643737 h 1694404"/>
                <a:gd name="connsiteX60" fmla="*/ 258162 w 538205"/>
                <a:gd name="connsiteY60" fmla="*/ 569087 h 1694404"/>
                <a:gd name="connsiteX61" fmla="*/ 306971 w 538205"/>
                <a:gd name="connsiteY61" fmla="*/ 498352 h 1694404"/>
                <a:gd name="connsiteX62" fmla="*/ 363350 w 538205"/>
                <a:gd name="connsiteY62" fmla="*/ 329999 h 1694404"/>
                <a:gd name="connsiteX63" fmla="*/ 404590 w 538205"/>
                <a:gd name="connsiteY63" fmla="*/ 152379 h 1694404"/>
                <a:gd name="connsiteX64" fmla="*/ 448179 w 538205"/>
                <a:gd name="connsiteY64" fmla="*/ 71073 h 1694404"/>
                <a:gd name="connsiteX65" fmla="*/ 518261 w 538205"/>
                <a:gd name="connsiteY65" fmla="*/ 11171 h 1694404"/>
                <a:gd name="connsiteX66" fmla="*/ 511997 w 538205"/>
                <a:gd name="connsiteY66" fmla="*/ 7777 h 1694404"/>
                <a:gd name="connsiteX67" fmla="*/ 512650 w 538205"/>
                <a:gd name="connsiteY67" fmla="*/ 13258 h 1694404"/>
                <a:gd name="connsiteX68" fmla="*/ 525700 w 538205"/>
                <a:gd name="connsiteY68" fmla="*/ 107615 h 1694404"/>
                <a:gd name="connsiteX69" fmla="*/ 529877 w 538205"/>
                <a:gd name="connsiteY69" fmla="*/ 200666 h 1694404"/>
                <a:gd name="connsiteX70" fmla="*/ 525962 w 538205"/>
                <a:gd name="connsiteY70" fmla="*/ 246344 h 1694404"/>
                <a:gd name="connsiteX71" fmla="*/ 510301 w 538205"/>
                <a:gd name="connsiteY71" fmla="*/ 288498 h 1694404"/>
                <a:gd name="connsiteX72" fmla="*/ 477805 w 538205"/>
                <a:gd name="connsiteY72" fmla="*/ 374110 h 1694404"/>
                <a:gd name="connsiteX73" fmla="*/ 462927 w 538205"/>
                <a:gd name="connsiteY73" fmla="*/ 462985 h 1694404"/>
                <a:gd name="connsiteX74" fmla="*/ 453791 w 538205"/>
                <a:gd name="connsiteY74" fmla="*/ 550424 h 1694404"/>
                <a:gd name="connsiteX75" fmla="*/ 420512 w 538205"/>
                <a:gd name="connsiteY75" fmla="*/ 714993 h 1694404"/>
                <a:gd name="connsiteX76" fmla="*/ 382795 w 538205"/>
                <a:gd name="connsiteY76" fmla="*/ 787816 h 1694404"/>
                <a:gd name="connsiteX77" fmla="*/ 364916 w 538205"/>
                <a:gd name="connsiteY77" fmla="*/ 866120 h 1694404"/>
                <a:gd name="connsiteX78" fmla="*/ 355389 w 538205"/>
                <a:gd name="connsiteY78" fmla="*/ 1017116 h 1694404"/>
                <a:gd name="connsiteX79" fmla="*/ 297052 w 538205"/>
                <a:gd name="connsiteY79" fmla="*/ 1146840 h 1694404"/>
                <a:gd name="connsiteX80" fmla="*/ 294964 w 538205"/>
                <a:gd name="connsiteY80" fmla="*/ 1278261 h 1694404"/>
                <a:gd name="connsiteX81" fmla="*/ 300054 w 538205"/>
                <a:gd name="connsiteY81" fmla="*/ 1395717 h 1694404"/>
                <a:gd name="connsiteX82" fmla="*/ 250201 w 538205"/>
                <a:gd name="connsiteY82" fmla="*/ 1488376 h 1694404"/>
                <a:gd name="connsiteX83" fmla="*/ 233626 w 538205"/>
                <a:gd name="connsiteY83" fmla="*/ 1534054 h 1694404"/>
                <a:gd name="connsiteX84" fmla="*/ 230886 w 538205"/>
                <a:gd name="connsiteY84" fmla="*/ 1578818 h 1694404"/>
                <a:gd name="connsiteX85" fmla="*/ 225404 w 538205"/>
                <a:gd name="connsiteY85" fmla="*/ 1617970 h 1694404"/>
                <a:gd name="connsiteX86" fmla="*/ 204262 w 538205"/>
                <a:gd name="connsiteY86" fmla="*/ 1646811 h 1694404"/>
                <a:gd name="connsiteX87" fmla="*/ 151015 w 538205"/>
                <a:gd name="connsiteY87" fmla="*/ 1677219 h 1694404"/>
                <a:gd name="connsiteX88" fmla="*/ 107296 w 538205"/>
                <a:gd name="connsiteY88" fmla="*/ 1689357 h 1694404"/>
                <a:gd name="connsiteX89" fmla="*/ 79498 w 538205"/>
                <a:gd name="connsiteY89" fmla="*/ 1692228 h 1694404"/>
                <a:gd name="connsiteX90" fmla="*/ 69579 w 538205"/>
                <a:gd name="connsiteY90" fmla="*/ 1693141 h 16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38205" h="1694404">
                  <a:moveTo>
                    <a:pt x="69579" y="1693141"/>
                  </a:moveTo>
                  <a:cubicBezTo>
                    <a:pt x="82069" y="1695021"/>
                    <a:pt x="94780" y="1694708"/>
                    <a:pt x="107165" y="1692228"/>
                  </a:cubicBezTo>
                  <a:cubicBezTo>
                    <a:pt x="122291" y="1689853"/>
                    <a:pt x="137156" y="1686002"/>
                    <a:pt x="151538" y="1680743"/>
                  </a:cubicBezTo>
                  <a:cubicBezTo>
                    <a:pt x="171283" y="1673774"/>
                    <a:pt x="189724" y="1663543"/>
                    <a:pt x="206089" y="1650466"/>
                  </a:cubicBezTo>
                  <a:cubicBezTo>
                    <a:pt x="215995" y="1642413"/>
                    <a:pt x="223708" y="1631999"/>
                    <a:pt x="228536" y="1620188"/>
                  </a:cubicBezTo>
                  <a:cubicBezTo>
                    <a:pt x="232543" y="1606942"/>
                    <a:pt x="234605" y="1593186"/>
                    <a:pt x="234670" y="1579339"/>
                  </a:cubicBezTo>
                  <a:cubicBezTo>
                    <a:pt x="234853" y="1564592"/>
                    <a:pt x="235858" y="1549858"/>
                    <a:pt x="237672" y="1535228"/>
                  </a:cubicBezTo>
                  <a:cubicBezTo>
                    <a:pt x="240256" y="1519606"/>
                    <a:pt x="245842" y="1504625"/>
                    <a:pt x="254116" y="1491117"/>
                  </a:cubicBezTo>
                  <a:cubicBezTo>
                    <a:pt x="270038" y="1462797"/>
                    <a:pt x="296661" y="1435913"/>
                    <a:pt x="305014" y="1397413"/>
                  </a:cubicBezTo>
                  <a:cubicBezTo>
                    <a:pt x="313366" y="1358914"/>
                    <a:pt x="307232" y="1319109"/>
                    <a:pt x="300707" y="1277738"/>
                  </a:cubicBezTo>
                  <a:cubicBezTo>
                    <a:pt x="294181" y="1236368"/>
                    <a:pt x="287656" y="1192126"/>
                    <a:pt x="303186" y="1149320"/>
                  </a:cubicBezTo>
                  <a:cubicBezTo>
                    <a:pt x="318717" y="1106514"/>
                    <a:pt x="347298" y="1067884"/>
                    <a:pt x="361915" y="1019596"/>
                  </a:cubicBezTo>
                  <a:cubicBezTo>
                    <a:pt x="376531" y="971308"/>
                    <a:pt x="369353" y="918584"/>
                    <a:pt x="372224" y="867034"/>
                  </a:cubicBezTo>
                  <a:cubicBezTo>
                    <a:pt x="373034" y="840828"/>
                    <a:pt x="378919" y="815027"/>
                    <a:pt x="389582" y="791079"/>
                  </a:cubicBezTo>
                  <a:cubicBezTo>
                    <a:pt x="400545" y="766805"/>
                    <a:pt x="415683" y="743966"/>
                    <a:pt x="427559" y="718387"/>
                  </a:cubicBezTo>
                  <a:cubicBezTo>
                    <a:pt x="451442" y="666836"/>
                    <a:pt x="455357" y="608500"/>
                    <a:pt x="461752" y="551207"/>
                  </a:cubicBezTo>
                  <a:cubicBezTo>
                    <a:pt x="464793" y="522496"/>
                    <a:pt x="467886" y="493393"/>
                    <a:pt x="471018" y="463899"/>
                  </a:cubicBezTo>
                  <a:cubicBezTo>
                    <a:pt x="472911" y="434325"/>
                    <a:pt x="477856" y="405027"/>
                    <a:pt x="485765" y="376459"/>
                  </a:cubicBezTo>
                  <a:cubicBezTo>
                    <a:pt x="494823" y="347630"/>
                    <a:pt x="505537" y="319349"/>
                    <a:pt x="517870" y="291760"/>
                  </a:cubicBezTo>
                  <a:cubicBezTo>
                    <a:pt x="524317" y="277470"/>
                    <a:pt x="529550" y="262670"/>
                    <a:pt x="533531" y="247518"/>
                  </a:cubicBezTo>
                  <a:cubicBezTo>
                    <a:pt x="535750" y="231936"/>
                    <a:pt x="537146" y="216262"/>
                    <a:pt x="537707" y="200536"/>
                  </a:cubicBezTo>
                  <a:cubicBezTo>
                    <a:pt x="538986" y="168979"/>
                    <a:pt x="537590" y="137370"/>
                    <a:pt x="533531" y="106049"/>
                  </a:cubicBezTo>
                  <a:cubicBezTo>
                    <a:pt x="529615" y="74466"/>
                    <a:pt x="523743" y="43275"/>
                    <a:pt x="520480" y="11692"/>
                  </a:cubicBezTo>
                  <a:cubicBezTo>
                    <a:pt x="520480" y="9866"/>
                    <a:pt x="520480" y="8038"/>
                    <a:pt x="520480" y="6342"/>
                  </a:cubicBezTo>
                  <a:lnTo>
                    <a:pt x="519697" y="-53"/>
                  </a:lnTo>
                  <a:lnTo>
                    <a:pt x="514085" y="2818"/>
                  </a:lnTo>
                  <a:cubicBezTo>
                    <a:pt x="485230" y="17800"/>
                    <a:pt x="460186" y="39190"/>
                    <a:pt x="440871" y="65331"/>
                  </a:cubicBezTo>
                  <a:cubicBezTo>
                    <a:pt x="422130" y="90936"/>
                    <a:pt x="407109" y="119047"/>
                    <a:pt x="396238" y="148855"/>
                  </a:cubicBezTo>
                  <a:cubicBezTo>
                    <a:pt x="373790" y="207583"/>
                    <a:pt x="365830" y="269182"/>
                    <a:pt x="354737" y="327910"/>
                  </a:cubicBezTo>
                  <a:cubicBezTo>
                    <a:pt x="343643" y="386638"/>
                    <a:pt x="328635" y="444453"/>
                    <a:pt x="299532" y="493393"/>
                  </a:cubicBezTo>
                  <a:cubicBezTo>
                    <a:pt x="284655" y="517798"/>
                    <a:pt x="266645" y="540114"/>
                    <a:pt x="250984" y="563997"/>
                  </a:cubicBezTo>
                  <a:cubicBezTo>
                    <a:pt x="234174" y="587293"/>
                    <a:pt x="222755" y="614046"/>
                    <a:pt x="217574" y="642301"/>
                  </a:cubicBezTo>
                  <a:cubicBezTo>
                    <a:pt x="209743" y="700115"/>
                    <a:pt x="241848" y="750622"/>
                    <a:pt x="235584" y="801911"/>
                  </a:cubicBezTo>
                  <a:cubicBezTo>
                    <a:pt x="232530" y="827046"/>
                    <a:pt x="224165" y="851242"/>
                    <a:pt x="211049" y="872907"/>
                  </a:cubicBezTo>
                  <a:cubicBezTo>
                    <a:pt x="198781" y="894832"/>
                    <a:pt x="184947" y="915060"/>
                    <a:pt x="170591" y="935550"/>
                  </a:cubicBezTo>
                  <a:cubicBezTo>
                    <a:pt x="156588" y="955452"/>
                    <a:pt x="144438" y="976594"/>
                    <a:pt x="134311" y="998715"/>
                  </a:cubicBezTo>
                  <a:cubicBezTo>
                    <a:pt x="124797" y="1020444"/>
                    <a:pt x="119237" y="1043688"/>
                    <a:pt x="117867" y="1067362"/>
                  </a:cubicBezTo>
                  <a:cubicBezTo>
                    <a:pt x="114865" y="1113431"/>
                    <a:pt x="121651" y="1157020"/>
                    <a:pt x="117867" y="1197868"/>
                  </a:cubicBezTo>
                  <a:cubicBezTo>
                    <a:pt x="114291" y="1237177"/>
                    <a:pt x="103029" y="1275403"/>
                    <a:pt x="84718" y="1310365"/>
                  </a:cubicBezTo>
                  <a:cubicBezTo>
                    <a:pt x="68405" y="1344036"/>
                    <a:pt x="50264" y="1374575"/>
                    <a:pt x="34995" y="1404069"/>
                  </a:cubicBezTo>
                  <a:cubicBezTo>
                    <a:pt x="27413" y="1418281"/>
                    <a:pt x="20574" y="1432872"/>
                    <a:pt x="14506" y="1447789"/>
                  </a:cubicBezTo>
                  <a:cubicBezTo>
                    <a:pt x="9129" y="1461753"/>
                    <a:pt x="5200" y="1476226"/>
                    <a:pt x="2760" y="1490986"/>
                  </a:cubicBezTo>
                  <a:cubicBezTo>
                    <a:pt x="-973" y="1516957"/>
                    <a:pt x="-973" y="1543320"/>
                    <a:pt x="2760" y="1569290"/>
                  </a:cubicBezTo>
                  <a:cubicBezTo>
                    <a:pt x="6466" y="1605324"/>
                    <a:pt x="20000" y="1639634"/>
                    <a:pt x="41912" y="1668476"/>
                  </a:cubicBezTo>
                  <a:cubicBezTo>
                    <a:pt x="45279" y="1672730"/>
                    <a:pt x="48985" y="1676698"/>
                    <a:pt x="53005" y="1680352"/>
                  </a:cubicBezTo>
                  <a:cubicBezTo>
                    <a:pt x="55745" y="1683171"/>
                    <a:pt x="58760" y="1685703"/>
                    <a:pt x="62010" y="1687921"/>
                  </a:cubicBezTo>
                  <a:cubicBezTo>
                    <a:pt x="67099" y="1691575"/>
                    <a:pt x="69840" y="1693272"/>
                    <a:pt x="69840" y="1693272"/>
                  </a:cubicBezTo>
                  <a:cubicBezTo>
                    <a:pt x="60222" y="1685546"/>
                    <a:pt x="51465" y="1676789"/>
                    <a:pt x="43739" y="1667170"/>
                  </a:cubicBezTo>
                  <a:cubicBezTo>
                    <a:pt x="22532" y="1638329"/>
                    <a:pt x="9534" y="1604279"/>
                    <a:pt x="6153" y="1568638"/>
                  </a:cubicBezTo>
                  <a:cubicBezTo>
                    <a:pt x="2903" y="1543085"/>
                    <a:pt x="3334" y="1517192"/>
                    <a:pt x="7458" y="1491769"/>
                  </a:cubicBezTo>
                  <a:cubicBezTo>
                    <a:pt x="9859" y="1477322"/>
                    <a:pt x="13853" y="1463188"/>
                    <a:pt x="19334" y="1449616"/>
                  </a:cubicBezTo>
                  <a:cubicBezTo>
                    <a:pt x="25402" y="1434908"/>
                    <a:pt x="32254" y="1420539"/>
                    <a:pt x="39824" y="1406549"/>
                  </a:cubicBezTo>
                  <a:cubicBezTo>
                    <a:pt x="55224" y="1377184"/>
                    <a:pt x="73625" y="1346907"/>
                    <a:pt x="90330" y="1312975"/>
                  </a:cubicBezTo>
                  <a:cubicBezTo>
                    <a:pt x="109149" y="1277451"/>
                    <a:pt x="120777" y="1238547"/>
                    <a:pt x="124523" y="1198521"/>
                  </a:cubicBezTo>
                  <a:cubicBezTo>
                    <a:pt x="127916" y="1156367"/>
                    <a:pt x="121260" y="1112517"/>
                    <a:pt x="124523" y="1068014"/>
                  </a:cubicBezTo>
                  <a:cubicBezTo>
                    <a:pt x="125932" y="1045188"/>
                    <a:pt x="131375" y="1022780"/>
                    <a:pt x="140575" y="1001847"/>
                  </a:cubicBezTo>
                  <a:cubicBezTo>
                    <a:pt x="150650" y="980144"/>
                    <a:pt x="162657" y="959393"/>
                    <a:pt x="176464" y="939856"/>
                  </a:cubicBezTo>
                  <a:cubicBezTo>
                    <a:pt x="189515" y="919497"/>
                    <a:pt x="204785" y="899138"/>
                    <a:pt x="217443" y="876822"/>
                  </a:cubicBezTo>
                  <a:cubicBezTo>
                    <a:pt x="231342" y="854309"/>
                    <a:pt x="240243" y="829069"/>
                    <a:pt x="243545" y="802824"/>
                  </a:cubicBezTo>
                  <a:cubicBezTo>
                    <a:pt x="249809" y="748272"/>
                    <a:pt x="217443" y="697375"/>
                    <a:pt x="225796" y="643737"/>
                  </a:cubicBezTo>
                  <a:cubicBezTo>
                    <a:pt x="230886" y="616748"/>
                    <a:pt x="241953" y="591247"/>
                    <a:pt x="258162" y="569087"/>
                  </a:cubicBezTo>
                  <a:cubicBezTo>
                    <a:pt x="273561" y="545596"/>
                    <a:pt x="291702" y="523279"/>
                    <a:pt x="306971" y="498352"/>
                  </a:cubicBezTo>
                  <a:cubicBezTo>
                    <a:pt x="337640" y="447977"/>
                    <a:pt x="352388" y="388987"/>
                    <a:pt x="363350" y="329999"/>
                  </a:cubicBezTo>
                  <a:cubicBezTo>
                    <a:pt x="374313" y="271009"/>
                    <a:pt x="382535" y="210063"/>
                    <a:pt x="404590" y="152379"/>
                  </a:cubicBezTo>
                  <a:cubicBezTo>
                    <a:pt x="415240" y="123367"/>
                    <a:pt x="429922" y="96000"/>
                    <a:pt x="448179" y="71073"/>
                  </a:cubicBezTo>
                  <a:cubicBezTo>
                    <a:pt x="466633" y="45990"/>
                    <a:pt x="490620" y="25500"/>
                    <a:pt x="518261" y="11171"/>
                  </a:cubicBezTo>
                  <a:lnTo>
                    <a:pt x="511997" y="7777"/>
                  </a:lnTo>
                  <a:lnTo>
                    <a:pt x="512650" y="13258"/>
                  </a:lnTo>
                  <a:cubicBezTo>
                    <a:pt x="516174" y="45233"/>
                    <a:pt x="522047" y="76424"/>
                    <a:pt x="525700" y="107615"/>
                  </a:cubicBezTo>
                  <a:cubicBezTo>
                    <a:pt x="529760" y="138454"/>
                    <a:pt x="531156" y="169593"/>
                    <a:pt x="529877" y="200666"/>
                  </a:cubicBezTo>
                  <a:cubicBezTo>
                    <a:pt x="529094" y="215936"/>
                    <a:pt x="528180" y="231857"/>
                    <a:pt x="525962" y="246344"/>
                  </a:cubicBezTo>
                  <a:cubicBezTo>
                    <a:pt x="521863" y="260791"/>
                    <a:pt x="516630" y="274886"/>
                    <a:pt x="510301" y="288498"/>
                  </a:cubicBezTo>
                  <a:cubicBezTo>
                    <a:pt x="497785" y="316360"/>
                    <a:pt x="486927" y="344955"/>
                    <a:pt x="477805" y="374110"/>
                  </a:cubicBezTo>
                  <a:cubicBezTo>
                    <a:pt x="469804" y="403147"/>
                    <a:pt x="464819" y="432929"/>
                    <a:pt x="462927" y="462985"/>
                  </a:cubicBezTo>
                  <a:cubicBezTo>
                    <a:pt x="459925" y="492349"/>
                    <a:pt x="456793" y="521582"/>
                    <a:pt x="453791" y="550424"/>
                  </a:cubicBezTo>
                  <a:cubicBezTo>
                    <a:pt x="447527" y="607848"/>
                    <a:pt x="443612" y="665140"/>
                    <a:pt x="420512" y="714993"/>
                  </a:cubicBezTo>
                  <a:cubicBezTo>
                    <a:pt x="409158" y="739790"/>
                    <a:pt x="394411" y="762759"/>
                    <a:pt x="382795" y="787816"/>
                  </a:cubicBezTo>
                  <a:cubicBezTo>
                    <a:pt x="371820" y="812508"/>
                    <a:pt x="365751" y="839105"/>
                    <a:pt x="364916" y="866120"/>
                  </a:cubicBezTo>
                  <a:cubicBezTo>
                    <a:pt x="362176" y="918323"/>
                    <a:pt x="369353" y="970525"/>
                    <a:pt x="355389" y="1017116"/>
                  </a:cubicBezTo>
                  <a:cubicBezTo>
                    <a:pt x="341425" y="1063707"/>
                    <a:pt x="311930" y="1102598"/>
                    <a:pt x="297052" y="1146840"/>
                  </a:cubicBezTo>
                  <a:cubicBezTo>
                    <a:pt x="282175" y="1191082"/>
                    <a:pt x="288178" y="1237543"/>
                    <a:pt x="294964" y="1278261"/>
                  </a:cubicBezTo>
                  <a:cubicBezTo>
                    <a:pt x="301751" y="1318979"/>
                    <a:pt x="308015" y="1359305"/>
                    <a:pt x="300054" y="1395717"/>
                  </a:cubicBezTo>
                  <a:cubicBezTo>
                    <a:pt x="292094" y="1432128"/>
                    <a:pt x="266514" y="1459143"/>
                    <a:pt x="250201" y="1488376"/>
                  </a:cubicBezTo>
                  <a:cubicBezTo>
                    <a:pt x="241731" y="1502367"/>
                    <a:pt x="236106" y="1517884"/>
                    <a:pt x="233626" y="1534054"/>
                  </a:cubicBezTo>
                  <a:cubicBezTo>
                    <a:pt x="231851" y="1548906"/>
                    <a:pt x="230938" y="1563862"/>
                    <a:pt x="230886" y="1578818"/>
                  </a:cubicBezTo>
                  <a:cubicBezTo>
                    <a:pt x="230951" y="1592064"/>
                    <a:pt x="229098" y="1605245"/>
                    <a:pt x="225404" y="1617970"/>
                  </a:cubicBezTo>
                  <a:cubicBezTo>
                    <a:pt x="220837" y="1629167"/>
                    <a:pt x="213567" y="1639073"/>
                    <a:pt x="204262" y="1646811"/>
                  </a:cubicBezTo>
                  <a:cubicBezTo>
                    <a:pt x="188327" y="1659836"/>
                    <a:pt x="170331" y="1670107"/>
                    <a:pt x="151015" y="1677219"/>
                  </a:cubicBezTo>
                  <a:cubicBezTo>
                    <a:pt x="136882" y="1682727"/>
                    <a:pt x="122239" y="1686786"/>
                    <a:pt x="107296" y="1689357"/>
                  </a:cubicBezTo>
                  <a:cubicBezTo>
                    <a:pt x="98121" y="1691066"/>
                    <a:pt x="88829" y="1692019"/>
                    <a:pt x="79498" y="1692228"/>
                  </a:cubicBezTo>
                  <a:cubicBezTo>
                    <a:pt x="72842" y="1693011"/>
                    <a:pt x="69579" y="1693141"/>
                    <a:pt x="69579" y="1693141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37" name="Forma libre: forma 436">
              <a:extLst>
                <a:ext uri="{FF2B5EF4-FFF2-40B4-BE49-F238E27FC236}">
                  <a16:creationId xmlns:a16="http://schemas.microsoft.com/office/drawing/2014/main" id="{A0B81E9C-233E-4D3E-B872-49644FC2778A}"/>
                </a:ext>
              </a:extLst>
            </p:cNvPr>
            <p:cNvSpPr/>
            <p:nvPr/>
          </p:nvSpPr>
          <p:spPr>
            <a:xfrm>
              <a:off x="10195851" y="4742128"/>
              <a:ext cx="421905" cy="1611366"/>
            </a:xfrm>
            <a:custGeom>
              <a:avLst/>
              <a:gdLst>
                <a:gd name="connsiteX0" fmla="*/ 421865 w 421905"/>
                <a:gd name="connsiteY0" fmla="*/ -53 h 1611366"/>
                <a:gd name="connsiteX1" fmla="*/ 420561 w 421905"/>
                <a:gd name="connsiteY1" fmla="*/ 4123 h 1611366"/>
                <a:gd name="connsiteX2" fmla="*/ 417559 w 421905"/>
                <a:gd name="connsiteY2" fmla="*/ 16390 h 1611366"/>
                <a:gd name="connsiteX3" fmla="*/ 406858 w 421905"/>
                <a:gd name="connsiteY3" fmla="*/ 63765 h 1611366"/>
                <a:gd name="connsiteX4" fmla="*/ 378929 w 421905"/>
                <a:gd name="connsiteY4" fmla="*/ 135282 h 1611366"/>
                <a:gd name="connsiteX5" fmla="*/ 346955 w 421905"/>
                <a:gd name="connsiteY5" fmla="*/ 232379 h 1611366"/>
                <a:gd name="connsiteX6" fmla="*/ 318374 w 421905"/>
                <a:gd name="connsiteY6" fmla="*/ 352707 h 1611366"/>
                <a:gd name="connsiteX7" fmla="*/ 275437 w 421905"/>
                <a:gd name="connsiteY7" fmla="*/ 486345 h 1611366"/>
                <a:gd name="connsiteX8" fmla="*/ 242028 w 421905"/>
                <a:gd name="connsiteY8" fmla="*/ 555775 h 1611366"/>
                <a:gd name="connsiteX9" fmla="*/ 222713 w 421905"/>
                <a:gd name="connsiteY9" fmla="*/ 634079 h 1611366"/>
                <a:gd name="connsiteX10" fmla="*/ 194262 w 421905"/>
                <a:gd name="connsiteY10" fmla="*/ 799562 h 1611366"/>
                <a:gd name="connsiteX11" fmla="*/ 118829 w 421905"/>
                <a:gd name="connsiteY11" fmla="*/ 1115518 h 1611366"/>
                <a:gd name="connsiteX12" fmla="*/ 55534 w 421905"/>
                <a:gd name="connsiteY12" fmla="*/ 1373269 h 1611366"/>
                <a:gd name="connsiteX13" fmla="*/ 13641 w 421905"/>
                <a:gd name="connsiteY13" fmla="*/ 1547235 h 1611366"/>
                <a:gd name="connsiteX14" fmla="*/ 2678 w 421905"/>
                <a:gd name="connsiteY14" fmla="*/ 1594739 h 1611366"/>
                <a:gd name="connsiteX15" fmla="*/ 68 w 421905"/>
                <a:gd name="connsiteY15" fmla="*/ 1607137 h 1611366"/>
                <a:gd name="connsiteX16" fmla="*/ 68 w 421905"/>
                <a:gd name="connsiteY16" fmla="*/ 1611314 h 1611366"/>
                <a:gd name="connsiteX17" fmla="*/ 1504 w 421905"/>
                <a:gd name="connsiteY17" fmla="*/ 1607268 h 1611366"/>
                <a:gd name="connsiteX18" fmla="*/ 5027 w 421905"/>
                <a:gd name="connsiteY18" fmla="*/ 1595130 h 1611366"/>
                <a:gd name="connsiteX19" fmla="*/ 18078 w 421905"/>
                <a:gd name="connsiteY19" fmla="*/ 1548148 h 1611366"/>
                <a:gd name="connsiteX20" fmla="*/ 62711 w 421905"/>
                <a:gd name="connsiteY20" fmla="*/ 1374835 h 1611366"/>
                <a:gd name="connsiteX21" fmla="*/ 127965 w 421905"/>
                <a:gd name="connsiteY21" fmla="*/ 1117476 h 1611366"/>
                <a:gd name="connsiteX22" fmla="*/ 204180 w 421905"/>
                <a:gd name="connsiteY22" fmla="*/ 801389 h 1611366"/>
                <a:gd name="connsiteX23" fmla="*/ 231326 w 421905"/>
                <a:gd name="connsiteY23" fmla="*/ 635384 h 1611366"/>
                <a:gd name="connsiteX24" fmla="*/ 249858 w 421905"/>
                <a:gd name="connsiteY24" fmla="*/ 558777 h 1611366"/>
                <a:gd name="connsiteX25" fmla="*/ 282746 w 421905"/>
                <a:gd name="connsiteY25" fmla="*/ 489869 h 1611366"/>
                <a:gd name="connsiteX26" fmla="*/ 325422 w 421905"/>
                <a:gd name="connsiteY26" fmla="*/ 354273 h 1611366"/>
                <a:gd name="connsiteX27" fmla="*/ 352958 w 421905"/>
                <a:gd name="connsiteY27" fmla="*/ 233945 h 1611366"/>
                <a:gd name="connsiteX28" fmla="*/ 383496 w 421905"/>
                <a:gd name="connsiteY28" fmla="*/ 136979 h 1611366"/>
                <a:gd name="connsiteX29" fmla="*/ 409598 w 421905"/>
                <a:gd name="connsiteY29" fmla="*/ 64678 h 1611366"/>
                <a:gd name="connsiteX30" fmla="*/ 418864 w 421905"/>
                <a:gd name="connsiteY30" fmla="*/ 16782 h 1611366"/>
                <a:gd name="connsiteX31" fmla="*/ 420953 w 421905"/>
                <a:gd name="connsiteY31" fmla="*/ 3732 h 1611366"/>
                <a:gd name="connsiteX32" fmla="*/ 421865 w 421905"/>
                <a:gd name="connsiteY32" fmla="*/ -53 h 161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1905" h="1611366">
                  <a:moveTo>
                    <a:pt x="421865" y="-53"/>
                  </a:moveTo>
                  <a:cubicBezTo>
                    <a:pt x="421239" y="1265"/>
                    <a:pt x="420796" y="2674"/>
                    <a:pt x="420561" y="4123"/>
                  </a:cubicBezTo>
                  <a:cubicBezTo>
                    <a:pt x="419778" y="7386"/>
                    <a:pt x="418864" y="11432"/>
                    <a:pt x="417559" y="16390"/>
                  </a:cubicBezTo>
                  <a:cubicBezTo>
                    <a:pt x="414949" y="27223"/>
                    <a:pt x="411817" y="43405"/>
                    <a:pt x="406858" y="63765"/>
                  </a:cubicBezTo>
                  <a:cubicBezTo>
                    <a:pt x="401898" y="84124"/>
                    <a:pt x="389369" y="106962"/>
                    <a:pt x="378929" y="135282"/>
                  </a:cubicBezTo>
                  <a:cubicBezTo>
                    <a:pt x="368489" y="163602"/>
                    <a:pt x="357004" y="195837"/>
                    <a:pt x="346955" y="232379"/>
                  </a:cubicBezTo>
                  <a:cubicBezTo>
                    <a:pt x="336906" y="268921"/>
                    <a:pt x="327771" y="309248"/>
                    <a:pt x="318374" y="352707"/>
                  </a:cubicBezTo>
                  <a:cubicBezTo>
                    <a:pt x="310270" y="399010"/>
                    <a:pt x="295823" y="443983"/>
                    <a:pt x="275437" y="486345"/>
                  </a:cubicBezTo>
                  <a:cubicBezTo>
                    <a:pt x="264345" y="508532"/>
                    <a:pt x="251816" y="531109"/>
                    <a:pt x="242028" y="555775"/>
                  </a:cubicBezTo>
                  <a:cubicBezTo>
                    <a:pt x="232318" y="580963"/>
                    <a:pt x="225831" y="607273"/>
                    <a:pt x="222713" y="634079"/>
                  </a:cubicBezTo>
                  <a:cubicBezTo>
                    <a:pt x="216161" y="689701"/>
                    <a:pt x="206660" y="744945"/>
                    <a:pt x="194262" y="799562"/>
                  </a:cubicBezTo>
                  <a:lnTo>
                    <a:pt x="118829" y="1115518"/>
                  </a:lnTo>
                  <a:cubicBezTo>
                    <a:pt x="95077" y="1212485"/>
                    <a:pt x="73543" y="1299794"/>
                    <a:pt x="55534" y="1373269"/>
                  </a:cubicBezTo>
                  <a:cubicBezTo>
                    <a:pt x="37524" y="1446744"/>
                    <a:pt x="23690" y="1505472"/>
                    <a:pt x="13641" y="1547235"/>
                  </a:cubicBezTo>
                  <a:cubicBezTo>
                    <a:pt x="8943" y="1567333"/>
                    <a:pt x="5288" y="1583124"/>
                    <a:pt x="2678" y="1594739"/>
                  </a:cubicBezTo>
                  <a:cubicBezTo>
                    <a:pt x="1634" y="1599698"/>
                    <a:pt x="721" y="1603744"/>
                    <a:pt x="68" y="1607137"/>
                  </a:cubicBezTo>
                  <a:cubicBezTo>
                    <a:pt x="-76" y="1608520"/>
                    <a:pt x="-76" y="1609930"/>
                    <a:pt x="68" y="1611314"/>
                  </a:cubicBezTo>
                  <a:cubicBezTo>
                    <a:pt x="773" y="1610047"/>
                    <a:pt x="1255" y="1608690"/>
                    <a:pt x="1504" y="1607268"/>
                  </a:cubicBezTo>
                  <a:lnTo>
                    <a:pt x="5027" y="1595130"/>
                  </a:lnTo>
                  <a:cubicBezTo>
                    <a:pt x="8029" y="1583646"/>
                    <a:pt x="12335" y="1567985"/>
                    <a:pt x="18078" y="1548148"/>
                  </a:cubicBezTo>
                  <a:cubicBezTo>
                    <a:pt x="28779" y="1506517"/>
                    <a:pt x="44179" y="1447527"/>
                    <a:pt x="62711" y="1374835"/>
                  </a:cubicBezTo>
                  <a:cubicBezTo>
                    <a:pt x="81243" y="1302143"/>
                    <a:pt x="103299" y="1214182"/>
                    <a:pt x="127965" y="1117476"/>
                  </a:cubicBezTo>
                  <a:cubicBezTo>
                    <a:pt x="152630" y="1020771"/>
                    <a:pt x="177165" y="913494"/>
                    <a:pt x="204180" y="801389"/>
                  </a:cubicBezTo>
                  <a:cubicBezTo>
                    <a:pt x="216188" y="746576"/>
                    <a:pt x="225257" y="691163"/>
                    <a:pt x="231326" y="635384"/>
                  </a:cubicBezTo>
                  <a:cubicBezTo>
                    <a:pt x="234315" y="609179"/>
                    <a:pt x="240540" y="583456"/>
                    <a:pt x="249858" y="558777"/>
                  </a:cubicBezTo>
                  <a:cubicBezTo>
                    <a:pt x="259385" y="534894"/>
                    <a:pt x="271653" y="512447"/>
                    <a:pt x="282746" y="489869"/>
                  </a:cubicBezTo>
                  <a:cubicBezTo>
                    <a:pt x="303262" y="446893"/>
                    <a:pt x="317630" y="401255"/>
                    <a:pt x="325422" y="354273"/>
                  </a:cubicBezTo>
                  <a:cubicBezTo>
                    <a:pt x="334556" y="310683"/>
                    <a:pt x="343170" y="270357"/>
                    <a:pt x="352958" y="233945"/>
                  </a:cubicBezTo>
                  <a:cubicBezTo>
                    <a:pt x="362746" y="197534"/>
                    <a:pt x="373056" y="165038"/>
                    <a:pt x="383496" y="136979"/>
                  </a:cubicBezTo>
                  <a:cubicBezTo>
                    <a:pt x="393938" y="108920"/>
                    <a:pt x="405161" y="85559"/>
                    <a:pt x="409598" y="64678"/>
                  </a:cubicBezTo>
                  <a:cubicBezTo>
                    <a:pt x="414035" y="43797"/>
                    <a:pt x="416776" y="27745"/>
                    <a:pt x="418864" y="16782"/>
                  </a:cubicBezTo>
                  <a:cubicBezTo>
                    <a:pt x="419647" y="11692"/>
                    <a:pt x="420299" y="7647"/>
                    <a:pt x="420953" y="3732"/>
                  </a:cubicBezTo>
                  <a:cubicBezTo>
                    <a:pt x="421396" y="2505"/>
                    <a:pt x="421696" y="1239"/>
                    <a:pt x="421865" y="-5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38" name="Forma libre: forma 437">
              <a:extLst>
                <a:ext uri="{FF2B5EF4-FFF2-40B4-BE49-F238E27FC236}">
                  <a16:creationId xmlns:a16="http://schemas.microsoft.com/office/drawing/2014/main" id="{651770B4-1B9C-4CAD-9B31-9FA09290BEEF}"/>
                </a:ext>
              </a:extLst>
            </p:cNvPr>
            <p:cNvSpPr/>
            <p:nvPr/>
          </p:nvSpPr>
          <p:spPr>
            <a:xfrm>
              <a:off x="9714441" y="4232891"/>
              <a:ext cx="597886" cy="2121125"/>
            </a:xfrm>
            <a:custGeom>
              <a:avLst/>
              <a:gdLst>
                <a:gd name="connsiteX0" fmla="*/ 504970 w 597886"/>
                <a:gd name="connsiteY0" fmla="*/ 2121073 h 2121125"/>
                <a:gd name="connsiteX1" fmla="*/ 580794 w 597886"/>
                <a:gd name="connsiteY1" fmla="*/ 1809684 h 2121125"/>
                <a:gd name="connsiteX2" fmla="*/ 466731 w 597886"/>
                <a:gd name="connsiteY2" fmla="*/ 1521656 h 2121125"/>
                <a:gd name="connsiteX3" fmla="*/ 465165 w 597886"/>
                <a:gd name="connsiteY3" fmla="*/ 1283089 h 2121125"/>
                <a:gd name="connsiteX4" fmla="*/ 337529 w 597886"/>
                <a:gd name="connsiteY4" fmla="*/ 990363 h 2121125"/>
                <a:gd name="connsiteX5" fmla="*/ 368721 w 597886"/>
                <a:gd name="connsiteY5" fmla="*/ 812482 h 2121125"/>
                <a:gd name="connsiteX6" fmla="*/ 272276 w 597886"/>
                <a:gd name="connsiteY6" fmla="*/ 615156 h 2121125"/>
                <a:gd name="connsiteX7" fmla="*/ 193972 w 597886"/>
                <a:gd name="connsiteY7" fmla="*/ 285757 h 2121125"/>
                <a:gd name="connsiteX8" fmla="*/ 32013 w 597886"/>
                <a:gd name="connsiteY8" fmla="*/ -53 h 2121125"/>
                <a:gd name="connsiteX9" fmla="*/ 1866 w 597886"/>
                <a:gd name="connsiteY9" fmla="*/ 288889 h 2121125"/>
                <a:gd name="connsiteX10" fmla="*/ 67120 w 597886"/>
                <a:gd name="connsiteY10" fmla="*/ 524584 h 2121125"/>
                <a:gd name="connsiteX11" fmla="*/ 79257 w 597886"/>
                <a:gd name="connsiteY11" fmla="*/ 706380 h 2121125"/>
                <a:gd name="connsiteX12" fmla="*/ 108881 w 597886"/>
                <a:gd name="connsiteY12" fmla="*/ 880346 h 2121125"/>
                <a:gd name="connsiteX13" fmla="*/ 163825 w 597886"/>
                <a:gd name="connsiteY13" fmla="*/ 1004327 h 2121125"/>
                <a:gd name="connsiteX14" fmla="*/ 176876 w 597886"/>
                <a:gd name="connsiteY14" fmla="*/ 1258554 h 2121125"/>
                <a:gd name="connsiteX15" fmla="*/ 252308 w 597886"/>
                <a:gd name="connsiteY15" fmla="*/ 1460709 h 2121125"/>
                <a:gd name="connsiteX16" fmla="*/ 236256 w 597886"/>
                <a:gd name="connsiteY16" fmla="*/ 1760875 h 2121125"/>
                <a:gd name="connsiteX17" fmla="*/ 303728 w 597886"/>
                <a:gd name="connsiteY17" fmla="*/ 1895296 h 2121125"/>
                <a:gd name="connsiteX18" fmla="*/ 311428 w 597886"/>
                <a:gd name="connsiteY18" fmla="*/ 2011839 h 2121125"/>
                <a:gd name="connsiteX19" fmla="*/ 504970 w 597886"/>
                <a:gd name="connsiteY19" fmla="*/ 2116244 h 212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7886" h="2121125">
                  <a:moveTo>
                    <a:pt x="504970" y="2121073"/>
                  </a:moveTo>
                  <a:cubicBezTo>
                    <a:pt x="593845" y="2067435"/>
                    <a:pt x="618511" y="1906390"/>
                    <a:pt x="580794" y="1809684"/>
                  </a:cubicBezTo>
                  <a:cubicBezTo>
                    <a:pt x="543077" y="1712978"/>
                    <a:pt x="477432" y="1624886"/>
                    <a:pt x="466731" y="1521656"/>
                  </a:cubicBezTo>
                  <a:cubicBezTo>
                    <a:pt x="458509" y="1442308"/>
                    <a:pt x="484088" y="1360610"/>
                    <a:pt x="465165" y="1283089"/>
                  </a:cubicBezTo>
                  <a:cubicBezTo>
                    <a:pt x="439064" y="1178684"/>
                    <a:pt x="336877" y="1098031"/>
                    <a:pt x="337529" y="990363"/>
                  </a:cubicBezTo>
                  <a:cubicBezTo>
                    <a:pt x="337529" y="929938"/>
                    <a:pt x="371853" y="872907"/>
                    <a:pt x="368721" y="812482"/>
                  </a:cubicBezTo>
                  <a:cubicBezTo>
                    <a:pt x="364935" y="738485"/>
                    <a:pt x="307773" y="680148"/>
                    <a:pt x="272276" y="615156"/>
                  </a:cubicBezTo>
                  <a:cubicBezTo>
                    <a:pt x="217855" y="515579"/>
                    <a:pt x="213679" y="397601"/>
                    <a:pt x="193972" y="285757"/>
                  </a:cubicBezTo>
                  <a:cubicBezTo>
                    <a:pt x="174265" y="173913"/>
                    <a:pt x="131589" y="54368"/>
                    <a:pt x="32013" y="-53"/>
                  </a:cubicBezTo>
                  <a:cubicBezTo>
                    <a:pt x="17918" y="94956"/>
                    <a:pt x="-7139" y="160209"/>
                    <a:pt x="1866" y="288889"/>
                  </a:cubicBezTo>
                  <a:cubicBezTo>
                    <a:pt x="4998" y="335089"/>
                    <a:pt x="59158" y="423311"/>
                    <a:pt x="67120" y="524584"/>
                  </a:cubicBezTo>
                  <a:cubicBezTo>
                    <a:pt x="71818" y="585139"/>
                    <a:pt x="75211" y="645694"/>
                    <a:pt x="79257" y="706380"/>
                  </a:cubicBezTo>
                  <a:cubicBezTo>
                    <a:pt x="83302" y="767065"/>
                    <a:pt x="87348" y="825272"/>
                    <a:pt x="108881" y="880346"/>
                  </a:cubicBezTo>
                  <a:cubicBezTo>
                    <a:pt x="125325" y="922499"/>
                    <a:pt x="151557" y="960738"/>
                    <a:pt x="163825" y="1004327"/>
                  </a:cubicBezTo>
                  <a:cubicBezTo>
                    <a:pt x="186925" y="1086416"/>
                    <a:pt x="157691" y="1175421"/>
                    <a:pt x="176876" y="1258554"/>
                  </a:cubicBezTo>
                  <a:cubicBezTo>
                    <a:pt x="192797" y="1328897"/>
                    <a:pt x="242129" y="1389061"/>
                    <a:pt x="252308" y="1460709"/>
                  </a:cubicBezTo>
                  <a:cubicBezTo>
                    <a:pt x="266926" y="1561069"/>
                    <a:pt x="202455" y="1665866"/>
                    <a:pt x="236256" y="1760875"/>
                  </a:cubicBezTo>
                  <a:cubicBezTo>
                    <a:pt x="253092" y="1808379"/>
                    <a:pt x="292374" y="1846226"/>
                    <a:pt x="303728" y="1895296"/>
                  </a:cubicBezTo>
                  <a:cubicBezTo>
                    <a:pt x="312603" y="1933274"/>
                    <a:pt x="303728" y="1973600"/>
                    <a:pt x="311428" y="2011839"/>
                  </a:cubicBezTo>
                  <a:cubicBezTo>
                    <a:pt x="324479" y="2073438"/>
                    <a:pt x="441935" y="2120681"/>
                    <a:pt x="504970" y="2116244"/>
                  </a:cubicBezTo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39" name="Forma libre: forma 438">
              <a:extLst>
                <a:ext uri="{FF2B5EF4-FFF2-40B4-BE49-F238E27FC236}">
                  <a16:creationId xmlns:a16="http://schemas.microsoft.com/office/drawing/2014/main" id="{5297931B-F2AE-433F-B5B5-3D1CC418F8F5}"/>
                </a:ext>
              </a:extLst>
            </p:cNvPr>
            <p:cNvSpPr/>
            <p:nvPr/>
          </p:nvSpPr>
          <p:spPr>
            <a:xfrm>
              <a:off x="9772138" y="4326464"/>
              <a:ext cx="447181" cy="2024028"/>
            </a:xfrm>
            <a:custGeom>
              <a:avLst/>
              <a:gdLst>
                <a:gd name="connsiteX0" fmla="*/ 156 w 447181"/>
                <a:gd name="connsiteY0" fmla="*/ -53 h 2024028"/>
                <a:gd name="connsiteX1" fmla="*/ 156 w 447181"/>
                <a:gd name="connsiteY1" fmla="*/ 5428 h 2024028"/>
                <a:gd name="connsiteX2" fmla="*/ 2244 w 447181"/>
                <a:gd name="connsiteY2" fmla="*/ 20958 h 2024028"/>
                <a:gd name="connsiteX3" fmla="*/ 11510 w 447181"/>
                <a:gd name="connsiteY3" fmla="*/ 80861 h 2024028"/>
                <a:gd name="connsiteX4" fmla="*/ 41396 w 447181"/>
                <a:gd name="connsiteY4" fmla="*/ 172216 h 2024028"/>
                <a:gd name="connsiteX5" fmla="*/ 74806 w 447181"/>
                <a:gd name="connsiteY5" fmla="*/ 294239 h 2024028"/>
                <a:gd name="connsiteX6" fmla="*/ 103256 w 447181"/>
                <a:gd name="connsiteY6" fmla="*/ 444975 h 2024028"/>
                <a:gd name="connsiteX7" fmla="*/ 149978 w 447181"/>
                <a:gd name="connsiteY7" fmla="*/ 615417 h 2024028"/>
                <a:gd name="connsiteX8" fmla="*/ 187564 w 447181"/>
                <a:gd name="connsiteY8" fmla="*/ 702726 h 2024028"/>
                <a:gd name="connsiteX9" fmla="*/ 206878 w 447181"/>
                <a:gd name="connsiteY9" fmla="*/ 799040 h 2024028"/>
                <a:gd name="connsiteX10" fmla="*/ 234285 w 447181"/>
                <a:gd name="connsiteY10" fmla="*/ 1006676 h 2024028"/>
                <a:gd name="connsiteX11" fmla="*/ 313503 w 447181"/>
                <a:gd name="connsiteY11" fmla="*/ 1403155 h 2024028"/>
                <a:gd name="connsiteX12" fmla="*/ 381758 w 447181"/>
                <a:gd name="connsiteY12" fmla="*/ 1726159 h 2024028"/>
                <a:gd name="connsiteX13" fmla="*/ 428870 w 447181"/>
                <a:gd name="connsiteY13" fmla="*/ 1944497 h 2024028"/>
                <a:gd name="connsiteX14" fmla="*/ 441921 w 447181"/>
                <a:gd name="connsiteY14" fmla="*/ 2003486 h 2024028"/>
                <a:gd name="connsiteX15" fmla="*/ 445576 w 447181"/>
                <a:gd name="connsiteY15" fmla="*/ 2018756 h 2024028"/>
                <a:gd name="connsiteX16" fmla="*/ 447142 w 447181"/>
                <a:gd name="connsiteY16" fmla="*/ 2023976 h 2024028"/>
                <a:gd name="connsiteX17" fmla="*/ 446489 w 447181"/>
                <a:gd name="connsiteY17" fmla="*/ 2018625 h 2024028"/>
                <a:gd name="connsiteX18" fmla="*/ 443618 w 447181"/>
                <a:gd name="connsiteY18" fmla="*/ 2003095 h 2024028"/>
                <a:gd name="connsiteX19" fmla="*/ 432133 w 447181"/>
                <a:gd name="connsiteY19" fmla="*/ 1943714 h 2024028"/>
                <a:gd name="connsiteX20" fmla="*/ 388152 w 447181"/>
                <a:gd name="connsiteY20" fmla="*/ 1725638 h 2024028"/>
                <a:gd name="connsiteX21" fmla="*/ 321725 w 447181"/>
                <a:gd name="connsiteY21" fmla="*/ 1402242 h 2024028"/>
                <a:gd name="connsiteX22" fmla="*/ 243421 w 447181"/>
                <a:gd name="connsiteY22" fmla="*/ 1005893 h 2024028"/>
                <a:gd name="connsiteX23" fmla="*/ 216014 w 447181"/>
                <a:gd name="connsiteY23" fmla="*/ 798909 h 2024028"/>
                <a:gd name="connsiteX24" fmla="*/ 195916 w 447181"/>
                <a:gd name="connsiteY24" fmla="*/ 700638 h 2024028"/>
                <a:gd name="connsiteX25" fmla="*/ 157809 w 447181"/>
                <a:gd name="connsiteY25" fmla="*/ 612937 h 2024028"/>
                <a:gd name="connsiteX26" fmla="*/ 110956 w 447181"/>
                <a:gd name="connsiteY26" fmla="*/ 444583 h 2024028"/>
                <a:gd name="connsiteX27" fmla="*/ 80809 w 447181"/>
                <a:gd name="connsiteY27" fmla="*/ 293065 h 2024028"/>
                <a:gd name="connsiteX28" fmla="*/ 45964 w 447181"/>
                <a:gd name="connsiteY28" fmla="*/ 170911 h 2024028"/>
                <a:gd name="connsiteX29" fmla="*/ 14904 w 447181"/>
                <a:gd name="connsiteY29" fmla="*/ 80600 h 2024028"/>
                <a:gd name="connsiteX30" fmla="*/ 3941 w 447181"/>
                <a:gd name="connsiteY30" fmla="*/ 21220 h 2024028"/>
                <a:gd name="connsiteX31" fmla="*/ 1070 w 447181"/>
                <a:gd name="connsiteY31" fmla="*/ 5689 h 2024028"/>
                <a:gd name="connsiteX32" fmla="*/ 156 w 447181"/>
                <a:gd name="connsiteY32" fmla="*/ -53 h 2024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47181" h="2024028">
                  <a:moveTo>
                    <a:pt x="156" y="-53"/>
                  </a:moveTo>
                  <a:cubicBezTo>
                    <a:pt x="-105" y="1761"/>
                    <a:pt x="-105" y="3614"/>
                    <a:pt x="156" y="5428"/>
                  </a:cubicBezTo>
                  <a:cubicBezTo>
                    <a:pt x="156" y="9343"/>
                    <a:pt x="1330" y="14564"/>
                    <a:pt x="2244" y="20958"/>
                  </a:cubicBezTo>
                  <a:cubicBezTo>
                    <a:pt x="4333" y="34662"/>
                    <a:pt x="6812" y="54760"/>
                    <a:pt x="11510" y="80861"/>
                  </a:cubicBezTo>
                  <a:cubicBezTo>
                    <a:pt x="16208" y="106963"/>
                    <a:pt x="30303" y="136457"/>
                    <a:pt x="41396" y="172216"/>
                  </a:cubicBezTo>
                  <a:cubicBezTo>
                    <a:pt x="52490" y="207975"/>
                    <a:pt x="64496" y="248432"/>
                    <a:pt x="74806" y="294239"/>
                  </a:cubicBezTo>
                  <a:cubicBezTo>
                    <a:pt x="85116" y="340047"/>
                    <a:pt x="93991" y="390553"/>
                    <a:pt x="103256" y="444975"/>
                  </a:cubicBezTo>
                  <a:cubicBezTo>
                    <a:pt x="112522" y="499396"/>
                    <a:pt x="122572" y="558777"/>
                    <a:pt x="149978" y="615417"/>
                  </a:cubicBezTo>
                  <a:cubicBezTo>
                    <a:pt x="163028" y="643867"/>
                    <a:pt x="176862" y="672317"/>
                    <a:pt x="187564" y="702726"/>
                  </a:cubicBezTo>
                  <a:cubicBezTo>
                    <a:pt x="198004" y="733891"/>
                    <a:pt x="204490" y="766256"/>
                    <a:pt x="206878" y="799040"/>
                  </a:cubicBezTo>
                  <a:cubicBezTo>
                    <a:pt x="212308" y="868691"/>
                    <a:pt x="221456" y="938003"/>
                    <a:pt x="234285" y="1006676"/>
                  </a:cubicBezTo>
                  <a:cubicBezTo>
                    <a:pt x="262344" y="1147362"/>
                    <a:pt x="289228" y="1280740"/>
                    <a:pt x="313503" y="1403155"/>
                  </a:cubicBezTo>
                  <a:cubicBezTo>
                    <a:pt x="337777" y="1525571"/>
                    <a:pt x="362312" y="1634022"/>
                    <a:pt x="381758" y="1726159"/>
                  </a:cubicBezTo>
                  <a:cubicBezTo>
                    <a:pt x="401203" y="1818297"/>
                    <a:pt x="417778" y="1892295"/>
                    <a:pt x="428870" y="1944497"/>
                  </a:cubicBezTo>
                  <a:lnTo>
                    <a:pt x="441921" y="2003486"/>
                  </a:lnTo>
                  <a:cubicBezTo>
                    <a:pt x="443487" y="2009881"/>
                    <a:pt x="444662" y="2014841"/>
                    <a:pt x="445576" y="2018756"/>
                  </a:cubicBezTo>
                  <a:cubicBezTo>
                    <a:pt x="445928" y="2020543"/>
                    <a:pt x="446450" y="2022292"/>
                    <a:pt x="447142" y="2023976"/>
                  </a:cubicBezTo>
                  <a:cubicBezTo>
                    <a:pt x="447076" y="2022175"/>
                    <a:pt x="446854" y="2020387"/>
                    <a:pt x="446489" y="2018625"/>
                  </a:cubicBezTo>
                  <a:cubicBezTo>
                    <a:pt x="445706" y="2014710"/>
                    <a:pt x="444793" y="2009620"/>
                    <a:pt x="443618" y="2003095"/>
                  </a:cubicBezTo>
                  <a:cubicBezTo>
                    <a:pt x="440878" y="1989000"/>
                    <a:pt x="437092" y="1969033"/>
                    <a:pt x="432133" y="1943714"/>
                  </a:cubicBezTo>
                  <a:cubicBezTo>
                    <a:pt x="421693" y="1891512"/>
                    <a:pt x="406684" y="1817253"/>
                    <a:pt x="388152" y="1725638"/>
                  </a:cubicBezTo>
                  <a:cubicBezTo>
                    <a:pt x="369621" y="1634022"/>
                    <a:pt x="346651" y="1523874"/>
                    <a:pt x="321725" y="1402242"/>
                  </a:cubicBezTo>
                  <a:cubicBezTo>
                    <a:pt x="296798" y="1280610"/>
                    <a:pt x="271088" y="1146449"/>
                    <a:pt x="243421" y="1005893"/>
                  </a:cubicBezTo>
                  <a:cubicBezTo>
                    <a:pt x="230631" y="937429"/>
                    <a:pt x="221482" y="868339"/>
                    <a:pt x="216014" y="798909"/>
                  </a:cubicBezTo>
                  <a:cubicBezTo>
                    <a:pt x="213483" y="765434"/>
                    <a:pt x="206735" y="732416"/>
                    <a:pt x="195916" y="700638"/>
                  </a:cubicBezTo>
                  <a:cubicBezTo>
                    <a:pt x="184953" y="669708"/>
                    <a:pt x="170598" y="641127"/>
                    <a:pt x="157809" y="612937"/>
                  </a:cubicBezTo>
                  <a:cubicBezTo>
                    <a:pt x="130663" y="557080"/>
                    <a:pt x="120875" y="498744"/>
                    <a:pt x="110956" y="444583"/>
                  </a:cubicBezTo>
                  <a:cubicBezTo>
                    <a:pt x="101038" y="390423"/>
                    <a:pt x="92033" y="339264"/>
                    <a:pt x="80809" y="293065"/>
                  </a:cubicBezTo>
                  <a:cubicBezTo>
                    <a:pt x="71244" y="251786"/>
                    <a:pt x="59615" y="211016"/>
                    <a:pt x="45964" y="170911"/>
                  </a:cubicBezTo>
                  <a:cubicBezTo>
                    <a:pt x="34480" y="135282"/>
                    <a:pt x="19863" y="105657"/>
                    <a:pt x="14904" y="80600"/>
                  </a:cubicBezTo>
                  <a:cubicBezTo>
                    <a:pt x="9944" y="55543"/>
                    <a:pt x="6682" y="34792"/>
                    <a:pt x="3941" y="21220"/>
                  </a:cubicBezTo>
                  <a:cubicBezTo>
                    <a:pt x="2767" y="14825"/>
                    <a:pt x="1722" y="9735"/>
                    <a:pt x="1070" y="5689"/>
                  </a:cubicBezTo>
                  <a:cubicBezTo>
                    <a:pt x="913" y="3758"/>
                    <a:pt x="600" y="1839"/>
                    <a:pt x="156" y="-53"/>
                  </a:cubicBezTo>
                  <a:close/>
                </a:path>
              </a:pathLst>
            </a:custGeom>
            <a:solidFill>
              <a:srgbClr val="EBEBE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0" name="Forma libre: forma 439">
              <a:extLst>
                <a:ext uri="{FF2B5EF4-FFF2-40B4-BE49-F238E27FC236}">
                  <a16:creationId xmlns:a16="http://schemas.microsoft.com/office/drawing/2014/main" id="{88E0E251-B980-45A9-898D-C96776C30C1D}"/>
                </a:ext>
              </a:extLst>
            </p:cNvPr>
            <p:cNvSpPr/>
            <p:nvPr/>
          </p:nvSpPr>
          <p:spPr>
            <a:xfrm>
              <a:off x="3112054" y="3453374"/>
              <a:ext cx="712044" cy="202154"/>
            </a:xfrm>
            <a:custGeom>
              <a:avLst/>
              <a:gdLst>
                <a:gd name="connsiteX0" fmla="*/ 0 w 712044"/>
                <a:gd name="connsiteY0" fmla="*/ 0 h 202154"/>
                <a:gd name="connsiteX1" fmla="*/ 712045 w 712044"/>
                <a:gd name="connsiteY1" fmla="*/ 0 h 202154"/>
                <a:gd name="connsiteX2" fmla="*/ 712045 w 712044"/>
                <a:gd name="connsiteY2" fmla="*/ 202155 h 202154"/>
                <a:gd name="connsiteX3" fmla="*/ 0 w 712044"/>
                <a:gd name="connsiteY3" fmla="*/ 202155 h 20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044" h="202154">
                  <a:moveTo>
                    <a:pt x="0" y="0"/>
                  </a:moveTo>
                  <a:lnTo>
                    <a:pt x="712045" y="0"/>
                  </a:lnTo>
                  <a:lnTo>
                    <a:pt x="712045" y="202155"/>
                  </a:lnTo>
                  <a:lnTo>
                    <a:pt x="0" y="202155"/>
                  </a:lnTo>
                  <a:close/>
                </a:path>
              </a:pathLst>
            </a:custGeom>
            <a:solidFill>
              <a:srgbClr val="F5F5F5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1" name="Forma libre: forma 440">
              <a:extLst>
                <a:ext uri="{FF2B5EF4-FFF2-40B4-BE49-F238E27FC236}">
                  <a16:creationId xmlns:a16="http://schemas.microsoft.com/office/drawing/2014/main" id="{5C668060-1FBD-453E-B1B4-8063FD867791}"/>
                </a:ext>
              </a:extLst>
            </p:cNvPr>
            <p:cNvSpPr/>
            <p:nvPr/>
          </p:nvSpPr>
          <p:spPr>
            <a:xfrm>
              <a:off x="6225553" y="1378970"/>
              <a:ext cx="712044" cy="202154"/>
            </a:xfrm>
            <a:custGeom>
              <a:avLst/>
              <a:gdLst>
                <a:gd name="connsiteX0" fmla="*/ 0 w 712044"/>
                <a:gd name="connsiteY0" fmla="*/ 0 h 202154"/>
                <a:gd name="connsiteX1" fmla="*/ 712044 w 712044"/>
                <a:gd name="connsiteY1" fmla="*/ 0 h 202154"/>
                <a:gd name="connsiteX2" fmla="*/ 712044 w 712044"/>
                <a:gd name="connsiteY2" fmla="*/ 202155 h 202154"/>
                <a:gd name="connsiteX3" fmla="*/ 0 w 712044"/>
                <a:gd name="connsiteY3" fmla="*/ 202155 h 20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044" h="202154">
                  <a:moveTo>
                    <a:pt x="0" y="0"/>
                  </a:moveTo>
                  <a:lnTo>
                    <a:pt x="712044" y="0"/>
                  </a:lnTo>
                  <a:lnTo>
                    <a:pt x="712044" y="202155"/>
                  </a:lnTo>
                  <a:lnTo>
                    <a:pt x="0" y="202155"/>
                  </a:lnTo>
                  <a:close/>
                </a:path>
              </a:pathLst>
            </a:custGeom>
            <a:solidFill>
              <a:srgbClr val="F5F5F5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2" name="Forma libre: forma 441">
              <a:extLst>
                <a:ext uri="{FF2B5EF4-FFF2-40B4-BE49-F238E27FC236}">
                  <a16:creationId xmlns:a16="http://schemas.microsoft.com/office/drawing/2014/main" id="{94B8BB8B-0663-4F71-B767-504A8A47574B}"/>
                </a:ext>
              </a:extLst>
            </p:cNvPr>
            <p:cNvSpPr/>
            <p:nvPr/>
          </p:nvSpPr>
          <p:spPr>
            <a:xfrm>
              <a:off x="5843951" y="5590552"/>
              <a:ext cx="751066" cy="202285"/>
            </a:xfrm>
            <a:custGeom>
              <a:avLst/>
              <a:gdLst>
                <a:gd name="connsiteX0" fmla="*/ 0 w 751066"/>
                <a:gd name="connsiteY0" fmla="*/ 0 h 202285"/>
                <a:gd name="connsiteX1" fmla="*/ 751066 w 751066"/>
                <a:gd name="connsiteY1" fmla="*/ 0 h 202285"/>
                <a:gd name="connsiteX2" fmla="*/ 751066 w 751066"/>
                <a:gd name="connsiteY2" fmla="*/ 202285 h 202285"/>
                <a:gd name="connsiteX3" fmla="*/ 0 w 751066"/>
                <a:gd name="connsiteY3" fmla="*/ 202285 h 20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66" h="202285">
                  <a:moveTo>
                    <a:pt x="0" y="0"/>
                  </a:moveTo>
                  <a:lnTo>
                    <a:pt x="751066" y="0"/>
                  </a:lnTo>
                  <a:lnTo>
                    <a:pt x="751066" y="202285"/>
                  </a:lnTo>
                  <a:lnTo>
                    <a:pt x="0" y="202285"/>
                  </a:lnTo>
                  <a:close/>
                </a:path>
              </a:pathLst>
            </a:custGeom>
            <a:solidFill>
              <a:srgbClr val="EBEBE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3" name="Forma libre: forma 442">
              <a:extLst>
                <a:ext uri="{FF2B5EF4-FFF2-40B4-BE49-F238E27FC236}">
                  <a16:creationId xmlns:a16="http://schemas.microsoft.com/office/drawing/2014/main" id="{46DFCDC1-645B-4D88-911B-D0D282FAB55E}"/>
                </a:ext>
              </a:extLst>
            </p:cNvPr>
            <p:cNvSpPr/>
            <p:nvPr/>
          </p:nvSpPr>
          <p:spPr>
            <a:xfrm>
              <a:off x="6156254" y="5792538"/>
              <a:ext cx="756547" cy="209240"/>
            </a:xfrm>
            <a:custGeom>
              <a:avLst/>
              <a:gdLst>
                <a:gd name="connsiteX0" fmla="*/ 753115 w 756547"/>
                <a:gd name="connsiteY0" fmla="*/ 207752 h 209240"/>
                <a:gd name="connsiteX1" fmla="*/ 753115 w 756547"/>
                <a:gd name="connsiteY1" fmla="*/ 204098 h 209240"/>
                <a:gd name="connsiteX2" fmla="*/ 753115 w 756547"/>
                <a:gd name="connsiteY2" fmla="*/ 193788 h 209240"/>
                <a:gd name="connsiteX3" fmla="*/ 753115 w 756547"/>
                <a:gd name="connsiteY3" fmla="*/ 153983 h 209240"/>
                <a:gd name="connsiteX4" fmla="*/ 751940 w 756547"/>
                <a:gd name="connsiteY4" fmla="*/ 5467 h 209240"/>
                <a:gd name="connsiteX5" fmla="*/ 754028 w 756547"/>
                <a:gd name="connsiteY5" fmla="*/ 7555 h 209240"/>
                <a:gd name="connsiteX6" fmla="*/ 2962 w 756547"/>
                <a:gd name="connsiteY6" fmla="*/ 8860 h 209240"/>
                <a:gd name="connsiteX7" fmla="*/ 6355 w 756547"/>
                <a:gd name="connsiteY7" fmla="*/ 5467 h 209240"/>
                <a:gd name="connsiteX8" fmla="*/ 6355 w 756547"/>
                <a:gd name="connsiteY8" fmla="*/ 5467 h 209240"/>
                <a:gd name="connsiteX9" fmla="*/ 6355 w 756547"/>
                <a:gd name="connsiteY9" fmla="*/ 108175 h 209240"/>
                <a:gd name="connsiteX10" fmla="*/ 6355 w 756547"/>
                <a:gd name="connsiteY10" fmla="*/ 207621 h 209240"/>
                <a:gd name="connsiteX11" fmla="*/ 3093 w 756547"/>
                <a:gd name="connsiteY11" fmla="*/ 204359 h 209240"/>
                <a:gd name="connsiteX12" fmla="*/ 538170 w 756547"/>
                <a:gd name="connsiteY12" fmla="*/ 205794 h 209240"/>
                <a:gd name="connsiteX13" fmla="*/ 696083 w 756547"/>
                <a:gd name="connsiteY13" fmla="*/ 206708 h 209240"/>
                <a:gd name="connsiteX14" fmla="*/ 738759 w 756547"/>
                <a:gd name="connsiteY14" fmla="*/ 206708 h 209240"/>
                <a:gd name="connsiteX15" fmla="*/ 749852 w 756547"/>
                <a:gd name="connsiteY15" fmla="*/ 206708 h 209240"/>
                <a:gd name="connsiteX16" fmla="*/ 753767 w 756547"/>
                <a:gd name="connsiteY16" fmla="*/ 206708 h 209240"/>
                <a:gd name="connsiteX17" fmla="*/ 750374 w 756547"/>
                <a:gd name="connsiteY17" fmla="*/ 206708 h 209240"/>
                <a:gd name="connsiteX18" fmla="*/ 739542 w 756547"/>
                <a:gd name="connsiteY18" fmla="*/ 206708 h 209240"/>
                <a:gd name="connsiteX19" fmla="*/ 697650 w 756547"/>
                <a:gd name="connsiteY19" fmla="*/ 206708 h 209240"/>
                <a:gd name="connsiteX20" fmla="*/ 541041 w 756547"/>
                <a:gd name="connsiteY20" fmla="*/ 207621 h 209240"/>
                <a:gd name="connsiteX21" fmla="*/ 3223 w 756547"/>
                <a:gd name="connsiteY21" fmla="*/ 209187 h 209240"/>
                <a:gd name="connsiteX22" fmla="*/ -40 w 756547"/>
                <a:gd name="connsiteY22" fmla="*/ 209187 h 209240"/>
                <a:gd name="connsiteX23" fmla="*/ -40 w 756547"/>
                <a:gd name="connsiteY23" fmla="*/ 205794 h 209240"/>
                <a:gd name="connsiteX24" fmla="*/ -40 w 756547"/>
                <a:gd name="connsiteY24" fmla="*/ 106348 h 209240"/>
                <a:gd name="connsiteX25" fmla="*/ -40 w 756547"/>
                <a:gd name="connsiteY25" fmla="*/ 3639 h 209240"/>
                <a:gd name="connsiteX26" fmla="*/ -40 w 756547"/>
                <a:gd name="connsiteY26" fmla="*/ 3639 h 209240"/>
                <a:gd name="connsiteX27" fmla="*/ 3354 w 756547"/>
                <a:gd name="connsiteY27" fmla="*/ 246 h 209240"/>
                <a:gd name="connsiteX28" fmla="*/ 754420 w 756547"/>
                <a:gd name="connsiteY28" fmla="*/ 1551 h 209240"/>
                <a:gd name="connsiteX29" fmla="*/ 756508 w 756547"/>
                <a:gd name="connsiteY29" fmla="*/ 1551 h 209240"/>
                <a:gd name="connsiteX30" fmla="*/ 756508 w 756547"/>
                <a:gd name="connsiteY30" fmla="*/ 3639 h 209240"/>
                <a:gd name="connsiteX31" fmla="*/ 755333 w 756547"/>
                <a:gd name="connsiteY31" fmla="*/ 153331 h 209240"/>
                <a:gd name="connsiteX32" fmla="*/ 755333 w 756547"/>
                <a:gd name="connsiteY32" fmla="*/ 192483 h 209240"/>
                <a:gd name="connsiteX33" fmla="*/ 755333 w 756547"/>
                <a:gd name="connsiteY33" fmla="*/ 202401 h 209240"/>
                <a:gd name="connsiteX34" fmla="*/ 753115 w 756547"/>
                <a:gd name="connsiteY34" fmla="*/ 207752 h 2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56547" h="209240">
                  <a:moveTo>
                    <a:pt x="753115" y="207752"/>
                  </a:moveTo>
                  <a:cubicBezTo>
                    <a:pt x="753115" y="207752"/>
                    <a:pt x="753115" y="206447"/>
                    <a:pt x="753115" y="204098"/>
                  </a:cubicBezTo>
                  <a:cubicBezTo>
                    <a:pt x="753115" y="201748"/>
                    <a:pt x="753115" y="198094"/>
                    <a:pt x="753115" y="193788"/>
                  </a:cubicBezTo>
                  <a:cubicBezTo>
                    <a:pt x="753115" y="184391"/>
                    <a:pt x="753115" y="171080"/>
                    <a:pt x="753115" y="153983"/>
                  </a:cubicBezTo>
                  <a:cubicBezTo>
                    <a:pt x="753115" y="119138"/>
                    <a:pt x="752462" y="68893"/>
                    <a:pt x="751940" y="5467"/>
                  </a:cubicBezTo>
                  <a:lnTo>
                    <a:pt x="754028" y="7555"/>
                  </a:lnTo>
                  <a:lnTo>
                    <a:pt x="2962" y="8860"/>
                  </a:lnTo>
                  <a:cubicBezTo>
                    <a:pt x="4528" y="7424"/>
                    <a:pt x="-431" y="12253"/>
                    <a:pt x="6355" y="5467"/>
                  </a:cubicBezTo>
                  <a:lnTo>
                    <a:pt x="6355" y="5467"/>
                  </a:lnTo>
                  <a:lnTo>
                    <a:pt x="6355" y="108175"/>
                  </a:lnTo>
                  <a:cubicBezTo>
                    <a:pt x="6355" y="142016"/>
                    <a:pt x="6355" y="175164"/>
                    <a:pt x="6355" y="207621"/>
                  </a:cubicBezTo>
                  <a:lnTo>
                    <a:pt x="3093" y="204359"/>
                  </a:lnTo>
                  <a:lnTo>
                    <a:pt x="538170" y="205794"/>
                  </a:lnTo>
                  <a:lnTo>
                    <a:pt x="696083" y="206708"/>
                  </a:lnTo>
                  <a:lnTo>
                    <a:pt x="738759" y="206708"/>
                  </a:lnTo>
                  <a:lnTo>
                    <a:pt x="749852" y="206708"/>
                  </a:lnTo>
                  <a:lnTo>
                    <a:pt x="753767" y="206708"/>
                  </a:lnTo>
                  <a:cubicBezTo>
                    <a:pt x="752645" y="206838"/>
                    <a:pt x="751496" y="206838"/>
                    <a:pt x="750374" y="206708"/>
                  </a:cubicBezTo>
                  <a:lnTo>
                    <a:pt x="739542" y="206708"/>
                  </a:lnTo>
                  <a:lnTo>
                    <a:pt x="697650" y="206708"/>
                  </a:lnTo>
                  <a:lnTo>
                    <a:pt x="541041" y="207621"/>
                  </a:lnTo>
                  <a:lnTo>
                    <a:pt x="3223" y="209187"/>
                  </a:lnTo>
                  <a:lnTo>
                    <a:pt x="-40" y="209187"/>
                  </a:lnTo>
                  <a:lnTo>
                    <a:pt x="-40" y="205794"/>
                  </a:lnTo>
                  <a:cubicBezTo>
                    <a:pt x="-40" y="173259"/>
                    <a:pt x="-40" y="140110"/>
                    <a:pt x="-40" y="106348"/>
                  </a:cubicBezTo>
                  <a:lnTo>
                    <a:pt x="-40" y="3639"/>
                  </a:lnTo>
                  <a:lnTo>
                    <a:pt x="-40" y="3639"/>
                  </a:lnTo>
                  <a:cubicBezTo>
                    <a:pt x="6747" y="-3147"/>
                    <a:pt x="1918" y="1812"/>
                    <a:pt x="3354" y="246"/>
                  </a:cubicBezTo>
                  <a:lnTo>
                    <a:pt x="754420" y="1551"/>
                  </a:lnTo>
                  <a:lnTo>
                    <a:pt x="756508" y="1551"/>
                  </a:lnTo>
                  <a:lnTo>
                    <a:pt x="756508" y="3639"/>
                  </a:lnTo>
                  <a:cubicBezTo>
                    <a:pt x="756508" y="67588"/>
                    <a:pt x="755725" y="118224"/>
                    <a:pt x="755333" y="153331"/>
                  </a:cubicBezTo>
                  <a:cubicBezTo>
                    <a:pt x="755333" y="170297"/>
                    <a:pt x="755333" y="183347"/>
                    <a:pt x="755333" y="192483"/>
                  </a:cubicBezTo>
                  <a:cubicBezTo>
                    <a:pt x="755333" y="196659"/>
                    <a:pt x="755333" y="199922"/>
                    <a:pt x="755333" y="202401"/>
                  </a:cubicBezTo>
                  <a:cubicBezTo>
                    <a:pt x="755007" y="204332"/>
                    <a:pt x="754250" y="206160"/>
                    <a:pt x="753115" y="20775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4" name="Forma libre: forma 443">
              <a:extLst>
                <a:ext uri="{FF2B5EF4-FFF2-40B4-BE49-F238E27FC236}">
                  <a16:creationId xmlns:a16="http://schemas.microsoft.com/office/drawing/2014/main" id="{EEEE5D30-9D58-4930-BD2F-7EEA5F86D471}"/>
                </a:ext>
              </a:extLst>
            </p:cNvPr>
            <p:cNvSpPr/>
            <p:nvPr/>
          </p:nvSpPr>
          <p:spPr>
            <a:xfrm>
              <a:off x="9249263" y="3475691"/>
              <a:ext cx="751066" cy="202285"/>
            </a:xfrm>
            <a:custGeom>
              <a:avLst/>
              <a:gdLst>
                <a:gd name="connsiteX0" fmla="*/ 0 w 751066"/>
                <a:gd name="connsiteY0" fmla="*/ 0 h 202285"/>
                <a:gd name="connsiteX1" fmla="*/ 751066 w 751066"/>
                <a:gd name="connsiteY1" fmla="*/ 0 h 202285"/>
                <a:gd name="connsiteX2" fmla="*/ 751066 w 751066"/>
                <a:gd name="connsiteY2" fmla="*/ 202285 h 202285"/>
                <a:gd name="connsiteX3" fmla="*/ 0 w 751066"/>
                <a:gd name="connsiteY3" fmla="*/ 202285 h 20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66" h="202285">
                  <a:moveTo>
                    <a:pt x="0" y="0"/>
                  </a:moveTo>
                  <a:lnTo>
                    <a:pt x="751066" y="0"/>
                  </a:lnTo>
                  <a:lnTo>
                    <a:pt x="751066" y="202285"/>
                  </a:lnTo>
                  <a:lnTo>
                    <a:pt x="0" y="202285"/>
                  </a:lnTo>
                  <a:close/>
                </a:path>
              </a:pathLst>
            </a:custGeom>
            <a:solidFill>
              <a:srgbClr val="EBEBE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5" name="Forma libre: forma 444">
              <a:extLst>
                <a:ext uri="{FF2B5EF4-FFF2-40B4-BE49-F238E27FC236}">
                  <a16:creationId xmlns:a16="http://schemas.microsoft.com/office/drawing/2014/main" id="{C2EAD409-8435-477D-95CB-3DC349E6FEC7}"/>
                </a:ext>
              </a:extLst>
            </p:cNvPr>
            <p:cNvSpPr/>
            <p:nvPr/>
          </p:nvSpPr>
          <p:spPr>
            <a:xfrm>
              <a:off x="9561435" y="3677677"/>
              <a:ext cx="756678" cy="209110"/>
            </a:xfrm>
            <a:custGeom>
              <a:avLst/>
              <a:gdLst>
                <a:gd name="connsiteX0" fmla="*/ 753245 w 756678"/>
                <a:gd name="connsiteY0" fmla="*/ 207752 h 209110"/>
                <a:gd name="connsiteX1" fmla="*/ 753245 w 756678"/>
                <a:gd name="connsiteY1" fmla="*/ 204098 h 209110"/>
                <a:gd name="connsiteX2" fmla="*/ 753245 w 756678"/>
                <a:gd name="connsiteY2" fmla="*/ 193788 h 209110"/>
                <a:gd name="connsiteX3" fmla="*/ 753245 w 756678"/>
                <a:gd name="connsiteY3" fmla="*/ 153983 h 209110"/>
                <a:gd name="connsiteX4" fmla="*/ 752201 w 756678"/>
                <a:gd name="connsiteY4" fmla="*/ 5467 h 209110"/>
                <a:gd name="connsiteX5" fmla="*/ 754290 w 756678"/>
                <a:gd name="connsiteY5" fmla="*/ 7555 h 209110"/>
                <a:gd name="connsiteX6" fmla="*/ 3223 w 756678"/>
                <a:gd name="connsiteY6" fmla="*/ 8860 h 209110"/>
                <a:gd name="connsiteX7" fmla="*/ 6486 w 756678"/>
                <a:gd name="connsiteY7" fmla="*/ 5467 h 209110"/>
                <a:gd name="connsiteX8" fmla="*/ 6486 w 756678"/>
                <a:gd name="connsiteY8" fmla="*/ 5467 h 209110"/>
                <a:gd name="connsiteX9" fmla="*/ 6486 w 756678"/>
                <a:gd name="connsiteY9" fmla="*/ 207622 h 209110"/>
                <a:gd name="connsiteX10" fmla="*/ 3093 w 756678"/>
                <a:gd name="connsiteY10" fmla="*/ 204228 h 209110"/>
                <a:gd name="connsiteX11" fmla="*/ 538171 w 756678"/>
                <a:gd name="connsiteY11" fmla="*/ 205794 h 209110"/>
                <a:gd name="connsiteX12" fmla="*/ 696083 w 756678"/>
                <a:gd name="connsiteY12" fmla="*/ 206708 h 209110"/>
                <a:gd name="connsiteX13" fmla="*/ 738759 w 756678"/>
                <a:gd name="connsiteY13" fmla="*/ 206708 h 209110"/>
                <a:gd name="connsiteX14" fmla="*/ 749852 w 756678"/>
                <a:gd name="connsiteY14" fmla="*/ 206708 h 209110"/>
                <a:gd name="connsiteX15" fmla="*/ 753898 w 756678"/>
                <a:gd name="connsiteY15" fmla="*/ 206708 h 209110"/>
                <a:gd name="connsiteX16" fmla="*/ 750374 w 756678"/>
                <a:gd name="connsiteY16" fmla="*/ 206708 h 209110"/>
                <a:gd name="connsiteX17" fmla="*/ 739542 w 756678"/>
                <a:gd name="connsiteY17" fmla="*/ 206708 h 209110"/>
                <a:gd name="connsiteX18" fmla="*/ 697650 w 756678"/>
                <a:gd name="connsiteY18" fmla="*/ 206708 h 209110"/>
                <a:gd name="connsiteX19" fmla="*/ 541041 w 756678"/>
                <a:gd name="connsiteY19" fmla="*/ 207622 h 209110"/>
                <a:gd name="connsiteX20" fmla="*/ 3223 w 756678"/>
                <a:gd name="connsiteY20" fmla="*/ 209057 h 209110"/>
                <a:gd name="connsiteX21" fmla="*/ -40 w 756678"/>
                <a:gd name="connsiteY21" fmla="*/ 209057 h 209110"/>
                <a:gd name="connsiteX22" fmla="*/ -40 w 756678"/>
                <a:gd name="connsiteY22" fmla="*/ 205794 h 209110"/>
                <a:gd name="connsiteX23" fmla="*/ -40 w 756678"/>
                <a:gd name="connsiteY23" fmla="*/ 106348 h 209110"/>
                <a:gd name="connsiteX24" fmla="*/ -40 w 756678"/>
                <a:gd name="connsiteY24" fmla="*/ 3640 h 209110"/>
                <a:gd name="connsiteX25" fmla="*/ -40 w 756678"/>
                <a:gd name="connsiteY25" fmla="*/ 3640 h 209110"/>
                <a:gd name="connsiteX26" fmla="*/ 3484 w 756678"/>
                <a:gd name="connsiteY26" fmla="*/ 246 h 209110"/>
                <a:gd name="connsiteX27" fmla="*/ 754550 w 756678"/>
                <a:gd name="connsiteY27" fmla="*/ 1552 h 209110"/>
                <a:gd name="connsiteX28" fmla="*/ 756639 w 756678"/>
                <a:gd name="connsiteY28" fmla="*/ 1552 h 209110"/>
                <a:gd name="connsiteX29" fmla="*/ 756639 w 756678"/>
                <a:gd name="connsiteY29" fmla="*/ 3640 h 209110"/>
                <a:gd name="connsiteX30" fmla="*/ 755595 w 756678"/>
                <a:gd name="connsiteY30" fmla="*/ 153331 h 209110"/>
                <a:gd name="connsiteX31" fmla="*/ 755595 w 756678"/>
                <a:gd name="connsiteY31" fmla="*/ 192483 h 209110"/>
                <a:gd name="connsiteX32" fmla="*/ 755595 w 756678"/>
                <a:gd name="connsiteY32" fmla="*/ 202401 h 209110"/>
                <a:gd name="connsiteX33" fmla="*/ 753245 w 756678"/>
                <a:gd name="connsiteY33" fmla="*/ 207752 h 2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56678" h="209110">
                  <a:moveTo>
                    <a:pt x="753245" y="207752"/>
                  </a:moveTo>
                  <a:cubicBezTo>
                    <a:pt x="753076" y="206538"/>
                    <a:pt x="753076" y="205312"/>
                    <a:pt x="753245" y="204098"/>
                  </a:cubicBezTo>
                  <a:cubicBezTo>
                    <a:pt x="753245" y="201488"/>
                    <a:pt x="753245" y="198095"/>
                    <a:pt x="753245" y="193788"/>
                  </a:cubicBezTo>
                  <a:cubicBezTo>
                    <a:pt x="753245" y="184392"/>
                    <a:pt x="753245" y="171080"/>
                    <a:pt x="753245" y="153983"/>
                  </a:cubicBezTo>
                  <a:cubicBezTo>
                    <a:pt x="753245" y="119138"/>
                    <a:pt x="753245" y="68893"/>
                    <a:pt x="752201" y="5467"/>
                  </a:cubicBezTo>
                  <a:lnTo>
                    <a:pt x="754290" y="7555"/>
                  </a:lnTo>
                  <a:lnTo>
                    <a:pt x="3223" y="8860"/>
                  </a:lnTo>
                  <a:cubicBezTo>
                    <a:pt x="4659" y="7294"/>
                    <a:pt x="-300" y="12253"/>
                    <a:pt x="6486" y="5467"/>
                  </a:cubicBezTo>
                  <a:lnTo>
                    <a:pt x="6486" y="5467"/>
                  </a:lnTo>
                  <a:lnTo>
                    <a:pt x="6486" y="207622"/>
                  </a:lnTo>
                  <a:lnTo>
                    <a:pt x="3093" y="204228"/>
                  </a:lnTo>
                  <a:lnTo>
                    <a:pt x="538171" y="205794"/>
                  </a:lnTo>
                  <a:lnTo>
                    <a:pt x="696083" y="206708"/>
                  </a:lnTo>
                  <a:lnTo>
                    <a:pt x="738759" y="206708"/>
                  </a:lnTo>
                  <a:lnTo>
                    <a:pt x="749852" y="206708"/>
                  </a:lnTo>
                  <a:lnTo>
                    <a:pt x="753898" y="206708"/>
                  </a:lnTo>
                  <a:cubicBezTo>
                    <a:pt x="752724" y="206826"/>
                    <a:pt x="751549" y="206826"/>
                    <a:pt x="750374" y="206708"/>
                  </a:cubicBezTo>
                  <a:lnTo>
                    <a:pt x="739542" y="206708"/>
                  </a:lnTo>
                  <a:lnTo>
                    <a:pt x="697650" y="206708"/>
                  </a:lnTo>
                  <a:lnTo>
                    <a:pt x="541041" y="207622"/>
                  </a:lnTo>
                  <a:lnTo>
                    <a:pt x="3223" y="209057"/>
                  </a:lnTo>
                  <a:lnTo>
                    <a:pt x="-40" y="209057"/>
                  </a:lnTo>
                  <a:lnTo>
                    <a:pt x="-40" y="205794"/>
                  </a:lnTo>
                  <a:cubicBezTo>
                    <a:pt x="-40" y="173298"/>
                    <a:pt x="-40" y="140541"/>
                    <a:pt x="-40" y="106348"/>
                  </a:cubicBezTo>
                  <a:lnTo>
                    <a:pt x="-40" y="3640"/>
                  </a:lnTo>
                  <a:lnTo>
                    <a:pt x="-40" y="3640"/>
                  </a:lnTo>
                  <a:cubicBezTo>
                    <a:pt x="6747" y="-3147"/>
                    <a:pt x="1918" y="1812"/>
                    <a:pt x="3484" y="246"/>
                  </a:cubicBezTo>
                  <a:lnTo>
                    <a:pt x="754550" y="1552"/>
                  </a:lnTo>
                  <a:lnTo>
                    <a:pt x="756639" y="1552"/>
                  </a:lnTo>
                  <a:lnTo>
                    <a:pt x="756639" y="3640"/>
                  </a:lnTo>
                  <a:cubicBezTo>
                    <a:pt x="756639" y="67588"/>
                    <a:pt x="755856" y="118225"/>
                    <a:pt x="755595" y="153331"/>
                  </a:cubicBezTo>
                  <a:cubicBezTo>
                    <a:pt x="755595" y="170297"/>
                    <a:pt x="755595" y="183347"/>
                    <a:pt x="755595" y="192483"/>
                  </a:cubicBezTo>
                  <a:cubicBezTo>
                    <a:pt x="755595" y="196529"/>
                    <a:pt x="755595" y="199921"/>
                    <a:pt x="755595" y="202401"/>
                  </a:cubicBezTo>
                  <a:cubicBezTo>
                    <a:pt x="754994" y="204254"/>
                    <a:pt x="754198" y="206055"/>
                    <a:pt x="753245" y="20775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6" name="Forma libre: forma 445">
              <a:extLst>
                <a:ext uri="{FF2B5EF4-FFF2-40B4-BE49-F238E27FC236}">
                  <a16:creationId xmlns:a16="http://schemas.microsoft.com/office/drawing/2014/main" id="{C63ACEB4-A7A1-4BA8-BD13-0461BA61D371}"/>
                </a:ext>
              </a:extLst>
            </p:cNvPr>
            <p:cNvSpPr/>
            <p:nvPr/>
          </p:nvSpPr>
          <p:spPr>
            <a:xfrm>
              <a:off x="2391918" y="2374214"/>
              <a:ext cx="581668" cy="207114"/>
            </a:xfrm>
            <a:custGeom>
              <a:avLst/>
              <a:gdLst>
                <a:gd name="connsiteX0" fmla="*/ 579280 w 581668"/>
                <a:gd name="connsiteY0" fmla="*/ 205625 h 207114"/>
                <a:gd name="connsiteX1" fmla="*/ 579280 w 581668"/>
                <a:gd name="connsiteY1" fmla="*/ 201841 h 207114"/>
                <a:gd name="connsiteX2" fmla="*/ 579280 w 581668"/>
                <a:gd name="connsiteY2" fmla="*/ 191270 h 207114"/>
                <a:gd name="connsiteX3" fmla="*/ 579280 w 581668"/>
                <a:gd name="connsiteY3" fmla="*/ 151204 h 207114"/>
                <a:gd name="connsiteX4" fmla="*/ 577974 w 581668"/>
                <a:gd name="connsiteY4" fmla="*/ 3340 h 207114"/>
                <a:gd name="connsiteX5" fmla="*/ 580324 w 581668"/>
                <a:gd name="connsiteY5" fmla="*/ 5559 h 207114"/>
                <a:gd name="connsiteX6" fmla="*/ 4397 w 581668"/>
                <a:gd name="connsiteY6" fmla="*/ 6733 h 207114"/>
                <a:gd name="connsiteX7" fmla="*/ 7791 w 581668"/>
                <a:gd name="connsiteY7" fmla="*/ 3340 h 207114"/>
                <a:gd name="connsiteX8" fmla="*/ 7791 w 581668"/>
                <a:gd name="connsiteY8" fmla="*/ 3340 h 207114"/>
                <a:gd name="connsiteX9" fmla="*/ 7791 w 581668"/>
                <a:gd name="connsiteY9" fmla="*/ 29441 h 207114"/>
                <a:gd name="connsiteX10" fmla="*/ 7791 w 581668"/>
                <a:gd name="connsiteY10" fmla="*/ 55543 h 207114"/>
                <a:gd name="connsiteX11" fmla="*/ 7791 w 581668"/>
                <a:gd name="connsiteY11" fmla="*/ 205495 h 207114"/>
                <a:gd name="connsiteX12" fmla="*/ 4528 w 581668"/>
                <a:gd name="connsiteY12" fmla="*/ 202102 h 207114"/>
                <a:gd name="connsiteX13" fmla="*/ 416016 w 581668"/>
                <a:gd name="connsiteY13" fmla="*/ 203668 h 207114"/>
                <a:gd name="connsiteX14" fmla="*/ 536473 w 581668"/>
                <a:gd name="connsiteY14" fmla="*/ 204581 h 207114"/>
                <a:gd name="connsiteX15" fmla="*/ 568970 w 581668"/>
                <a:gd name="connsiteY15" fmla="*/ 204581 h 207114"/>
                <a:gd name="connsiteX16" fmla="*/ 577453 w 581668"/>
                <a:gd name="connsiteY16" fmla="*/ 204581 h 207114"/>
                <a:gd name="connsiteX17" fmla="*/ 580454 w 581668"/>
                <a:gd name="connsiteY17" fmla="*/ 204581 h 207114"/>
                <a:gd name="connsiteX18" fmla="*/ 577844 w 581668"/>
                <a:gd name="connsiteY18" fmla="*/ 204581 h 207114"/>
                <a:gd name="connsiteX19" fmla="*/ 569753 w 581668"/>
                <a:gd name="connsiteY19" fmla="*/ 204581 h 207114"/>
                <a:gd name="connsiteX20" fmla="*/ 537909 w 581668"/>
                <a:gd name="connsiteY20" fmla="*/ 204581 h 207114"/>
                <a:gd name="connsiteX21" fmla="*/ 418234 w 581668"/>
                <a:gd name="connsiteY21" fmla="*/ 205495 h 207114"/>
                <a:gd name="connsiteX22" fmla="*/ 4528 w 581668"/>
                <a:gd name="connsiteY22" fmla="*/ 207061 h 207114"/>
                <a:gd name="connsiteX23" fmla="*/ -40 w 581668"/>
                <a:gd name="connsiteY23" fmla="*/ 207061 h 207114"/>
                <a:gd name="connsiteX24" fmla="*/ -40 w 581668"/>
                <a:gd name="connsiteY24" fmla="*/ 55673 h 207114"/>
                <a:gd name="connsiteX25" fmla="*/ -40 w 581668"/>
                <a:gd name="connsiteY25" fmla="*/ 29572 h 207114"/>
                <a:gd name="connsiteX26" fmla="*/ -40 w 581668"/>
                <a:gd name="connsiteY26" fmla="*/ 3470 h 207114"/>
                <a:gd name="connsiteX27" fmla="*/ -40 w 581668"/>
                <a:gd name="connsiteY27" fmla="*/ 3470 h 207114"/>
                <a:gd name="connsiteX28" fmla="*/ 3484 w 581668"/>
                <a:gd name="connsiteY28" fmla="*/ -53 h 207114"/>
                <a:gd name="connsiteX29" fmla="*/ 579410 w 581668"/>
                <a:gd name="connsiteY29" fmla="*/ 1121 h 207114"/>
                <a:gd name="connsiteX30" fmla="*/ 581629 w 581668"/>
                <a:gd name="connsiteY30" fmla="*/ 1121 h 207114"/>
                <a:gd name="connsiteX31" fmla="*/ 581629 w 581668"/>
                <a:gd name="connsiteY31" fmla="*/ 3470 h 207114"/>
                <a:gd name="connsiteX32" fmla="*/ 580454 w 581668"/>
                <a:gd name="connsiteY32" fmla="*/ 152640 h 207114"/>
                <a:gd name="connsiteX33" fmla="*/ 580454 w 581668"/>
                <a:gd name="connsiteY33" fmla="*/ 191792 h 207114"/>
                <a:gd name="connsiteX34" fmla="*/ 580454 w 581668"/>
                <a:gd name="connsiteY34" fmla="*/ 201841 h 207114"/>
                <a:gd name="connsiteX35" fmla="*/ 579280 w 581668"/>
                <a:gd name="connsiteY35" fmla="*/ 205625 h 20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81668" h="207114">
                  <a:moveTo>
                    <a:pt x="579280" y="205625"/>
                  </a:moveTo>
                  <a:cubicBezTo>
                    <a:pt x="579188" y="204360"/>
                    <a:pt x="579188" y="203107"/>
                    <a:pt x="579280" y="201841"/>
                  </a:cubicBezTo>
                  <a:cubicBezTo>
                    <a:pt x="579280" y="199100"/>
                    <a:pt x="579280" y="195707"/>
                    <a:pt x="579280" y="191270"/>
                  </a:cubicBezTo>
                  <a:cubicBezTo>
                    <a:pt x="579280" y="181743"/>
                    <a:pt x="579280" y="168301"/>
                    <a:pt x="579280" y="151204"/>
                  </a:cubicBezTo>
                  <a:cubicBezTo>
                    <a:pt x="579280" y="116098"/>
                    <a:pt x="578497" y="65853"/>
                    <a:pt x="577974" y="3340"/>
                  </a:cubicBezTo>
                  <a:lnTo>
                    <a:pt x="580324" y="5559"/>
                  </a:lnTo>
                  <a:lnTo>
                    <a:pt x="4397" y="6733"/>
                  </a:lnTo>
                  <a:cubicBezTo>
                    <a:pt x="1265" y="9735"/>
                    <a:pt x="8443" y="2557"/>
                    <a:pt x="7791" y="3340"/>
                  </a:cubicBezTo>
                  <a:lnTo>
                    <a:pt x="7791" y="3340"/>
                  </a:lnTo>
                  <a:lnTo>
                    <a:pt x="7791" y="29441"/>
                  </a:lnTo>
                  <a:cubicBezTo>
                    <a:pt x="7791" y="38185"/>
                    <a:pt x="7791" y="46799"/>
                    <a:pt x="7791" y="55543"/>
                  </a:cubicBezTo>
                  <a:lnTo>
                    <a:pt x="7791" y="205495"/>
                  </a:lnTo>
                  <a:lnTo>
                    <a:pt x="4528" y="202102"/>
                  </a:lnTo>
                  <a:lnTo>
                    <a:pt x="416016" y="203668"/>
                  </a:lnTo>
                  <a:lnTo>
                    <a:pt x="536473" y="204581"/>
                  </a:lnTo>
                  <a:lnTo>
                    <a:pt x="568970" y="204581"/>
                  </a:lnTo>
                  <a:lnTo>
                    <a:pt x="577453" y="204581"/>
                  </a:lnTo>
                  <a:cubicBezTo>
                    <a:pt x="578444" y="204412"/>
                    <a:pt x="579462" y="204412"/>
                    <a:pt x="580454" y="204581"/>
                  </a:cubicBezTo>
                  <a:lnTo>
                    <a:pt x="577844" y="204581"/>
                  </a:lnTo>
                  <a:lnTo>
                    <a:pt x="569753" y="204581"/>
                  </a:lnTo>
                  <a:lnTo>
                    <a:pt x="537909" y="204581"/>
                  </a:lnTo>
                  <a:lnTo>
                    <a:pt x="418234" y="205495"/>
                  </a:lnTo>
                  <a:lnTo>
                    <a:pt x="4528" y="207061"/>
                  </a:lnTo>
                  <a:lnTo>
                    <a:pt x="-40" y="207061"/>
                  </a:lnTo>
                  <a:lnTo>
                    <a:pt x="-40" y="55673"/>
                  </a:lnTo>
                  <a:cubicBezTo>
                    <a:pt x="-40" y="46929"/>
                    <a:pt x="-40" y="38316"/>
                    <a:pt x="-40" y="29572"/>
                  </a:cubicBezTo>
                  <a:lnTo>
                    <a:pt x="-40" y="3470"/>
                  </a:lnTo>
                  <a:lnTo>
                    <a:pt x="-40" y="3470"/>
                  </a:lnTo>
                  <a:lnTo>
                    <a:pt x="3484" y="-53"/>
                  </a:lnTo>
                  <a:lnTo>
                    <a:pt x="579410" y="1121"/>
                  </a:lnTo>
                  <a:lnTo>
                    <a:pt x="581629" y="1121"/>
                  </a:lnTo>
                  <a:lnTo>
                    <a:pt x="581629" y="3470"/>
                  </a:lnTo>
                  <a:cubicBezTo>
                    <a:pt x="581629" y="66636"/>
                    <a:pt x="580715" y="117272"/>
                    <a:pt x="580454" y="152640"/>
                  </a:cubicBezTo>
                  <a:cubicBezTo>
                    <a:pt x="580454" y="169606"/>
                    <a:pt x="580454" y="182787"/>
                    <a:pt x="580454" y="191792"/>
                  </a:cubicBezTo>
                  <a:lnTo>
                    <a:pt x="580454" y="201841"/>
                  </a:lnTo>
                  <a:cubicBezTo>
                    <a:pt x="579410" y="204581"/>
                    <a:pt x="579280" y="205625"/>
                    <a:pt x="579280" y="20562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7" name="Forma libre: forma 446">
              <a:extLst>
                <a:ext uri="{FF2B5EF4-FFF2-40B4-BE49-F238E27FC236}">
                  <a16:creationId xmlns:a16="http://schemas.microsoft.com/office/drawing/2014/main" id="{41DE4EBA-F201-4355-A7BA-475D37F30179}"/>
                </a:ext>
              </a:extLst>
            </p:cNvPr>
            <p:cNvSpPr/>
            <p:nvPr/>
          </p:nvSpPr>
          <p:spPr>
            <a:xfrm>
              <a:off x="2628858" y="2171322"/>
              <a:ext cx="581598" cy="207720"/>
            </a:xfrm>
            <a:custGeom>
              <a:avLst/>
              <a:gdLst>
                <a:gd name="connsiteX0" fmla="*/ 578165 w 581598"/>
                <a:gd name="connsiteY0" fmla="*/ 206232 h 207720"/>
                <a:gd name="connsiteX1" fmla="*/ 578165 w 581598"/>
                <a:gd name="connsiteY1" fmla="*/ 202448 h 207720"/>
                <a:gd name="connsiteX2" fmla="*/ 578165 w 581598"/>
                <a:gd name="connsiteY2" fmla="*/ 191877 h 207720"/>
                <a:gd name="connsiteX3" fmla="*/ 578165 w 581598"/>
                <a:gd name="connsiteY3" fmla="*/ 151811 h 207720"/>
                <a:gd name="connsiteX4" fmla="*/ 576860 w 581598"/>
                <a:gd name="connsiteY4" fmla="*/ 3947 h 207720"/>
                <a:gd name="connsiteX5" fmla="*/ 579209 w 581598"/>
                <a:gd name="connsiteY5" fmla="*/ 6165 h 207720"/>
                <a:gd name="connsiteX6" fmla="*/ 3283 w 581598"/>
                <a:gd name="connsiteY6" fmla="*/ 7340 h 207720"/>
                <a:gd name="connsiteX7" fmla="*/ 6676 w 581598"/>
                <a:gd name="connsiteY7" fmla="*/ 3947 h 207720"/>
                <a:gd name="connsiteX8" fmla="*/ 6676 w 581598"/>
                <a:gd name="connsiteY8" fmla="*/ 3947 h 207720"/>
                <a:gd name="connsiteX9" fmla="*/ 6676 w 581598"/>
                <a:gd name="connsiteY9" fmla="*/ 56149 h 207720"/>
                <a:gd name="connsiteX10" fmla="*/ 6676 w 581598"/>
                <a:gd name="connsiteY10" fmla="*/ 107439 h 207720"/>
                <a:gd name="connsiteX11" fmla="*/ 6676 w 581598"/>
                <a:gd name="connsiteY11" fmla="*/ 206102 h 207720"/>
                <a:gd name="connsiteX12" fmla="*/ 3414 w 581598"/>
                <a:gd name="connsiteY12" fmla="*/ 202708 h 207720"/>
                <a:gd name="connsiteX13" fmla="*/ 414901 w 581598"/>
                <a:gd name="connsiteY13" fmla="*/ 204275 h 207720"/>
                <a:gd name="connsiteX14" fmla="*/ 535359 w 581598"/>
                <a:gd name="connsiteY14" fmla="*/ 205188 h 207720"/>
                <a:gd name="connsiteX15" fmla="*/ 567855 w 581598"/>
                <a:gd name="connsiteY15" fmla="*/ 205188 h 207720"/>
                <a:gd name="connsiteX16" fmla="*/ 576338 w 581598"/>
                <a:gd name="connsiteY16" fmla="*/ 205188 h 207720"/>
                <a:gd name="connsiteX17" fmla="*/ 579340 w 581598"/>
                <a:gd name="connsiteY17" fmla="*/ 205188 h 207720"/>
                <a:gd name="connsiteX18" fmla="*/ 576730 w 581598"/>
                <a:gd name="connsiteY18" fmla="*/ 205188 h 207720"/>
                <a:gd name="connsiteX19" fmla="*/ 568638 w 581598"/>
                <a:gd name="connsiteY19" fmla="*/ 205188 h 207720"/>
                <a:gd name="connsiteX20" fmla="*/ 536795 w 581598"/>
                <a:gd name="connsiteY20" fmla="*/ 205188 h 207720"/>
                <a:gd name="connsiteX21" fmla="*/ 417120 w 581598"/>
                <a:gd name="connsiteY21" fmla="*/ 206102 h 207720"/>
                <a:gd name="connsiteX22" fmla="*/ 3414 w 581598"/>
                <a:gd name="connsiteY22" fmla="*/ 207668 h 207720"/>
                <a:gd name="connsiteX23" fmla="*/ 20 w 581598"/>
                <a:gd name="connsiteY23" fmla="*/ 207668 h 207720"/>
                <a:gd name="connsiteX24" fmla="*/ 20 w 581598"/>
                <a:gd name="connsiteY24" fmla="*/ 4208 h 207720"/>
                <a:gd name="connsiteX25" fmla="*/ 20 w 581598"/>
                <a:gd name="connsiteY25" fmla="*/ 4208 h 207720"/>
                <a:gd name="connsiteX26" fmla="*/ 3414 w 581598"/>
                <a:gd name="connsiteY26" fmla="*/ 684 h 207720"/>
                <a:gd name="connsiteX27" fmla="*/ 579340 w 581598"/>
                <a:gd name="connsiteY27" fmla="*/ 1859 h 207720"/>
                <a:gd name="connsiteX28" fmla="*/ 581558 w 581598"/>
                <a:gd name="connsiteY28" fmla="*/ 1859 h 207720"/>
                <a:gd name="connsiteX29" fmla="*/ 581558 w 581598"/>
                <a:gd name="connsiteY29" fmla="*/ 4208 h 207720"/>
                <a:gd name="connsiteX30" fmla="*/ 580384 w 581598"/>
                <a:gd name="connsiteY30" fmla="*/ 153377 h 207720"/>
                <a:gd name="connsiteX31" fmla="*/ 580384 w 581598"/>
                <a:gd name="connsiteY31" fmla="*/ 192529 h 207720"/>
                <a:gd name="connsiteX32" fmla="*/ 580384 w 581598"/>
                <a:gd name="connsiteY32" fmla="*/ 202578 h 207720"/>
                <a:gd name="connsiteX33" fmla="*/ 578165 w 581598"/>
                <a:gd name="connsiteY33" fmla="*/ 206232 h 2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81598" h="207720">
                  <a:moveTo>
                    <a:pt x="578165" y="206232"/>
                  </a:moveTo>
                  <a:cubicBezTo>
                    <a:pt x="578074" y="204966"/>
                    <a:pt x="578074" y="203713"/>
                    <a:pt x="578165" y="202448"/>
                  </a:cubicBezTo>
                  <a:cubicBezTo>
                    <a:pt x="578165" y="199707"/>
                    <a:pt x="578165" y="196314"/>
                    <a:pt x="578165" y="191877"/>
                  </a:cubicBezTo>
                  <a:cubicBezTo>
                    <a:pt x="578165" y="182349"/>
                    <a:pt x="578165" y="168907"/>
                    <a:pt x="578165" y="151811"/>
                  </a:cubicBezTo>
                  <a:cubicBezTo>
                    <a:pt x="578165" y="116705"/>
                    <a:pt x="577382" y="66460"/>
                    <a:pt x="576860" y="3947"/>
                  </a:cubicBezTo>
                  <a:lnTo>
                    <a:pt x="579209" y="6165"/>
                  </a:lnTo>
                  <a:lnTo>
                    <a:pt x="3283" y="7340"/>
                  </a:lnTo>
                  <a:lnTo>
                    <a:pt x="6676" y="3947"/>
                  </a:lnTo>
                  <a:lnTo>
                    <a:pt x="6676" y="3947"/>
                  </a:lnTo>
                  <a:lnTo>
                    <a:pt x="6676" y="56149"/>
                  </a:lnTo>
                  <a:cubicBezTo>
                    <a:pt x="6676" y="73376"/>
                    <a:pt x="6676" y="90473"/>
                    <a:pt x="6676" y="107439"/>
                  </a:cubicBezTo>
                  <a:lnTo>
                    <a:pt x="6676" y="206102"/>
                  </a:lnTo>
                  <a:lnTo>
                    <a:pt x="3414" y="202708"/>
                  </a:lnTo>
                  <a:lnTo>
                    <a:pt x="414901" y="204275"/>
                  </a:lnTo>
                  <a:lnTo>
                    <a:pt x="535359" y="205188"/>
                  </a:lnTo>
                  <a:lnTo>
                    <a:pt x="567855" y="205188"/>
                  </a:lnTo>
                  <a:lnTo>
                    <a:pt x="576338" y="205188"/>
                  </a:lnTo>
                  <a:cubicBezTo>
                    <a:pt x="577330" y="205005"/>
                    <a:pt x="578348" y="205005"/>
                    <a:pt x="579340" y="205188"/>
                  </a:cubicBezTo>
                  <a:lnTo>
                    <a:pt x="576730" y="205188"/>
                  </a:lnTo>
                  <a:lnTo>
                    <a:pt x="568638" y="205188"/>
                  </a:lnTo>
                  <a:lnTo>
                    <a:pt x="536795" y="205188"/>
                  </a:lnTo>
                  <a:lnTo>
                    <a:pt x="417120" y="206102"/>
                  </a:lnTo>
                  <a:lnTo>
                    <a:pt x="3414" y="207668"/>
                  </a:lnTo>
                  <a:lnTo>
                    <a:pt x="20" y="207668"/>
                  </a:lnTo>
                  <a:lnTo>
                    <a:pt x="20" y="4208"/>
                  </a:lnTo>
                  <a:lnTo>
                    <a:pt x="20" y="4208"/>
                  </a:lnTo>
                  <a:cubicBezTo>
                    <a:pt x="-763" y="4860"/>
                    <a:pt x="6415" y="-2318"/>
                    <a:pt x="3414" y="684"/>
                  </a:cubicBezTo>
                  <a:lnTo>
                    <a:pt x="579340" y="1859"/>
                  </a:lnTo>
                  <a:lnTo>
                    <a:pt x="581558" y="1859"/>
                  </a:lnTo>
                  <a:lnTo>
                    <a:pt x="581558" y="4208"/>
                  </a:lnTo>
                  <a:cubicBezTo>
                    <a:pt x="581558" y="67373"/>
                    <a:pt x="580645" y="118010"/>
                    <a:pt x="580384" y="153377"/>
                  </a:cubicBezTo>
                  <a:cubicBezTo>
                    <a:pt x="580384" y="170343"/>
                    <a:pt x="580384" y="183524"/>
                    <a:pt x="580384" y="192529"/>
                  </a:cubicBezTo>
                  <a:lnTo>
                    <a:pt x="580384" y="202578"/>
                  </a:lnTo>
                  <a:cubicBezTo>
                    <a:pt x="578296" y="205188"/>
                    <a:pt x="578165" y="206232"/>
                    <a:pt x="578165" y="20623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8" name="Forma libre: forma 447">
              <a:extLst>
                <a:ext uri="{FF2B5EF4-FFF2-40B4-BE49-F238E27FC236}">
                  <a16:creationId xmlns:a16="http://schemas.microsoft.com/office/drawing/2014/main" id="{98DC9615-C432-4E30-B10C-C045ACB49FD4}"/>
                </a:ext>
              </a:extLst>
            </p:cNvPr>
            <p:cNvSpPr/>
            <p:nvPr/>
          </p:nvSpPr>
          <p:spPr>
            <a:xfrm>
              <a:off x="4089899" y="1116305"/>
              <a:ext cx="581710" cy="207851"/>
            </a:xfrm>
            <a:custGeom>
              <a:avLst/>
              <a:gdLst>
                <a:gd name="connsiteX0" fmla="*/ 578147 w 581710"/>
                <a:gd name="connsiteY0" fmla="*/ 206233 h 207851"/>
                <a:gd name="connsiteX1" fmla="*/ 578147 w 581710"/>
                <a:gd name="connsiteY1" fmla="*/ 202579 h 207851"/>
                <a:gd name="connsiteX2" fmla="*/ 578147 w 581710"/>
                <a:gd name="connsiteY2" fmla="*/ 192008 h 207851"/>
                <a:gd name="connsiteX3" fmla="*/ 578147 w 581710"/>
                <a:gd name="connsiteY3" fmla="*/ 151942 h 207851"/>
                <a:gd name="connsiteX4" fmla="*/ 576842 w 581710"/>
                <a:gd name="connsiteY4" fmla="*/ 3947 h 207851"/>
                <a:gd name="connsiteX5" fmla="*/ 579191 w 581710"/>
                <a:gd name="connsiteY5" fmla="*/ 6297 h 207851"/>
                <a:gd name="connsiteX6" fmla="*/ 3265 w 581710"/>
                <a:gd name="connsiteY6" fmla="*/ 7341 h 207851"/>
                <a:gd name="connsiteX7" fmla="*/ 6658 w 581710"/>
                <a:gd name="connsiteY7" fmla="*/ 3947 h 207851"/>
                <a:gd name="connsiteX8" fmla="*/ 6658 w 581710"/>
                <a:gd name="connsiteY8" fmla="*/ 3947 h 207851"/>
                <a:gd name="connsiteX9" fmla="*/ 6658 w 581710"/>
                <a:gd name="connsiteY9" fmla="*/ 30049 h 207851"/>
                <a:gd name="connsiteX10" fmla="*/ 6658 w 581710"/>
                <a:gd name="connsiteY10" fmla="*/ 56150 h 207851"/>
                <a:gd name="connsiteX11" fmla="*/ 6658 w 581710"/>
                <a:gd name="connsiteY11" fmla="*/ 206233 h 207851"/>
                <a:gd name="connsiteX12" fmla="*/ 3265 w 581710"/>
                <a:gd name="connsiteY12" fmla="*/ 202970 h 207851"/>
                <a:gd name="connsiteX13" fmla="*/ 414883 w 581710"/>
                <a:gd name="connsiteY13" fmla="*/ 204536 h 207851"/>
                <a:gd name="connsiteX14" fmla="*/ 535341 w 581710"/>
                <a:gd name="connsiteY14" fmla="*/ 205450 h 207851"/>
                <a:gd name="connsiteX15" fmla="*/ 567837 w 581710"/>
                <a:gd name="connsiteY15" fmla="*/ 205450 h 207851"/>
                <a:gd name="connsiteX16" fmla="*/ 576320 w 581710"/>
                <a:gd name="connsiteY16" fmla="*/ 205450 h 207851"/>
                <a:gd name="connsiteX17" fmla="*/ 579322 w 581710"/>
                <a:gd name="connsiteY17" fmla="*/ 205450 h 207851"/>
                <a:gd name="connsiteX18" fmla="*/ 576712 w 581710"/>
                <a:gd name="connsiteY18" fmla="*/ 205450 h 207851"/>
                <a:gd name="connsiteX19" fmla="*/ 568620 w 581710"/>
                <a:gd name="connsiteY19" fmla="*/ 205450 h 207851"/>
                <a:gd name="connsiteX20" fmla="*/ 536776 w 581710"/>
                <a:gd name="connsiteY20" fmla="*/ 205450 h 207851"/>
                <a:gd name="connsiteX21" fmla="*/ 417102 w 581710"/>
                <a:gd name="connsiteY21" fmla="*/ 206363 h 207851"/>
                <a:gd name="connsiteX22" fmla="*/ 3265 w 581710"/>
                <a:gd name="connsiteY22" fmla="*/ 207799 h 207851"/>
                <a:gd name="connsiteX23" fmla="*/ 2 w 581710"/>
                <a:gd name="connsiteY23" fmla="*/ 207799 h 207851"/>
                <a:gd name="connsiteX24" fmla="*/ 2 w 581710"/>
                <a:gd name="connsiteY24" fmla="*/ 107700 h 207851"/>
                <a:gd name="connsiteX25" fmla="*/ 2 w 581710"/>
                <a:gd name="connsiteY25" fmla="*/ 56281 h 207851"/>
                <a:gd name="connsiteX26" fmla="*/ 2 w 581710"/>
                <a:gd name="connsiteY26" fmla="*/ 4078 h 207851"/>
                <a:gd name="connsiteX27" fmla="*/ 2 w 581710"/>
                <a:gd name="connsiteY27" fmla="*/ 4078 h 207851"/>
                <a:gd name="connsiteX28" fmla="*/ 3526 w 581710"/>
                <a:gd name="connsiteY28" fmla="*/ 685 h 207851"/>
                <a:gd name="connsiteX29" fmla="*/ 579452 w 581710"/>
                <a:gd name="connsiteY29" fmla="*/ 1859 h 207851"/>
                <a:gd name="connsiteX30" fmla="*/ 581671 w 581710"/>
                <a:gd name="connsiteY30" fmla="*/ 1859 h 207851"/>
                <a:gd name="connsiteX31" fmla="*/ 581671 w 581710"/>
                <a:gd name="connsiteY31" fmla="*/ 4078 h 207851"/>
                <a:gd name="connsiteX32" fmla="*/ 580496 w 581710"/>
                <a:gd name="connsiteY32" fmla="*/ 153378 h 207851"/>
                <a:gd name="connsiteX33" fmla="*/ 580496 w 581710"/>
                <a:gd name="connsiteY33" fmla="*/ 192530 h 207851"/>
                <a:gd name="connsiteX34" fmla="*/ 580496 w 581710"/>
                <a:gd name="connsiteY34" fmla="*/ 202579 h 207851"/>
                <a:gd name="connsiteX35" fmla="*/ 578147 w 581710"/>
                <a:gd name="connsiteY35" fmla="*/ 206233 h 2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81710" h="207851">
                  <a:moveTo>
                    <a:pt x="578147" y="206233"/>
                  </a:moveTo>
                  <a:cubicBezTo>
                    <a:pt x="578043" y="205018"/>
                    <a:pt x="578043" y="203795"/>
                    <a:pt x="578147" y="202579"/>
                  </a:cubicBezTo>
                  <a:lnTo>
                    <a:pt x="578147" y="192008"/>
                  </a:lnTo>
                  <a:cubicBezTo>
                    <a:pt x="578147" y="182481"/>
                    <a:pt x="578147" y="169038"/>
                    <a:pt x="578147" y="151942"/>
                  </a:cubicBezTo>
                  <a:cubicBezTo>
                    <a:pt x="578147" y="116836"/>
                    <a:pt x="577364" y="66591"/>
                    <a:pt x="576842" y="3947"/>
                  </a:cubicBezTo>
                  <a:lnTo>
                    <a:pt x="579191" y="6297"/>
                  </a:lnTo>
                  <a:lnTo>
                    <a:pt x="3265" y="7341"/>
                  </a:lnTo>
                  <a:lnTo>
                    <a:pt x="6658" y="3947"/>
                  </a:lnTo>
                  <a:lnTo>
                    <a:pt x="6658" y="3947"/>
                  </a:lnTo>
                  <a:lnTo>
                    <a:pt x="6658" y="30049"/>
                  </a:lnTo>
                  <a:cubicBezTo>
                    <a:pt x="6658" y="38793"/>
                    <a:pt x="6658" y="47406"/>
                    <a:pt x="6658" y="56150"/>
                  </a:cubicBezTo>
                  <a:lnTo>
                    <a:pt x="6658" y="206233"/>
                  </a:lnTo>
                  <a:lnTo>
                    <a:pt x="3265" y="202970"/>
                  </a:lnTo>
                  <a:lnTo>
                    <a:pt x="414883" y="204536"/>
                  </a:lnTo>
                  <a:lnTo>
                    <a:pt x="535341" y="205450"/>
                  </a:lnTo>
                  <a:lnTo>
                    <a:pt x="567837" y="205450"/>
                  </a:lnTo>
                  <a:lnTo>
                    <a:pt x="576320" y="205450"/>
                  </a:lnTo>
                  <a:lnTo>
                    <a:pt x="579322" y="205450"/>
                  </a:lnTo>
                  <a:cubicBezTo>
                    <a:pt x="579322" y="205450"/>
                    <a:pt x="578539" y="205450"/>
                    <a:pt x="576712" y="205450"/>
                  </a:cubicBezTo>
                  <a:lnTo>
                    <a:pt x="568620" y="205450"/>
                  </a:lnTo>
                  <a:lnTo>
                    <a:pt x="536776" y="205450"/>
                  </a:lnTo>
                  <a:lnTo>
                    <a:pt x="417102" y="206363"/>
                  </a:lnTo>
                  <a:lnTo>
                    <a:pt x="3265" y="207799"/>
                  </a:lnTo>
                  <a:lnTo>
                    <a:pt x="2" y="207799"/>
                  </a:lnTo>
                  <a:lnTo>
                    <a:pt x="2" y="107700"/>
                  </a:lnTo>
                  <a:cubicBezTo>
                    <a:pt x="2" y="90734"/>
                    <a:pt x="2" y="73638"/>
                    <a:pt x="2" y="56281"/>
                  </a:cubicBezTo>
                  <a:lnTo>
                    <a:pt x="2" y="4078"/>
                  </a:lnTo>
                  <a:lnTo>
                    <a:pt x="2" y="4078"/>
                  </a:lnTo>
                  <a:cubicBezTo>
                    <a:pt x="-650" y="4861"/>
                    <a:pt x="6528" y="-2317"/>
                    <a:pt x="3526" y="685"/>
                  </a:cubicBezTo>
                  <a:lnTo>
                    <a:pt x="579452" y="1859"/>
                  </a:lnTo>
                  <a:lnTo>
                    <a:pt x="581671" y="1859"/>
                  </a:lnTo>
                  <a:lnTo>
                    <a:pt x="581671" y="4078"/>
                  </a:lnTo>
                  <a:cubicBezTo>
                    <a:pt x="581671" y="67374"/>
                    <a:pt x="580757" y="118010"/>
                    <a:pt x="580496" y="153378"/>
                  </a:cubicBezTo>
                  <a:cubicBezTo>
                    <a:pt x="580496" y="170344"/>
                    <a:pt x="580496" y="183525"/>
                    <a:pt x="580496" y="192530"/>
                  </a:cubicBezTo>
                  <a:lnTo>
                    <a:pt x="580496" y="202579"/>
                  </a:lnTo>
                  <a:cubicBezTo>
                    <a:pt x="578278" y="205189"/>
                    <a:pt x="578147" y="206363"/>
                    <a:pt x="578147" y="20623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9" name="Forma libre: forma 448">
              <a:extLst>
                <a:ext uri="{FF2B5EF4-FFF2-40B4-BE49-F238E27FC236}">
                  <a16:creationId xmlns:a16="http://schemas.microsoft.com/office/drawing/2014/main" id="{3F8D8981-1606-454B-92B8-79DFD5425018}"/>
                </a:ext>
              </a:extLst>
            </p:cNvPr>
            <p:cNvSpPr/>
            <p:nvPr/>
          </p:nvSpPr>
          <p:spPr>
            <a:xfrm>
              <a:off x="4471804" y="921283"/>
              <a:ext cx="575926" cy="202285"/>
            </a:xfrm>
            <a:custGeom>
              <a:avLst/>
              <a:gdLst>
                <a:gd name="connsiteX0" fmla="*/ 0 w 575926"/>
                <a:gd name="connsiteY0" fmla="*/ 0 h 202285"/>
                <a:gd name="connsiteX1" fmla="*/ 575926 w 575926"/>
                <a:gd name="connsiteY1" fmla="*/ 0 h 202285"/>
                <a:gd name="connsiteX2" fmla="*/ 575926 w 575926"/>
                <a:gd name="connsiteY2" fmla="*/ 202285 h 202285"/>
                <a:gd name="connsiteX3" fmla="*/ 0 w 575926"/>
                <a:gd name="connsiteY3" fmla="*/ 202285 h 20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5926" h="202285">
                  <a:moveTo>
                    <a:pt x="0" y="0"/>
                  </a:moveTo>
                  <a:lnTo>
                    <a:pt x="575926" y="0"/>
                  </a:lnTo>
                  <a:lnTo>
                    <a:pt x="575926" y="202285"/>
                  </a:lnTo>
                  <a:lnTo>
                    <a:pt x="0" y="202285"/>
                  </a:lnTo>
                  <a:close/>
                </a:path>
              </a:pathLst>
            </a:custGeom>
            <a:solidFill>
              <a:srgbClr val="EBEBE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50" name="Forma libre: forma 449">
              <a:extLst>
                <a:ext uri="{FF2B5EF4-FFF2-40B4-BE49-F238E27FC236}">
                  <a16:creationId xmlns:a16="http://schemas.microsoft.com/office/drawing/2014/main" id="{ED6F9F95-876F-4A90-9DAB-F2F76FC5A5C8}"/>
                </a:ext>
              </a:extLst>
            </p:cNvPr>
            <p:cNvSpPr/>
            <p:nvPr/>
          </p:nvSpPr>
          <p:spPr>
            <a:xfrm>
              <a:off x="8975400" y="1086889"/>
              <a:ext cx="581728" cy="207642"/>
            </a:xfrm>
            <a:custGeom>
              <a:avLst/>
              <a:gdLst>
                <a:gd name="connsiteX0" fmla="*/ 578948 w 581728"/>
                <a:gd name="connsiteY0" fmla="*/ 206154 h 207642"/>
                <a:gd name="connsiteX1" fmla="*/ 578948 w 581728"/>
                <a:gd name="connsiteY1" fmla="*/ 202500 h 207642"/>
                <a:gd name="connsiteX2" fmla="*/ 578948 w 581728"/>
                <a:gd name="connsiteY2" fmla="*/ 191929 h 207642"/>
                <a:gd name="connsiteX3" fmla="*/ 578948 w 581728"/>
                <a:gd name="connsiteY3" fmla="*/ 151863 h 207642"/>
                <a:gd name="connsiteX4" fmla="*/ 577774 w 581728"/>
                <a:gd name="connsiteY4" fmla="*/ 3869 h 207642"/>
                <a:gd name="connsiteX5" fmla="*/ 579992 w 581728"/>
                <a:gd name="connsiteY5" fmla="*/ 6218 h 207642"/>
                <a:gd name="connsiteX6" fmla="*/ 3152 w 581728"/>
                <a:gd name="connsiteY6" fmla="*/ 7262 h 207642"/>
                <a:gd name="connsiteX7" fmla="*/ 6546 w 581728"/>
                <a:gd name="connsiteY7" fmla="*/ 3999 h 207642"/>
                <a:gd name="connsiteX8" fmla="*/ 6546 w 581728"/>
                <a:gd name="connsiteY8" fmla="*/ 3999 h 207642"/>
                <a:gd name="connsiteX9" fmla="*/ 6546 w 581728"/>
                <a:gd name="connsiteY9" fmla="*/ 107360 h 207642"/>
                <a:gd name="connsiteX10" fmla="*/ 6546 w 581728"/>
                <a:gd name="connsiteY10" fmla="*/ 205893 h 207642"/>
                <a:gd name="connsiteX11" fmla="*/ 3283 w 581728"/>
                <a:gd name="connsiteY11" fmla="*/ 202630 h 207642"/>
                <a:gd name="connsiteX12" fmla="*/ 414770 w 581728"/>
                <a:gd name="connsiteY12" fmla="*/ 204196 h 207642"/>
                <a:gd name="connsiteX13" fmla="*/ 535229 w 581728"/>
                <a:gd name="connsiteY13" fmla="*/ 205110 h 207642"/>
                <a:gd name="connsiteX14" fmla="*/ 567725 w 581728"/>
                <a:gd name="connsiteY14" fmla="*/ 205110 h 207642"/>
                <a:gd name="connsiteX15" fmla="*/ 576207 w 581728"/>
                <a:gd name="connsiteY15" fmla="*/ 205110 h 207642"/>
                <a:gd name="connsiteX16" fmla="*/ 579209 w 581728"/>
                <a:gd name="connsiteY16" fmla="*/ 205110 h 207642"/>
                <a:gd name="connsiteX17" fmla="*/ 576599 w 581728"/>
                <a:gd name="connsiteY17" fmla="*/ 205110 h 207642"/>
                <a:gd name="connsiteX18" fmla="*/ 568508 w 581728"/>
                <a:gd name="connsiteY18" fmla="*/ 205110 h 207642"/>
                <a:gd name="connsiteX19" fmla="*/ 536664 w 581728"/>
                <a:gd name="connsiteY19" fmla="*/ 205110 h 207642"/>
                <a:gd name="connsiteX20" fmla="*/ 416990 w 581728"/>
                <a:gd name="connsiteY20" fmla="*/ 206023 h 207642"/>
                <a:gd name="connsiteX21" fmla="*/ 3283 w 581728"/>
                <a:gd name="connsiteY21" fmla="*/ 207590 h 207642"/>
                <a:gd name="connsiteX22" fmla="*/ 20 w 581728"/>
                <a:gd name="connsiteY22" fmla="*/ 207590 h 207642"/>
                <a:gd name="connsiteX23" fmla="*/ 20 w 581728"/>
                <a:gd name="connsiteY23" fmla="*/ 204196 h 207642"/>
                <a:gd name="connsiteX24" fmla="*/ 20 w 581728"/>
                <a:gd name="connsiteY24" fmla="*/ 105664 h 207642"/>
                <a:gd name="connsiteX25" fmla="*/ 20 w 581728"/>
                <a:gd name="connsiteY25" fmla="*/ 4260 h 207642"/>
                <a:gd name="connsiteX26" fmla="*/ 20 w 581728"/>
                <a:gd name="connsiteY26" fmla="*/ 4260 h 207642"/>
                <a:gd name="connsiteX27" fmla="*/ 3414 w 581728"/>
                <a:gd name="connsiteY27" fmla="*/ 736 h 207642"/>
                <a:gd name="connsiteX28" fmla="*/ 579340 w 581728"/>
                <a:gd name="connsiteY28" fmla="*/ 1911 h 207642"/>
                <a:gd name="connsiteX29" fmla="*/ 581689 w 581728"/>
                <a:gd name="connsiteY29" fmla="*/ 1911 h 207642"/>
                <a:gd name="connsiteX30" fmla="*/ 581689 w 581728"/>
                <a:gd name="connsiteY30" fmla="*/ 4129 h 207642"/>
                <a:gd name="connsiteX31" fmla="*/ 580514 w 581728"/>
                <a:gd name="connsiteY31" fmla="*/ 153429 h 207642"/>
                <a:gd name="connsiteX32" fmla="*/ 580514 w 581728"/>
                <a:gd name="connsiteY32" fmla="*/ 192581 h 207642"/>
                <a:gd name="connsiteX33" fmla="*/ 580514 w 581728"/>
                <a:gd name="connsiteY33" fmla="*/ 202630 h 207642"/>
                <a:gd name="connsiteX34" fmla="*/ 578948 w 581728"/>
                <a:gd name="connsiteY34" fmla="*/ 206154 h 20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81728" h="207642">
                  <a:moveTo>
                    <a:pt x="578948" y="206154"/>
                  </a:moveTo>
                  <a:cubicBezTo>
                    <a:pt x="578844" y="204939"/>
                    <a:pt x="578844" y="203715"/>
                    <a:pt x="578948" y="202500"/>
                  </a:cubicBezTo>
                  <a:lnTo>
                    <a:pt x="578948" y="191929"/>
                  </a:lnTo>
                  <a:cubicBezTo>
                    <a:pt x="578948" y="182402"/>
                    <a:pt x="578948" y="168960"/>
                    <a:pt x="578948" y="151863"/>
                  </a:cubicBezTo>
                  <a:cubicBezTo>
                    <a:pt x="578948" y="116757"/>
                    <a:pt x="578948" y="66512"/>
                    <a:pt x="577774" y="3869"/>
                  </a:cubicBezTo>
                  <a:lnTo>
                    <a:pt x="579992" y="6218"/>
                  </a:lnTo>
                  <a:lnTo>
                    <a:pt x="3152" y="7262"/>
                  </a:lnTo>
                  <a:cubicBezTo>
                    <a:pt x="151" y="10394"/>
                    <a:pt x="7198" y="3216"/>
                    <a:pt x="6546" y="3999"/>
                  </a:cubicBezTo>
                  <a:lnTo>
                    <a:pt x="6546" y="3999"/>
                  </a:lnTo>
                  <a:lnTo>
                    <a:pt x="6546" y="107360"/>
                  </a:lnTo>
                  <a:cubicBezTo>
                    <a:pt x="6546" y="141162"/>
                    <a:pt x="6546" y="174180"/>
                    <a:pt x="6546" y="205893"/>
                  </a:cubicBezTo>
                  <a:lnTo>
                    <a:pt x="3283" y="202630"/>
                  </a:lnTo>
                  <a:lnTo>
                    <a:pt x="414770" y="204196"/>
                  </a:lnTo>
                  <a:lnTo>
                    <a:pt x="535229" y="205110"/>
                  </a:lnTo>
                  <a:lnTo>
                    <a:pt x="567725" y="205110"/>
                  </a:lnTo>
                  <a:lnTo>
                    <a:pt x="576207" y="205110"/>
                  </a:lnTo>
                  <a:lnTo>
                    <a:pt x="579209" y="205110"/>
                  </a:lnTo>
                  <a:cubicBezTo>
                    <a:pt x="579209" y="205110"/>
                    <a:pt x="578426" y="205110"/>
                    <a:pt x="576599" y="205110"/>
                  </a:cubicBezTo>
                  <a:lnTo>
                    <a:pt x="568508" y="205110"/>
                  </a:lnTo>
                  <a:lnTo>
                    <a:pt x="536664" y="205110"/>
                  </a:lnTo>
                  <a:lnTo>
                    <a:pt x="416990" y="206023"/>
                  </a:lnTo>
                  <a:lnTo>
                    <a:pt x="3283" y="207590"/>
                  </a:lnTo>
                  <a:lnTo>
                    <a:pt x="20" y="207590"/>
                  </a:lnTo>
                  <a:lnTo>
                    <a:pt x="20" y="204196"/>
                  </a:lnTo>
                  <a:cubicBezTo>
                    <a:pt x="20" y="172483"/>
                    <a:pt x="20" y="138943"/>
                    <a:pt x="20" y="105664"/>
                  </a:cubicBezTo>
                  <a:lnTo>
                    <a:pt x="20" y="4260"/>
                  </a:lnTo>
                  <a:lnTo>
                    <a:pt x="20" y="4260"/>
                  </a:lnTo>
                  <a:cubicBezTo>
                    <a:pt x="-763" y="4260"/>
                    <a:pt x="6415" y="-2265"/>
                    <a:pt x="3414" y="736"/>
                  </a:cubicBezTo>
                  <a:lnTo>
                    <a:pt x="579340" y="1911"/>
                  </a:lnTo>
                  <a:lnTo>
                    <a:pt x="581689" y="1911"/>
                  </a:lnTo>
                  <a:lnTo>
                    <a:pt x="581689" y="4129"/>
                  </a:lnTo>
                  <a:cubicBezTo>
                    <a:pt x="581689" y="67425"/>
                    <a:pt x="580775" y="118062"/>
                    <a:pt x="580514" y="153429"/>
                  </a:cubicBezTo>
                  <a:cubicBezTo>
                    <a:pt x="580514" y="170395"/>
                    <a:pt x="580514" y="183576"/>
                    <a:pt x="580514" y="192581"/>
                  </a:cubicBezTo>
                  <a:lnTo>
                    <a:pt x="580514" y="202630"/>
                  </a:lnTo>
                  <a:cubicBezTo>
                    <a:pt x="579079" y="205240"/>
                    <a:pt x="579079" y="206284"/>
                    <a:pt x="578948" y="206154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51" name="Forma libre: forma 450">
              <a:extLst>
                <a:ext uri="{FF2B5EF4-FFF2-40B4-BE49-F238E27FC236}">
                  <a16:creationId xmlns:a16="http://schemas.microsoft.com/office/drawing/2014/main" id="{CA7B7058-9A3A-43B0-AC6D-7A57822B4CAC}"/>
                </a:ext>
              </a:extLst>
            </p:cNvPr>
            <p:cNvSpPr/>
            <p:nvPr/>
          </p:nvSpPr>
          <p:spPr>
            <a:xfrm>
              <a:off x="6113839" y="3248348"/>
              <a:ext cx="756547" cy="206853"/>
            </a:xfrm>
            <a:custGeom>
              <a:avLst/>
              <a:gdLst>
                <a:gd name="connsiteX0" fmla="*/ 753506 w 756547"/>
                <a:gd name="connsiteY0" fmla="*/ 205495 h 206853"/>
                <a:gd name="connsiteX1" fmla="*/ 753506 w 756547"/>
                <a:gd name="connsiteY1" fmla="*/ 201841 h 206853"/>
                <a:gd name="connsiteX2" fmla="*/ 753506 w 756547"/>
                <a:gd name="connsiteY2" fmla="*/ 191400 h 206853"/>
                <a:gd name="connsiteX3" fmla="*/ 753506 w 756547"/>
                <a:gd name="connsiteY3" fmla="*/ 151596 h 206853"/>
                <a:gd name="connsiteX4" fmla="*/ 752332 w 756547"/>
                <a:gd name="connsiteY4" fmla="*/ 3210 h 206853"/>
                <a:gd name="connsiteX5" fmla="*/ 754420 w 756547"/>
                <a:gd name="connsiteY5" fmla="*/ 5167 h 206853"/>
                <a:gd name="connsiteX6" fmla="*/ 3354 w 756547"/>
                <a:gd name="connsiteY6" fmla="*/ 6603 h 206853"/>
                <a:gd name="connsiteX7" fmla="*/ 6747 w 756547"/>
                <a:gd name="connsiteY7" fmla="*/ 3210 h 206853"/>
                <a:gd name="connsiteX8" fmla="*/ 6747 w 756547"/>
                <a:gd name="connsiteY8" fmla="*/ 3210 h 206853"/>
                <a:gd name="connsiteX9" fmla="*/ 6747 w 756547"/>
                <a:gd name="connsiteY9" fmla="*/ 54629 h 206853"/>
                <a:gd name="connsiteX10" fmla="*/ 6747 w 756547"/>
                <a:gd name="connsiteY10" fmla="*/ 105788 h 206853"/>
                <a:gd name="connsiteX11" fmla="*/ 6747 w 756547"/>
                <a:gd name="connsiteY11" fmla="*/ 205234 h 206853"/>
                <a:gd name="connsiteX12" fmla="*/ 3484 w 756547"/>
                <a:gd name="connsiteY12" fmla="*/ 201841 h 206853"/>
                <a:gd name="connsiteX13" fmla="*/ 538562 w 756547"/>
                <a:gd name="connsiteY13" fmla="*/ 203407 h 206853"/>
                <a:gd name="connsiteX14" fmla="*/ 696475 w 756547"/>
                <a:gd name="connsiteY14" fmla="*/ 204321 h 206853"/>
                <a:gd name="connsiteX15" fmla="*/ 739020 w 756547"/>
                <a:gd name="connsiteY15" fmla="*/ 204321 h 206853"/>
                <a:gd name="connsiteX16" fmla="*/ 750244 w 756547"/>
                <a:gd name="connsiteY16" fmla="*/ 204321 h 206853"/>
                <a:gd name="connsiteX17" fmla="*/ 754159 w 756547"/>
                <a:gd name="connsiteY17" fmla="*/ 204321 h 206853"/>
                <a:gd name="connsiteX18" fmla="*/ 750505 w 756547"/>
                <a:gd name="connsiteY18" fmla="*/ 204321 h 206853"/>
                <a:gd name="connsiteX19" fmla="*/ 739803 w 756547"/>
                <a:gd name="connsiteY19" fmla="*/ 204321 h 206853"/>
                <a:gd name="connsiteX20" fmla="*/ 697780 w 756547"/>
                <a:gd name="connsiteY20" fmla="*/ 204321 h 206853"/>
                <a:gd name="connsiteX21" fmla="*/ 541172 w 756547"/>
                <a:gd name="connsiteY21" fmla="*/ 205234 h 206853"/>
                <a:gd name="connsiteX22" fmla="*/ 3354 w 756547"/>
                <a:gd name="connsiteY22" fmla="*/ 206800 h 206853"/>
                <a:gd name="connsiteX23" fmla="*/ -40 w 756547"/>
                <a:gd name="connsiteY23" fmla="*/ 206800 h 206853"/>
                <a:gd name="connsiteX24" fmla="*/ -40 w 756547"/>
                <a:gd name="connsiteY24" fmla="*/ 3471 h 206853"/>
                <a:gd name="connsiteX25" fmla="*/ -40 w 756547"/>
                <a:gd name="connsiteY25" fmla="*/ 3471 h 206853"/>
                <a:gd name="connsiteX26" fmla="*/ 3354 w 756547"/>
                <a:gd name="connsiteY26" fmla="*/ -53 h 206853"/>
                <a:gd name="connsiteX27" fmla="*/ 754420 w 756547"/>
                <a:gd name="connsiteY27" fmla="*/ 1383 h 206853"/>
                <a:gd name="connsiteX28" fmla="*/ 756508 w 756547"/>
                <a:gd name="connsiteY28" fmla="*/ 1383 h 206853"/>
                <a:gd name="connsiteX29" fmla="*/ 756508 w 756547"/>
                <a:gd name="connsiteY29" fmla="*/ 3471 h 206853"/>
                <a:gd name="connsiteX30" fmla="*/ 755333 w 756547"/>
                <a:gd name="connsiteY30" fmla="*/ 153162 h 206853"/>
                <a:gd name="connsiteX31" fmla="*/ 755333 w 756547"/>
                <a:gd name="connsiteY31" fmla="*/ 192314 h 206853"/>
                <a:gd name="connsiteX32" fmla="*/ 755333 w 756547"/>
                <a:gd name="connsiteY32" fmla="*/ 202363 h 206853"/>
                <a:gd name="connsiteX33" fmla="*/ 753506 w 756547"/>
                <a:gd name="connsiteY33" fmla="*/ 205495 h 20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56547" h="206853">
                  <a:moveTo>
                    <a:pt x="753506" y="205495"/>
                  </a:moveTo>
                  <a:cubicBezTo>
                    <a:pt x="753402" y="204281"/>
                    <a:pt x="753402" y="203055"/>
                    <a:pt x="753506" y="201841"/>
                  </a:cubicBezTo>
                  <a:cubicBezTo>
                    <a:pt x="753506" y="199100"/>
                    <a:pt x="753506" y="195707"/>
                    <a:pt x="753506" y="191400"/>
                  </a:cubicBezTo>
                  <a:cubicBezTo>
                    <a:pt x="753506" y="182004"/>
                    <a:pt x="753506" y="168692"/>
                    <a:pt x="753506" y="151596"/>
                  </a:cubicBezTo>
                  <a:cubicBezTo>
                    <a:pt x="753506" y="116750"/>
                    <a:pt x="752854" y="66505"/>
                    <a:pt x="752332" y="3210"/>
                  </a:cubicBezTo>
                  <a:lnTo>
                    <a:pt x="754420" y="5167"/>
                  </a:lnTo>
                  <a:lnTo>
                    <a:pt x="3354" y="6603"/>
                  </a:lnTo>
                  <a:lnTo>
                    <a:pt x="6747" y="3210"/>
                  </a:lnTo>
                  <a:lnTo>
                    <a:pt x="6747" y="3210"/>
                  </a:lnTo>
                  <a:lnTo>
                    <a:pt x="6747" y="54629"/>
                  </a:lnTo>
                  <a:cubicBezTo>
                    <a:pt x="6747" y="71856"/>
                    <a:pt x="6747" y="88822"/>
                    <a:pt x="6747" y="105788"/>
                  </a:cubicBezTo>
                  <a:lnTo>
                    <a:pt x="6747" y="205234"/>
                  </a:lnTo>
                  <a:lnTo>
                    <a:pt x="3484" y="201841"/>
                  </a:lnTo>
                  <a:lnTo>
                    <a:pt x="538562" y="203407"/>
                  </a:lnTo>
                  <a:lnTo>
                    <a:pt x="696475" y="204321"/>
                  </a:lnTo>
                  <a:lnTo>
                    <a:pt x="739020" y="204321"/>
                  </a:lnTo>
                  <a:lnTo>
                    <a:pt x="750244" y="204321"/>
                  </a:lnTo>
                  <a:cubicBezTo>
                    <a:pt x="751548" y="204138"/>
                    <a:pt x="752854" y="204138"/>
                    <a:pt x="754159" y="204321"/>
                  </a:cubicBezTo>
                  <a:lnTo>
                    <a:pt x="750505" y="204321"/>
                  </a:lnTo>
                  <a:lnTo>
                    <a:pt x="739803" y="204321"/>
                  </a:lnTo>
                  <a:lnTo>
                    <a:pt x="697780" y="204321"/>
                  </a:lnTo>
                  <a:lnTo>
                    <a:pt x="541172" y="205234"/>
                  </a:lnTo>
                  <a:lnTo>
                    <a:pt x="3354" y="206800"/>
                  </a:lnTo>
                  <a:lnTo>
                    <a:pt x="-40" y="206800"/>
                  </a:lnTo>
                  <a:lnTo>
                    <a:pt x="-40" y="3471"/>
                  </a:lnTo>
                  <a:lnTo>
                    <a:pt x="-40" y="3471"/>
                  </a:lnTo>
                  <a:lnTo>
                    <a:pt x="3354" y="-53"/>
                  </a:lnTo>
                  <a:lnTo>
                    <a:pt x="754420" y="1383"/>
                  </a:lnTo>
                  <a:lnTo>
                    <a:pt x="756508" y="1383"/>
                  </a:lnTo>
                  <a:lnTo>
                    <a:pt x="756508" y="3471"/>
                  </a:lnTo>
                  <a:cubicBezTo>
                    <a:pt x="756508" y="67288"/>
                    <a:pt x="755595" y="118056"/>
                    <a:pt x="755333" y="153162"/>
                  </a:cubicBezTo>
                  <a:cubicBezTo>
                    <a:pt x="755333" y="169997"/>
                    <a:pt x="755333" y="183178"/>
                    <a:pt x="755333" y="192314"/>
                  </a:cubicBezTo>
                  <a:cubicBezTo>
                    <a:pt x="755333" y="196490"/>
                    <a:pt x="755333" y="199753"/>
                    <a:pt x="755333" y="202363"/>
                  </a:cubicBezTo>
                  <a:cubicBezTo>
                    <a:pt x="754785" y="203446"/>
                    <a:pt x="754172" y="204490"/>
                    <a:pt x="753506" y="20549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52" name="Forma libre: forma 451">
              <a:extLst>
                <a:ext uri="{FF2B5EF4-FFF2-40B4-BE49-F238E27FC236}">
                  <a16:creationId xmlns:a16="http://schemas.microsoft.com/office/drawing/2014/main" id="{D07FCCEF-AC71-4968-A9EA-58F5C7CEFA42}"/>
                </a:ext>
              </a:extLst>
            </p:cNvPr>
            <p:cNvSpPr/>
            <p:nvPr/>
          </p:nvSpPr>
          <p:spPr>
            <a:xfrm>
              <a:off x="6573181" y="3448852"/>
              <a:ext cx="381643" cy="209025"/>
            </a:xfrm>
            <a:custGeom>
              <a:avLst/>
              <a:gdLst>
                <a:gd name="connsiteX0" fmla="*/ 377820 w 381643"/>
                <a:gd name="connsiteY0" fmla="*/ 207276 h 209025"/>
                <a:gd name="connsiteX1" fmla="*/ 377820 w 381643"/>
                <a:gd name="connsiteY1" fmla="*/ 203361 h 209025"/>
                <a:gd name="connsiteX2" fmla="*/ 377820 w 381643"/>
                <a:gd name="connsiteY2" fmla="*/ 192659 h 209025"/>
                <a:gd name="connsiteX3" fmla="*/ 377167 w 381643"/>
                <a:gd name="connsiteY3" fmla="*/ 151941 h 209025"/>
                <a:gd name="connsiteX4" fmla="*/ 375731 w 381643"/>
                <a:gd name="connsiteY4" fmla="*/ 4991 h 209025"/>
                <a:gd name="connsiteX5" fmla="*/ 378341 w 381643"/>
                <a:gd name="connsiteY5" fmla="*/ 7470 h 209025"/>
                <a:gd name="connsiteX6" fmla="*/ 2743 w 381643"/>
                <a:gd name="connsiteY6" fmla="*/ 8384 h 209025"/>
                <a:gd name="connsiteX7" fmla="*/ 6136 w 381643"/>
                <a:gd name="connsiteY7" fmla="*/ 4991 h 209025"/>
                <a:gd name="connsiteX8" fmla="*/ 6136 w 381643"/>
                <a:gd name="connsiteY8" fmla="*/ 4991 h 209025"/>
                <a:gd name="connsiteX9" fmla="*/ 6136 w 381643"/>
                <a:gd name="connsiteY9" fmla="*/ 109396 h 209025"/>
                <a:gd name="connsiteX10" fmla="*/ 6136 w 381643"/>
                <a:gd name="connsiteY10" fmla="*/ 207276 h 209025"/>
                <a:gd name="connsiteX11" fmla="*/ 2874 w 381643"/>
                <a:gd name="connsiteY11" fmla="*/ 204014 h 209025"/>
                <a:gd name="connsiteX12" fmla="*/ 271978 w 381643"/>
                <a:gd name="connsiteY12" fmla="*/ 205580 h 209025"/>
                <a:gd name="connsiteX13" fmla="*/ 350282 w 381643"/>
                <a:gd name="connsiteY13" fmla="*/ 206493 h 209025"/>
                <a:gd name="connsiteX14" fmla="*/ 371164 w 381643"/>
                <a:gd name="connsiteY14" fmla="*/ 206493 h 209025"/>
                <a:gd name="connsiteX15" fmla="*/ 378733 w 381643"/>
                <a:gd name="connsiteY15" fmla="*/ 206493 h 209025"/>
                <a:gd name="connsiteX16" fmla="*/ 371947 w 381643"/>
                <a:gd name="connsiteY16" fmla="*/ 206493 h 209025"/>
                <a:gd name="connsiteX17" fmla="*/ 351588 w 381643"/>
                <a:gd name="connsiteY17" fmla="*/ 206493 h 209025"/>
                <a:gd name="connsiteX18" fmla="*/ 274458 w 381643"/>
                <a:gd name="connsiteY18" fmla="*/ 207407 h 209025"/>
                <a:gd name="connsiteX19" fmla="*/ 3134 w 381643"/>
                <a:gd name="connsiteY19" fmla="*/ 208973 h 209025"/>
                <a:gd name="connsiteX20" fmla="*/ 2 w 381643"/>
                <a:gd name="connsiteY20" fmla="*/ 208973 h 209025"/>
                <a:gd name="connsiteX21" fmla="*/ 2 w 381643"/>
                <a:gd name="connsiteY21" fmla="*/ 205841 h 209025"/>
                <a:gd name="connsiteX22" fmla="*/ 2 w 381643"/>
                <a:gd name="connsiteY22" fmla="*/ 107961 h 209025"/>
                <a:gd name="connsiteX23" fmla="*/ 2 w 381643"/>
                <a:gd name="connsiteY23" fmla="*/ 56410 h 209025"/>
                <a:gd name="connsiteX24" fmla="*/ 2 w 381643"/>
                <a:gd name="connsiteY24" fmla="*/ 4208 h 209025"/>
                <a:gd name="connsiteX25" fmla="*/ 2 w 381643"/>
                <a:gd name="connsiteY25" fmla="*/ 4208 h 209025"/>
                <a:gd name="connsiteX26" fmla="*/ 3396 w 381643"/>
                <a:gd name="connsiteY26" fmla="*/ 684 h 209025"/>
                <a:gd name="connsiteX27" fmla="*/ 378994 w 381643"/>
                <a:gd name="connsiteY27" fmla="*/ 1598 h 209025"/>
                <a:gd name="connsiteX28" fmla="*/ 381604 w 381643"/>
                <a:gd name="connsiteY28" fmla="*/ 1598 h 209025"/>
                <a:gd name="connsiteX29" fmla="*/ 381604 w 381643"/>
                <a:gd name="connsiteY29" fmla="*/ 4208 h 209025"/>
                <a:gd name="connsiteX30" fmla="*/ 380169 w 381643"/>
                <a:gd name="connsiteY30" fmla="*/ 152724 h 209025"/>
                <a:gd name="connsiteX31" fmla="*/ 379516 w 381643"/>
                <a:gd name="connsiteY31" fmla="*/ 192790 h 209025"/>
                <a:gd name="connsiteX32" fmla="*/ 379516 w 381643"/>
                <a:gd name="connsiteY32" fmla="*/ 203100 h 209025"/>
                <a:gd name="connsiteX33" fmla="*/ 377820 w 381643"/>
                <a:gd name="connsiteY33" fmla="*/ 207276 h 20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1643" h="209025">
                  <a:moveTo>
                    <a:pt x="377820" y="207276"/>
                  </a:moveTo>
                  <a:cubicBezTo>
                    <a:pt x="377728" y="205971"/>
                    <a:pt x="377728" y="204666"/>
                    <a:pt x="377820" y="203361"/>
                  </a:cubicBezTo>
                  <a:cubicBezTo>
                    <a:pt x="377820" y="200490"/>
                    <a:pt x="377820" y="196966"/>
                    <a:pt x="377820" y="192659"/>
                  </a:cubicBezTo>
                  <a:cubicBezTo>
                    <a:pt x="377820" y="182741"/>
                    <a:pt x="377820" y="169168"/>
                    <a:pt x="377167" y="151941"/>
                  </a:cubicBezTo>
                  <a:cubicBezTo>
                    <a:pt x="377167" y="116574"/>
                    <a:pt x="376384" y="66329"/>
                    <a:pt x="375731" y="4991"/>
                  </a:cubicBezTo>
                  <a:lnTo>
                    <a:pt x="378341" y="7470"/>
                  </a:lnTo>
                  <a:lnTo>
                    <a:pt x="2743" y="8384"/>
                  </a:lnTo>
                  <a:lnTo>
                    <a:pt x="6136" y="4991"/>
                  </a:lnTo>
                  <a:lnTo>
                    <a:pt x="6136" y="4991"/>
                  </a:lnTo>
                  <a:lnTo>
                    <a:pt x="6136" y="109396"/>
                  </a:lnTo>
                  <a:cubicBezTo>
                    <a:pt x="6136" y="143328"/>
                    <a:pt x="6136" y="175955"/>
                    <a:pt x="6136" y="207276"/>
                  </a:cubicBezTo>
                  <a:lnTo>
                    <a:pt x="2874" y="204014"/>
                  </a:lnTo>
                  <a:lnTo>
                    <a:pt x="271978" y="205580"/>
                  </a:lnTo>
                  <a:lnTo>
                    <a:pt x="350282" y="206493"/>
                  </a:lnTo>
                  <a:lnTo>
                    <a:pt x="371164" y="206493"/>
                  </a:lnTo>
                  <a:lnTo>
                    <a:pt x="378733" y="206493"/>
                  </a:lnTo>
                  <a:cubicBezTo>
                    <a:pt x="376475" y="206611"/>
                    <a:pt x="374204" y="206611"/>
                    <a:pt x="371947" y="206493"/>
                  </a:cubicBezTo>
                  <a:lnTo>
                    <a:pt x="351588" y="206493"/>
                  </a:lnTo>
                  <a:lnTo>
                    <a:pt x="274458" y="207407"/>
                  </a:lnTo>
                  <a:lnTo>
                    <a:pt x="3134" y="208973"/>
                  </a:lnTo>
                  <a:lnTo>
                    <a:pt x="2" y="208973"/>
                  </a:lnTo>
                  <a:lnTo>
                    <a:pt x="2" y="205841"/>
                  </a:lnTo>
                  <a:cubicBezTo>
                    <a:pt x="2" y="174519"/>
                    <a:pt x="2" y="141892"/>
                    <a:pt x="2" y="107961"/>
                  </a:cubicBezTo>
                  <a:cubicBezTo>
                    <a:pt x="2" y="91125"/>
                    <a:pt x="2" y="73898"/>
                    <a:pt x="2" y="56410"/>
                  </a:cubicBezTo>
                  <a:lnTo>
                    <a:pt x="2" y="4208"/>
                  </a:lnTo>
                  <a:lnTo>
                    <a:pt x="2" y="4208"/>
                  </a:lnTo>
                  <a:cubicBezTo>
                    <a:pt x="-650" y="4860"/>
                    <a:pt x="6528" y="-2318"/>
                    <a:pt x="3396" y="684"/>
                  </a:cubicBezTo>
                  <a:lnTo>
                    <a:pt x="378994" y="1598"/>
                  </a:lnTo>
                  <a:lnTo>
                    <a:pt x="381604" y="1598"/>
                  </a:lnTo>
                  <a:lnTo>
                    <a:pt x="381604" y="4208"/>
                  </a:lnTo>
                  <a:cubicBezTo>
                    <a:pt x="381604" y="66329"/>
                    <a:pt x="380560" y="116966"/>
                    <a:pt x="380169" y="152724"/>
                  </a:cubicBezTo>
                  <a:cubicBezTo>
                    <a:pt x="380169" y="169690"/>
                    <a:pt x="380169" y="183133"/>
                    <a:pt x="379516" y="192790"/>
                  </a:cubicBezTo>
                  <a:lnTo>
                    <a:pt x="379516" y="203100"/>
                  </a:lnTo>
                  <a:cubicBezTo>
                    <a:pt x="379151" y="204562"/>
                    <a:pt x="378576" y="205971"/>
                    <a:pt x="377820" y="207276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54" name="Forma libre: forma 453">
              <a:extLst>
                <a:ext uri="{FF2B5EF4-FFF2-40B4-BE49-F238E27FC236}">
                  <a16:creationId xmlns:a16="http://schemas.microsoft.com/office/drawing/2014/main" id="{F8DA394F-FD43-4E0C-8869-80DFCC2D94BA}"/>
                </a:ext>
              </a:extLst>
            </p:cNvPr>
            <p:cNvSpPr/>
            <p:nvPr/>
          </p:nvSpPr>
          <p:spPr>
            <a:xfrm>
              <a:off x="2201900" y="5204122"/>
              <a:ext cx="95139" cy="1143369"/>
            </a:xfrm>
            <a:custGeom>
              <a:avLst/>
              <a:gdLst>
                <a:gd name="connsiteX0" fmla="*/ -40 w 95139"/>
                <a:gd name="connsiteY0" fmla="*/ 1143186 h 1143369"/>
                <a:gd name="connsiteX1" fmla="*/ 42505 w 95139"/>
                <a:gd name="connsiteY1" fmla="*/ 642693 h 1143369"/>
                <a:gd name="connsiteX2" fmla="*/ 80483 w 95139"/>
                <a:gd name="connsiteY2" fmla="*/ 188268 h 1143369"/>
                <a:gd name="connsiteX3" fmla="*/ 91315 w 95139"/>
                <a:gd name="connsiteY3" fmla="*/ 50453 h 1143369"/>
                <a:gd name="connsiteX4" fmla="*/ 94186 w 95139"/>
                <a:gd name="connsiteY4" fmla="*/ 12998 h 1143369"/>
                <a:gd name="connsiteX5" fmla="*/ 95100 w 95139"/>
                <a:gd name="connsiteY5" fmla="*/ 3210 h 1143369"/>
                <a:gd name="connsiteX6" fmla="*/ 95100 w 95139"/>
                <a:gd name="connsiteY6" fmla="*/ -53 h 1143369"/>
                <a:gd name="connsiteX7" fmla="*/ 95100 w 95139"/>
                <a:gd name="connsiteY7" fmla="*/ 3210 h 1143369"/>
                <a:gd name="connsiteX8" fmla="*/ 95100 w 95139"/>
                <a:gd name="connsiteY8" fmla="*/ 12998 h 1143369"/>
                <a:gd name="connsiteX9" fmla="*/ 92881 w 95139"/>
                <a:gd name="connsiteY9" fmla="*/ 50584 h 1143369"/>
                <a:gd name="connsiteX10" fmla="*/ 83093 w 95139"/>
                <a:gd name="connsiteY10" fmla="*/ 188399 h 1143369"/>
                <a:gd name="connsiteX11" fmla="*/ 46029 w 95139"/>
                <a:gd name="connsiteY11" fmla="*/ 642953 h 1143369"/>
                <a:gd name="connsiteX12" fmla="*/ 2179 w 95139"/>
                <a:gd name="connsiteY12" fmla="*/ 1143316 h 114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139" h="1143369">
                  <a:moveTo>
                    <a:pt x="-40" y="1143186"/>
                  </a:moveTo>
                  <a:cubicBezTo>
                    <a:pt x="8574" y="1026774"/>
                    <a:pt x="27367" y="820182"/>
                    <a:pt x="42505" y="642693"/>
                  </a:cubicBezTo>
                  <a:cubicBezTo>
                    <a:pt x="57644" y="465203"/>
                    <a:pt x="71347" y="304550"/>
                    <a:pt x="80483" y="188268"/>
                  </a:cubicBezTo>
                  <a:cubicBezTo>
                    <a:pt x="85051" y="130193"/>
                    <a:pt x="88705" y="83080"/>
                    <a:pt x="91315" y="50453"/>
                  </a:cubicBezTo>
                  <a:cubicBezTo>
                    <a:pt x="92620" y="34270"/>
                    <a:pt x="93534" y="21742"/>
                    <a:pt x="94186" y="12998"/>
                  </a:cubicBezTo>
                  <a:cubicBezTo>
                    <a:pt x="94186" y="8821"/>
                    <a:pt x="94839" y="5559"/>
                    <a:pt x="95100" y="3210"/>
                  </a:cubicBezTo>
                  <a:lnTo>
                    <a:pt x="95100" y="-53"/>
                  </a:lnTo>
                  <a:cubicBezTo>
                    <a:pt x="95100" y="-53"/>
                    <a:pt x="95100" y="1121"/>
                    <a:pt x="95100" y="3210"/>
                  </a:cubicBezTo>
                  <a:lnTo>
                    <a:pt x="95100" y="12998"/>
                  </a:lnTo>
                  <a:cubicBezTo>
                    <a:pt x="95100" y="21742"/>
                    <a:pt x="93795" y="34401"/>
                    <a:pt x="92881" y="50584"/>
                  </a:cubicBezTo>
                  <a:cubicBezTo>
                    <a:pt x="90793" y="83080"/>
                    <a:pt x="87400" y="130193"/>
                    <a:pt x="83093" y="188399"/>
                  </a:cubicBezTo>
                  <a:cubicBezTo>
                    <a:pt x="74480" y="304810"/>
                    <a:pt x="61298" y="465465"/>
                    <a:pt x="46029" y="642953"/>
                  </a:cubicBezTo>
                  <a:cubicBezTo>
                    <a:pt x="30760" y="820443"/>
                    <a:pt x="11445" y="1027687"/>
                    <a:pt x="2179" y="1143316"/>
                  </a:cubicBezTo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55" name="Forma libre: forma 454">
              <a:extLst>
                <a:ext uri="{FF2B5EF4-FFF2-40B4-BE49-F238E27FC236}">
                  <a16:creationId xmlns:a16="http://schemas.microsoft.com/office/drawing/2014/main" id="{75DA38B8-10AF-4CBD-8C65-BE5BDFA2BB46}"/>
                </a:ext>
              </a:extLst>
            </p:cNvPr>
            <p:cNvSpPr/>
            <p:nvPr/>
          </p:nvSpPr>
          <p:spPr>
            <a:xfrm>
              <a:off x="2146826" y="5505592"/>
              <a:ext cx="113932" cy="156477"/>
            </a:xfrm>
            <a:custGeom>
              <a:avLst/>
              <a:gdLst>
                <a:gd name="connsiteX0" fmla="*/ -40 w 113932"/>
                <a:gd name="connsiteY0" fmla="*/ -53 h 156477"/>
                <a:gd name="connsiteX1" fmla="*/ 5050 w 113932"/>
                <a:gd name="connsiteY1" fmla="*/ 5689 h 156477"/>
                <a:gd name="connsiteX2" fmla="*/ 18101 w 113932"/>
                <a:gd name="connsiteY2" fmla="*/ 21872 h 156477"/>
                <a:gd name="connsiteX3" fmla="*/ 58558 w 113932"/>
                <a:gd name="connsiteY3" fmla="*/ 77076 h 156477"/>
                <a:gd name="connsiteX4" fmla="*/ 97710 w 113932"/>
                <a:gd name="connsiteY4" fmla="*/ 133194 h 156477"/>
                <a:gd name="connsiteX5" fmla="*/ 109716 w 113932"/>
                <a:gd name="connsiteY5" fmla="*/ 150030 h 156477"/>
                <a:gd name="connsiteX6" fmla="*/ 113893 w 113932"/>
                <a:gd name="connsiteY6" fmla="*/ 156424 h 156477"/>
                <a:gd name="connsiteX7" fmla="*/ 108672 w 113932"/>
                <a:gd name="connsiteY7" fmla="*/ 150813 h 156477"/>
                <a:gd name="connsiteX8" fmla="*/ 95622 w 113932"/>
                <a:gd name="connsiteY8" fmla="*/ 134499 h 156477"/>
                <a:gd name="connsiteX9" fmla="*/ 55426 w 113932"/>
                <a:gd name="connsiteY9" fmla="*/ 79034 h 156477"/>
                <a:gd name="connsiteX10" fmla="*/ 15621 w 113932"/>
                <a:gd name="connsiteY10" fmla="*/ 23308 h 156477"/>
                <a:gd name="connsiteX11" fmla="*/ 3484 w 113932"/>
                <a:gd name="connsiteY11" fmla="*/ 6472 h 156477"/>
                <a:gd name="connsiteX12" fmla="*/ -40 w 113932"/>
                <a:gd name="connsiteY12" fmla="*/ -53 h 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932" h="156477">
                  <a:moveTo>
                    <a:pt x="-40" y="-53"/>
                  </a:moveTo>
                  <a:cubicBezTo>
                    <a:pt x="1824" y="1708"/>
                    <a:pt x="3528" y="3627"/>
                    <a:pt x="5050" y="5689"/>
                  </a:cubicBezTo>
                  <a:cubicBezTo>
                    <a:pt x="8182" y="9343"/>
                    <a:pt x="12619" y="14955"/>
                    <a:pt x="18101" y="21872"/>
                  </a:cubicBezTo>
                  <a:cubicBezTo>
                    <a:pt x="28802" y="35706"/>
                    <a:pt x="43158" y="55282"/>
                    <a:pt x="58558" y="77076"/>
                  </a:cubicBezTo>
                  <a:cubicBezTo>
                    <a:pt x="73958" y="98871"/>
                    <a:pt x="87530" y="118186"/>
                    <a:pt x="97710" y="133194"/>
                  </a:cubicBezTo>
                  <a:cubicBezTo>
                    <a:pt x="102408" y="139850"/>
                    <a:pt x="106454" y="145592"/>
                    <a:pt x="109716" y="150030"/>
                  </a:cubicBezTo>
                  <a:cubicBezTo>
                    <a:pt x="111309" y="152026"/>
                    <a:pt x="112706" y="154167"/>
                    <a:pt x="113893" y="156424"/>
                  </a:cubicBezTo>
                  <a:cubicBezTo>
                    <a:pt x="113893" y="156424"/>
                    <a:pt x="111935" y="154597"/>
                    <a:pt x="108672" y="150813"/>
                  </a:cubicBezTo>
                  <a:cubicBezTo>
                    <a:pt x="105410" y="147028"/>
                    <a:pt x="101103" y="141547"/>
                    <a:pt x="95622" y="134499"/>
                  </a:cubicBezTo>
                  <a:cubicBezTo>
                    <a:pt x="84920" y="120535"/>
                    <a:pt x="70825" y="100828"/>
                    <a:pt x="55426" y="79034"/>
                  </a:cubicBezTo>
                  <a:cubicBezTo>
                    <a:pt x="40026" y="57239"/>
                    <a:pt x="26192" y="38185"/>
                    <a:pt x="15621" y="23308"/>
                  </a:cubicBezTo>
                  <a:lnTo>
                    <a:pt x="3484" y="6472"/>
                  </a:lnTo>
                  <a:cubicBezTo>
                    <a:pt x="2054" y="4449"/>
                    <a:pt x="871" y="2257"/>
                    <a:pt x="-40" y="-5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56" name="Forma libre: forma 455">
              <a:extLst>
                <a:ext uri="{FF2B5EF4-FFF2-40B4-BE49-F238E27FC236}">
                  <a16:creationId xmlns:a16="http://schemas.microsoft.com/office/drawing/2014/main" id="{034752D3-6DB4-4FD5-8B23-A9260BA599E0}"/>
                </a:ext>
              </a:extLst>
            </p:cNvPr>
            <p:cNvSpPr/>
            <p:nvPr/>
          </p:nvSpPr>
          <p:spPr>
            <a:xfrm>
              <a:off x="2270547" y="5522674"/>
              <a:ext cx="176191" cy="137579"/>
            </a:xfrm>
            <a:custGeom>
              <a:avLst/>
              <a:gdLst>
                <a:gd name="connsiteX0" fmla="*/ -40 w 176191"/>
                <a:gd name="connsiteY0" fmla="*/ 137516 h 137579"/>
                <a:gd name="connsiteX1" fmla="*/ 87008 w 176191"/>
                <a:gd name="connsiteY1" fmla="*/ 67434 h 137579"/>
                <a:gd name="connsiteX2" fmla="*/ 176144 w 176191"/>
                <a:gd name="connsiteY2" fmla="*/ -38 h 137579"/>
                <a:gd name="connsiteX3" fmla="*/ 89096 w 176191"/>
                <a:gd name="connsiteY3" fmla="*/ 70044 h 137579"/>
                <a:gd name="connsiteX4" fmla="*/ -40 w 176191"/>
                <a:gd name="connsiteY4" fmla="*/ 137516 h 13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191" h="137579">
                  <a:moveTo>
                    <a:pt x="-40" y="137516"/>
                  </a:moveTo>
                  <a:cubicBezTo>
                    <a:pt x="-40" y="136863"/>
                    <a:pt x="38460" y="105411"/>
                    <a:pt x="87008" y="67434"/>
                  </a:cubicBezTo>
                  <a:cubicBezTo>
                    <a:pt x="135557" y="29456"/>
                    <a:pt x="175492" y="-821"/>
                    <a:pt x="176144" y="-38"/>
                  </a:cubicBezTo>
                  <a:cubicBezTo>
                    <a:pt x="176797" y="745"/>
                    <a:pt x="136992" y="32066"/>
                    <a:pt x="89096" y="70044"/>
                  </a:cubicBezTo>
                  <a:cubicBezTo>
                    <a:pt x="41200" y="108021"/>
                    <a:pt x="743" y="138168"/>
                    <a:pt x="-40" y="137516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63" name="Forma libre: forma 462">
              <a:extLst>
                <a:ext uri="{FF2B5EF4-FFF2-40B4-BE49-F238E27FC236}">
                  <a16:creationId xmlns:a16="http://schemas.microsoft.com/office/drawing/2014/main" id="{FFA56041-95AA-42F3-914A-A54A7902759F}"/>
                </a:ext>
              </a:extLst>
            </p:cNvPr>
            <p:cNvSpPr/>
            <p:nvPr/>
          </p:nvSpPr>
          <p:spPr>
            <a:xfrm>
              <a:off x="2235049" y="5850913"/>
              <a:ext cx="180490" cy="80783"/>
            </a:xfrm>
            <a:custGeom>
              <a:avLst/>
              <a:gdLst>
                <a:gd name="connsiteX0" fmla="*/ -40 w 180490"/>
                <a:gd name="connsiteY0" fmla="*/ 80731 h 80783"/>
                <a:gd name="connsiteX1" fmla="*/ 7138 w 180490"/>
                <a:gd name="connsiteY1" fmla="*/ 77468 h 80783"/>
                <a:gd name="connsiteX2" fmla="*/ 26714 w 180490"/>
                <a:gd name="connsiteY2" fmla="*/ 69637 h 80783"/>
                <a:gd name="connsiteX3" fmla="*/ 91184 w 180490"/>
                <a:gd name="connsiteY3" fmla="*/ 42492 h 80783"/>
                <a:gd name="connsiteX4" fmla="*/ 154219 w 180490"/>
                <a:gd name="connsiteY4" fmla="*/ 12606 h 80783"/>
                <a:gd name="connsiteX5" fmla="*/ 173273 w 180490"/>
                <a:gd name="connsiteY5" fmla="*/ 3079 h 80783"/>
                <a:gd name="connsiteX6" fmla="*/ 180451 w 180490"/>
                <a:gd name="connsiteY6" fmla="*/ -53 h 80783"/>
                <a:gd name="connsiteX7" fmla="*/ 173795 w 180490"/>
                <a:gd name="connsiteY7" fmla="*/ 4254 h 80783"/>
                <a:gd name="connsiteX8" fmla="*/ 155394 w 180490"/>
                <a:gd name="connsiteY8" fmla="*/ 14564 h 80783"/>
                <a:gd name="connsiteX9" fmla="*/ 92490 w 180490"/>
                <a:gd name="connsiteY9" fmla="*/ 45494 h 80783"/>
                <a:gd name="connsiteX10" fmla="*/ 27236 w 180490"/>
                <a:gd name="connsiteY10" fmla="*/ 71595 h 80783"/>
                <a:gd name="connsiteX11" fmla="*/ 7138 w 180490"/>
                <a:gd name="connsiteY11" fmla="*/ 78382 h 80783"/>
                <a:gd name="connsiteX12" fmla="*/ -40 w 180490"/>
                <a:gd name="connsiteY12" fmla="*/ 80731 h 8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490" h="80783">
                  <a:moveTo>
                    <a:pt x="-40" y="80731"/>
                  </a:moveTo>
                  <a:cubicBezTo>
                    <a:pt x="2240" y="79412"/>
                    <a:pt x="4644" y="78316"/>
                    <a:pt x="7138" y="77468"/>
                  </a:cubicBezTo>
                  <a:lnTo>
                    <a:pt x="26714" y="69637"/>
                  </a:lnTo>
                  <a:cubicBezTo>
                    <a:pt x="43419" y="62982"/>
                    <a:pt x="65866" y="53716"/>
                    <a:pt x="91184" y="42492"/>
                  </a:cubicBezTo>
                  <a:cubicBezTo>
                    <a:pt x="116503" y="31268"/>
                    <a:pt x="138297" y="20567"/>
                    <a:pt x="154219" y="12606"/>
                  </a:cubicBezTo>
                  <a:lnTo>
                    <a:pt x="173273" y="3079"/>
                  </a:lnTo>
                  <a:cubicBezTo>
                    <a:pt x="175549" y="1787"/>
                    <a:pt x="177955" y="730"/>
                    <a:pt x="180451" y="-53"/>
                  </a:cubicBezTo>
                  <a:cubicBezTo>
                    <a:pt x="178392" y="1617"/>
                    <a:pt x="176161" y="3053"/>
                    <a:pt x="173795" y="4254"/>
                  </a:cubicBezTo>
                  <a:cubicBezTo>
                    <a:pt x="169488" y="6733"/>
                    <a:pt x="163224" y="10387"/>
                    <a:pt x="155394" y="14564"/>
                  </a:cubicBezTo>
                  <a:cubicBezTo>
                    <a:pt x="139603" y="23177"/>
                    <a:pt x="117547" y="34401"/>
                    <a:pt x="92490" y="45494"/>
                  </a:cubicBezTo>
                  <a:cubicBezTo>
                    <a:pt x="67432" y="56587"/>
                    <a:pt x="44463" y="65722"/>
                    <a:pt x="27236" y="71595"/>
                  </a:cubicBezTo>
                  <a:cubicBezTo>
                    <a:pt x="18753" y="74597"/>
                    <a:pt x="11967" y="76946"/>
                    <a:pt x="7138" y="78382"/>
                  </a:cubicBezTo>
                  <a:cubicBezTo>
                    <a:pt x="4850" y="79452"/>
                    <a:pt x="2440" y="80248"/>
                    <a:pt x="-40" y="80731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64" name="Forma libre: forma 463">
              <a:extLst>
                <a:ext uri="{FF2B5EF4-FFF2-40B4-BE49-F238E27FC236}">
                  <a16:creationId xmlns:a16="http://schemas.microsoft.com/office/drawing/2014/main" id="{1FC684B8-5B4C-4C0D-BED4-EF63E1ECE7E4}"/>
                </a:ext>
              </a:extLst>
            </p:cNvPr>
            <p:cNvSpPr/>
            <p:nvPr/>
          </p:nvSpPr>
          <p:spPr>
            <a:xfrm>
              <a:off x="2092251" y="5816590"/>
              <a:ext cx="143717" cy="113018"/>
            </a:xfrm>
            <a:custGeom>
              <a:avLst/>
              <a:gdLst>
                <a:gd name="connsiteX0" fmla="*/ -17 w 143717"/>
                <a:gd name="connsiteY0" fmla="*/ -53 h 113018"/>
                <a:gd name="connsiteX1" fmla="*/ 5987 w 143717"/>
                <a:gd name="connsiteY1" fmla="*/ 3862 h 113018"/>
                <a:gd name="connsiteX2" fmla="*/ 21648 w 143717"/>
                <a:gd name="connsiteY2" fmla="*/ 15477 h 113018"/>
                <a:gd name="connsiteX3" fmla="*/ 72806 w 143717"/>
                <a:gd name="connsiteY3" fmla="*/ 54629 h 113018"/>
                <a:gd name="connsiteX4" fmla="*/ 123312 w 143717"/>
                <a:gd name="connsiteY4" fmla="*/ 94956 h 113018"/>
                <a:gd name="connsiteX5" fmla="*/ 138451 w 143717"/>
                <a:gd name="connsiteY5" fmla="*/ 108006 h 113018"/>
                <a:gd name="connsiteX6" fmla="*/ 143671 w 143717"/>
                <a:gd name="connsiteY6" fmla="*/ 112966 h 113018"/>
                <a:gd name="connsiteX7" fmla="*/ 137668 w 143717"/>
                <a:gd name="connsiteY7" fmla="*/ 108920 h 113018"/>
                <a:gd name="connsiteX8" fmla="*/ 121877 w 143717"/>
                <a:gd name="connsiteY8" fmla="*/ 97305 h 113018"/>
                <a:gd name="connsiteX9" fmla="*/ 70849 w 143717"/>
                <a:gd name="connsiteY9" fmla="*/ 58153 h 113018"/>
                <a:gd name="connsiteX10" fmla="*/ 20212 w 143717"/>
                <a:gd name="connsiteY10" fmla="*/ 17826 h 113018"/>
                <a:gd name="connsiteX11" fmla="*/ 5204 w 143717"/>
                <a:gd name="connsiteY11" fmla="*/ 4776 h 113018"/>
                <a:gd name="connsiteX12" fmla="*/ -17 w 143717"/>
                <a:gd name="connsiteY12" fmla="*/ -53 h 11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717" h="113018">
                  <a:moveTo>
                    <a:pt x="-17" y="-53"/>
                  </a:moveTo>
                  <a:cubicBezTo>
                    <a:pt x="2162" y="965"/>
                    <a:pt x="4183" y="2283"/>
                    <a:pt x="5987" y="3862"/>
                  </a:cubicBezTo>
                  <a:lnTo>
                    <a:pt x="21648" y="15477"/>
                  </a:lnTo>
                  <a:cubicBezTo>
                    <a:pt x="34698" y="25527"/>
                    <a:pt x="52969" y="39490"/>
                    <a:pt x="72806" y="54629"/>
                  </a:cubicBezTo>
                  <a:cubicBezTo>
                    <a:pt x="92643" y="69768"/>
                    <a:pt x="110523" y="84515"/>
                    <a:pt x="123312" y="94956"/>
                  </a:cubicBezTo>
                  <a:lnTo>
                    <a:pt x="138451" y="108006"/>
                  </a:lnTo>
                  <a:cubicBezTo>
                    <a:pt x="141975" y="111008"/>
                    <a:pt x="143802" y="112705"/>
                    <a:pt x="143671" y="112966"/>
                  </a:cubicBezTo>
                  <a:cubicBezTo>
                    <a:pt x="141549" y="111804"/>
                    <a:pt x="139540" y="110447"/>
                    <a:pt x="137668" y="108920"/>
                  </a:cubicBezTo>
                  <a:lnTo>
                    <a:pt x="121877" y="97305"/>
                  </a:lnTo>
                  <a:cubicBezTo>
                    <a:pt x="108826" y="87256"/>
                    <a:pt x="90686" y="73292"/>
                    <a:pt x="70849" y="58153"/>
                  </a:cubicBezTo>
                  <a:cubicBezTo>
                    <a:pt x="51012" y="43014"/>
                    <a:pt x="33132" y="28267"/>
                    <a:pt x="20212" y="17826"/>
                  </a:cubicBezTo>
                  <a:lnTo>
                    <a:pt x="5204" y="4776"/>
                  </a:lnTo>
                  <a:cubicBezTo>
                    <a:pt x="1680" y="1774"/>
                    <a:pt x="-278" y="78"/>
                    <a:pt x="-17" y="-5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65" name="Forma libre: forma 464">
              <a:extLst>
                <a:ext uri="{FF2B5EF4-FFF2-40B4-BE49-F238E27FC236}">
                  <a16:creationId xmlns:a16="http://schemas.microsoft.com/office/drawing/2014/main" id="{5192A11A-F04C-464D-A80C-4030603E41A2}"/>
                </a:ext>
              </a:extLst>
            </p:cNvPr>
            <p:cNvSpPr/>
            <p:nvPr/>
          </p:nvSpPr>
          <p:spPr>
            <a:xfrm>
              <a:off x="2030284" y="6052155"/>
              <a:ext cx="185580" cy="142904"/>
            </a:xfrm>
            <a:custGeom>
              <a:avLst/>
              <a:gdLst>
                <a:gd name="connsiteX0" fmla="*/ -40 w 185580"/>
                <a:gd name="connsiteY0" fmla="*/ -53 h 142904"/>
                <a:gd name="connsiteX1" fmla="*/ 7660 w 185580"/>
                <a:gd name="connsiteY1" fmla="*/ 5036 h 142904"/>
                <a:gd name="connsiteX2" fmla="*/ 27889 w 185580"/>
                <a:gd name="connsiteY2" fmla="*/ 20045 h 142904"/>
                <a:gd name="connsiteX3" fmla="*/ 93795 w 185580"/>
                <a:gd name="connsiteY3" fmla="*/ 70159 h 142904"/>
                <a:gd name="connsiteX4" fmla="*/ 159048 w 185580"/>
                <a:gd name="connsiteY4" fmla="*/ 121057 h 142904"/>
                <a:gd name="connsiteX5" fmla="*/ 178624 w 185580"/>
                <a:gd name="connsiteY5" fmla="*/ 136718 h 142904"/>
                <a:gd name="connsiteX6" fmla="*/ 185541 w 185580"/>
                <a:gd name="connsiteY6" fmla="*/ 142852 h 142904"/>
                <a:gd name="connsiteX7" fmla="*/ 177841 w 185580"/>
                <a:gd name="connsiteY7" fmla="*/ 137762 h 142904"/>
                <a:gd name="connsiteX8" fmla="*/ 157612 w 185580"/>
                <a:gd name="connsiteY8" fmla="*/ 122884 h 142904"/>
                <a:gd name="connsiteX9" fmla="*/ 92359 w 185580"/>
                <a:gd name="connsiteY9" fmla="*/ 72770 h 142904"/>
                <a:gd name="connsiteX10" fmla="*/ 27106 w 185580"/>
                <a:gd name="connsiteY10" fmla="*/ 21872 h 142904"/>
                <a:gd name="connsiteX11" fmla="*/ 7530 w 185580"/>
                <a:gd name="connsiteY11" fmla="*/ 6081 h 142904"/>
                <a:gd name="connsiteX12" fmla="*/ -40 w 185580"/>
                <a:gd name="connsiteY12" fmla="*/ -53 h 14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580" h="142904">
                  <a:moveTo>
                    <a:pt x="-40" y="-53"/>
                  </a:moveTo>
                  <a:cubicBezTo>
                    <a:pt x="2647" y="1448"/>
                    <a:pt x="5221" y="3157"/>
                    <a:pt x="7660" y="5036"/>
                  </a:cubicBezTo>
                  <a:lnTo>
                    <a:pt x="27889" y="20045"/>
                  </a:lnTo>
                  <a:cubicBezTo>
                    <a:pt x="44855" y="33095"/>
                    <a:pt x="68215" y="50453"/>
                    <a:pt x="93795" y="70159"/>
                  </a:cubicBezTo>
                  <a:cubicBezTo>
                    <a:pt x="119374" y="89866"/>
                    <a:pt x="142604" y="107876"/>
                    <a:pt x="159048" y="121057"/>
                  </a:cubicBezTo>
                  <a:lnTo>
                    <a:pt x="178624" y="136718"/>
                  </a:lnTo>
                  <a:cubicBezTo>
                    <a:pt x="181092" y="138571"/>
                    <a:pt x="183404" y="140620"/>
                    <a:pt x="185541" y="142852"/>
                  </a:cubicBezTo>
                  <a:cubicBezTo>
                    <a:pt x="182779" y="141468"/>
                    <a:pt x="180194" y="139759"/>
                    <a:pt x="177841" y="137762"/>
                  </a:cubicBezTo>
                  <a:lnTo>
                    <a:pt x="157612" y="122884"/>
                  </a:lnTo>
                  <a:cubicBezTo>
                    <a:pt x="140647" y="109833"/>
                    <a:pt x="117286" y="92476"/>
                    <a:pt x="92359" y="72770"/>
                  </a:cubicBezTo>
                  <a:cubicBezTo>
                    <a:pt x="67432" y="53063"/>
                    <a:pt x="43550" y="35053"/>
                    <a:pt x="27106" y="21872"/>
                  </a:cubicBezTo>
                  <a:lnTo>
                    <a:pt x="7530" y="6081"/>
                  </a:lnTo>
                  <a:cubicBezTo>
                    <a:pt x="4797" y="4306"/>
                    <a:pt x="2260" y="2257"/>
                    <a:pt x="-40" y="-5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66" name="Forma libre: forma 465">
              <a:extLst>
                <a:ext uri="{FF2B5EF4-FFF2-40B4-BE49-F238E27FC236}">
                  <a16:creationId xmlns:a16="http://schemas.microsoft.com/office/drawing/2014/main" id="{2DA36141-1DA9-4CED-BA0C-7A902331C8A1}"/>
                </a:ext>
              </a:extLst>
            </p:cNvPr>
            <p:cNvSpPr/>
            <p:nvPr/>
          </p:nvSpPr>
          <p:spPr>
            <a:xfrm>
              <a:off x="2212471" y="6081780"/>
              <a:ext cx="226037" cy="108711"/>
            </a:xfrm>
            <a:custGeom>
              <a:avLst/>
              <a:gdLst>
                <a:gd name="connsiteX0" fmla="*/ -40 w 226037"/>
                <a:gd name="connsiteY0" fmla="*/ 108659 h 108711"/>
                <a:gd name="connsiteX1" fmla="*/ 8835 w 226037"/>
                <a:gd name="connsiteY1" fmla="*/ 104222 h 108711"/>
                <a:gd name="connsiteX2" fmla="*/ 33501 w 226037"/>
                <a:gd name="connsiteY2" fmla="*/ 93390 h 108711"/>
                <a:gd name="connsiteX3" fmla="*/ 114023 w 226037"/>
                <a:gd name="connsiteY3" fmla="*/ 56326 h 108711"/>
                <a:gd name="connsiteX4" fmla="*/ 193241 w 226037"/>
                <a:gd name="connsiteY4" fmla="*/ 17174 h 108711"/>
                <a:gd name="connsiteX5" fmla="*/ 217124 w 226037"/>
                <a:gd name="connsiteY5" fmla="*/ 4123 h 108711"/>
                <a:gd name="connsiteX6" fmla="*/ 225998 w 226037"/>
                <a:gd name="connsiteY6" fmla="*/ -53 h 108711"/>
                <a:gd name="connsiteX7" fmla="*/ 217776 w 226037"/>
                <a:gd name="connsiteY7" fmla="*/ 5298 h 108711"/>
                <a:gd name="connsiteX8" fmla="*/ 194285 w 226037"/>
                <a:gd name="connsiteY8" fmla="*/ 18348 h 108711"/>
                <a:gd name="connsiteX9" fmla="*/ 115981 w 226037"/>
                <a:gd name="connsiteY9" fmla="*/ 59066 h 108711"/>
                <a:gd name="connsiteX10" fmla="*/ 34936 w 226037"/>
                <a:gd name="connsiteY10" fmla="*/ 95217 h 108711"/>
                <a:gd name="connsiteX11" fmla="*/ 9879 w 226037"/>
                <a:gd name="connsiteY11" fmla="*/ 105135 h 108711"/>
                <a:gd name="connsiteX12" fmla="*/ -40 w 226037"/>
                <a:gd name="connsiteY12" fmla="*/ 108659 h 10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037" h="108711">
                  <a:moveTo>
                    <a:pt x="-40" y="108659"/>
                  </a:moveTo>
                  <a:cubicBezTo>
                    <a:pt x="2758" y="106884"/>
                    <a:pt x="5733" y="105396"/>
                    <a:pt x="8835" y="104222"/>
                  </a:cubicBezTo>
                  <a:lnTo>
                    <a:pt x="33501" y="93390"/>
                  </a:lnTo>
                  <a:cubicBezTo>
                    <a:pt x="54251" y="84254"/>
                    <a:pt x="82832" y="71465"/>
                    <a:pt x="114023" y="56326"/>
                  </a:cubicBezTo>
                  <a:cubicBezTo>
                    <a:pt x="145214" y="41187"/>
                    <a:pt x="173143" y="27092"/>
                    <a:pt x="193241" y="17174"/>
                  </a:cubicBezTo>
                  <a:lnTo>
                    <a:pt x="217124" y="4123"/>
                  </a:lnTo>
                  <a:cubicBezTo>
                    <a:pt x="219936" y="2440"/>
                    <a:pt x="222909" y="1043"/>
                    <a:pt x="225998" y="-53"/>
                  </a:cubicBezTo>
                  <a:cubicBezTo>
                    <a:pt x="223390" y="1931"/>
                    <a:pt x="220643" y="3719"/>
                    <a:pt x="217776" y="5298"/>
                  </a:cubicBezTo>
                  <a:cubicBezTo>
                    <a:pt x="212295" y="8560"/>
                    <a:pt x="204725" y="13128"/>
                    <a:pt x="194285" y="18348"/>
                  </a:cubicBezTo>
                  <a:cubicBezTo>
                    <a:pt x="174448" y="29442"/>
                    <a:pt x="146650" y="44450"/>
                    <a:pt x="115981" y="59066"/>
                  </a:cubicBezTo>
                  <a:cubicBezTo>
                    <a:pt x="85312" y="73683"/>
                    <a:pt x="55948" y="86604"/>
                    <a:pt x="34936" y="95217"/>
                  </a:cubicBezTo>
                  <a:cubicBezTo>
                    <a:pt x="24365" y="99524"/>
                    <a:pt x="15882" y="102917"/>
                    <a:pt x="9879" y="105135"/>
                  </a:cubicBezTo>
                  <a:cubicBezTo>
                    <a:pt x="6646" y="106506"/>
                    <a:pt x="3334" y="107680"/>
                    <a:pt x="-40" y="108659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</p:grpSp>
      <p:sp>
        <p:nvSpPr>
          <p:cNvPr id="457" name="Google Shape;457;p25"/>
          <p:cNvSpPr txBox="1"/>
          <p:nvPr/>
        </p:nvSpPr>
        <p:spPr>
          <a:xfrm>
            <a:off x="897732" y="1225930"/>
            <a:ext cx="3186112" cy="132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74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¡Nos</a:t>
            </a:r>
            <a:endParaRPr dirty="0"/>
          </a:p>
          <a:p>
            <a:pPr marL="0" marR="0" lvl="0" indent="0" algn="l" rtl="0">
              <a:lnSpc>
                <a:spcPct val="74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Vemos!</a:t>
            </a:r>
            <a:endParaRPr sz="5400" b="1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1189931" y="2278307"/>
            <a:ext cx="24145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es-ES" sz="32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200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s-ES" sz="32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3200" b="1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5"/>
          <p:cNvSpPr txBox="1"/>
          <p:nvPr/>
        </p:nvSpPr>
        <p:spPr>
          <a:xfrm>
            <a:off x="3270580" y="1953153"/>
            <a:ext cx="24145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Na wè!</a:t>
            </a:r>
            <a:endParaRPr sz="3200"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5"/>
          <p:cNvSpPr txBox="1"/>
          <p:nvPr/>
        </p:nvSpPr>
        <p:spPr>
          <a:xfrm>
            <a:off x="2689423" y="2691702"/>
            <a:ext cx="24145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À plus!</a:t>
            </a:r>
            <a:endParaRPr sz="4000"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 txBox="1"/>
          <p:nvPr/>
        </p:nvSpPr>
        <p:spPr>
          <a:xfrm>
            <a:off x="1047749" y="3311346"/>
            <a:ext cx="31861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Pewayu may</a:t>
            </a:r>
            <a:endParaRPr sz="4000"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11271903" y="6389515"/>
            <a:ext cx="301666" cy="3189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2" descr="Los 6 tipos de licencias Creative Commons • UCAV EIPE">
            <a:extLst>
              <a:ext uri="{FF2B5EF4-FFF2-40B4-BE49-F238E27FC236}">
                <a16:creationId xmlns:a16="http://schemas.microsoft.com/office/drawing/2014/main" id="{8BB8F974-4DF1-4512-9484-5DB0ACACD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03" r="50899"/>
          <a:stretch/>
        </p:blipFill>
        <p:spPr bwMode="auto">
          <a:xfrm>
            <a:off x="9040502" y="5590284"/>
            <a:ext cx="1929784" cy="69776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0A5C257-0DA0-4FD5-9282-C54A152ED3DB}"/>
              </a:ext>
            </a:extLst>
          </p:cNvPr>
          <p:cNvSpPr txBox="1"/>
          <p:nvPr/>
        </p:nvSpPr>
        <p:spPr>
          <a:xfrm>
            <a:off x="1221714" y="5618632"/>
            <a:ext cx="7605326" cy="6694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s-E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Este documento utiliza de manera inclusiva términos como: el estudiante, el docente, el compañero u otras palabras equivalentes y sus respectivos plurales, es decir, con ellas, se hace referencia tanto a hombres como a mujeres</a:t>
            </a:r>
            <a:endParaRPr lang="es-E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6925BB7-B649-4D48-B8A0-A98B61F92E79}"/>
              </a:ext>
            </a:extLst>
          </p:cNvPr>
          <p:cNvSpPr/>
          <p:nvPr/>
        </p:nvSpPr>
        <p:spPr>
          <a:xfrm>
            <a:off x="1112742" y="5492871"/>
            <a:ext cx="10005134" cy="923278"/>
          </a:xfrm>
          <a:prstGeom prst="rect">
            <a:avLst/>
          </a:prstGeom>
          <a:noFill/>
          <a:ln w="19050">
            <a:solidFill>
              <a:srgbClr val="F9454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467" name="Gráfico 4">
            <a:extLst>
              <a:ext uri="{FF2B5EF4-FFF2-40B4-BE49-F238E27FC236}">
                <a16:creationId xmlns:a16="http://schemas.microsoft.com/office/drawing/2014/main" id="{2B9911A7-88C6-48A1-8235-3041ED377F67}"/>
              </a:ext>
            </a:extLst>
          </p:cNvPr>
          <p:cNvGrpSpPr/>
          <p:nvPr/>
        </p:nvGrpSpPr>
        <p:grpSpPr>
          <a:xfrm>
            <a:off x="7289880" y="4940153"/>
            <a:ext cx="381948" cy="522028"/>
            <a:chOff x="6873416" y="5625063"/>
            <a:chExt cx="507947" cy="694238"/>
          </a:xfrm>
        </p:grpSpPr>
        <p:sp>
          <p:nvSpPr>
            <p:cNvPr id="468" name="Forma libre: forma 467">
              <a:extLst>
                <a:ext uri="{FF2B5EF4-FFF2-40B4-BE49-F238E27FC236}">
                  <a16:creationId xmlns:a16="http://schemas.microsoft.com/office/drawing/2014/main" id="{AFD16545-D556-4075-9F67-B33984A3A1DA}"/>
                </a:ext>
              </a:extLst>
            </p:cNvPr>
            <p:cNvSpPr/>
            <p:nvPr/>
          </p:nvSpPr>
          <p:spPr>
            <a:xfrm>
              <a:off x="7042837" y="5625063"/>
              <a:ext cx="163026" cy="367971"/>
            </a:xfrm>
            <a:custGeom>
              <a:avLst/>
              <a:gdLst>
                <a:gd name="connsiteX0" fmla="*/ 84477 w 163026"/>
                <a:gd name="connsiteY0" fmla="*/ 151 h 367971"/>
                <a:gd name="connsiteX1" fmla="*/ 151688 w 163026"/>
                <a:gd name="connsiteY1" fmla="*/ 76366 h 367971"/>
                <a:gd name="connsiteX2" fmla="*/ 160693 w 163026"/>
                <a:gd name="connsiteY2" fmla="*/ 179597 h 367971"/>
                <a:gd name="connsiteX3" fmla="*/ 74037 w 163026"/>
                <a:gd name="connsiteY3" fmla="*/ 367919 h 367971"/>
                <a:gd name="connsiteX4" fmla="*/ 692 w 163026"/>
                <a:gd name="connsiteY4" fmla="*/ 189124 h 367971"/>
                <a:gd name="connsiteX5" fmla="*/ 84477 w 163026"/>
                <a:gd name="connsiteY5" fmla="*/ 542 h 36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26" h="367971">
                  <a:moveTo>
                    <a:pt x="84477" y="151"/>
                  </a:moveTo>
                  <a:cubicBezTo>
                    <a:pt x="116334" y="15329"/>
                    <a:pt x="140608" y="42866"/>
                    <a:pt x="151688" y="76366"/>
                  </a:cubicBezTo>
                  <a:cubicBezTo>
                    <a:pt x="162560" y="109633"/>
                    <a:pt x="165639" y="144948"/>
                    <a:pt x="160693" y="179597"/>
                  </a:cubicBezTo>
                  <a:cubicBezTo>
                    <a:pt x="153124" y="246678"/>
                    <a:pt x="115016" y="314280"/>
                    <a:pt x="74037" y="367919"/>
                  </a:cubicBezTo>
                  <a:cubicBezTo>
                    <a:pt x="17266" y="318587"/>
                    <a:pt x="4216" y="232714"/>
                    <a:pt x="692" y="189124"/>
                  </a:cubicBezTo>
                  <a:cubicBezTo>
                    <a:pt x="-5311" y="119565"/>
                    <a:pt x="25880" y="-9898"/>
                    <a:pt x="84477" y="542"/>
                  </a:cubicBezTo>
                </a:path>
              </a:pathLst>
            </a:custGeom>
            <a:solidFill>
              <a:srgbClr val="E8505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69" name="Forma libre: forma 468">
              <a:extLst>
                <a:ext uri="{FF2B5EF4-FFF2-40B4-BE49-F238E27FC236}">
                  <a16:creationId xmlns:a16="http://schemas.microsoft.com/office/drawing/2014/main" id="{6500A740-AA4D-458A-9BBD-5C415560D676}"/>
                </a:ext>
              </a:extLst>
            </p:cNvPr>
            <p:cNvSpPr/>
            <p:nvPr/>
          </p:nvSpPr>
          <p:spPr>
            <a:xfrm>
              <a:off x="7180271" y="5963664"/>
              <a:ext cx="201093" cy="145773"/>
            </a:xfrm>
            <a:custGeom>
              <a:avLst/>
              <a:gdLst>
                <a:gd name="connsiteX0" fmla="*/ 2117 w 201093"/>
                <a:gd name="connsiteY0" fmla="*/ 139857 h 145773"/>
                <a:gd name="connsiteX1" fmla="*/ 38007 w 201093"/>
                <a:gd name="connsiteY1" fmla="*/ 34538 h 145773"/>
                <a:gd name="connsiteX2" fmla="*/ 146458 w 201093"/>
                <a:gd name="connsiteY2" fmla="*/ 606 h 145773"/>
                <a:gd name="connsiteX3" fmla="*/ 194093 w 201093"/>
                <a:gd name="connsiteY3" fmla="*/ 22009 h 145773"/>
                <a:gd name="connsiteX4" fmla="*/ 194876 w 201093"/>
                <a:gd name="connsiteY4" fmla="*/ 70036 h 145773"/>
                <a:gd name="connsiteX5" fmla="*/ 159248 w 201093"/>
                <a:gd name="connsiteY5" fmla="*/ 105011 h 145773"/>
                <a:gd name="connsiteX6" fmla="*/ 2640 w 201093"/>
                <a:gd name="connsiteY6" fmla="*/ 139857 h 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093" h="145773">
                  <a:moveTo>
                    <a:pt x="2117" y="139857"/>
                  </a:moveTo>
                  <a:cubicBezTo>
                    <a:pt x="-5687" y="100848"/>
                    <a:pt x="8004" y="60652"/>
                    <a:pt x="38007" y="34538"/>
                  </a:cubicBezTo>
                  <a:cubicBezTo>
                    <a:pt x="68128" y="9102"/>
                    <a:pt x="107215" y="-3127"/>
                    <a:pt x="146458" y="606"/>
                  </a:cubicBezTo>
                  <a:cubicBezTo>
                    <a:pt x="164703" y="410"/>
                    <a:pt x="182125" y="8241"/>
                    <a:pt x="194093" y="22009"/>
                  </a:cubicBezTo>
                  <a:cubicBezTo>
                    <a:pt x="203085" y="36678"/>
                    <a:pt x="203385" y="55080"/>
                    <a:pt x="194876" y="70036"/>
                  </a:cubicBezTo>
                  <a:cubicBezTo>
                    <a:pt x="186315" y="84652"/>
                    <a:pt x="174008" y="96711"/>
                    <a:pt x="159248" y="105011"/>
                  </a:cubicBezTo>
                  <a:cubicBezTo>
                    <a:pt x="110438" y="135681"/>
                    <a:pt x="57452" y="156431"/>
                    <a:pt x="2640" y="139857"/>
                  </a:cubicBezTo>
                </a:path>
              </a:pathLst>
            </a:custGeom>
            <a:solidFill>
              <a:srgbClr val="E8505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0" name="Forma libre: forma 469">
              <a:extLst>
                <a:ext uri="{FF2B5EF4-FFF2-40B4-BE49-F238E27FC236}">
                  <a16:creationId xmlns:a16="http://schemas.microsoft.com/office/drawing/2014/main" id="{2F030E9C-9A86-4012-969B-46A3242729A3}"/>
                </a:ext>
              </a:extLst>
            </p:cNvPr>
            <p:cNvSpPr/>
            <p:nvPr/>
          </p:nvSpPr>
          <p:spPr>
            <a:xfrm>
              <a:off x="7110127" y="6031127"/>
              <a:ext cx="181013" cy="277995"/>
            </a:xfrm>
            <a:custGeom>
              <a:avLst/>
              <a:gdLst>
                <a:gd name="connsiteX0" fmla="*/ -40 w 181013"/>
                <a:gd name="connsiteY0" fmla="*/ 277943 h 277995"/>
                <a:gd name="connsiteX1" fmla="*/ 1918 w 181013"/>
                <a:gd name="connsiteY1" fmla="*/ 264109 h 277995"/>
                <a:gd name="connsiteX2" fmla="*/ 8704 w 181013"/>
                <a:gd name="connsiteY2" fmla="*/ 226915 h 277995"/>
                <a:gd name="connsiteX3" fmla="*/ 47204 w 181013"/>
                <a:gd name="connsiteY3" fmla="*/ 108023 h 277995"/>
                <a:gd name="connsiteX4" fmla="*/ 132686 w 181013"/>
                <a:gd name="connsiteY4" fmla="*/ 17973 h 277995"/>
                <a:gd name="connsiteX5" fmla="*/ 167401 w 181013"/>
                <a:gd name="connsiteY5" fmla="*/ 2574 h 277995"/>
                <a:gd name="connsiteX6" fmla="*/ 177450 w 181013"/>
                <a:gd name="connsiteY6" fmla="*/ 94 h 277995"/>
                <a:gd name="connsiteX7" fmla="*/ 180973 w 181013"/>
                <a:gd name="connsiteY7" fmla="*/ 94 h 277995"/>
                <a:gd name="connsiteX8" fmla="*/ 134382 w 181013"/>
                <a:gd name="connsiteY8" fmla="*/ 21497 h 277995"/>
                <a:gd name="connsiteX9" fmla="*/ 51511 w 181013"/>
                <a:gd name="connsiteY9" fmla="*/ 111547 h 277995"/>
                <a:gd name="connsiteX10" fmla="*/ 12359 w 181013"/>
                <a:gd name="connsiteY10" fmla="*/ 229003 h 277995"/>
                <a:gd name="connsiteX11" fmla="*/ 4006 w 181013"/>
                <a:gd name="connsiteY11" fmla="*/ 265936 h 277995"/>
                <a:gd name="connsiteX12" fmla="*/ -40 w 181013"/>
                <a:gd name="connsiteY12" fmla="*/ 277943 h 27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013" h="277995">
                  <a:moveTo>
                    <a:pt x="-40" y="277943"/>
                  </a:moveTo>
                  <a:cubicBezTo>
                    <a:pt x="156" y="273283"/>
                    <a:pt x="809" y="268651"/>
                    <a:pt x="1918" y="264109"/>
                  </a:cubicBezTo>
                  <a:cubicBezTo>
                    <a:pt x="3745" y="254451"/>
                    <a:pt x="5964" y="241923"/>
                    <a:pt x="8704" y="226915"/>
                  </a:cubicBezTo>
                  <a:cubicBezTo>
                    <a:pt x="15073" y="185479"/>
                    <a:pt x="28072" y="145335"/>
                    <a:pt x="47204" y="108023"/>
                  </a:cubicBezTo>
                  <a:cubicBezTo>
                    <a:pt x="67172" y="70933"/>
                    <a:pt x="96679" y="39846"/>
                    <a:pt x="132686" y="17973"/>
                  </a:cubicBezTo>
                  <a:cubicBezTo>
                    <a:pt x="143622" y="11513"/>
                    <a:pt x="155264" y="6345"/>
                    <a:pt x="167401" y="2574"/>
                  </a:cubicBezTo>
                  <a:cubicBezTo>
                    <a:pt x="170702" y="1542"/>
                    <a:pt x="174057" y="707"/>
                    <a:pt x="177450" y="94"/>
                  </a:cubicBezTo>
                  <a:cubicBezTo>
                    <a:pt x="178611" y="-102"/>
                    <a:pt x="179812" y="-102"/>
                    <a:pt x="180973" y="94"/>
                  </a:cubicBezTo>
                  <a:cubicBezTo>
                    <a:pt x="164751" y="5627"/>
                    <a:pt x="149143" y="12805"/>
                    <a:pt x="134382" y="21497"/>
                  </a:cubicBezTo>
                  <a:cubicBezTo>
                    <a:pt x="99589" y="44036"/>
                    <a:pt x="71087" y="75018"/>
                    <a:pt x="51511" y="111547"/>
                  </a:cubicBezTo>
                  <a:cubicBezTo>
                    <a:pt x="32796" y="148571"/>
                    <a:pt x="19602" y="188154"/>
                    <a:pt x="12359" y="229003"/>
                  </a:cubicBezTo>
                  <a:cubicBezTo>
                    <a:pt x="8965" y="244663"/>
                    <a:pt x="6225" y="257323"/>
                    <a:pt x="4006" y="265936"/>
                  </a:cubicBezTo>
                  <a:cubicBezTo>
                    <a:pt x="2962" y="270034"/>
                    <a:pt x="1618" y="274054"/>
                    <a:pt x="-40" y="27794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1" name="Forma libre: forma 470">
              <a:extLst>
                <a:ext uri="{FF2B5EF4-FFF2-40B4-BE49-F238E27FC236}">
                  <a16:creationId xmlns:a16="http://schemas.microsoft.com/office/drawing/2014/main" id="{AE03EA63-8078-47B6-9A02-150B2E0B47F8}"/>
                </a:ext>
              </a:extLst>
            </p:cNvPr>
            <p:cNvSpPr/>
            <p:nvPr/>
          </p:nvSpPr>
          <p:spPr>
            <a:xfrm>
              <a:off x="7109589" y="5725888"/>
              <a:ext cx="9837" cy="593414"/>
            </a:xfrm>
            <a:custGeom>
              <a:avLst/>
              <a:gdLst>
                <a:gd name="connsiteX0" fmla="*/ 2717 w 9837"/>
                <a:gd name="connsiteY0" fmla="*/ -53 h 593414"/>
                <a:gd name="connsiteX1" fmla="*/ 3370 w 9837"/>
                <a:gd name="connsiteY1" fmla="*/ 5950 h 593414"/>
                <a:gd name="connsiteX2" fmla="*/ 4414 w 9837"/>
                <a:gd name="connsiteY2" fmla="*/ 23177 h 593414"/>
                <a:gd name="connsiteX3" fmla="*/ 7024 w 9837"/>
                <a:gd name="connsiteY3" fmla="*/ 86734 h 593414"/>
                <a:gd name="connsiteX4" fmla="*/ 9765 w 9837"/>
                <a:gd name="connsiteY4" fmla="*/ 296719 h 593414"/>
                <a:gd name="connsiteX5" fmla="*/ 5197 w 9837"/>
                <a:gd name="connsiteY5" fmla="*/ 506574 h 593414"/>
                <a:gd name="connsiteX6" fmla="*/ 2065 w 9837"/>
                <a:gd name="connsiteY6" fmla="*/ 570131 h 593414"/>
                <a:gd name="connsiteX7" fmla="*/ 890 w 9837"/>
                <a:gd name="connsiteY7" fmla="*/ 587357 h 593414"/>
                <a:gd name="connsiteX8" fmla="*/ 107 w 9837"/>
                <a:gd name="connsiteY8" fmla="*/ 593361 h 593414"/>
                <a:gd name="connsiteX9" fmla="*/ 107 w 9837"/>
                <a:gd name="connsiteY9" fmla="*/ 587357 h 593414"/>
                <a:gd name="connsiteX10" fmla="*/ 107 w 9837"/>
                <a:gd name="connsiteY10" fmla="*/ 570131 h 593414"/>
                <a:gd name="connsiteX11" fmla="*/ 1673 w 9837"/>
                <a:gd name="connsiteY11" fmla="*/ 506444 h 593414"/>
                <a:gd name="connsiteX12" fmla="*/ 4805 w 9837"/>
                <a:gd name="connsiteY12" fmla="*/ 296719 h 593414"/>
                <a:gd name="connsiteX13" fmla="*/ 3500 w 9837"/>
                <a:gd name="connsiteY13" fmla="*/ 86864 h 593414"/>
                <a:gd name="connsiteX14" fmla="*/ 2587 w 9837"/>
                <a:gd name="connsiteY14" fmla="*/ 23307 h 593414"/>
                <a:gd name="connsiteX15" fmla="*/ 2587 w 9837"/>
                <a:gd name="connsiteY15" fmla="*/ 5950 h 593414"/>
                <a:gd name="connsiteX16" fmla="*/ 2717 w 9837"/>
                <a:gd name="connsiteY16" fmla="*/ -53 h 59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37" h="593414">
                  <a:moveTo>
                    <a:pt x="2717" y="-53"/>
                  </a:moveTo>
                  <a:cubicBezTo>
                    <a:pt x="3122" y="1918"/>
                    <a:pt x="3344" y="3927"/>
                    <a:pt x="3370" y="5950"/>
                  </a:cubicBezTo>
                  <a:cubicBezTo>
                    <a:pt x="3370" y="10387"/>
                    <a:pt x="3370" y="16130"/>
                    <a:pt x="4414" y="23177"/>
                  </a:cubicBezTo>
                  <a:cubicBezTo>
                    <a:pt x="5197" y="38185"/>
                    <a:pt x="6111" y="59980"/>
                    <a:pt x="7024" y="86734"/>
                  </a:cubicBezTo>
                  <a:cubicBezTo>
                    <a:pt x="8720" y="140503"/>
                    <a:pt x="10026" y="214761"/>
                    <a:pt x="9765" y="296719"/>
                  </a:cubicBezTo>
                  <a:cubicBezTo>
                    <a:pt x="9503" y="378677"/>
                    <a:pt x="7415" y="453327"/>
                    <a:pt x="5197" y="506574"/>
                  </a:cubicBezTo>
                  <a:cubicBezTo>
                    <a:pt x="4022" y="533458"/>
                    <a:pt x="2978" y="555122"/>
                    <a:pt x="2065" y="570131"/>
                  </a:cubicBezTo>
                  <a:cubicBezTo>
                    <a:pt x="1543" y="577178"/>
                    <a:pt x="1151" y="582920"/>
                    <a:pt x="890" y="587357"/>
                  </a:cubicBezTo>
                  <a:cubicBezTo>
                    <a:pt x="968" y="589393"/>
                    <a:pt x="708" y="591416"/>
                    <a:pt x="107" y="593361"/>
                  </a:cubicBezTo>
                  <a:cubicBezTo>
                    <a:pt x="-89" y="591364"/>
                    <a:pt x="-89" y="589354"/>
                    <a:pt x="107" y="587357"/>
                  </a:cubicBezTo>
                  <a:cubicBezTo>
                    <a:pt x="107" y="582920"/>
                    <a:pt x="107" y="577178"/>
                    <a:pt x="107" y="570131"/>
                  </a:cubicBezTo>
                  <a:cubicBezTo>
                    <a:pt x="107" y="554470"/>
                    <a:pt x="1021" y="532936"/>
                    <a:pt x="1673" y="506444"/>
                  </a:cubicBezTo>
                  <a:cubicBezTo>
                    <a:pt x="2978" y="452805"/>
                    <a:pt x="4545" y="378677"/>
                    <a:pt x="4805" y="296719"/>
                  </a:cubicBezTo>
                  <a:cubicBezTo>
                    <a:pt x="5066" y="214761"/>
                    <a:pt x="4805" y="140111"/>
                    <a:pt x="3500" y="86864"/>
                  </a:cubicBezTo>
                  <a:cubicBezTo>
                    <a:pt x="3500" y="60763"/>
                    <a:pt x="2717" y="38968"/>
                    <a:pt x="2587" y="23307"/>
                  </a:cubicBezTo>
                  <a:cubicBezTo>
                    <a:pt x="2587" y="16130"/>
                    <a:pt x="2587" y="10257"/>
                    <a:pt x="2587" y="5950"/>
                  </a:cubicBezTo>
                  <a:cubicBezTo>
                    <a:pt x="2430" y="3953"/>
                    <a:pt x="2482" y="1943"/>
                    <a:pt x="2717" y="-5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2" name="Forma libre: forma 471">
              <a:extLst>
                <a:ext uri="{FF2B5EF4-FFF2-40B4-BE49-F238E27FC236}">
                  <a16:creationId xmlns:a16="http://schemas.microsoft.com/office/drawing/2014/main" id="{BD4DCE12-CE32-4AA6-B35C-5B146972CAE4}"/>
                </a:ext>
              </a:extLst>
            </p:cNvPr>
            <p:cNvSpPr/>
            <p:nvPr/>
          </p:nvSpPr>
          <p:spPr>
            <a:xfrm>
              <a:off x="6873416" y="5945229"/>
              <a:ext cx="211392" cy="204675"/>
            </a:xfrm>
            <a:custGeom>
              <a:avLst/>
              <a:gdLst>
                <a:gd name="connsiteX0" fmla="*/ 211353 w 211392"/>
                <a:gd name="connsiteY0" fmla="*/ 199141 h 204675"/>
                <a:gd name="connsiteX1" fmla="*/ 69884 w 211392"/>
                <a:gd name="connsiteY1" fmla="*/ 9254 h 204675"/>
                <a:gd name="connsiteX2" fmla="*/ 10895 w 211392"/>
                <a:gd name="connsiteY2" fmla="*/ 8340 h 204675"/>
                <a:gd name="connsiteX3" fmla="*/ 6457 w 211392"/>
                <a:gd name="connsiteY3" fmla="*/ 67068 h 204675"/>
                <a:gd name="connsiteX4" fmla="*/ 210048 w 211392"/>
                <a:gd name="connsiteY4" fmla="*/ 204622 h 20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92" h="204675">
                  <a:moveTo>
                    <a:pt x="211353" y="199141"/>
                  </a:moveTo>
                  <a:cubicBezTo>
                    <a:pt x="197572" y="116739"/>
                    <a:pt x="144899" y="46030"/>
                    <a:pt x="69884" y="9254"/>
                  </a:cubicBezTo>
                  <a:cubicBezTo>
                    <a:pt x="50960" y="249"/>
                    <a:pt x="26425" y="-5755"/>
                    <a:pt x="10895" y="8340"/>
                  </a:cubicBezTo>
                  <a:cubicBezTo>
                    <a:pt x="-4636" y="22435"/>
                    <a:pt x="-1242" y="47492"/>
                    <a:pt x="6457" y="67068"/>
                  </a:cubicBezTo>
                  <a:cubicBezTo>
                    <a:pt x="40415" y="149744"/>
                    <a:pt x="120677" y="203970"/>
                    <a:pt x="210048" y="204622"/>
                  </a:cubicBezTo>
                </a:path>
              </a:pathLst>
            </a:custGeom>
            <a:solidFill>
              <a:srgbClr val="E8505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3" name="Forma libre: forma 472">
              <a:extLst>
                <a:ext uri="{FF2B5EF4-FFF2-40B4-BE49-F238E27FC236}">
                  <a16:creationId xmlns:a16="http://schemas.microsoft.com/office/drawing/2014/main" id="{A2375B00-EFB5-4F4D-BAF1-F4C278D4494B}"/>
                </a:ext>
              </a:extLst>
            </p:cNvPr>
            <p:cNvSpPr/>
            <p:nvPr/>
          </p:nvSpPr>
          <p:spPr>
            <a:xfrm>
              <a:off x="6952463" y="6018092"/>
              <a:ext cx="160195" cy="268321"/>
            </a:xfrm>
            <a:custGeom>
              <a:avLst/>
              <a:gdLst>
                <a:gd name="connsiteX0" fmla="*/ -28 w 160195"/>
                <a:gd name="connsiteY0" fmla="*/ -53 h 268321"/>
                <a:gd name="connsiteX1" fmla="*/ 11979 w 160195"/>
                <a:gd name="connsiteY1" fmla="*/ 5167 h 268321"/>
                <a:gd name="connsiteX2" fmla="*/ 25030 w 160195"/>
                <a:gd name="connsiteY2" fmla="*/ 12345 h 268321"/>
                <a:gd name="connsiteX3" fmla="*/ 42256 w 160195"/>
                <a:gd name="connsiteY3" fmla="*/ 23177 h 268321"/>
                <a:gd name="connsiteX4" fmla="*/ 61963 w 160195"/>
                <a:gd name="connsiteY4" fmla="*/ 38055 h 268321"/>
                <a:gd name="connsiteX5" fmla="*/ 82974 w 160195"/>
                <a:gd name="connsiteY5" fmla="*/ 57109 h 268321"/>
                <a:gd name="connsiteX6" fmla="*/ 122779 w 160195"/>
                <a:gd name="connsiteY6" fmla="*/ 108268 h 268321"/>
                <a:gd name="connsiteX7" fmla="*/ 148880 w 160195"/>
                <a:gd name="connsiteY7" fmla="*/ 167648 h 268321"/>
                <a:gd name="connsiteX8" fmla="*/ 155536 w 160195"/>
                <a:gd name="connsiteY8" fmla="*/ 195185 h 268321"/>
                <a:gd name="connsiteX9" fmla="*/ 158929 w 160195"/>
                <a:gd name="connsiteY9" fmla="*/ 219590 h 268321"/>
                <a:gd name="connsiteX10" fmla="*/ 159843 w 160195"/>
                <a:gd name="connsiteY10" fmla="*/ 239818 h 268321"/>
                <a:gd name="connsiteX11" fmla="*/ 159843 w 160195"/>
                <a:gd name="connsiteY11" fmla="*/ 255218 h 268321"/>
                <a:gd name="connsiteX12" fmla="*/ 158407 w 160195"/>
                <a:gd name="connsiteY12" fmla="*/ 268269 h 268321"/>
                <a:gd name="connsiteX13" fmla="*/ 155928 w 160195"/>
                <a:gd name="connsiteY13" fmla="*/ 219981 h 268321"/>
                <a:gd name="connsiteX14" fmla="*/ 152012 w 160195"/>
                <a:gd name="connsiteY14" fmla="*/ 195968 h 268321"/>
                <a:gd name="connsiteX15" fmla="*/ 145096 w 160195"/>
                <a:gd name="connsiteY15" fmla="*/ 168953 h 268321"/>
                <a:gd name="connsiteX16" fmla="*/ 79842 w 160195"/>
                <a:gd name="connsiteY16" fmla="*/ 60241 h 268321"/>
                <a:gd name="connsiteX17" fmla="*/ 59483 w 160195"/>
                <a:gd name="connsiteY17" fmla="*/ 41056 h 268321"/>
                <a:gd name="connsiteX18" fmla="*/ 40429 w 160195"/>
                <a:gd name="connsiteY18" fmla="*/ 26048 h 268321"/>
                <a:gd name="connsiteX19" fmla="*/ -28 w 160195"/>
                <a:gd name="connsiteY19" fmla="*/ -53 h 26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0195" h="268321">
                  <a:moveTo>
                    <a:pt x="-28" y="-53"/>
                  </a:moveTo>
                  <a:cubicBezTo>
                    <a:pt x="4122" y="1343"/>
                    <a:pt x="8129" y="3092"/>
                    <a:pt x="11979" y="5167"/>
                  </a:cubicBezTo>
                  <a:cubicBezTo>
                    <a:pt x="16455" y="7334"/>
                    <a:pt x="20801" y="9722"/>
                    <a:pt x="25030" y="12345"/>
                  </a:cubicBezTo>
                  <a:cubicBezTo>
                    <a:pt x="30967" y="15647"/>
                    <a:pt x="36710" y="19262"/>
                    <a:pt x="42256" y="23177"/>
                  </a:cubicBezTo>
                  <a:cubicBezTo>
                    <a:pt x="49108" y="27758"/>
                    <a:pt x="55686" y="32730"/>
                    <a:pt x="61963" y="38055"/>
                  </a:cubicBezTo>
                  <a:cubicBezTo>
                    <a:pt x="69323" y="44006"/>
                    <a:pt x="76332" y="50362"/>
                    <a:pt x="82974" y="57109"/>
                  </a:cubicBezTo>
                  <a:cubicBezTo>
                    <a:pt x="98139" y="72600"/>
                    <a:pt x="111490" y="89762"/>
                    <a:pt x="122779" y="108268"/>
                  </a:cubicBezTo>
                  <a:cubicBezTo>
                    <a:pt x="133820" y="126943"/>
                    <a:pt x="142577" y="146884"/>
                    <a:pt x="148880" y="167648"/>
                  </a:cubicBezTo>
                  <a:cubicBezTo>
                    <a:pt x="151673" y="176679"/>
                    <a:pt x="153892" y="185880"/>
                    <a:pt x="155536" y="195185"/>
                  </a:cubicBezTo>
                  <a:cubicBezTo>
                    <a:pt x="157154" y="203250"/>
                    <a:pt x="158290" y="211394"/>
                    <a:pt x="158929" y="219590"/>
                  </a:cubicBezTo>
                  <a:cubicBezTo>
                    <a:pt x="159647" y="226311"/>
                    <a:pt x="159960" y="233058"/>
                    <a:pt x="159843" y="239818"/>
                  </a:cubicBezTo>
                  <a:cubicBezTo>
                    <a:pt x="160261" y="244947"/>
                    <a:pt x="160261" y="250089"/>
                    <a:pt x="159843" y="255218"/>
                  </a:cubicBezTo>
                  <a:cubicBezTo>
                    <a:pt x="159712" y="259603"/>
                    <a:pt x="159243" y="263962"/>
                    <a:pt x="158407" y="268269"/>
                  </a:cubicBezTo>
                  <a:cubicBezTo>
                    <a:pt x="157233" y="268269"/>
                    <a:pt x="159190" y="249606"/>
                    <a:pt x="155928" y="219981"/>
                  </a:cubicBezTo>
                  <a:cubicBezTo>
                    <a:pt x="155040" y="211916"/>
                    <a:pt x="153735" y="203903"/>
                    <a:pt x="152012" y="195968"/>
                  </a:cubicBezTo>
                  <a:cubicBezTo>
                    <a:pt x="150172" y="186846"/>
                    <a:pt x="147862" y="177841"/>
                    <a:pt x="145096" y="168953"/>
                  </a:cubicBezTo>
                  <a:cubicBezTo>
                    <a:pt x="132136" y="128118"/>
                    <a:pt x="109794" y="90884"/>
                    <a:pt x="79842" y="60241"/>
                  </a:cubicBezTo>
                  <a:cubicBezTo>
                    <a:pt x="73382" y="53507"/>
                    <a:pt x="66596" y="47099"/>
                    <a:pt x="59483" y="41056"/>
                  </a:cubicBezTo>
                  <a:cubicBezTo>
                    <a:pt x="53415" y="35706"/>
                    <a:pt x="47046" y="30695"/>
                    <a:pt x="40429" y="26048"/>
                  </a:cubicBezTo>
                  <a:cubicBezTo>
                    <a:pt x="16285" y="8560"/>
                    <a:pt x="-550" y="861"/>
                    <a:pt x="-28" y="-5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</p:grpSp>
      <p:grpSp>
        <p:nvGrpSpPr>
          <p:cNvPr id="474" name="Gráfico 4">
            <a:extLst>
              <a:ext uri="{FF2B5EF4-FFF2-40B4-BE49-F238E27FC236}">
                <a16:creationId xmlns:a16="http://schemas.microsoft.com/office/drawing/2014/main" id="{5ACCCF2A-E4E1-479F-BC32-5DF5696FF4E2}"/>
              </a:ext>
            </a:extLst>
          </p:cNvPr>
          <p:cNvGrpSpPr/>
          <p:nvPr/>
        </p:nvGrpSpPr>
        <p:grpSpPr>
          <a:xfrm>
            <a:off x="7925103" y="1419183"/>
            <a:ext cx="1553861" cy="4115329"/>
            <a:chOff x="7604671" y="1395294"/>
            <a:chExt cx="1885120" cy="4992653"/>
          </a:xfrm>
        </p:grpSpPr>
        <p:sp>
          <p:nvSpPr>
            <p:cNvPr id="475" name="Forma libre: forma 474">
              <a:extLst>
                <a:ext uri="{FF2B5EF4-FFF2-40B4-BE49-F238E27FC236}">
                  <a16:creationId xmlns:a16="http://schemas.microsoft.com/office/drawing/2014/main" id="{C75EB164-B959-4503-9EDB-86C5EDE126C4}"/>
                </a:ext>
              </a:extLst>
            </p:cNvPr>
            <p:cNvSpPr/>
            <p:nvPr/>
          </p:nvSpPr>
          <p:spPr>
            <a:xfrm>
              <a:off x="9034840" y="1855015"/>
              <a:ext cx="297816" cy="481159"/>
            </a:xfrm>
            <a:custGeom>
              <a:avLst/>
              <a:gdLst>
                <a:gd name="connsiteX0" fmla="*/ 67563 w 297816"/>
                <a:gd name="connsiteY0" fmla="*/ 475426 h 481159"/>
                <a:gd name="connsiteX1" fmla="*/ -40 w 297816"/>
                <a:gd name="connsiteY1" fmla="*/ 310205 h 481159"/>
                <a:gd name="connsiteX2" fmla="*/ 18492 w 297816"/>
                <a:gd name="connsiteY2" fmla="*/ 140546 h 481159"/>
                <a:gd name="connsiteX3" fmla="*/ 43027 w 297816"/>
                <a:gd name="connsiteY3" fmla="*/ 160905 h 481159"/>
                <a:gd name="connsiteX4" fmla="*/ 46682 w 297816"/>
                <a:gd name="connsiteY4" fmla="*/ 220286 h 481159"/>
                <a:gd name="connsiteX5" fmla="*/ 60776 w 297816"/>
                <a:gd name="connsiteY5" fmla="*/ 258002 h 481159"/>
                <a:gd name="connsiteX6" fmla="*/ 80092 w 297816"/>
                <a:gd name="connsiteY6" fmla="*/ 228247 h 481159"/>
                <a:gd name="connsiteX7" fmla="*/ 100189 w 297816"/>
                <a:gd name="connsiteY7" fmla="*/ 116924 h 481159"/>
                <a:gd name="connsiteX8" fmla="*/ 125508 w 297816"/>
                <a:gd name="connsiteY8" fmla="*/ 44754 h 481159"/>
                <a:gd name="connsiteX9" fmla="*/ 136731 w 297816"/>
                <a:gd name="connsiteY9" fmla="*/ 110660 h 481159"/>
                <a:gd name="connsiteX10" fmla="*/ 124334 w 297816"/>
                <a:gd name="connsiteY10" fmla="*/ 188964 h 481159"/>
                <a:gd name="connsiteX11" fmla="*/ 135426 w 297816"/>
                <a:gd name="connsiteY11" fmla="*/ 179437 h 481159"/>
                <a:gd name="connsiteX12" fmla="*/ 164138 w 297816"/>
                <a:gd name="connsiteY12" fmla="*/ 46190 h 481159"/>
                <a:gd name="connsiteX13" fmla="*/ 190239 w 297816"/>
                <a:gd name="connsiteY13" fmla="*/ -10 h 481159"/>
                <a:gd name="connsiteX14" fmla="*/ 199505 w 297816"/>
                <a:gd name="connsiteY14" fmla="*/ 45668 h 481159"/>
                <a:gd name="connsiteX15" fmla="*/ 183974 w 297816"/>
                <a:gd name="connsiteY15" fmla="*/ 189225 h 481159"/>
                <a:gd name="connsiteX16" fmla="*/ 204333 w 297816"/>
                <a:gd name="connsiteY16" fmla="*/ 121492 h 481159"/>
                <a:gd name="connsiteX17" fmla="*/ 218559 w 297816"/>
                <a:gd name="connsiteY17" fmla="*/ 63025 h 481159"/>
                <a:gd name="connsiteX18" fmla="*/ 243356 w 297816"/>
                <a:gd name="connsiteY18" fmla="*/ 36924 h 481159"/>
                <a:gd name="connsiteX19" fmla="*/ 259146 w 297816"/>
                <a:gd name="connsiteY19" fmla="*/ 52976 h 481159"/>
                <a:gd name="connsiteX20" fmla="*/ 233045 w 297816"/>
                <a:gd name="connsiteY20" fmla="*/ 175653 h 481159"/>
                <a:gd name="connsiteX21" fmla="*/ 219994 w 297816"/>
                <a:gd name="connsiteY21" fmla="*/ 235164 h 481159"/>
                <a:gd name="connsiteX22" fmla="*/ 241007 w 297816"/>
                <a:gd name="connsiteY22" fmla="*/ 211411 h 481159"/>
                <a:gd name="connsiteX23" fmla="*/ 255753 w 297816"/>
                <a:gd name="connsiteY23" fmla="*/ 171476 h 481159"/>
                <a:gd name="connsiteX24" fmla="*/ 281854 w 297816"/>
                <a:gd name="connsiteY24" fmla="*/ 113140 h 481159"/>
                <a:gd name="connsiteX25" fmla="*/ 297777 w 297816"/>
                <a:gd name="connsiteY25" fmla="*/ 122536 h 481159"/>
                <a:gd name="connsiteX26" fmla="*/ 275460 w 297816"/>
                <a:gd name="connsiteY26" fmla="*/ 225637 h 481159"/>
                <a:gd name="connsiteX27" fmla="*/ 232785 w 297816"/>
                <a:gd name="connsiteY27" fmla="*/ 343093 h 481159"/>
                <a:gd name="connsiteX28" fmla="*/ 191675 w 297816"/>
                <a:gd name="connsiteY28" fmla="*/ 431576 h 481159"/>
                <a:gd name="connsiteX29" fmla="*/ 187498 w 297816"/>
                <a:gd name="connsiteY29" fmla="*/ 480386 h 481159"/>
                <a:gd name="connsiteX30" fmla="*/ 67563 w 297816"/>
                <a:gd name="connsiteY30" fmla="*/ 475426 h 48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7816" h="481159">
                  <a:moveTo>
                    <a:pt x="67563" y="475426"/>
                  </a:moveTo>
                  <a:cubicBezTo>
                    <a:pt x="67563" y="475426"/>
                    <a:pt x="222" y="338786"/>
                    <a:pt x="-40" y="310205"/>
                  </a:cubicBezTo>
                  <a:lnTo>
                    <a:pt x="18492" y="140546"/>
                  </a:lnTo>
                  <a:cubicBezTo>
                    <a:pt x="18492" y="140546"/>
                    <a:pt x="30238" y="131933"/>
                    <a:pt x="43027" y="160905"/>
                  </a:cubicBezTo>
                  <a:cubicBezTo>
                    <a:pt x="50558" y="179803"/>
                    <a:pt x="51836" y="200605"/>
                    <a:pt x="46682" y="220286"/>
                  </a:cubicBezTo>
                  <a:lnTo>
                    <a:pt x="60776" y="258002"/>
                  </a:lnTo>
                  <a:lnTo>
                    <a:pt x="80092" y="228247"/>
                  </a:lnTo>
                  <a:lnTo>
                    <a:pt x="100189" y="116924"/>
                  </a:lnTo>
                  <a:cubicBezTo>
                    <a:pt x="100189" y="116924"/>
                    <a:pt x="113240" y="36663"/>
                    <a:pt x="125508" y="44754"/>
                  </a:cubicBezTo>
                  <a:cubicBezTo>
                    <a:pt x="137775" y="52846"/>
                    <a:pt x="142213" y="75945"/>
                    <a:pt x="136731" y="110660"/>
                  </a:cubicBezTo>
                  <a:cubicBezTo>
                    <a:pt x="131250" y="145375"/>
                    <a:pt x="124334" y="188964"/>
                    <a:pt x="124334" y="188964"/>
                  </a:cubicBezTo>
                  <a:cubicBezTo>
                    <a:pt x="124334" y="188964"/>
                    <a:pt x="123159" y="202015"/>
                    <a:pt x="135426" y="179437"/>
                  </a:cubicBezTo>
                  <a:cubicBezTo>
                    <a:pt x="147694" y="156860"/>
                    <a:pt x="159440" y="59371"/>
                    <a:pt x="164138" y="46190"/>
                  </a:cubicBezTo>
                  <a:cubicBezTo>
                    <a:pt x="168836" y="33009"/>
                    <a:pt x="169880" y="-1445"/>
                    <a:pt x="190239" y="-10"/>
                  </a:cubicBezTo>
                  <a:cubicBezTo>
                    <a:pt x="210598" y="1426"/>
                    <a:pt x="199505" y="45668"/>
                    <a:pt x="199505" y="45668"/>
                  </a:cubicBezTo>
                  <a:lnTo>
                    <a:pt x="183974" y="189225"/>
                  </a:lnTo>
                  <a:cubicBezTo>
                    <a:pt x="183974" y="189225"/>
                    <a:pt x="201071" y="131411"/>
                    <a:pt x="204333" y="121492"/>
                  </a:cubicBezTo>
                  <a:cubicBezTo>
                    <a:pt x="207596" y="111574"/>
                    <a:pt x="212426" y="80252"/>
                    <a:pt x="218559" y="63025"/>
                  </a:cubicBezTo>
                  <a:cubicBezTo>
                    <a:pt x="224693" y="45798"/>
                    <a:pt x="234611" y="36924"/>
                    <a:pt x="243356" y="36924"/>
                  </a:cubicBezTo>
                  <a:cubicBezTo>
                    <a:pt x="252034" y="37263"/>
                    <a:pt x="258951" y="44297"/>
                    <a:pt x="259146" y="52976"/>
                  </a:cubicBezTo>
                  <a:lnTo>
                    <a:pt x="233045" y="175653"/>
                  </a:lnTo>
                  <a:cubicBezTo>
                    <a:pt x="227695" y="195255"/>
                    <a:pt x="223336" y="215118"/>
                    <a:pt x="219994" y="235164"/>
                  </a:cubicBezTo>
                  <a:cubicBezTo>
                    <a:pt x="221169" y="238557"/>
                    <a:pt x="241007" y="211411"/>
                    <a:pt x="241007" y="211411"/>
                  </a:cubicBezTo>
                  <a:lnTo>
                    <a:pt x="255753" y="171476"/>
                  </a:lnTo>
                  <a:cubicBezTo>
                    <a:pt x="255753" y="171476"/>
                    <a:pt x="267368" y="115097"/>
                    <a:pt x="281854" y="113140"/>
                  </a:cubicBezTo>
                  <a:cubicBezTo>
                    <a:pt x="296341" y="111182"/>
                    <a:pt x="297777" y="122536"/>
                    <a:pt x="297777" y="122536"/>
                  </a:cubicBezTo>
                  <a:lnTo>
                    <a:pt x="275460" y="225637"/>
                  </a:lnTo>
                  <a:lnTo>
                    <a:pt x="232785" y="343093"/>
                  </a:lnTo>
                  <a:lnTo>
                    <a:pt x="191675" y="431576"/>
                  </a:lnTo>
                  <a:cubicBezTo>
                    <a:pt x="191257" y="447916"/>
                    <a:pt x="189861" y="464216"/>
                    <a:pt x="187498" y="480386"/>
                  </a:cubicBezTo>
                  <a:cubicBezTo>
                    <a:pt x="184628" y="483518"/>
                    <a:pt x="67563" y="475426"/>
                    <a:pt x="67563" y="475426"/>
                  </a:cubicBezTo>
                  <a:close/>
                </a:path>
              </a:pathLst>
            </a:custGeom>
            <a:solidFill>
              <a:srgbClr val="AA655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6" name="Forma libre: forma 475">
              <a:extLst>
                <a:ext uri="{FF2B5EF4-FFF2-40B4-BE49-F238E27FC236}">
                  <a16:creationId xmlns:a16="http://schemas.microsoft.com/office/drawing/2014/main" id="{5F876FDB-CAFC-45B2-A8AF-F1B6FBB326F2}"/>
                </a:ext>
              </a:extLst>
            </p:cNvPr>
            <p:cNvSpPr/>
            <p:nvPr/>
          </p:nvSpPr>
          <p:spPr>
            <a:xfrm>
              <a:off x="9063813" y="2092450"/>
              <a:ext cx="48940" cy="63948"/>
            </a:xfrm>
            <a:custGeom>
              <a:avLst/>
              <a:gdLst>
                <a:gd name="connsiteX0" fmla="*/ 48900 w 48940"/>
                <a:gd name="connsiteY0" fmla="*/ -53 h 63948"/>
                <a:gd name="connsiteX1" fmla="*/ -40 w 48940"/>
                <a:gd name="connsiteY1" fmla="*/ 63895 h 63948"/>
                <a:gd name="connsiteX2" fmla="*/ 48900 w 48940"/>
                <a:gd name="connsiteY2" fmla="*/ -53 h 6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940" h="63948">
                  <a:moveTo>
                    <a:pt x="48900" y="-53"/>
                  </a:moveTo>
                  <a:cubicBezTo>
                    <a:pt x="36293" y="23856"/>
                    <a:pt x="19758" y="45481"/>
                    <a:pt x="-40" y="63895"/>
                  </a:cubicBezTo>
                  <a:cubicBezTo>
                    <a:pt x="12566" y="39986"/>
                    <a:pt x="29115" y="18361"/>
                    <a:pt x="48900" y="-53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7" name="Forma libre: forma 476">
              <a:extLst>
                <a:ext uri="{FF2B5EF4-FFF2-40B4-BE49-F238E27FC236}">
                  <a16:creationId xmlns:a16="http://schemas.microsoft.com/office/drawing/2014/main" id="{617CB369-F3F7-4A9E-A908-907480B58540}"/>
                </a:ext>
              </a:extLst>
            </p:cNvPr>
            <p:cNvSpPr/>
            <p:nvPr/>
          </p:nvSpPr>
          <p:spPr>
            <a:xfrm>
              <a:off x="9144727" y="2131839"/>
              <a:ext cx="105058" cy="62927"/>
            </a:xfrm>
            <a:custGeom>
              <a:avLst/>
              <a:gdLst>
                <a:gd name="connsiteX0" fmla="*/ 105019 w 105058"/>
                <a:gd name="connsiteY0" fmla="*/ -30 h 62927"/>
                <a:gd name="connsiteX1" fmla="*/ 47857 w 105058"/>
                <a:gd name="connsiteY1" fmla="*/ 23723 h 62927"/>
                <a:gd name="connsiteX2" fmla="*/ -40 w 105058"/>
                <a:gd name="connsiteY2" fmla="*/ 62875 h 62927"/>
                <a:gd name="connsiteX3" fmla="*/ 44333 w 105058"/>
                <a:gd name="connsiteY3" fmla="*/ 17850 h 62927"/>
                <a:gd name="connsiteX4" fmla="*/ 105019 w 105058"/>
                <a:gd name="connsiteY4" fmla="*/ -30 h 6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" h="62927">
                  <a:moveTo>
                    <a:pt x="105019" y="-30"/>
                  </a:moveTo>
                  <a:cubicBezTo>
                    <a:pt x="85273" y="6091"/>
                    <a:pt x="66127" y="14052"/>
                    <a:pt x="47857" y="23723"/>
                  </a:cubicBezTo>
                  <a:cubicBezTo>
                    <a:pt x="30773" y="35338"/>
                    <a:pt x="14747" y="48441"/>
                    <a:pt x="-40" y="62875"/>
                  </a:cubicBezTo>
                  <a:cubicBezTo>
                    <a:pt x="9840" y="43716"/>
                    <a:pt x="25318" y="28003"/>
                    <a:pt x="44333" y="17850"/>
                  </a:cubicBezTo>
                  <a:cubicBezTo>
                    <a:pt x="62225" y="5752"/>
                    <a:pt x="83432" y="-486"/>
                    <a:pt x="105019" y="-30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8" name="Forma libre: forma 477">
              <a:extLst>
                <a:ext uri="{FF2B5EF4-FFF2-40B4-BE49-F238E27FC236}">
                  <a16:creationId xmlns:a16="http://schemas.microsoft.com/office/drawing/2014/main" id="{0132C23B-642E-4659-83DE-5F69BF3E2181}"/>
                </a:ext>
              </a:extLst>
            </p:cNvPr>
            <p:cNvSpPr/>
            <p:nvPr/>
          </p:nvSpPr>
          <p:spPr>
            <a:xfrm>
              <a:off x="9337414" y="1983216"/>
              <a:ext cx="58330" cy="205548"/>
            </a:xfrm>
            <a:custGeom>
              <a:avLst/>
              <a:gdLst>
                <a:gd name="connsiteX0" fmla="*/ 32 w 58330"/>
                <a:gd name="connsiteY0" fmla="*/ 205495 h 205548"/>
                <a:gd name="connsiteX1" fmla="*/ 17128 w 58330"/>
                <a:gd name="connsiteY1" fmla="*/ 178480 h 205548"/>
                <a:gd name="connsiteX2" fmla="*/ 51582 w 58330"/>
                <a:gd name="connsiteY2" fmla="*/ 31791 h 205548"/>
                <a:gd name="connsiteX3" fmla="*/ 48189 w 58330"/>
                <a:gd name="connsiteY3" fmla="*/ -53 h 205548"/>
                <a:gd name="connsiteX4" fmla="*/ 56411 w 58330"/>
                <a:gd name="connsiteY4" fmla="*/ 31269 h 205548"/>
                <a:gd name="connsiteX5" fmla="*/ 52496 w 58330"/>
                <a:gd name="connsiteY5" fmla="*/ 109573 h 205548"/>
                <a:gd name="connsiteX6" fmla="*/ 21174 w 58330"/>
                <a:gd name="connsiteY6" fmla="*/ 181090 h 205548"/>
                <a:gd name="connsiteX7" fmla="*/ 32 w 58330"/>
                <a:gd name="connsiteY7" fmla="*/ 205495 h 20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30" h="205548">
                  <a:moveTo>
                    <a:pt x="32" y="205495"/>
                  </a:moveTo>
                  <a:cubicBezTo>
                    <a:pt x="-882" y="204712"/>
                    <a:pt x="7079" y="195185"/>
                    <a:pt x="17128" y="178480"/>
                  </a:cubicBezTo>
                  <a:cubicBezTo>
                    <a:pt x="43660" y="134382"/>
                    <a:pt x="55706" y="83080"/>
                    <a:pt x="51582" y="31791"/>
                  </a:cubicBezTo>
                  <a:cubicBezTo>
                    <a:pt x="50016" y="12215"/>
                    <a:pt x="47145" y="338"/>
                    <a:pt x="48189" y="-53"/>
                  </a:cubicBezTo>
                  <a:cubicBezTo>
                    <a:pt x="52770" y="9813"/>
                    <a:pt x="55562" y="20423"/>
                    <a:pt x="56411" y="31269"/>
                  </a:cubicBezTo>
                  <a:cubicBezTo>
                    <a:pt x="59869" y="57396"/>
                    <a:pt x="58551" y="83928"/>
                    <a:pt x="52496" y="109573"/>
                  </a:cubicBezTo>
                  <a:cubicBezTo>
                    <a:pt x="46518" y="135126"/>
                    <a:pt x="35908" y="159374"/>
                    <a:pt x="21174" y="181090"/>
                  </a:cubicBezTo>
                  <a:cubicBezTo>
                    <a:pt x="15549" y="190356"/>
                    <a:pt x="8397" y="198604"/>
                    <a:pt x="32" y="205495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9" name="Forma libre: forma 478">
              <a:extLst>
                <a:ext uri="{FF2B5EF4-FFF2-40B4-BE49-F238E27FC236}">
                  <a16:creationId xmlns:a16="http://schemas.microsoft.com/office/drawing/2014/main" id="{98F051FB-DD77-4012-BFFE-E04922E1962C}"/>
                </a:ext>
              </a:extLst>
            </p:cNvPr>
            <p:cNvSpPr/>
            <p:nvPr/>
          </p:nvSpPr>
          <p:spPr>
            <a:xfrm>
              <a:off x="9418008" y="1979823"/>
              <a:ext cx="33593" cy="211551"/>
            </a:xfrm>
            <a:custGeom>
              <a:avLst/>
              <a:gdLst>
                <a:gd name="connsiteX0" fmla="*/ -40 w 33593"/>
                <a:gd name="connsiteY0" fmla="*/ 211498 h 211551"/>
                <a:gd name="connsiteX1" fmla="*/ 26062 w 33593"/>
                <a:gd name="connsiteY1" fmla="*/ 107093 h 211551"/>
                <a:gd name="connsiteX2" fmla="*/ 15360 w 33593"/>
                <a:gd name="connsiteY2" fmla="*/ -53 h 211551"/>
                <a:gd name="connsiteX3" fmla="*/ 26323 w 33593"/>
                <a:gd name="connsiteY3" fmla="*/ 30224 h 211551"/>
                <a:gd name="connsiteX4" fmla="*/ 32848 w 33593"/>
                <a:gd name="connsiteY4" fmla="*/ 107615 h 211551"/>
                <a:gd name="connsiteX5" fmla="*/ 14969 w 33593"/>
                <a:gd name="connsiteY5" fmla="*/ 183309 h 211551"/>
                <a:gd name="connsiteX6" fmla="*/ -40 w 33593"/>
                <a:gd name="connsiteY6" fmla="*/ 211498 h 21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93" h="211551">
                  <a:moveTo>
                    <a:pt x="-40" y="211498"/>
                  </a:moveTo>
                  <a:cubicBezTo>
                    <a:pt x="13677" y="178141"/>
                    <a:pt x="22460" y="142969"/>
                    <a:pt x="26062" y="107093"/>
                  </a:cubicBezTo>
                  <a:cubicBezTo>
                    <a:pt x="27511" y="71047"/>
                    <a:pt x="23909" y="34988"/>
                    <a:pt x="15360" y="-53"/>
                  </a:cubicBezTo>
                  <a:cubicBezTo>
                    <a:pt x="20554" y="9409"/>
                    <a:pt x="24261" y="19627"/>
                    <a:pt x="26323" y="30224"/>
                  </a:cubicBezTo>
                  <a:cubicBezTo>
                    <a:pt x="32626" y="55504"/>
                    <a:pt x="34832" y="81631"/>
                    <a:pt x="32848" y="107615"/>
                  </a:cubicBezTo>
                  <a:cubicBezTo>
                    <a:pt x="30851" y="133625"/>
                    <a:pt x="24822" y="159165"/>
                    <a:pt x="14969" y="183309"/>
                  </a:cubicBezTo>
                  <a:cubicBezTo>
                    <a:pt x="11537" y="193462"/>
                    <a:pt x="6473" y="202989"/>
                    <a:pt x="-40" y="211498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0" name="Forma libre: forma 479">
              <a:extLst>
                <a:ext uri="{FF2B5EF4-FFF2-40B4-BE49-F238E27FC236}">
                  <a16:creationId xmlns:a16="http://schemas.microsoft.com/office/drawing/2014/main" id="{2E19A889-706E-4012-98C8-65B69104FFDD}"/>
                </a:ext>
              </a:extLst>
            </p:cNvPr>
            <p:cNvSpPr/>
            <p:nvPr/>
          </p:nvSpPr>
          <p:spPr>
            <a:xfrm>
              <a:off x="9066668" y="1781583"/>
              <a:ext cx="81582" cy="110278"/>
            </a:xfrm>
            <a:custGeom>
              <a:avLst/>
              <a:gdLst>
                <a:gd name="connsiteX0" fmla="*/ 498 w 81582"/>
                <a:gd name="connsiteY0" fmla="*/ 109573 h 110278"/>
                <a:gd name="connsiteX1" fmla="*/ 2194 w 81582"/>
                <a:gd name="connsiteY1" fmla="*/ 88300 h 110278"/>
                <a:gd name="connsiteX2" fmla="*/ 62097 w 81582"/>
                <a:gd name="connsiteY2" fmla="*/ 7125 h 110278"/>
                <a:gd name="connsiteX3" fmla="*/ 81543 w 81582"/>
                <a:gd name="connsiteY3" fmla="*/ -53 h 110278"/>
                <a:gd name="connsiteX4" fmla="*/ 237 w 81582"/>
                <a:gd name="connsiteY4" fmla="*/ 110225 h 11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582" h="110278">
                  <a:moveTo>
                    <a:pt x="498" y="109573"/>
                  </a:moveTo>
                  <a:cubicBezTo>
                    <a:pt x="-598" y="102447"/>
                    <a:pt x="-11" y="95165"/>
                    <a:pt x="2194" y="88300"/>
                  </a:cubicBezTo>
                  <a:cubicBezTo>
                    <a:pt x="10273" y="54212"/>
                    <a:pt x="31898" y="24887"/>
                    <a:pt x="62097" y="7125"/>
                  </a:cubicBezTo>
                  <a:cubicBezTo>
                    <a:pt x="67970" y="3327"/>
                    <a:pt x="74613" y="874"/>
                    <a:pt x="81543" y="-53"/>
                  </a:cubicBezTo>
                  <a:cubicBezTo>
                    <a:pt x="39885" y="23347"/>
                    <a:pt x="10273" y="63504"/>
                    <a:pt x="237" y="110225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1" name="Forma libre: forma 480">
              <a:extLst>
                <a:ext uri="{FF2B5EF4-FFF2-40B4-BE49-F238E27FC236}">
                  <a16:creationId xmlns:a16="http://schemas.microsoft.com/office/drawing/2014/main" id="{8237BD09-E011-4039-A300-CAA9488A3BA7}"/>
                </a:ext>
              </a:extLst>
            </p:cNvPr>
            <p:cNvSpPr/>
            <p:nvPr/>
          </p:nvSpPr>
          <p:spPr>
            <a:xfrm>
              <a:off x="9014481" y="1759919"/>
              <a:ext cx="96444" cy="109495"/>
            </a:xfrm>
            <a:custGeom>
              <a:avLst/>
              <a:gdLst>
                <a:gd name="connsiteX0" fmla="*/ -40 w 96444"/>
                <a:gd name="connsiteY0" fmla="*/ 109442 h 109495"/>
                <a:gd name="connsiteX1" fmla="*/ 96405 w 96444"/>
                <a:gd name="connsiteY1" fmla="*/ -53 h 109495"/>
                <a:gd name="connsiteX2" fmla="*/ 39243 w 96444"/>
                <a:gd name="connsiteY2" fmla="*/ 46799 h 109495"/>
                <a:gd name="connsiteX3" fmla="*/ -40 w 96444"/>
                <a:gd name="connsiteY3" fmla="*/ 109442 h 1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444" h="109495">
                  <a:moveTo>
                    <a:pt x="-40" y="109442"/>
                  </a:moveTo>
                  <a:cubicBezTo>
                    <a:pt x="11302" y="58871"/>
                    <a:pt x="47674" y="17591"/>
                    <a:pt x="96405" y="-53"/>
                  </a:cubicBezTo>
                  <a:cubicBezTo>
                    <a:pt x="75589" y="13285"/>
                    <a:pt x="56405" y="29011"/>
                    <a:pt x="39243" y="46799"/>
                  </a:cubicBezTo>
                  <a:cubicBezTo>
                    <a:pt x="23739" y="66062"/>
                    <a:pt x="10544" y="87086"/>
                    <a:pt x="-40" y="109442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2" name="Forma libre: forma 481">
              <a:extLst>
                <a:ext uri="{FF2B5EF4-FFF2-40B4-BE49-F238E27FC236}">
                  <a16:creationId xmlns:a16="http://schemas.microsoft.com/office/drawing/2014/main" id="{A401DB66-4B54-4286-B977-92191F55BB47}"/>
                </a:ext>
              </a:extLst>
            </p:cNvPr>
            <p:cNvSpPr/>
            <p:nvPr/>
          </p:nvSpPr>
          <p:spPr>
            <a:xfrm>
              <a:off x="8122076" y="2275913"/>
              <a:ext cx="129939" cy="186392"/>
            </a:xfrm>
            <a:custGeom>
              <a:avLst/>
              <a:gdLst>
                <a:gd name="connsiteX0" fmla="*/ 128379 w 129939"/>
                <a:gd name="connsiteY0" fmla="*/ 186340 h 186392"/>
                <a:gd name="connsiteX1" fmla="*/ 123551 w 129939"/>
                <a:gd name="connsiteY1" fmla="*/ 150320 h 186392"/>
                <a:gd name="connsiteX2" fmla="*/ 94316 w 129939"/>
                <a:gd name="connsiteY2" fmla="*/ 68883 h 186392"/>
                <a:gd name="connsiteX3" fmla="*/ 34936 w 129939"/>
                <a:gd name="connsiteY3" fmla="*/ 8328 h 186392"/>
                <a:gd name="connsiteX4" fmla="*/ -40 w 129939"/>
                <a:gd name="connsiteY4" fmla="*/ 2847 h 186392"/>
                <a:gd name="connsiteX5" fmla="*/ 9618 w 129939"/>
                <a:gd name="connsiteY5" fmla="*/ 237 h 186392"/>
                <a:gd name="connsiteX6" fmla="*/ 36633 w 129939"/>
                <a:gd name="connsiteY6" fmla="*/ 3891 h 186392"/>
                <a:gd name="connsiteX7" fmla="*/ 100189 w 129939"/>
                <a:gd name="connsiteY7" fmla="*/ 65490 h 186392"/>
                <a:gd name="connsiteX8" fmla="*/ 128249 w 129939"/>
                <a:gd name="connsiteY8" fmla="*/ 149667 h 186392"/>
                <a:gd name="connsiteX9" fmla="*/ 128379 w 129939"/>
                <a:gd name="connsiteY9" fmla="*/ 186340 h 18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939" h="186392">
                  <a:moveTo>
                    <a:pt x="128379" y="186340"/>
                  </a:moveTo>
                  <a:cubicBezTo>
                    <a:pt x="127204" y="186340"/>
                    <a:pt x="127335" y="172375"/>
                    <a:pt x="123551" y="150320"/>
                  </a:cubicBezTo>
                  <a:cubicBezTo>
                    <a:pt x="118578" y="121686"/>
                    <a:pt x="108685" y="94136"/>
                    <a:pt x="94316" y="68883"/>
                  </a:cubicBezTo>
                  <a:cubicBezTo>
                    <a:pt x="81331" y="42991"/>
                    <a:pt x="60567" y="21823"/>
                    <a:pt x="34936" y="8328"/>
                  </a:cubicBezTo>
                  <a:cubicBezTo>
                    <a:pt x="23804" y="4008"/>
                    <a:pt x="11876" y="2142"/>
                    <a:pt x="-40" y="2847"/>
                  </a:cubicBezTo>
                  <a:cubicBezTo>
                    <a:pt x="2910" y="1190"/>
                    <a:pt x="6238" y="289"/>
                    <a:pt x="9618" y="237"/>
                  </a:cubicBezTo>
                  <a:cubicBezTo>
                    <a:pt x="18780" y="-677"/>
                    <a:pt x="28032" y="576"/>
                    <a:pt x="36633" y="3891"/>
                  </a:cubicBezTo>
                  <a:cubicBezTo>
                    <a:pt x="64235" y="16550"/>
                    <a:pt x="86669" y="38293"/>
                    <a:pt x="100189" y="65490"/>
                  </a:cubicBezTo>
                  <a:cubicBezTo>
                    <a:pt x="115119" y="91370"/>
                    <a:pt x="124659" y="120003"/>
                    <a:pt x="128249" y="149667"/>
                  </a:cubicBezTo>
                  <a:cubicBezTo>
                    <a:pt x="130402" y="161791"/>
                    <a:pt x="130454" y="174202"/>
                    <a:pt x="128379" y="18634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3" name="Forma libre: forma 482">
              <a:extLst>
                <a:ext uri="{FF2B5EF4-FFF2-40B4-BE49-F238E27FC236}">
                  <a16:creationId xmlns:a16="http://schemas.microsoft.com/office/drawing/2014/main" id="{2E100D53-8271-44B2-8F7A-D2DFC0F8E9FB}"/>
                </a:ext>
              </a:extLst>
            </p:cNvPr>
            <p:cNvSpPr/>
            <p:nvPr/>
          </p:nvSpPr>
          <p:spPr>
            <a:xfrm>
              <a:off x="8885149" y="5708922"/>
              <a:ext cx="330834" cy="545648"/>
            </a:xfrm>
            <a:custGeom>
              <a:avLst/>
              <a:gdLst>
                <a:gd name="connsiteX0" fmla="*/ 295859 w 330834"/>
                <a:gd name="connsiteY0" fmla="*/ 0 h 545648"/>
                <a:gd name="connsiteX1" fmla="*/ 330834 w 330834"/>
                <a:gd name="connsiteY1" fmla="*/ 518111 h 545648"/>
                <a:gd name="connsiteX2" fmla="*/ 107146 w 330834"/>
                <a:gd name="connsiteY2" fmla="*/ 545649 h 545648"/>
                <a:gd name="connsiteX3" fmla="*/ 0 w 330834"/>
                <a:gd name="connsiteY3" fmla="*/ 16444 h 545648"/>
                <a:gd name="connsiteX4" fmla="*/ 295859 w 330834"/>
                <a:gd name="connsiteY4" fmla="*/ 0 h 54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834" h="545648">
                  <a:moveTo>
                    <a:pt x="295859" y="0"/>
                  </a:moveTo>
                  <a:lnTo>
                    <a:pt x="330834" y="518111"/>
                  </a:lnTo>
                  <a:lnTo>
                    <a:pt x="107146" y="545649"/>
                  </a:lnTo>
                  <a:lnTo>
                    <a:pt x="0" y="16444"/>
                  </a:lnTo>
                  <a:lnTo>
                    <a:pt x="295859" y="0"/>
                  </a:lnTo>
                  <a:close/>
                </a:path>
              </a:pathLst>
            </a:custGeom>
            <a:solidFill>
              <a:srgbClr val="AA655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4" name="Forma libre: forma 483">
              <a:extLst>
                <a:ext uri="{FF2B5EF4-FFF2-40B4-BE49-F238E27FC236}">
                  <a16:creationId xmlns:a16="http://schemas.microsoft.com/office/drawing/2014/main" id="{59F37981-1C98-4F73-A1E6-1D4BCCB2744F}"/>
                </a:ext>
              </a:extLst>
            </p:cNvPr>
            <p:cNvSpPr/>
            <p:nvPr/>
          </p:nvSpPr>
          <p:spPr>
            <a:xfrm>
              <a:off x="8974677" y="6158648"/>
              <a:ext cx="514978" cy="194063"/>
            </a:xfrm>
            <a:custGeom>
              <a:avLst/>
              <a:gdLst>
                <a:gd name="connsiteX0" fmla="*/ 238787 w 514978"/>
                <a:gd name="connsiteY0" fmla="*/ -53 h 194063"/>
                <a:gd name="connsiteX1" fmla="*/ 240875 w 514978"/>
                <a:gd name="connsiteY1" fmla="*/ 14694 h 194063"/>
                <a:gd name="connsiteX2" fmla="*/ 514939 w 514978"/>
                <a:gd name="connsiteY2" fmla="*/ 129540 h 194063"/>
                <a:gd name="connsiteX3" fmla="*/ 14577 w 514978"/>
                <a:gd name="connsiteY3" fmla="*/ 194010 h 194063"/>
                <a:gd name="connsiteX4" fmla="*/ -40 w 514978"/>
                <a:gd name="connsiteY4" fmla="*/ 26570 h 194063"/>
                <a:gd name="connsiteX5" fmla="*/ 238787 w 514978"/>
                <a:gd name="connsiteY5" fmla="*/ -53 h 1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978" h="194063">
                  <a:moveTo>
                    <a:pt x="238787" y="-53"/>
                  </a:moveTo>
                  <a:lnTo>
                    <a:pt x="240875" y="14694"/>
                  </a:lnTo>
                  <a:cubicBezTo>
                    <a:pt x="240875" y="14694"/>
                    <a:pt x="506196" y="82166"/>
                    <a:pt x="514939" y="129540"/>
                  </a:cubicBezTo>
                  <a:lnTo>
                    <a:pt x="14577" y="194010"/>
                  </a:lnTo>
                  <a:lnTo>
                    <a:pt x="-40" y="26570"/>
                  </a:lnTo>
                  <a:cubicBezTo>
                    <a:pt x="79648" y="52880"/>
                    <a:pt x="166852" y="43157"/>
                    <a:pt x="238787" y="-53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5" name="Forma libre: forma 484">
              <a:extLst>
                <a:ext uri="{FF2B5EF4-FFF2-40B4-BE49-F238E27FC236}">
                  <a16:creationId xmlns:a16="http://schemas.microsoft.com/office/drawing/2014/main" id="{B67A1CAD-4EC5-4990-BA20-2AFDD2ADD123}"/>
                </a:ext>
              </a:extLst>
            </p:cNvPr>
            <p:cNvSpPr/>
            <p:nvPr/>
          </p:nvSpPr>
          <p:spPr>
            <a:xfrm>
              <a:off x="9020130" y="6231211"/>
              <a:ext cx="38483" cy="38177"/>
            </a:xfrm>
            <a:custGeom>
              <a:avLst/>
              <a:gdLst>
                <a:gd name="connsiteX0" fmla="*/ 12191 w 38483"/>
                <a:gd name="connsiteY0" fmla="*/ 598 h 38177"/>
                <a:gd name="connsiteX1" fmla="*/ 968 w 38483"/>
                <a:gd name="connsiteY1" fmla="*/ 25786 h 38177"/>
                <a:gd name="connsiteX2" fmla="*/ 25764 w 38483"/>
                <a:gd name="connsiteY2" fmla="*/ 37010 h 38177"/>
                <a:gd name="connsiteX3" fmla="*/ 37509 w 38483"/>
                <a:gd name="connsiteY3" fmla="*/ 10908 h 38177"/>
                <a:gd name="connsiteX4" fmla="*/ 10364 w 38483"/>
                <a:gd name="connsiteY4" fmla="*/ 2034 h 3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83" h="38177">
                  <a:moveTo>
                    <a:pt x="12191" y="598"/>
                  </a:moveTo>
                  <a:cubicBezTo>
                    <a:pt x="2560" y="4892"/>
                    <a:pt x="-2282" y="15750"/>
                    <a:pt x="968" y="25786"/>
                  </a:cubicBezTo>
                  <a:cubicBezTo>
                    <a:pt x="4909" y="35548"/>
                    <a:pt x="15832" y="40494"/>
                    <a:pt x="25764" y="37010"/>
                  </a:cubicBezTo>
                  <a:cubicBezTo>
                    <a:pt x="35643" y="32455"/>
                    <a:pt x="40655" y="21323"/>
                    <a:pt x="37509" y="10908"/>
                  </a:cubicBezTo>
                  <a:cubicBezTo>
                    <a:pt x="32354" y="1094"/>
                    <a:pt x="20322" y="-2834"/>
                    <a:pt x="10364" y="2034"/>
                  </a:cubicBezTo>
                </a:path>
              </a:pathLst>
            </a:custGeom>
            <a:solidFill>
              <a:srgbClr val="FFFFFF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6" name="Forma libre: forma 485">
              <a:extLst>
                <a:ext uri="{FF2B5EF4-FFF2-40B4-BE49-F238E27FC236}">
                  <a16:creationId xmlns:a16="http://schemas.microsoft.com/office/drawing/2014/main" id="{384DCC5E-E95A-426A-B51A-1699A50C0253}"/>
                </a:ext>
              </a:extLst>
            </p:cNvPr>
            <p:cNvSpPr/>
            <p:nvPr/>
          </p:nvSpPr>
          <p:spPr>
            <a:xfrm>
              <a:off x="8985900" y="6265403"/>
              <a:ext cx="503891" cy="87309"/>
            </a:xfrm>
            <a:custGeom>
              <a:avLst/>
              <a:gdLst>
                <a:gd name="connsiteX0" fmla="*/ 3484 w 503891"/>
                <a:gd name="connsiteY0" fmla="*/ 87256 h 87309"/>
                <a:gd name="connsiteX1" fmla="*/ -40 w 503891"/>
                <a:gd name="connsiteY1" fmla="*/ 46929 h 87309"/>
                <a:gd name="connsiteX2" fmla="*/ 480747 w 503891"/>
                <a:gd name="connsiteY2" fmla="*/ -53 h 87309"/>
                <a:gd name="connsiteX3" fmla="*/ 503847 w 503891"/>
                <a:gd name="connsiteY3" fmla="*/ 22786 h 8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91" h="87309">
                  <a:moveTo>
                    <a:pt x="3484" y="87256"/>
                  </a:moveTo>
                  <a:lnTo>
                    <a:pt x="-40" y="46929"/>
                  </a:lnTo>
                  <a:lnTo>
                    <a:pt x="480747" y="-53"/>
                  </a:lnTo>
                  <a:cubicBezTo>
                    <a:pt x="480747" y="-53"/>
                    <a:pt x="504238" y="6733"/>
                    <a:pt x="503847" y="22786"/>
                  </a:cubicBezTo>
                  <a:close/>
                </a:path>
              </a:pathLst>
            </a:custGeom>
            <a:solidFill>
              <a:srgbClr val="FFFFFF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7" name="Forma libre: forma 486">
              <a:extLst>
                <a:ext uri="{FF2B5EF4-FFF2-40B4-BE49-F238E27FC236}">
                  <a16:creationId xmlns:a16="http://schemas.microsoft.com/office/drawing/2014/main" id="{20F39B3A-4038-4A3C-B34E-3718ADF22B20}"/>
                </a:ext>
              </a:extLst>
            </p:cNvPr>
            <p:cNvSpPr/>
            <p:nvPr/>
          </p:nvSpPr>
          <p:spPr>
            <a:xfrm>
              <a:off x="9175114" y="6173341"/>
              <a:ext cx="42175" cy="35710"/>
            </a:xfrm>
            <a:custGeom>
              <a:avLst/>
              <a:gdLst>
                <a:gd name="connsiteX0" fmla="*/ 42135 w 42175"/>
                <a:gd name="connsiteY0" fmla="*/ 1176 h 35710"/>
                <a:gd name="connsiteX1" fmla="*/ 19296 w 42175"/>
                <a:gd name="connsiteY1" fmla="*/ 15793 h 35710"/>
                <a:gd name="connsiteX2" fmla="*/ 765 w 42175"/>
                <a:gd name="connsiteY2" fmla="*/ 35630 h 35710"/>
                <a:gd name="connsiteX3" fmla="*/ 13815 w 42175"/>
                <a:gd name="connsiteY3" fmla="*/ 9529 h 35710"/>
                <a:gd name="connsiteX4" fmla="*/ 42135 w 42175"/>
                <a:gd name="connsiteY4" fmla="*/ 1176 h 3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75" h="35710">
                  <a:moveTo>
                    <a:pt x="42135" y="1176"/>
                  </a:moveTo>
                  <a:cubicBezTo>
                    <a:pt x="42135" y="3656"/>
                    <a:pt x="30259" y="6397"/>
                    <a:pt x="19296" y="15793"/>
                  </a:cubicBezTo>
                  <a:cubicBezTo>
                    <a:pt x="8334" y="25190"/>
                    <a:pt x="3114" y="36282"/>
                    <a:pt x="765" y="35630"/>
                  </a:cubicBezTo>
                  <a:cubicBezTo>
                    <a:pt x="-1584" y="34978"/>
                    <a:pt x="765" y="20361"/>
                    <a:pt x="13815" y="9529"/>
                  </a:cubicBezTo>
                  <a:cubicBezTo>
                    <a:pt x="26866" y="-1303"/>
                    <a:pt x="42266" y="-1042"/>
                    <a:pt x="42135" y="117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8" name="Forma libre: forma 487">
              <a:extLst>
                <a:ext uri="{FF2B5EF4-FFF2-40B4-BE49-F238E27FC236}">
                  <a16:creationId xmlns:a16="http://schemas.microsoft.com/office/drawing/2014/main" id="{EB769F47-2749-43B9-A4BB-0C4070D894A2}"/>
                </a:ext>
              </a:extLst>
            </p:cNvPr>
            <p:cNvSpPr/>
            <p:nvPr/>
          </p:nvSpPr>
          <p:spPr>
            <a:xfrm>
              <a:off x="9243307" y="6188817"/>
              <a:ext cx="29244" cy="42785"/>
            </a:xfrm>
            <a:custGeom>
              <a:avLst/>
              <a:gdLst>
                <a:gd name="connsiteX0" fmla="*/ 29147 w 29244"/>
                <a:gd name="connsiteY0" fmla="*/ 708 h 42785"/>
                <a:gd name="connsiteX1" fmla="*/ 12964 w 29244"/>
                <a:gd name="connsiteY1" fmla="*/ 19893 h 42785"/>
                <a:gd name="connsiteX2" fmla="*/ 2653 w 29244"/>
                <a:gd name="connsiteY2" fmla="*/ 42731 h 42785"/>
                <a:gd name="connsiteX3" fmla="*/ 5785 w 29244"/>
                <a:gd name="connsiteY3" fmla="*/ 15325 h 42785"/>
                <a:gd name="connsiteX4" fmla="*/ 29147 w 29244"/>
                <a:gd name="connsiteY4" fmla="*/ 708 h 4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44" h="42785">
                  <a:moveTo>
                    <a:pt x="29147" y="708"/>
                  </a:moveTo>
                  <a:cubicBezTo>
                    <a:pt x="30060" y="2927"/>
                    <a:pt x="20011" y="8538"/>
                    <a:pt x="12964" y="19893"/>
                  </a:cubicBezTo>
                  <a:cubicBezTo>
                    <a:pt x="5916" y="31247"/>
                    <a:pt x="5002" y="42601"/>
                    <a:pt x="2653" y="42731"/>
                  </a:cubicBezTo>
                  <a:cubicBezTo>
                    <a:pt x="304" y="42862"/>
                    <a:pt x="-3220" y="29681"/>
                    <a:pt x="5785" y="15325"/>
                  </a:cubicBezTo>
                  <a:cubicBezTo>
                    <a:pt x="14790" y="969"/>
                    <a:pt x="28755" y="-1641"/>
                    <a:pt x="29147" y="708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9" name="Forma libre: forma 488">
              <a:extLst>
                <a:ext uri="{FF2B5EF4-FFF2-40B4-BE49-F238E27FC236}">
                  <a16:creationId xmlns:a16="http://schemas.microsoft.com/office/drawing/2014/main" id="{F3CB2A29-843F-4033-8FE5-597500B60761}"/>
                </a:ext>
              </a:extLst>
            </p:cNvPr>
            <p:cNvSpPr/>
            <p:nvPr/>
          </p:nvSpPr>
          <p:spPr>
            <a:xfrm>
              <a:off x="9305987" y="6203995"/>
              <a:ext cx="18626" cy="44609"/>
            </a:xfrm>
            <a:custGeom>
              <a:avLst/>
              <a:gdLst>
                <a:gd name="connsiteX0" fmla="*/ 4313 w 18626"/>
                <a:gd name="connsiteY0" fmla="*/ 44519 h 44609"/>
                <a:gd name="connsiteX1" fmla="*/ 1834 w 18626"/>
                <a:gd name="connsiteY1" fmla="*/ 19331 h 44609"/>
                <a:gd name="connsiteX2" fmla="*/ 18408 w 18626"/>
                <a:gd name="connsiteY2" fmla="*/ 278 h 44609"/>
                <a:gd name="connsiteX3" fmla="*/ 9925 w 18626"/>
                <a:gd name="connsiteY3" fmla="*/ 21941 h 44609"/>
                <a:gd name="connsiteX4" fmla="*/ 4313 w 18626"/>
                <a:gd name="connsiteY4" fmla="*/ 44519 h 4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6" h="44609">
                  <a:moveTo>
                    <a:pt x="4313" y="44519"/>
                  </a:moveTo>
                  <a:cubicBezTo>
                    <a:pt x="2226" y="45302"/>
                    <a:pt x="-2734" y="33557"/>
                    <a:pt x="1834" y="19331"/>
                  </a:cubicBezTo>
                  <a:cubicBezTo>
                    <a:pt x="6402" y="5106"/>
                    <a:pt x="17103" y="-1680"/>
                    <a:pt x="18408" y="278"/>
                  </a:cubicBezTo>
                  <a:cubicBezTo>
                    <a:pt x="19713" y="2235"/>
                    <a:pt x="13580" y="10196"/>
                    <a:pt x="9925" y="21941"/>
                  </a:cubicBezTo>
                  <a:cubicBezTo>
                    <a:pt x="6271" y="33687"/>
                    <a:pt x="6793" y="43867"/>
                    <a:pt x="4313" y="44519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0" name="Forma libre: forma 489">
              <a:extLst>
                <a:ext uri="{FF2B5EF4-FFF2-40B4-BE49-F238E27FC236}">
                  <a16:creationId xmlns:a16="http://schemas.microsoft.com/office/drawing/2014/main" id="{117D28A9-5E51-434E-B2F1-2DE60B49B7F7}"/>
                </a:ext>
              </a:extLst>
            </p:cNvPr>
            <p:cNvSpPr/>
            <p:nvPr/>
          </p:nvSpPr>
          <p:spPr>
            <a:xfrm>
              <a:off x="7691404" y="5617045"/>
              <a:ext cx="408747" cy="596024"/>
            </a:xfrm>
            <a:custGeom>
              <a:avLst/>
              <a:gdLst>
                <a:gd name="connsiteX0" fmla="*/ 408747 w 408747"/>
                <a:gd name="connsiteY0" fmla="*/ 114846 h 596024"/>
                <a:gd name="connsiteX1" fmla="*/ 213118 w 408747"/>
                <a:gd name="connsiteY1" fmla="*/ 596024 h 596024"/>
                <a:gd name="connsiteX2" fmla="*/ 0 w 408747"/>
                <a:gd name="connsiteY2" fmla="*/ 522549 h 596024"/>
                <a:gd name="connsiteX3" fmla="*/ 135727 w 408747"/>
                <a:gd name="connsiteY3" fmla="*/ 0 h 596024"/>
                <a:gd name="connsiteX4" fmla="*/ 408747 w 408747"/>
                <a:gd name="connsiteY4" fmla="*/ 114846 h 59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47" h="596024">
                  <a:moveTo>
                    <a:pt x="408747" y="114846"/>
                  </a:moveTo>
                  <a:lnTo>
                    <a:pt x="213118" y="596024"/>
                  </a:lnTo>
                  <a:lnTo>
                    <a:pt x="0" y="522549"/>
                  </a:lnTo>
                  <a:lnTo>
                    <a:pt x="135727" y="0"/>
                  </a:lnTo>
                  <a:lnTo>
                    <a:pt x="408747" y="114846"/>
                  </a:lnTo>
                  <a:close/>
                </a:path>
              </a:pathLst>
            </a:custGeom>
            <a:solidFill>
              <a:srgbClr val="AA655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1" name="Forma libre: forma 490">
              <a:extLst>
                <a:ext uri="{FF2B5EF4-FFF2-40B4-BE49-F238E27FC236}">
                  <a16:creationId xmlns:a16="http://schemas.microsoft.com/office/drawing/2014/main" id="{E9CA2851-4DC6-4EC3-B705-866ED5C90E73}"/>
                </a:ext>
              </a:extLst>
            </p:cNvPr>
            <p:cNvSpPr/>
            <p:nvPr/>
          </p:nvSpPr>
          <p:spPr>
            <a:xfrm>
              <a:off x="7645858" y="6069903"/>
              <a:ext cx="478446" cy="318044"/>
            </a:xfrm>
            <a:custGeom>
              <a:avLst/>
              <a:gdLst>
                <a:gd name="connsiteX0" fmla="*/ 286161 w 478446"/>
                <a:gd name="connsiteY0" fmla="*/ 80339 h 318044"/>
                <a:gd name="connsiteX1" fmla="*/ 281463 w 478446"/>
                <a:gd name="connsiteY1" fmla="*/ 94564 h 318044"/>
                <a:gd name="connsiteX2" fmla="*/ 477876 w 478446"/>
                <a:gd name="connsiteY2" fmla="*/ 317992 h 318044"/>
                <a:gd name="connsiteX3" fmla="*/ -40 w 478446"/>
                <a:gd name="connsiteY3" fmla="*/ 156555 h 318044"/>
                <a:gd name="connsiteX4" fmla="*/ 60124 w 478446"/>
                <a:gd name="connsiteY4" fmla="*/ -53 h 318044"/>
                <a:gd name="connsiteX5" fmla="*/ 286161 w 478446"/>
                <a:gd name="connsiteY5" fmla="*/ 80339 h 31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446" h="318044">
                  <a:moveTo>
                    <a:pt x="286161" y="80339"/>
                  </a:moveTo>
                  <a:lnTo>
                    <a:pt x="281463" y="94564"/>
                  </a:lnTo>
                  <a:cubicBezTo>
                    <a:pt x="281463" y="94564"/>
                    <a:pt x="490274" y="271401"/>
                    <a:pt x="477876" y="317992"/>
                  </a:cubicBezTo>
                  <a:lnTo>
                    <a:pt x="-40" y="156555"/>
                  </a:lnTo>
                  <a:lnTo>
                    <a:pt x="60124" y="-53"/>
                  </a:lnTo>
                  <a:cubicBezTo>
                    <a:pt x="120235" y="58283"/>
                    <a:pt x="202715" y="87622"/>
                    <a:pt x="286161" y="80339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2" name="Forma libre: forma 491">
              <a:extLst>
                <a:ext uri="{FF2B5EF4-FFF2-40B4-BE49-F238E27FC236}">
                  <a16:creationId xmlns:a16="http://schemas.microsoft.com/office/drawing/2014/main" id="{9DE2EC08-85FE-42AC-ACF1-8ED9FA6C9D56}"/>
                </a:ext>
              </a:extLst>
            </p:cNvPr>
            <p:cNvSpPr/>
            <p:nvPr/>
          </p:nvSpPr>
          <p:spPr>
            <a:xfrm>
              <a:off x="7716155" y="6136815"/>
              <a:ext cx="39588" cy="38810"/>
            </a:xfrm>
            <a:custGeom>
              <a:avLst/>
              <a:gdLst>
                <a:gd name="connsiteX0" fmla="*/ 21017 w 39588"/>
                <a:gd name="connsiteY0" fmla="*/ 117 h 38810"/>
                <a:gd name="connsiteX1" fmla="*/ 5 w 39588"/>
                <a:gd name="connsiteY1" fmla="*/ 17735 h 38810"/>
                <a:gd name="connsiteX2" fmla="*/ 17363 w 39588"/>
                <a:gd name="connsiteY2" fmla="*/ 38746 h 38810"/>
                <a:gd name="connsiteX3" fmla="*/ 39549 w 39588"/>
                <a:gd name="connsiteY3" fmla="*/ 19823 h 38810"/>
                <a:gd name="connsiteX4" fmla="*/ 19060 w 39588"/>
                <a:gd name="connsiteY4" fmla="*/ 117 h 3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88" h="38810">
                  <a:moveTo>
                    <a:pt x="21017" y="117"/>
                  </a:moveTo>
                  <a:cubicBezTo>
                    <a:pt x="10537" y="-249"/>
                    <a:pt x="1467" y="7346"/>
                    <a:pt x="5" y="17735"/>
                  </a:cubicBezTo>
                  <a:cubicBezTo>
                    <a:pt x="-699" y="28228"/>
                    <a:pt x="6922" y="37454"/>
                    <a:pt x="17363" y="38746"/>
                  </a:cubicBezTo>
                  <a:cubicBezTo>
                    <a:pt x="28534" y="39099"/>
                    <a:pt x="38139" y="30903"/>
                    <a:pt x="39549" y="19823"/>
                  </a:cubicBezTo>
                  <a:cubicBezTo>
                    <a:pt x="39549" y="9774"/>
                    <a:pt x="29109" y="-1580"/>
                    <a:pt x="19060" y="117"/>
                  </a:cubicBezTo>
                </a:path>
              </a:pathLst>
            </a:custGeom>
            <a:solidFill>
              <a:srgbClr val="FFFFFF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3" name="Forma libre: forma 492">
              <a:extLst>
                <a:ext uri="{FF2B5EF4-FFF2-40B4-BE49-F238E27FC236}">
                  <a16:creationId xmlns:a16="http://schemas.microsoft.com/office/drawing/2014/main" id="{002740BC-4528-4CC7-810E-4169389BA2CC}"/>
                </a:ext>
              </a:extLst>
            </p:cNvPr>
            <p:cNvSpPr/>
            <p:nvPr/>
          </p:nvSpPr>
          <p:spPr>
            <a:xfrm>
              <a:off x="7645858" y="6188795"/>
              <a:ext cx="479837" cy="199152"/>
            </a:xfrm>
            <a:custGeom>
              <a:avLst/>
              <a:gdLst>
                <a:gd name="connsiteX0" fmla="*/ -40 w 479837"/>
                <a:gd name="connsiteY0" fmla="*/ 37663 h 199152"/>
                <a:gd name="connsiteX1" fmla="*/ 14577 w 479837"/>
                <a:gd name="connsiteY1" fmla="*/ -53 h 199152"/>
                <a:gd name="connsiteX2" fmla="*/ 467305 w 479837"/>
                <a:gd name="connsiteY2" fmla="*/ 168561 h 199152"/>
                <a:gd name="connsiteX3" fmla="*/ 478006 w 479837"/>
                <a:gd name="connsiteY3" fmla="*/ 199100 h 19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837" h="199152">
                  <a:moveTo>
                    <a:pt x="-40" y="37663"/>
                  </a:moveTo>
                  <a:lnTo>
                    <a:pt x="14577" y="-53"/>
                  </a:lnTo>
                  <a:lnTo>
                    <a:pt x="467305" y="168561"/>
                  </a:lnTo>
                  <a:cubicBezTo>
                    <a:pt x="467305" y="168561"/>
                    <a:pt x="485445" y="185005"/>
                    <a:pt x="478006" y="199100"/>
                  </a:cubicBezTo>
                  <a:close/>
                </a:path>
              </a:pathLst>
            </a:custGeom>
            <a:solidFill>
              <a:srgbClr val="FFFFFF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4" name="Forma libre: forma 493">
              <a:extLst>
                <a:ext uri="{FF2B5EF4-FFF2-40B4-BE49-F238E27FC236}">
                  <a16:creationId xmlns:a16="http://schemas.microsoft.com/office/drawing/2014/main" id="{FBE11556-FD20-43C2-9EBF-C943A16B1AE4}"/>
                </a:ext>
              </a:extLst>
            </p:cNvPr>
            <p:cNvSpPr/>
            <p:nvPr/>
          </p:nvSpPr>
          <p:spPr>
            <a:xfrm>
              <a:off x="7876206" y="6160159"/>
              <a:ext cx="52532" cy="19467"/>
            </a:xfrm>
            <a:custGeom>
              <a:avLst/>
              <a:gdLst>
                <a:gd name="connsiteX0" fmla="*/ 52419 w 52532"/>
                <a:gd name="connsiteY0" fmla="*/ 6397 h 19467"/>
                <a:gd name="connsiteX1" fmla="*/ 25535 w 52532"/>
                <a:gd name="connsiteY1" fmla="*/ 9529 h 19467"/>
                <a:gd name="connsiteX2" fmla="*/ 217 w 52532"/>
                <a:gd name="connsiteY2" fmla="*/ 19186 h 19467"/>
                <a:gd name="connsiteX3" fmla="*/ 23447 w 52532"/>
                <a:gd name="connsiteY3" fmla="*/ 1176 h 19467"/>
                <a:gd name="connsiteX4" fmla="*/ 52419 w 52532"/>
                <a:gd name="connsiteY4" fmla="*/ 6397 h 19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32" h="19467">
                  <a:moveTo>
                    <a:pt x="52419" y="6397"/>
                  </a:moveTo>
                  <a:cubicBezTo>
                    <a:pt x="51506" y="8746"/>
                    <a:pt x="39369" y="6397"/>
                    <a:pt x="25535" y="9529"/>
                  </a:cubicBezTo>
                  <a:cubicBezTo>
                    <a:pt x="11701" y="12661"/>
                    <a:pt x="2044" y="20883"/>
                    <a:pt x="217" y="19186"/>
                  </a:cubicBezTo>
                  <a:cubicBezTo>
                    <a:pt x="-1610" y="17490"/>
                    <a:pt x="6350" y="5222"/>
                    <a:pt x="23447" y="1176"/>
                  </a:cubicBezTo>
                  <a:cubicBezTo>
                    <a:pt x="40543" y="-2869"/>
                    <a:pt x="53594" y="4178"/>
                    <a:pt x="52419" y="6397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5" name="Forma libre: forma 494">
              <a:extLst>
                <a:ext uri="{FF2B5EF4-FFF2-40B4-BE49-F238E27FC236}">
                  <a16:creationId xmlns:a16="http://schemas.microsoft.com/office/drawing/2014/main" id="{6DFE7741-30CC-41AD-A9ED-3ADD3861BA75}"/>
                </a:ext>
              </a:extLst>
            </p:cNvPr>
            <p:cNvSpPr/>
            <p:nvPr/>
          </p:nvSpPr>
          <p:spPr>
            <a:xfrm>
              <a:off x="7928728" y="6201384"/>
              <a:ext cx="43036" cy="28842"/>
            </a:xfrm>
            <a:custGeom>
              <a:avLst/>
              <a:gdLst>
                <a:gd name="connsiteX0" fmla="*/ 42965 w 43036"/>
                <a:gd name="connsiteY0" fmla="*/ 2627 h 28842"/>
                <a:gd name="connsiteX1" fmla="*/ 19996 w 43036"/>
                <a:gd name="connsiteY1" fmla="*/ 12807 h 28842"/>
                <a:gd name="connsiteX2" fmla="*/ 681 w 43036"/>
                <a:gd name="connsiteY2" fmla="*/ 28729 h 28842"/>
                <a:gd name="connsiteX3" fmla="*/ 15559 w 43036"/>
                <a:gd name="connsiteY3" fmla="*/ 5498 h 28842"/>
                <a:gd name="connsiteX4" fmla="*/ 42965 w 43036"/>
                <a:gd name="connsiteY4" fmla="*/ 2627 h 2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36" h="28842">
                  <a:moveTo>
                    <a:pt x="42965" y="2627"/>
                  </a:moveTo>
                  <a:cubicBezTo>
                    <a:pt x="42965" y="5107"/>
                    <a:pt x="31350" y="5629"/>
                    <a:pt x="19996" y="12807"/>
                  </a:cubicBezTo>
                  <a:cubicBezTo>
                    <a:pt x="8642" y="19985"/>
                    <a:pt x="3030" y="29642"/>
                    <a:pt x="681" y="28729"/>
                  </a:cubicBezTo>
                  <a:cubicBezTo>
                    <a:pt x="-1668" y="27815"/>
                    <a:pt x="1333" y="14243"/>
                    <a:pt x="15559" y="5498"/>
                  </a:cubicBezTo>
                  <a:cubicBezTo>
                    <a:pt x="29784" y="-3245"/>
                    <a:pt x="43748" y="409"/>
                    <a:pt x="42965" y="2627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6" name="Forma libre: forma 495">
              <a:extLst>
                <a:ext uri="{FF2B5EF4-FFF2-40B4-BE49-F238E27FC236}">
                  <a16:creationId xmlns:a16="http://schemas.microsoft.com/office/drawing/2014/main" id="{2F47CEDE-D1B8-4E3C-91F8-7D6C530D3578}"/>
                </a:ext>
              </a:extLst>
            </p:cNvPr>
            <p:cNvSpPr/>
            <p:nvPr/>
          </p:nvSpPr>
          <p:spPr>
            <a:xfrm>
              <a:off x="7978914" y="6239116"/>
              <a:ext cx="33019" cy="34540"/>
            </a:xfrm>
            <a:custGeom>
              <a:avLst/>
              <a:gdLst>
                <a:gd name="connsiteX0" fmla="*/ 1001 w 33019"/>
                <a:gd name="connsiteY0" fmla="*/ 34456 h 34540"/>
                <a:gd name="connsiteX1" fmla="*/ 9744 w 33019"/>
                <a:gd name="connsiteY1" fmla="*/ 10703 h 34540"/>
                <a:gd name="connsiteX2" fmla="*/ 32975 w 33019"/>
                <a:gd name="connsiteY2" fmla="*/ 915 h 34540"/>
                <a:gd name="connsiteX3" fmla="*/ 15878 w 33019"/>
                <a:gd name="connsiteY3" fmla="*/ 16707 h 34540"/>
                <a:gd name="connsiteX4" fmla="*/ 1001 w 33019"/>
                <a:gd name="connsiteY4" fmla="*/ 34456 h 3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9" h="34540">
                  <a:moveTo>
                    <a:pt x="1001" y="34456"/>
                  </a:moveTo>
                  <a:cubicBezTo>
                    <a:pt x="-1218" y="34456"/>
                    <a:pt x="-566" y="21405"/>
                    <a:pt x="9744" y="10703"/>
                  </a:cubicBezTo>
                  <a:cubicBezTo>
                    <a:pt x="20055" y="2"/>
                    <a:pt x="32714" y="-1434"/>
                    <a:pt x="32975" y="915"/>
                  </a:cubicBezTo>
                  <a:cubicBezTo>
                    <a:pt x="33236" y="3264"/>
                    <a:pt x="24231" y="7702"/>
                    <a:pt x="15878" y="16707"/>
                  </a:cubicBezTo>
                  <a:cubicBezTo>
                    <a:pt x="7526" y="25712"/>
                    <a:pt x="3350" y="35108"/>
                    <a:pt x="1001" y="3445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7" name="Forma libre: forma 496">
              <a:extLst>
                <a:ext uri="{FF2B5EF4-FFF2-40B4-BE49-F238E27FC236}">
                  <a16:creationId xmlns:a16="http://schemas.microsoft.com/office/drawing/2014/main" id="{EEF2AF2D-CD8E-4AA8-9A90-78A7128CA31C}"/>
                </a:ext>
              </a:extLst>
            </p:cNvPr>
            <p:cNvSpPr/>
            <p:nvPr/>
          </p:nvSpPr>
          <p:spPr>
            <a:xfrm>
              <a:off x="7829921" y="1462425"/>
              <a:ext cx="447719" cy="787970"/>
            </a:xfrm>
            <a:custGeom>
              <a:avLst/>
              <a:gdLst>
                <a:gd name="connsiteX0" fmla="*/ 447680 w 447719"/>
                <a:gd name="connsiteY0" fmla="*/ 75187 h 787970"/>
                <a:gd name="connsiteX1" fmla="*/ 374727 w 447719"/>
                <a:gd name="connsiteY1" fmla="*/ 3278 h 787970"/>
                <a:gd name="connsiteX2" fmla="*/ 268233 w 447719"/>
                <a:gd name="connsiteY2" fmla="*/ 14110 h 787970"/>
                <a:gd name="connsiteX3" fmla="*/ 165786 w 447719"/>
                <a:gd name="connsiteY3" fmla="*/ 77797 h 787970"/>
                <a:gd name="connsiteX4" fmla="*/ 122457 w 447719"/>
                <a:gd name="connsiteY4" fmla="*/ 188206 h 787970"/>
                <a:gd name="connsiteX5" fmla="*/ 132898 w 447719"/>
                <a:gd name="connsiteY5" fmla="*/ 300964 h 787970"/>
                <a:gd name="connsiteX6" fmla="*/ 77824 w 447719"/>
                <a:gd name="connsiteY6" fmla="*/ 366217 h 787970"/>
                <a:gd name="connsiteX7" fmla="*/ 12571 w 447719"/>
                <a:gd name="connsiteY7" fmla="*/ 422857 h 787970"/>
                <a:gd name="connsiteX8" fmla="*/ 15442 w 447719"/>
                <a:gd name="connsiteY8" fmla="*/ 502466 h 787970"/>
                <a:gd name="connsiteX9" fmla="*/ 76780 w 447719"/>
                <a:gd name="connsiteY9" fmla="*/ 546186 h 787970"/>
                <a:gd name="connsiteX10" fmla="*/ 68689 w 447719"/>
                <a:gd name="connsiteY10" fmla="*/ 592386 h 787970"/>
                <a:gd name="connsiteX11" fmla="*/ 84219 w 447719"/>
                <a:gd name="connsiteY11" fmla="*/ 689483 h 787970"/>
                <a:gd name="connsiteX12" fmla="*/ 158608 w 447719"/>
                <a:gd name="connsiteY12" fmla="*/ 756693 h 787970"/>
                <a:gd name="connsiteX13" fmla="*/ 328267 w 447719"/>
                <a:gd name="connsiteY13" fmla="*/ 776139 h 787970"/>
                <a:gd name="connsiteX14" fmla="*/ 395347 w 447719"/>
                <a:gd name="connsiteY14" fmla="*/ 721065 h 787970"/>
                <a:gd name="connsiteX15" fmla="*/ 439850 w 447719"/>
                <a:gd name="connsiteY15" fmla="*/ 583642 h 787970"/>
                <a:gd name="connsiteX16" fmla="*/ 430453 w 447719"/>
                <a:gd name="connsiteY16" fmla="*/ 437996 h 78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719" h="787970">
                  <a:moveTo>
                    <a:pt x="447680" y="75187"/>
                  </a:moveTo>
                  <a:cubicBezTo>
                    <a:pt x="442199" y="39428"/>
                    <a:pt x="409964" y="11892"/>
                    <a:pt x="374727" y="3278"/>
                  </a:cubicBezTo>
                  <a:cubicBezTo>
                    <a:pt x="338929" y="-3572"/>
                    <a:pt x="301917" y="193"/>
                    <a:pt x="268233" y="14110"/>
                  </a:cubicBezTo>
                  <a:cubicBezTo>
                    <a:pt x="229460" y="26794"/>
                    <a:pt x="194315" y="48641"/>
                    <a:pt x="165786" y="77797"/>
                  </a:cubicBezTo>
                  <a:cubicBezTo>
                    <a:pt x="137283" y="107409"/>
                    <a:pt x="121701" y="147110"/>
                    <a:pt x="122457" y="188206"/>
                  </a:cubicBezTo>
                  <a:cubicBezTo>
                    <a:pt x="124546" y="226314"/>
                    <a:pt x="143469" y="264422"/>
                    <a:pt x="132898" y="300964"/>
                  </a:cubicBezTo>
                  <a:cubicBezTo>
                    <a:pt x="124806" y="328762"/>
                    <a:pt x="101315" y="349121"/>
                    <a:pt x="77824" y="366217"/>
                  </a:cubicBezTo>
                  <a:cubicBezTo>
                    <a:pt x="54333" y="383314"/>
                    <a:pt x="28623" y="398713"/>
                    <a:pt x="12571" y="422857"/>
                  </a:cubicBezTo>
                  <a:cubicBezTo>
                    <a:pt x="-3481" y="447001"/>
                    <a:pt x="-5961" y="483021"/>
                    <a:pt x="15442" y="502466"/>
                  </a:cubicBezTo>
                  <a:cubicBezTo>
                    <a:pt x="34627" y="519693"/>
                    <a:pt x="68819" y="521651"/>
                    <a:pt x="76780" y="546186"/>
                  </a:cubicBezTo>
                  <a:cubicBezTo>
                    <a:pt x="81739" y="561325"/>
                    <a:pt x="73387" y="577116"/>
                    <a:pt x="68689" y="592386"/>
                  </a:cubicBezTo>
                  <a:cubicBezTo>
                    <a:pt x="59853" y="625495"/>
                    <a:pt x="65491" y="660784"/>
                    <a:pt x="84219" y="689483"/>
                  </a:cubicBezTo>
                  <a:cubicBezTo>
                    <a:pt x="103103" y="717672"/>
                    <a:pt x="128657" y="740759"/>
                    <a:pt x="158608" y="756693"/>
                  </a:cubicBezTo>
                  <a:cubicBezTo>
                    <a:pt x="210158" y="785796"/>
                    <a:pt x="274367" y="799369"/>
                    <a:pt x="328267" y="776139"/>
                  </a:cubicBezTo>
                  <a:cubicBezTo>
                    <a:pt x="355190" y="764171"/>
                    <a:pt x="378368" y="745144"/>
                    <a:pt x="395347" y="721065"/>
                  </a:cubicBezTo>
                  <a:cubicBezTo>
                    <a:pt x="422858" y="680373"/>
                    <a:pt x="438284" y="632738"/>
                    <a:pt x="439850" y="583642"/>
                  </a:cubicBezTo>
                  <a:cubicBezTo>
                    <a:pt x="441285" y="534910"/>
                    <a:pt x="438140" y="486140"/>
                    <a:pt x="430453" y="437996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8" name="Forma libre: forma 497">
              <a:extLst>
                <a:ext uri="{FF2B5EF4-FFF2-40B4-BE49-F238E27FC236}">
                  <a16:creationId xmlns:a16="http://schemas.microsoft.com/office/drawing/2014/main" id="{14BD89AD-73D6-44CF-AE6C-C5EE8E5F2AEB}"/>
                </a:ext>
              </a:extLst>
            </p:cNvPr>
            <p:cNvSpPr/>
            <p:nvPr/>
          </p:nvSpPr>
          <p:spPr>
            <a:xfrm>
              <a:off x="8069909" y="1547404"/>
              <a:ext cx="226654" cy="574791"/>
            </a:xfrm>
            <a:custGeom>
              <a:avLst/>
              <a:gdLst>
                <a:gd name="connsiteX0" fmla="*/ 226615 w 226654"/>
                <a:gd name="connsiteY0" fmla="*/ 569267 h 574791"/>
                <a:gd name="connsiteX1" fmla="*/ 42248 w 226654"/>
                <a:gd name="connsiteY1" fmla="*/ 464849 h 574791"/>
                <a:gd name="connsiteX2" fmla="*/ 36858 w 226654"/>
                <a:gd name="connsiteY2" fmla="*/ 421403 h 574791"/>
                <a:gd name="connsiteX3" fmla="*/ 44036 w 226654"/>
                <a:gd name="connsiteY3" fmla="*/ 292332 h 574791"/>
                <a:gd name="connsiteX4" fmla="*/ 2927 w 226654"/>
                <a:gd name="connsiteY4" fmla="*/ 213115 h 574791"/>
                <a:gd name="connsiteX5" fmla="*/ 42078 w 226654"/>
                <a:gd name="connsiteY5" fmla="*/ 89786 h 574791"/>
                <a:gd name="connsiteX6" fmla="*/ 96369 w 226654"/>
                <a:gd name="connsiteY6" fmla="*/ 24532 h 574791"/>
                <a:gd name="connsiteX7" fmla="*/ 175848 w 226654"/>
                <a:gd name="connsiteY7" fmla="*/ 1041 h 5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654" h="574791">
                  <a:moveTo>
                    <a:pt x="226615" y="569267"/>
                  </a:moveTo>
                  <a:cubicBezTo>
                    <a:pt x="146876" y="591349"/>
                    <a:pt x="64330" y="544602"/>
                    <a:pt x="42248" y="464849"/>
                  </a:cubicBezTo>
                  <a:cubicBezTo>
                    <a:pt x="38333" y="450715"/>
                    <a:pt x="36519" y="436072"/>
                    <a:pt x="36858" y="421403"/>
                  </a:cubicBezTo>
                  <a:cubicBezTo>
                    <a:pt x="37903" y="377945"/>
                    <a:pt x="57479" y="333703"/>
                    <a:pt x="44036" y="292332"/>
                  </a:cubicBezTo>
                  <a:cubicBezTo>
                    <a:pt x="34770" y="264012"/>
                    <a:pt x="11018" y="241826"/>
                    <a:pt x="2927" y="213115"/>
                  </a:cubicBezTo>
                  <a:cubicBezTo>
                    <a:pt x="-8950" y="170178"/>
                    <a:pt x="17021" y="126850"/>
                    <a:pt x="42078" y="89786"/>
                  </a:cubicBezTo>
                  <a:cubicBezTo>
                    <a:pt x="56891" y="65498"/>
                    <a:pt x="75175" y="43508"/>
                    <a:pt x="96369" y="24532"/>
                  </a:cubicBezTo>
                  <a:cubicBezTo>
                    <a:pt x="118072" y="5322"/>
                    <a:pt x="147189" y="-3279"/>
                    <a:pt x="175848" y="1041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9" name="Forma libre: forma 498">
              <a:extLst>
                <a:ext uri="{FF2B5EF4-FFF2-40B4-BE49-F238E27FC236}">
                  <a16:creationId xmlns:a16="http://schemas.microsoft.com/office/drawing/2014/main" id="{13132BB4-AC8D-48FC-A9EF-A7F647BFA284}"/>
                </a:ext>
              </a:extLst>
            </p:cNvPr>
            <p:cNvSpPr/>
            <p:nvPr/>
          </p:nvSpPr>
          <p:spPr>
            <a:xfrm>
              <a:off x="8545962" y="1551761"/>
              <a:ext cx="243980" cy="606507"/>
            </a:xfrm>
            <a:custGeom>
              <a:avLst/>
              <a:gdLst>
                <a:gd name="connsiteX0" fmla="*/ 151218 w 243980"/>
                <a:gd name="connsiteY0" fmla="*/ -53 h 606507"/>
                <a:gd name="connsiteX1" fmla="*/ 192197 w 243980"/>
                <a:gd name="connsiteY1" fmla="*/ 86603 h 606507"/>
                <a:gd name="connsiteX2" fmla="*/ 243094 w 243980"/>
                <a:gd name="connsiteY2" fmla="*/ 169345 h 606507"/>
                <a:gd name="connsiteX3" fmla="*/ 206553 w 243980"/>
                <a:gd name="connsiteY3" fmla="*/ 337698 h 606507"/>
                <a:gd name="connsiteX4" fmla="*/ 242311 w 243980"/>
                <a:gd name="connsiteY4" fmla="*/ 423833 h 606507"/>
                <a:gd name="connsiteX5" fmla="*/ 210860 w 243980"/>
                <a:gd name="connsiteY5" fmla="*/ 505661 h 606507"/>
                <a:gd name="connsiteX6" fmla="*/ 149130 w 243980"/>
                <a:gd name="connsiteY6" fmla="*/ 572088 h 606507"/>
                <a:gd name="connsiteX7" fmla="*/ -40 w 243980"/>
                <a:gd name="connsiteY7" fmla="*/ 593622 h 60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980" h="606507">
                  <a:moveTo>
                    <a:pt x="151218" y="-53"/>
                  </a:moveTo>
                  <a:cubicBezTo>
                    <a:pt x="148738" y="32704"/>
                    <a:pt x="170402" y="61938"/>
                    <a:pt x="192197" y="86603"/>
                  </a:cubicBezTo>
                  <a:cubicBezTo>
                    <a:pt x="213992" y="111269"/>
                    <a:pt x="238396" y="136848"/>
                    <a:pt x="243094" y="169345"/>
                  </a:cubicBezTo>
                  <a:cubicBezTo>
                    <a:pt x="251447" y="227029"/>
                    <a:pt x="194937" y="280536"/>
                    <a:pt x="206553" y="337698"/>
                  </a:cubicBezTo>
                  <a:cubicBezTo>
                    <a:pt x="212817" y="368237"/>
                    <a:pt x="237875" y="392903"/>
                    <a:pt x="242311" y="423833"/>
                  </a:cubicBezTo>
                  <a:cubicBezTo>
                    <a:pt x="246749" y="454763"/>
                    <a:pt x="230697" y="482952"/>
                    <a:pt x="210860" y="505661"/>
                  </a:cubicBezTo>
                  <a:cubicBezTo>
                    <a:pt x="191022" y="528369"/>
                    <a:pt x="166748" y="547423"/>
                    <a:pt x="149130" y="572088"/>
                  </a:cubicBezTo>
                  <a:cubicBezTo>
                    <a:pt x="149130" y="572088"/>
                    <a:pt x="112588" y="631991"/>
                    <a:pt x="-40" y="593622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0" name="Forma libre: forma 499">
              <a:extLst>
                <a:ext uri="{FF2B5EF4-FFF2-40B4-BE49-F238E27FC236}">
                  <a16:creationId xmlns:a16="http://schemas.microsoft.com/office/drawing/2014/main" id="{D06E3DE3-521C-45B4-881D-14B3FC529906}"/>
                </a:ext>
              </a:extLst>
            </p:cNvPr>
            <p:cNvSpPr/>
            <p:nvPr/>
          </p:nvSpPr>
          <p:spPr>
            <a:xfrm>
              <a:off x="8183284" y="1395294"/>
              <a:ext cx="514930" cy="422650"/>
            </a:xfrm>
            <a:custGeom>
              <a:avLst/>
              <a:gdLst>
                <a:gd name="connsiteX0" fmla="*/ 9879 w 514930"/>
                <a:gd name="connsiteY0" fmla="*/ 206528 h 422650"/>
                <a:gd name="connsiteX1" fmla="*/ 64169 w 514930"/>
                <a:gd name="connsiteY1" fmla="*/ 142840 h 422650"/>
                <a:gd name="connsiteX2" fmla="*/ 147302 w 514930"/>
                <a:gd name="connsiteY2" fmla="*/ 111258 h 422650"/>
                <a:gd name="connsiteX3" fmla="*/ 202376 w 514930"/>
                <a:gd name="connsiteY3" fmla="*/ 54879 h 422650"/>
                <a:gd name="connsiteX4" fmla="*/ 460753 w 514930"/>
                <a:gd name="connsiteY4" fmla="*/ 52060 h 422650"/>
                <a:gd name="connsiteX5" fmla="*/ 510372 w 514930"/>
                <a:gd name="connsiteY5" fmla="*/ 138925 h 422650"/>
                <a:gd name="connsiteX6" fmla="*/ 480355 w 514930"/>
                <a:gd name="connsiteY6" fmla="*/ 259513 h 422650"/>
                <a:gd name="connsiteX7" fmla="*/ 334449 w 514930"/>
                <a:gd name="connsiteY7" fmla="*/ 274783 h 422650"/>
                <a:gd name="connsiteX8" fmla="*/ 187237 w 514930"/>
                <a:gd name="connsiteY8" fmla="*/ 283657 h 422650"/>
                <a:gd name="connsiteX9" fmla="*/ 132555 w 514930"/>
                <a:gd name="connsiteY9" fmla="*/ 356349 h 422650"/>
                <a:gd name="connsiteX10" fmla="*/ 69259 w 514930"/>
                <a:gd name="connsiteY10" fmla="*/ 419776 h 422650"/>
                <a:gd name="connsiteX11" fmla="*/ -40 w 514930"/>
                <a:gd name="connsiteY11" fmla="*/ 382059 h 42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4930" h="422650">
                  <a:moveTo>
                    <a:pt x="9879" y="206528"/>
                  </a:moveTo>
                  <a:cubicBezTo>
                    <a:pt x="8965" y="176772"/>
                    <a:pt x="35980" y="154325"/>
                    <a:pt x="64169" y="142840"/>
                  </a:cubicBezTo>
                  <a:cubicBezTo>
                    <a:pt x="92359" y="131356"/>
                    <a:pt x="122637" y="127832"/>
                    <a:pt x="147302" y="111258"/>
                  </a:cubicBezTo>
                  <a:cubicBezTo>
                    <a:pt x="169097" y="96511"/>
                    <a:pt x="183845" y="73672"/>
                    <a:pt x="202376" y="54879"/>
                  </a:cubicBezTo>
                  <a:cubicBezTo>
                    <a:pt x="272941" y="-17248"/>
                    <a:pt x="388622" y="-18510"/>
                    <a:pt x="460753" y="52060"/>
                  </a:cubicBezTo>
                  <a:cubicBezTo>
                    <a:pt x="485054" y="75834"/>
                    <a:pt x="502241" y="105917"/>
                    <a:pt x="510372" y="138925"/>
                  </a:cubicBezTo>
                  <a:cubicBezTo>
                    <a:pt x="520943" y="181209"/>
                    <a:pt x="513765" y="231324"/>
                    <a:pt x="480355" y="259513"/>
                  </a:cubicBezTo>
                  <a:cubicBezTo>
                    <a:pt x="441203" y="292140"/>
                    <a:pt x="384172" y="284832"/>
                    <a:pt x="334449" y="274783"/>
                  </a:cubicBezTo>
                  <a:cubicBezTo>
                    <a:pt x="284726" y="264734"/>
                    <a:pt x="228608" y="254554"/>
                    <a:pt x="187237" y="283657"/>
                  </a:cubicBezTo>
                  <a:cubicBezTo>
                    <a:pt x="162180" y="301276"/>
                    <a:pt x="148085" y="329857"/>
                    <a:pt x="132555" y="356349"/>
                  </a:cubicBezTo>
                  <a:cubicBezTo>
                    <a:pt x="117025" y="382842"/>
                    <a:pt x="98102" y="409857"/>
                    <a:pt x="69259" y="419776"/>
                  </a:cubicBezTo>
                  <a:cubicBezTo>
                    <a:pt x="40417" y="429694"/>
                    <a:pt x="1005" y="412598"/>
                    <a:pt x="-40" y="382059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1" name="Forma libre: forma 500">
              <a:extLst>
                <a:ext uri="{FF2B5EF4-FFF2-40B4-BE49-F238E27FC236}">
                  <a16:creationId xmlns:a16="http://schemas.microsoft.com/office/drawing/2014/main" id="{6A2BE25C-506B-468F-AA4F-76F06370461E}"/>
                </a:ext>
              </a:extLst>
            </p:cNvPr>
            <p:cNvSpPr/>
            <p:nvPr/>
          </p:nvSpPr>
          <p:spPr>
            <a:xfrm>
              <a:off x="8266011" y="1540105"/>
              <a:ext cx="460759" cy="912605"/>
            </a:xfrm>
            <a:custGeom>
              <a:avLst/>
              <a:gdLst>
                <a:gd name="connsiteX0" fmla="*/ 44346 w 460759"/>
                <a:gd name="connsiteY0" fmla="*/ 67851 h 912605"/>
                <a:gd name="connsiteX1" fmla="*/ -26 w 460759"/>
                <a:gd name="connsiteY1" fmla="*/ 118357 h 912605"/>
                <a:gd name="connsiteX2" fmla="*/ -26 w 460759"/>
                <a:gd name="connsiteY2" fmla="*/ 118357 h 912605"/>
                <a:gd name="connsiteX3" fmla="*/ 29599 w 460759"/>
                <a:gd name="connsiteY3" fmla="*/ 790466 h 912605"/>
                <a:gd name="connsiteX4" fmla="*/ 231884 w 460759"/>
                <a:gd name="connsiteY4" fmla="*/ 912490 h 912605"/>
                <a:gd name="connsiteX5" fmla="*/ 231884 w 460759"/>
                <a:gd name="connsiteY5" fmla="*/ 912490 h 912605"/>
                <a:gd name="connsiteX6" fmla="*/ 321542 w 460759"/>
                <a:gd name="connsiteY6" fmla="*/ 792946 h 912605"/>
                <a:gd name="connsiteX7" fmla="*/ 323239 w 460759"/>
                <a:gd name="connsiteY7" fmla="*/ 620155 h 912605"/>
                <a:gd name="connsiteX8" fmla="*/ 453746 w 460759"/>
                <a:gd name="connsiteY8" fmla="*/ 460284 h 912605"/>
                <a:gd name="connsiteX9" fmla="*/ 454790 w 460759"/>
                <a:gd name="connsiteY9" fmla="*/ 180217 h 912605"/>
                <a:gd name="connsiteX10" fmla="*/ 308231 w 460759"/>
                <a:gd name="connsiteY10" fmla="*/ 509 h 912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0759" h="912605">
                  <a:moveTo>
                    <a:pt x="44346" y="67851"/>
                  </a:moveTo>
                  <a:cubicBezTo>
                    <a:pt x="18662" y="70565"/>
                    <a:pt x="-639" y="92529"/>
                    <a:pt x="-26" y="118357"/>
                  </a:cubicBezTo>
                  <a:lnTo>
                    <a:pt x="-26" y="118357"/>
                  </a:lnTo>
                  <a:lnTo>
                    <a:pt x="29599" y="790466"/>
                  </a:lnTo>
                  <a:cubicBezTo>
                    <a:pt x="30905" y="869945"/>
                    <a:pt x="147055" y="914448"/>
                    <a:pt x="231884" y="912490"/>
                  </a:cubicBezTo>
                  <a:lnTo>
                    <a:pt x="231884" y="912490"/>
                  </a:lnTo>
                  <a:cubicBezTo>
                    <a:pt x="317758" y="910533"/>
                    <a:pt x="320499" y="868379"/>
                    <a:pt x="321542" y="792946"/>
                  </a:cubicBezTo>
                  <a:cubicBezTo>
                    <a:pt x="323370" y="666746"/>
                    <a:pt x="323239" y="619372"/>
                    <a:pt x="323239" y="620155"/>
                  </a:cubicBezTo>
                  <a:cubicBezTo>
                    <a:pt x="323239" y="620938"/>
                    <a:pt x="431690" y="601884"/>
                    <a:pt x="453746" y="460284"/>
                  </a:cubicBezTo>
                  <a:cubicBezTo>
                    <a:pt x="464709" y="389941"/>
                    <a:pt x="460924" y="274573"/>
                    <a:pt x="454790" y="180217"/>
                  </a:cubicBezTo>
                  <a:cubicBezTo>
                    <a:pt x="449309" y="95387"/>
                    <a:pt x="392799" y="-8626"/>
                    <a:pt x="308231" y="509"/>
                  </a:cubicBezTo>
                  <a:close/>
                </a:path>
              </a:pathLst>
            </a:custGeom>
            <a:solidFill>
              <a:srgbClr val="AA655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2" name="Forma libre: forma 501">
              <a:extLst>
                <a:ext uri="{FF2B5EF4-FFF2-40B4-BE49-F238E27FC236}">
                  <a16:creationId xmlns:a16="http://schemas.microsoft.com/office/drawing/2014/main" id="{DFEC56EB-482E-4806-9DA5-569A756F740B}"/>
                </a:ext>
              </a:extLst>
            </p:cNvPr>
            <p:cNvSpPr/>
            <p:nvPr/>
          </p:nvSpPr>
          <p:spPr>
            <a:xfrm>
              <a:off x="8625048" y="1795627"/>
              <a:ext cx="36281" cy="34828"/>
            </a:xfrm>
            <a:custGeom>
              <a:avLst/>
              <a:gdLst>
                <a:gd name="connsiteX0" fmla="*/ 36242 w 36281"/>
                <a:gd name="connsiteY0" fmla="*/ 16442 h 34828"/>
                <a:gd name="connsiteX1" fmla="*/ 18754 w 36281"/>
                <a:gd name="connsiteY1" fmla="*/ 34713 h 34828"/>
                <a:gd name="connsiteX2" fmla="*/ 1 w 36281"/>
                <a:gd name="connsiteY2" fmla="*/ 18882 h 34828"/>
                <a:gd name="connsiteX3" fmla="*/ -39 w 36281"/>
                <a:gd name="connsiteY3" fmla="*/ 18399 h 34828"/>
                <a:gd name="connsiteX4" fmla="*/ 17449 w 36281"/>
                <a:gd name="connsiteY4" fmla="*/ -2 h 34828"/>
                <a:gd name="connsiteX5" fmla="*/ 36216 w 36281"/>
                <a:gd name="connsiteY5" fmla="*/ 16103 h 34828"/>
                <a:gd name="connsiteX6" fmla="*/ 36242 w 36281"/>
                <a:gd name="connsiteY6" fmla="*/ 16442 h 3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" h="34828">
                  <a:moveTo>
                    <a:pt x="36242" y="16442"/>
                  </a:moveTo>
                  <a:cubicBezTo>
                    <a:pt x="36255" y="26230"/>
                    <a:pt x="28542" y="34295"/>
                    <a:pt x="18754" y="34713"/>
                  </a:cubicBezTo>
                  <a:cubicBezTo>
                    <a:pt x="9201" y="35522"/>
                    <a:pt x="796" y="28435"/>
                    <a:pt x="1" y="18882"/>
                  </a:cubicBezTo>
                  <a:cubicBezTo>
                    <a:pt x="-13" y="18726"/>
                    <a:pt x="-26" y="18556"/>
                    <a:pt x="-39" y="18399"/>
                  </a:cubicBezTo>
                  <a:cubicBezTo>
                    <a:pt x="-117" y="8559"/>
                    <a:pt x="7609" y="416"/>
                    <a:pt x="17449" y="-2"/>
                  </a:cubicBezTo>
                  <a:cubicBezTo>
                    <a:pt x="27080" y="-733"/>
                    <a:pt x="35485" y="6471"/>
                    <a:pt x="36216" y="16103"/>
                  </a:cubicBezTo>
                  <a:cubicBezTo>
                    <a:pt x="36229" y="16220"/>
                    <a:pt x="36229" y="16324"/>
                    <a:pt x="36242" y="16442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3" name="Forma libre: forma 502">
              <a:extLst>
                <a:ext uri="{FF2B5EF4-FFF2-40B4-BE49-F238E27FC236}">
                  <a16:creationId xmlns:a16="http://schemas.microsoft.com/office/drawing/2014/main" id="{229813F5-47B7-4DEC-B2E9-7A478F24DA4C}"/>
                </a:ext>
              </a:extLst>
            </p:cNvPr>
            <p:cNvSpPr/>
            <p:nvPr/>
          </p:nvSpPr>
          <p:spPr>
            <a:xfrm>
              <a:off x="8624028" y="1752345"/>
              <a:ext cx="72330" cy="19284"/>
            </a:xfrm>
            <a:custGeom>
              <a:avLst/>
              <a:gdLst>
                <a:gd name="connsiteX0" fmla="*/ 71977 w 72330"/>
                <a:gd name="connsiteY0" fmla="*/ 18875 h 19284"/>
                <a:gd name="connsiteX1" fmla="*/ 36480 w 72330"/>
                <a:gd name="connsiteY1" fmla="*/ 11175 h 19284"/>
                <a:gd name="connsiteX2" fmla="*/ 590 w 72330"/>
                <a:gd name="connsiteY2" fmla="*/ 18745 h 19284"/>
                <a:gd name="connsiteX3" fmla="*/ 8029 w 72330"/>
                <a:gd name="connsiteY3" fmla="*/ 8826 h 19284"/>
                <a:gd name="connsiteX4" fmla="*/ 36741 w 72330"/>
                <a:gd name="connsiteY4" fmla="*/ -48 h 19284"/>
                <a:gd name="connsiteX5" fmla="*/ 65061 w 72330"/>
                <a:gd name="connsiteY5" fmla="*/ 8957 h 19284"/>
                <a:gd name="connsiteX6" fmla="*/ 71977 w 72330"/>
                <a:gd name="connsiteY6" fmla="*/ 18875 h 1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30" h="19284">
                  <a:moveTo>
                    <a:pt x="71977" y="18875"/>
                  </a:moveTo>
                  <a:cubicBezTo>
                    <a:pt x="69759" y="21224"/>
                    <a:pt x="56056" y="11175"/>
                    <a:pt x="36480" y="11175"/>
                  </a:cubicBezTo>
                  <a:cubicBezTo>
                    <a:pt x="16904" y="11175"/>
                    <a:pt x="2678" y="21094"/>
                    <a:pt x="590" y="18745"/>
                  </a:cubicBezTo>
                  <a:cubicBezTo>
                    <a:pt x="-1498" y="16395"/>
                    <a:pt x="1764" y="13394"/>
                    <a:pt x="8029" y="8826"/>
                  </a:cubicBezTo>
                  <a:cubicBezTo>
                    <a:pt x="16421" y="2914"/>
                    <a:pt x="26469" y="-192"/>
                    <a:pt x="36741" y="-48"/>
                  </a:cubicBezTo>
                  <a:cubicBezTo>
                    <a:pt x="46894" y="-140"/>
                    <a:pt x="56826" y="3006"/>
                    <a:pt x="65061" y="8957"/>
                  </a:cubicBezTo>
                  <a:cubicBezTo>
                    <a:pt x="71064" y="13524"/>
                    <a:pt x="73152" y="17831"/>
                    <a:pt x="71977" y="18875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4" name="Forma libre: forma 503">
              <a:extLst>
                <a:ext uri="{FF2B5EF4-FFF2-40B4-BE49-F238E27FC236}">
                  <a16:creationId xmlns:a16="http://schemas.microsoft.com/office/drawing/2014/main" id="{223FB066-878D-4EDB-96D7-7E2D71818634}"/>
                </a:ext>
              </a:extLst>
            </p:cNvPr>
            <p:cNvSpPr/>
            <p:nvPr/>
          </p:nvSpPr>
          <p:spPr>
            <a:xfrm>
              <a:off x="8434640" y="1800584"/>
              <a:ext cx="36283" cy="34820"/>
            </a:xfrm>
            <a:custGeom>
              <a:avLst/>
              <a:gdLst>
                <a:gd name="connsiteX0" fmla="*/ 36241 w 36283"/>
                <a:gd name="connsiteY0" fmla="*/ 16313 h 34820"/>
                <a:gd name="connsiteX1" fmla="*/ 18754 w 36283"/>
                <a:gd name="connsiteY1" fmla="*/ 34715 h 34820"/>
                <a:gd name="connsiteX2" fmla="*/ -26 w 36283"/>
                <a:gd name="connsiteY2" fmla="*/ 18623 h 34820"/>
                <a:gd name="connsiteX3" fmla="*/ -39 w 36283"/>
                <a:gd name="connsiteY3" fmla="*/ 18401 h 34820"/>
                <a:gd name="connsiteX4" fmla="*/ 17448 w 36283"/>
                <a:gd name="connsiteY4" fmla="*/ 0 h 34820"/>
                <a:gd name="connsiteX5" fmla="*/ 36229 w 36283"/>
                <a:gd name="connsiteY5" fmla="*/ 16091 h 34820"/>
                <a:gd name="connsiteX6" fmla="*/ 36241 w 36283"/>
                <a:gd name="connsiteY6" fmla="*/ 16313 h 3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3" h="34820">
                  <a:moveTo>
                    <a:pt x="36241" y="16313"/>
                  </a:moveTo>
                  <a:cubicBezTo>
                    <a:pt x="36385" y="26179"/>
                    <a:pt x="28620" y="34362"/>
                    <a:pt x="18754" y="34715"/>
                  </a:cubicBezTo>
                  <a:cubicBezTo>
                    <a:pt x="9122" y="35458"/>
                    <a:pt x="718" y="28254"/>
                    <a:pt x="-26" y="18623"/>
                  </a:cubicBezTo>
                  <a:cubicBezTo>
                    <a:pt x="-26" y="18545"/>
                    <a:pt x="-39" y="18479"/>
                    <a:pt x="-39" y="18401"/>
                  </a:cubicBezTo>
                  <a:cubicBezTo>
                    <a:pt x="-117" y="8561"/>
                    <a:pt x="7609" y="417"/>
                    <a:pt x="17448" y="0"/>
                  </a:cubicBezTo>
                  <a:cubicBezTo>
                    <a:pt x="27080" y="-744"/>
                    <a:pt x="35485" y="6460"/>
                    <a:pt x="36229" y="16091"/>
                  </a:cubicBezTo>
                  <a:cubicBezTo>
                    <a:pt x="36229" y="16169"/>
                    <a:pt x="36241" y="16235"/>
                    <a:pt x="36241" y="1631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5" name="Forma libre: forma 504">
              <a:extLst>
                <a:ext uri="{FF2B5EF4-FFF2-40B4-BE49-F238E27FC236}">
                  <a16:creationId xmlns:a16="http://schemas.microsoft.com/office/drawing/2014/main" id="{93EBBAA4-26A0-406A-98E2-636C7456D6E4}"/>
                </a:ext>
              </a:extLst>
            </p:cNvPr>
            <p:cNvSpPr/>
            <p:nvPr/>
          </p:nvSpPr>
          <p:spPr>
            <a:xfrm>
              <a:off x="8432053" y="1765526"/>
              <a:ext cx="72405" cy="19410"/>
            </a:xfrm>
            <a:custGeom>
              <a:avLst/>
              <a:gdLst>
                <a:gd name="connsiteX0" fmla="*/ 72108 w 72405"/>
                <a:gd name="connsiteY0" fmla="*/ 19006 h 19410"/>
                <a:gd name="connsiteX1" fmla="*/ 36479 w 72405"/>
                <a:gd name="connsiteY1" fmla="*/ 11306 h 19410"/>
                <a:gd name="connsiteX2" fmla="*/ 590 w 72405"/>
                <a:gd name="connsiteY2" fmla="*/ 18745 h 19410"/>
                <a:gd name="connsiteX3" fmla="*/ 8029 w 72405"/>
                <a:gd name="connsiteY3" fmla="*/ 8957 h 19410"/>
                <a:gd name="connsiteX4" fmla="*/ 36741 w 72405"/>
                <a:gd name="connsiteY4" fmla="*/ -48 h 19410"/>
                <a:gd name="connsiteX5" fmla="*/ 65060 w 72405"/>
                <a:gd name="connsiteY5" fmla="*/ 9087 h 19410"/>
                <a:gd name="connsiteX6" fmla="*/ 72108 w 72405"/>
                <a:gd name="connsiteY6" fmla="*/ 19006 h 1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05" h="19410">
                  <a:moveTo>
                    <a:pt x="72108" y="19006"/>
                  </a:moveTo>
                  <a:cubicBezTo>
                    <a:pt x="69758" y="21355"/>
                    <a:pt x="56055" y="11175"/>
                    <a:pt x="36479" y="11306"/>
                  </a:cubicBezTo>
                  <a:cubicBezTo>
                    <a:pt x="16903" y="11436"/>
                    <a:pt x="2678" y="21224"/>
                    <a:pt x="590" y="18745"/>
                  </a:cubicBezTo>
                  <a:cubicBezTo>
                    <a:pt x="-1498" y="16265"/>
                    <a:pt x="1765" y="13394"/>
                    <a:pt x="8029" y="8957"/>
                  </a:cubicBezTo>
                  <a:cubicBezTo>
                    <a:pt x="16433" y="3058"/>
                    <a:pt x="26470" y="-88"/>
                    <a:pt x="36741" y="-48"/>
                  </a:cubicBezTo>
                  <a:cubicBezTo>
                    <a:pt x="46933" y="-192"/>
                    <a:pt x="56877" y="3018"/>
                    <a:pt x="65060" y="9087"/>
                  </a:cubicBezTo>
                  <a:cubicBezTo>
                    <a:pt x="71064" y="13655"/>
                    <a:pt x="73152" y="17831"/>
                    <a:pt x="72108" y="1900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6" name="Forma libre: forma 505">
              <a:extLst>
                <a:ext uri="{FF2B5EF4-FFF2-40B4-BE49-F238E27FC236}">
                  <a16:creationId xmlns:a16="http://schemas.microsoft.com/office/drawing/2014/main" id="{F481FC30-64F2-4E4E-842E-8E8BA522DB73}"/>
                </a:ext>
              </a:extLst>
            </p:cNvPr>
            <p:cNvSpPr/>
            <p:nvPr/>
          </p:nvSpPr>
          <p:spPr>
            <a:xfrm>
              <a:off x="8565841" y="1766564"/>
              <a:ext cx="58928" cy="163634"/>
            </a:xfrm>
            <a:custGeom>
              <a:avLst/>
              <a:gdLst>
                <a:gd name="connsiteX0" fmla="*/ 9445 w 58928"/>
                <a:gd name="connsiteY0" fmla="*/ 162569 h 163634"/>
                <a:gd name="connsiteX1" fmla="*/ 41159 w 58928"/>
                <a:gd name="connsiteY1" fmla="*/ 156826 h 163634"/>
                <a:gd name="connsiteX2" fmla="*/ 51730 w 58928"/>
                <a:gd name="connsiteY2" fmla="*/ 151867 h 163634"/>
                <a:gd name="connsiteX3" fmla="*/ 48337 w 58928"/>
                <a:gd name="connsiteY3" fmla="*/ 137120 h 163634"/>
                <a:gd name="connsiteX4" fmla="*/ 33459 w 58928"/>
                <a:gd name="connsiteY4" fmla="*/ 99143 h 163634"/>
                <a:gd name="connsiteX5" fmla="*/ 180 w 58928"/>
                <a:gd name="connsiteY5" fmla="*/ -43 h 163634"/>
                <a:gd name="connsiteX6" fmla="*/ 41419 w 58928"/>
                <a:gd name="connsiteY6" fmla="*/ 96271 h 163634"/>
                <a:gd name="connsiteX7" fmla="*/ 55645 w 58928"/>
                <a:gd name="connsiteY7" fmla="*/ 134379 h 163634"/>
                <a:gd name="connsiteX8" fmla="*/ 58255 w 58928"/>
                <a:gd name="connsiteY8" fmla="*/ 153955 h 163634"/>
                <a:gd name="connsiteX9" fmla="*/ 50033 w 58928"/>
                <a:gd name="connsiteY9" fmla="*/ 161264 h 163634"/>
                <a:gd name="connsiteX10" fmla="*/ 41550 w 58928"/>
                <a:gd name="connsiteY10" fmla="*/ 162438 h 163634"/>
                <a:gd name="connsiteX11" fmla="*/ 9445 w 58928"/>
                <a:gd name="connsiteY11" fmla="*/ 162569 h 163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28" h="163634">
                  <a:moveTo>
                    <a:pt x="9445" y="162569"/>
                  </a:moveTo>
                  <a:cubicBezTo>
                    <a:pt x="19729" y="159332"/>
                    <a:pt x="30392" y="157414"/>
                    <a:pt x="41159" y="156826"/>
                  </a:cubicBezTo>
                  <a:cubicBezTo>
                    <a:pt x="46117" y="156826"/>
                    <a:pt x="50816" y="155260"/>
                    <a:pt x="51730" y="151867"/>
                  </a:cubicBezTo>
                  <a:cubicBezTo>
                    <a:pt x="52160" y="146712"/>
                    <a:pt x="50972" y="141557"/>
                    <a:pt x="48337" y="137120"/>
                  </a:cubicBezTo>
                  <a:cubicBezTo>
                    <a:pt x="43638" y="124944"/>
                    <a:pt x="38679" y="112285"/>
                    <a:pt x="33459" y="99143"/>
                  </a:cubicBezTo>
                  <a:cubicBezTo>
                    <a:pt x="12838" y="45113"/>
                    <a:pt x="-2040" y="741"/>
                    <a:pt x="180" y="-43"/>
                  </a:cubicBezTo>
                  <a:cubicBezTo>
                    <a:pt x="2398" y="-826"/>
                    <a:pt x="20799" y="42242"/>
                    <a:pt x="41419" y="96271"/>
                  </a:cubicBezTo>
                  <a:lnTo>
                    <a:pt x="55645" y="134379"/>
                  </a:lnTo>
                  <a:cubicBezTo>
                    <a:pt x="58724" y="140409"/>
                    <a:pt x="59652" y="147326"/>
                    <a:pt x="58255" y="153955"/>
                  </a:cubicBezTo>
                  <a:cubicBezTo>
                    <a:pt x="56728" y="157479"/>
                    <a:pt x="53713" y="160154"/>
                    <a:pt x="50033" y="161264"/>
                  </a:cubicBezTo>
                  <a:cubicBezTo>
                    <a:pt x="47280" y="162060"/>
                    <a:pt x="44421" y="162451"/>
                    <a:pt x="41550" y="162438"/>
                  </a:cubicBezTo>
                  <a:cubicBezTo>
                    <a:pt x="30901" y="163913"/>
                    <a:pt x="20108" y="163965"/>
                    <a:pt x="9445" y="162569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7" name="Forma libre: forma 506">
              <a:extLst>
                <a:ext uri="{FF2B5EF4-FFF2-40B4-BE49-F238E27FC236}">
                  <a16:creationId xmlns:a16="http://schemas.microsoft.com/office/drawing/2014/main" id="{161EC434-1336-4E9B-B45F-863BDC02E93C}"/>
                </a:ext>
              </a:extLst>
            </p:cNvPr>
            <p:cNvSpPr/>
            <p:nvPr/>
          </p:nvSpPr>
          <p:spPr>
            <a:xfrm>
              <a:off x="8399664" y="2109807"/>
              <a:ext cx="189625" cy="84954"/>
            </a:xfrm>
            <a:custGeom>
              <a:avLst/>
              <a:gdLst>
                <a:gd name="connsiteX0" fmla="*/ 189586 w 189625"/>
                <a:gd name="connsiteY0" fmla="*/ 50192 h 84954"/>
                <a:gd name="connsiteX1" fmla="*/ -40 w 189625"/>
                <a:gd name="connsiteY1" fmla="*/ -53 h 84954"/>
                <a:gd name="connsiteX2" fmla="*/ 189586 w 189625"/>
                <a:gd name="connsiteY2" fmla="*/ 83602 h 8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625" h="84954">
                  <a:moveTo>
                    <a:pt x="189586" y="50192"/>
                  </a:moveTo>
                  <a:cubicBezTo>
                    <a:pt x="122950" y="51288"/>
                    <a:pt x="57305" y="33892"/>
                    <a:pt x="-40" y="-53"/>
                  </a:cubicBezTo>
                  <a:cubicBezTo>
                    <a:pt x="-40" y="-53"/>
                    <a:pt x="47987" y="97175"/>
                    <a:pt x="189586" y="83602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8" name="Forma libre: forma 507">
              <a:extLst>
                <a:ext uri="{FF2B5EF4-FFF2-40B4-BE49-F238E27FC236}">
                  <a16:creationId xmlns:a16="http://schemas.microsoft.com/office/drawing/2014/main" id="{DF5197C1-35EA-49D7-AC7F-FBC90BDCCF02}"/>
                </a:ext>
              </a:extLst>
            </p:cNvPr>
            <p:cNvSpPr/>
            <p:nvPr/>
          </p:nvSpPr>
          <p:spPr>
            <a:xfrm>
              <a:off x="8423738" y="1735094"/>
              <a:ext cx="89195" cy="26987"/>
            </a:xfrm>
            <a:custGeom>
              <a:avLst/>
              <a:gdLst>
                <a:gd name="connsiteX0" fmla="*/ 89035 w 89195"/>
                <a:gd name="connsiteY0" fmla="*/ 15114 h 26987"/>
                <a:gd name="connsiteX1" fmla="*/ 44794 w 89195"/>
                <a:gd name="connsiteY1" fmla="*/ 20857 h 26987"/>
                <a:gd name="connsiteX2" fmla="*/ 291 w 89195"/>
                <a:gd name="connsiteY2" fmla="*/ 25163 h 26987"/>
                <a:gd name="connsiteX3" fmla="*/ 9557 w 89195"/>
                <a:gd name="connsiteY3" fmla="*/ 12113 h 26987"/>
                <a:gd name="connsiteX4" fmla="*/ 42575 w 89195"/>
                <a:gd name="connsiteY4" fmla="*/ 497 h 26987"/>
                <a:gd name="connsiteX5" fmla="*/ 77290 w 89195"/>
                <a:gd name="connsiteY5" fmla="*/ 4413 h 26987"/>
                <a:gd name="connsiteX6" fmla="*/ 89035 w 89195"/>
                <a:gd name="connsiteY6" fmla="*/ 15114 h 2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95" h="26987">
                  <a:moveTo>
                    <a:pt x="89035" y="15114"/>
                  </a:moveTo>
                  <a:cubicBezTo>
                    <a:pt x="87208" y="20465"/>
                    <a:pt x="67632" y="17985"/>
                    <a:pt x="44794" y="20857"/>
                  </a:cubicBezTo>
                  <a:cubicBezTo>
                    <a:pt x="21955" y="23728"/>
                    <a:pt x="3292" y="29992"/>
                    <a:pt x="291" y="25163"/>
                  </a:cubicBezTo>
                  <a:cubicBezTo>
                    <a:pt x="-1144" y="22945"/>
                    <a:pt x="2118" y="17855"/>
                    <a:pt x="9557" y="12113"/>
                  </a:cubicBezTo>
                  <a:cubicBezTo>
                    <a:pt x="19462" y="5639"/>
                    <a:pt x="30790" y="1659"/>
                    <a:pt x="42575" y="497"/>
                  </a:cubicBezTo>
                  <a:cubicBezTo>
                    <a:pt x="54295" y="-925"/>
                    <a:pt x="66184" y="419"/>
                    <a:pt x="77290" y="4413"/>
                  </a:cubicBezTo>
                  <a:cubicBezTo>
                    <a:pt x="85642" y="8458"/>
                    <a:pt x="89949" y="12635"/>
                    <a:pt x="89035" y="15114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9" name="Forma libre: forma 508">
              <a:extLst>
                <a:ext uri="{FF2B5EF4-FFF2-40B4-BE49-F238E27FC236}">
                  <a16:creationId xmlns:a16="http://schemas.microsoft.com/office/drawing/2014/main" id="{B7623D20-B2C3-4781-B9A7-6519AADDCF20}"/>
                </a:ext>
              </a:extLst>
            </p:cNvPr>
            <p:cNvSpPr/>
            <p:nvPr/>
          </p:nvSpPr>
          <p:spPr>
            <a:xfrm>
              <a:off x="8622277" y="1704033"/>
              <a:ext cx="66979" cy="21895"/>
            </a:xfrm>
            <a:custGeom>
              <a:avLst/>
              <a:gdLst>
                <a:gd name="connsiteX0" fmla="*/ 66420 w 66979"/>
                <a:gd name="connsiteY0" fmla="*/ 19813 h 21895"/>
                <a:gd name="connsiteX1" fmla="*/ 33402 w 66979"/>
                <a:gd name="connsiteY1" fmla="*/ 19813 h 21895"/>
                <a:gd name="connsiteX2" fmla="*/ 383 w 66979"/>
                <a:gd name="connsiteY2" fmla="*/ 18247 h 21895"/>
                <a:gd name="connsiteX3" fmla="*/ 7039 w 66979"/>
                <a:gd name="connsiteY3" fmla="*/ 7284 h 21895"/>
                <a:gd name="connsiteX4" fmla="*/ 60417 w 66979"/>
                <a:gd name="connsiteY4" fmla="*/ 8850 h 21895"/>
                <a:gd name="connsiteX5" fmla="*/ 66420 w 66979"/>
                <a:gd name="connsiteY5" fmla="*/ 19813 h 2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9" h="21895">
                  <a:moveTo>
                    <a:pt x="66420" y="19813"/>
                  </a:moveTo>
                  <a:cubicBezTo>
                    <a:pt x="63027" y="24380"/>
                    <a:pt x="49584" y="19813"/>
                    <a:pt x="33402" y="19813"/>
                  </a:cubicBezTo>
                  <a:cubicBezTo>
                    <a:pt x="17219" y="19813"/>
                    <a:pt x="3515" y="22814"/>
                    <a:pt x="383" y="18247"/>
                  </a:cubicBezTo>
                  <a:cubicBezTo>
                    <a:pt x="-1052" y="16028"/>
                    <a:pt x="1166" y="11591"/>
                    <a:pt x="7039" y="7284"/>
                  </a:cubicBezTo>
                  <a:cubicBezTo>
                    <a:pt x="23509" y="-3039"/>
                    <a:pt x="44586" y="-2426"/>
                    <a:pt x="60417" y="8850"/>
                  </a:cubicBezTo>
                  <a:cubicBezTo>
                    <a:pt x="66028" y="13157"/>
                    <a:pt x="67986" y="17725"/>
                    <a:pt x="66420" y="1981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0" name="Forma libre: forma 509">
              <a:extLst>
                <a:ext uri="{FF2B5EF4-FFF2-40B4-BE49-F238E27FC236}">
                  <a16:creationId xmlns:a16="http://schemas.microsoft.com/office/drawing/2014/main" id="{D7507D4F-4C48-431C-9159-63204C000C29}"/>
                </a:ext>
              </a:extLst>
            </p:cNvPr>
            <p:cNvSpPr/>
            <p:nvPr/>
          </p:nvSpPr>
          <p:spPr>
            <a:xfrm>
              <a:off x="8211604" y="1509868"/>
              <a:ext cx="395478" cy="571227"/>
            </a:xfrm>
            <a:custGeom>
              <a:avLst/>
              <a:gdLst>
                <a:gd name="connsiteX0" fmla="*/ -40 w 395478"/>
                <a:gd name="connsiteY0" fmla="*/ 563605 h 571227"/>
                <a:gd name="connsiteX1" fmla="*/ 148047 w 395478"/>
                <a:gd name="connsiteY1" fmla="*/ 464982 h 571227"/>
                <a:gd name="connsiteX2" fmla="*/ 149521 w 395478"/>
                <a:gd name="connsiteY2" fmla="*/ 424616 h 571227"/>
                <a:gd name="connsiteX3" fmla="*/ 138429 w 395478"/>
                <a:gd name="connsiteY3" fmla="*/ 321646 h 571227"/>
                <a:gd name="connsiteX4" fmla="*/ 231479 w 395478"/>
                <a:gd name="connsiteY4" fmla="*/ 221417 h 571227"/>
                <a:gd name="connsiteX5" fmla="*/ 243094 w 395478"/>
                <a:gd name="connsiteY5" fmla="*/ 141938 h 571227"/>
                <a:gd name="connsiteX6" fmla="*/ 301301 w 395478"/>
                <a:gd name="connsiteY6" fmla="*/ 96652 h 571227"/>
                <a:gd name="connsiteX7" fmla="*/ 370600 w 395478"/>
                <a:gd name="connsiteY7" fmla="*/ 66636 h 571227"/>
                <a:gd name="connsiteX8" fmla="*/ 390176 w 395478"/>
                <a:gd name="connsiteY8" fmla="*/ -53 h 571227"/>
                <a:gd name="connsiteX9" fmla="*/ 81005 w 395478"/>
                <a:gd name="connsiteY9" fmla="*/ 75119 h 571227"/>
                <a:gd name="connsiteX10" fmla="*/ 20059 w 395478"/>
                <a:gd name="connsiteY10" fmla="*/ 114271 h 571227"/>
                <a:gd name="connsiteX11" fmla="*/ 7008 w 395478"/>
                <a:gd name="connsiteY11" fmla="*/ 190095 h 571227"/>
                <a:gd name="connsiteX12" fmla="*/ 24888 w 395478"/>
                <a:gd name="connsiteY12" fmla="*/ 571175 h 57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5478" h="571227">
                  <a:moveTo>
                    <a:pt x="-40" y="563605"/>
                  </a:moveTo>
                  <a:cubicBezTo>
                    <a:pt x="68085" y="577257"/>
                    <a:pt x="134383" y="533106"/>
                    <a:pt x="148047" y="464982"/>
                  </a:cubicBezTo>
                  <a:cubicBezTo>
                    <a:pt x="150709" y="451696"/>
                    <a:pt x="151204" y="438058"/>
                    <a:pt x="149521" y="424616"/>
                  </a:cubicBezTo>
                  <a:cubicBezTo>
                    <a:pt x="145084" y="389901"/>
                    <a:pt x="126291" y="354534"/>
                    <a:pt x="138429" y="321646"/>
                  </a:cubicBezTo>
                  <a:cubicBezTo>
                    <a:pt x="154350" y="278187"/>
                    <a:pt x="215296" y="264745"/>
                    <a:pt x="231479" y="221417"/>
                  </a:cubicBezTo>
                  <a:cubicBezTo>
                    <a:pt x="240876" y="196099"/>
                    <a:pt x="232393" y="166604"/>
                    <a:pt x="243094" y="141938"/>
                  </a:cubicBezTo>
                  <a:cubicBezTo>
                    <a:pt x="253796" y="117272"/>
                    <a:pt x="277548" y="105266"/>
                    <a:pt x="301301" y="96652"/>
                  </a:cubicBezTo>
                  <a:cubicBezTo>
                    <a:pt x="325053" y="88039"/>
                    <a:pt x="350632" y="82166"/>
                    <a:pt x="370600" y="66636"/>
                  </a:cubicBezTo>
                  <a:cubicBezTo>
                    <a:pt x="390567" y="51106"/>
                    <a:pt x="403096" y="21742"/>
                    <a:pt x="390176" y="-53"/>
                  </a:cubicBezTo>
                  <a:cubicBezTo>
                    <a:pt x="284505" y="12643"/>
                    <a:pt x="180713" y="37872"/>
                    <a:pt x="81005" y="75119"/>
                  </a:cubicBezTo>
                  <a:cubicBezTo>
                    <a:pt x="57905" y="83732"/>
                    <a:pt x="33631" y="94042"/>
                    <a:pt x="20059" y="114271"/>
                  </a:cubicBezTo>
                  <a:cubicBezTo>
                    <a:pt x="6486" y="134499"/>
                    <a:pt x="6225" y="163994"/>
                    <a:pt x="7008" y="190095"/>
                  </a:cubicBezTo>
                  <a:cubicBezTo>
                    <a:pt x="13011" y="317117"/>
                    <a:pt x="18976" y="444153"/>
                    <a:pt x="24888" y="571175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1" name="Forma libre: forma 510">
              <a:extLst>
                <a:ext uri="{FF2B5EF4-FFF2-40B4-BE49-F238E27FC236}">
                  <a16:creationId xmlns:a16="http://schemas.microsoft.com/office/drawing/2014/main" id="{55BBA064-C48D-48B5-8A46-6B7C2795E1E7}"/>
                </a:ext>
              </a:extLst>
            </p:cNvPr>
            <p:cNvSpPr/>
            <p:nvPr/>
          </p:nvSpPr>
          <p:spPr>
            <a:xfrm>
              <a:off x="8134349" y="1478985"/>
              <a:ext cx="474134" cy="170655"/>
            </a:xfrm>
            <a:custGeom>
              <a:avLst/>
              <a:gdLst>
                <a:gd name="connsiteX0" fmla="*/ 2435 w 474134"/>
                <a:gd name="connsiteY0" fmla="*/ 134714 h 170655"/>
                <a:gd name="connsiteX1" fmla="*/ 86 w 474134"/>
                <a:gd name="connsiteY1" fmla="*/ 140456 h 170655"/>
                <a:gd name="connsiteX2" fmla="*/ 5567 w 474134"/>
                <a:gd name="connsiteY2" fmla="*/ 157552 h 170655"/>
                <a:gd name="connsiteX3" fmla="*/ 30886 w 474134"/>
                <a:gd name="connsiteY3" fmla="*/ 170603 h 170655"/>
                <a:gd name="connsiteX4" fmla="*/ 66775 w 474134"/>
                <a:gd name="connsiteY4" fmla="*/ 159771 h 170655"/>
                <a:gd name="connsiteX5" fmla="*/ 108016 w 474134"/>
                <a:gd name="connsiteY5" fmla="*/ 147634 h 170655"/>
                <a:gd name="connsiteX6" fmla="*/ 157999 w 474134"/>
                <a:gd name="connsiteY6" fmla="*/ 152202 h 170655"/>
                <a:gd name="connsiteX7" fmla="*/ 214509 w 474134"/>
                <a:gd name="connsiteY7" fmla="*/ 159510 h 170655"/>
                <a:gd name="connsiteX8" fmla="*/ 272454 w 474134"/>
                <a:gd name="connsiteY8" fmla="*/ 138368 h 170655"/>
                <a:gd name="connsiteX9" fmla="*/ 305733 w 474134"/>
                <a:gd name="connsiteY9" fmla="*/ 86165 h 170655"/>
                <a:gd name="connsiteX10" fmla="*/ 332748 w 474134"/>
                <a:gd name="connsiteY10" fmla="*/ 37617 h 170655"/>
                <a:gd name="connsiteX11" fmla="*/ 414445 w 474134"/>
                <a:gd name="connsiteY11" fmla="*/ 7861 h 170655"/>
                <a:gd name="connsiteX12" fmla="*/ 463776 w 474134"/>
                <a:gd name="connsiteY12" fmla="*/ 44272 h 170655"/>
                <a:gd name="connsiteX13" fmla="*/ 474087 w 474134"/>
                <a:gd name="connsiteY13" fmla="*/ 65284 h 170655"/>
                <a:gd name="connsiteX14" fmla="*/ 473042 w 474134"/>
                <a:gd name="connsiteY14" fmla="*/ 59150 h 170655"/>
                <a:gd name="connsiteX15" fmla="*/ 466126 w 474134"/>
                <a:gd name="connsiteY15" fmla="*/ 42837 h 170655"/>
                <a:gd name="connsiteX16" fmla="*/ 370334 w 474134"/>
                <a:gd name="connsiteY16" fmla="*/ 3685 h 170655"/>
                <a:gd name="connsiteX17" fmla="*/ 327527 w 474134"/>
                <a:gd name="connsiteY17" fmla="*/ 33440 h 170655"/>
                <a:gd name="connsiteX18" fmla="*/ 299338 w 474134"/>
                <a:gd name="connsiteY18" fmla="*/ 83033 h 170655"/>
                <a:gd name="connsiteX19" fmla="*/ 267364 w 474134"/>
                <a:gd name="connsiteY19" fmla="*/ 132886 h 170655"/>
                <a:gd name="connsiteX20" fmla="*/ 215161 w 474134"/>
                <a:gd name="connsiteY20" fmla="*/ 152332 h 170655"/>
                <a:gd name="connsiteX21" fmla="*/ 159826 w 474134"/>
                <a:gd name="connsiteY21" fmla="*/ 145546 h 170655"/>
                <a:gd name="connsiteX22" fmla="*/ 107624 w 474134"/>
                <a:gd name="connsiteY22" fmla="*/ 141500 h 170655"/>
                <a:gd name="connsiteX23" fmla="*/ 64426 w 474134"/>
                <a:gd name="connsiteY23" fmla="*/ 154551 h 170655"/>
                <a:gd name="connsiteX24" fmla="*/ 31016 w 474134"/>
                <a:gd name="connsiteY24" fmla="*/ 165774 h 170655"/>
                <a:gd name="connsiteX25" fmla="*/ 7656 w 474134"/>
                <a:gd name="connsiteY25" fmla="*/ 155203 h 170655"/>
                <a:gd name="connsiteX26" fmla="*/ 1522 w 474134"/>
                <a:gd name="connsiteY26" fmla="*/ 140195 h 170655"/>
                <a:gd name="connsiteX27" fmla="*/ 2435 w 474134"/>
                <a:gd name="connsiteY27" fmla="*/ 134714 h 17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4134" h="170655">
                  <a:moveTo>
                    <a:pt x="2435" y="134714"/>
                  </a:moveTo>
                  <a:cubicBezTo>
                    <a:pt x="1078" y="136332"/>
                    <a:pt x="256" y="138342"/>
                    <a:pt x="86" y="140456"/>
                  </a:cubicBezTo>
                  <a:cubicBezTo>
                    <a:pt x="-580" y="146668"/>
                    <a:pt x="1417" y="152880"/>
                    <a:pt x="5567" y="157552"/>
                  </a:cubicBezTo>
                  <a:cubicBezTo>
                    <a:pt x="11806" y="165265"/>
                    <a:pt x="20993" y="169990"/>
                    <a:pt x="30886" y="170603"/>
                  </a:cubicBezTo>
                  <a:cubicBezTo>
                    <a:pt x="43532" y="169833"/>
                    <a:pt x="55813" y="166113"/>
                    <a:pt x="66775" y="159771"/>
                  </a:cubicBezTo>
                  <a:cubicBezTo>
                    <a:pt x="79474" y="152776"/>
                    <a:pt x="93555" y="148626"/>
                    <a:pt x="108016" y="147634"/>
                  </a:cubicBezTo>
                  <a:cubicBezTo>
                    <a:pt x="124798" y="147242"/>
                    <a:pt x="141569" y="148769"/>
                    <a:pt x="157999" y="152202"/>
                  </a:cubicBezTo>
                  <a:cubicBezTo>
                    <a:pt x="176610" y="156143"/>
                    <a:pt x="195507" y="158596"/>
                    <a:pt x="214509" y="159510"/>
                  </a:cubicBezTo>
                  <a:cubicBezTo>
                    <a:pt x="235847" y="160319"/>
                    <a:pt x="256649" y="152723"/>
                    <a:pt x="272454" y="138368"/>
                  </a:cubicBezTo>
                  <a:cubicBezTo>
                    <a:pt x="286692" y="123177"/>
                    <a:pt x="297981" y="105480"/>
                    <a:pt x="305733" y="86165"/>
                  </a:cubicBezTo>
                  <a:cubicBezTo>
                    <a:pt x="313067" y="69108"/>
                    <a:pt x="322111" y="52838"/>
                    <a:pt x="332748" y="37617"/>
                  </a:cubicBezTo>
                  <a:cubicBezTo>
                    <a:pt x="351619" y="12303"/>
                    <a:pt x="383711" y="613"/>
                    <a:pt x="414445" y="7861"/>
                  </a:cubicBezTo>
                  <a:cubicBezTo>
                    <a:pt x="434921" y="13281"/>
                    <a:pt x="452566" y="26302"/>
                    <a:pt x="463776" y="44272"/>
                  </a:cubicBezTo>
                  <a:cubicBezTo>
                    <a:pt x="467717" y="51020"/>
                    <a:pt x="471163" y="58041"/>
                    <a:pt x="474087" y="65284"/>
                  </a:cubicBezTo>
                  <a:cubicBezTo>
                    <a:pt x="474152" y="63196"/>
                    <a:pt x="473799" y="61108"/>
                    <a:pt x="473042" y="59150"/>
                  </a:cubicBezTo>
                  <a:cubicBezTo>
                    <a:pt x="471346" y="53473"/>
                    <a:pt x="469036" y="48001"/>
                    <a:pt x="466126" y="42837"/>
                  </a:cubicBezTo>
                  <a:cubicBezTo>
                    <a:pt x="447763" y="8446"/>
                    <a:pt x="407528" y="-8002"/>
                    <a:pt x="370334" y="3685"/>
                  </a:cubicBezTo>
                  <a:cubicBezTo>
                    <a:pt x="353289" y="8848"/>
                    <a:pt x="338308" y="19262"/>
                    <a:pt x="327527" y="33440"/>
                  </a:cubicBezTo>
                  <a:cubicBezTo>
                    <a:pt x="316330" y="48881"/>
                    <a:pt x="306881" y="65519"/>
                    <a:pt x="299338" y="83033"/>
                  </a:cubicBezTo>
                  <a:cubicBezTo>
                    <a:pt x="291873" y="101487"/>
                    <a:pt x="281028" y="118400"/>
                    <a:pt x="267364" y="132886"/>
                  </a:cubicBezTo>
                  <a:cubicBezTo>
                    <a:pt x="253152" y="145911"/>
                    <a:pt x="234424" y="152880"/>
                    <a:pt x="215161" y="152332"/>
                  </a:cubicBezTo>
                  <a:cubicBezTo>
                    <a:pt x="196564" y="151497"/>
                    <a:pt x="178071" y="149239"/>
                    <a:pt x="159826" y="145546"/>
                  </a:cubicBezTo>
                  <a:cubicBezTo>
                    <a:pt x="142652" y="142126"/>
                    <a:pt x="125125" y="140769"/>
                    <a:pt x="107624" y="141500"/>
                  </a:cubicBezTo>
                  <a:cubicBezTo>
                    <a:pt x="92445" y="142648"/>
                    <a:pt x="77699" y="147099"/>
                    <a:pt x="64426" y="154551"/>
                  </a:cubicBezTo>
                  <a:cubicBezTo>
                    <a:pt x="54233" y="160684"/>
                    <a:pt x="42840" y="164508"/>
                    <a:pt x="31016" y="165774"/>
                  </a:cubicBezTo>
                  <a:cubicBezTo>
                    <a:pt x="22128" y="165526"/>
                    <a:pt x="13711" y="161715"/>
                    <a:pt x="7656" y="155203"/>
                  </a:cubicBezTo>
                  <a:cubicBezTo>
                    <a:pt x="3688" y="151223"/>
                    <a:pt x="1470" y="145820"/>
                    <a:pt x="1522" y="140195"/>
                  </a:cubicBezTo>
                  <a:cubicBezTo>
                    <a:pt x="1783" y="136802"/>
                    <a:pt x="2827" y="134844"/>
                    <a:pt x="2435" y="134714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2" name="Forma libre: forma 511">
              <a:extLst>
                <a:ext uri="{FF2B5EF4-FFF2-40B4-BE49-F238E27FC236}">
                  <a16:creationId xmlns:a16="http://schemas.microsoft.com/office/drawing/2014/main" id="{77E94BA0-92B3-4C82-919F-E79ECCF0F7FB}"/>
                </a:ext>
              </a:extLst>
            </p:cNvPr>
            <p:cNvSpPr/>
            <p:nvPr/>
          </p:nvSpPr>
          <p:spPr>
            <a:xfrm>
              <a:off x="8279729" y="1442275"/>
              <a:ext cx="346654" cy="115660"/>
            </a:xfrm>
            <a:custGeom>
              <a:avLst/>
              <a:gdLst>
                <a:gd name="connsiteX0" fmla="*/ -40 w 346654"/>
                <a:gd name="connsiteY0" fmla="*/ 90378 h 115660"/>
                <a:gd name="connsiteX1" fmla="*/ 1917 w 346654"/>
                <a:gd name="connsiteY1" fmla="*/ 94554 h 115660"/>
                <a:gd name="connsiteX2" fmla="*/ 11053 w 346654"/>
                <a:gd name="connsiteY2" fmla="*/ 104212 h 115660"/>
                <a:gd name="connsiteX3" fmla="*/ 57905 w 346654"/>
                <a:gd name="connsiteY3" fmla="*/ 114652 h 115660"/>
                <a:gd name="connsiteX4" fmla="*/ 119113 w 346654"/>
                <a:gd name="connsiteY4" fmla="*/ 78111 h 115660"/>
                <a:gd name="connsiteX5" fmla="*/ 182017 w 346654"/>
                <a:gd name="connsiteY5" fmla="*/ 20688 h 115660"/>
                <a:gd name="connsiteX6" fmla="*/ 263323 w 346654"/>
                <a:gd name="connsiteY6" fmla="*/ 10247 h 115660"/>
                <a:gd name="connsiteX7" fmla="*/ 320354 w 346654"/>
                <a:gd name="connsiteY7" fmla="*/ 47050 h 115660"/>
                <a:gd name="connsiteX8" fmla="*/ 342018 w 346654"/>
                <a:gd name="connsiteY8" fmla="*/ 88160 h 115660"/>
                <a:gd name="connsiteX9" fmla="*/ 346325 w 346654"/>
                <a:gd name="connsiteY9" fmla="*/ 105125 h 115660"/>
                <a:gd name="connsiteX10" fmla="*/ 346325 w 346654"/>
                <a:gd name="connsiteY10" fmla="*/ 100558 h 115660"/>
                <a:gd name="connsiteX11" fmla="*/ 344498 w 346654"/>
                <a:gd name="connsiteY11" fmla="*/ 87507 h 115660"/>
                <a:gd name="connsiteX12" fmla="*/ 265281 w 346654"/>
                <a:gd name="connsiteY12" fmla="*/ 3852 h 115660"/>
                <a:gd name="connsiteX13" fmla="*/ 178755 w 346654"/>
                <a:gd name="connsiteY13" fmla="*/ 14423 h 115660"/>
                <a:gd name="connsiteX14" fmla="*/ 114675 w 346654"/>
                <a:gd name="connsiteY14" fmla="*/ 73412 h 115660"/>
                <a:gd name="connsiteX15" fmla="*/ 57253 w 346654"/>
                <a:gd name="connsiteY15" fmla="*/ 109563 h 115660"/>
                <a:gd name="connsiteX16" fmla="*/ 13011 w 346654"/>
                <a:gd name="connsiteY16" fmla="*/ 101863 h 115660"/>
                <a:gd name="connsiteX17" fmla="*/ -40 w 346654"/>
                <a:gd name="connsiteY17" fmla="*/ 90378 h 11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6654" h="115660">
                  <a:moveTo>
                    <a:pt x="-40" y="90378"/>
                  </a:moveTo>
                  <a:cubicBezTo>
                    <a:pt x="-40" y="90378"/>
                    <a:pt x="-40" y="91944"/>
                    <a:pt x="1917" y="94554"/>
                  </a:cubicBezTo>
                  <a:cubicBezTo>
                    <a:pt x="4437" y="98235"/>
                    <a:pt x="7516" y="101497"/>
                    <a:pt x="11053" y="104212"/>
                  </a:cubicBezTo>
                  <a:cubicBezTo>
                    <a:pt x="24665" y="113791"/>
                    <a:pt x="41527" y="117550"/>
                    <a:pt x="57905" y="114652"/>
                  </a:cubicBezTo>
                  <a:cubicBezTo>
                    <a:pt x="81566" y="109015"/>
                    <a:pt x="102930" y="96264"/>
                    <a:pt x="119113" y="78111"/>
                  </a:cubicBezTo>
                  <a:cubicBezTo>
                    <a:pt x="138297" y="59448"/>
                    <a:pt x="156046" y="35435"/>
                    <a:pt x="182017" y="20688"/>
                  </a:cubicBezTo>
                  <a:cubicBezTo>
                    <a:pt x="206827" y="7056"/>
                    <a:pt x="235877" y="3325"/>
                    <a:pt x="263323" y="10247"/>
                  </a:cubicBezTo>
                  <a:cubicBezTo>
                    <a:pt x="285822" y="16018"/>
                    <a:pt x="305829" y="28933"/>
                    <a:pt x="320354" y="47050"/>
                  </a:cubicBezTo>
                  <a:cubicBezTo>
                    <a:pt x="330246" y="59174"/>
                    <a:pt x="337607" y="73150"/>
                    <a:pt x="342018" y="88160"/>
                  </a:cubicBezTo>
                  <a:cubicBezTo>
                    <a:pt x="345020" y="98861"/>
                    <a:pt x="345672" y="105125"/>
                    <a:pt x="346325" y="105125"/>
                  </a:cubicBezTo>
                  <a:cubicBezTo>
                    <a:pt x="346977" y="105125"/>
                    <a:pt x="346325" y="103559"/>
                    <a:pt x="346325" y="100558"/>
                  </a:cubicBezTo>
                  <a:cubicBezTo>
                    <a:pt x="346129" y="96160"/>
                    <a:pt x="345516" y="91788"/>
                    <a:pt x="344498" y="87507"/>
                  </a:cubicBezTo>
                  <a:cubicBezTo>
                    <a:pt x="335532" y="47149"/>
                    <a:pt x="305085" y="14998"/>
                    <a:pt x="265281" y="3852"/>
                  </a:cubicBezTo>
                  <a:cubicBezTo>
                    <a:pt x="236151" y="-3853"/>
                    <a:pt x="205169" y="-68"/>
                    <a:pt x="178755" y="14423"/>
                  </a:cubicBezTo>
                  <a:cubicBezTo>
                    <a:pt x="150957" y="30345"/>
                    <a:pt x="133207" y="55011"/>
                    <a:pt x="114675" y="73412"/>
                  </a:cubicBezTo>
                  <a:cubicBezTo>
                    <a:pt x="99602" y="90959"/>
                    <a:pt x="79595" y="103559"/>
                    <a:pt x="57253" y="109563"/>
                  </a:cubicBezTo>
                  <a:cubicBezTo>
                    <a:pt x="42062" y="112825"/>
                    <a:pt x="26205" y="110072"/>
                    <a:pt x="13011" y="101863"/>
                  </a:cubicBezTo>
                  <a:cubicBezTo>
                    <a:pt x="8287" y="98483"/>
                    <a:pt x="3914" y="94646"/>
                    <a:pt x="-40" y="90378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3" name="Forma libre: forma 512">
              <a:extLst>
                <a:ext uri="{FF2B5EF4-FFF2-40B4-BE49-F238E27FC236}">
                  <a16:creationId xmlns:a16="http://schemas.microsoft.com/office/drawing/2014/main" id="{60C5C529-FFCD-41B1-B8CB-11B838BAC3E3}"/>
                </a:ext>
              </a:extLst>
            </p:cNvPr>
            <p:cNvSpPr/>
            <p:nvPr/>
          </p:nvSpPr>
          <p:spPr>
            <a:xfrm>
              <a:off x="8085560" y="1633422"/>
              <a:ext cx="201346" cy="504205"/>
            </a:xfrm>
            <a:custGeom>
              <a:avLst/>
              <a:gdLst>
                <a:gd name="connsiteX0" fmla="*/ 201307 w 201346"/>
                <a:gd name="connsiteY0" fmla="*/ 500476 h 504205"/>
                <a:gd name="connsiteX1" fmla="*/ 195043 w 201346"/>
                <a:gd name="connsiteY1" fmla="*/ 502172 h 504205"/>
                <a:gd name="connsiteX2" fmla="*/ 176380 w 201346"/>
                <a:gd name="connsiteY2" fmla="*/ 504130 h 504205"/>
                <a:gd name="connsiteX3" fmla="*/ 109430 w 201346"/>
                <a:gd name="connsiteY3" fmla="*/ 488991 h 504205"/>
                <a:gd name="connsiteX4" fmla="*/ 38174 w 201346"/>
                <a:gd name="connsiteY4" fmla="*/ 416952 h 504205"/>
                <a:gd name="connsiteX5" fmla="*/ 26036 w 201346"/>
                <a:gd name="connsiteY5" fmla="*/ 293623 h 504205"/>
                <a:gd name="connsiteX6" fmla="*/ 39087 w 201346"/>
                <a:gd name="connsiteY6" fmla="*/ 231632 h 504205"/>
                <a:gd name="connsiteX7" fmla="*/ 24992 w 201346"/>
                <a:gd name="connsiteY7" fmla="*/ 176689 h 504205"/>
                <a:gd name="connsiteX8" fmla="*/ 3198 w 201346"/>
                <a:gd name="connsiteY8" fmla="*/ 126443 h 504205"/>
                <a:gd name="connsiteX9" fmla="*/ 1762 w 201346"/>
                <a:gd name="connsiteY9" fmla="*/ 78548 h 504205"/>
                <a:gd name="connsiteX10" fmla="*/ 30996 w 201346"/>
                <a:gd name="connsiteY10" fmla="*/ 16557 h 504205"/>
                <a:gd name="connsiteX11" fmla="*/ 44046 w 201346"/>
                <a:gd name="connsiteY11" fmla="*/ 3506 h 504205"/>
                <a:gd name="connsiteX12" fmla="*/ 49528 w 201346"/>
                <a:gd name="connsiteY12" fmla="*/ -17 h 504205"/>
                <a:gd name="connsiteX13" fmla="*/ 32953 w 201346"/>
                <a:gd name="connsiteY13" fmla="*/ 18514 h 504205"/>
                <a:gd name="connsiteX14" fmla="*/ 6852 w 201346"/>
                <a:gd name="connsiteY14" fmla="*/ 79331 h 504205"/>
                <a:gd name="connsiteX15" fmla="*/ 9071 w 201346"/>
                <a:gd name="connsiteY15" fmla="*/ 124747 h 504205"/>
                <a:gd name="connsiteX16" fmla="*/ 31126 w 201346"/>
                <a:gd name="connsiteY16" fmla="*/ 172904 h 504205"/>
                <a:gd name="connsiteX17" fmla="*/ 43002 w 201346"/>
                <a:gd name="connsiteY17" fmla="*/ 200441 h 504205"/>
                <a:gd name="connsiteX18" fmla="*/ 46526 w 201346"/>
                <a:gd name="connsiteY18" fmla="*/ 231893 h 504205"/>
                <a:gd name="connsiteX19" fmla="*/ 33475 w 201346"/>
                <a:gd name="connsiteY19" fmla="*/ 295450 h 504205"/>
                <a:gd name="connsiteX20" fmla="*/ 44307 w 201346"/>
                <a:gd name="connsiteY20" fmla="*/ 412906 h 504205"/>
                <a:gd name="connsiteX21" fmla="*/ 175206 w 201346"/>
                <a:gd name="connsiteY21" fmla="*/ 501128 h 504205"/>
                <a:gd name="connsiteX22" fmla="*/ 201307 w 201346"/>
                <a:gd name="connsiteY22" fmla="*/ 500476 h 50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1346" h="504205">
                  <a:moveTo>
                    <a:pt x="201307" y="500476"/>
                  </a:moveTo>
                  <a:cubicBezTo>
                    <a:pt x="199336" y="501402"/>
                    <a:pt x="197209" y="501977"/>
                    <a:pt x="195043" y="502172"/>
                  </a:cubicBezTo>
                  <a:cubicBezTo>
                    <a:pt x="188896" y="503373"/>
                    <a:pt x="182645" y="504026"/>
                    <a:pt x="176380" y="504130"/>
                  </a:cubicBezTo>
                  <a:cubicBezTo>
                    <a:pt x="153176" y="504535"/>
                    <a:pt x="130207" y="499340"/>
                    <a:pt x="109430" y="488991"/>
                  </a:cubicBezTo>
                  <a:cubicBezTo>
                    <a:pt x="78265" y="473657"/>
                    <a:pt x="53156" y="448286"/>
                    <a:pt x="38174" y="416952"/>
                  </a:cubicBezTo>
                  <a:cubicBezTo>
                    <a:pt x="19537" y="378609"/>
                    <a:pt x="15230" y="334863"/>
                    <a:pt x="26036" y="293623"/>
                  </a:cubicBezTo>
                  <a:cubicBezTo>
                    <a:pt x="32170" y="273381"/>
                    <a:pt x="36542" y="252631"/>
                    <a:pt x="39087" y="231632"/>
                  </a:cubicBezTo>
                  <a:cubicBezTo>
                    <a:pt x="39896" y="212330"/>
                    <a:pt x="34989" y="193224"/>
                    <a:pt x="24992" y="176689"/>
                  </a:cubicBezTo>
                  <a:cubicBezTo>
                    <a:pt x="15439" y="161028"/>
                    <a:pt x="8105" y="144114"/>
                    <a:pt x="3198" y="126443"/>
                  </a:cubicBezTo>
                  <a:cubicBezTo>
                    <a:pt x="-561" y="110744"/>
                    <a:pt x="-1057" y="94443"/>
                    <a:pt x="1762" y="78548"/>
                  </a:cubicBezTo>
                  <a:cubicBezTo>
                    <a:pt x="5586" y="55578"/>
                    <a:pt x="15700" y="34123"/>
                    <a:pt x="30996" y="16557"/>
                  </a:cubicBezTo>
                  <a:cubicBezTo>
                    <a:pt x="34911" y="11793"/>
                    <a:pt x="39283" y="7421"/>
                    <a:pt x="44046" y="3506"/>
                  </a:cubicBezTo>
                  <a:cubicBezTo>
                    <a:pt x="47440" y="896"/>
                    <a:pt x="49397" y="-279"/>
                    <a:pt x="49528" y="-17"/>
                  </a:cubicBezTo>
                  <a:cubicBezTo>
                    <a:pt x="49658" y="243"/>
                    <a:pt x="42872" y="5986"/>
                    <a:pt x="32953" y="18514"/>
                  </a:cubicBezTo>
                  <a:cubicBezTo>
                    <a:pt x="19172" y="36211"/>
                    <a:pt x="10180" y="57157"/>
                    <a:pt x="6852" y="79331"/>
                  </a:cubicBezTo>
                  <a:cubicBezTo>
                    <a:pt x="4503" y="94469"/>
                    <a:pt x="5260" y="109921"/>
                    <a:pt x="9071" y="124747"/>
                  </a:cubicBezTo>
                  <a:cubicBezTo>
                    <a:pt x="14265" y="141700"/>
                    <a:pt x="21691" y="157896"/>
                    <a:pt x="31126" y="172904"/>
                  </a:cubicBezTo>
                  <a:cubicBezTo>
                    <a:pt x="36072" y="181622"/>
                    <a:pt x="40053" y="190862"/>
                    <a:pt x="43002" y="200441"/>
                  </a:cubicBezTo>
                  <a:cubicBezTo>
                    <a:pt x="45874" y="210660"/>
                    <a:pt x="47074" y="221283"/>
                    <a:pt x="46526" y="231893"/>
                  </a:cubicBezTo>
                  <a:cubicBezTo>
                    <a:pt x="44112" y="253427"/>
                    <a:pt x="39740" y="274699"/>
                    <a:pt x="33475" y="295450"/>
                  </a:cubicBezTo>
                  <a:cubicBezTo>
                    <a:pt x="23178" y="334654"/>
                    <a:pt x="27015" y="376247"/>
                    <a:pt x="44307" y="412906"/>
                  </a:cubicBezTo>
                  <a:cubicBezTo>
                    <a:pt x="67942" y="464534"/>
                    <a:pt x="118474" y="498597"/>
                    <a:pt x="175206" y="501128"/>
                  </a:cubicBezTo>
                  <a:cubicBezTo>
                    <a:pt x="191650" y="501650"/>
                    <a:pt x="200524" y="500476"/>
                    <a:pt x="201307" y="500476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4" name="Forma libre: forma 513">
              <a:extLst>
                <a:ext uri="{FF2B5EF4-FFF2-40B4-BE49-F238E27FC236}">
                  <a16:creationId xmlns:a16="http://schemas.microsoft.com/office/drawing/2014/main" id="{E6D7628B-1C41-4281-A365-DAE3B596CFFF}"/>
                </a:ext>
              </a:extLst>
            </p:cNvPr>
            <p:cNvSpPr/>
            <p:nvPr/>
          </p:nvSpPr>
          <p:spPr>
            <a:xfrm>
              <a:off x="8035550" y="1490810"/>
              <a:ext cx="142572" cy="81048"/>
            </a:xfrm>
            <a:custGeom>
              <a:avLst/>
              <a:gdLst>
                <a:gd name="connsiteX0" fmla="*/ -40 w 142572"/>
                <a:gd name="connsiteY0" fmla="*/ 16656 h 81048"/>
                <a:gd name="connsiteX1" fmla="*/ 24104 w 142572"/>
                <a:gd name="connsiteY1" fmla="*/ 3605 h 81048"/>
                <a:gd name="connsiteX2" fmla="*/ 136209 w 142572"/>
                <a:gd name="connsiteY2" fmla="*/ 54894 h 81048"/>
                <a:gd name="connsiteX3" fmla="*/ 142473 w 142572"/>
                <a:gd name="connsiteY3" fmla="*/ 80996 h 81048"/>
                <a:gd name="connsiteX4" fmla="*/ 130859 w 142572"/>
                <a:gd name="connsiteY4" fmla="*/ 57244 h 81048"/>
                <a:gd name="connsiteX5" fmla="*/ 25540 w 142572"/>
                <a:gd name="connsiteY5" fmla="*/ 8956 h 81048"/>
                <a:gd name="connsiteX6" fmla="*/ -40 w 142572"/>
                <a:gd name="connsiteY6" fmla="*/ 16656 h 8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572" h="81048">
                  <a:moveTo>
                    <a:pt x="-40" y="16656"/>
                  </a:moveTo>
                  <a:cubicBezTo>
                    <a:pt x="6538" y="10018"/>
                    <a:pt x="14943" y="5478"/>
                    <a:pt x="24104" y="3605"/>
                  </a:cubicBezTo>
                  <a:cubicBezTo>
                    <a:pt x="68999" y="-9212"/>
                    <a:pt x="116555" y="12542"/>
                    <a:pt x="136209" y="54894"/>
                  </a:cubicBezTo>
                  <a:cubicBezTo>
                    <a:pt x="140751" y="62816"/>
                    <a:pt x="142931" y="71873"/>
                    <a:pt x="142473" y="80996"/>
                  </a:cubicBezTo>
                  <a:cubicBezTo>
                    <a:pt x="141169" y="80996"/>
                    <a:pt x="138950" y="71208"/>
                    <a:pt x="130859" y="57244"/>
                  </a:cubicBezTo>
                  <a:cubicBezTo>
                    <a:pt x="110043" y="19899"/>
                    <a:pt x="67419" y="358"/>
                    <a:pt x="25540" y="8956"/>
                  </a:cubicBezTo>
                  <a:cubicBezTo>
                    <a:pt x="9748" y="13002"/>
                    <a:pt x="613" y="17961"/>
                    <a:pt x="-40" y="16656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5" name="Forma libre: forma 514">
              <a:extLst>
                <a:ext uri="{FF2B5EF4-FFF2-40B4-BE49-F238E27FC236}">
                  <a16:creationId xmlns:a16="http://schemas.microsoft.com/office/drawing/2014/main" id="{EF2A9425-572A-43CE-A460-07DE3560661B}"/>
                </a:ext>
              </a:extLst>
            </p:cNvPr>
            <p:cNvSpPr/>
            <p:nvPr/>
          </p:nvSpPr>
          <p:spPr>
            <a:xfrm>
              <a:off x="7945947" y="1523447"/>
              <a:ext cx="197478" cy="723261"/>
            </a:xfrm>
            <a:custGeom>
              <a:avLst/>
              <a:gdLst>
                <a:gd name="connsiteX0" fmla="*/ 194230 w 197478"/>
                <a:gd name="connsiteY0" fmla="*/ 73415 h 723261"/>
                <a:gd name="connsiteX1" fmla="*/ 194230 w 197478"/>
                <a:gd name="connsiteY1" fmla="*/ 64149 h 723261"/>
                <a:gd name="connsiteX2" fmla="*/ 187966 w 197478"/>
                <a:gd name="connsiteY2" fmla="*/ 39353 h 723261"/>
                <a:gd name="connsiteX3" fmla="*/ 158602 w 197478"/>
                <a:gd name="connsiteY3" fmla="*/ 11816 h 723261"/>
                <a:gd name="connsiteX4" fmla="*/ 106399 w 197478"/>
                <a:gd name="connsiteY4" fmla="*/ 10511 h 723261"/>
                <a:gd name="connsiteX5" fmla="*/ 60069 w 197478"/>
                <a:gd name="connsiteY5" fmla="*/ 54753 h 723261"/>
                <a:gd name="connsiteX6" fmla="*/ 45713 w 197478"/>
                <a:gd name="connsiteY6" fmla="*/ 128098 h 723261"/>
                <a:gd name="connsiteX7" fmla="*/ 58764 w 197478"/>
                <a:gd name="connsiteY7" fmla="*/ 212014 h 723261"/>
                <a:gd name="connsiteX8" fmla="*/ 69596 w 197478"/>
                <a:gd name="connsiteY8" fmla="*/ 304151 h 723261"/>
                <a:gd name="connsiteX9" fmla="*/ 45713 w 197478"/>
                <a:gd name="connsiteY9" fmla="*/ 394070 h 723261"/>
                <a:gd name="connsiteX10" fmla="*/ 14914 w 197478"/>
                <a:gd name="connsiteY10" fmla="*/ 473549 h 723261"/>
                <a:gd name="connsiteX11" fmla="*/ 8519 w 197478"/>
                <a:gd name="connsiteY11" fmla="*/ 548721 h 723261"/>
                <a:gd name="connsiteX12" fmla="*/ 28095 w 197478"/>
                <a:gd name="connsiteY12" fmla="*/ 612017 h 723261"/>
                <a:gd name="connsiteX13" fmla="*/ 80298 w 197478"/>
                <a:gd name="connsiteY13" fmla="*/ 694105 h 723261"/>
                <a:gd name="connsiteX14" fmla="*/ 96219 w 197478"/>
                <a:gd name="connsiteY14" fmla="*/ 715509 h 723261"/>
                <a:gd name="connsiteX15" fmla="*/ 101440 w 197478"/>
                <a:gd name="connsiteY15" fmla="*/ 723208 h 723261"/>
                <a:gd name="connsiteX16" fmla="*/ 94914 w 197478"/>
                <a:gd name="connsiteY16" fmla="*/ 716553 h 723261"/>
                <a:gd name="connsiteX17" fmla="*/ 77687 w 197478"/>
                <a:gd name="connsiteY17" fmla="*/ 696194 h 723261"/>
                <a:gd name="connsiteX18" fmla="*/ 23005 w 197478"/>
                <a:gd name="connsiteY18" fmla="*/ 614627 h 723261"/>
                <a:gd name="connsiteX19" fmla="*/ 1863 w 197478"/>
                <a:gd name="connsiteY19" fmla="*/ 549374 h 723261"/>
                <a:gd name="connsiteX20" fmla="*/ 7736 w 197478"/>
                <a:gd name="connsiteY20" fmla="*/ 471069 h 723261"/>
                <a:gd name="connsiteX21" fmla="*/ 38274 w 197478"/>
                <a:gd name="connsiteY21" fmla="*/ 390547 h 723261"/>
                <a:gd name="connsiteX22" fmla="*/ 61505 w 197478"/>
                <a:gd name="connsiteY22" fmla="*/ 303368 h 723261"/>
                <a:gd name="connsiteX23" fmla="*/ 38013 w 197478"/>
                <a:gd name="connsiteY23" fmla="*/ 127967 h 723261"/>
                <a:gd name="connsiteX24" fmla="*/ 54066 w 197478"/>
                <a:gd name="connsiteY24" fmla="*/ 51099 h 723261"/>
                <a:gd name="connsiteX25" fmla="*/ 106007 w 197478"/>
                <a:gd name="connsiteY25" fmla="*/ 5030 h 723261"/>
                <a:gd name="connsiteX26" fmla="*/ 161994 w 197478"/>
                <a:gd name="connsiteY26" fmla="*/ 7640 h 723261"/>
                <a:gd name="connsiteX27" fmla="*/ 192141 w 197478"/>
                <a:gd name="connsiteY27" fmla="*/ 37787 h 723261"/>
                <a:gd name="connsiteX28" fmla="*/ 197231 w 197478"/>
                <a:gd name="connsiteY28" fmla="*/ 63888 h 723261"/>
                <a:gd name="connsiteX29" fmla="*/ 194230 w 197478"/>
                <a:gd name="connsiteY29" fmla="*/ 73415 h 72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97478" h="723261">
                  <a:moveTo>
                    <a:pt x="194230" y="73415"/>
                  </a:moveTo>
                  <a:cubicBezTo>
                    <a:pt x="194230" y="73415"/>
                    <a:pt x="194230" y="70153"/>
                    <a:pt x="194230" y="64149"/>
                  </a:cubicBezTo>
                  <a:cubicBezTo>
                    <a:pt x="194451" y="55471"/>
                    <a:pt x="192286" y="46883"/>
                    <a:pt x="187966" y="39353"/>
                  </a:cubicBezTo>
                  <a:cubicBezTo>
                    <a:pt x="181140" y="27451"/>
                    <a:pt x="170921" y="17859"/>
                    <a:pt x="158602" y="11816"/>
                  </a:cubicBezTo>
                  <a:cubicBezTo>
                    <a:pt x="142275" y="3607"/>
                    <a:pt x="123117" y="3130"/>
                    <a:pt x="106399" y="10511"/>
                  </a:cubicBezTo>
                  <a:cubicBezTo>
                    <a:pt x="86314" y="19464"/>
                    <a:pt x="69948" y="35099"/>
                    <a:pt x="60069" y="54753"/>
                  </a:cubicBezTo>
                  <a:cubicBezTo>
                    <a:pt x="48832" y="77487"/>
                    <a:pt x="43886" y="102805"/>
                    <a:pt x="45713" y="128098"/>
                  </a:cubicBezTo>
                  <a:cubicBezTo>
                    <a:pt x="47619" y="156392"/>
                    <a:pt x="51977" y="184477"/>
                    <a:pt x="58764" y="212014"/>
                  </a:cubicBezTo>
                  <a:cubicBezTo>
                    <a:pt x="66425" y="242108"/>
                    <a:pt x="70066" y="273091"/>
                    <a:pt x="69596" y="304151"/>
                  </a:cubicBezTo>
                  <a:cubicBezTo>
                    <a:pt x="66764" y="335251"/>
                    <a:pt x="58686" y="365659"/>
                    <a:pt x="45713" y="394070"/>
                  </a:cubicBezTo>
                  <a:cubicBezTo>
                    <a:pt x="33955" y="419963"/>
                    <a:pt x="23671" y="446495"/>
                    <a:pt x="14914" y="473549"/>
                  </a:cubicBezTo>
                  <a:cubicBezTo>
                    <a:pt x="7318" y="497836"/>
                    <a:pt x="5139" y="523494"/>
                    <a:pt x="8519" y="548721"/>
                  </a:cubicBezTo>
                  <a:cubicBezTo>
                    <a:pt x="11834" y="570685"/>
                    <a:pt x="18437" y="592023"/>
                    <a:pt x="28095" y="612017"/>
                  </a:cubicBezTo>
                  <a:cubicBezTo>
                    <a:pt x="42777" y="641015"/>
                    <a:pt x="60265" y="668513"/>
                    <a:pt x="80298" y="694105"/>
                  </a:cubicBezTo>
                  <a:lnTo>
                    <a:pt x="96219" y="715509"/>
                  </a:lnTo>
                  <a:cubicBezTo>
                    <a:pt x="98321" y="717819"/>
                    <a:pt x="100069" y="720403"/>
                    <a:pt x="101440" y="723208"/>
                  </a:cubicBezTo>
                  <a:cubicBezTo>
                    <a:pt x="98999" y="721264"/>
                    <a:pt x="96807" y="719032"/>
                    <a:pt x="94914" y="716553"/>
                  </a:cubicBezTo>
                  <a:cubicBezTo>
                    <a:pt x="90869" y="711985"/>
                    <a:pt x="84996" y="705198"/>
                    <a:pt x="77687" y="696194"/>
                  </a:cubicBezTo>
                  <a:cubicBezTo>
                    <a:pt x="56597" y="671045"/>
                    <a:pt x="38261" y="643691"/>
                    <a:pt x="23005" y="614627"/>
                  </a:cubicBezTo>
                  <a:cubicBezTo>
                    <a:pt x="12682" y="594072"/>
                    <a:pt x="5556" y="572069"/>
                    <a:pt x="1863" y="549374"/>
                  </a:cubicBezTo>
                  <a:cubicBezTo>
                    <a:pt x="-1987" y="523155"/>
                    <a:pt x="23" y="496414"/>
                    <a:pt x="7736" y="471069"/>
                  </a:cubicBezTo>
                  <a:cubicBezTo>
                    <a:pt x="16401" y="443676"/>
                    <a:pt x="26594" y="416792"/>
                    <a:pt x="38274" y="390547"/>
                  </a:cubicBezTo>
                  <a:cubicBezTo>
                    <a:pt x="50777" y="362971"/>
                    <a:pt x="58633" y="333515"/>
                    <a:pt x="61505" y="303368"/>
                  </a:cubicBezTo>
                  <a:cubicBezTo>
                    <a:pt x="64115" y="241247"/>
                    <a:pt x="38927" y="183824"/>
                    <a:pt x="38013" y="127967"/>
                  </a:cubicBezTo>
                  <a:cubicBezTo>
                    <a:pt x="36369" y="101370"/>
                    <a:pt x="41915" y="74812"/>
                    <a:pt x="54066" y="51099"/>
                  </a:cubicBezTo>
                  <a:cubicBezTo>
                    <a:pt x="65381" y="30074"/>
                    <a:pt x="83782" y="13748"/>
                    <a:pt x="106007" y="5030"/>
                  </a:cubicBezTo>
                  <a:cubicBezTo>
                    <a:pt x="124109" y="-2567"/>
                    <a:pt x="144677" y="-1609"/>
                    <a:pt x="161994" y="7640"/>
                  </a:cubicBezTo>
                  <a:cubicBezTo>
                    <a:pt x="174954" y="14283"/>
                    <a:pt x="185499" y="24828"/>
                    <a:pt x="192141" y="37787"/>
                  </a:cubicBezTo>
                  <a:cubicBezTo>
                    <a:pt x="196318" y="45813"/>
                    <a:pt x="198080" y="54883"/>
                    <a:pt x="197231" y="63888"/>
                  </a:cubicBezTo>
                  <a:cubicBezTo>
                    <a:pt x="196775" y="67216"/>
                    <a:pt x="195770" y="70427"/>
                    <a:pt x="194230" y="73415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6" name="Forma libre: forma 515">
              <a:extLst>
                <a:ext uri="{FF2B5EF4-FFF2-40B4-BE49-F238E27FC236}">
                  <a16:creationId xmlns:a16="http://schemas.microsoft.com/office/drawing/2014/main" id="{1289C073-39BC-4886-93EE-E0536B5A3D03}"/>
                </a:ext>
              </a:extLst>
            </p:cNvPr>
            <p:cNvSpPr/>
            <p:nvPr/>
          </p:nvSpPr>
          <p:spPr>
            <a:xfrm>
              <a:off x="8518921" y="1967134"/>
              <a:ext cx="68672" cy="60193"/>
            </a:xfrm>
            <a:custGeom>
              <a:avLst/>
              <a:gdLst>
                <a:gd name="connsiteX0" fmla="*/ 65501 w 68672"/>
                <a:gd name="connsiteY0" fmla="*/ 23207 h 60193"/>
                <a:gd name="connsiteX1" fmla="*/ 53364 w 68672"/>
                <a:gd name="connsiteY1" fmla="*/ 47090 h 60193"/>
                <a:gd name="connsiteX2" fmla="*/ 30787 w 68672"/>
                <a:gd name="connsiteY2" fmla="*/ 60140 h 60193"/>
                <a:gd name="connsiteX3" fmla="*/ 6773 w 68672"/>
                <a:gd name="connsiteY3" fmla="*/ 47090 h 60193"/>
                <a:gd name="connsiteX4" fmla="*/ 117 w 68672"/>
                <a:gd name="connsiteY4" fmla="*/ 19814 h 60193"/>
                <a:gd name="connsiteX5" fmla="*/ 13168 w 68672"/>
                <a:gd name="connsiteY5" fmla="*/ -23 h 60193"/>
                <a:gd name="connsiteX6" fmla="*/ 23609 w 68672"/>
                <a:gd name="connsiteY6" fmla="*/ 2195 h 60193"/>
                <a:gd name="connsiteX7" fmla="*/ 68633 w 68672"/>
                <a:gd name="connsiteY7" fmla="*/ 20466 h 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672" h="60193">
                  <a:moveTo>
                    <a:pt x="65501" y="23207"/>
                  </a:moveTo>
                  <a:cubicBezTo>
                    <a:pt x="62565" y="31690"/>
                    <a:pt x="58480" y="39716"/>
                    <a:pt x="53364" y="47090"/>
                  </a:cubicBezTo>
                  <a:cubicBezTo>
                    <a:pt x="48053" y="54463"/>
                    <a:pt x="39831" y="59214"/>
                    <a:pt x="30787" y="60140"/>
                  </a:cubicBezTo>
                  <a:cubicBezTo>
                    <a:pt x="21089" y="60153"/>
                    <a:pt x="12045" y="55233"/>
                    <a:pt x="6773" y="47090"/>
                  </a:cubicBezTo>
                  <a:cubicBezTo>
                    <a:pt x="1644" y="38959"/>
                    <a:pt x="-692" y="29393"/>
                    <a:pt x="117" y="19814"/>
                  </a:cubicBezTo>
                  <a:cubicBezTo>
                    <a:pt x="117" y="11200"/>
                    <a:pt x="4424" y="890"/>
                    <a:pt x="13168" y="-23"/>
                  </a:cubicBezTo>
                  <a:cubicBezTo>
                    <a:pt x="16783" y="-219"/>
                    <a:pt x="20385" y="551"/>
                    <a:pt x="23609" y="2195"/>
                  </a:cubicBezTo>
                  <a:lnTo>
                    <a:pt x="68633" y="20466"/>
                  </a:lnTo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7" name="Forma libre: forma 516">
              <a:extLst>
                <a:ext uri="{FF2B5EF4-FFF2-40B4-BE49-F238E27FC236}">
                  <a16:creationId xmlns:a16="http://schemas.microsoft.com/office/drawing/2014/main" id="{4FE6D9D6-94F4-4FC4-89A7-143CCF8DA9B3}"/>
                </a:ext>
              </a:extLst>
            </p:cNvPr>
            <p:cNvSpPr/>
            <p:nvPr/>
          </p:nvSpPr>
          <p:spPr>
            <a:xfrm>
              <a:off x="8513176" y="1961274"/>
              <a:ext cx="82901" cy="69254"/>
            </a:xfrm>
            <a:custGeom>
              <a:avLst/>
              <a:gdLst>
                <a:gd name="connsiteX0" fmla="*/ 53236 w 82901"/>
                <a:gd name="connsiteY0" fmla="*/ 65608 h 69254"/>
                <a:gd name="connsiteX1" fmla="*/ 29223 w 82901"/>
                <a:gd name="connsiteY1" fmla="*/ 62607 h 69254"/>
                <a:gd name="connsiteX2" fmla="*/ 11083 w 82901"/>
                <a:gd name="connsiteY2" fmla="*/ 46163 h 69254"/>
                <a:gd name="connsiteX3" fmla="*/ 10430 w 82901"/>
                <a:gd name="connsiteY3" fmla="*/ 16668 h 69254"/>
                <a:gd name="connsiteX4" fmla="*/ 14476 w 82901"/>
                <a:gd name="connsiteY4" fmla="*/ 10012 h 69254"/>
                <a:gd name="connsiteX5" fmla="*/ 17869 w 82901"/>
                <a:gd name="connsiteY5" fmla="*/ 8446 h 69254"/>
                <a:gd name="connsiteX6" fmla="*/ 25047 w 82901"/>
                <a:gd name="connsiteY6" fmla="*/ 11317 h 69254"/>
                <a:gd name="connsiteX7" fmla="*/ 32355 w 82901"/>
                <a:gd name="connsiteY7" fmla="*/ 14319 h 69254"/>
                <a:gd name="connsiteX8" fmla="*/ 58457 w 82901"/>
                <a:gd name="connsiteY8" fmla="*/ 24368 h 69254"/>
                <a:gd name="connsiteX9" fmla="*/ 82861 w 82901"/>
                <a:gd name="connsiteY9" fmla="*/ 31807 h 69254"/>
                <a:gd name="connsiteX10" fmla="*/ 60675 w 82901"/>
                <a:gd name="connsiteY10" fmla="*/ 18756 h 69254"/>
                <a:gd name="connsiteX11" fmla="*/ 35618 w 82901"/>
                <a:gd name="connsiteY11" fmla="*/ 7141 h 69254"/>
                <a:gd name="connsiteX12" fmla="*/ 28310 w 82901"/>
                <a:gd name="connsiteY12" fmla="*/ 3878 h 69254"/>
                <a:gd name="connsiteX13" fmla="*/ 20088 w 82901"/>
                <a:gd name="connsiteY13" fmla="*/ 485 h 69254"/>
                <a:gd name="connsiteX14" fmla="*/ 13432 w 82901"/>
                <a:gd name="connsiteY14" fmla="*/ 485 h 69254"/>
                <a:gd name="connsiteX15" fmla="*/ 8472 w 82901"/>
                <a:gd name="connsiteY15" fmla="*/ 4400 h 69254"/>
                <a:gd name="connsiteX16" fmla="*/ 3382 w 82901"/>
                <a:gd name="connsiteY16" fmla="*/ 13014 h 69254"/>
                <a:gd name="connsiteX17" fmla="*/ 4688 w 82901"/>
                <a:gd name="connsiteY17" fmla="*/ 49034 h 69254"/>
                <a:gd name="connsiteX18" fmla="*/ 27657 w 82901"/>
                <a:gd name="connsiteY18" fmla="*/ 67435 h 69254"/>
                <a:gd name="connsiteX19" fmla="*/ 47103 w 82901"/>
                <a:gd name="connsiteY19" fmla="*/ 68218 h 69254"/>
                <a:gd name="connsiteX20" fmla="*/ 53236 w 82901"/>
                <a:gd name="connsiteY20" fmla="*/ 65608 h 6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2901" h="69254">
                  <a:moveTo>
                    <a:pt x="53236" y="65608"/>
                  </a:moveTo>
                  <a:cubicBezTo>
                    <a:pt x="45118" y="66117"/>
                    <a:pt x="36975" y="65099"/>
                    <a:pt x="29223" y="62607"/>
                  </a:cubicBezTo>
                  <a:cubicBezTo>
                    <a:pt x="21353" y="59540"/>
                    <a:pt x="14906" y="53693"/>
                    <a:pt x="11083" y="46163"/>
                  </a:cubicBezTo>
                  <a:cubicBezTo>
                    <a:pt x="6749" y="36857"/>
                    <a:pt x="6502" y="26156"/>
                    <a:pt x="10430" y="16668"/>
                  </a:cubicBezTo>
                  <a:cubicBezTo>
                    <a:pt x="11461" y="14280"/>
                    <a:pt x="12831" y="12035"/>
                    <a:pt x="14476" y="10012"/>
                  </a:cubicBezTo>
                  <a:cubicBezTo>
                    <a:pt x="16173" y="8055"/>
                    <a:pt x="15911" y="8185"/>
                    <a:pt x="17869" y="8446"/>
                  </a:cubicBezTo>
                  <a:cubicBezTo>
                    <a:pt x="19826" y="8707"/>
                    <a:pt x="22567" y="10404"/>
                    <a:pt x="25047" y="11317"/>
                  </a:cubicBezTo>
                  <a:lnTo>
                    <a:pt x="32355" y="14319"/>
                  </a:lnTo>
                  <a:cubicBezTo>
                    <a:pt x="42013" y="18234"/>
                    <a:pt x="50756" y="21627"/>
                    <a:pt x="58457" y="24368"/>
                  </a:cubicBezTo>
                  <a:cubicBezTo>
                    <a:pt x="66182" y="28022"/>
                    <a:pt x="74404" y="30528"/>
                    <a:pt x="82861" y="31807"/>
                  </a:cubicBezTo>
                  <a:cubicBezTo>
                    <a:pt x="76244" y="26247"/>
                    <a:pt x="68754" y="21836"/>
                    <a:pt x="60675" y="18756"/>
                  </a:cubicBezTo>
                  <a:lnTo>
                    <a:pt x="35618" y="7141"/>
                  </a:lnTo>
                  <a:lnTo>
                    <a:pt x="28310" y="3878"/>
                  </a:lnTo>
                  <a:cubicBezTo>
                    <a:pt x="25699" y="2834"/>
                    <a:pt x="23612" y="1660"/>
                    <a:pt x="20088" y="485"/>
                  </a:cubicBezTo>
                  <a:cubicBezTo>
                    <a:pt x="17921" y="-233"/>
                    <a:pt x="15598" y="-233"/>
                    <a:pt x="13432" y="485"/>
                  </a:cubicBezTo>
                  <a:cubicBezTo>
                    <a:pt x="11487" y="1360"/>
                    <a:pt x="9778" y="2704"/>
                    <a:pt x="8472" y="4400"/>
                  </a:cubicBezTo>
                  <a:cubicBezTo>
                    <a:pt x="6410" y="7037"/>
                    <a:pt x="4701" y="9934"/>
                    <a:pt x="3382" y="13014"/>
                  </a:cubicBezTo>
                  <a:cubicBezTo>
                    <a:pt x="-1602" y="24616"/>
                    <a:pt x="-1120" y="37823"/>
                    <a:pt x="4688" y="49034"/>
                  </a:cubicBezTo>
                  <a:cubicBezTo>
                    <a:pt x="9660" y="57921"/>
                    <a:pt x="17895" y="64525"/>
                    <a:pt x="27657" y="67435"/>
                  </a:cubicBezTo>
                  <a:cubicBezTo>
                    <a:pt x="33948" y="69484"/>
                    <a:pt x="40668" y="69758"/>
                    <a:pt x="47103" y="68218"/>
                  </a:cubicBezTo>
                  <a:cubicBezTo>
                    <a:pt x="51279" y="68218"/>
                    <a:pt x="53367" y="66000"/>
                    <a:pt x="53236" y="65608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8" name="Forma libre: forma 517">
              <a:extLst>
                <a:ext uri="{FF2B5EF4-FFF2-40B4-BE49-F238E27FC236}">
                  <a16:creationId xmlns:a16="http://schemas.microsoft.com/office/drawing/2014/main" id="{6E89455F-3028-491A-AF03-6EEBFA9A7EA6}"/>
                </a:ext>
              </a:extLst>
            </p:cNvPr>
            <p:cNvSpPr/>
            <p:nvPr/>
          </p:nvSpPr>
          <p:spPr>
            <a:xfrm>
              <a:off x="7727816" y="3295461"/>
              <a:ext cx="1474986" cy="2764523"/>
            </a:xfrm>
            <a:custGeom>
              <a:avLst/>
              <a:gdLst>
                <a:gd name="connsiteX0" fmla="*/ 1409172 w 1474986"/>
                <a:gd name="connsiteY0" fmla="*/ 1658688 h 2764523"/>
                <a:gd name="connsiteX1" fmla="*/ 1068680 w 1474986"/>
                <a:gd name="connsiteY1" fmla="*/ 532414 h 2764523"/>
                <a:gd name="connsiteX2" fmla="*/ 1068680 w 1474986"/>
                <a:gd name="connsiteY2" fmla="*/ 78251 h 2764523"/>
                <a:gd name="connsiteX3" fmla="*/ 509850 w 1474986"/>
                <a:gd name="connsiteY3" fmla="*/ -53 h 2764523"/>
                <a:gd name="connsiteX4" fmla="*/ 466261 w 1474986"/>
                <a:gd name="connsiteY4" fmla="*/ 182656 h 2764523"/>
                <a:gd name="connsiteX5" fmla="*/ 352720 w 1474986"/>
                <a:gd name="connsiteY5" fmla="*/ 427096 h 2764523"/>
                <a:gd name="connsiteX6" fmla="*/ 346586 w 1474986"/>
                <a:gd name="connsiteY6" fmla="*/ 467422 h 2764523"/>
                <a:gd name="connsiteX7" fmla="*/ 364726 w 1474986"/>
                <a:gd name="connsiteY7" fmla="*/ 797343 h 2764523"/>
                <a:gd name="connsiteX8" fmla="*/ 292687 w 1474986"/>
                <a:gd name="connsiteY8" fmla="*/ 1536011 h 2764523"/>
                <a:gd name="connsiteX9" fmla="*/ 136079 w 1474986"/>
                <a:gd name="connsiteY9" fmla="*/ 1972556 h 2764523"/>
                <a:gd name="connsiteX10" fmla="*/ -40 w 1474986"/>
                <a:gd name="connsiteY10" fmla="*/ 2701436 h 2764523"/>
                <a:gd name="connsiteX11" fmla="*/ 244269 w 1474986"/>
                <a:gd name="connsiteY11" fmla="*/ 2761470 h 2764523"/>
                <a:gd name="connsiteX12" fmla="*/ 633309 w 1474986"/>
                <a:gd name="connsiteY12" fmla="*/ 1789325 h 2764523"/>
                <a:gd name="connsiteX13" fmla="*/ 763816 w 1474986"/>
                <a:gd name="connsiteY13" fmla="*/ 1236759 h 2764523"/>
                <a:gd name="connsiteX14" fmla="*/ 1032790 w 1474986"/>
                <a:gd name="connsiteY14" fmla="*/ 1588083 h 2764523"/>
                <a:gd name="connsiteX15" fmla="*/ 1065417 w 1474986"/>
                <a:gd name="connsiteY15" fmla="*/ 1979604 h 2764523"/>
                <a:gd name="connsiteX16" fmla="*/ 1225157 w 1474986"/>
                <a:gd name="connsiteY16" fmla="*/ 2764471 h 2764523"/>
                <a:gd name="connsiteX17" fmla="*/ 1474947 w 1474986"/>
                <a:gd name="connsiteY17" fmla="*/ 2735238 h 276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4986" h="2764523">
                  <a:moveTo>
                    <a:pt x="1409172" y="1658688"/>
                  </a:moveTo>
                  <a:lnTo>
                    <a:pt x="1068680" y="532414"/>
                  </a:lnTo>
                  <a:lnTo>
                    <a:pt x="1068680" y="78251"/>
                  </a:lnTo>
                  <a:lnTo>
                    <a:pt x="509850" y="-53"/>
                  </a:lnTo>
                  <a:lnTo>
                    <a:pt x="466261" y="182656"/>
                  </a:lnTo>
                  <a:cubicBezTo>
                    <a:pt x="414189" y="256745"/>
                    <a:pt x="375741" y="339513"/>
                    <a:pt x="352720" y="427096"/>
                  </a:cubicBezTo>
                  <a:cubicBezTo>
                    <a:pt x="349509" y="440329"/>
                    <a:pt x="347460" y="453823"/>
                    <a:pt x="346586" y="467422"/>
                  </a:cubicBezTo>
                  <a:cubicBezTo>
                    <a:pt x="328054" y="550163"/>
                    <a:pt x="333535" y="736005"/>
                    <a:pt x="364726" y="797343"/>
                  </a:cubicBezTo>
                  <a:cubicBezTo>
                    <a:pt x="409360" y="885696"/>
                    <a:pt x="292687" y="1536011"/>
                    <a:pt x="292687" y="1536011"/>
                  </a:cubicBezTo>
                  <a:cubicBezTo>
                    <a:pt x="292687" y="1536011"/>
                    <a:pt x="196634" y="1806682"/>
                    <a:pt x="136079" y="1972556"/>
                  </a:cubicBezTo>
                  <a:cubicBezTo>
                    <a:pt x="75524" y="2138430"/>
                    <a:pt x="-40" y="2701436"/>
                    <a:pt x="-40" y="2701436"/>
                  </a:cubicBezTo>
                  <a:lnTo>
                    <a:pt x="244269" y="2761470"/>
                  </a:lnTo>
                  <a:lnTo>
                    <a:pt x="633309" y="1789325"/>
                  </a:lnTo>
                  <a:cubicBezTo>
                    <a:pt x="633309" y="1789325"/>
                    <a:pt x="705871" y="1486027"/>
                    <a:pt x="763816" y="1236759"/>
                  </a:cubicBezTo>
                  <a:cubicBezTo>
                    <a:pt x="899543" y="1417250"/>
                    <a:pt x="1032790" y="1588083"/>
                    <a:pt x="1032790" y="1588083"/>
                  </a:cubicBezTo>
                  <a:cubicBezTo>
                    <a:pt x="1055238" y="1717363"/>
                    <a:pt x="1066148" y="1848392"/>
                    <a:pt x="1065417" y="1979604"/>
                  </a:cubicBezTo>
                  <a:cubicBezTo>
                    <a:pt x="1065417" y="2206555"/>
                    <a:pt x="1225157" y="2764471"/>
                    <a:pt x="1225157" y="2764471"/>
                  </a:cubicBezTo>
                  <a:lnTo>
                    <a:pt x="1474947" y="2735238"/>
                  </a:ln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9" name="Forma libre: forma 518">
              <a:extLst>
                <a:ext uri="{FF2B5EF4-FFF2-40B4-BE49-F238E27FC236}">
                  <a16:creationId xmlns:a16="http://schemas.microsoft.com/office/drawing/2014/main" id="{3C66C462-F85A-4D50-A823-2CD248922FBC}"/>
                </a:ext>
              </a:extLst>
            </p:cNvPr>
            <p:cNvSpPr/>
            <p:nvPr/>
          </p:nvSpPr>
          <p:spPr>
            <a:xfrm>
              <a:off x="8249451" y="4162678"/>
              <a:ext cx="339961" cy="497752"/>
            </a:xfrm>
            <a:custGeom>
              <a:avLst/>
              <a:gdLst>
                <a:gd name="connsiteX0" fmla="*/ 339799 w 339961"/>
                <a:gd name="connsiteY0" fmla="*/ 497699 h 497752"/>
                <a:gd name="connsiteX1" fmla="*/ 335363 w 339961"/>
                <a:gd name="connsiteY1" fmla="*/ 493523 h 497752"/>
                <a:gd name="connsiteX2" fmla="*/ 323356 w 339961"/>
                <a:gd name="connsiteY2" fmla="*/ 480472 h 497752"/>
                <a:gd name="connsiteX3" fmla="*/ 281594 w 339961"/>
                <a:gd name="connsiteY3" fmla="*/ 431011 h 497752"/>
                <a:gd name="connsiteX4" fmla="*/ 157090 w 339961"/>
                <a:gd name="connsiteY4" fmla="*/ 257436 h 497752"/>
                <a:gd name="connsiteX5" fmla="*/ 43680 w 339961"/>
                <a:gd name="connsiteY5" fmla="*/ 76424 h 497752"/>
                <a:gd name="connsiteX6" fmla="*/ 11314 w 339961"/>
                <a:gd name="connsiteY6" fmla="*/ 20828 h 497752"/>
                <a:gd name="connsiteX7" fmla="*/ 2701 w 339961"/>
                <a:gd name="connsiteY7" fmla="*/ 5559 h 497752"/>
                <a:gd name="connsiteX8" fmla="*/ -40 w 339961"/>
                <a:gd name="connsiteY8" fmla="*/ -53 h 497752"/>
                <a:gd name="connsiteX9" fmla="*/ 3875 w 339961"/>
                <a:gd name="connsiteY9" fmla="*/ 4776 h 497752"/>
                <a:gd name="connsiteX10" fmla="*/ 13533 w 339961"/>
                <a:gd name="connsiteY10" fmla="*/ 19392 h 497752"/>
                <a:gd name="connsiteX11" fmla="*/ 48379 w 339961"/>
                <a:gd name="connsiteY11" fmla="*/ 73944 h 497752"/>
                <a:gd name="connsiteX12" fmla="*/ 163355 w 339961"/>
                <a:gd name="connsiteY12" fmla="*/ 253782 h 497752"/>
                <a:gd name="connsiteX13" fmla="*/ 286031 w 339961"/>
                <a:gd name="connsiteY13" fmla="*/ 428139 h 497752"/>
                <a:gd name="connsiteX14" fmla="*/ 325966 w 339961"/>
                <a:gd name="connsiteY14" fmla="*/ 478906 h 497752"/>
                <a:gd name="connsiteX15" fmla="*/ 337059 w 339961"/>
                <a:gd name="connsiteY15" fmla="*/ 492610 h 497752"/>
                <a:gd name="connsiteX16" fmla="*/ 339799 w 339961"/>
                <a:gd name="connsiteY16" fmla="*/ 497699 h 49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9961" h="497752">
                  <a:moveTo>
                    <a:pt x="339799" y="497699"/>
                  </a:moveTo>
                  <a:cubicBezTo>
                    <a:pt x="339799" y="497699"/>
                    <a:pt x="338103" y="496525"/>
                    <a:pt x="335363" y="493523"/>
                  </a:cubicBezTo>
                  <a:cubicBezTo>
                    <a:pt x="332622" y="490522"/>
                    <a:pt x="328054" y="485823"/>
                    <a:pt x="323356" y="480472"/>
                  </a:cubicBezTo>
                  <a:cubicBezTo>
                    <a:pt x="313046" y="469118"/>
                    <a:pt x="298560" y="452414"/>
                    <a:pt x="281594" y="431011"/>
                  </a:cubicBezTo>
                  <a:cubicBezTo>
                    <a:pt x="247271" y="388335"/>
                    <a:pt x="203290" y="326605"/>
                    <a:pt x="157090" y="257436"/>
                  </a:cubicBezTo>
                  <a:cubicBezTo>
                    <a:pt x="110891" y="188268"/>
                    <a:pt x="71870" y="123145"/>
                    <a:pt x="43680" y="76424"/>
                  </a:cubicBezTo>
                  <a:lnTo>
                    <a:pt x="11314" y="20828"/>
                  </a:lnTo>
                  <a:lnTo>
                    <a:pt x="2701" y="5559"/>
                  </a:lnTo>
                  <a:cubicBezTo>
                    <a:pt x="1565" y="3810"/>
                    <a:pt x="652" y="1918"/>
                    <a:pt x="-40" y="-53"/>
                  </a:cubicBezTo>
                  <a:cubicBezTo>
                    <a:pt x="-40" y="-53"/>
                    <a:pt x="1526" y="1513"/>
                    <a:pt x="3875" y="4776"/>
                  </a:cubicBezTo>
                  <a:lnTo>
                    <a:pt x="13533" y="19392"/>
                  </a:lnTo>
                  <a:lnTo>
                    <a:pt x="48379" y="73944"/>
                  </a:lnTo>
                  <a:cubicBezTo>
                    <a:pt x="77612" y="120144"/>
                    <a:pt x="117547" y="184222"/>
                    <a:pt x="163355" y="253782"/>
                  </a:cubicBezTo>
                  <a:cubicBezTo>
                    <a:pt x="209162" y="323343"/>
                    <a:pt x="252752" y="384942"/>
                    <a:pt x="286031" y="428139"/>
                  </a:cubicBezTo>
                  <a:cubicBezTo>
                    <a:pt x="302475" y="449934"/>
                    <a:pt x="316439" y="467292"/>
                    <a:pt x="325966" y="478906"/>
                  </a:cubicBezTo>
                  <a:cubicBezTo>
                    <a:pt x="330403" y="484388"/>
                    <a:pt x="333927" y="488956"/>
                    <a:pt x="337059" y="492610"/>
                  </a:cubicBezTo>
                  <a:cubicBezTo>
                    <a:pt x="340191" y="496264"/>
                    <a:pt x="340061" y="497569"/>
                    <a:pt x="339799" y="497699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0" name="Forma libre: forma 519">
              <a:extLst>
                <a:ext uri="{FF2B5EF4-FFF2-40B4-BE49-F238E27FC236}">
                  <a16:creationId xmlns:a16="http://schemas.microsoft.com/office/drawing/2014/main" id="{412242D5-6E39-4BA1-96A2-73022C289EB2}"/>
                </a:ext>
              </a:extLst>
            </p:cNvPr>
            <p:cNvSpPr/>
            <p:nvPr/>
          </p:nvSpPr>
          <p:spPr>
            <a:xfrm>
              <a:off x="7992182" y="2243282"/>
              <a:ext cx="841014" cy="1130482"/>
            </a:xfrm>
            <a:custGeom>
              <a:avLst/>
              <a:gdLst>
                <a:gd name="connsiteX0" fmla="*/ 304342 w 841014"/>
                <a:gd name="connsiteY0" fmla="*/ 3373 h 1130482"/>
                <a:gd name="connsiteX1" fmla="*/ 597069 w 841014"/>
                <a:gd name="connsiteY1" fmla="*/ 48659 h 1130482"/>
                <a:gd name="connsiteX2" fmla="*/ 649271 w 841014"/>
                <a:gd name="connsiteY2" fmla="*/ 93945 h 1130482"/>
                <a:gd name="connsiteX3" fmla="*/ 836940 w 841014"/>
                <a:gd name="connsiteY3" fmla="*/ 524617 h 1130482"/>
                <a:gd name="connsiteX4" fmla="*/ 797788 w 841014"/>
                <a:gd name="connsiteY4" fmla="*/ 742172 h 1130482"/>
                <a:gd name="connsiteX5" fmla="*/ 839942 w 841014"/>
                <a:gd name="connsiteY5" fmla="*/ 1059173 h 1130482"/>
                <a:gd name="connsiteX6" fmla="*/ 806662 w 841014"/>
                <a:gd name="connsiteY6" fmla="*/ 1130430 h 1130482"/>
                <a:gd name="connsiteX7" fmla="*/ 300949 w 841014"/>
                <a:gd name="connsiteY7" fmla="*/ 1062697 h 1130482"/>
                <a:gd name="connsiteX8" fmla="*/ 211943 w 841014"/>
                <a:gd name="connsiteY8" fmla="*/ 977084 h 1130482"/>
                <a:gd name="connsiteX9" fmla="*/ 219513 w 841014"/>
                <a:gd name="connsiteY9" fmla="*/ 906480 h 1130482"/>
                <a:gd name="connsiteX10" fmla="*/ 3524 w 841014"/>
                <a:gd name="connsiteY10" fmla="*/ 183081 h 1130482"/>
                <a:gd name="connsiteX11" fmla="*/ 107147 w 841014"/>
                <a:gd name="connsiteY11" fmla="*/ 32346 h 1130482"/>
                <a:gd name="connsiteX12" fmla="*/ 304342 w 841014"/>
                <a:gd name="connsiteY12" fmla="*/ 3373 h 113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014" h="1130482">
                  <a:moveTo>
                    <a:pt x="304342" y="3373"/>
                  </a:moveTo>
                  <a:lnTo>
                    <a:pt x="597069" y="48659"/>
                  </a:lnTo>
                  <a:lnTo>
                    <a:pt x="649271" y="93945"/>
                  </a:lnTo>
                  <a:cubicBezTo>
                    <a:pt x="649271" y="93945"/>
                    <a:pt x="833547" y="452708"/>
                    <a:pt x="836940" y="524617"/>
                  </a:cubicBezTo>
                  <a:cubicBezTo>
                    <a:pt x="840595" y="604749"/>
                    <a:pt x="797788" y="742172"/>
                    <a:pt x="797788" y="742172"/>
                  </a:cubicBezTo>
                  <a:lnTo>
                    <a:pt x="839942" y="1059173"/>
                  </a:lnTo>
                  <a:cubicBezTo>
                    <a:pt x="846206" y="1095454"/>
                    <a:pt x="822585" y="1130430"/>
                    <a:pt x="806662" y="1130430"/>
                  </a:cubicBezTo>
                  <a:lnTo>
                    <a:pt x="300949" y="1062697"/>
                  </a:lnTo>
                  <a:cubicBezTo>
                    <a:pt x="235043" y="1049646"/>
                    <a:pt x="207898" y="1015192"/>
                    <a:pt x="211943" y="977084"/>
                  </a:cubicBezTo>
                  <a:lnTo>
                    <a:pt x="219513" y="906480"/>
                  </a:lnTo>
                  <a:lnTo>
                    <a:pt x="3524" y="183081"/>
                  </a:lnTo>
                  <a:cubicBezTo>
                    <a:pt x="-9526" y="225757"/>
                    <a:pt x="10702" y="67713"/>
                    <a:pt x="107147" y="32346"/>
                  </a:cubicBezTo>
                  <a:cubicBezTo>
                    <a:pt x="147865" y="17729"/>
                    <a:pt x="242482" y="-9677"/>
                    <a:pt x="304342" y="3373"/>
                  </a:cubicBez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1" name="Forma libre: forma 520">
              <a:extLst>
                <a:ext uri="{FF2B5EF4-FFF2-40B4-BE49-F238E27FC236}">
                  <a16:creationId xmlns:a16="http://schemas.microsoft.com/office/drawing/2014/main" id="{A20A8A28-E42F-4928-8AAB-4E38F039D01F}"/>
                </a:ext>
              </a:extLst>
            </p:cNvPr>
            <p:cNvSpPr/>
            <p:nvPr/>
          </p:nvSpPr>
          <p:spPr>
            <a:xfrm>
              <a:off x="8614478" y="2290820"/>
              <a:ext cx="711144" cy="670360"/>
            </a:xfrm>
            <a:custGeom>
              <a:avLst/>
              <a:gdLst>
                <a:gd name="connsiteX0" fmla="*/ -40 w 711144"/>
                <a:gd name="connsiteY0" fmla="*/ 25004 h 670360"/>
                <a:gd name="connsiteX1" fmla="*/ 175361 w 711144"/>
                <a:gd name="connsiteY1" fmla="*/ 173521 h 670360"/>
                <a:gd name="connsiteX2" fmla="*/ 488577 w 711144"/>
                <a:gd name="connsiteY2" fmla="*/ 410391 h 670360"/>
                <a:gd name="connsiteX3" fmla="*/ 465609 w 711144"/>
                <a:gd name="connsiteY3" fmla="*/ 23438 h 670360"/>
                <a:gd name="connsiteX4" fmla="*/ 639313 w 711144"/>
                <a:gd name="connsiteY4" fmla="*/ -53 h 670360"/>
                <a:gd name="connsiteX5" fmla="*/ 696605 w 711144"/>
                <a:gd name="connsiteY5" fmla="*/ 549380 h 670360"/>
                <a:gd name="connsiteX6" fmla="*/ 412753 w 711144"/>
                <a:gd name="connsiteY6" fmla="*/ 644259 h 670360"/>
                <a:gd name="connsiteX7" fmla="*/ 185280 w 711144"/>
                <a:gd name="connsiteY7" fmla="*/ 562039 h 67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144" h="670360">
                  <a:moveTo>
                    <a:pt x="-40" y="25004"/>
                  </a:moveTo>
                  <a:cubicBezTo>
                    <a:pt x="-40" y="25004"/>
                    <a:pt x="90141" y="94434"/>
                    <a:pt x="175361" y="173521"/>
                  </a:cubicBezTo>
                  <a:cubicBezTo>
                    <a:pt x="260583" y="252608"/>
                    <a:pt x="488577" y="410391"/>
                    <a:pt x="488577" y="410391"/>
                  </a:cubicBezTo>
                  <a:lnTo>
                    <a:pt x="465609" y="23438"/>
                  </a:lnTo>
                  <a:lnTo>
                    <a:pt x="639313" y="-53"/>
                  </a:lnTo>
                  <a:cubicBezTo>
                    <a:pt x="639313" y="-53"/>
                    <a:pt x="749852" y="435709"/>
                    <a:pt x="696605" y="549380"/>
                  </a:cubicBezTo>
                  <a:cubicBezTo>
                    <a:pt x="643359" y="663052"/>
                    <a:pt x="589720" y="701029"/>
                    <a:pt x="412753" y="644259"/>
                  </a:cubicBezTo>
                  <a:cubicBezTo>
                    <a:pt x="235786" y="587488"/>
                    <a:pt x="185280" y="562039"/>
                    <a:pt x="185280" y="562039"/>
                  </a:cubicBez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2" name="Forma libre: forma 521">
              <a:extLst>
                <a:ext uri="{FF2B5EF4-FFF2-40B4-BE49-F238E27FC236}">
                  <a16:creationId xmlns:a16="http://schemas.microsoft.com/office/drawing/2014/main" id="{CE46F8DD-5B45-4B7C-9ED1-81280362985D}"/>
                </a:ext>
              </a:extLst>
            </p:cNvPr>
            <p:cNvSpPr/>
            <p:nvPr/>
          </p:nvSpPr>
          <p:spPr>
            <a:xfrm>
              <a:off x="8659704" y="2364948"/>
              <a:ext cx="172717" cy="594203"/>
            </a:xfrm>
            <a:custGeom>
              <a:avLst/>
              <a:gdLst>
                <a:gd name="connsiteX0" fmla="*/ 21 w 172717"/>
                <a:gd name="connsiteY0" fmla="*/ -53 h 594203"/>
                <a:gd name="connsiteX1" fmla="*/ 4066 w 172717"/>
                <a:gd name="connsiteY1" fmla="*/ 5037 h 594203"/>
                <a:gd name="connsiteX2" fmla="*/ 14507 w 172717"/>
                <a:gd name="connsiteY2" fmla="*/ 20437 h 594203"/>
                <a:gd name="connsiteX3" fmla="*/ 51571 w 172717"/>
                <a:gd name="connsiteY3" fmla="*/ 78251 h 594203"/>
                <a:gd name="connsiteX4" fmla="*/ 149842 w 172717"/>
                <a:gd name="connsiteY4" fmla="*/ 281972 h 594203"/>
                <a:gd name="connsiteX5" fmla="*/ 164981 w 172717"/>
                <a:gd name="connsiteY5" fmla="*/ 506705 h 594203"/>
                <a:gd name="connsiteX6" fmla="*/ 143709 w 172717"/>
                <a:gd name="connsiteY6" fmla="*/ 571958 h 594203"/>
                <a:gd name="connsiteX7" fmla="*/ 135356 w 172717"/>
                <a:gd name="connsiteY7" fmla="*/ 588663 h 594203"/>
                <a:gd name="connsiteX8" fmla="*/ 131832 w 172717"/>
                <a:gd name="connsiteY8" fmla="*/ 594144 h 594203"/>
                <a:gd name="connsiteX9" fmla="*/ 141360 w 172717"/>
                <a:gd name="connsiteY9" fmla="*/ 570914 h 594203"/>
                <a:gd name="connsiteX10" fmla="*/ 160282 w 172717"/>
                <a:gd name="connsiteY10" fmla="*/ 505661 h 594203"/>
                <a:gd name="connsiteX11" fmla="*/ 143317 w 172717"/>
                <a:gd name="connsiteY11" fmla="*/ 283799 h 594203"/>
                <a:gd name="connsiteX12" fmla="*/ 47525 w 172717"/>
                <a:gd name="connsiteY12" fmla="*/ 80600 h 594203"/>
                <a:gd name="connsiteX13" fmla="*/ 12288 w 172717"/>
                <a:gd name="connsiteY13" fmla="*/ 21742 h 594203"/>
                <a:gd name="connsiteX14" fmla="*/ 2891 w 172717"/>
                <a:gd name="connsiteY14" fmla="*/ 5689 h 594203"/>
                <a:gd name="connsiteX15" fmla="*/ 21 w 172717"/>
                <a:gd name="connsiteY15" fmla="*/ -53 h 59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2717" h="594203">
                  <a:moveTo>
                    <a:pt x="21" y="-53"/>
                  </a:moveTo>
                  <a:cubicBezTo>
                    <a:pt x="1548" y="1500"/>
                    <a:pt x="2905" y="3197"/>
                    <a:pt x="4066" y="5037"/>
                  </a:cubicBezTo>
                  <a:lnTo>
                    <a:pt x="14507" y="20437"/>
                  </a:lnTo>
                  <a:cubicBezTo>
                    <a:pt x="23512" y="33487"/>
                    <a:pt x="36301" y="53585"/>
                    <a:pt x="51571" y="78251"/>
                  </a:cubicBezTo>
                  <a:cubicBezTo>
                    <a:pt x="92589" y="141860"/>
                    <a:pt x="125594" y="210285"/>
                    <a:pt x="149842" y="281972"/>
                  </a:cubicBezTo>
                  <a:cubicBezTo>
                    <a:pt x="173803" y="354403"/>
                    <a:pt x="179010" y="431715"/>
                    <a:pt x="164981" y="506705"/>
                  </a:cubicBezTo>
                  <a:cubicBezTo>
                    <a:pt x="160374" y="529191"/>
                    <a:pt x="153248" y="551077"/>
                    <a:pt x="143709" y="571958"/>
                  </a:cubicBezTo>
                  <a:cubicBezTo>
                    <a:pt x="141215" y="577674"/>
                    <a:pt x="138436" y="583247"/>
                    <a:pt x="135356" y="588663"/>
                  </a:cubicBezTo>
                  <a:cubicBezTo>
                    <a:pt x="133268" y="592317"/>
                    <a:pt x="132093" y="594275"/>
                    <a:pt x="131832" y="594144"/>
                  </a:cubicBezTo>
                  <a:cubicBezTo>
                    <a:pt x="131572" y="594014"/>
                    <a:pt x="135225" y="585792"/>
                    <a:pt x="141360" y="570914"/>
                  </a:cubicBezTo>
                  <a:cubicBezTo>
                    <a:pt x="149777" y="549837"/>
                    <a:pt x="156120" y="527977"/>
                    <a:pt x="160282" y="505661"/>
                  </a:cubicBezTo>
                  <a:cubicBezTo>
                    <a:pt x="172681" y="431428"/>
                    <a:pt x="166860" y="355291"/>
                    <a:pt x="143317" y="283799"/>
                  </a:cubicBezTo>
                  <a:cubicBezTo>
                    <a:pt x="119147" y="212673"/>
                    <a:pt x="87017" y="144509"/>
                    <a:pt x="47525" y="80600"/>
                  </a:cubicBezTo>
                  <a:lnTo>
                    <a:pt x="12288" y="21742"/>
                  </a:lnTo>
                  <a:cubicBezTo>
                    <a:pt x="8503" y="15347"/>
                    <a:pt x="5502" y="9996"/>
                    <a:pt x="2891" y="5689"/>
                  </a:cubicBezTo>
                  <a:cubicBezTo>
                    <a:pt x="282" y="1383"/>
                    <a:pt x="-241" y="78"/>
                    <a:pt x="21" y="-5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3" name="Forma libre: forma 522">
              <a:extLst>
                <a:ext uri="{FF2B5EF4-FFF2-40B4-BE49-F238E27FC236}">
                  <a16:creationId xmlns:a16="http://schemas.microsoft.com/office/drawing/2014/main" id="{6DDD9B73-1375-4C49-9CCE-6A19E003699C}"/>
                </a:ext>
              </a:extLst>
            </p:cNvPr>
            <p:cNvSpPr/>
            <p:nvPr/>
          </p:nvSpPr>
          <p:spPr>
            <a:xfrm rot="477000">
              <a:off x="7627350" y="3696438"/>
              <a:ext cx="698863" cy="376511"/>
            </a:xfrm>
            <a:custGeom>
              <a:avLst/>
              <a:gdLst>
                <a:gd name="connsiteX0" fmla="*/ 639834 w 698863"/>
                <a:gd name="connsiteY0" fmla="*/ -53 h 376511"/>
                <a:gd name="connsiteX1" fmla="*/ 698824 w 698863"/>
                <a:gd name="connsiteY1" fmla="*/ -53 h 376511"/>
                <a:gd name="connsiteX2" fmla="*/ 698824 w 698863"/>
                <a:gd name="connsiteY2" fmla="*/ 376459 h 376511"/>
                <a:gd name="connsiteX3" fmla="*/ 639834 w 698863"/>
                <a:gd name="connsiteY3" fmla="*/ 376459 h 376511"/>
                <a:gd name="connsiteX4" fmla="*/ 58949 w 698863"/>
                <a:gd name="connsiteY4" fmla="*/ 376459 h 376511"/>
                <a:gd name="connsiteX5" fmla="*/ -40 w 698863"/>
                <a:gd name="connsiteY5" fmla="*/ 376459 h 376511"/>
                <a:gd name="connsiteX6" fmla="*/ -40 w 698863"/>
                <a:gd name="connsiteY6" fmla="*/ -53 h 376511"/>
                <a:gd name="connsiteX7" fmla="*/ 58949 w 698863"/>
                <a:gd name="connsiteY7" fmla="*/ -53 h 37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8863" h="376511">
                  <a:moveTo>
                    <a:pt x="639834" y="-53"/>
                  </a:moveTo>
                  <a:cubicBezTo>
                    <a:pt x="672413" y="-53"/>
                    <a:pt x="698824" y="-53"/>
                    <a:pt x="698824" y="-53"/>
                  </a:cubicBezTo>
                  <a:lnTo>
                    <a:pt x="698824" y="376459"/>
                  </a:lnTo>
                  <a:cubicBezTo>
                    <a:pt x="698824" y="376459"/>
                    <a:pt x="672413" y="376459"/>
                    <a:pt x="639834" y="376459"/>
                  </a:cubicBezTo>
                  <a:lnTo>
                    <a:pt x="58949" y="376459"/>
                  </a:lnTo>
                  <a:cubicBezTo>
                    <a:pt x="26370" y="376459"/>
                    <a:pt x="-40" y="376459"/>
                    <a:pt x="-40" y="376459"/>
                  </a:cubicBezTo>
                  <a:lnTo>
                    <a:pt x="-40" y="-53"/>
                  </a:lnTo>
                  <a:cubicBezTo>
                    <a:pt x="-40" y="-53"/>
                    <a:pt x="26370" y="-53"/>
                    <a:pt x="58949" y="-53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4" name="Forma libre: forma 523">
              <a:extLst>
                <a:ext uri="{FF2B5EF4-FFF2-40B4-BE49-F238E27FC236}">
                  <a16:creationId xmlns:a16="http://schemas.microsoft.com/office/drawing/2014/main" id="{BE69A316-1758-44AE-83D3-028E9799E721}"/>
                </a:ext>
              </a:extLst>
            </p:cNvPr>
            <p:cNvSpPr/>
            <p:nvPr/>
          </p:nvSpPr>
          <p:spPr>
            <a:xfrm>
              <a:off x="7631893" y="3797938"/>
              <a:ext cx="695731" cy="99416"/>
            </a:xfrm>
            <a:custGeom>
              <a:avLst/>
              <a:gdLst>
                <a:gd name="connsiteX0" fmla="*/ 695692 w 695731"/>
                <a:gd name="connsiteY0" fmla="*/ 99236 h 99416"/>
                <a:gd name="connsiteX1" fmla="*/ 688514 w 695731"/>
                <a:gd name="connsiteY1" fmla="*/ 99236 h 99416"/>
                <a:gd name="connsiteX2" fmla="*/ 668155 w 695731"/>
                <a:gd name="connsiteY2" fmla="*/ 97018 h 99416"/>
                <a:gd name="connsiteX3" fmla="*/ 593505 w 695731"/>
                <a:gd name="connsiteY3" fmla="*/ 87361 h 99416"/>
                <a:gd name="connsiteX4" fmla="*/ 347369 w 695731"/>
                <a:gd name="connsiteY4" fmla="*/ 53167 h 99416"/>
                <a:gd name="connsiteX5" fmla="*/ 101494 w 695731"/>
                <a:gd name="connsiteY5" fmla="*/ 17017 h 99416"/>
                <a:gd name="connsiteX6" fmla="*/ 27106 w 695731"/>
                <a:gd name="connsiteY6" fmla="*/ 5272 h 99416"/>
                <a:gd name="connsiteX7" fmla="*/ 6877 w 695731"/>
                <a:gd name="connsiteY7" fmla="*/ 1748 h 99416"/>
                <a:gd name="connsiteX8" fmla="*/ -40 w 695731"/>
                <a:gd name="connsiteY8" fmla="*/ 182 h 99416"/>
                <a:gd name="connsiteX9" fmla="*/ 7138 w 695731"/>
                <a:gd name="connsiteY9" fmla="*/ 182 h 99416"/>
                <a:gd name="connsiteX10" fmla="*/ 27497 w 695731"/>
                <a:gd name="connsiteY10" fmla="*/ 2400 h 99416"/>
                <a:gd name="connsiteX11" fmla="*/ 102147 w 695731"/>
                <a:gd name="connsiteY11" fmla="*/ 12058 h 99416"/>
                <a:gd name="connsiteX12" fmla="*/ 348283 w 695731"/>
                <a:gd name="connsiteY12" fmla="*/ 45598 h 99416"/>
                <a:gd name="connsiteX13" fmla="*/ 594158 w 695731"/>
                <a:gd name="connsiteY13" fmla="*/ 81748 h 99416"/>
                <a:gd name="connsiteX14" fmla="*/ 668546 w 695731"/>
                <a:gd name="connsiteY14" fmla="*/ 93494 h 99416"/>
                <a:gd name="connsiteX15" fmla="*/ 688775 w 695731"/>
                <a:gd name="connsiteY15" fmla="*/ 97018 h 99416"/>
                <a:gd name="connsiteX16" fmla="*/ 695692 w 695731"/>
                <a:gd name="connsiteY16" fmla="*/ 99236 h 9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5731" h="99416">
                  <a:moveTo>
                    <a:pt x="695692" y="99236"/>
                  </a:moveTo>
                  <a:cubicBezTo>
                    <a:pt x="693304" y="99406"/>
                    <a:pt x="690902" y="99406"/>
                    <a:pt x="688514" y="99236"/>
                  </a:cubicBezTo>
                  <a:lnTo>
                    <a:pt x="668155" y="97018"/>
                  </a:lnTo>
                  <a:lnTo>
                    <a:pt x="593505" y="87361"/>
                  </a:lnTo>
                  <a:lnTo>
                    <a:pt x="347369" y="53167"/>
                  </a:lnTo>
                  <a:lnTo>
                    <a:pt x="101494" y="17017"/>
                  </a:lnTo>
                  <a:lnTo>
                    <a:pt x="27106" y="5272"/>
                  </a:lnTo>
                  <a:lnTo>
                    <a:pt x="6877" y="1748"/>
                  </a:lnTo>
                  <a:cubicBezTo>
                    <a:pt x="4515" y="1487"/>
                    <a:pt x="2205" y="965"/>
                    <a:pt x="-40" y="182"/>
                  </a:cubicBezTo>
                  <a:cubicBezTo>
                    <a:pt x="2349" y="-131"/>
                    <a:pt x="4750" y="-131"/>
                    <a:pt x="7138" y="182"/>
                  </a:cubicBezTo>
                  <a:lnTo>
                    <a:pt x="27497" y="2400"/>
                  </a:lnTo>
                  <a:lnTo>
                    <a:pt x="102147" y="12058"/>
                  </a:lnTo>
                  <a:lnTo>
                    <a:pt x="348283" y="45598"/>
                  </a:lnTo>
                  <a:lnTo>
                    <a:pt x="594158" y="81748"/>
                  </a:lnTo>
                  <a:lnTo>
                    <a:pt x="668546" y="93494"/>
                  </a:lnTo>
                  <a:lnTo>
                    <a:pt x="688775" y="97018"/>
                  </a:lnTo>
                  <a:cubicBezTo>
                    <a:pt x="691189" y="97383"/>
                    <a:pt x="693525" y="98127"/>
                    <a:pt x="695692" y="9923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5" name="Forma libre: forma 524">
              <a:extLst>
                <a:ext uri="{FF2B5EF4-FFF2-40B4-BE49-F238E27FC236}">
                  <a16:creationId xmlns:a16="http://schemas.microsoft.com/office/drawing/2014/main" id="{1E1CD5D9-A8F7-4A0C-A6A7-9A0CE70726F4}"/>
                </a:ext>
              </a:extLst>
            </p:cNvPr>
            <p:cNvSpPr/>
            <p:nvPr/>
          </p:nvSpPr>
          <p:spPr>
            <a:xfrm>
              <a:off x="7755092" y="2276015"/>
              <a:ext cx="495369" cy="1594589"/>
            </a:xfrm>
            <a:custGeom>
              <a:avLst/>
              <a:gdLst>
                <a:gd name="connsiteX0" fmla="*/ 399181 w 495369"/>
                <a:gd name="connsiteY0" fmla="*/ 5 h 1594589"/>
                <a:gd name="connsiteX1" fmla="*/ 495233 w 495369"/>
                <a:gd name="connsiteY1" fmla="*/ 228914 h 1594589"/>
                <a:gd name="connsiteX2" fmla="*/ 331708 w 495369"/>
                <a:gd name="connsiteY2" fmla="*/ 995119 h 1594589"/>
                <a:gd name="connsiteX3" fmla="*/ 183975 w 495369"/>
                <a:gd name="connsiteY3" fmla="*/ 1594537 h 1594589"/>
                <a:gd name="connsiteX4" fmla="*/ -40 w 495369"/>
                <a:gd name="connsiteY4" fmla="*/ 1526673 h 1594589"/>
                <a:gd name="connsiteX5" fmla="*/ 50988 w 495369"/>
                <a:gd name="connsiteY5" fmla="*/ 1046930 h 1594589"/>
                <a:gd name="connsiteX6" fmla="*/ 150695 w 495369"/>
                <a:gd name="connsiteY6" fmla="*/ 596812 h 1594589"/>
                <a:gd name="connsiteX7" fmla="*/ 228999 w 495369"/>
                <a:gd name="connsiteY7" fmla="*/ 176711 h 1594589"/>
                <a:gd name="connsiteX8" fmla="*/ 399181 w 495369"/>
                <a:gd name="connsiteY8" fmla="*/ 5 h 159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5369" h="1594589">
                  <a:moveTo>
                    <a:pt x="399181" y="5"/>
                  </a:moveTo>
                  <a:cubicBezTo>
                    <a:pt x="399181" y="5"/>
                    <a:pt x="490535" y="119419"/>
                    <a:pt x="495233" y="228914"/>
                  </a:cubicBezTo>
                  <a:cubicBezTo>
                    <a:pt x="499931" y="338409"/>
                    <a:pt x="331708" y="995119"/>
                    <a:pt x="331708" y="995119"/>
                  </a:cubicBezTo>
                  <a:lnTo>
                    <a:pt x="183975" y="1594537"/>
                  </a:lnTo>
                  <a:lnTo>
                    <a:pt x="-40" y="1526673"/>
                  </a:lnTo>
                  <a:cubicBezTo>
                    <a:pt x="-40" y="1526673"/>
                    <a:pt x="42766" y="1099916"/>
                    <a:pt x="50988" y="1046930"/>
                  </a:cubicBezTo>
                  <a:cubicBezTo>
                    <a:pt x="67954" y="936521"/>
                    <a:pt x="140647" y="720663"/>
                    <a:pt x="150695" y="596812"/>
                  </a:cubicBezTo>
                  <a:cubicBezTo>
                    <a:pt x="160745" y="472962"/>
                    <a:pt x="206683" y="232699"/>
                    <a:pt x="228999" y="176711"/>
                  </a:cubicBezTo>
                  <a:cubicBezTo>
                    <a:pt x="251316" y="120724"/>
                    <a:pt x="253143" y="-3127"/>
                    <a:pt x="399181" y="5"/>
                  </a:cubicBez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6" name="Forma libre: forma 525">
              <a:extLst>
                <a:ext uri="{FF2B5EF4-FFF2-40B4-BE49-F238E27FC236}">
                  <a16:creationId xmlns:a16="http://schemas.microsoft.com/office/drawing/2014/main" id="{989753EF-B081-4E35-9439-48AC15BEC669}"/>
                </a:ext>
              </a:extLst>
            </p:cNvPr>
            <p:cNvSpPr/>
            <p:nvPr/>
          </p:nvSpPr>
          <p:spPr>
            <a:xfrm>
              <a:off x="8107448" y="2565530"/>
              <a:ext cx="135673" cy="615737"/>
            </a:xfrm>
            <a:custGeom>
              <a:avLst/>
              <a:gdLst>
                <a:gd name="connsiteX0" fmla="*/ 135438 w 135673"/>
                <a:gd name="connsiteY0" fmla="*/ -46 h 615737"/>
                <a:gd name="connsiteX1" fmla="*/ 135438 w 135673"/>
                <a:gd name="connsiteY1" fmla="*/ 6349 h 615737"/>
                <a:gd name="connsiteX2" fmla="*/ 133349 w 135673"/>
                <a:gd name="connsiteY2" fmla="*/ 24620 h 615737"/>
                <a:gd name="connsiteX3" fmla="*/ 122518 w 135673"/>
                <a:gd name="connsiteY3" fmla="*/ 91439 h 615737"/>
                <a:gd name="connsiteX4" fmla="*/ 77232 w 135673"/>
                <a:gd name="connsiteY4" fmla="*/ 309907 h 615737"/>
                <a:gd name="connsiteX5" fmla="*/ 25029 w 135673"/>
                <a:gd name="connsiteY5" fmla="*/ 526809 h 615737"/>
                <a:gd name="connsiteX6" fmla="*/ 7411 w 135673"/>
                <a:gd name="connsiteY6" fmla="*/ 592063 h 615737"/>
                <a:gd name="connsiteX7" fmla="*/ 2190 w 135673"/>
                <a:gd name="connsiteY7" fmla="*/ 609681 h 615737"/>
                <a:gd name="connsiteX8" fmla="*/ -28 w 135673"/>
                <a:gd name="connsiteY8" fmla="*/ 615685 h 615737"/>
                <a:gd name="connsiteX9" fmla="*/ 886 w 135673"/>
                <a:gd name="connsiteY9" fmla="*/ 609420 h 615737"/>
                <a:gd name="connsiteX10" fmla="*/ 4931 w 135673"/>
                <a:gd name="connsiteY10" fmla="*/ 591410 h 615737"/>
                <a:gd name="connsiteX11" fmla="*/ 20331 w 135673"/>
                <a:gd name="connsiteY11" fmla="*/ 526157 h 615737"/>
                <a:gd name="connsiteX12" fmla="*/ 70576 w 135673"/>
                <a:gd name="connsiteY12" fmla="*/ 308863 h 615737"/>
                <a:gd name="connsiteX13" fmla="*/ 117820 w 135673"/>
                <a:gd name="connsiteY13" fmla="*/ 91048 h 615737"/>
                <a:gd name="connsiteX14" fmla="*/ 130871 w 135673"/>
                <a:gd name="connsiteY14" fmla="*/ 24750 h 615737"/>
                <a:gd name="connsiteX15" fmla="*/ 134263 w 135673"/>
                <a:gd name="connsiteY15" fmla="*/ 6610 h 615737"/>
                <a:gd name="connsiteX16" fmla="*/ 135438 w 135673"/>
                <a:gd name="connsiteY16" fmla="*/ -46 h 6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673" h="615737">
                  <a:moveTo>
                    <a:pt x="135438" y="-46"/>
                  </a:moveTo>
                  <a:cubicBezTo>
                    <a:pt x="135699" y="2081"/>
                    <a:pt x="135699" y="4221"/>
                    <a:pt x="135438" y="6349"/>
                  </a:cubicBezTo>
                  <a:cubicBezTo>
                    <a:pt x="135438" y="11308"/>
                    <a:pt x="134263" y="17311"/>
                    <a:pt x="133349" y="24620"/>
                  </a:cubicBezTo>
                  <a:cubicBezTo>
                    <a:pt x="131131" y="40411"/>
                    <a:pt x="127608" y="63772"/>
                    <a:pt x="122518" y="91439"/>
                  </a:cubicBezTo>
                  <a:cubicBezTo>
                    <a:pt x="112469" y="147687"/>
                    <a:pt x="96417" y="224947"/>
                    <a:pt x="77232" y="309907"/>
                  </a:cubicBezTo>
                  <a:cubicBezTo>
                    <a:pt x="58048" y="394867"/>
                    <a:pt x="39255" y="471475"/>
                    <a:pt x="25029" y="526809"/>
                  </a:cubicBezTo>
                  <a:cubicBezTo>
                    <a:pt x="17851" y="554346"/>
                    <a:pt x="11978" y="576663"/>
                    <a:pt x="7411" y="592063"/>
                  </a:cubicBezTo>
                  <a:cubicBezTo>
                    <a:pt x="5322" y="599110"/>
                    <a:pt x="3627" y="605114"/>
                    <a:pt x="2190" y="609681"/>
                  </a:cubicBezTo>
                  <a:cubicBezTo>
                    <a:pt x="1669" y="611756"/>
                    <a:pt x="925" y="613766"/>
                    <a:pt x="-28" y="615685"/>
                  </a:cubicBezTo>
                  <a:cubicBezTo>
                    <a:pt x="-106" y="613557"/>
                    <a:pt x="207" y="611430"/>
                    <a:pt x="886" y="609420"/>
                  </a:cubicBezTo>
                  <a:cubicBezTo>
                    <a:pt x="1930" y="604461"/>
                    <a:pt x="3235" y="598588"/>
                    <a:pt x="4931" y="591410"/>
                  </a:cubicBezTo>
                  <a:cubicBezTo>
                    <a:pt x="8716" y="574836"/>
                    <a:pt x="13936" y="552258"/>
                    <a:pt x="20331" y="526157"/>
                  </a:cubicBezTo>
                  <a:cubicBezTo>
                    <a:pt x="33382" y="469647"/>
                    <a:pt x="51130" y="393301"/>
                    <a:pt x="70576" y="308863"/>
                  </a:cubicBezTo>
                  <a:cubicBezTo>
                    <a:pt x="90022" y="224425"/>
                    <a:pt x="106596" y="146904"/>
                    <a:pt x="117820" y="91048"/>
                  </a:cubicBezTo>
                  <a:cubicBezTo>
                    <a:pt x="123170" y="63772"/>
                    <a:pt x="127477" y="41455"/>
                    <a:pt x="130871" y="24750"/>
                  </a:cubicBezTo>
                  <a:cubicBezTo>
                    <a:pt x="132175" y="17572"/>
                    <a:pt x="133349" y="11699"/>
                    <a:pt x="134263" y="6610"/>
                  </a:cubicBezTo>
                  <a:cubicBezTo>
                    <a:pt x="135177" y="1520"/>
                    <a:pt x="135177" y="-177"/>
                    <a:pt x="135438" y="-4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7" name="Forma libre: forma 526">
              <a:extLst>
                <a:ext uri="{FF2B5EF4-FFF2-40B4-BE49-F238E27FC236}">
                  <a16:creationId xmlns:a16="http://schemas.microsoft.com/office/drawing/2014/main" id="{056BC499-62B0-47D3-8EB9-F337BC87AB11}"/>
                </a:ext>
              </a:extLst>
            </p:cNvPr>
            <p:cNvSpPr/>
            <p:nvPr/>
          </p:nvSpPr>
          <p:spPr>
            <a:xfrm>
              <a:off x="7629533" y="3812268"/>
              <a:ext cx="286864" cy="461927"/>
            </a:xfrm>
            <a:custGeom>
              <a:avLst/>
              <a:gdLst>
                <a:gd name="connsiteX0" fmla="*/ 286825 w 286864"/>
                <a:gd name="connsiteY0" fmla="*/ 49801 h 461927"/>
                <a:gd name="connsiteX1" fmla="*/ 266857 w 286864"/>
                <a:gd name="connsiteY1" fmla="*/ 227029 h 461927"/>
                <a:gd name="connsiteX2" fmla="*/ 105290 w 286864"/>
                <a:gd name="connsiteY2" fmla="*/ 374501 h 461927"/>
                <a:gd name="connsiteX3" fmla="*/ 99026 w 286864"/>
                <a:gd name="connsiteY3" fmla="*/ 333914 h 461927"/>
                <a:gd name="connsiteX4" fmla="*/ 62223 w 286864"/>
                <a:gd name="connsiteY4" fmla="*/ 357927 h 461927"/>
                <a:gd name="connsiteX5" fmla="*/ 62223 w 286864"/>
                <a:gd name="connsiteY5" fmla="*/ 459330 h 461927"/>
                <a:gd name="connsiteX6" fmla="*/ 25289 w 286864"/>
                <a:gd name="connsiteY6" fmla="*/ 446280 h 461927"/>
                <a:gd name="connsiteX7" fmla="*/ 10542 w 286864"/>
                <a:gd name="connsiteY7" fmla="*/ 335610 h 461927"/>
                <a:gd name="connsiteX8" fmla="*/ 23593 w 286864"/>
                <a:gd name="connsiteY8" fmla="*/ 326475 h 461927"/>
                <a:gd name="connsiteX9" fmla="*/ 10542 w 286864"/>
                <a:gd name="connsiteY9" fmla="*/ 285887 h 461927"/>
                <a:gd name="connsiteX10" fmla="*/ 1276 w 286864"/>
                <a:gd name="connsiteY10" fmla="*/ 212151 h 461927"/>
                <a:gd name="connsiteX11" fmla="*/ 17981 w 286864"/>
                <a:gd name="connsiteY11" fmla="*/ 147550 h 461927"/>
                <a:gd name="connsiteX12" fmla="*/ 150184 w 286864"/>
                <a:gd name="connsiteY12" fmla="*/ -53 h 46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64" h="461927">
                  <a:moveTo>
                    <a:pt x="286825" y="49801"/>
                  </a:moveTo>
                  <a:lnTo>
                    <a:pt x="266857" y="227029"/>
                  </a:lnTo>
                  <a:lnTo>
                    <a:pt x="105290" y="374501"/>
                  </a:lnTo>
                  <a:cubicBezTo>
                    <a:pt x="97747" y="362390"/>
                    <a:pt x="95476" y="347734"/>
                    <a:pt x="99026" y="333914"/>
                  </a:cubicBezTo>
                  <a:cubicBezTo>
                    <a:pt x="106465" y="315512"/>
                    <a:pt x="62223" y="357927"/>
                    <a:pt x="62223" y="357927"/>
                  </a:cubicBezTo>
                  <a:lnTo>
                    <a:pt x="62223" y="459330"/>
                  </a:lnTo>
                  <a:cubicBezTo>
                    <a:pt x="62223" y="459330"/>
                    <a:pt x="34555" y="470424"/>
                    <a:pt x="25289" y="446280"/>
                  </a:cubicBezTo>
                  <a:cubicBezTo>
                    <a:pt x="16023" y="422136"/>
                    <a:pt x="10542" y="335610"/>
                    <a:pt x="10542" y="335610"/>
                  </a:cubicBezTo>
                  <a:lnTo>
                    <a:pt x="23593" y="326475"/>
                  </a:lnTo>
                  <a:cubicBezTo>
                    <a:pt x="13035" y="315786"/>
                    <a:pt x="8193" y="300726"/>
                    <a:pt x="10542" y="285887"/>
                  </a:cubicBezTo>
                  <a:cubicBezTo>
                    <a:pt x="1080" y="262540"/>
                    <a:pt x="-2117" y="237117"/>
                    <a:pt x="1276" y="212151"/>
                  </a:cubicBezTo>
                  <a:cubicBezTo>
                    <a:pt x="3560" y="189899"/>
                    <a:pt x="9198" y="168118"/>
                    <a:pt x="17981" y="147550"/>
                  </a:cubicBezTo>
                  <a:lnTo>
                    <a:pt x="150184" y="-53"/>
                  </a:lnTo>
                  <a:close/>
                </a:path>
              </a:pathLst>
            </a:custGeom>
            <a:solidFill>
              <a:srgbClr val="AA655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8" name="Forma libre: forma 527">
              <a:extLst>
                <a:ext uri="{FF2B5EF4-FFF2-40B4-BE49-F238E27FC236}">
                  <a16:creationId xmlns:a16="http://schemas.microsoft.com/office/drawing/2014/main" id="{9FADE150-91B6-4430-A8C5-5953E5EC0D72}"/>
                </a:ext>
              </a:extLst>
            </p:cNvPr>
            <p:cNvSpPr/>
            <p:nvPr/>
          </p:nvSpPr>
          <p:spPr>
            <a:xfrm>
              <a:off x="8157568" y="2523546"/>
              <a:ext cx="189895" cy="773350"/>
            </a:xfrm>
            <a:custGeom>
              <a:avLst/>
              <a:gdLst>
                <a:gd name="connsiteX0" fmla="*/ 98369 w 189895"/>
                <a:gd name="connsiteY0" fmla="*/ 772776 h 773350"/>
                <a:gd name="connsiteX1" fmla="*/ 137521 w 189895"/>
                <a:gd name="connsiteY1" fmla="*/ 658713 h 773350"/>
                <a:gd name="connsiteX2" fmla="*/ 181502 w 189895"/>
                <a:gd name="connsiteY2" fmla="*/ 268758 h 773350"/>
                <a:gd name="connsiteX3" fmla="*/ 168451 w 189895"/>
                <a:gd name="connsiteY3" fmla="*/ 27191 h 773350"/>
                <a:gd name="connsiteX4" fmla="*/ 145351 w 189895"/>
                <a:gd name="connsiteY4" fmla="*/ 437 h 773350"/>
                <a:gd name="connsiteX5" fmla="*/ 114943 w 189895"/>
                <a:gd name="connsiteY5" fmla="*/ 13487 h 773350"/>
                <a:gd name="connsiteX6" fmla="*/ 85318 w 189895"/>
                <a:gd name="connsiteY6" fmla="*/ 47419 h 773350"/>
                <a:gd name="connsiteX7" fmla="*/ 13409 w 189895"/>
                <a:gd name="connsiteY7" fmla="*/ 393262 h 773350"/>
                <a:gd name="connsiteX8" fmla="*/ 2185 w 189895"/>
                <a:gd name="connsiteY8" fmla="*/ 453556 h 773350"/>
                <a:gd name="connsiteX9" fmla="*/ 54388 w 189895"/>
                <a:gd name="connsiteY9" fmla="*/ 627130 h 773350"/>
                <a:gd name="connsiteX10" fmla="*/ 46688 w 189895"/>
                <a:gd name="connsiteY10" fmla="*/ 701127 h 773350"/>
                <a:gd name="connsiteX11" fmla="*/ 98891 w 189895"/>
                <a:gd name="connsiteY11" fmla="*/ 773297 h 77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895" h="773350">
                  <a:moveTo>
                    <a:pt x="98369" y="772776"/>
                  </a:moveTo>
                  <a:cubicBezTo>
                    <a:pt x="127472" y="743672"/>
                    <a:pt x="133475" y="699561"/>
                    <a:pt x="137521" y="658713"/>
                  </a:cubicBezTo>
                  <a:lnTo>
                    <a:pt x="181502" y="268758"/>
                  </a:lnTo>
                  <a:cubicBezTo>
                    <a:pt x="190507" y="187714"/>
                    <a:pt x="198990" y="102754"/>
                    <a:pt x="168451" y="27191"/>
                  </a:cubicBezTo>
                  <a:cubicBezTo>
                    <a:pt x="165201" y="15236"/>
                    <a:pt x="156705" y="5383"/>
                    <a:pt x="145351" y="437"/>
                  </a:cubicBezTo>
                  <a:cubicBezTo>
                    <a:pt x="133514" y="-1730"/>
                    <a:pt x="121521" y="3412"/>
                    <a:pt x="114943" y="13487"/>
                  </a:cubicBezTo>
                  <a:cubicBezTo>
                    <a:pt x="107896" y="22753"/>
                    <a:pt x="88842" y="36196"/>
                    <a:pt x="85318" y="47419"/>
                  </a:cubicBezTo>
                  <a:cubicBezTo>
                    <a:pt x="55693" y="163309"/>
                    <a:pt x="42904" y="277372"/>
                    <a:pt x="13409" y="393262"/>
                  </a:cubicBezTo>
                  <a:cubicBezTo>
                    <a:pt x="5579" y="423931"/>
                    <a:pt x="-4601" y="422756"/>
                    <a:pt x="2185" y="453556"/>
                  </a:cubicBezTo>
                  <a:cubicBezTo>
                    <a:pt x="11973" y="498450"/>
                    <a:pt x="54388" y="627130"/>
                    <a:pt x="54388" y="627130"/>
                  </a:cubicBezTo>
                  <a:cubicBezTo>
                    <a:pt x="54388" y="627130"/>
                    <a:pt x="48385" y="673721"/>
                    <a:pt x="46688" y="701127"/>
                  </a:cubicBezTo>
                  <a:cubicBezTo>
                    <a:pt x="44809" y="734511"/>
                    <a:pt x="66591" y="764632"/>
                    <a:pt x="98891" y="773297"/>
                  </a:cubicBezTo>
                </a:path>
              </a:pathLst>
            </a:custGeom>
            <a:solidFill>
              <a:srgbClr val="CC000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9" name="Forma libre: forma 528">
              <a:extLst>
                <a:ext uri="{FF2B5EF4-FFF2-40B4-BE49-F238E27FC236}">
                  <a16:creationId xmlns:a16="http://schemas.microsoft.com/office/drawing/2014/main" id="{AB6421C2-07D2-44EA-A396-FF0C1A83F176}"/>
                </a:ext>
              </a:extLst>
            </p:cNvPr>
            <p:cNvSpPr/>
            <p:nvPr/>
          </p:nvSpPr>
          <p:spPr>
            <a:xfrm>
              <a:off x="7948763" y="2594437"/>
              <a:ext cx="280067" cy="68669"/>
            </a:xfrm>
            <a:custGeom>
              <a:avLst/>
              <a:gdLst>
                <a:gd name="connsiteX0" fmla="*/ 280028 w 280067"/>
                <a:gd name="connsiteY0" fmla="*/ 35387 h 68669"/>
                <a:gd name="connsiteX1" fmla="*/ 270109 w 280067"/>
                <a:gd name="connsiteY1" fmla="*/ 42565 h 68669"/>
                <a:gd name="connsiteX2" fmla="*/ 240354 w 280067"/>
                <a:gd name="connsiteY2" fmla="*/ 58487 h 68669"/>
                <a:gd name="connsiteX3" fmla="*/ 190891 w 280067"/>
                <a:gd name="connsiteY3" fmla="*/ 68536 h 68669"/>
                <a:gd name="connsiteX4" fmla="*/ 133469 w 280067"/>
                <a:gd name="connsiteY4" fmla="*/ 45958 h 68669"/>
                <a:gd name="connsiteX5" fmla="*/ 82441 w 280067"/>
                <a:gd name="connsiteY5" fmla="*/ 13853 h 68669"/>
                <a:gd name="connsiteX6" fmla="*/ 35980 w 280067"/>
                <a:gd name="connsiteY6" fmla="*/ 6284 h 68669"/>
                <a:gd name="connsiteX7" fmla="*/ 7530 w 280067"/>
                <a:gd name="connsiteY7" fmla="*/ 20509 h 68669"/>
                <a:gd name="connsiteX8" fmla="*/ -40 w 280067"/>
                <a:gd name="connsiteY8" fmla="*/ 29906 h 68669"/>
                <a:gd name="connsiteX9" fmla="*/ 5572 w 280067"/>
                <a:gd name="connsiteY9" fmla="*/ 18682 h 68669"/>
                <a:gd name="connsiteX10" fmla="*/ 34936 w 280067"/>
                <a:gd name="connsiteY10" fmla="*/ 1455 h 68669"/>
                <a:gd name="connsiteX11" fmla="*/ 85051 w 280067"/>
                <a:gd name="connsiteY11" fmla="*/ 8111 h 68669"/>
                <a:gd name="connsiteX12" fmla="*/ 137253 w 280067"/>
                <a:gd name="connsiteY12" fmla="*/ 40216 h 68669"/>
                <a:gd name="connsiteX13" fmla="*/ 191414 w 280067"/>
                <a:gd name="connsiteY13" fmla="*/ 62271 h 68669"/>
                <a:gd name="connsiteX14" fmla="*/ 238657 w 280067"/>
                <a:gd name="connsiteY14" fmla="*/ 54049 h 68669"/>
                <a:gd name="connsiteX15" fmla="*/ 280028 w 280067"/>
                <a:gd name="connsiteY15" fmla="*/ 35387 h 6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067" h="68669">
                  <a:moveTo>
                    <a:pt x="280028" y="35387"/>
                  </a:moveTo>
                  <a:cubicBezTo>
                    <a:pt x="277118" y="38284"/>
                    <a:pt x="273776" y="40712"/>
                    <a:pt x="270109" y="42565"/>
                  </a:cubicBezTo>
                  <a:cubicBezTo>
                    <a:pt x="260582" y="48568"/>
                    <a:pt x="250637" y="53893"/>
                    <a:pt x="240354" y="58487"/>
                  </a:cubicBezTo>
                  <a:cubicBezTo>
                    <a:pt x="224915" y="65756"/>
                    <a:pt x="207949" y="69201"/>
                    <a:pt x="190891" y="68536"/>
                  </a:cubicBezTo>
                  <a:cubicBezTo>
                    <a:pt x="170115" y="66121"/>
                    <a:pt x="150330" y="58343"/>
                    <a:pt x="133469" y="45958"/>
                  </a:cubicBezTo>
                  <a:cubicBezTo>
                    <a:pt x="117260" y="34030"/>
                    <a:pt x="100202" y="23302"/>
                    <a:pt x="82441" y="13853"/>
                  </a:cubicBezTo>
                  <a:cubicBezTo>
                    <a:pt x="68189" y="6336"/>
                    <a:pt x="51876" y="3674"/>
                    <a:pt x="35980" y="6284"/>
                  </a:cubicBezTo>
                  <a:cubicBezTo>
                    <a:pt x="25253" y="7954"/>
                    <a:pt x="15308" y="12927"/>
                    <a:pt x="7530" y="20509"/>
                  </a:cubicBezTo>
                  <a:cubicBezTo>
                    <a:pt x="2309" y="25990"/>
                    <a:pt x="482" y="30167"/>
                    <a:pt x="-40" y="29906"/>
                  </a:cubicBezTo>
                  <a:cubicBezTo>
                    <a:pt x="743" y="25716"/>
                    <a:pt x="2688" y="21827"/>
                    <a:pt x="5572" y="18682"/>
                  </a:cubicBezTo>
                  <a:cubicBezTo>
                    <a:pt x="13220" y="9886"/>
                    <a:pt x="23530" y="3843"/>
                    <a:pt x="34936" y="1455"/>
                  </a:cubicBezTo>
                  <a:cubicBezTo>
                    <a:pt x="51915" y="-1925"/>
                    <a:pt x="69546" y="411"/>
                    <a:pt x="85051" y="8111"/>
                  </a:cubicBezTo>
                  <a:cubicBezTo>
                    <a:pt x="103309" y="17351"/>
                    <a:pt x="120770" y="28092"/>
                    <a:pt x="137253" y="40216"/>
                  </a:cubicBezTo>
                  <a:cubicBezTo>
                    <a:pt x="153175" y="51987"/>
                    <a:pt x="171799" y="59570"/>
                    <a:pt x="191414" y="62271"/>
                  </a:cubicBezTo>
                  <a:cubicBezTo>
                    <a:pt x="207584" y="63172"/>
                    <a:pt x="223740" y="60366"/>
                    <a:pt x="238657" y="54049"/>
                  </a:cubicBezTo>
                  <a:cubicBezTo>
                    <a:pt x="264367" y="43739"/>
                    <a:pt x="279506" y="34473"/>
                    <a:pt x="280028" y="35387"/>
                  </a:cubicBezTo>
                  <a:close/>
                </a:path>
              </a:pathLst>
            </a:custGeom>
            <a:solidFill>
              <a:srgbClr val="FAFAFA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0" name="Forma libre: forma 529">
              <a:extLst>
                <a:ext uri="{FF2B5EF4-FFF2-40B4-BE49-F238E27FC236}">
                  <a16:creationId xmlns:a16="http://schemas.microsoft.com/office/drawing/2014/main" id="{E99A6389-8E0B-40ED-A2C8-8392A867AB19}"/>
                </a:ext>
              </a:extLst>
            </p:cNvPr>
            <p:cNvSpPr/>
            <p:nvPr/>
          </p:nvSpPr>
          <p:spPr>
            <a:xfrm>
              <a:off x="8284949" y="2604948"/>
              <a:ext cx="514327" cy="64405"/>
            </a:xfrm>
            <a:custGeom>
              <a:avLst/>
              <a:gdLst>
                <a:gd name="connsiteX0" fmla="*/ 514288 w 514327"/>
                <a:gd name="connsiteY0" fmla="*/ 11825 h 64405"/>
                <a:gd name="connsiteX1" fmla="*/ 511677 w 514327"/>
                <a:gd name="connsiteY1" fmla="*/ 16654 h 64405"/>
                <a:gd name="connsiteX2" fmla="*/ 501759 w 514327"/>
                <a:gd name="connsiteY2" fmla="*/ 29704 h 64405"/>
                <a:gd name="connsiteX3" fmla="*/ 450731 w 514327"/>
                <a:gd name="connsiteY3" fmla="*/ 58546 h 64405"/>
                <a:gd name="connsiteX4" fmla="*/ 363813 w 514327"/>
                <a:gd name="connsiteY4" fmla="*/ 59721 h 64405"/>
                <a:gd name="connsiteX5" fmla="*/ 262801 w 514327"/>
                <a:gd name="connsiteY5" fmla="*/ 27094 h 64405"/>
                <a:gd name="connsiteX6" fmla="*/ 75132 w 514327"/>
                <a:gd name="connsiteY6" fmla="*/ 14044 h 64405"/>
                <a:gd name="connsiteX7" fmla="*/ -40 w 514327"/>
                <a:gd name="connsiteY7" fmla="*/ 39101 h 64405"/>
                <a:gd name="connsiteX8" fmla="*/ 4528 w 514327"/>
                <a:gd name="connsiteY8" fmla="*/ 35969 h 64405"/>
                <a:gd name="connsiteX9" fmla="*/ 18753 w 514327"/>
                <a:gd name="connsiteY9" fmla="*/ 28660 h 64405"/>
                <a:gd name="connsiteX10" fmla="*/ 73958 w 514327"/>
                <a:gd name="connsiteY10" fmla="*/ 9345 h 64405"/>
                <a:gd name="connsiteX11" fmla="*/ 160484 w 514327"/>
                <a:gd name="connsiteY11" fmla="*/ 79 h 64405"/>
                <a:gd name="connsiteX12" fmla="*/ 264890 w 514327"/>
                <a:gd name="connsiteY12" fmla="*/ 20177 h 64405"/>
                <a:gd name="connsiteX13" fmla="*/ 365119 w 514327"/>
                <a:gd name="connsiteY13" fmla="*/ 53065 h 64405"/>
                <a:gd name="connsiteX14" fmla="*/ 449556 w 514327"/>
                <a:gd name="connsiteY14" fmla="*/ 53065 h 64405"/>
                <a:gd name="connsiteX15" fmla="*/ 499931 w 514327"/>
                <a:gd name="connsiteY15" fmla="*/ 26964 h 64405"/>
                <a:gd name="connsiteX16" fmla="*/ 514288 w 514327"/>
                <a:gd name="connsiteY16" fmla="*/ 11825 h 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27" h="64405">
                  <a:moveTo>
                    <a:pt x="514288" y="11825"/>
                  </a:moveTo>
                  <a:cubicBezTo>
                    <a:pt x="514288" y="11825"/>
                    <a:pt x="514288" y="13652"/>
                    <a:pt x="511677" y="16654"/>
                  </a:cubicBezTo>
                  <a:cubicBezTo>
                    <a:pt x="508858" y="21352"/>
                    <a:pt x="505530" y="25737"/>
                    <a:pt x="501759" y="29704"/>
                  </a:cubicBezTo>
                  <a:cubicBezTo>
                    <a:pt x="487599" y="43655"/>
                    <a:pt x="469994" y="53600"/>
                    <a:pt x="450731" y="58546"/>
                  </a:cubicBezTo>
                  <a:cubicBezTo>
                    <a:pt x="422267" y="65868"/>
                    <a:pt x="392459" y="66272"/>
                    <a:pt x="363813" y="59721"/>
                  </a:cubicBezTo>
                  <a:cubicBezTo>
                    <a:pt x="329503" y="50925"/>
                    <a:pt x="295781" y="40027"/>
                    <a:pt x="262801" y="27094"/>
                  </a:cubicBezTo>
                  <a:cubicBezTo>
                    <a:pt x="202781" y="4908"/>
                    <a:pt x="137646" y="366"/>
                    <a:pt x="75132" y="14044"/>
                  </a:cubicBezTo>
                  <a:cubicBezTo>
                    <a:pt x="49423" y="20295"/>
                    <a:pt x="24274" y="28673"/>
                    <a:pt x="-40" y="39101"/>
                  </a:cubicBezTo>
                  <a:cubicBezTo>
                    <a:pt x="-40" y="39101"/>
                    <a:pt x="1396" y="37796"/>
                    <a:pt x="4528" y="35969"/>
                  </a:cubicBezTo>
                  <a:cubicBezTo>
                    <a:pt x="7661" y="34142"/>
                    <a:pt x="12359" y="31531"/>
                    <a:pt x="18753" y="28660"/>
                  </a:cubicBezTo>
                  <a:cubicBezTo>
                    <a:pt x="36450" y="20373"/>
                    <a:pt x="54956" y="13900"/>
                    <a:pt x="73958" y="9345"/>
                  </a:cubicBezTo>
                  <a:cubicBezTo>
                    <a:pt x="102252" y="2363"/>
                    <a:pt x="131355" y="-756"/>
                    <a:pt x="160484" y="79"/>
                  </a:cubicBezTo>
                  <a:cubicBezTo>
                    <a:pt x="196139" y="1136"/>
                    <a:pt x="231388" y="7923"/>
                    <a:pt x="264890" y="20177"/>
                  </a:cubicBezTo>
                  <a:cubicBezTo>
                    <a:pt x="297686" y="32928"/>
                    <a:pt x="331147" y="43903"/>
                    <a:pt x="365119" y="53065"/>
                  </a:cubicBezTo>
                  <a:cubicBezTo>
                    <a:pt x="392877" y="59603"/>
                    <a:pt x="421784" y="59603"/>
                    <a:pt x="449556" y="53065"/>
                  </a:cubicBezTo>
                  <a:cubicBezTo>
                    <a:pt x="468284" y="48771"/>
                    <a:pt x="485615" y="39793"/>
                    <a:pt x="499931" y="26964"/>
                  </a:cubicBezTo>
                  <a:cubicBezTo>
                    <a:pt x="509719" y="17437"/>
                    <a:pt x="513635" y="10781"/>
                    <a:pt x="514288" y="11825"/>
                  </a:cubicBezTo>
                  <a:close/>
                </a:path>
              </a:pathLst>
            </a:custGeom>
            <a:solidFill>
              <a:srgbClr val="FAFAFA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1" name="Forma libre: forma 530">
              <a:extLst>
                <a:ext uri="{FF2B5EF4-FFF2-40B4-BE49-F238E27FC236}">
                  <a16:creationId xmlns:a16="http://schemas.microsoft.com/office/drawing/2014/main" id="{D833CED6-B99D-4575-993F-3A865883D711}"/>
                </a:ext>
              </a:extLst>
            </p:cNvPr>
            <p:cNvSpPr/>
            <p:nvPr/>
          </p:nvSpPr>
          <p:spPr>
            <a:xfrm>
              <a:off x="8824202" y="2558098"/>
              <a:ext cx="84789" cy="156738"/>
            </a:xfrm>
            <a:custGeom>
              <a:avLst/>
              <a:gdLst>
                <a:gd name="connsiteX0" fmla="*/ 82571 w 84789"/>
                <a:gd name="connsiteY0" fmla="*/ -53 h 156738"/>
                <a:gd name="connsiteX1" fmla="*/ 84007 w 84789"/>
                <a:gd name="connsiteY1" fmla="*/ 27353 h 156738"/>
                <a:gd name="connsiteX2" fmla="*/ 23321 w 84789"/>
                <a:gd name="connsiteY2" fmla="*/ 142330 h 156738"/>
                <a:gd name="connsiteX3" fmla="*/ -40 w 84789"/>
                <a:gd name="connsiteY3" fmla="*/ 156685 h 156738"/>
                <a:gd name="connsiteX4" fmla="*/ 20189 w 84789"/>
                <a:gd name="connsiteY4" fmla="*/ 138676 h 156738"/>
                <a:gd name="connsiteX5" fmla="*/ 59341 w 84789"/>
                <a:gd name="connsiteY5" fmla="*/ 87778 h 156738"/>
                <a:gd name="connsiteX6" fmla="*/ 79309 w 84789"/>
                <a:gd name="connsiteY6" fmla="*/ 26831 h 156738"/>
                <a:gd name="connsiteX7" fmla="*/ 82571 w 84789"/>
                <a:gd name="connsiteY7" fmla="*/ -53 h 1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89" h="156738">
                  <a:moveTo>
                    <a:pt x="82571" y="-53"/>
                  </a:moveTo>
                  <a:cubicBezTo>
                    <a:pt x="84869" y="8900"/>
                    <a:pt x="85351" y="18218"/>
                    <a:pt x="84007" y="27353"/>
                  </a:cubicBezTo>
                  <a:cubicBezTo>
                    <a:pt x="79975" y="72261"/>
                    <a:pt x="58114" y="113671"/>
                    <a:pt x="23321" y="142330"/>
                  </a:cubicBezTo>
                  <a:cubicBezTo>
                    <a:pt x="16574" y="148646"/>
                    <a:pt x="8639" y="153527"/>
                    <a:pt x="-40" y="156685"/>
                  </a:cubicBezTo>
                  <a:cubicBezTo>
                    <a:pt x="-40" y="155772"/>
                    <a:pt x="8052" y="150030"/>
                    <a:pt x="20189" y="138676"/>
                  </a:cubicBezTo>
                  <a:cubicBezTo>
                    <a:pt x="36007" y="124033"/>
                    <a:pt x="49253" y="106832"/>
                    <a:pt x="59341" y="87778"/>
                  </a:cubicBezTo>
                  <a:cubicBezTo>
                    <a:pt x="69338" y="68711"/>
                    <a:pt x="76085" y="48117"/>
                    <a:pt x="79309" y="26831"/>
                  </a:cubicBezTo>
                  <a:cubicBezTo>
                    <a:pt x="79922" y="17813"/>
                    <a:pt x="81005" y="8848"/>
                    <a:pt x="82571" y="-53"/>
                  </a:cubicBezTo>
                  <a:close/>
                </a:path>
              </a:pathLst>
            </a:custGeom>
            <a:solidFill>
              <a:srgbClr val="FAFAFA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2" name="Forma libre: forma 531">
              <a:extLst>
                <a:ext uri="{FF2B5EF4-FFF2-40B4-BE49-F238E27FC236}">
                  <a16:creationId xmlns:a16="http://schemas.microsoft.com/office/drawing/2014/main" id="{EF2DADD9-43AD-4CD9-807D-DA744D232303}"/>
                </a:ext>
              </a:extLst>
            </p:cNvPr>
            <p:cNvSpPr/>
            <p:nvPr/>
          </p:nvSpPr>
          <p:spPr>
            <a:xfrm>
              <a:off x="8718754" y="2452779"/>
              <a:ext cx="308126" cy="482874"/>
            </a:xfrm>
            <a:custGeom>
              <a:avLst/>
              <a:gdLst>
                <a:gd name="connsiteX0" fmla="*/ -40 w 308126"/>
                <a:gd name="connsiteY0" fmla="*/ -53 h 482874"/>
                <a:gd name="connsiteX1" fmla="*/ 308086 w 308126"/>
                <a:gd name="connsiteY1" fmla="*/ 482822 h 482874"/>
                <a:gd name="connsiteX2" fmla="*/ 105018 w 308126"/>
                <a:gd name="connsiteY2" fmla="*/ 411304 h 482874"/>
                <a:gd name="connsiteX3" fmla="*/ 110891 w 308126"/>
                <a:gd name="connsiteY3" fmla="*/ 287323 h 482874"/>
                <a:gd name="connsiteX4" fmla="*/ -40 w 308126"/>
                <a:gd name="connsiteY4" fmla="*/ 208 h 48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26" h="482874">
                  <a:moveTo>
                    <a:pt x="-40" y="-53"/>
                  </a:moveTo>
                  <a:cubicBezTo>
                    <a:pt x="138297" y="138676"/>
                    <a:pt x="257189" y="293065"/>
                    <a:pt x="308086" y="482822"/>
                  </a:cubicBezTo>
                  <a:lnTo>
                    <a:pt x="105018" y="411304"/>
                  </a:lnTo>
                  <a:cubicBezTo>
                    <a:pt x="105018" y="411304"/>
                    <a:pt x="126029" y="342527"/>
                    <a:pt x="110891" y="287323"/>
                  </a:cubicBezTo>
                  <a:cubicBezTo>
                    <a:pt x="95752" y="232119"/>
                    <a:pt x="114283" y="193097"/>
                    <a:pt x="-40" y="208"/>
                  </a:cubicBezTo>
                </a:path>
              </a:pathLst>
            </a:custGeom>
            <a:solidFill>
              <a:srgbClr val="CC000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 dirty="0"/>
            </a:p>
          </p:txBody>
        </p:sp>
        <p:sp>
          <p:nvSpPr>
            <p:cNvPr id="533" name="Forma libre: forma 532">
              <a:extLst>
                <a:ext uri="{FF2B5EF4-FFF2-40B4-BE49-F238E27FC236}">
                  <a16:creationId xmlns:a16="http://schemas.microsoft.com/office/drawing/2014/main" id="{62E52375-3CA6-446D-BB42-789F809B4878}"/>
                </a:ext>
              </a:extLst>
            </p:cNvPr>
            <p:cNvSpPr/>
            <p:nvPr/>
          </p:nvSpPr>
          <p:spPr>
            <a:xfrm>
              <a:off x="7729595" y="4032002"/>
              <a:ext cx="105758" cy="108620"/>
            </a:xfrm>
            <a:custGeom>
              <a:avLst/>
              <a:gdLst>
                <a:gd name="connsiteX0" fmla="*/ 105719 w 105758"/>
                <a:gd name="connsiteY0" fmla="*/ -14 h 108620"/>
                <a:gd name="connsiteX1" fmla="*/ 57953 w 105758"/>
                <a:gd name="connsiteY1" fmla="*/ 59366 h 108620"/>
                <a:gd name="connsiteX2" fmla="*/ 8 w 105758"/>
                <a:gd name="connsiteY2" fmla="*/ 108567 h 108620"/>
                <a:gd name="connsiteX3" fmla="*/ 53125 w 105758"/>
                <a:gd name="connsiteY3" fmla="*/ 54537 h 108620"/>
                <a:gd name="connsiteX4" fmla="*/ 105719 w 105758"/>
                <a:gd name="connsiteY4" fmla="*/ -14 h 10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8" h="108620">
                  <a:moveTo>
                    <a:pt x="105719" y="-14"/>
                  </a:moveTo>
                  <a:cubicBezTo>
                    <a:pt x="92629" y="21898"/>
                    <a:pt x="76551" y="41878"/>
                    <a:pt x="57953" y="59366"/>
                  </a:cubicBezTo>
                  <a:cubicBezTo>
                    <a:pt x="41053" y="78407"/>
                    <a:pt x="21542" y="94968"/>
                    <a:pt x="8" y="108567"/>
                  </a:cubicBezTo>
                  <a:cubicBezTo>
                    <a:pt x="-1296" y="107132"/>
                    <a:pt x="24152" y="84554"/>
                    <a:pt x="53125" y="54537"/>
                  </a:cubicBezTo>
                  <a:cubicBezTo>
                    <a:pt x="82097" y="24521"/>
                    <a:pt x="104153" y="-1189"/>
                    <a:pt x="105719" y="-14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4" name="Forma libre: forma 533">
              <a:extLst>
                <a:ext uri="{FF2B5EF4-FFF2-40B4-BE49-F238E27FC236}">
                  <a16:creationId xmlns:a16="http://schemas.microsoft.com/office/drawing/2014/main" id="{DF7ABCD8-F7C5-4864-A39C-B4300B55B97E}"/>
                </a:ext>
              </a:extLst>
            </p:cNvPr>
            <p:cNvSpPr/>
            <p:nvPr/>
          </p:nvSpPr>
          <p:spPr>
            <a:xfrm>
              <a:off x="7640115" y="4063885"/>
              <a:ext cx="81827" cy="83915"/>
            </a:xfrm>
            <a:custGeom>
              <a:avLst/>
              <a:gdLst>
                <a:gd name="connsiteX0" fmla="*/ 81788 w 81827"/>
                <a:gd name="connsiteY0" fmla="*/ 338 h 83915"/>
                <a:gd name="connsiteX1" fmla="*/ 43289 w 81827"/>
                <a:gd name="connsiteY1" fmla="*/ 44711 h 83915"/>
                <a:gd name="connsiteX2" fmla="*/ -40 w 81827"/>
                <a:gd name="connsiteY2" fmla="*/ 83863 h 83915"/>
                <a:gd name="connsiteX3" fmla="*/ 81788 w 81827"/>
                <a:gd name="connsiteY3" fmla="*/ -53 h 8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27" h="83915">
                  <a:moveTo>
                    <a:pt x="81788" y="338"/>
                  </a:moveTo>
                  <a:cubicBezTo>
                    <a:pt x="70734" y="16586"/>
                    <a:pt x="57814" y="31477"/>
                    <a:pt x="43289" y="44711"/>
                  </a:cubicBezTo>
                  <a:cubicBezTo>
                    <a:pt x="30394" y="59379"/>
                    <a:pt x="15856" y="72522"/>
                    <a:pt x="-40" y="83863"/>
                  </a:cubicBezTo>
                  <a:cubicBezTo>
                    <a:pt x="23882" y="52802"/>
                    <a:pt x="51341" y="24652"/>
                    <a:pt x="81788" y="-53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5" name="Forma libre: forma 534">
              <a:extLst>
                <a:ext uri="{FF2B5EF4-FFF2-40B4-BE49-F238E27FC236}">
                  <a16:creationId xmlns:a16="http://schemas.microsoft.com/office/drawing/2014/main" id="{4A233CB4-39B0-47B3-9776-F6A3C1936EC9}"/>
                </a:ext>
              </a:extLst>
            </p:cNvPr>
            <p:cNvSpPr/>
            <p:nvPr/>
          </p:nvSpPr>
          <p:spPr>
            <a:xfrm>
              <a:off x="7639593" y="4023950"/>
              <a:ext cx="60033" cy="73475"/>
            </a:xfrm>
            <a:custGeom>
              <a:avLst/>
              <a:gdLst>
                <a:gd name="connsiteX0" fmla="*/ 59993 w 60033"/>
                <a:gd name="connsiteY0" fmla="*/ -53 h 73475"/>
                <a:gd name="connsiteX1" fmla="*/ 29455 w 60033"/>
                <a:gd name="connsiteY1" fmla="*/ 36228 h 73475"/>
                <a:gd name="connsiteX2" fmla="*/ -40 w 60033"/>
                <a:gd name="connsiteY2" fmla="*/ 73422 h 73475"/>
                <a:gd name="connsiteX3" fmla="*/ 24235 w 60033"/>
                <a:gd name="connsiteY3" fmla="*/ 31921 h 73475"/>
                <a:gd name="connsiteX4" fmla="*/ 59993 w 60033"/>
                <a:gd name="connsiteY4" fmla="*/ -53 h 7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33" h="73475">
                  <a:moveTo>
                    <a:pt x="59993" y="-53"/>
                  </a:moveTo>
                  <a:cubicBezTo>
                    <a:pt x="50506" y="12606"/>
                    <a:pt x="40300" y="24717"/>
                    <a:pt x="29455" y="36228"/>
                  </a:cubicBezTo>
                  <a:cubicBezTo>
                    <a:pt x="20385" y="49213"/>
                    <a:pt x="10531" y="61624"/>
                    <a:pt x="-40" y="73422"/>
                  </a:cubicBezTo>
                  <a:cubicBezTo>
                    <a:pt x="4841" y="57944"/>
                    <a:pt x="13142" y="43758"/>
                    <a:pt x="24235" y="31921"/>
                  </a:cubicBezTo>
                  <a:cubicBezTo>
                    <a:pt x="33579" y="18700"/>
                    <a:pt x="45807" y="7764"/>
                    <a:pt x="59993" y="-53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6" name="Forma libre: forma 535">
              <a:extLst>
                <a:ext uri="{FF2B5EF4-FFF2-40B4-BE49-F238E27FC236}">
                  <a16:creationId xmlns:a16="http://schemas.microsoft.com/office/drawing/2014/main" id="{E836CDA4-A830-4BD1-9EEC-3C1535171B85}"/>
                </a:ext>
              </a:extLst>
            </p:cNvPr>
            <p:cNvSpPr/>
            <p:nvPr/>
          </p:nvSpPr>
          <p:spPr>
            <a:xfrm>
              <a:off x="7632024" y="3982187"/>
              <a:ext cx="49461" cy="57162"/>
            </a:xfrm>
            <a:custGeom>
              <a:avLst/>
              <a:gdLst>
                <a:gd name="connsiteX0" fmla="*/ 49422 w 49461"/>
                <a:gd name="connsiteY0" fmla="*/ -53 h 57162"/>
                <a:gd name="connsiteX1" fmla="*/ 25409 w 49461"/>
                <a:gd name="connsiteY1" fmla="*/ 29180 h 57162"/>
                <a:gd name="connsiteX2" fmla="*/ -40 w 49461"/>
                <a:gd name="connsiteY2" fmla="*/ 57109 h 57162"/>
                <a:gd name="connsiteX3" fmla="*/ 20319 w 49461"/>
                <a:gd name="connsiteY3" fmla="*/ 24743 h 57162"/>
                <a:gd name="connsiteX4" fmla="*/ 49422 w 49461"/>
                <a:gd name="connsiteY4" fmla="*/ -53 h 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61" h="57162">
                  <a:moveTo>
                    <a:pt x="49422" y="-53"/>
                  </a:moveTo>
                  <a:cubicBezTo>
                    <a:pt x="42584" y="10596"/>
                    <a:pt x="34531" y="20410"/>
                    <a:pt x="25409" y="29180"/>
                  </a:cubicBezTo>
                  <a:cubicBezTo>
                    <a:pt x="17957" y="39386"/>
                    <a:pt x="9422" y="48744"/>
                    <a:pt x="-40" y="57109"/>
                  </a:cubicBezTo>
                  <a:cubicBezTo>
                    <a:pt x="4032" y="44828"/>
                    <a:pt x="11014" y="33722"/>
                    <a:pt x="20319" y="24743"/>
                  </a:cubicBezTo>
                  <a:cubicBezTo>
                    <a:pt x="27849" y="14224"/>
                    <a:pt x="37833" y="5702"/>
                    <a:pt x="49422" y="-53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7" name="Forma libre: forma 536">
              <a:extLst>
                <a:ext uri="{FF2B5EF4-FFF2-40B4-BE49-F238E27FC236}">
                  <a16:creationId xmlns:a16="http://schemas.microsoft.com/office/drawing/2014/main" id="{5F9BE771-741E-45AC-8F11-55D519D6BE8D}"/>
                </a:ext>
              </a:extLst>
            </p:cNvPr>
            <p:cNvSpPr/>
            <p:nvPr/>
          </p:nvSpPr>
          <p:spPr>
            <a:xfrm>
              <a:off x="8135779" y="2254017"/>
              <a:ext cx="164385" cy="1572443"/>
            </a:xfrm>
            <a:custGeom>
              <a:avLst/>
              <a:gdLst>
                <a:gd name="connsiteX0" fmla="*/ 151740 w 164385"/>
                <a:gd name="connsiteY0" fmla="*/ 109964 h 1572443"/>
                <a:gd name="connsiteX1" fmla="*/ 39112 w 164385"/>
                <a:gd name="connsiteY1" fmla="*/ -53 h 1572443"/>
                <a:gd name="connsiteX2" fmla="*/ -40 w 164385"/>
                <a:gd name="connsiteY2" fmla="*/ 9996 h 1572443"/>
                <a:gd name="connsiteX3" fmla="*/ 100060 w 164385"/>
                <a:gd name="connsiteY3" fmla="*/ 131498 h 1572443"/>
                <a:gd name="connsiteX4" fmla="*/ 110108 w 164385"/>
                <a:gd name="connsiteY4" fmla="*/ 308595 h 1572443"/>
                <a:gd name="connsiteX5" fmla="*/ 63778 w 164385"/>
                <a:gd name="connsiteY5" fmla="*/ 1565897 h 1572443"/>
                <a:gd name="connsiteX6" fmla="*/ 100843 w 164385"/>
                <a:gd name="connsiteY6" fmla="*/ 1561329 h 1572443"/>
                <a:gd name="connsiteX7" fmla="*/ 111022 w 164385"/>
                <a:gd name="connsiteY7" fmla="*/ 1520220 h 1572443"/>
                <a:gd name="connsiteX8" fmla="*/ 146911 w 164385"/>
                <a:gd name="connsiteY8" fmla="*/ 647391 h 1572443"/>
                <a:gd name="connsiteX9" fmla="*/ 162963 w 164385"/>
                <a:gd name="connsiteY9" fmla="*/ 256915 h 1572443"/>
                <a:gd name="connsiteX10" fmla="*/ 151740 w 164385"/>
                <a:gd name="connsiteY10" fmla="*/ 109964 h 157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385" h="1572443">
                  <a:moveTo>
                    <a:pt x="151740" y="109964"/>
                  </a:moveTo>
                  <a:cubicBezTo>
                    <a:pt x="136471" y="62851"/>
                    <a:pt x="87661" y="9474"/>
                    <a:pt x="39112" y="-53"/>
                  </a:cubicBezTo>
                  <a:lnTo>
                    <a:pt x="-40" y="9996"/>
                  </a:lnTo>
                  <a:cubicBezTo>
                    <a:pt x="52163" y="37663"/>
                    <a:pt x="85703" y="73814"/>
                    <a:pt x="100060" y="131498"/>
                  </a:cubicBezTo>
                  <a:cubicBezTo>
                    <a:pt x="114415" y="189182"/>
                    <a:pt x="112327" y="248954"/>
                    <a:pt x="110108" y="308595"/>
                  </a:cubicBezTo>
                  <a:cubicBezTo>
                    <a:pt x="94708" y="727692"/>
                    <a:pt x="79270" y="1146801"/>
                    <a:pt x="63778" y="1565897"/>
                  </a:cubicBezTo>
                  <a:cubicBezTo>
                    <a:pt x="72783" y="1576990"/>
                    <a:pt x="92229" y="1572814"/>
                    <a:pt x="100843" y="1561329"/>
                  </a:cubicBezTo>
                  <a:cubicBezTo>
                    <a:pt x="108242" y="1548944"/>
                    <a:pt x="111792" y="1534628"/>
                    <a:pt x="111022" y="1520220"/>
                  </a:cubicBezTo>
                  <a:cubicBezTo>
                    <a:pt x="123028" y="1229190"/>
                    <a:pt x="134996" y="938251"/>
                    <a:pt x="146911" y="647391"/>
                  </a:cubicBezTo>
                  <a:lnTo>
                    <a:pt x="162963" y="256915"/>
                  </a:lnTo>
                  <a:cubicBezTo>
                    <a:pt x="165052" y="207583"/>
                    <a:pt x="166879" y="156947"/>
                    <a:pt x="151740" y="109964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8" name="Forma libre: forma 537">
              <a:extLst>
                <a:ext uri="{FF2B5EF4-FFF2-40B4-BE49-F238E27FC236}">
                  <a16:creationId xmlns:a16="http://schemas.microsoft.com/office/drawing/2014/main" id="{CD2D36FA-1CF8-4A24-BF32-A373F2133CF4}"/>
                </a:ext>
              </a:extLst>
            </p:cNvPr>
            <p:cNvSpPr/>
            <p:nvPr/>
          </p:nvSpPr>
          <p:spPr>
            <a:xfrm>
              <a:off x="8136432" y="1529119"/>
              <a:ext cx="161828" cy="102946"/>
            </a:xfrm>
            <a:custGeom>
              <a:avLst/>
              <a:gdLst>
                <a:gd name="connsiteX0" fmla="*/ -40 w 161828"/>
                <a:gd name="connsiteY0" fmla="*/ 102850 h 102946"/>
                <a:gd name="connsiteX1" fmla="*/ 70434 w 161828"/>
                <a:gd name="connsiteY1" fmla="*/ 35247 h 102946"/>
                <a:gd name="connsiteX2" fmla="*/ 161789 w 161828"/>
                <a:gd name="connsiteY2" fmla="*/ 794 h 102946"/>
                <a:gd name="connsiteX3" fmla="*/ 132425 w 161828"/>
                <a:gd name="connsiteY3" fmla="*/ 2360 h 102946"/>
                <a:gd name="connsiteX4" fmla="*/ 14186 w 161828"/>
                <a:gd name="connsiteY4" fmla="*/ 77010 h 102946"/>
                <a:gd name="connsiteX5" fmla="*/ -40 w 161828"/>
                <a:gd name="connsiteY5" fmla="*/ 102850 h 102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28" h="102946">
                  <a:moveTo>
                    <a:pt x="-40" y="102850"/>
                  </a:moveTo>
                  <a:cubicBezTo>
                    <a:pt x="2049" y="104416"/>
                    <a:pt x="23974" y="63698"/>
                    <a:pt x="70434" y="35247"/>
                  </a:cubicBezTo>
                  <a:cubicBezTo>
                    <a:pt x="116895" y="6797"/>
                    <a:pt x="161789" y="3404"/>
                    <a:pt x="161789" y="794"/>
                  </a:cubicBezTo>
                  <a:cubicBezTo>
                    <a:pt x="152001" y="-728"/>
                    <a:pt x="142004" y="-194"/>
                    <a:pt x="132425" y="2360"/>
                  </a:cubicBezTo>
                  <a:cubicBezTo>
                    <a:pt x="84999" y="11404"/>
                    <a:pt x="42754" y="38079"/>
                    <a:pt x="14186" y="77010"/>
                  </a:cubicBezTo>
                  <a:cubicBezTo>
                    <a:pt x="7739" y="84566"/>
                    <a:pt x="2897" y="93362"/>
                    <a:pt x="-40" y="102850"/>
                  </a:cubicBezTo>
                  <a:close/>
                </a:path>
              </a:pathLst>
            </a:custGeom>
            <a:solidFill>
              <a:srgbClr val="0D36CC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</p:grpSp>
      <p:grpSp>
        <p:nvGrpSpPr>
          <p:cNvPr id="539" name="Gráfico 4">
            <a:extLst>
              <a:ext uri="{FF2B5EF4-FFF2-40B4-BE49-F238E27FC236}">
                <a16:creationId xmlns:a16="http://schemas.microsoft.com/office/drawing/2014/main" id="{E5C9103D-397C-47E8-A403-87D8379079CB}"/>
              </a:ext>
            </a:extLst>
          </p:cNvPr>
          <p:cNvGrpSpPr/>
          <p:nvPr/>
        </p:nvGrpSpPr>
        <p:grpSpPr>
          <a:xfrm>
            <a:off x="4407113" y="1769853"/>
            <a:ext cx="2781749" cy="3727427"/>
            <a:chOff x="3424096" y="1799581"/>
            <a:chExt cx="3374774" cy="4522056"/>
          </a:xfrm>
        </p:grpSpPr>
        <p:sp>
          <p:nvSpPr>
            <p:cNvPr id="540" name="Forma libre: forma 539">
              <a:extLst>
                <a:ext uri="{FF2B5EF4-FFF2-40B4-BE49-F238E27FC236}">
                  <a16:creationId xmlns:a16="http://schemas.microsoft.com/office/drawing/2014/main" id="{71983942-7412-4AAA-A84C-9C45D992924C}"/>
                </a:ext>
              </a:extLst>
            </p:cNvPr>
            <p:cNvSpPr/>
            <p:nvPr/>
          </p:nvSpPr>
          <p:spPr>
            <a:xfrm>
              <a:off x="4885640" y="2161358"/>
              <a:ext cx="814622" cy="1081900"/>
            </a:xfrm>
            <a:custGeom>
              <a:avLst/>
              <a:gdLst>
                <a:gd name="connsiteX0" fmla="*/ 712005 w 814622"/>
                <a:gd name="connsiteY0" fmla="*/ 1081848 h 1081900"/>
                <a:gd name="connsiteX1" fmla="*/ 139211 w 814622"/>
                <a:gd name="connsiteY1" fmla="*/ 655352 h 1081900"/>
                <a:gd name="connsiteX2" fmla="*/ -40 w 814622"/>
                <a:gd name="connsiteY2" fmla="*/ 60371 h 1081900"/>
                <a:gd name="connsiteX3" fmla="*/ 169619 w 814622"/>
                <a:gd name="connsiteY3" fmla="*/ -53 h 1081900"/>
                <a:gd name="connsiteX4" fmla="*/ 305607 w 814622"/>
                <a:gd name="connsiteY4" fmla="*/ 464290 h 1081900"/>
                <a:gd name="connsiteX5" fmla="*/ 814583 w 814622"/>
                <a:gd name="connsiteY5" fmla="*/ 779594 h 108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622" h="1081900">
                  <a:moveTo>
                    <a:pt x="712005" y="1081848"/>
                  </a:moveTo>
                  <a:cubicBezTo>
                    <a:pt x="712005" y="1081848"/>
                    <a:pt x="177710" y="679234"/>
                    <a:pt x="139211" y="655352"/>
                  </a:cubicBezTo>
                  <a:cubicBezTo>
                    <a:pt x="70564" y="613068"/>
                    <a:pt x="-40" y="60371"/>
                    <a:pt x="-40" y="60371"/>
                  </a:cubicBezTo>
                  <a:lnTo>
                    <a:pt x="169619" y="-53"/>
                  </a:lnTo>
                  <a:lnTo>
                    <a:pt x="305607" y="464290"/>
                  </a:lnTo>
                  <a:lnTo>
                    <a:pt x="814583" y="779594"/>
                  </a:lnTo>
                  <a:close/>
                </a:path>
              </a:pathLst>
            </a:custGeom>
            <a:solidFill>
              <a:srgbClr val="FFBE9D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1" name="Forma libre: forma 540">
              <a:extLst>
                <a:ext uri="{FF2B5EF4-FFF2-40B4-BE49-F238E27FC236}">
                  <a16:creationId xmlns:a16="http://schemas.microsoft.com/office/drawing/2014/main" id="{3BE370E7-4440-468D-A412-52198960C358}"/>
                </a:ext>
              </a:extLst>
            </p:cNvPr>
            <p:cNvSpPr/>
            <p:nvPr/>
          </p:nvSpPr>
          <p:spPr>
            <a:xfrm>
              <a:off x="4771787" y="1799581"/>
              <a:ext cx="319009" cy="425724"/>
            </a:xfrm>
            <a:custGeom>
              <a:avLst/>
              <a:gdLst>
                <a:gd name="connsiteX0" fmla="*/ 245234 w 319009"/>
                <a:gd name="connsiteY0" fmla="*/ 425672 h 425724"/>
                <a:gd name="connsiteX1" fmla="*/ 298089 w 319009"/>
                <a:gd name="connsiteY1" fmla="*/ 365378 h 425724"/>
                <a:gd name="connsiteX2" fmla="*/ 318970 w 319009"/>
                <a:gd name="connsiteY2" fmla="*/ 130466 h 425724"/>
                <a:gd name="connsiteX3" fmla="*/ 277077 w 319009"/>
                <a:gd name="connsiteY3" fmla="*/ 161657 h 425724"/>
                <a:gd name="connsiteX4" fmla="*/ 250976 w 319009"/>
                <a:gd name="connsiteY4" fmla="*/ 254056 h 425724"/>
                <a:gd name="connsiteX5" fmla="*/ 214565 w 319009"/>
                <a:gd name="connsiteY5" fmla="*/ 100319 h 425724"/>
                <a:gd name="connsiteX6" fmla="*/ 173455 w 319009"/>
                <a:gd name="connsiteY6" fmla="*/ 13532 h 425724"/>
                <a:gd name="connsiteX7" fmla="*/ 169801 w 319009"/>
                <a:gd name="connsiteY7" fmla="*/ 109323 h 425724"/>
                <a:gd name="connsiteX8" fmla="*/ 171628 w 319009"/>
                <a:gd name="connsiteY8" fmla="*/ 180319 h 425724"/>
                <a:gd name="connsiteX9" fmla="*/ 116815 w 319009"/>
                <a:gd name="connsiteY9" fmla="*/ 10660 h 425724"/>
                <a:gd name="connsiteX10" fmla="*/ 84188 w 319009"/>
                <a:gd name="connsiteY10" fmla="*/ 38980 h 425724"/>
                <a:gd name="connsiteX11" fmla="*/ 53911 w 319009"/>
                <a:gd name="connsiteY11" fmla="*/ 40155 h 425724"/>
                <a:gd name="connsiteX12" fmla="*/ 74922 w 319009"/>
                <a:gd name="connsiteY12" fmla="*/ 201722 h 425724"/>
                <a:gd name="connsiteX13" fmla="*/ 12018 w 319009"/>
                <a:gd name="connsiteY13" fmla="*/ 91705 h 425724"/>
                <a:gd name="connsiteX14" fmla="*/ 3405 w 319009"/>
                <a:gd name="connsiteY14" fmla="*/ 130857 h 425724"/>
                <a:gd name="connsiteX15" fmla="*/ 87190 w 319009"/>
                <a:gd name="connsiteY15" fmla="*/ 390696 h 425724"/>
                <a:gd name="connsiteX16" fmla="*/ 117468 w 319009"/>
                <a:gd name="connsiteY16" fmla="*/ 422670 h 42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9009" h="425724">
                  <a:moveTo>
                    <a:pt x="245234" y="425672"/>
                  </a:moveTo>
                  <a:cubicBezTo>
                    <a:pt x="245234" y="425672"/>
                    <a:pt x="288170" y="398918"/>
                    <a:pt x="298089" y="365378"/>
                  </a:cubicBezTo>
                  <a:cubicBezTo>
                    <a:pt x="308007" y="331838"/>
                    <a:pt x="318970" y="130466"/>
                    <a:pt x="318970" y="130466"/>
                  </a:cubicBezTo>
                  <a:cubicBezTo>
                    <a:pt x="318970" y="130466"/>
                    <a:pt x="292869" y="123679"/>
                    <a:pt x="277077" y="161657"/>
                  </a:cubicBezTo>
                  <a:cubicBezTo>
                    <a:pt x="266637" y="191934"/>
                    <a:pt x="257919" y="222786"/>
                    <a:pt x="250976" y="254056"/>
                  </a:cubicBezTo>
                  <a:lnTo>
                    <a:pt x="214565" y="100319"/>
                  </a:lnTo>
                  <a:cubicBezTo>
                    <a:pt x="206473" y="65865"/>
                    <a:pt x="191987" y="14054"/>
                    <a:pt x="173455" y="13532"/>
                  </a:cubicBezTo>
                  <a:cubicBezTo>
                    <a:pt x="154923" y="13010"/>
                    <a:pt x="169409" y="79960"/>
                    <a:pt x="169801" y="109323"/>
                  </a:cubicBezTo>
                  <a:cubicBezTo>
                    <a:pt x="170192" y="138687"/>
                    <a:pt x="171628" y="180319"/>
                    <a:pt x="171628" y="180319"/>
                  </a:cubicBezTo>
                  <a:cubicBezTo>
                    <a:pt x="172541" y="182277"/>
                    <a:pt x="136391" y="44984"/>
                    <a:pt x="116815" y="10660"/>
                  </a:cubicBezTo>
                  <a:cubicBezTo>
                    <a:pt x="102459" y="-14136"/>
                    <a:pt x="73617" y="7789"/>
                    <a:pt x="84188" y="38980"/>
                  </a:cubicBezTo>
                  <a:cubicBezTo>
                    <a:pt x="84188" y="38980"/>
                    <a:pt x="60175" y="12879"/>
                    <a:pt x="53911" y="40155"/>
                  </a:cubicBezTo>
                  <a:cubicBezTo>
                    <a:pt x="47646" y="67431"/>
                    <a:pt x="84449" y="200678"/>
                    <a:pt x="74922" y="201722"/>
                  </a:cubicBezTo>
                  <a:cubicBezTo>
                    <a:pt x="65395" y="202766"/>
                    <a:pt x="29375" y="96403"/>
                    <a:pt x="12018" y="91705"/>
                  </a:cubicBezTo>
                  <a:cubicBezTo>
                    <a:pt x="2230" y="89095"/>
                    <a:pt x="-4426" y="102929"/>
                    <a:pt x="3405" y="130857"/>
                  </a:cubicBezTo>
                  <a:cubicBezTo>
                    <a:pt x="11235" y="158786"/>
                    <a:pt x="72051" y="364595"/>
                    <a:pt x="87190" y="390696"/>
                  </a:cubicBezTo>
                  <a:cubicBezTo>
                    <a:pt x="93689" y="404256"/>
                    <a:pt x="104273" y="415440"/>
                    <a:pt x="117468" y="422670"/>
                  </a:cubicBezTo>
                  <a:close/>
                </a:path>
              </a:pathLst>
            </a:custGeom>
            <a:solidFill>
              <a:srgbClr val="FFBE9D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2" name="Forma libre: forma 541">
              <a:extLst>
                <a:ext uri="{FF2B5EF4-FFF2-40B4-BE49-F238E27FC236}">
                  <a16:creationId xmlns:a16="http://schemas.microsoft.com/office/drawing/2014/main" id="{32CD40A5-732C-40DB-9F91-586BBF56BEFA}"/>
                </a:ext>
              </a:extLst>
            </p:cNvPr>
            <p:cNvSpPr/>
            <p:nvPr/>
          </p:nvSpPr>
          <p:spPr>
            <a:xfrm>
              <a:off x="4897761" y="2067212"/>
              <a:ext cx="116831" cy="79789"/>
            </a:xfrm>
            <a:custGeom>
              <a:avLst/>
              <a:gdLst>
                <a:gd name="connsiteX0" fmla="*/ -23 w 116831"/>
                <a:gd name="connsiteY0" fmla="*/ 36017 h 79789"/>
                <a:gd name="connsiteX1" fmla="*/ 23729 w 116831"/>
                <a:gd name="connsiteY1" fmla="*/ 40193 h 79789"/>
                <a:gd name="connsiteX2" fmla="*/ 74496 w 116831"/>
                <a:gd name="connsiteY2" fmla="*/ 69687 h 79789"/>
                <a:gd name="connsiteX3" fmla="*/ 68232 w 116831"/>
                <a:gd name="connsiteY3" fmla="*/ 71384 h 79789"/>
                <a:gd name="connsiteX4" fmla="*/ 69145 w 116831"/>
                <a:gd name="connsiteY4" fmla="*/ 69035 h 79789"/>
                <a:gd name="connsiteX5" fmla="*/ 98509 w 116831"/>
                <a:gd name="connsiteY5" fmla="*/ 16832 h 79789"/>
                <a:gd name="connsiteX6" fmla="*/ 116781 w 116831"/>
                <a:gd name="connsiteY6" fmla="*/ -3 h 79789"/>
                <a:gd name="connsiteX7" fmla="*/ 76323 w 116831"/>
                <a:gd name="connsiteY7" fmla="*/ 72037 h 79789"/>
                <a:gd name="connsiteX8" fmla="*/ 75540 w 116831"/>
                <a:gd name="connsiteY8" fmla="*/ 74255 h 79789"/>
                <a:gd name="connsiteX9" fmla="*/ 74235 w 116831"/>
                <a:gd name="connsiteY9" fmla="*/ 79737 h 79789"/>
                <a:gd name="connsiteX10" fmla="*/ 69929 w 116831"/>
                <a:gd name="connsiteY10" fmla="*/ 75821 h 79789"/>
                <a:gd name="connsiteX11" fmla="*/ -23 w 116831"/>
                <a:gd name="connsiteY11" fmla="*/ 36017 h 7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831" h="79789">
                  <a:moveTo>
                    <a:pt x="-23" y="36017"/>
                  </a:moveTo>
                  <a:cubicBezTo>
                    <a:pt x="8120" y="35469"/>
                    <a:pt x="16264" y="36904"/>
                    <a:pt x="23729" y="40193"/>
                  </a:cubicBezTo>
                  <a:cubicBezTo>
                    <a:pt x="42483" y="46470"/>
                    <a:pt x="59762" y="56506"/>
                    <a:pt x="74496" y="69687"/>
                  </a:cubicBezTo>
                  <a:lnTo>
                    <a:pt x="68232" y="71384"/>
                  </a:lnTo>
                  <a:lnTo>
                    <a:pt x="69145" y="69035"/>
                  </a:lnTo>
                  <a:cubicBezTo>
                    <a:pt x="75658" y="49981"/>
                    <a:pt x="85602" y="32284"/>
                    <a:pt x="98509" y="16832"/>
                  </a:cubicBezTo>
                  <a:cubicBezTo>
                    <a:pt x="108428" y="5087"/>
                    <a:pt x="116128" y="-656"/>
                    <a:pt x="116781" y="-3"/>
                  </a:cubicBezTo>
                  <a:cubicBezTo>
                    <a:pt x="117433" y="649"/>
                    <a:pt x="90679" y="28447"/>
                    <a:pt x="76323" y="72037"/>
                  </a:cubicBezTo>
                  <a:lnTo>
                    <a:pt x="75540" y="74255"/>
                  </a:lnTo>
                  <a:lnTo>
                    <a:pt x="74235" y="79737"/>
                  </a:lnTo>
                  <a:lnTo>
                    <a:pt x="69929" y="75821"/>
                  </a:lnTo>
                  <a:cubicBezTo>
                    <a:pt x="36127" y="45283"/>
                    <a:pt x="-937" y="38235"/>
                    <a:pt x="-23" y="36017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3" name="Forma libre: forma 542">
              <a:extLst>
                <a:ext uri="{FF2B5EF4-FFF2-40B4-BE49-F238E27FC236}">
                  <a16:creationId xmlns:a16="http://schemas.microsoft.com/office/drawing/2014/main" id="{0B17AF1F-8B2E-455C-B296-AEE5CD577686}"/>
                </a:ext>
              </a:extLst>
            </p:cNvPr>
            <p:cNvSpPr/>
            <p:nvPr/>
          </p:nvSpPr>
          <p:spPr>
            <a:xfrm>
              <a:off x="4854224" y="1833786"/>
              <a:ext cx="48654" cy="169660"/>
            </a:xfrm>
            <a:custGeom>
              <a:avLst/>
              <a:gdLst>
                <a:gd name="connsiteX0" fmla="*/ 316 w 48654"/>
                <a:gd name="connsiteY0" fmla="*/ -53 h 169660"/>
                <a:gd name="connsiteX1" fmla="*/ 29810 w 48654"/>
                <a:gd name="connsiteY1" fmla="*/ 83210 h 169660"/>
                <a:gd name="connsiteX2" fmla="*/ 48212 w 48654"/>
                <a:gd name="connsiteY2" fmla="*/ 169606 h 169660"/>
                <a:gd name="connsiteX3" fmla="*/ 22110 w 48654"/>
                <a:gd name="connsiteY3" fmla="*/ 85429 h 169660"/>
                <a:gd name="connsiteX4" fmla="*/ 316 w 48654"/>
                <a:gd name="connsiteY4" fmla="*/ -53 h 1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54" h="169660">
                  <a:moveTo>
                    <a:pt x="316" y="-53"/>
                  </a:moveTo>
                  <a:cubicBezTo>
                    <a:pt x="12387" y="26857"/>
                    <a:pt x="22254" y="54708"/>
                    <a:pt x="29810" y="83210"/>
                  </a:cubicBezTo>
                  <a:cubicBezTo>
                    <a:pt x="44296" y="129932"/>
                    <a:pt x="50300" y="169345"/>
                    <a:pt x="48212" y="169606"/>
                  </a:cubicBezTo>
                  <a:cubicBezTo>
                    <a:pt x="46124" y="169867"/>
                    <a:pt x="36727" y="131889"/>
                    <a:pt x="22110" y="85429"/>
                  </a:cubicBezTo>
                  <a:cubicBezTo>
                    <a:pt x="7493" y="38968"/>
                    <a:pt x="-2033" y="599"/>
                    <a:pt x="316" y="-53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4" name="Forma libre: forma 543">
              <a:extLst>
                <a:ext uri="{FF2B5EF4-FFF2-40B4-BE49-F238E27FC236}">
                  <a16:creationId xmlns:a16="http://schemas.microsoft.com/office/drawing/2014/main" id="{CF821D90-63DC-4826-AD2E-E5069CD6E549}"/>
                </a:ext>
              </a:extLst>
            </p:cNvPr>
            <p:cNvSpPr/>
            <p:nvPr/>
          </p:nvSpPr>
          <p:spPr>
            <a:xfrm>
              <a:off x="4968731" y="2604195"/>
              <a:ext cx="890750" cy="716323"/>
            </a:xfrm>
            <a:custGeom>
              <a:avLst/>
              <a:gdLst>
                <a:gd name="connsiteX0" fmla="*/ 890711 w 890750"/>
                <a:gd name="connsiteY0" fmla="*/ 379693 h 716323"/>
                <a:gd name="connsiteX1" fmla="*/ 270674 w 890750"/>
                <a:gd name="connsiteY1" fmla="*/ 38679 h 716323"/>
                <a:gd name="connsiteX2" fmla="*/ 256579 w 890750"/>
                <a:gd name="connsiteY2" fmla="*/ 4226 h 716323"/>
                <a:gd name="connsiteX3" fmla="*/ 232814 w 890750"/>
                <a:gd name="connsiteY3" fmla="*/ 5570 h 716323"/>
                <a:gd name="connsiteX4" fmla="*/ 230478 w 890750"/>
                <a:gd name="connsiteY4" fmla="*/ 8924 h 716323"/>
                <a:gd name="connsiteX5" fmla="*/ 20231 w 890750"/>
                <a:gd name="connsiteY5" fmla="*/ 116983 h 716323"/>
                <a:gd name="connsiteX6" fmla="*/ 4349 w 890750"/>
                <a:gd name="connsiteY6" fmla="*/ 168286 h 716323"/>
                <a:gd name="connsiteX7" fmla="*/ 7181 w 890750"/>
                <a:gd name="connsiteY7" fmla="*/ 172840 h 716323"/>
                <a:gd name="connsiteX8" fmla="*/ 154784 w 890750"/>
                <a:gd name="connsiteY8" fmla="*/ 354244 h 716323"/>
                <a:gd name="connsiteX9" fmla="*/ 689861 w 890750"/>
                <a:gd name="connsiteY9" fmla="*/ 716270 h 71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750" h="716323">
                  <a:moveTo>
                    <a:pt x="890711" y="379693"/>
                  </a:moveTo>
                  <a:lnTo>
                    <a:pt x="270674" y="38679"/>
                  </a:lnTo>
                  <a:cubicBezTo>
                    <a:pt x="271913" y="25576"/>
                    <a:pt x="266654" y="12695"/>
                    <a:pt x="256579" y="4226"/>
                  </a:cubicBezTo>
                  <a:cubicBezTo>
                    <a:pt x="249649" y="-1974"/>
                    <a:pt x="239000" y="-1360"/>
                    <a:pt x="232814" y="5570"/>
                  </a:cubicBezTo>
                  <a:cubicBezTo>
                    <a:pt x="231900" y="6588"/>
                    <a:pt x="231117" y="7710"/>
                    <a:pt x="230478" y="8924"/>
                  </a:cubicBezTo>
                  <a:lnTo>
                    <a:pt x="20231" y="116983"/>
                  </a:lnTo>
                  <a:cubicBezTo>
                    <a:pt x="1673" y="126771"/>
                    <a:pt x="-5426" y="149740"/>
                    <a:pt x="4349" y="168286"/>
                  </a:cubicBezTo>
                  <a:cubicBezTo>
                    <a:pt x="5184" y="169878"/>
                    <a:pt x="6137" y="171392"/>
                    <a:pt x="7181" y="172840"/>
                  </a:cubicBezTo>
                  <a:cubicBezTo>
                    <a:pt x="44897" y="225695"/>
                    <a:pt x="115632" y="321748"/>
                    <a:pt x="154784" y="354244"/>
                  </a:cubicBezTo>
                  <a:cubicBezTo>
                    <a:pt x="193936" y="386741"/>
                    <a:pt x="689861" y="716270"/>
                    <a:pt x="689861" y="716270"/>
                  </a:cubicBez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5" name="Forma libre: forma 544">
              <a:extLst>
                <a:ext uri="{FF2B5EF4-FFF2-40B4-BE49-F238E27FC236}">
                  <a16:creationId xmlns:a16="http://schemas.microsoft.com/office/drawing/2014/main" id="{ADD3A89E-4872-40A7-AA04-3A36CA3301EC}"/>
                </a:ext>
              </a:extLst>
            </p:cNvPr>
            <p:cNvSpPr/>
            <p:nvPr/>
          </p:nvSpPr>
          <p:spPr>
            <a:xfrm>
              <a:off x="4660781" y="1893282"/>
              <a:ext cx="28067" cy="254633"/>
            </a:xfrm>
            <a:custGeom>
              <a:avLst/>
              <a:gdLst>
                <a:gd name="connsiteX0" fmla="*/ 27885 w 28067"/>
                <a:gd name="connsiteY0" fmla="*/ 254580 h 254633"/>
                <a:gd name="connsiteX1" fmla="*/ 23057 w 28067"/>
                <a:gd name="connsiteY1" fmla="*/ 245445 h 254633"/>
                <a:gd name="connsiteX2" fmla="*/ 13399 w 28067"/>
                <a:gd name="connsiteY2" fmla="*/ 219343 h 254633"/>
                <a:gd name="connsiteX3" fmla="*/ 13399 w 28067"/>
                <a:gd name="connsiteY3" fmla="*/ 35198 h 254633"/>
                <a:gd name="connsiteX4" fmla="*/ 22926 w 28067"/>
                <a:gd name="connsiteY4" fmla="*/ 9097 h 254633"/>
                <a:gd name="connsiteX5" fmla="*/ 27755 w 28067"/>
                <a:gd name="connsiteY5" fmla="*/ -39 h 254633"/>
                <a:gd name="connsiteX6" fmla="*/ 17967 w 28067"/>
                <a:gd name="connsiteY6" fmla="*/ 36895 h 254633"/>
                <a:gd name="connsiteX7" fmla="*/ 17967 w 28067"/>
                <a:gd name="connsiteY7" fmla="*/ 218430 h 254633"/>
                <a:gd name="connsiteX8" fmla="*/ 27885 w 28067"/>
                <a:gd name="connsiteY8" fmla="*/ 254580 h 254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67" h="254633">
                  <a:moveTo>
                    <a:pt x="27885" y="254580"/>
                  </a:moveTo>
                  <a:cubicBezTo>
                    <a:pt x="27885" y="254580"/>
                    <a:pt x="25797" y="251578"/>
                    <a:pt x="23057" y="245445"/>
                  </a:cubicBezTo>
                  <a:cubicBezTo>
                    <a:pt x="19324" y="236936"/>
                    <a:pt x="16101" y="228231"/>
                    <a:pt x="13399" y="219343"/>
                  </a:cubicBezTo>
                  <a:cubicBezTo>
                    <a:pt x="-4519" y="159271"/>
                    <a:pt x="-4519" y="95271"/>
                    <a:pt x="13399" y="35198"/>
                  </a:cubicBezTo>
                  <a:cubicBezTo>
                    <a:pt x="16009" y="26298"/>
                    <a:pt x="19194" y="17580"/>
                    <a:pt x="22926" y="9097"/>
                  </a:cubicBezTo>
                  <a:cubicBezTo>
                    <a:pt x="25667" y="2963"/>
                    <a:pt x="27363" y="-300"/>
                    <a:pt x="27755" y="-39"/>
                  </a:cubicBezTo>
                  <a:cubicBezTo>
                    <a:pt x="28146" y="223"/>
                    <a:pt x="23709" y="14056"/>
                    <a:pt x="17967" y="36895"/>
                  </a:cubicBezTo>
                  <a:cubicBezTo>
                    <a:pt x="3089" y="96497"/>
                    <a:pt x="3089" y="158827"/>
                    <a:pt x="17967" y="218430"/>
                  </a:cubicBezTo>
                  <a:cubicBezTo>
                    <a:pt x="24101" y="240616"/>
                    <a:pt x="28929" y="253667"/>
                    <a:pt x="27885" y="25458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6" name="Forma libre: forma 545">
              <a:extLst>
                <a:ext uri="{FF2B5EF4-FFF2-40B4-BE49-F238E27FC236}">
                  <a16:creationId xmlns:a16="http://schemas.microsoft.com/office/drawing/2014/main" id="{DBA47535-AE8C-4EBD-B980-B5B896C2D9BD}"/>
                </a:ext>
              </a:extLst>
            </p:cNvPr>
            <p:cNvSpPr/>
            <p:nvPr/>
          </p:nvSpPr>
          <p:spPr>
            <a:xfrm>
              <a:off x="4595965" y="1801535"/>
              <a:ext cx="51126" cy="254112"/>
            </a:xfrm>
            <a:custGeom>
              <a:avLst/>
              <a:gdLst>
                <a:gd name="connsiteX0" fmla="*/ 9699 w 51126"/>
                <a:gd name="connsiteY0" fmla="*/ 254059 h 254112"/>
                <a:gd name="connsiteX1" fmla="*/ 6697 w 51126"/>
                <a:gd name="connsiteY1" fmla="*/ 244141 h 254112"/>
                <a:gd name="connsiteX2" fmla="*/ 1999 w 51126"/>
                <a:gd name="connsiteY2" fmla="*/ 216212 h 254112"/>
                <a:gd name="connsiteX3" fmla="*/ 31885 w 51126"/>
                <a:gd name="connsiteY3" fmla="*/ 33503 h 254112"/>
                <a:gd name="connsiteX4" fmla="*/ 44936 w 51126"/>
                <a:gd name="connsiteY4" fmla="*/ 8446 h 254112"/>
                <a:gd name="connsiteX5" fmla="*/ 51070 w 51126"/>
                <a:gd name="connsiteY5" fmla="*/ -37 h 254112"/>
                <a:gd name="connsiteX6" fmla="*/ 36061 w 51126"/>
                <a:gd name="connsiteY6" fmla="*/ 35330 h 254112"/>
                <a:gd name="connsiteX7" fmla="*/ 10612 w 51126"/>
                <a:gd name="connsiteY7" fmla="*/ 123553 h 254112"/>
                <a:gd name="connsiteX8" fmla="*/ 6306 w 51126"/>
                <a:gd name="connsiteY8" fmla="*/ 214907 h 254112"/>
                <a:gd name="connsiteX9" fmla="*/ 9699 w 51126"/>
                <a:gd name="connsiteY9" fmla="*/ 254059 h 25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126" h="254112">
                  <a:moveTo>
                    <a:pt x="9699" y="254059"/>
                  </a:moveTo>
                  <a:cubicBezTo>
                    <a:pt x="8198" y="250927"/>
                    <a:pt x="7193" y="247586"/>
                    <a:pt x="6697" y="244141"/>
                  </a:cubicBezTo>
                  <a:cubicBezTo>
                    <a:pt x="4557" y="234940"/>
                    <a:pt x="2991" y="225609"/>
                    <a:pt x="1999" y="216212"/>
                  </a:cubicBezTo>
                  <a:cubicBezTo>
                    <a:pt x="-4814" y="153726"/>
                    <a:pt x="5523" y="90560"/>
                    <a:pt x="31885" y="33503"/>
                  </a:cubicBezTo>
                  <a:cubicBezTo>
                    <a:pt x="35761" y="24916"/>
                    <a:pt x="40120" y="16550"/>
                    <a:pt x="44936" y="8446"/>
                  </a:cubicBezTo>
                  <a:cubicBezTo>
                    <a:pt x="48590" y="2703"/>
                    <a:pt x="50678" y="-298"/>
                    <a:pt x="51070" y="-37"/>
                  </a:cubicBezTo>
                  <a:cubicBezTo>
                    <a:pt x="51461" y="224"/>
                    <a:pt x="45066" y="13013"/>
                    <a:pt x="36061" y="35330"/>
                  </a:cubicBezTo>
                  <a:cubicBezTo>
                    <a:pt x="24407" y="63728"/>
                    <a:pt x="15872" y="93314"/>
                    <a:pt x="10612" y="123553"/>
                  </a:cubicBezTo>
                  <a:cubicBezTo>
                    <a:pt x="5823" y="153752"/>
                    <a:pt x="4374" y="184395"/>
                    <a:pt x="6306" y="214907"/>
                  </a:cubicBezTo>
                  <a:cubicBezTo>
                    <a:pt x="8394" y="238660"/>
                    <a:pt x="10612" y="253276"/>
                    <a:pt x="9699" y="254059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7" name="Forma libre: forma 546">
              <a:extLst>
                <a:ext uri="{FF2B5EF4-FFF2-40B4-BE49-F238E27FC236}">
                  <a16:creationId xmlns:a16="http://schemas.microsoft.com/office/drawing/2014/main" id="{274D3B37-AAB9-41E3-8D39-631D78884697}"/>
                </a:ext>
              </a:extLst>
            </p:cNvPr>
            <p:cNvSpPr/>
            <p:nvPr/>
          </p:nvSpPr>
          <p:spPr>
            <a:xfrm>
              <a:off x="5113374" y="1873851"/>
              <a:ext cx="55752" cy="242872"/>
            </a:xfrm>
            <a:custGeom>
              <a:avLst/>
              <a:gdLst>
                <a:gd name="connsiteX0" fmla="*/ 53599 w 55752"/>
                <a:gd name="connsiteY0" fmla="*/ 242820 h 242872"/>
                <a:gd name="connsiteX1" fmla="*/ 50336 w 55752"/>
                <a:gd name="connsiteY1" fmla="*/ 206278 h 242872"/>
                <a:gd name="connsiteX2" fmla="*/ 12359 w 55752"/>
                <a:gd name="connsiteY2" fmla="*/ 34531 h 242872"/>
                <a:gd name="connsiteX3" fmla="*/ -40 w 55752"/>
                <a:gd name="connsiteY3" fmla="*/ -53 h 242872"/>
                <a:gd name="connsiteX4" fmla="*/ 16926 w 55752"/>
                <a:gd name="connsiteY4" fmla="*/ 32704 h 242872"/>
                <a:gd name="connsiteX5" fmla="*/ 43941 w 55752"/>
                <a:gd name="connsiteY5" fmla="*/ 117664 h 242872"/>
                <a:gd name="connsiteX6" fmla="*/ 55165 w 55752"/>
                <a:gd name="connsiteY6" fmla="*/ 205887 h 242872"/>
                <a:gd name="connsiteX7" fmla="*/ 53599 w 55752"/>
                <a:gd name="connsiteY7" fmla="*/ 242820 h 24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752" h="242872">
                  <a:moveTo>
                    <a:pt x="53599" y="242820"/>
                  </a:moveTo>
                  <a:cubicBezTo>
                    <a:pt x="51746" y="230722"/>
                    <a:pt x="50662" y="218520"/>
                    <a:pt x="50336" y="206278"/>
                  </a:cubicBezTo>
                  <a:cubicBezTo>
                    <a:pt x="45651" y="147550"/>
                    <a:pt x="32874" y="89762"/>
                    <a:pt x="12359" y="34531"/>
                  </a:cubicBezTo>
                  <a:cubicBezTo>
                    <a:pt x="7569" y="23242"/>
                    <a:pt x="3432" y="11706"/>
                    <a:pt x="-40" y="-53"/>
                  </a:cubicBezTo>
                  <a:cubicBezTo>
                    <a:pt x="6930" y="10139"/>
                    <a:pt x="12633" y="21128"/>
                    <a:pt x="16926" y="32704"/>
                  </a:cubicBezTo>
                  <a:cubicBezTo>
                    <a:pt x="28476" y="60150"/>
                    <a:pt x="37520" y="88587"/>
                    <a:pt x="43941" y="117664"/>
                  </a:cubicBezTo>
                  <a:cubicBezTo>
                    <a:pt x="50401" y="146663"/>
                    <a:pt x="54160" y="176196"/>
                    <a:pt x="55165" y="205887"/>
                  </a:cubicBezTo>
                  <a:cubicBezTo>
                    <a:pt x="56248" y="218219"/>
                    <a:pt x="55726" y="230631"/>
                    <a:pt x="53599" y="24282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8" name="Forma libre: forma 547">
              <a:extLst>
                <a:ext uri="{FF2B5EF4-FFF2-40B4-BE49-F238E27FC236}">
                  <a16:creationId xmlns:a16="http://schemas.microsoft.com/office/drawing/2014/main" id="{6B744B05-5104-493E-BFD9-BBB9ADCB108A}"/>
                </a:ext>
              </a:extLst>
            </p:cNvPr>
            <p:cNvSpPr/>
            <p:nvPr/>
          </p:nvSpPr>
          <p:spPr>
            <a:xfrm>
              <a:off x="5162257" y="1846053"/>
              <a:ext cx="88357" cy="299512"/>
            </a:xfrm>
            <a:custGeom>
              <a:avLst/>
              <a:gdLst>
                <a:gd name="connsiteX0" fmla="*/ 85239 w 88357"/>
                <a:gd name="connsiteY0" fmla="*/ 299460 h 299512"/>
                <a:gd name="connsiteX1" fmla="*/ 83412 w 88357"/>
                <a:gd name="connsiteY1" fmla="*/ 253130 h 299512"/>
                <a:gd name="connsiteX2" fmla="*/ 22857 w 88357"/>
                <a:gd name="connsiteY2" fmla="*/ 40404 h 299512"/>
                <a:gd name="connsiteX3" fmla="*/ 18 w 88357"/>
                <a:gd name="connsiteY3" fmla="*/ -53 h 299512"/>
                <a:gd name="connsiteX4" fmla="*/ 8110 w 88357"/>
                <a:gd name="connsiteY4" fmla="*/ 9474 h 299512"/>
                <a:gd name="connsiteX5" fmla="*/ 27033 w 88357"/>
                <a:gd name="connsiteY5" fmla="*/ 37924 h 299512"/>
                <a:gd name="connsiteX6" fmla="*/ 88241 w 88357"/>
                <a:gd name="connsiteY6" fmla="*/ 252869 h 299512"/>
                <a:gd name="connsiteX7" fmla="*/ 87066 w 88357"/>
                <a:gd name="connsiteY7" fmla="*/ 287062 h 299512"/>
                <a:gd name="connsiteX8" fmla="*/ 85239 w 88357"/>
                <a:gd name="connsiteY8" fmla="*/ 299460 h 29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57" h="299512">
                  <a:moveTo>
                    <a:pt x="85239" y="299460"/>
                  </a:moveTo>
                  <a:cubicBezTo>
                    <a:pt x="84064" y="299460"/>
                    <a:pt x="85239" y="281711"/>
                    <a:pt x="83412" y="253130"/>
                  </a:cubicBezTo>
                  <a:cubicBezTo>
                    <a:pt x="79497" y="178571"/>
                    <a:pt x="58798" y="105853"/>
                    <a:pt x="22857" y="40404"/>
                  </a:cubicBezTo>
                  <a:cubicBezTo>
                    <a:pt x="9154" y="15216"/>
                    <a:pt x="-895" y="599"/>
                    <a:pt x="18" y="-53"/>
                  </a:cubicBezTo>
                  <a:cubicBezTo>
                    <a:pt x="3163" y="2714"/>
                    <a:pt x="5878" y="5924"/>
                    <a:pt x="8110" y="9474"/>
                  </a:cubicBezTo>
                  <a:cubicBezTo>
                    <a:pt x="14922" y="18609"/>
                    <a:pt x="21238" y="28110"/>
                    <a:pt x="27033" y="37924"/>
                  </a:cubicBezTo>
                  <a:cubicBezTo>
                    <a:pt x="65793" y="103021"/>
                    <a:pt x="86883" y="177110"/>
                    <a:pt x="88241" y="252869"/>
                  </a:cubicBezTo>
                  <a:cubicBezTo>
                    <a:pt x="88501" y="264275"/>
                    <a:pt x="88097" y="275695"/>
                    <a:pt x="87066" y="287062"/>
                  </a:cubicBezTo>
                  <a:cubicBezTo>
                    <a:pt x="86975" y="291251"/>
                    <a:pt x="86361" y="295414"/>
                    <a:pt x="85239" y="29946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9" name="Forma libre: forma 548">
              <a:extLst>
                <a:ext uri="{FF2B5EF4-FFF2-40B4-BE49-F238E27FC236}">
                  <a16:creationId xmlns:a16="http://schemas.microsoft.com/office/drawing/2014/main" id="{0BAE0CA0-A9D8-4243-9F9F-065625C87BD7}"/>
                </a:ext>
              </a:extLst>
            </p:cNvPr>
            <p:cNvSpPr/>
            <p:nvPr/>
          </p:nvSpPr>
          <p:spPr>
            <a:xfrm>
              <a:off x="5936611" y="3617418"/>
              <a:ext cx="862258" cy="838769"/>
            </a:xfrm>
            <a:custGeom>
              <a:avLst/>
              <a:gdLst>
                <a:gd name="connsiteX0" fmla="*/ 174317 w 862258"/>
                <a:gd name="connsiteY0" fmla="*/ 7128 h 838769"/>
                <a:gd name="connsiteX1" fmla="*/ -40 w 862258"/>
                <a:gd name="connsiteY1" fmla="*/ 838717 h 838769"/>
                <a:gd name="connsiteX2" fmla="*/ 353242 w 862258"/>
                <a:gd name="connsiteY2" fmla="*/ 834671 h 838769"/>
                <a:gd name="connsiteX3" fmla="*/ 502803 w 862258"/>
                <a:gd name="connsiteY3" fmla="*/ 96916 h 838769"/>
                <a:gd name="connsiteX4" fmla="*/ 816019 w 862258"/>
                <a:gd name="connsiteY4" fmla="*/ 93392 h 838769"/>
                <a:gd name="connsiteX5" fmla="*/ 862218 w 862258"/>
                <a:gd name="connsiteY5" fmla="*/ 46149 h 838769"/>
                <a:gd name="connsiteX6" fmla="*/ 862218 w 862258"/>
                <a:gd name="connsiteY6" fmla="*/ 46149 h 838769"/>
                <a:gd name="connsiteX7" fmla="*/ 814975 w 862258"/>
                <a:gd name="connsiteY7" fmla="*/ -50 h 838769"/>
                <a:gd name="connsiteX8" fmla="*/ 814975 w 862258"/>
                <a:gd name="connsiteY8" fmla="*/ -50 h 83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2258" h="838769">
                  <a:moveTo>
                    <a:pt x="174317" y="7128"/>
                  </a:moveTo>
                  <a:lnTo>
                    <a:pt x="-40" y="838717"/>
                  </a:lnTo>
                  <a:lnTo>
                    <a:pt x="353242" y="834671"/>
                  </a:lnTo>
                  <a:lnTo>
                    <a:pt x="502803" y="96916"/>
                  </a:lnTo>
                  <a:lnTo>
                    <a:pt x="816019" y="93392"/>
                  </a:lnTo>
                  <a:cubicBezTo>
                    <a:pt x="841768" y="92962"/>
                    <a:pt x="862362" y="71898"/>
                    <a:pt x="862218" y="46149"/>
                  </a:cubicBezTo>
                  <a:lnTo>
                    <a:pt x="862218" y="46149"/>
                  </a:lnTo>
                  <a:cubicBezTo>
                    <a:pt x="861931" y="20348"/>
                    <a:pt x="840789" y="-337"/>
                    <a:pt x="814975" y="-50"/>
                  </a:cubicBezTo>
                  <a:cubicBezTo>
                    <a:pt x="814975" y="-50"/>
                    <a:pt x="814975" y="-50"/>
                    <a:pt x="814975" y="-50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0" name="Forma libre: forma 549">
              <a:extLst>
                <a:ext uri="{FF2B5EF4-FFF2-40B4-BE49-F238E27FC236}">
                  <a16:creationId xmlns:a16="http://schemas.microsoft.com/office/drawing/2014/main" id="{65B90324-386D-4245-9388-4C8BEC1555B2}"/>
                </a:ext>
              </a:extLst>
            </p:cNvPr>
            <p:cNvSpPr/>
            <p:nvPr/>
          </p:nvSpPr>
          <p:spPr>
            <a:xfrm>
              <a:off x="3424096" y="5643538"/>
              <a:ext cx="643528" cy="498535"/>
            </a:xfrm>
            <a:custGeom>
              <a:avLst/>
              <a:gdLst>
                <a:gd name="connsiteX0" fmla="*/ 365901 w 643528"/>
                <a:gd name="connsiteY0" fmla="*/ -53 h 498535"/>
                <a:gd name="connsiteX1" fmla="*/ 321137 w 643528"/>
                <a:gd name="connsiteY1" fmla="*/ 288106 h 498535"/>
                <a:gd name="connsiteX2" fmla="*/ -40 w 643528"/>
                <a:gd name="connsiteY2" fmla="*/ 392511 h 498535"/>
                <a:gd name="connsiteX3" fmla="*/ 556049 w 643528"/>
                <a:gd name="connsiteY3" fmla="*/ 498482 h 498535"/>
                <a:gd name="connsiteX4" fmla="*/ 643489 w 643528"/>
                <a:gd name="connsiteY4" fmla="*/ 52019 h 49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528" h="498535">
                  <a:moveTo>
                    <a:pt x="365901" y="-53"/>
                  </a:moveTo>
                  <a:lnTo>
                    <a:pt x="321137" y="288106"/>
                  </a:lnTo>
                  <a:cubicBezTo>
                    <a:pt x="321137" y="288106"/>
                    <a:pt x="13272" y="340308"/>
                    <a:pt x="-40" y="392511"/>
                  </a:cubicBezTo>
                  <a:lnTo>
                    <a:pt x="556049" y="498482"/>
                  </a:lnTo>
                  <a:lnTo>
                    <a:pt x="643489" y="52019"/>
                  </a:lnTo>
                  <a:close/>
                </a:path>
              </a:pathLst>
            </a:custGeom>
            <a:solidFill>
              <a:srgbClr val="E8505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1" name="Forma libre: forma 550">
              <a:extLst>
                <a:ext uri="{FF2B5EF4-FFF2-40B4-BE49-F238E27FC236}">
                  <a16:creationId xmlns:a16="http://schemas.microsoft.com/office/drawing/2014/main" id="{DB29B5DD-49CC-45E9-9EF2-A2FFFA7612FA}"/>
                </a:ext>
              </a:extLst>
            </p:cNvPr>
            <p:cNvSpPr/>
            <p:nvPr/>
          </p:nvSpPr>
          <p:spPr>
            <a:xfrm>
              <a:off x="3424096" y="5643538"/>
              <a:ext cx="643528" cy="498535"/>
            </a:xfrm>
            <a:custGeom>
              <a:avLst/>
              <a:gdLst>
                <a:gd name="connsiteX0" fmla="*/ 365901 w 643528"/>
                <a:gd name="connsiteY0" fmla="*/ -53 h 498535"/>
                <a:gd name="connsiteX1" fmla="*/ 321137 w 643528"/>
                <a:gd name="connsiteY1" fmla="*/ 288106 h 498535"/>
                <a:gd name="connsiteX2" fmla="*/ -40 w 643528"/>
                <a:gd name="connsiteY2" fmla="*/ 392511 h 498535"/>
                <a:gd name="connsiteX3" fmla="*/ 556049 w 643528"/>
                <a:gd name="connsiteY3" fmla="*/ 498482 h 498535"/>
                <a:gd name="connsiteX4" fmla="*/ 643489 w 643528"/>
                <a:gd name="connsiteY4" fmla="*/ 52019 h 49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528" h="498535">
                  <a:moveTo>
                    <a:pt x="365901" y="-53"/>
                  </a:moveTo>
                  <a:lnTo>
                    <a:pt x="321137" y="288106"/>
                  </a:lnTo>
                  <a:cubicBezTo>
                    <a:pt x="321137" y="288106"/>
                    <a:pt x="13272" y="340308"/>
                    <a:pt x="-40" y="392511"/>
                  </a:cubicBezTo>
                  <a:lnTo>
                    <a:pt x="556049" y="498482"/>
                  </a:lnTo>
                  <a:lnTo>
                    <a:pt x="643489" y="52019"/>
                  </a:lnTo>
                  <a:close/>
                </a:path>
              </a:pathLst>
            </a:custGeom>
            <a:solidFill>
              <a:srgbClr val="CC000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2" name="Forma libre: forma 551">
              <a:extLst>
                <a:ext uri="{FF2B5EF4-FFF2-40B4-BE49-F238E27FC236}">
                  <a16:creationId xmlns:a16="http://schemas.microsoft.com/office/drawing/2014/main" id="{5A62FFB4-F4F3-4B05-A5B3-390D94E685F6}"/>
                </a:ext>
              </a:extLst>
            </p:cNvPr>
            <p:cNvSpPr/>
            <p:nvPr/>
          </p:nvSpPr>
          <p:spPr>
            <a:xfrm>
              <a:off x="3891537" y="5938605"/>
              <a:ext cx="43172" cy="43338"/>
            </a:xfrm>
            <a:custGeom>
              <a:avLst/>
              <a:gdLst>
                <a:gd name="connsiteX0" fmla="*/ 30794 w 43172"/>
                <a:gd name="connsiteY0" fmla="*/ 1783 h 43338"/>
                <a:gd name="connsiteX1" fmla="*/ 41495 w 43172"/>
                <a:gd name="connsiteY1" fmla="*/ 30755 h 43338"/>
                <a:gd name="connsiteX2" fmla="*/ 12914 w 43172"/>
                <a:gd name="connsiteY2" fmla="*/ 41587 h 43338"/>
                <a:gd name="connsiteX3" fmla="*/ 1690 w 43172"/>
                <a:gd name="connsiteY3" fmla="*/ 10918 h 43338"/>
                <a:gd name="connsiteX4" fmla="*/ 32621 w 43172"/>
                <a:gd name="connsiteY4" fmla="*/ 2827 h 4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72" h="43338">
                  <a:moveTo>
                    <a:pt x="30794" y="1783"/>
                  </a:moveTo>
                  <a:cubicBezTo>
                    <a:pt x="41247" y="7290"/>
                    <a:pt x="45854" y="19780"/>
                    <a:pt x="41495" y="30755"/>
                  </a:cubicBezTo>
                  <a:cubicBezTo>
                    <a:pt x="36327" y="41352"/>
                    <a:pt x="23811" y="46090"/>
                    <a:pt x="12914" y="41587"/>
                  </a:cubicBezTo>
                  <a:cubicBezTo>
                    <a:pt x="1925" y="35701"/>
                    <a:pt x="-2903" y="22507"/>
                    <a:pt x="1690" y="10918"/>
                  </a:cubicBezTo>
                  <a:cubicBezTo>
                    <a:pt x="8216" y="425"/>
                    <a:pt x="21802" y="-3124"/>
                    <a:pt x="32621" y="2827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3" name="Forma libre: forma 552">
              <a:extLst>
                <a:ext uri="{FF2B5EF4-FFF2-40B4-BE49-F238E27FC236}">
                  <a16:creationId xmlns:a16="http://schemas.microsoft.com/office/drawing/2014/main" id="{F3D8E02D-9FEA-4402-9181-24C9DDD2C05B}"/>
                </a:ext>
              </a:extLst>
            </p:cNvPr>
            <p:cNvSpPr/>
            <p:nvPr/>
          </p:nvSpPr>
          <p:spPr>
            <a:xfrm>
              <a:off x="3424357" y="6012089"/>
              <a:ext cx="564310" cy="129984"/>
            </a:xfrm>
            <a:custGeom>
              <a:avLst/>
              <a:gdLst>
                <a:gd name="connsiteX0" fmla="*/ 555788 w 564310"/>
                <a:gd name="connsiteY0" fmla="*/ 129932 h 129984"/>
                <a:gd name="connsiteX1" fmla="*/ 564271 w 564310"/>
                <a:gd name="connsiteY1" fmla="*/ 86603 h 129984"/>
                <a:gd name="connsiteX2" fmla="*/ 27236 w 564310"/>
                <a:gd name="connsiteY2" fmla="*/ -53 h 129984"/>
                <a:gd name="connsiteX3" fmla="*/ -40 w 564310"/>
                <a:gd name="connsiteY3" fmla="*/ 23960 h 12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310" h="129984">
                  <a:moveTo>
                    <a:pt x="555788" y="129932"/>
                  </a:moveTo>
                  <a:lnTo>
                    <a:pt x="564271" y="86603"/>
                  </a:lnTo>
                  <a:lnTo>
                    <a:pt x="27236" y="-53"/>
                  </a:lnTo>
                  <a:cubicBezTo>
                    <a:pt x="27236" y="-53"/>
                    <a:pt x="482" y="6081"/>
                    <a:pt x="-40" y="2396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4" name="Forma libre: forma 553">
              <a:extLst>
                <a:ext uri="{FF2B5EF4-FFF2-40B4-BE49-F238E27FC236}">
                  <a16:creationId xmlns:a16="http://schemas.microsoft.com/office/drawing/2014/main" id="{11D12E43-B15B-48F7-8778-DD05683530AB}"/>
                </a:ext>
              </a:extLst>
            </p:cNvPr>
            <p:cNvSpPr/>
            <p:nvPr/>
          </p:nvSpPr>
          <p:spPr>
            <a:xfrm>
              <a:off x="3737312" y="5925907"/>
              <a:ext cx="45177" cy="42617"/>
            </a:xfrm>
            <a:custGeom>
              <a:avLst/>
              <a:gdLst>
                <a:gd name="connsiteX0" fmla="*/ -40 w 45177"/>
                <a:gd name="connsiteY0" fmla="*/ 1300 h 42617"/>
                <a:gd name="connsiteX1" fmla="*/ 24626 w 45177"/>
                <a:gd name="connsiteY1" fmla="*/ 19179 h 42617"/>
                <a:gd name="connsiteX2" fmla="*/ 43941 w 45177"/>
                <a:gd name="connsiteY2" fmla="*/ 42540 h 42617"/>
                <a:gd name="connsiteX3" fmla="*/ 30890 w 45177"/>
                <a:gd name="connsiteY3" fmla="*/ 12131 h 42617"/>
                <a:gd name="connsiteX4" fmla="*/ -40 w 45177"/>
                <a:gd name="connsiteY4" fmla="*/ 1300 h 4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7" h="42617">
                  <a:moveTo>
                    <a:pt x="-40" y="1300"/>
                  </a:moveTo>
                  <a:cubicBezTo>
                    <a:pt x="-40" y="4040"/>
                    <a:pt x="13011" y="7825"/>
                    <a:pt x="24626" y="19179"/>
                  </a:cubicBezTo>
                  <a:cubicBezTo>
                    <a:pt x="36241" y="30533"/>
                    <a:pt x="41200" y="43192"/>
                    <a:pt x="43941" y="42540"/>
                  </a:cubicBezTo>
                  <a:cubicBezTo>
                    <a:pt x="46682" y="41887"/>
                    <a:pt x="45638" y="25574"/>
                    <a:pt x="30890" y="12131"/>
                  </a:cubicBezTo>
                  <a:cubicBezTo>
                    <a:pt x="16143" y="-1311"/>
                    <a:pt x="-40" y="-1311"/>
                    <a:pt x="-40" y="130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5" name="Forma libre: forma 554">
              <a:extLst>
                <a:ext uri="{FF2B5EF4-FFF2-40B4-BE49-F238E27FC236}">
                  <a16:creationId xmlns:a16="http://schemas.microsoft.com/office/drawing/2014/main" id="{4C119B3F-551C-4479-A010-907EBA71CD4B}"/>
                </a:ext>
              </a:extLst>
            </p:cNvPr>
            <p:cNvSpPr/>
            <p:nvPr/>
          </p:nvSpPr>
          <p:spPr>
            <a:xfrm>
              <a:off x="3674337" y="5939580"/>
              <a:ext cx="30703" cy="49409"/>
            </a:xfrm>
            <a:custGeom>
              <a:avLst/>
              <a:gdLst>
                <a:gd name="connsiteX0" fmla="*/ 31 w 30703"/>
                <a:gd name="connsiteY0" fmla="*/ 677 h 49409"/>
                <a:gd name="connsiteX1" fmla="*/ 16866 w 30703"/>
                <a:gd name="connsiteY1" fmla="*/ 23255 h 49409"/>
                <a:gd name="connsiteX2" fmla="*/ 27045 w 30703"/>
                <a:gd name="connsiteY2" fmla="*/ 49356 h 49409"/>
                <a:gd name="connsiteX3" fmla="*/ 25349 w 30703"/>
                <a:gd name="connsiteY3" fmla="*/ 18426 h 49409"/>
                <a:gd name="connsiteX4" fmla="*/ 31 w 30703"/>
                <a:gd name="connsiteY4" fmla="*/ 677 h 4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3" h="49409">
                  <a:moveTo>
                    <a:pt x="31" y="677"/>
                  </a:moveTo>
                  <a:cubicBezTo>
                    <a:pt x="-1014" y="3157"/>
                    <a:pt x="9819" y="10073"/>
                    <a:pt x="16866" y="23255"/>
                  </a:cubicBezTo>
                  <a:cubicBezTo>
                    <a:pt x="23913" y="36436"/>
                    <a:pt x="24305" y="49356"/>
                    <a:pt x="27045" y="49356"/>
                  </a:cubicBezTo>
                  <a:cubicBezTo>
                    <a:pt x="29786" y="49356"/>
                    <a:pt x="34354" y="34739"/>
                    <a:pt x="25349" y="18426"/>
                  </a:cubicBezTo>
                  <a:cubicBezTo>
                    <a:pt x="16344" y="2112"/>
                    <a:pt x="683" y="-1933"/>
                    <a:pt x="31" y="677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6" name="Forma libre: forma 555">
              <a:extLst>
                <a:ext uri="{FF2B5EF4-FFF2-40B4-BE49-F238E27FC236}">
                  <a16:creationId xmlns:a16="http://schemas.microsoft.com/office/drawing/2014/main" id="{B68570D0-C154-4B45-9EEF-D662A6A25CB8}"/>
                </a:ext>
              </a:extLst>
            </p:cNvPr>
            <p:cNvSpPr/>
            <p:nvPr/>
          </p:nvSpPr>
          <p:spPr>
            <a:xfrm>
              <a:off x="3614750" y="5952950"/>
              <a:ext cx="19016" cy="50846"/>
            </a:xfrm>
            <a:custGeom>
              <a:avLst/>
              <a:gdLst>
                <a:gd name="connsiteX0" fmla="*/ 13027 w 19016"/>
                <a:gd name="connsiteY0" fmla="*/ 50734 h 50846"/>
                <a:gd name="connsiteX1" fmla="*/ 17595 w 19016"/>
                <a:gd name="connsiteY1" fmla="*/ 22806 h 50846"/>
                <a:gd name="connsiteX2" fmla="*/ 237 w 19016"/>
                <a:gd name="connsiteY2" fmla="*/ 228 h 50846"/>
                <a:gd name="connsiteX3" fmla="*/ 8198 w 19016"/>
                <a:gd name="connsiteY3" fmla="*/ 25155 h 50846"/>
                <a:gd name="connsiteX4" fmla="*/ 13027 w 19016"/>
                <a:gd name="connsiteY4" fmla="*/ 50734 h 5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16" h="50846">
                  <a:moveTo>
                    <a:pt x="13027" y="50734"/>
                  </a:moveTo>
                  <a:cubicBezTo>
                    <a:pt x="15376" y="51778"/>
                    <a:pt x="21771" y="38988"/>
                    <a:pt x="17595" y="22806"/>
                  </a:cubicBezTo>
                  <a:cubicBezTo>
                    <a:pt x="13418" y="6623"/>
                    <a:pt x="1934" y="-1730"/>
                    <a:pt x="237" y="228"/>
                  </a:cubicBezTo>
                  <a:cubicBezTo>
                    <a:pt x="-1459" y="2185"/>
                    <a:pt x="5066" y="11712"/>
                    <a:pt x="8198" y="25155"/>
                  </a:cubicBezTo>
                  <a:cubicBezTo>
                    <a:pt x="11330" y="38597"/>
                    <a:pt x="10678" y="49951"/>
                    <a:pt x="13027" y="50734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7" name="Forma libre: forma 556">
              <a:extLst>
                <a:ext uri="{FF2B5EF4-FFF2-40B4-BE49-F238E27FC236}">
                  <a16:creationId xmlns:a16="http://schemas.microsoft.com/office/drawing/2014/main" id="{BB8F22C5-37A8-44F4-AF5E-CF8C636339BC}"/>
                </a:ext>
              </a:extLst>
            </p:cNvPr>
            <p:cNvSpPr/>
            <p:nvPr/>
          </p:nvSpPr>
          <p:spPr>
            <a:xfrm>
              <a:off x="3754743" y="5857043"/>
              <a:ext cx="57179" cy="20350"/>
            </a:xfrm>
            <a:custGeom>
              <a:avLst/>
              <a:gdLst>
                <a:gd name="connsiteX0" fmla="*/ 17 w 57179"/>
                <a:gd name="connsiteY0" fmla="*/ 5563 h 20350"/>
                <a:gd name="connsiteX1" fmla="*/ 28990 w 57179"/>
                <a:gd name="connsiteY1" fmla="*/ 10914 h 20350"/>
                <a:gd name="connsiteX2" fmla="*/ 56918 w 57179"/>
                <a:gd name="connsiteY2" fmla="*/ 19919 h 20350"/>
                <a:gd name="connsiteX3" fmla="*/ 30817 w 57179"/>
                <a:gd name="connsiteY3" fmla="*/ 1517 h 20350"/>
                <a:gd name="connsiteX4" fmla="*/ 17 w 57179"/>
                <a:gd name="connsiteY4" fmla="*/ 5563 h 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79" h="20350">
                  <a:moveTo>
                    <a:pt x="17" y="5563"/>
                  </a:moveTo>
                  <a:cubicBezTo>
                    <a:pt x="670" y="8304"/>
                    <a:pt x="13851" y="6868"/>
                    <a:pt x="28990" y="10914"/>
                  </a:cubicBezTo>
                  <a:cubicBezTo>
                    <a:pt x="44129" y="14959"/>
                    <a:pt x="55091" y="22007"/>
                    <a:pt x="56918" y="19919"/>
                  </a:cubicBezTo>
                  <a:cubicBezTo>
                    <a:pt x="58745" y="17831"/>
                    <a:pt x="49218" y="5954"/>
                    <a:pt x="30817" y="1517"/>
                  </a:cubicBezTo>
                  <a:cubicBezTo>
                    <a:pt x="12415" y="-2920"/>
                    <a:pt x="-1027" y="3214"/>
                    <a:pt x="17" y="556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8" name="Forma libre: forma 557">
              <a:extLst>
                <a:ext uri="{FF2B5EF4-FFF2-40B4-BE49-F238E27FC236}">
                  <a16:creationId xmlns:a16="http://schemas.microsoft.com/office/drawing/2014/main" id="{ADCC675B-28E6-483D-BC54-5273C705D87D}"/>
                </a:ext>
              </a:extLst>
            </p:cNvPr>
            <p:cNvSpPr/>
            <p:nvPr/>
          </p:nvSpPr>
          <p:spPr>
            <a:xfrm>
              <a:off x="3612286" y="5659460"/>
              <a:ext cx="643267" cy="498535"/>
            </a:xfrm>
            <a:custGeom>
              <a:avLst/>
              <a:gdLst>
                <a:gd name="connsiteX0" fmla="*/ 365379 w 643267"/>
                <a:gd name="connsiteY0" fmla="*/ -53 h 498535"/>
                <a:gd name="connsiteX1" fmla="*/ 321137 w 643267"/>
                <a:gd name="connsiteY1" fmla="*/ 288236 h 498535"/>
                <a:gd name="connsiteX2" fmla="*/ -40 w 643267"/>
                <a:gd name="connsiteY2" fmla="*/ 392642 h 498535"/>
                <a:gd name="connsiteX3" fmla="*/ 555788 w 643267"/>
                <a:gd name="connsiteY3" fmla="*/ 498482 h 498535"/>
                <a:gd name="connsiteX4" fmla="*/ 643228 w 643267"/>
                <a:gd name="connsiteY4" fmla="*/ 52150 h 49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267" h="498535">
                  <a:moveTo>
                    <a:pt x="365379" y="-53"/>
                  </a:moveTo>
                  <a:lnTo>
                    <a:pt x="321137" y="288236"/>
                  </a:lnTo>
                  <a:cubicBezTo>
                    <a:pt x="321137" y="288236"/>
                    <a:pt x="13272" y="340439"/>
                    <a:pt x="-40" y="392642"/>
                  </a:cubicBezTo>
                  <a:lnTo>
                    <a:pt x="555788" y="498482"/>
                  </a:lnTo>
                  <a:lnTo>
                    <a:pt x="643228" y="52150"/>
                  </a:ln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9" name="Forma libre: forma 558">
              <a:extLst>
                <a:ext uri="{FF2B5EF4-FFF2-40B4-BE49-F238E27FC236}">
                  <a16:creationId xmlns:a16="http://schemas.microsoft.com/office/drawing/2014/main" id="{BBEE3A1D-147C-4235-80CC-533D4B9D004C}"/>
                </a:ext>
              </a:extLst>
            </p:cNvPr>
            <p:cNvSpPr/>
            <p:nvPr/>
          </p:nvSpPr>
          <p:spPr>
            <a:xfrm>
              <a:off x="4079823" y="5954527"/>
              <a:ext cx="43163" cy="43352"/>
            </a:xfrm>
            <a:custGeom>
              <a:avLst/>
              <a:gdLst>
                <a:gd name="connsiteX0" fmla="*/ 30829 w 43163"/>
                <a:gd name="connsiteY0" fmla="*/ 1783 h 43352"/>
                <a:gd name="connsiteX1" fmla="*/ 41531 w 43163"/>
                <a:gd name="connsiteY1" fmla="*/ 30625 h 43352"/>
                <a:gd name="connsiteX2" fmla="*/ 12950 w 43163"/>
                <a:gd name="connsiteY2" fmla="*/ 41587 h 43352"/>
                <a:gd name="connsiteX3" fmla="*/ 1726 w 43163"/>
                <a:gd name="connsiteY3" fmla="*/ 10918 h 43352"/>
                <a:gd name="connsiteX4" fmla="*/ 32656 w 43163"/>
                <a:gd name="connsiteY4" fmla="*/ 2827 h 4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3" h="43352">
                  <a:moveTo>
                    <a:pt x="30829" y="1783"/>
                  </a:moveTo>
                  <a:cubicBezTo>
                    <a:pt x="41204" y="7277"/>
                    <a:pt x="45811" y="19688"/>
                    <a:pt x="41531" y="30625"/>
                  </a:cubicBezTo>
                  <a:cubicBezTo>
                    <a:pt x="36454" y="41313"/>
                    <a:pt x="23873" y="46142"/>
                    <a:pt x="12950" y="41587"/>
                  </a:cubicBezTo>
                  <a:cubicBezTo>
                    <a:pt x="1909" y="35740"/>
                    <a:pt x="-2933" y="22507"/>
                    <a:pt x="1726" y="10918"/>
                  </a:cubicBezTo>
                  <a:cubicBezTo>
                    <a:pt x="8251" y="425"/>
                    <a:pt x="21837" y="-3124"/>
                    <a:pt x="32656" y="2827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0" name="Forma libre: forma 559">
              <a:extLst>
                <a:ext uri="{FF2B5EF4-FFF2-40B4-BE49-F238E27FC236}">
                  <a16:creationId xmlns:a16="http://schemas.microsoft.com/office/drawing/2014/main" id="{6E451256-DEC7-4337-B230-86456FCA73FA}"/>
                </a:ext>
              </a:extLst>
            </p:cNvPr>
            <p:cNvSpPr/>
            <p:nvPr/>
          </p:nvSpPr>
          <p:spPr>
            <a:xfrm>
              <a:off x="3612286" y="6028011"/>
              <a:ext cx="564311" cy="129853"/>
            </a:xfrm>
            <a:custGeom>
              <a:avLst/>
              <a:gdLst>
                <a:gd name="connsiteX0" fmla="*/ 555788 w 564311"/>
                <a:gd name="connsiteY0" fmla="*/ 129801 h 129853"/>
                <a:gd name="connsiteX1" fmla="*/ 564271 w 564311"/>
                <a:gd name="connsiteY1" fmla="*/ 86603 h 129853"/>
                <a:gd name="connsiteX2" fmla="*/ 27236 w 564311"/>
                <a:gd name="connsiteY2" fmla="*/ -53 h 129853"/>
                <a:gd name="connsiteX3" fmla="*/ -40 w 564311"/>
                <a:gd name="connsiteY3" fmla="*/ 23960 h 12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311" h="129853">
                  <a:moveTo>
                    <a:pt x="555788" y="129801"/>
                  </a:moveTo>
                  <a:lnTo>
                    <a:pt x="564271" y="86603"/>
                  </a:lnTo>
                  <a:lnTo>
                    <a:pt x="27236" y="-53"/>
                  </a:lnTo>
                  <a:cubicBezTo>
                    <a:pt x="27236" y="-53"/>
                    <a:pt x="482" y="5950"/>
                    <a:pt x="-40" y="2396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1" name="Forma libre: forma 560">
              <a:extLst>
                <a:ext uri="{FF2B5EF4-FFF2-40B4-BE49-F238E27FC236}">
                  <a16:creationId xmlns:a16="http://schemas.microsoft.com/office/drawing/2014/main" id="{63D29830-4974-4283-B63E-737F837C9D7E}"/>
                </a:ext>
              </a:extLst>
            </p:cNvPr>
            <p:cNvSpPr/>
            <p:nvPr/>
          </p:nvSpPr>
          <p:spPr>
            <a:xfrm>
              <a:off x="3924980" y="5941854"/>
              <a:ext cx="45178" cy="42591"/>
            </a:xfrm>
            <a:custGeom>
              <a:avLst/>
              <a:gdLst>
                <a:gd name="connsiteX0" fmla="*/ -39 w 45178"/>
                <a:gd name="connsiteY0" fmla="*/ 1274 h 42591"/>
                <a:gd name="connsiteX1" fmla="*/ 24627 w 45178"/>
                <a:gd name="connsiteY1" fmla="*/ 19023 h 42591"/>
                <a:gd name="connsiteX2" fmla="*/ 43942 w 45178"/>
                <a:gd name="connsiteY2" fmla="*/ 42515 h 42591"/>
                <a:gd name="connsiteX3" fmla="*/ 30891 w 45178"/>
                <a:gd name="connsiteY3" fmla="*/ 12106 h 42591"/>
                <a:gd name="connsiteX4" fmla="*/ -39 w 45178"/>
                <a:gd name="connsiteY4" fmla="*/ 1274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8" h="42591">
                  <a:moveTo>
                    <a:pt x="-39" y="1274"/>
                  </a:moveTo>
                  <a:cubicBezTo>
                    <a:pt x="-39" y="4015"/>
                    <a:pt x="13012" y="7800"/>
                    <a:pt x="24627" y="19023"/>
                  </a:cubicBezTo>
                  <a:cubicBezTo>
                    <a:pt x="36242" y="30247"/>
                    <a:pt x="41201" y="43167"/>
                    <a:pt x="43942" y="42515"/>
                  </a:cubicBezTo>
                  <a:cubicBezTo>
                    <a:pt x="46682" y="41862"/>
                    <a:pt x="45638" y="25418"/>
                    <a:pt x="30891" y="12106"/>
                  </a:cubicBezTo>
                  <a:cubicBezTo>
                    <a:pt x="16144" y="-1205"/>
                    <a:pt x="-170" y="-1336"/>
                    <a:pt x="-39" y="1274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2" name="Forma libre: forma 561">
              <a:extLst>
                <a:ext uri="{FF2B5EF4-FFF2-40B4-BE49-F238E27FC236}">
                  <a16:creationId xmlns:a16="http://schemas.microsoft.com/office/drawing/2014/main" id="{3489105D-A968-4BD4-B512-9969C44EFBC5}"/>
                </a:ext>
              </a:extLst>
            </p:cNvPr>
            <p:cNvSpPr/>
            <p:nvPr/>
          </p:nvSpPr>
          <p:spPr>
            <a:xfrm>
              <a:off x="3862659" y="5955502"/>
              <a:ext cx="30608" cy="49408"/>
            </a:xfrm>
            <a:custGeom>
              <a:avLst/>
              <a:gdLst>
                <a:gd name="connsiteX0" fmla="*/ 31 w 30608"/>
                <a:gd name="connsiteY0" fmla="*/ 677 h 49408"/>
                <a:gd name="connsiteX1" fmla="*/ 16866 w 30608"/>
                <a:gd name="connsiteY1" fmla="*/ 23254 h 49408"/>
                <a:gd name="connsiteX2" fmla="*/ 26915 w 30608"/>
                <a:gd name="connsiteY2" fmla="*/ 49356 h 49408"/>
                <a:gd name="connsiteX3" fmla="*/ 25349 w 30608"/>
                <a:gd name="connsiteY3" fmla="*/ 18426 h 49408"/>
                <a:gd name="connsiteX4" fmla="*/ 31 w 30608"/>
                <a:gd name="connsiteY4" fmla="*/ 677 h 4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08" h="49408">
                  <a:moveTo>
                    <a:pt x="31" y="677"/>
                  </a:moveTo>
                  <a:cubicBezTo>
                    <a:pt x="-1014" y="3157"/>
                    <a:pt x="9819" y="9943"/>
                    <a:pt x="16866" y="23254"/>
                  </a:cubicBezTo>
                  <a:cubicBezTo>
                    <a:pt x="23913" y="36566"/>
                    <a:pt x="24305" y="49356"/>
                    <a:pt x="26915" y="49356"/>
                  </a:cubicBezTo>
                  <a:cubicBezTo>
                    <a:pt x="29525" y="49356"/>
                    <a:pt x="34354" y="34739"/>
                    <a:pt x="25349" y="18426"/>
                  </a:cubicBezTo>
                  <a:cubicBezTo>
                    <a:pt x="16344" y="2112"/>
                    <a:pt x="31" y="-1933"/>
                    <a:pt x="31" y="677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3" name="Forma libre: forma 562">
              <a:extLst>
                <a:ext uri="{FF2B5EF4-FFF2-40B4-BE49-F238E27FC236}">
                  <a16:creationId xmlns:a16="http://schemas.microsoft.com/office/drawing/2014/main" id="{ED656B78-E3DC-4DF0-8BA4-7FB302AD1312}"/>
                </a:ext>
              </a:extLst>
            </p:cNvPr>
            <p:cNvSpPr/>
            <p:nvPr/>
          </p:nvSpPr>
          <p:spPr>
            <a:xfrm>
              <a:off x="3802714" y="5968871"/>
              <a:ext cx="18983" cy="50846"/>
            </a:xfrm>
            <a:custGeom>
              <a:avLst/>
              <a:gdLst>
                <a:gd name="connsiteX0" fmla="*/ 12993 w 18983"/>
                <a:gd name="connsiteY0" fmla="*/ 50734 h 50846"/>
                <a:gd name="connsiteX1" fmla="*/ 17561 w 18983"/>
                <a:gd name="connsiteY1" fmla="*/ 22806 h 50846"/>
                <a:gd name="connsiteX2" fmla="*/ 203 w 18983"/>
                <a:gd name="connsiteY2" fmla="*/ 228 h 50846"/>
                <a:gd name="connsiteX3" fmla="*/ 8164 w 18983"/>
                <a:gd name="connsiteY3" fmla="*/ 25155 h 50846"/>
                <a:gd name="connsiteX4" fmla="*/ 12993 w 18983"/>
                <a:gd name="connsiteY4" fmla="*/ 50734 h 5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83" h="50846">
                  <a:moveTo>
                    <a:pt x="12993" y="50734"/>
                  </a:moveTo>
                  <a:cubicBezTo>
                    <a:pt x="15342" y="51778"/>
                    <a:pt x="21737" y="38988"/>
                    <a:pt x="17561" y="22806"/>
                  </a:cubicBezTo>
                  <a:cubicBezTo>
                    <a:pt x="13384" y="6623"/>
                    <a:pt x="1769" y="-1730"/>
                    <a:pt x="203" y="228"/>
                  </a:cubicBezTo>
                  <a:cubicBezTo>
                    <a:pt x="-1363" y="2185"/>
                    <a:pt x="5032" y="11712"/>
                    <a:pt x="8164" y="25155"/>
                  </a:cubicBezTo>
                  <a:cubicBezTo>
                    <a:pt x="11296" y="38597"/>
                    <a:pt x="10252" y="49951"/>
                    <a:pt x="12993" y="50734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4" name="Forma libre: forma 563">
              <a:extLst>
                <a:ext uri="{FF2B5EF4-FFF2-40B4-BE49-F238E27FC236}">
                  <a16:creationId xmlns:a16="http://schemas.microsoft.com/office/drawing/2014/main" id="{EEC51AB0-CA36-4480-AFBD-1BB4F4014956}"/>
                </a:ext>
              </a:extLst>
            </p:cNvPr>
            <p:cNvSpPr/>
            <p:nvPr/>
          </p:nvSpPr>
          <p:spPr>
            <a:xfrm>
              <a:off x="3942253" y="5872964"/>
              <a:ext cx="57338" cy="20303"/>
            </a:xfrm>
            <a:custGeom>
              <a:avLst/>
              <a:gdLst>
                <a:gd name="connsiteX0" fmla="*/ 46 w 57338"/>
                <a:gd name="connsiteY0" fmla="*/ 5563 h 20303"/>
                <a:gd name="connsiteX1" fmla="*/ 29148 w 57338"/>
                <a:gd name="connsiteY1" fmla="*/ 10783 h 20303"/>
                <a:gd name="connsiteX2" fmla="*/ 57077 w 57338"/>
                <a:gd name="connsiteY2" fmla="*/ 19919 h 20303"/>
                <a:gd name="connsiteX3" fmla="*/ 30976 w 57338"/>
                <a:gd name="connsiteY3" fmla="*/ 1517 h 20303"/>
                <a:gd name="connsiteX4" fmla="*/ 46 w 57338"/>
                <a:gd name="connsiteY4" fmla="*/ 5563 h 2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38" h="20303">
                  <a:moveTo>
                    <a:pt x="46" y="5563"/>
                  </a:moveTo>
                  <a:cubicBezTo>
                    <a:pt x="829" y="8304"/>
                    <a:pt x="13879" y="6868"/>
                    <a:pt x="29148" y="10783"/>
                  </a:cubicBezTo>
                  <a:cubicBezTo>
                    <a:pt x="44418" y="14699"/>
                    <a:pt x="55250" y="21876"/>
                    <a:pt x="57077" y="19919"/>
                  </a:cubicBezTo>
                  <a:cubicBezTo>
                    <a:pt x="58904" y="17961"/>
                    <a:pt x="49377" y="5954"/>
                    <a:pt x="30976" y="1517"/>
                  </a:cubicBezTo>
                  <a:cubicBezTo>
                    <a:pt x="12574" y="-2920"/>
                    <a:pt x="-1260" y="3214"/>
                    <a:pt x="46" y="556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5" name="Forma libre: forma 564">
              <a:extLst>
                <a:ext uri="{FF2B5EF4-FFF2-40B4-BE49-F238E27FC236}">
                  <a16:creationId xmlns:a16="http://schemas.microsoft.com/office/drawing/2014/main" id="{4BD83179-562C-4700-9303-851919F1CB60}"/>
                </a:ext>
              </a:extLst>
            </p:cNvPr>
            <p:cNvSpPr/>
            <p:nvPr/>
          </p:nvSpPr>
          <p:spPr>
            <a:xfrm>
              <a:off x="3736007" y="4162417"/>
              <a:ext cx="2077275" cy="1678577"/>
            </a:xfrm>
            <a:custGeom>
              <a:avLst/>
              <a:gdLst>
                <a:gd name="connsiteX0" fmla="*/ 1546987 w 2077275"/>
                <a:gd name="connsiteY0" fmla="*/ -53 h 1678577"/>
                <a:gd name="connsiteX1" fmla="*/ 445510 w 2077275"/>
                <a:gd name="connsiteY1" fmla="*/ 12345 h 1678577"/>
                <a:gd name="connsiteX2" fmla="*/ 152653 w 2077275"/>
                <a:gd name="connsiteY2" fmla="*/ 316817 h 1678577"/>
                <a:gd name="connsiteX3" fmla="*/ -40 w 2077275"/>
                <a:gd name="connsiteY3" fmla="*/ 1606224 h 1678577"/>
                <a:gd name="connsiteX4" fmla="*/ 349979 w 2077275"/>
                <a:gd name="connsiteY4" fmla="*/ 1678524 h 1678577"/>
                <a:gd name="connsiteX5" fmla="*/ 587502 w 2077275"/>
                <a:gd name="connsiteY5" fmla="*/ 557602 h 1678577"/>
                <a:gd name="connsiteX6" fmla="*/ 1610022 w 2077275"/>
                <a:gd name="connsiteY6" fmla="*/ 606020 h 1678577"/>
                <a:gd name="connsiteX7" fmla="*/ 1946729 w 2077275"/>
                <a:gd name="connsiteY7" fmla="*/ 619071 h 1678577"/>
                <a:gd name="connsiteX8" fmla="*/ 2077236 w 2077275"/>
                <a:gd name="connsiteY8" fmla="*/ 234076 h 167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7275" h="1678577">
                  <a:moveTo>
                    <a:pt x="1546987" y="-53"/>
                  </a:moveTo>
                  <a:cubicBezTo>
                    <a:pt x="1546987" y="-53"/>
                    <a:pt x="536082" y="16391"/>
                    <a:pt x="445510" y="12345"/>
                  </a:cubicBezTo>
                  <a:cubicBezTo>
                    <a:pt x="253665" y="3732"/>
                    <a:pt x="178755" y="133195"/>
                    <a:pt x="152653" y="316817"/>
                  </a:cubicBezTo>
                  <a:cubicBezTo>
                    <a:pt x="144562" y="373066"/>
                    <a:pt x="-40" y="1606224"/>
                    <a:pt x="-40" y="1606224"/>
                  </a:cubicBezTo>
                  <a:lnTo>
                    <a:pt x="349979" y="1678524"/>
                  </a:lnTo>
                  <a:lnTo>
                    <a:pt x="587502" y="557602"/>
                  </a:lnTo>
                  <a:cubicBezTo>
                    <a:pt x="587502" y="557602"/>
                    <a:pt x="1521799" y="591012"/>
                    <a:pt x="1610022" y="606020"/>
                  </a:cubicBezTo>
                  <a:cubicBezTo>
                    <a:pt x="1717559" y="624422"/>
                    <a:pt x="1865815" y="681584"/>
                    <a:pt x="1946729" y="619071"/>
                  </a:cubicBezTo>
                  <a:cubicBezTo>
                    <a:pt x="2027643" y="556558"/>
                    <a:pt x="2077236" y="234076"/>
                    <a:pt x="2077236" y="23407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6" name="Forma libre: forma 565">
              <a:extLst>
                <a:ext uri="{FF2B5EF4-FFF2-40B4-BE49-F238E27FC236}">
                  <a16:creationId xmlns:a16="http://schemas.microsoft.com/office/drawing/2014/main" id="{A57A788B-622F-4BF4-AC93-E2A025BC435A}"/>
                </a:ext>
              </a:extLst>
            </p:cNvPr>
            <p:cNvSpPr/>
            <p:nvPr/>
          </p:nvSpPr>
          <p:spPr>
            <a:xfrm>
              <a:off x="3919369" y="4162026"/>
              <a:ext cx="2077275" cy="1717468"/>
            </a:xfrm>
            <a:custGeom>
              <a:avLst/>
              <a:gdLst>
                <a:gd name="connsiteX0" fmla="*/ 1441929 w 2077275"/>
                <a:gd name="connsiteY0" fmla="*/ -53 h 1717468"/>
                <a:gd name="connsiteX1" fmla="*/ 445380 w 2077275"/>
                <a:gd name="connsiteY1" fmla="*/ 10649 h 1717468"/>
                <a:gd name="connsiteX2" fmla="*/ 152653 w 2077275"/>
                <a:gd name="connsiteY2" fmla="*/ 315121 h 1717468"/>
                <a:gd name="connsiteX3" fmla="*/ -40 w 2077275"/>
                <a:gd name="connsiteY3" fmla="*/ 1641852 h 1717468"/>
                <a:gd name="connsiteX4" fmla="*/ 341235 w 2077275"/>
                <a:gd name="connsiteY4" fmla="*/ 1717416 h 1717468"/>
                <a:gd name="connsiteX5" fmla="*/ 587502 w 2077275"/>
                <a:gd name="connsiteY5" fmla="*/ 555906 h 1717468"/>
                <a:gd name="connsiteX6" fmla="*/ 1610022 w 2077275"/>
                <a:gd name="connsiteY6" fmla="*/ 604324 h 1717468"/>
                <a:gd name="connsiteX7" fmla="*/ 1946729 w 2077275"/>
                <a:gd name="connsiteY7" fmla="*/ 617374 h 1717468"/>
                <a:gd name="connsiteX8" fmla="*/ 2077236 w 2077275"/>
                <a:gd name="connsiteY8" fmla="*/ 232379 h 17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7275" h="1717468">
                  <a:moveTo>
                    <a:pt x="1441929" y="-53"/>
                  </a:moveTo>
                  <a:cubicBezTo>
                    <a:pt x="1441929" y="-53"/>
                    <a:pt x="536082" y="14825"/>
                    <a:pt x="445380" y="10649"/>
                  </a:cubicBezTo>
                  <a:cubicBezTo>
                    <a:pt x="253665" y="2035"/>
                    <a:pt x="178754" y="131498"/>
                    <a:pt x="152653" y="315121"/>
                  </a:cubicBezTo>
                  <a:cubicBezTo>
                    <a:pt x="144562" y="371369"/>
                    <a:pt x="-40" y="1641852"/>
                    <a:pt x="-40" y="1641852"/>
                  </a:cubicBezTo>
                  <a:lnTo>
                    <a:pt x="341235" y="1717416"/>
                  </a:lnTo>
                  <a:lnTo>
                    <a:pt x="587502" y="555906"/>
                  </a:lnTo>
                  <a:cubicBezTo>
                    <a:pt x="587502" y="555906"/>
                    <a:pt x="1521799" y="589315"/>
                    <a:pt x="1610022" y="604324"/>
                  </a:cubicBezTo>
                  <a:cubicBezTo>
                    <a:pt x="1717559" y="622725"/>
                    <a:pt x="1865815" y="679887"/>
                    <a:pt x="1946729" y="617374"/>
                  </a:cubicBezTo>
                  <a:cubicBezTo>
                    <a:pt x="2027643" y="554862"/>
                    <a:pt x="2077236" y="232379"/>
                    <a:pt x="2077236" y="232379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7" name="Forma libre: forma 566">
              <a:extLst>
                <a:ext uri="{FF2B5EF4-FFF2-40B4-BE49-F238E27FC236}">
                  <a16:creationId xmlns:a16="http://schemas.microsoft.com/office/drawing/2014/main" id="{4359ECBD-269A-4E78-81CA-9D93D16AC20F}"/>
                </a:ext>
              </a:extLst>
            </p:cNvPr>
            <p:cNvSpPr/>
            <p:nvPr/>
          </p:nvSpPr>
          <p:spPr>
            <a:xfrm>
              <a:off x="3919131" y="4171930"/>
              <a:ext cx="515870" cy="1622865"/>
            </a:xfrm>
            <a:custGeom>
              <a:avLst/>
              <a:gdLst>
                <a:gd name="connsiteX0" fmla="*/ 515831 w 515870"/>
                <a:gd name="connsiteY0" fmla="*/ 1397 h 1622865"/>
                <a:gd name="connsiteX1" fmla="*/ 511002 w 515870"/>
                <a:gd name="connsiteY1" fmla="*/ 1397 h 1622865"/>
                <a:gd name="connsiteX2" fmla="*/ 496777 w 515870"/>
                <a:gd name="connsiteY2" fmla="*/ 1397 h 1622865"/>
                <a:gd name="connsiteX3" fmla="*/ 442616 w 515870"/>
                <a:gd name="connsiteY3" fmla="*/ 4268 h 1622865"/>
                <a:gd name="connsiteX4" fmla="*/ 358178 w 515870"/>
                <a:gd name="connsiteY4" fmla="*/ 18885 h 1622865"/>
                <a:gd name="connsiteX5" fmla="*/ 307411 w 515870"/>
                <a:gd name="connsiteY5" fmla="*/ 35198 h 1622865"/>
                <a:gd name="connsiteX6" fmla="*/ 255209 w 515870"/>
                <a:gd name="connsiteY6" fmla="*/ 63518 h 1622865"/>
                <a:gd name="connsiteX7" fmla="*/ 233022 w 515870"/>
                <a:gd name="connsiteY7" fmla="*/ 85835 h 1622865"/>
                <a:gd name="connsiteX8" fmla="*/ 216057 w 515870"/>
                <a:gd name="connsiteY8" fmla="*/ 114677 h 1622865"/>
                <a:gd name="connsiteX9" fmla="*/ 191130 w 515870"/>
                <a:gd name="connsiteY9" fmla="*/ 181366 h 1622865"/>
                <a:gd name="connsiteX10" fmla="*/ 164115 w 515870"/>
                <a:gd name="connsiteY10" fmla="*/ 337191 h 1622865"/>
                <a:gd name="connsiteX11" fmla="*/ 117916 w 515870"/>
                <a:gd name="connsiteY11" fmla="*/ 697390 h 1622865"/>
                <a:gd name="connsiteX12" fmla="*/ 38437 w 515870"/>
                <a:gd name="connsiteY12" fmla="*/ 1352272 h 1622865"/>
                <a:gd name="connsiteX13" fmla="*/ 11422 w 515870"/>
                <a:gd name="connsiteY13" fmla="*/ 1550381 h 1622865"/>
                <a:gd name="connsiteX14" fmla="*/ 3331 w 515870"/>
                <a:gd name="connsiteY14" fmla="*/ 1604150 h 1622865"/>
                <a:gd name="connsiteX15" fmla="*/ 1112 w 515870"/>
                <a:gd name="connsiteY15" fmla="*/ 1618114 h 1622865"/>
                <a:gd name="connsiteX16" fmla="*/ 68 w 515870"/>
                <a:gd name="connsiteY16" fmla="*/ 1622813 h 1622865"/>
                <a:gd name="connsiteX17" fmla="*/ 68 w 515870"/>
                <a:gd name="connsiteY17" fmla="*/ 1617984 h 1622865"/>
                <a:gd name="connsiteX18" fmla="*/ 1765 w 515870"/>
                <a:gd name="connsiteY18" fmla="*/ 1604020 h 1622865"/>
                <a:gd name="connsiteX19" fmla="*/ 8551 w 515870"/>
                <a:gd name="connsiteY19" fmla="*/ 1549990 h 1622865"/>
                <a:gd name="connsiteX20" fmla="*/ 33478 w 515870"/>
                <a:gd name="connsiteY20" fmla="*/ 1351620 h 1622865"/>
                <a:gd name="connsiteX21" fmla="*/ 110868 w 515870"/>
                <a:gd name="connsiteY21" fmla="*/ 696476 h 1622865"/>
                <a:gd name="connsiteX22" fmla="*/ 157589 w 515870"/>
                <a:gd name="connsiteY22" fmla="*/ 336408 h 1622865"/>
                <a:gd name="connsiteX23" fmla="*/ 185518 w 515870"/>
                <a:gd name="connsiteY23" fmla="*/ 179800 h 1622865"/>
                <a:gd name="connsiteX24" fmla="*/ 211619 w 515870"/>
                <a:gd name="connsiteY24" fmla="*/ 112328 h 1622865"/>
                <a:gd name="connsiteX25" fmla="*/ 229238 w 515870"/>
                <a:gd name="connsiteY25" fmla="*/ 82964 h 1622865"/>
                <a:gd name="connsiteX26" fmla="*/ 252598 w 515870"/>
                <a:gd name="connsiteY26" fmla="*/ 59733 h 1622865"/>
                <a:gd name="connsiteX27" fmla="*/ 306106 w 515870"/>
                <a:gd name="connsiteY27" fmla="*/ 31152 h 1622865"/>
                <a:gd name="connsiteX28" fmla="*/ 357526 w 515870"/>
                <a:gd name="connsiteY28" fmla="*/ 15231 h 1622865"/>
                <a:gd name="connsiteX29" fmla="*/ 442616 w 515870"/>
                <a:gd name="connsiteY29" fmla="*/ 2180 h 1622865"/>
                <a:gd name="connsiteX30" fmla="*/ 515831 w 515870"/>
                <a:gd name="connsiteY30" fmla="*/ 1397 h 16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5870" h="1622865">
                  <a:moveTo>
                    <a:pt x="515831" y="1397"/>
                  </a:moveTo>
                  <a:cubicBezTo>
                    <a:pt x="514225" y="1619"/>
                    <a:pt x="512607" y="1619"/>
                    <a:pt x="511002" y="1397"/>
                  </a:cubicBezTo>
                  <a:lnTo>
                    <a:pt x="496777" y="1397"/>
                  </a:lnTo>
                  <a:cubicBezTo>
                    <a:pt x="484378" y="1397"/>
                    <a:pt x="466107" y="1397"/>
                    <a:pt x="442616" y="4268"/>
                  </a:cubicBezTo>
                  <a:cubicBezTo>
                    <a:pt x="414140" y="7035"/>
                    <a:pt x="385924" y="11916"/>
                    <a:pt x="358178" y="18885"/>
                  </a:cubicBezTo>
                  <a:cubicBezTo>
                    <a:pt x="340899" y="23140"/>
                    <a:pt x="323933" y="28595"/>
                    <a:pt x="307411" y="35198"/>
                  </a:cubicBezTo>
                  <a:cubicBezTo>
                    <a:pt x="288775" y="42154"/>
                    <a:pt x="271196" y="51681"/>
                    <a:pt x="255209" y="63518"/>
                  </a:cubicBezTo>
                  <a:cubicBezTo>
                    <a:pt x="246778" y="69848"/>
                    <a:pt x="239300" y="77365"/>
                    <a:pt x="233022" y="85835"/>
                  </a:cubicBezTo>
                  <a:cubicBezTo>
                    <a:pt x="226732" y="95062"/>
                    <a:pt x="221055" y="104693"/>
                    <a:pt x="216057" y="114677"/>
                  </a:cubicBezTo>
                  <a:cubicBezTo>
                    <a:pt x="205551" y="136028"/>
                    <a:pt x="197198" y="158357"/>
                    <a:pt x="191130" y="181366"/>
                  </a:cubicBezTo>
                  <a:cubicBezTo>
                    <a:pt x="178888" y="232694"/>
                    <a:pt x="169857" y="284740"/>
                    <a:pt x="164115" y="337191"/>
                  </a:cubicBezTo>
                  <a:cubicBezTo>
                    <a:pt x="148846" y="447730"/>
                    <a:pt x="133446" y="569493"/>
                    <a:pt x="117916" y="697390"/>
                  </a:cubicBezTo>
                  <a:cubicBezTo>
                    <a:pt x="87116" y="953183"/>
                    <a:pt x="60362" y="1184832"/>
                    <a:pt x="38437" y="1352272"/>
                  </a:cubicBezTo>
                  <a:cubicBezTo>
                    <a:pt x="27605" y="1436058"/>
                    <a:pt x="18208" y="1503660"/>
                    <a:pt x="11422" y="1550381"/>
                  </a:cubicBezTo>
                  <a:cubicBezTo>
                    <a:pt x="8029" y="1573481"/>
                    <a:pt x="5288" y="1591491"/>
                    <a:pt x="3331" y="1604150"/>
                  </a:cubicBezTo>
                  <a:lnTo>
                    <a:pt x="1112" y="1618114"/>
                  </a:lnTo>
                  <a:cubicBezTo>
                    <a:pt x="955" y="1619720"/>
                    <a:pt x="603" y="1621299"/>
                    <a:pt x="68" y="1622813"/>
                  </a:cubicBezTo>
                  <a:cubicBezTo>
                    <a:pt x="-76" y="1621207"/>
                    <a:pt x="-76" y="1619589"/>
                    <a:pt x="68" y="1617984"/>
                  </a:cubicBezTo>
                  <a:cubicBezTo>
                    <a:pt x="68" y="1614460"/>
                    <a:pt x="1112" y="1609892"/>
                    <a:pt x="1765" y="1604020"/>
                  </a:cubicBezTo>
                  <a:cubicBezTo>
                    <a:pt x="3331" y="1590969"/>
                    <a:pt x="5680" y="1573090"/>
                    <a:pt x="8551" y="1549990"/>
                  </a:cubicBezTo>
                  <a:cubicBezTo>
                    <a:pt x="14554" y="1502747"/>
                    <a:pt x="23037" y="1435144"/>
                    <a:pt x="33478" y="1351620"/>
                  </a:cubicBezTo>
                  <a:cubicBezTo>
                    <a:pt x="53315" y="1183657"/>
                    <a:pt x="80591" y="952269"/>
                    <a:pt x="110868" y="696476"/>
                  </a:cubicBezTo>
                  <a:cubicBezTo>
                    <a:pt x="126398" y="568710"/>
                    <a:pt x="142059" y="446947"/>
                    <a:pt x="157589" y="336408"/>
                  </a:cubicBezTo>
                  <a:cubicBezTo>
                    <a:pt x="163541" y="283657"/>
                    <a:pt x="172872" y="231350"/>
                    <a:pt x="185518" y="179800"/>
                  </a:cubicBezTo>
                  <a:cubicBezTo>
                    <a:pt x="191939" y="156491"/>
                    <a:pt x="200683" y="133887"/>
                    <a:pt x="211619" y="112328"/>
                  </a:cubicBezTo>
                  <a:cubicBezTo>
                    <a:pt x="216748" y="102109"/>
                    <a:pt x="222634" y="92295"/>
                    <a:pt x="229238" y="82964"/>
                  </a:cubicBezTo>
                  <a:cubicBezTo>
                    <a:pt x="235802" y="74089"/>
                    <a:pt x="243685" y="66259"/>
                    <a:pt x="252598" y="59733"/>
                  </a:cubicBezTo>
                  <a:cubicBezTo>
                    <a:pt x="269029" y="47779"/>
                    <a:pt x="287039" y="38161"/>
                    <a:pt x="306106" y="31152"/>
                  </a:cubicBezTo>
                  <a:cubicBezTo>
                    <a:pt x="322863" y="24679"/>
                    <a:pt x="340038" y="19368"/>
                    <a:pt x="357526" y="15231"/>
                  </a:cubicBezTo>
                  <a:cubicBezTo>
                    <a:pt x="385506" y="8666"/>
                    <a:pt x="413957" y="4308"/>
                    <a:pt x="442616" y="2180"/>
                  </a:cubicBezTo>
                  <a:cubicBezTo>
                    <a:pt x="466930" y="-508"/>
                    <a:pt x="491465" y="-769"/>
                    <a:pt x="515831" y="1397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8" name="Forma libre: forma 567">
              <a:extLst>
                <a:ext uri="{FF2B5EF4-FFF2-40B4-BE49-F238E27FC236}">
                  <a16:creationId xmlns:a16="http://schemas.microsoft.com/office/drawing/2014/main" id="{0B04C440-F8FA-4375-BC68-0905BAE900B7}"/>
                </a:ext>
              </a:extLst>
            </p:cNvPr>
            <p:cNvSpPr/>
            <p:nvPr/>
          </p:nvSpPr>
          <p:spPr>
            <a:xfrm>
              <a:off x="5357423" y="2873924"/>
              <a:ext cx="1044219" cy="1529669"/>
            </a:xfrm>
            <a:custGeom>
              <a:avLst/>
              <a:gdLst>
                <a:gd name="connsiteX0" fmla="*/ 361333 w 1044219"/>
                <a:gd name="connsiteY0" fmla="*/ 126669 h 1529669"/>
                <a:gd name="connsiteX1" fmla="*/ 720226 w 1044219"/>
                <a:gd name="connsiteY1" fmla="*/ -53 h 1529669"/>
                <a:gd name="connsiteX2" fmla="*/ 915987 w 1044219"/>
                <a:gd name="connsiteY2" fmla="*/ 112183 h 1529669"/>
                <a:gd name="connsiteX3" fmla="*/ 1044144 w 1044219"/>
                <a:gd name="connsiteY3" fmla="*/ 374893 h 1529669"/>
                <a:gd name="connsiteX4" fmla="*/ 966493 w 1044219"/>
                <a:gd name="connsiteY4" fmla="*/ 783509 h 1529669"/>
                <a:gd name="connsiteX5" fmla="*/ 682380 w 1044219"/>
                <a:gd name="connsiteY5" fmla="*/ 1282828 h 1529669"/>
                <a:gd name="connsiteX6" fmla="*/ 594809 w 1044219"/>
                <a:gd name="connsiteY6" fmla="*/ 1528572 h 1529669"/>
                <a:gd name="connsiteX7" fmla="*/ 170532 w 1044219"/>
                <a:gd name="connsiteY7" fmla="*/ 1529616 h 1529669"/>
                <a:gd name="connsiteX8" fmla="*/ 3875 w 1044219"/>
                <a:gd name="connsiteY8" fmla="*/ 1288048 h 1529669"/>
                <a:gd name="connsiteX9" fmla="*/ 38198 w 1044219"/>
                <a:gd name="connsiteY9" fmla="*/ 1161326 h 1529669"/>
                <a:gd name="connsiteX10" fmla="*/ 180190 w 1044219"/>
                <a:gd name="connsiteY10" fmla="*/ 954343 h 1529669"/>
                <a:gd name="connsiteX11" fmla="*/ 233175 w 1044219"/>
                <a:gd name="connsiteY11" fmla="*/ 740964 h 1529669"/>
                <a:gd name="connsiteX12" fmla="*/ 254317 w 1044219"/>
                <a:gd name="connsiteY12" fmla="*/ 659528 h 1529669"/>
                <a:gd name="connsiteX13" fmla="*/ 254317 w 1044219"/>
                <a:gd name="connsiteY13" fmla="*/ 426052 h 1529669"/>
                <a:gd name="connsiteX14" fmla="*/ 361333 w 1044219"/>
                <a:gd name="connsiteY14" fmla="*/ 126669 h 152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4219" h="1529669">
                  <a:moveTo>
                    <a:pt x="361333" y="126669"/>
                  </a:moveTo>
                  <a:lnTo>
                    <a:pt x="720226" y="-53"/>
                  </a:lnTo>
                  <a:cubicBezTo>
                    <a:pt x="720226" y="-53"/>
                    <a:pt x="899543" y="92346"/>
                    <a:pt x="915987" y="112183"/>
                  </a:cubicBezTo>
                  <a:cubicBezTo>
                    <a:pt x="932431" y="132020"/>
                    <a:pt x="1046493" y="233032"/>
                    <a:pt x="1044144" y="374893"/>
                  </a:cubicBezTo>
                  <a:cubicBezTo>
                    <a:pt x="1042970" y="463507"/>
                    <a:pt x="966493" y="783509"/>
                    <a:pt x="966493" y="783509"/>
                  </a:cubicBezTo>
                  <a:lnTo>
                    <a:pt x="682380" y="1282828"/>
                  </a:lnTo>
                  <a:lnTo>
                    <a:pt x="594809" y="1528572"/>
                  </a:lnTo>
                  <a:lnTo>
                    <a:pt x="170532" y="1529616"/>
                  </a:lnTo>
                  <a:lnTo>
                    <a:pt x="3875" y="1288048"/>
                  </a:lnTo>
                  <a:cubicBezTo>
                    <a:pt x="3875" y="1288048"/>
                    <a:pt x="-17137" y="1238195"/>
                    <a:pt x="38198" y="1161326"/>
                  </a:cubicBezTo>
                  <a:cubicBezTo>
                    <a:pt x="93533" y="1084458"/>
                    <a:pt x="180190" y="954343"/>
                    <a:pt x="180190" y="954343"/>
                  </a:cubicBezTo>
                  <a:cubicBezTo>
                    <a:pt x="180190" y="954343"/>
                    <a:pt x="206291" y="798518"/>
                    <a:pt x="233175" y="740964"/>
                  </a:cubicBezTo>
                  <a:cubicBezTo>
                    <a:pt x="260060" y="683411"/>
                    <a:pt x="254317" y="659528"/>
                    <a:pt x="254317" y="659528"/>
                  </a:cubicBezTo>
                  <a:cubicBezTo>
                    <a:pt x="254317" y="659528"/>
                    <a:pt x="227433" y="500571"/>
                    <a:pt x="254317" y="426052"/>
                  </a:cubicBezTo>
                  <a:cubicBezTo>
                    <a:pt x="281202" y="351532"/>
                    <a:pt x="361333" y="126669"/>
                    <a:pt x="361333" y="126669"/>
                  </a:cubicBez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9" name="Forma libre: forma 568">
              <a:extLst>
                <a:ext uri="{FF2B5EF4-FFF2-40B4-BE49-F238E27FC236}">
                  <a16:creationId xmlns:a16="http://schemas.microsoft.com/office/drawing/2014/main" id="{B6E10C0D-F41C-4EE1-97C9-786E9E08F44E}"/>
                </a:ext>
              </a:extLst>
            </p:cNvPr>
            <p:cNvSpPr/>
            <p:nvPr/>
          </p:nvSpPr>
          <p:spPr>
            <a:xfrm>
              <a:off x="5947782" y="2953735"/>
              <a:ext cx="746393" cy="950939"/>
            </a:xfrm>
            <a:custGeom>
              <a:avLst/>
              <a:gdLst>
                <a:gd name="connsiteX0" fmla="*/ 225659 w 746393"/>
                <a:gd name="connsiteY0" fmla="*/ 1311 h 950939"/>
                <a:gd name="connsiteX1" fmla="*/ 409021 w 746393"/>
                <a:gd name="connsiteY1" fmla="*/ 138474 h 950939"/>
                <a:gd name="connsiteX2" fmla="*/ 699529 w 746393"/>
                <a:gd name="connsiteY2" fmla="*/ 644579 h 950939"/>
                <a:gd name="connsiteX3" fmla="*/ 739464 w 746393"/>
                <a:gd name="connsiteY3" fmla="*/ 727712 h 950939"/>
                <a:gd name="connsiteX4" fmla="*/ 741030 w 746393"/>
                <a:gd name="connsiteY4" fmla="*/ 891498 h 950939"/>
                <a:gd name="connsiteX5" fmla="*/ 675777 w 746393"/>
                <a:gd name="connsiteY5" fmla="*/ 948007 h 950939"/>
                <a:gd name="connsiteX6" fmla="*/ 428989 w 746393"/>
                <a:gd name="connsiteY6" fmla="*/ 950878 h 950939"/>
                <a:gd name="connsiteX7" fmla="*/ 376786 w 746393"/>
                <a:gd name="connsiteY7" fmla="*/ 900516 h 950939"/>
                <a:gd name="connsiteX8" fmla="*/ 376786 w 746393"/>
                <a:gd name="connsiteY8" fmla="*/ 898675 h 950939"/>
                <a:gd name="connsiteX9" fmla="*/ 380570 w 746393"/>
                <a:gd name="connsiteY9" fmla="*/ 770388 h 950939"/>
                <a:gd name="connsiteX10" fmla="*/ 206344 w 746393"/>
                <a:gd name="connsiteY10" fmla="*/ 574627 h 950939"/>
                <a:gd name="connsiteX11" fmla="*/ 52346 w 746393"/>
                <a:gd name="connsiteY11" fmla="*/ 419194 h 950939"/>
                <a:gd name="connsiteX12" fmla="*/ 23765 w 746393"/>
                <a:gd name="connsiteY12" fmla="*/ 149958 h 950939"/>
                <a:gd name="connsiteX13" fmla="*/ 225659 w 746393"/>
                <a:gd name="connsiteY13" fmla="*/ 1311 h 95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6393" h="950939">
                  <a:moveTo>
                    <a:pt x="225659" y="1311"/>
                  </a:moveTo>
                  <a:cubicBezTo>
                    <a:pt x="328237" y="-10434"/>
                    <a:pt x="347944" y="55211"/>
                    <a:pt x="409021" y="138474"/>
                  </a:cubicBezTo>
                  <a:cubicBezTo>
                    <a:pt x="529479" y="302782"/>
                    <a:pt x="687653" y="610386"/>
                    <a:pt x="699529" y="644579"/>
                  </a:cubicBezTo>
                  <a:cubicBezTo>
                    <a:pt x="716234" y="692997"/>
                    <a:pt x="733722" y="703698"/>
                    <a:pt x="739464" y="727712"/>
                  </a:cubicBezTo>
                  <a:cubicBezTo>
                    <a:pt x="750426" y="773128"/>
                    <a:pt x="746250" y="842296"/>
                    <a:pt x="741030" y="891498"/>
                  </a:cubicBezTo>
                  <a:cubicBezTo>
                    <a:pt x="737428" y="924516"/>
                    <a:pt x="708964" y="949156"/>
                    <a:pt x="675777" y="948007"/>
                  </a:cubicBezTo>
                  <a:lnTo>
                    <a:pt x="428989" y="950878"/>
                  </a:lnTo>
                  <a:cubicBezTo>
                    <a:pt x="400669" y="951387"/>
                    <a:pt x="377295" y="928836"/>
                    <a:pt x="376786" y="900516"/>
                  </a:cubicBezTo>
                  <a:cubicBezTo>
                    <a:pt x="376773" y="899902"/>
                    <a:pt x="376773" y="899289"/>
                    <a:pt x="376786" y="898675"/>
                  </a:cubicBezTo>
                  <a:lnTo>
                    <a:pt x="380570" y="770388"/>
                  </a:lnTo>
                  <a:cubicBezTo>
                    <a:pt x="380570" y="770388"/>
                    <a:pt x="239754" y="654889"/>
                    <a:pt x="206344" y="574627"/>
                  </a:cubicBezTo>
                  <a:cubicBezTo>
                    <a:pt x="172934" y="494366"/>
                    <a:pt x="52346" y="419194"/>
                    <a:pt x="52346" y="419194"/>
                  </a:cubicBezTo>
                  <a:cubicBezTo>
                    <a:pt x="52346" y="419194"/>
                    <a:pt x="-43185" y="271721"/>
                    <a:pt x="23765" y="149958"/>
                  </a:cubicBezTo>
                  <a:cubicBezTo>
                    <a:pt x="44777" y="110545"/>
                    <a:pt x="188334" y="5618"/>
                    <a:pt x="225659" y="1311"/>
                  </a:cubicBez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0" name="Forma libre: forma 569">
              <a:extLst>
                <a:ext uri="{FF2B5EF4-FFF2-40B4-BE49-F238E27FC236}">
                  <a16:creationId xmlns:a16="http://schemas.microsoft.com/office/drawing/2014/main" id="{5E3C5C0B-9DD0-43B8-AD53-9DD7E247DB09}"/>
                </a:ext>
              </a:extLst>
            </p:cNvPr>
            <p:cNvSpPr/>
            <p:nvPr/>
          </p:nvSpPr>
          <p:spPr>
            <a:xfrm>
              <a:off x="6061898" y="3411351"/>
              <a:ext cx="260752" cy="296641"/>
            </a:xfrm>
            <a:custGeom>
              <a:avLst/>
              <a:gdLst>
                <a:gd name="connsiteX0" fmla="*/ -40 w 260752"/>
                <a:gd name="connsiteY0" fmla="*/ -53 h 296641"/>
                <a:gd name="connsiteX1" fmla="*/ 10792 w 260752"/>
                <a:gd name="connsiteY1" fmla="*/ 11301 h 296641"/>
                <a:gd name="connsiteX2" fmla="*/ 38068 w 260752"/>
                <a:gd name="connsiteY2" fmla="*/ 43928 h 296641"/>
                <a:gd name="connsiteX3" fmla="*/ 126160 w 260752"/>
                <a:gd name="connsiteY3" fmla="*/ 153162 h 296641"/>
                <a:gd name="connsiteX4" fmla="*/ 215557 w 260752"/>
                <a:gd name="connsiteY4" fmla="*/ 260699 h 296641"/>
                <a:gd name="connsiteX5" fmla="*/ 260712 w 260752"/>
                <a:gd name="connsiteY5" fmla="*/ 296588 h 296641"/>
                <a:gd name="connsiteX6" fmla="*/ 246487 w 260752"/>
                <a:gd name="connsiteY6" fmla="*/ 289933 h 296641"/>
                <a:gd name="connsiteX7" fmla="*/ 212164 w 260752"/>
                <a:gd name="connsiteY7" fmla="*/ 263832 h 296641"/>
                <a:gd name="connsiteX8" fmla="*/ 120809 w 260752"/>
                <a:gd name="connsiteY8" fmla="*/ 156947 h 296641"/>
                <a:gd name="connsiteX9" fmla="*/ 34284 w 260752"/>
                <a:gd name="connsiteY9" fmla="*/ 46538 h 296641"/>
                <a:gd name="connsiteX10" fmla="*/ 8182 w 260752"/>
                <a:gd name="connsiteY10" fmla="*/ 12606 h 296641"/>
                <a:gd name="connsiteX11" fmla="*/ -40 w 260752"/>
                <a:gd name="connsiteY11" fmla="*/ -53 h 29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752" h="296641">
                  <a:moveTo>
                    <a:pt x="-40" y="-53"/>
                  </a:moveTo>
                  <a:cubicBezTo>
                    <a:pt x="3967" y="3327"/>
                    <a:pt x="7595" y="7138"/>
                    <a:pt x="10792" y="11301"/>
                  </a:cubicBezTo>
                  <a:cubicBezTo>
                    <a:pt x="18101" y="20175"/>
                    <a:pt x="27236" y="31007"/>
                    <a:pt x="38068" y="43928"/>
                  </a:cubicBezTo>
                  <a:cubicBezTo>
                    <a:pt x="60907" y="71726"/>
                    <a:pt x="92098" y="110225"/>
                    <a:pt x="126160" y="153162"/>
                  </a:cubicBezTo>
                  <a:cubicBezTo>
                    <a:pt x="154010" y="190591"/>
                    <a:pt x="183844" y="226481"/>
                    <a:pt x="215557" y="260699"/>
                  </a:cubicBezTo>
                  <a:cubicBezTo>
                    <a:pt x="229574" y="273907"/>
                    <a:pt x="244673" y="285913"/>
                    <a:pt x="260712" y="296588"/>
                  </a:cubicBezTo>
                  <a:cubicBezTo>
                    <a:pt x="255662" y="295088"/>
                    <a:pt x="250872" y="292843"/>
                    <a:pt x="246487" y="289933"/>
                  </a:cubicBezTo>
                  <a:cubicBezTo>
                    <a:pt x="234167" y="282455"/>
                    <a:pt x="222657" y="273711"/>
                    <a:pt x="212164" y="263832"/>
                  </a:cubicBezTo>
                  <a:cubicBezTo>
                    <a:pt x="185019" y="239557"/>
                    <a:pt x="155263" y="199622"/>
                    <a:pt x="120809" y="156947"/>
                  </a:cubicBezTo>
                  <a:cubicBezTo>
                    <a:pt x="86356" y="114271"/>
                    <a:pt x="56209" y="74988"/>
                    <a:pt x="34284" y="46538"/>
                  </a:cubicBezTo>
                  <a:lnTo>
                    <a:pt x="8182" y="12606"/>
                  </a:lnTo>
                  <a:cubicBezTo>
                    <a:pt x="4972" y="8717"/>
                    <a:pt x="2218" y="4462"/>
                    <a:pt x="-40" y="-5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1" name="Forma libre: forma 570">
              <a:extLst>
                <a:ext uri="{FF2B5EF4-FFF2-40B4-BE49-F238E27FC236}">
                  <a16:creationId xmlns:a16="http://schemas.microsoft.com/office/drawing/2014/main" id="{CCBCA22C-A75B-4447-9894-B9F9DC4A9814}"/>
                </a:ext>
              </a:extLst>
            </p:cNvPr>
            <p:cNvSpPr/>
            <p:nvPr/>
          </p:nvSpPr>
          <p:spPr>
            <a:xfrm>
              <a:off x="6063935" y="3438328"/>
              <a:ext cx="236920" cy="275350"/>
            </a:xfrm>
            <a:custGeom>
              <a:avLst/>
              <a:gdLst>
                <a:gd name="connsiteX0" fmla="*/ 236880 w 236920"/>
                <a:gd name="connsiteY0" fmla="*/ 259040 h 275350"/>
                <a:gd name="connsiteX1" fmla="*/ 106374 w 236920"/>
                <a:gd name="connsiteY1" fmla="*/ 254734 h 275350"/>
                <a:gd name="connsiteX2" fmla="*/ 26112 w 236920"/>
                <a:gd name="connsiteY2" fmla="*/ 146674 h 275350"/>
                <a:gd name="connsiteX3" fmla="*/ 11 w 236920"/>
                <a:gd name="connsiteY3" fmla="*/ 12252 h 275350"/>
                <a:gd name="connsiteX4" fmla="*/ 2751 w 236920"/>
                <a:gd name="connsiteY4" fmla="*/ 768 h 275350"/>
                <a:gd name="connsiteX5" fmla="*/ 23241 w 236920"/>
                <a:gd name="connsiteY5" fmla="*/ 5858 h 275350"/>
                <a:gd name="connsiteX6" fmla="*/ 236097 w 236920"/>
                <a:gd name="connsiteY6" fmla="*/ 259040 h 27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920" h="275350">
                  <a:moveTo>
                    <a:pt x="236880" y="259040"/>
                  </a:moveTo>
                  <a:cubicBezTo>
                    <a:pt x="197728" y="283576"/>
                    <a:pt x="145526" y="278878"/>
                    <a:pt x="106374" y="254734"/>
                  </a:cubicBezTo>
                  <a:cubicBezTo>
                    <a:pt x="68265" y="228724"/>
                    <a:pt x="39998" y="190668"/>
                    <a:pt x="26112" y="146674"/>
                  </a:cubicBezTo>
                  <a:cubicBezTo>
                    <a:pt x="12370" y="102994"/>
                    <a:pt x="3613" y="57904"/>
                    <a:pt x="11" y="12252"/>
                  </a:cubicBezTo>
                  <a:cubicBezTo>
                    <a:pt x="11" y="8076"/>
                    <a:pt x="-642" y="3117"/>
                    <a:pt x="2751" y="768"/>
                  </a:cubicBezTo>
                  <a:cubicBezTo>
                    <a:pt x="6145" y="-1581"/>
                    <a:pt x="19456" y="1420"/>
                    <a:pt x="23241" y="5858"/>
                  </a:cubicBezTo>
                  <a:cubicBezTo>
                    <a:pt x="98152" y="94211"/>
                    <a:pt x="148266" y="179301"/>
                    <a:pt x="236097" y="259040"/>
                  </a:cubicBezTo>
                </a:path>
              </a:pathLst>
            </a:custGeom>
            <a:solidFill>
              <a:srgbClr val="CC000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2" name="Forma libre: forma 571">
              <a:extLst>
                <a:ext uri="{FF2B5EF4-FFF2-40B4-BE49-F238E27FC236}">
                  <a16:creationId xmlns:a16="http://schemas.microsoft.com/office/drawing/2014/main" id="{949D36CB-75F5-4876-B4DB-D17579E0EAAE}"/>
                </a:ext>
              </a:extLst>
            </p:cNvPr>
            <p:cNvSpPr/>
            <p:nvPr/>
          </p:nvSpPr>
          <p:spPr>
            <a:xfrm>
              <a:off x="6327609" y="3641770"/>
              <a:ext cx="181143" cy="89352"/>
            </a:xfrm>
            <a:custGeom>
              <a:avLst/>
              <a:gdLst>
                <a:gd name="connsiteX0" fmla="*/ 181104 w 181143"/>
                <a:gd name="connsiteY0" fmla="*/ 3787 h 89352"/>
                <a:gd name="connsiteX1" fmla="*/ 150304 w 181143"/>
                <a:gd name="connsiteY1" fmla="*/ 4440 h 89352"/>
                <a:gd name="connsiteX2" fmla="*/ 79309 w 181143"/>
                <a:gd name="connsiteY2" fmla="*/ 22711 h 89352"/>
                <a:gd name="connsiteX3" fmla="*/ 20058 w 181143"/>
                <a:gd name="connsiteY3" fmla="*/ 65908 h 89352"/>
                <a:gd name="connsiteX4" fmla="*/ -40 w 181143"/>
                <a:gd name="connsiteY4" fmla="*/ 89269 h 89352"/>
                <a:gd name="connsiteX5" fmla="*/ 16404 w 181143"/>
                <a:gd name="connsiteY5" fmla="*/ 63168 h 89352"/>
                <a:gd name="connsiteX6" fmla="*/ 150043 w 181143"/>
                <a:gd name="connsiteY6" fmla="*/ 133 h 89352"/>
                <a:gd name="connsiteX7" fmla="*/ 181104 w 181143"/>
                <a:gd name="connsiteY7" fmla="*/ 3787 h 8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143" h="89352">
                  <a:moveTo>
                    <a:pt x="181104" y="3787"/>
                  </a:moveTo>
                  <a:cubicBezTo>
                    <a:pt x="181104" y="5092"/>
                    <a:pt x="169097" y="3787"/>
                    <a:pt x="150304" y="4440"/>
                  </a:cubicBezTo>
                  <a:cubicBezTo>
                    <a:pt x="125704" y="6032"/>
                    <a:pt x="101625" y="12231"/>
                    <a:pt x="79309" y="22711"/>
                  </a:cubicBezTo>
                  <a:cubicBezTo>
                    <a:pt x="56992" y="33216"/>
                    <a:pt x="36894" y="47886"/>
                    <a:pt x="20058" y="65908"/>
                  </a:cubicBezTo>
                  <a:cubicBezTo>
                    <a:pt x="7008" y="79742"/>
                    <a:pt x="874" y="89922"/>
                    <a:pt x="-40" y="89269"/>
                  </a:cubicBezTo>
                  <a:cubicBezTo>
                    <a:pt x="3732" y="79599"/>
                    <a:pt x="9305" y="70737"/>
                    <a:pt x="16404" y="63168"/>
                  </a:cubicBezTo>
                  <a:cubicBezTo>
                    <a:pt x="49579" y="23598"/>
                    <a:pt x="98415" y="564"/>
                    <a:pt x="150043" y="133"/>
                  </a:cubicBezTo>
                  <a:cubicBezTo>
                    <a:pt x="160536" y="-558"/>
                    <a:pt x="171055" y="681"/>
                    <a:pt x="181104" y="3787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3" name="Forma libre: forma 572">
              <a:extLst>
                <a:ext uri="{FF2B5EF4-FFF2-40B4-BE49-F238E27FC236}">
                  <a16:creationId xmlns:a16="http://schemas.microsoft.com/office/drawing/2014/main" id="{3177735B-0D1A-47CC-973F-545B43A780D6}"/>
                </a:ext>
              </a:extLst>
            </p:cNvPr>
            <p:cNvSpPr/>
            <p:nvPr/>
          </p:nvSpPr>
          <p:spPr>
            <a:xfrm>
              <a:off x="6323550" y="3524761"/>
              <a:ext cx="62265" cy="194715"/>
            </a:xfrm>
            <a:custGeom>
              <a:avLst/>
              <a:gdLst>
                <a:gd name="connsiteX0" fmla="*/ 62226 w 62265"/>
                <a:gd name="connsiteY0" fmla="*/ -53 h 194715"/>
                <a:gd name="connsiteX1" fmla="*/ 15504 w 62265"/>
                <a:gd name="connsiteY1" fmla="*/ 91954 h 194715"/>
                <a:gd name="connsiteX2" fmla="*/ 5325 w 62265"/>
                <a:gd name="connsiteY2" fmla="*/ 194663 h 194715"/>
                <a:gd name="connsiteX3" fmla="*/ 235 w 62265"/>
                <a:gd name="connsiteY3" fmla="*/ 164124 h 194715"/>
                <a:gd name="connsiteX4" fmla="*/ 41475 w 62265"/>
                <a:gd name="connsiteY4" fmla="*/ 22916 h 194715"/>
                <a:gd name="connsiteX5" fmla="*/ 62226 w 62265"/>
                <a:gd name="connsiteY5" fmla="*/ -53 h 19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265" h="194715">
                  <a:moveTo>
                    <a:pt x="62226" y="-53"/>
                  </a:moveTo>
                  <a:cubicBezTo>
                    <a:pt x="42088" y="28071"/>
                    <a:pt x="26336" y="59105"/>
                    <a:pt x="15504" y="91954"/>
                  </a:cubicBezTo>
                  <a:cubicBezTo>
                    <a:pt x="7008" y="125494"/>
                    <a:pt x="3576" y="160105"/>
                    <a:pt x="5325" y="194663"/>
                  </a:cubicBezTo>
                  <a:cubicBezTo>
                    <a:pt x="1971" y="184836"/>
                    <a:pt x="248" y="174513"/>
                    <a:pt x="235" y="164124"/>
                  </a:cubicBezTo>
                  <a:cubicBezTo>
                    <a:pt x="-2257" y="113762"/>
                    <a:pt x="12268" y="64026"/>
                    <a:pt x="41475" y="22916"/>
                  </a:cubicBezTo>
                  <a:cubicBezTo>
                    <a:pt x="47061" y="14146"/>
                    <a:pt x="54069" y="6381"/>
                    <a:pt x="62226" y="-5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4" name="Forma libre: forma 573">
              <a:extLst>
                <a:ext uri="{FF2B5EF4-FFF2-40B4-BE49-F238E27FC236}">
                  <a16:creationId xmlns:a16="http://schemas.microsoft.com/office/drawing/2014/main" id="{D2F73CE7-0F6B-40C3-AA8C-DFAE4A2D3D5F}"/>
                </a:ext>
              </a:extLst>
            </p:cNvPr>
            <p:cNvSpPr/>
            <p:nvPr/>
          </p:nvSpPr>
          <p:spPr>
            <a:xfrm>
              <a:off x="5537652" y="3025573"/>
              <a:ext cx="156608" cy="802746"/>
            </a:xfrm>
            <a:custGeom>
              <a:avLst/>
              <a:gdLst>
                <a:gd name="connsiteX0" fmla="*/ -40 w 156608"/>
                <a:gd name="connsiteY0" fmla="*/ 802694 h 802746"/>
                <a:gd name="connsiteX1" fmla="*/ 874 w 156608"/>
                <a:gd name="connsiteY1" fmla="*/ 794341 h 802746"/>
                <a:gd name="connsiteX2" fmla="*/ 4528 w 156608"/>
                <a:gd name="connsiteY2" fmla="*/ 770458 h 802746"/>
                <a:gd name="connsiteX3" fmla="*/ 22407 w 156608"/>
                <a:gd name="connsiteY3" fmla="*/ 683541 h 802746"/>
                <a:gd name="connsiteX4" fmla="*/ 61559 w 156608"/>
                <a:gd name="connsiteY4" fmla="*/ 557863 h 802746"/>
                <a:gd name="connsiteX5" fmla="*/ 72783 w 156608"/>
                <a:gd name="connsiteY5" fmla="*/ 482952 h 802746"/>
                <a:gd name="connsiteX6" fmla="*/ 65997 w 156608"/>
                <a:gd name="connsiteY6" fmla="*/ 399950 h 802746"/>
                <a:gd name="connsiteX7" fmla="*/ 107759 w 156608"/>
                <a:gd name="connsiteY7" fmla="*/ 110878 h 802746"/>
                <a:gd name="connsiteX8" fmla="*/ 141299 w 156608"/>
                <a:gd name="connsiteY8" fmla="*/ 28658 h 802746"/>
                <a:gd name="connsiteX9" fmla="*/ 152262 w 156608"/>
                <a:gd name="connsiteY9" fmla="*/ 7125 h 802746"/>
                <a:gd name="connsiteX10" fmla="*/ 156568 w 156608"/>
                <a:gd name="connsiteY10" fmla="*/ -53 h 802746"/>
                <a:gd name="connsiteX11" fmla="*/ 153436 w 156608"/>
                <a:gd name="connsiteY11" fmla="*/ 7777 h 802746"/>
                <a:gd name="connsiteX12" fmla="*/ 143648 w 156608"/>
                <a:gd name="connsiteY12" fmla="*/ 29702 h 802746"/>
                <a:gd name="connsiteX13" fmla="*/ 112327 w 156608"/>
                <a:gd name="connsiteY13" fmla="*/ 112444 h 802746"/>
                <a:gd name="connsiteX14" fmla="*/ 73175 w 156608"/>
                <a:gd name="connsiteY14" fmla="*/ 399558 h 802746"/>
                <a:gd name="connsiteX15" fmla="*/ 79830 w 156608"/>
                <a:gd name="connsiteY15" fmla="*/ 482691 h 802746"/>
                <a:gd name="connsiteX16" fmla="*/ 67824 w 156608"/>
                <a:gd name="connsiteY16" fmla="*/ 560082 h 802746"/>
                <a:gd name="connsiteX17" fmla="*/ 27236 w 156608"/>
                <a:gd name="connsiteY17" fmla="*/ 684716 h 802746"/>
                <a:gd name="connsiteX18" fmla="*/ 7269 w 156608"/>
                <a:gd name="connsiteY18" fmla="*/ 770981 h 802746"/>
                <a:gd name="connsiteX19" fmla="*/ 2309 w 156608"/>
                <a:gd name="connsiteY19" fmla="*/ 794602 h 802746"/>
                <a:gd name="connsiteX20" fmla="*/ -40 w 156608"/>
                <a:gd name="connsiteY20" fmla="*/ 802694 h 80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608" h="802746">
                  <a:moveTo>
                    <a:pt x="-40" y="802694"/>
                  </a:moveTo>
                  <a:cubicBezTo>
                    <a:pt x="-27" y="799888"/>
                    <a:pt x="274" y="797082"/>
                    <a:pt x="874" y="794341"/>
                  </a:cubicBezTo>
                  <a:cubicBezTo>
                    <a:pt x="874" y="788860"/>
                    <a:pt x="2831" y="781291"/>
                    <a:pt x="4528" y="770458"/>
                  </a:cubicBezTo>
                  <a:cubicBezTo>
                    <a:pt x="8182" y="749839"/>
                    <a:pt x="13533" y="719952"/>
                    <a:pt x="22407" y="683541"/>
                  </a:cubicBezTo>
                  <a:cubicBezTo>
                    <a:pt x="32809" y="640865"/>
                    <a:pt x="45886" y="598894"/>
                    <a:pt x="61559" y="557863"/>
                  </a:cubicBezTo>
                  <a:cubicBezTo>
                    <a:pt x="70852" y="534046"/>
                    <a:pt x="74689" y="508453"/>
                    <a:pt x="72783" y="482952"/>
                  </a:cubicBezTo>
                  <a:cubicBezTo>
                    <a:pt x="71870" y="456851"/>
                    <a:pt x="67432" y="428661"/>
                    <a:pt x="65997" y="399950"/>
                  </a:cubicBezTo>
                  <a:cubicBezTo>
                    <a:pt x="62042" y="301848"/>
                    <a:pt x="76202" y="203851"/>
                    <a:pt x="107759" y="110878"/>
                  </a:cubicBezTo>
                  <a:cubicBezTo>
                    <a:pt x="117208" y="82792"/>
                    <a:pt x="128405" y="55334"/>
                    <a:pt x="141299" y="28658"/>
                  </a:cubicBezTo>
                  <a:cubicBezTo>
                    <a:pt x="145606" y="19131"/>
                    <a:pt x="149652" y="12084"/>
                    <a:pt x="152262" y="7125"/>
                  </a:cubicBezTo>
                  <a:cubicBezTo>
                    <a:pt x="153384" y="4567"/>
                    <a:pt x="154833" y="2152"/>
                    <a:pt x="156568" y="-53"/>
                  </a:cubicBezTo>
                  <a:cubicBezTo>
                    <a:pt x="155707" y="2622"/>
                    <a:pt x="154663" y="5245"/>
                    <a:pt x="153436" y="7777"/>
                  </a:cubicBezTo>
                  <a:cubicBezTo>
                    <a:pt x="151348" y="12867"/>
                    <a:pt x="147694" y="20045"/>
                    <a:pt x="143648" y="29702"/>
                  </a:cubicBezTo>
                  <a:cubicBezTo>
                    <a:pt x="131798" y="56730"/>
                    <a:pt x="121345" y="84346"/>
                    <a:pt x="112327" y="112444"/>
                  </a:cubicBezTo>
                  <a:cubicBezTo>
                    <a:pt x="82519" y="205103"/>
                    <a:pt x="69272" y="302292"/>
                    <a:pt x="73175" y="399558"/>
                  </a:cubicBezTo>
                  <a:cubicBezTo>
                    <a:pt x="74610" y="427878"/>
                    <a:pt x="78917" y="455546"/>
                    <a:pt x="79830" y="482691"/>
                  </a:cubicBezTo>
                  <a:cubicBezTo>
                    <a:pt x="81658" y="509067"/>
                    <a:pt x="77560" y="535507"/>
                    <a:pt x="67824" y="560082"/>
                  </a:cubicBezTo>
                  <a:cubicBezTo>
                    <a:pt x="51863" y="600800"/>
                    <a:pt x="38303" y="642405"/>
                    <a:pt x="27236" y="684716"/>
                  </a:cubicBezTo>
                  <a:cubicBezTo>
                    <a:pt x="17840" y="720866"/>
                    <a:pt x="11706" y="749969"/>
                    <a:pt x="7269" y="770981"/>
                  </a:cubicBezTo>
                  <a:cubicBezTo>
                    <a:pt x="5311" y="780638"/>
                    <a:pt x="3614" y="788468"/>
                    <a:pt x="2309" y="794602"/>
                  </a:cubicBezTo>
                  <a:cubicBezTo>
                    <a:pt x="1866" y="797382"/>
                    <a:pt x="1083" y="800110"/>
                    <a:pt x="-40" y="802694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5" name="Forma libre: forma 574">
              <a:extLst>
                <a:ext uri="{FF2B5EF4-FFF2-40B4-BE49-F238E27FC236}">
                  <a16:creationId xmlns:a16="http://schemas.microsoft.com/office/drawing/2014/main" id="{A1A1CFC3-8055-4812-91ED-D5A4914C7E94}"/>
                </a:ext>
              </a:extLst>
            </p:cNvPr>
            <p:cNvSpPr/>
            <p:nvPr/>
          </p:nvSpPr>
          <p:spPr>
            <a:xfrm>
              <a:off x="5590404" y="2080313"/>
              <a:ext cx="504058" cy="1011035"/>
            </a:xfrm>
            <a:custGeom>
              <a:avLst/>
              <a:gdLst>
                <a:gd name="connsiteX0" fmla="*/ 14941 w 504058"/>
                <a:gd name="connsiteY0" fmla="*/ 246605 h 1011035"/>
                <a:gd name="connsiteX1" fmla="*/ 275954 w 504058"/>
                <a:gd name="connsiteY1" fmla="*/ -53 h 1011035"/>
                <a:gd name="connsiteX2" fmla="*/ 289005 w 504058"/>
                <a:gd name="connsiteY2" fmla="*/ -53 h 1011035"/>
                <a:gd name="connsiteX3" fmla="*/ 503036 w 504058"/>
                <a:gd name="connsiteY3" fmla="*/ 283408 h 1011035"/>
                <a:gd name="connsiteX4" fmla="*/ 484113 w 504058"/>
                <a:gd name="connsiteY4" fmla="*/ 874734 h 1011035"/>
                <a:gd name="connsiteX5" fmla="*/ 484113 w 504058"/>
                <a:gd name="connsiteY5" fmla="*/ 874734 h 1011035"/>
                <a:gd name="connsiteX6" fmla="*/ 147927 w 504058"/>
                <a:gd name="connsiteY6" fmla="*/ 1010983 h 1011035"/>
                <a:gd name="connsiteX7" fmla="*/ 146100 w 504058"/>
                <a:gd name="connsiteY7" fmla="*/ 746968 h 1011035"/>
                <a:gd name="connsiteX8" fmla="*/ 193 w 504058"/>
                <a:gd name="connsiteY8" fmla="*/ 584878 h 1011035"/>
                <a:gd name="connsiteX9" fmla="*/ 14941 w 504058"/>
                <a:gd name="connsiteY9" fmla="*/ 246605 h 1011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058" h="1011035">
                  <a:moveTo>
                    <a:pt x="14941" y="246605"/>
                  </a:moveTo>
                  <a:cubicBezTo>
                    <a:pt x="24207" y="108842"/>
                    <a:pt x="137891" y="1409"/>
                    <a:pt x="275954" y="-53"/>
                  </a:cubicBezTo>
                  <a:lnTo>
                    <a:pt x="289005" y="-53"/>
                  </a:lnTo>
                  <a:cubicBezTo>
                    <a:pt x="436739" y="6603"/>
                    <a:pt x="513738" y="135935"/>
                    <a:pt x="503036" y="283408"/>
                  </a:cubicBezTo>
                  <a:lnTo>
                    <a:pt x="484113" y="874734"/>
                  </a:lnTo>
                  <a:lnTo>
                    <a:pt x="484113" y="874734"/>
                  </a:lnTo>
                  <a:lnTo>
                    <a:pt x="147927" y="1010983"/>
                  </a:lnTo>
                  <a:lnTo>
                    <a:pt x="146100" y="746968"/>
                  </a:lnTo>
                  <a:cubicBezTo>
                    <a:pt x="146100" y="746968"/>
                    <a:pt x="3848" y="726739"/>
                    <a:pt x="193" y="584878"/>
                  </a:cubicBezTo>
                  <a:cubicBezTo>
                    <a:pt x="-1503" y="516101"/>
                    <a:pt x="6327" y="374632"/>
                    <a:pt x="14941" y="246605"/>
                  </a:cubicBezTo>
                  <a:close/>
                </a:path>
              </a:pathLst>
            </a:custGeom>
            <a:solidFill>
              <a:srgbClr val="FFBE9D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6" name="Forma libre: forma 575">
              <a:extLst>
                <a:ext uri="{FF2B5EF4-FFF2-40B4-BE49-F238E27FC236}">
                  <a16:creationId xmlns:a16="http://schemas.microsoft.com/office/drawing/2014/main" id="{BED7C295-461A-4C65-9A53-27D7F8A5A156}"/>
                </a:ext>
              </a:extLst>
            </p:cNvPr>
            <p:cNvSpPr/>
            <p:nvPr/>
          </p:nvSpPr>
          <p:spPr>
            <a:xfrm>
              <a:off x="5735370" y="2769910"/>
              <a:ext cx="185319" cy="92249"/>
            </a:xfrm>
            <a:custGeom>
              <a:avLst/>
              <a:gdLst>
                <a:gd name="connsiteX0" fmla="*/ -40 w 185319"/>
                <a:gd name="connsiteY0" fmla="*/ 56848 h 92249"/>
                <a:gd name="connsiteX1" fmla="*/ 185280 w 185319"/>
                <a:gd name="connsiteY1" fmla="*/ -53 h 92249"/>
                <a:gd name="connsiteX2" fmla="*/ 1005 w 185319"/>
                <a:gd name="connsiteY2" fmla="*/ 91302 h 9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319" h="92249">
                  <a:moveTo>
                    <a:pt x="-40" y="56848"/>
                  </a:moveTo>
                  <a:cubicBezTo>
                    <a:pt x="65905" y="56039"/>
                    <a:pt x="130232" y="36293"/>
                    <a:pt x="185280" y="-53"/>
                  </a:cubicBezTo>
                  <a:cubicBezTo>
                    <a:pt x="185280" y="-53"/>
                    <a:pt x="142865" y="102786"/>
                    <a:pt x="1005" y="91302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7" name="Forma libre: forma 576">
              <a:extLst>
                <a:ext uri="{FF2B5EF4-FFF2-40B4-BE49-F238E27FC236}">
                  <a16:creationId xmlns:a16="http://schemas.microsoft.com/office/drawing/2014/main" id="{9E37A66B-60E8-4E52-909E-FBF5CF66B6FD}"/>
                </a:ext>
              </a:extLst>
            </p:cNvPr>
            <p:cNvSpPr/>
            <p:nvPr/>
          </p:nvSpPr>
          <p:spPr>
            <a:xfrm>
              <a:off x="5637013" y="2404738"/>
              <a:ext cx="80781" cy="22321"/>
            </a:xfrm>
            <a:custGeom>
              <a:avLst/>
              <a:gdLst>
                <a:gd name="connsiteX0" fmla="*/ 567 w 80781"/>
                <a:gd name="connsiteY0" fmla="*/ 21886 h 22321"/>
                <a:gd name="connsiteX1" fmla="*/ 39719 w 80781"/>
                <a:gd name="connsiteY1" fmla="*/ 12620 h 22321"/>
                <a:gd name="connsiteX2" fmla="*/ 80046 w 80781"/>
                <a:gd name="connsiteY2" fmla="*/ 20451 h 22321"/>
                <a:gd name="connsiteX3" fmla="*/ 71563 w 80781"/>
                <a:gd name="connsiteY3" fmla="*/ 9488 h 22321"/>
                <a:gd name="connsiteX4" fmla="*/ 39197 w 80781"/>
                <a:gd name="connsiteY4" fmla="*/ -39 h 22321"/>
                <a:gd name="connsiteX5" fmla="*/ 7745 w 80781"/>
                <a:gd name="connsiteY5" fmla="*/ 10663 h 22321"/>
                <a:gd name="connsiteX6" fmla="*/ 567 w 80781"/>
                <a:gd name="connsiteY6" fmla="*/ 21886 h 2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81" h="22321">
                  <a:moveTo>
                    <a:pt x="567" y="21886"/>
                  </a:moveTo>
                  <a:cubicBezTo>
                    <a:pt x="3177" y="24497"/>
                    <a:pt x="18316" y="12881"/>
                    <a:pt x="39719" y="12620"/>
                  </a:cubicBezTo>
                  <a:cubicBezTo>
                    <a:pt x="61122" y="12359"/>
                    <a:pt x="77697" y="23061"/>
                    <a:pt x="80046" y="20451"/>
                  </a:cubicBezTo>
                  <a:cubicBezTo>
                    <a:pt x="82395" y="17841"/>
                    <a:pt x="78610" y="14447"/>
                    <a:pt x="71563" y="9488"/>
                  </a:cubicBezTo>
                  <a:cubicBezTo>
                    <a:pt x="62023" y="3028"/>
                    <a:pt x="50708" y="-300"/>
                    <a:pt x="39197" y="-39"/>
                  </a:cubicBezTo>
                  <a:cubicBezTo>
                    <a:pt x="27843" y="105"/>
                    <a:pt x="16828" y="3850"/>
                    <a:pt x="7745" y="10663"/>
                  </a:cubicBezTo>
                  <a:cubicBezTo>
                    <a:pt x="567" y="16275"/>
                    <a:pt x="-1129" y="20712"/>
                    <a:pt x="567" y="2188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8" name="Forma libre: forma 577">
              <a:extLst>
                <a:ext uri="{FF2B5EF4-FFF2-40B4-BE49-F238E27FC236}">
                  <a16:creationId xmlns:a16="http://schemas.microsoft.com/office/drawing/2014/main" id="{65AD2DB8-7653-468A-93B0-DB25A18C3B52}"/>
                </a:ext>
              </a:extLst>
            </p:cNvPr>
            <p:cNvSpPr/>
            <p:nvPr/>
          </p:nvSpPr>
          <p:spPr>
            <a:xfrm>
              <a:off x="5851292" y="2409046"/>
              <a:ext cx="80533" cy="22319"/>
            </a:xfrm>
            <a:custGeom>
              <a:avLst/>
              <a:gdLst>
                <a:gd name="connsiteX0" fmla="*/ 320 w 80533"/>
                <a:gd name="connsiteY0" fmla="*/ 21885 h 22319"/>
                <a:gd name="connsiteX1" fmla="*/ 39472 w 80533"/>
                <a:gd name="connsiteY1" fmla="*/ 12619 h 22319"/>
                <a:gd name="connsiteX2" fmla="*/ 79798 w 80533"/>
                <a:gd name="connsiteY2" fmla="*/ 20449 h 22319"/>
                <a:gd name="connsiteX3" fmla="*/ 71185 w 80533"/>
                <a:gd name="connsiteY3" fmla="*/ 9487 h 22319"/>
                <a:gd name="connsiteX4" fmla="*/ 38949 w 80533"/>
                <a:gd name="connsiteY4" fmla="*/ -40 h 22319"/>
                <a:gd name="connsiteX5" fmla="*/ 7498 w 80533"/>
                <a:gd name="connsiteY5" fmla="*/ 10661 h 22319"/>
                <a:gd name="connsiteX6" fmla="*/ 320 w 80533"/>
                <a:gd name="connsiteY6" fmla="*/ 21885 h 2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533" h="22319">
                  <a:moveTo>
                    <a:pt x="320" y="21885"/>
                  </a:moveTo>
                  <a:cubicBezTo>
                    <a:pt x="2799" y="24495"/>
                    <a:pt x="18069" y="12880"/>
                    <a:pt x="39472" y="12619"/>
                  </a:cubicBezTo>
                  <a:cubicBezTo>
                    <a:pt x="60875" y="12358"/>
                    <a:pt x="77449" y="23060"/>
                    <a:pt x="79798" y="20449"/>
                  </a:cubicBezTo>
                  <a:cubicBezTo>
                    <a:pt x="82148" y="17839"/>
                    <a:pt x="78363" y="14446"/>
                    <a:pt x="71185" y="9487"/>
                  </a:cubicBezTo>
                  <a:cubicBezTo>
                    <a:pt x="61684" y="3040"/>
                    <a:pt x="50421" y="-288"/>
                    <a:pt x="38949" y="-40"/>
                  </a:cubicBezTo>
                  <a:cubicBezTo>
                    <a:pt x="27595" y="103"/>
                    <a:pt x="16581" y="3849"/>
                    <a:pt x="7498" y="10661"/>
                  </a:cubicBezTo>
                  <a:cubicBezTo>
                    <a:pt x="1233" y="15882"/>
                    <a:pt x="-986" y="20710"/>
                    <a:pt x="320" y="21885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9" name="Forma libre: forma 578">
              <a:extLst>
                <a:ext uri="{FF2B5EF4-FFF2-40B4-BE49-F238E27FC236}">
                  <a16:creationId xmlns:a16="http://schemas.microsoft.com/office/drawing/2014/main" id="{E63D8EED-DD90-429A-9679-24F16F74EFE5}"/>
                </a:ext>
              </a:extLst>
            </p:cNvPr>
            <p:cNvSpPr/>
            <p:nvPr/>
          </p:nvSpPr>
          <p:spPr>
            <a:xfrm>
              <a:off x="5718729" y="2378250"/>
              <a:ext cx="63354" cy="183284"/>
            </a:xfrm>
            <a:custGeom>
              <a:avLst/>
              <a:gdLst>
                <a:gd name="connsiteX0" fmla="*/ 55491 w 63354"/>
                <a:gd name="connsiteY0" fmla="*/ 181752 h 183284"/>
                <a:gd name="connsiteX1" fmla="*/ 19994 w 63354"/>
                <a:gd name="connsiteY1" fmla="*/ 175879 h 183284"/>
                <a:gd name="connsiteX2" fmla="*/ 8117 w 63354"/>
                <a:gd name="connsiteY2" fmla="*/ 170528 h 183284"/>
                <a:gd name="connsiteX3" fmla="*/ 11641 w 63354"/>
                <a:gd name="connsiteY3" fmla="*/ 153954 h 183284"/>
                <a:gd name="connsiteX4" fmla="*/ 27563 w 63354"/>
                <a:gd name="connsiteY4" fmla="*/ 111409 h 183284"/>
                <a:gd name="connsiteX5" fmla="*/ 63061 w 63354"/>
                <a:gd name="connsiteY5" fmla="*/ -44 h 183284"/>
                <a:gd name="connsiteX6" fmla="*/ 18688 w 63354"/>
                <a:gd name="connsiteY6" fmla="*/ 108277 h 183284"/>
                <a:gd name="connsiteX7" fmla="*/ 3419 w 63354"/>
                <a:gd name="connsiteY7" fmla="*/ 151083 h 183284"/>
                <a:gd name="connsiteX8" fmla="*/ 809 w 63354"/>
                <a:gd name="connsiteY8" fmla="*/ 173008 h 183284"/>
                <a:gd name="connsiteX9" fmla="*/ 10075 w 63354"/>
                <a:gd name="connsiteY9" fmla="*/ 181100 h 183284"/>
                <a:gd name="connsiteX10" fmla="*/ 19602 w 63354"/>
                <a:gd name="connsiteY10" fmla="*/ 182274 h 183284"/>
                <a:gd name="connsiteX11" fmla="*/ 55491 w 63354"/>
                <a:gd name="connsiteY11" fmla="*/ 181752 h 18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354" h="183284">
                  <a:moveTo>
                    <a:pt x="55491" y="181752"/>
                  </a:moveTo>
                  <a:cubicBezTo>
                    <a:pt x="43942" y="178359"/>
                    <a:pt x="32026" y="176388"/>
                    <a:pt x="19994" y="175879"/>
                  </a:cubicBezTo>
                  <a:cubicBezTo>
                    <a:pt x="14382" y="175879"/>
                    <a:pt x="9162" y="174313"/>
                    <a:pt x="8117" y="170528"/>
                  </a:cubicBezTo>
                  <a:cubicBezTo>
                    <a:pt x="7556" y="164773"/>
                    <a:pt x="8783" y="158979"/>
                    <a:pt x="11641" y="153954"/>
                  </a:cubicBezTo>
                  <a:cubicBezTo>
                    <a:pt x="16731" y="140904"/>
                    <a:pt x="21951" y="126287"/>
                    <a:pt x="27563" y="111409"/>
                  </a:cubicBezTo>
                  <a:cubicBezTo>
                    <a:pt x="49619" y="50723"/>
                    <a:pt x="65540" y="739"/>
                    <a:pt x="63061" y="-44"/>
                  </a:cubicBezTo>
                  <a:cubicBezTo>
                    <a:pt x="60581" y="-827"/>
                    <a:pt x="40744" y="47591"/>
                    <a:pt x="18688" y="108277"/>
                  </a:cubicBezTo>
                  <a:lnTo>
                    <a:pt x="3419" y="151083"/>
                  </a:lnTo>
                  <a:cubicBezTo>
                    <a:pt x="0" y="157856"/>
                    <a:pt x="-913" y="165622"/>
                    <a:pt x="809" y="173008"/>
                  </a:cubicBezTo>
                  <a:cubicBezTo>
                    <a:pt x="2493" y="176976"/>
                    <a:pt x="5912" y="179964"/>
                    <a:pt x="10075" y="181100"/>
                  </a:cubicBezTo>
                  <a:cubicBezTo>
                    <a:pt x="13194" y="181883"/>
                    <a:pt x="16392" y="182274"/>
                    <a:pt x="19602" y="182274"/>
                  </a:cubicBezTo>
                  <a:cubicBezTo>
                    <a:pt x="31530" y="183710"/>
                    <a:pt x="43602" y="183527"/>
                    <a:pt x="55491" y="181752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0" name="Forma libre: forma 579">
              <a:extLst>
                <a:ext uri="{FF2B5EF4-FFF2-40B4-BE49-F238E27FC236}">
                  <a16:creationId xmlns:a16="http://schemas.microsoft.com/office/drawing/2014/main" id="{ABD41478-227D-47F8-B00D-D3DD3A9AA155}"/>
                </a:ext>
              </a:extLst>
            </p:cNvPr>
            <p:cNvSpPr/>
            <p:nvPr/>
          </p:nvSpPr>
          <p:spPr>
            <a:xfrm>
              <a:off x="5844359" y="2294894"/>
              <a:ext cx="99783" cy="28617"/>
            </a:xfrm>
            <a:custGeom>
              <a:avLst/>
              <a:gdLst>
                <a:gd name="connsiteX0" fmla="*/ 75 w 99783"/>
                <a:gd name="connsiteY0" fmla="*/ 16885 h 28617"/>
                <a:gd name="connsiteX1" fmla="*/ 49668 w 99783"/>
                <a:gd name="connsiteY1" fmla="*/ 22497 h 28617"/>
                <a:gd name="connsiteX2" fmla="*/ 99391 w 99783"/>
                <a:gd name="connsiteY2" fmla="*/ 26542 h 28617"/>
                <a:gd name="connsiteX3" fmla="*/ 88820 w 99783"/>
                <a:gd name="connsiteY3" fmla="*/ 12839 h 28617"/>
                <a:gd name="connsiteX4" fmla="*/ 51886 w 99783"/>
                <a:gd name="connsiteY4" fmla="*/ 441 h 28617"/>
                <a:gd name="connsiteX5" fmla="*/ 12734 w 99783"/>
                <a:gd name="connsiteY5" fmla="*/ 5531 h 28617"/>
                <a:gd name="connsiteX6" fmla="*/ 75 w 99783"/>
                <a:gd name="connsiteY6" fmla="*/ 16885 h 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783" h="28617">
                  <a:moveTo>
                    <a:pt x="75" y="16885"/>
                  </a:moveTo>
                  <a:cubicBezTo>
                    <a:pt x="2293" y="22888"/>
                    <a:pt x="24088" y="19756"/>
                    <a:pt x="49668" y="22497"/>
                  </a:cubicBezTo>
                  <a:cubicBezTo>
                    <a:pt x="75247" y="25237"/>
                    <a:pt x="96128" y="31893"/>
                    <a:pt x="99391" y="26542"/>
                  </a:cubicBezTo>
                  <a:cubicBezTo>
                    <a:pt x="100957" y="23932"/>
                    <a:pt x="97302" y="18451"/>
                    <a:pt x="88820" y="12839"/>
                  </a:cubicBezTo>
                  <a:cubicBezTo>
                    <a:pt x="77674" y="5818"/>
                    <a:pt x="65015" y="1563"/>
                    <a:pt x="51886" y="441"/>
                  </a:cubicBezTo>
                  <a:cubicBezTo>
                    <a:pt x="38614" y="-1008"/>
                    <a:pt x="25197" y="741"/>
                    <a:pt x="12734" y="5531"/>
                  </a:cubicBezTo>
                  <a:cubicBezTo>
                    <a:pt x="3729" y="9446"/>
                    <a:pt x="-839" y="14144"/>
                    <a:pt x="75" y="16885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1" name="Forma libre: forma 580">
              <a:extLst>
                <a:ext uri="{FF2B5EF4-FFF2-40B4-BE49-F238E27FC236}">
                  <a16:creationId xmlns:a16="http://schemas.microsoft.com/office/drawing/2014/main" id="{4E9560E2-C20A-4BD1-B350-E9492F11346C}"/>
                </a:ext>
              </a:extLst>
            </p:cNvPr>
            <p:cNvSpPr/>
            <p:nvPr/>
          </p:nvSpPr>
          <p:spPr>
            <a:xfrm>
              <a:off x="5643379" y="2309679"/>
              <a:ext cx="74825" cy="25336"/>
            </a:xfrm>
            <a:custGeom>
              <a:avLst/>
              <a:gdLst>
                <a:gd name="connsiteX0" fmla="*/ 596 w 74825"/>
                <a:gd name="connsiteY0" fmla="*/ 23111 h 25336"/>
                <a:gd name="connsiteX1" fmla="*/ 37530 w 74825"/>
                <a:gd name="connsiteY1" fmla="*/ 22198 h 25336"/>
                <a:gd name="connsiteX2" fmla="*/ 74333 w 74825"/>
                <a:gd name="connsiteY2" fmla="*/ 19849 h 25336"/>
                <a:gd name="connsiteX3" fmla="*/ 66633 w 74825"/>
                <a:gd name="connsiteY3" fmla="*/ 7712 h 25336"/>
                <a:gd name="connsiteX4" fmla="*/ 7122 w 74825"/>
                <a:gd name="connsiteY4" fmla="*/ 10452 h 25336"/>
                <a:gd name="connsiteX5" fmla="*/ 596 w 74825"/>
                <a:gd name="connsiteY5" fmla="*/ 23111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25" h="25336">
                  <a:moveTo>
                    <a:pt x="596" y="23111"/>
                  </a:moveTo>
                  <a:cubicBezTo>
                    <a:pt x="4381" y="28071"/>
                    <a:pt x="19389" y="23111"/>
                    <a:pt x="37530" y="22198"/>
                  </a:cubicBezTo>
                  <a:cubicBezTo>
                    <a:pt x="55670" y="21284"/>
                    <a:pt x="70940" y="25069"/>
                    <a:pt x="74333" y="19849"/>
                  </a:cubicBezTo>
                  <a:cubicBezTo>
                    <a:pt x="75899" y="17238"/>
                    <a:pt x="73419" y="12410"/>
                    <a:pt x="66633" y="7712"/>
                  </a:cubicBezTo>
                  <a:cubicBezTo>
                    <a:pt x="48088" y="-3564"/>
                    <a:pt x="24557" y="-2481"/>
                    <a:pt x="7122" y="10452"/>
                  </a:cubicBezTo>
                  <a:cubicBezTo>
                    <a:pt x="858" y="15542"/>
                    <a:pt x="-1231" y="20762"/>
                    <a:pt x="596" y="23111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2" name="Forma libre: forma 581">
              <a:extLst>
                <a:ext uri="{FF2B5EF4-FFF2-40B4-BE49-F238E27FC236}">
                  <a16:creationId xmlns:a16="http://schemas.microsoft.com/office/drawing/2014/main" id="{2453B78C-3ADE-4958-8F8D-A0C97A895C8D}"/>
                </a:ext>
              </a:extLst>
            </p:cNvPr>
            <p:cNvSpPr/>
            <p:nvPr/>
          </p:nvSpPr>
          <p:spPr>
            <a:xfrm>
              <a:off x="6069724" y="2464081"/>
              <a:ext cx="98953" cy="148279"/>
            </a:xfrm>
            <a:custGeom>
              <a:avLst/>
              <a:gdLst>
                <a:gd name="connsiteX0" fmla="*/ 3618 w 98953"/>
                <a:gd name="connsiteY0" fmla="*/ 4828 h 148279"/>
                <a:gd name="connsiteX1" fmla="*/ 98888 w 98953"/>
                <a:gd name="connsiteY1" fmla="*/ 71778 h 148279"/>
                <a:gd name="connsiteX2" fmla="*/ -36 w 98953"/>
                <a:gd name="connsiteY2" fmla="*/ 144209 h 148279"/>
                <a:gd name="connsiteX3" fmla="*/ 3618 w 98953"/>
                <a:gd name="connsiteY3" fmla="*/ 4828 h 14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53" h="148279">
                  <a:moveTo>
                    <a:pt x="3618" y="4828"/>
                  </a:moveTo>
                  <a:cubicBezTo>
                    <a:pt x="5967" y="3784"/>
                    <a:pt x="100715" y="-25319"/>
                    <a:pt x="98888" y="71778"/>
                  </a:cubicBezTo>
                  <a:cubicBezTo>
                    <a:pt x="97061" y="168875"/>
                    <a:pt x="94" y="146950"/>
                    <a:pt x="-36" y="144209"/>
                  </a:cubicBezTo>
                  <a:cubicBezTo>
                    <a:pt x="-167" y="141469"/>
                    <a:pt x="3618" y="4828"/>
                    <a:pt x="3618" y="4828"/>
                  </a:cubicBezTo>
                  <a:close/>
                </a:path>
              </a:pathLst>
            </a:custGeom>
            <a:solidFill>
              <a:srgbClr val="FFBE9D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3" name="Forma libre: forma 582">
              <a:extLst>
                <a:ext uri="{FF2B5EF4-FFF2-40B4-BE49-F238E27FC236}">
                  <a16:creationId xmlns:a16="http://schemas.microsoft.com/office/drawing/2014/main" id="{6B450CC6-BF6B-4E76-8AA2-527CDAA8EC77}"/>
                </a:ext>
              </a:extLst>
            </p:cNvPr>
            <p:cNvSpPr/>
            <p:nvPr/>
          </p:nvSpPr>
          <p:spPr>
            <a:xfrm>
              <a:off x="6091407" y="2495287"/>
              <a:ext cx="44020" cy="85136"/>
            </a:xfrm>
            <a:custGeom>
              <a:avLst/>
              <a:gdLst>
                <a:gd name="connsiteX0" fmla="*/ 76 w 44020"/>
                <a:gd name="connsiteY0" fmla="*/ 76853 h 85136"/>
                <a:gd name="connsiteX1" fmla="*/ 4513 w 44020"/>
                <a:gd name="connsiteY1" fmla="*/ 79463 h 85136"/>
                <a:gd name="connsiteX2" fmla="*/ 17563 w 44020"/>
                <a:gd name="connsiteY2" fmla="*/ 79463 h 85136"/>
                <a:gd name="connsiteX3" fmla="*/ 37662 w 44020"/>
                <a:gd name="connsiteY3" fmla="*/ 42268 h 85136"/>
                <a:gd name="connsiteX4" fmla="*/ 33355 w 44020"/>
                <a:gd name="connsiteY4" fmla="*/ 17864 h 85136"/>
                <a:gd name="connsiteX5" fmla="*/ 20304 w 44020"/>
                <a:gd name="connsiteY5" fmla="*/ 4813 h 85136"/>
                <a:gd name="connsiteX6" fmla="*/ 10255 w 44020"/>
                <a:gd name="connsiteY6" fmla="*/ 9250 h 85136"/>
                <a:gd name="connsiteX7" fmla="*/ 8950 w 44020"/>
                <a:gd name="connsiteY7" fmla="*/ 14079 h 85136"/>
                <a:gd name="connsiteX8" fmla="*/ 7775 w 44020"/>
                <a:gd name="connsiteY8" fmla="*/ 8467 h 85136"/>
                <a:gd name="connsiteX9" fmla="*/ 11691 w 44020"/>
                <a:gd name="connsiteY9" fmla="*/ 2464 h 85136"/>
                <a:gd name="connsiteX10" fmla="*/ 21087 w 44020"/>
                <a:gd name="connsiteY10" fmla="*/ 115 h 85136"/>
                <a:gd name="connsiteX11" fmla="*/ 38575 w 44020"/>
                <a:gd name="connsiteY11" fmla="*/ 15515 h 85136"/>
                <a:gd name="connsiteX12" fmla="*/ 43926 w 44020"/>
                <a:gd name="connsiteY12" fmla="*/ 42660 h 85136"/>
                <a:gd name="connsiteX13" fmla="*/ 18477 w 44020"/>
                <a:gd name="connsiteY13" fmla="*/ 84161 h 85136"/>
                <a:gd name="connsiteX14" fmla="*/ 2947 w 44020"/>
                <a:gd name="connsiteY14" fmla="*/ 82334 h 85136"/>
                <a:gd name="connsiteX15" fmla="*/ 76 w 44020"/>
                <a:gd name="connsiteY15" fmla="*/ 76853 h 8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020" h="85136">
                  <a:moveTo>
                    <a:pt x="76" y="76853"/>
                  </a:moveTo>
                  <a:cubicBezTo>
                    <a:pt x="76" y="76853"/>
                    <a:pt x="1772" y="78027"/>
                    <a:pt x="4513" y="79463"/>
                  </a:cubicBezTo>
                  <a:cubicBezTo>
                    <a:pt x="8702" y="81133"/>
                    <a:pt x="13374" y="81133"/>
                    <a:pt x="17563" y="79463"/>
                  </a:cubicBezTo>
                  <a:cubicBezTo>
                    <a:pt x="30471" y="71580"/>
                    <a:pt x="38144" y="57381"/>
                    <a:pt x="37662" y="42268"/>
                  </a:cubicBezTo>
                  <a:cubicBezTo>
                    <a:pt x="38053" y="33916"/>
                    <a:pt x="36578" y="25577"/>
                    <a:pt x="33355" y="17864"/>
                  </a:cubicBezTo>
                  <a:cubicBezTo>
                    <a:pt x="31437" y="11626"/>
                    <a:pt x="26555" y="6732"/>
                    <a:pt x="20304" y="4813"/>
                  </a:cubicBezTo>
                  <a:cubicBezTo>
                    <a:pt x="16324" y="3743"/>
                    <a:pt x="12147" y="5583"/>
                    <a:pt x="10255" y="9250"/>
                  </a:cubicBezTo>
                  <a:cubicBezTo>
                    <a:pt x="8950" y="11991"/>
                    <a:pt x="9472" y="13948"/>
                    <a:pt x="8950" y="14079"/>
                  </a:cubicBezTo>
                  <a:cubicBezTo>
                    <a:pt x="8428" y="14210"/>
                    <a:pt x="6992" y="12382"/>
                    <a:pt x="7775" y="8467"/>
                  </a:cubicBezTo>
                  <a:cubicBezTo>
                    <a:pt x="8415" y="6105"/>
                    <a:pt x="9785" y="4004"/>
                    <a:pt x="11691" y="2464"/>
                  </a:cubicBezTo>
                  <a:cubicBezTo>
                    <a:pt x="14366" y="415"/>
                    <a:pt x="17759" y="-446"/>
                    <a:pt x="21087" y="115"/>
                  </a:cubicBezTo>
                  <a:cubicBezTo>
                    <a:pt x="29179" y="1890"/>
                    <a:pt x="35795" y="7710"/>
                    <a:pt x="38575" y="15515"/>
                  </a:cubicBezTo>
                  <a:cubicBezTo>
                    <a:pt x="42490" y="24011"/>
                    <a:pt x="44330" y="33316"/>
                    <a:pt x="43926" y="42660"/>
                  </a:cubicBezTo>
                  <a:cubicBezTo>
                    <a:pt x="42882" y="62236"/>
                    <a:pt x="32572" y="80377"/>
                    <a:pt x="18477" y="84161"/>
                  </a:cubicBezTo>
                  <a:cubicBezTo>
                    <a:pt x="13283" y="85858"/>
                    <a:pt x="7606" y="85192"/>
                    <a:pt x="2947" y="82334"/>
                  </a:cubicBezTo>
                  <a:cubicBezTo>
                    <a:pt x="206" y="79202"/>
                    <a:pt x="-316" y="76983"/>
                    <a:pt x="76" y="76853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4" name="Forma libre: forma 583">
              <a:extLst>
                <a:ext uri="{FF2B5EF4-FFF2-40B4-BE49-F238E27FC236}">
                  <a16:creationId xmlns:a16="http://schemas.microsoft.com/office/drawing/2014/main" id="{FC1D396A-FC21-4447-B950-758F3F095D40}"/>
                </a:ext>
              </a:extLst>
            </p:cNvPr>
            <p:cNvSpPr/>
            <p:nvPr/>
          </p:nvSpPr>
          <p:spPr>
            <a:xfrm>
              <a:off x="5601861" y="2056786"/>
              <a:ext cx="531237" cy="460594"/>
            </a:xfrm>
            <a:custGeom>
              <a:avLst/>
              <a:gdLst>
                <a:gd name="connsiteX0" fmla="*/ 404531 w 531237"/>
                <a:gd name="connsiteY0" fmla="*/ 124356 h 460594"/>
                <a:gd name="connsiteX1" fmla="*/ -40 w 531237"/>
                <a:gd name="connsiteY1" fmla="*/ 137406 h 460594"/>
                <a:gd name="connsiteX2" fmla="*/ 58688 w 531237"/>
                <a:gd name="connsiteY2" fmla="*/ 67977 h 460594"/>
                <a:gd name="connsiteX3" fmla="*/ 241398 w 531237"/>
                <a:gd name="connsiteY3" fmla="*/ -17 h 460594"/>
                <a:gd name="connsiteX4" fmla="*/ 491057 w 531237"/>
                <a:gd name="connsiteY4" fmla="*/ 121876 h 460594"/>
                <a:gd name="connsiteX5" fmla="*/ 530209 w 531237"/>
                <a:gd name="connsiteY5" fmla="*/ 189348 h 460594"/>
                <a:gd name="connsiteX6" fmla="*/ 497060 w 531237"/>
                <a:gd name="connsiteY6" fmla="*/ 353395 h 460594"/>
                <a:gd name="connsiteX7" fmla="*/ 480616 w 531237"/>
                <a:gd name="connsiteY7" fmla="*/ 460541 h 460594"/>
                <a:gd name="connsiteX8" fmla="*/ 480616 w 531237"/>
                <a:gd name="connsiteY8" fmla="*/ 460541 h 460594"/>
                <a:gd name="connsiteX9" fmla="*/ 452949 w 531237"/>
                <a:gd name="connsiteY9" fmla="*/ 421389 h 460594"/>
                <a:gd name="connsiteX10" fmla="*/ 456212 w 531237"/>
                <a:gd name="connsiteY10" fmla="*/ 334863 h 460594"/>
                <a:gd name="connsiteX11" fmla="*/ 414188 w 531237"/>
                <a:gd name="connsiteY11" fmla="*/ 182823 h 460594"/>
                <a:gd name="connsiteX12" fmla="*/ 404531 w 531237"/>
                <a:gd name="connsiteY12" fmla="*/ 124356 h 46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1237" h="460594">
                  <a:moveTo>
                    <a:pt x="404531" y="124356"/>
                  </a:moveTo>
                  <a:lnTo>
                    <a:pt x="-40" y="137406"/>
                  </a:lnTo>
                  <a:cubicBezTo>
                    <a:pt x="13441" y="109739"/>
                    <a:pt x="33631" y="85869"/>
                    <a:pt x="58688" y="67977"/>
                  </a:cubicBezTo>
                  <a:cubicBezTo>
                    <a:pt x="110891" y="26606"/>
                    <a:pt x="174852" y="2802"/>
                    <a:pt x="241398" y="-17"/>
                  </a:cubicBezTo>
                  <a:cubicBezTo>
                    <a:pt x="307434" y="-1975"/>
                    <a:pt x="442639" y="76982"/>
                    <a:pt x="491057" y="121876"/>
                  </a:cubicBezTo>
                  <a:cubicBezTo>
                    <a:pt x="530209" y="157896"/>
                    <a:pt x="530209" y="189348"/>
                    <a:pt x="530209" y="189348"/>
                  </a:cubicBezTo>
                  <a:cubicBezTo>
                    <a:pt x="536865" y="241551"/>
                    <a:pt x="508153" y="301845"/>
                    <a:pt x="497060" y="353395"/>
                  </a:cubicBezTo>
                  <a:cubicBezTo>
                    <a:pt x="491318" y="379496"/>
                    <a:pt x="480616" y="460541"/>
                    <a:pt x="480616" y="460541"/>
                  </a:cubicBezTo>
                  <a:lnTo>
                    <a:pt x="480616" y="460541"/>
                  </a:lnTo>
                  <a:cubicBezTo>
                    <a:pt x="458300" y="460541"/>
                    <a:pt x="449817" y="443053"/>
                    <a:pt x="452949" y="421389"/>
                  </a:cubicBezTo>
                  <a:lnTo>
                    <a:pt x="456212" y="334863"/>
                  </a:lnTo>
                  <a:cubicBezTo>
                    <a:pt x="409699" y="299339"/>
                    <a:pt x="392524" y="237192"/>
                    <a:pt x="414188" y="182823"/>
                  </a:cubicBezTo>
                  <a:cubicBezTo>
                    <a:pt x="419539" y="174862"/>
                    <a:pt x="431415" y="138711"/>
                    <a:pt x="404531" y="12435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5" name="Forma libre: forma 584">
              <a:extLst>
                <a:ext uri="{FF2B5EF4-FFF2-40B4-BE49-F238E27FC236}">
                  <a16:creationId xmlns:a16="http://schemas.microsoft.com/office/drawing/2014/main" id="{7F4B3D0D-C2BF-467B-8CDB-9BE26E7B8A29}"/>
                </a:ext>
              </a:extLst>
            </p:cNvPr>
            <p:cNvSpPr/>
            <p:nvPr/>
          </p:nvSpPr>
          <p:spPr>
            <a:xfrm>
              <a:off x="5922735" y="2483823"/>
              <a:ext cx="4917" cy="5254"/>
            </a:xfrm>
            <a:custGeom>
              <a:avLst/>
              <a:gdLst>
                <a:gd name="connsiteX0" fmla="*/ 1960 w 4917"/>
                <a:gd name="connsiteY0" fmla="*/ 5184 h 5254"/>
                <a:gd name="connsiteX1" fmla="*/ 4831 w 4917"/>
                <a:gd name="connsiteY1" fmla="*/ 3096 h 5254"/>
                <a:gd name="connsiteX2" fmla="*/ 2874 w 4917"/>
                <a:gd name="connsiteY2" fmla="*/ -37 h 5254"/>
                <a:gd name="connsiteX3" fmla="*/ 3 w 4917"/>
                <a:gd name="connsiteY3" fmla="*/ 2182 h 5254"/>
                <a:gd name="connsiteX4" fmla="*/ 1960 w 4917"/>
                <a:gd name="connsiteY4" fmla="*/ 5184 h 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7" h="5254">
                  <a:moveTo>
                    <a:pt x="1960" y="5184"/>
                  </a:moveTo>
                  <a:cubicBezTo>
                    <a:pt x="3318" y="5340"/>
                    <a:pt x="4571" y="4440"/>
                    <a:pt x="4831" y="3096"/>
                  </a:cubicBezTo>
                  <a:cubicBezTo>
                    <a:pt x="5092" y="1699"/>
                    <a:pt x="4231" y="342"/>
                    <a:pt x="2874" y="-37"/>
                  </a:cubicBezTo>
                  <a:cubicBezTo>
                    <a:pt x="1478" y="-193"/>
                    <a:pt x="212" y="786"/>
                    <a:pt x="3" y="2182"/>
                  </a:cubicBezTo>
                  <a:cubicBezTo>
                    <a:pt x="-245" y="3539"/>
                    <a:pt x="616" y="4857"/>
                    <a:pt x="1960" y="5184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6" name="Forma libre: forma 585">
              <a:extLst>
                <a:ext uri="{FF2B5EF4-FFF2-40B4-BE49-F238E27FC236}">
                  <a16:creationId xmlns:a16="http://schemas.microsoft.com/office/drawing/2014/main" id="{365AB75C-0D0B-47CB-819C-4C7D7BD283C4}"/>
                </a:ext>
              </a:extLst>
            </p:cNvPr>
            <p:cNvSpPr/>
            <p:nvPr/>
          </p:nvSpPr>
          <p:spPr>
            <a:xfrm>
              <a:off x="5881261" y="2474182"/>
              <a:ext cx="4927" cy="6003"/>
            </a:xfrm>
            <a:custGeom>
              <a:avLst/>
              <a:gdLst>
                <a:gd name="connsiteX0" fmla="*/ 1933 w 4927"/>
                <a:gd name="connsiteY0" fmla="*/ 5950 h 6003"/>
                <a:gd name="connsiteX1" fmla="*/ 4804 w 4927"/>
                <a:gd name="connsiteY1" fmla="*/ 3340 h 6003"/>
                <a:gd name="connsiteX2" fmla="*/ 2977 w 4927"/>
                <a:gd name="connsiteY2" fmla="*/ -53 h 6003"/>
                <a:gd name="connsiteX3" fmla="*/ 105 w 4927"/>
                <a:gd name="connsiteY3" fmla="*/ 2557 h 6003"/>
                <a:gd name="connsiteX4" fmla="*/ 1711 w 4927"/>
                <a:gd name="connsiteY4" fmla="*/ 5885 h 6003"/>
                <a:gd name="connsiteX5" fmla="*/ 1933 w 4927"/>
                <a:gd name="connsiteY5" fmla="*/ 5950 h 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7" h="6003">
                  <a:moveTo>
                    <a:pt x="1933" y="5950"/>
                  </a:moveTo>
                  <a:cubicBezTo>
                    <a:pt x="3238" y="5950"/>
                    <a:pt x="4543" y="5037"/>
                    <a:pt x="4804" y="3340"/>
                  </a:cubicBezTo>
                  <a:cubicBezTo>
                    <a:pt x="5156" y="1904"/>
                    <a:pt x="4373" y="443"/>
                    <a:pt x="2977" y="-53"/>
                  </a:cubicBezTo>
                  <a:cubicBezTo>
                    <a:pt x="1671" y="-53"/>
                    <a:pt x="367" y="860"/>
                    <a:pt x="105" y="2557"/>
                  </a:cubicBezTo>
                  <a:cubicBezTo>
                    <a:pt x="-364" y="3914"/>
                    <a:pt x="340" y="5402"/>
                    <a:pt x="1711" y="5885"/>
                  </a:cubicBezTo>
                  <a:cubicBezTo>
                    <a:pt x="1776" y="5911"/>
                    <a:pt x="1854" y="5937"/>
                    <a:pt x="1933" y="5950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7" name="Forma libre: forma 586">
              <a:extLst>
                <a:ext uri="{FF2B5EF4-FFF2-40B4-BE49-F238E27FC236}">
                  <a16:creationId xmlns:a16="http://schemas.microsoft.com/office/drawing/2014/main" id="{AE103A1A-2C80-4B1B-BBB7-97BF23F247F5}"/>
                </a:ext>
              </a:extLst>
            </p:cNvPr>
            <p:cNvSpPr/>
            <p:nvPr/>
          </p:nvSpPr>
          <p:spPr>
            <a:xfrm>
              <a:off x="5853042" y="2471938"/>
              <a:ext cx="4917" cy="7855"/>
            </a:xfrm>
            <a:custGeom>
              <a:avLst/>
              <a:gdLst>
                <a:gd name="connsiteX0" fmla="*/ 1963 w 4917"/>
                <a:gd name="connsiteY0" fmla="*/ 7802 h 7855"/>
                <a:gd name="connsiteX1" fmla="*/ 4834 w 4917"/>
                <a:gd name="connsiteY1" fmla="*/ 4148 h 7855"/>
                <a:gd name="connsiteX2" fmla="*/ 2876 w 4917"/>
                <a:gd name="connsiteY2" fmla="*/ -28 h 7855"/>
                <a:gd name="connsiteX3" fmla="*/ 5 w 4917"/>
                <a:gd name="connsiteY3" fmla="*/ 3626 h 7855"/>
                <a:gd name="connsiteX4" fmla="*/ 1963 w 4917"/>
                <a:gd name="connsiteY4" fmla="*/ 7802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7" h="7855">
                  <a:moveTo>
                    <a:pt x="1963" y="7802"/>
                  </a:moveTo>
                  <a:cubicBezTo>
                    <a:pt x="3398" y="7802"/>
                    <a:pt x="4572" y="6367"/>
                    <a:pt x="4834" y="4148"/>
                  </a:cubicBezTo>
                  <a:cubicBezTo>
                    <a:pt x="5095" y="1930"/>
                    <a:pt x="4181" y="233"/>
                    <a:pt x="2876" y="-28"/>
                  </a:cubicBezTo>
                  <a:cubicBezTo>
                    <a:pt x="1571" y="-289"/>
                    <a:pt x="266" y="1538"/>
                    <a:pt x="5" y="3626"/>
                  </a:cubicBezTo>
                  <a:cubicBezTo>
                    <a:pt x="-256" y="5714"/>
                    <a:pt x="657" y="7672"/>
                    <a:pt x="1963" y="7802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8" name="Forma libre: forma 587">
              <a:extLst>
                <a:ext uri="{FF2B5EF4-FFF2-40B4-BE49-F238E27FC236}">
                  <a16:creationId xmlns:a16="http://schemas.microsoft.com/office/drawing/2014/main" id="{BDDAEC9F-2E49-438F-A6FC-D19E72E5B744}"/>
                </a:ext>
              </a:extLst>
            </p:cNvPr>
            <p:cNvSpPr/>
            <p:nvPr/>
          </p:nvSpPr>
          <p:spPr>
            <a:xfrm>
              <a:off x="5902418" y="2512421"/>
              <a:ext cx="4828" cy="3132"/>
            </a:xfrm>
            <a:custGeom>
              <a:avLst/>
              <a:gdLst>
                <a:gd name="connsiteX0" fmla="*/ 2309 w 4828"/>
                <a:gd name="connsiteY0" fmla="*/ 3079 h 3132"/>
                <a:gd name="connsiteX1" fmla="*/ 4789 w 4828"/>
                <a:gd name="connsiteY1" fmla="*/ 1383 h 3132"/>
                <a:gd name="connsiteX2" fmla="*/ 2309 w 4828"/>
                <a:gd name="connsiteY2" fmla="*/ -53 h 3132"/>
                <a:gd name="connsiteX3" fmla="*/ -40 w 4828"/>
                <a:gd name="connsiteY3" fmla="*/ 1513 h 3132"/>
                <a:gd name="connsiteX4" fmla="*/ 2309 w 4828"/>
                <a:gd name="connsiteY4" fmla="*/ 3079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8" h="3132">
                  <a:moveTo>
                    <a:pt x="2309" y="3079"/>
                  </a:moveTo>
                  <a:cubicBezTo>
                    <a:pt x="3745" y="3079"/>
                    <a:pt x="4789" y="2296"/>
                    <a:pt x="4789" y="1383"/>
                  </a:cubicBezTo>
                  <a:cubicBezTo>
                    <a:pt x="4789" y="469"/>
                    <a:pt x="3614" y="-53"/>
                    <a:pt x="2309" y="-53"/>
                  </a:cubicBezTo>
                  <a:cubicBezTo>
                    <a:pt x="1004" y="-53"/>
                    <a:pt x="-40" y="599"/>
                    <a:pt x="-40" y="1513"/>
                  </a:cubicBezTo>
                  <a:cubicBezTo>
                    <a:pt x="-40" y="2427"/>
                    <a:pt x="1004" y="3079"/>
                    <a:pt x="2309" y="3079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9" name="Forma libre: forma 588">
              <a:extLst>
                <a:ext uri="{FF2B5EF4-FFF2-40B4-BE49-F238E27FC236}">
                  <a16:creationId xmlns:a16="http://schemas.microsoft.com/office/drawing/2014/main" id="{82777509-CB02-4BE0-8458-1FE47F54A943}"/>
                </a:ext>
              </a:extLst>
            </p:cNvPr>
            <p:cNvSpPr/>
            <p:nvPr/>
          </p:nvSpPr>
          <p:spPr>
            <a:xfrm>
              <a:off x="5864277" y="2501719"/>
              <a:ext cx="4861" cy="5350"/>
            </a:xfrm>
            <a:custGeom>
              <a:avLst/>
              <a:gdLst>
                <a:gd name="connsiteX0" fmla="*/ 2212 w 4861"/>
                <a:gd name="connsiteY0" fmla="*/ 5298 h 5350"/>
                <a:gd name="connsiteX1" fmla="*/ 4822 w 4861"/>
                <a:gd name="connsiteY1" fmla="*/ 2818 h 5350"/>
                <a:gd name="connsiteX2" fmla="*/ 2604 w 4861"/>
                <a:gd name="connsiteY2" fmla="*/ -53 h 5350"/>
                <a:gd name="connsiteX3" fmla="*/ -7 w 4861"/>
                <a:gd name="connsiteY3" fmla="*/ 2427 h 5350"/>
                <a:gd name="connsiteX4" fmla="*/ 2043 w 4861"/>
                <a:gd name="connsiteY4" fmla="*/ 5272 h 5350"/>
                <a:gd name="connsiteX5" fmla="*/ 2212 w 4861"/>
                <a:gd name="connsiteY5" fmla="*/ 5298 h 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61" h="5350">
                  <a:moveTo>
                    <a:pt x="2212" y="5298"/>
                  </a:moveTo>
                  <a:cubicBezTo>
                    <a:pt x="3609" y="5298"/>
                    <a:pt x="4757" y="4215"/>
                    <a:pt x="4822" y="2818"/>
                  </a:cubicBezTo>
                  <a:cubicBezTo>
                    <a:pt x="4822" y="1252"/>
                    <a:pt x="3909" y="-53"/>
                    <a:pt x="2604" y="-53"/>
                  </a:cubicBezTo>
                  <a:cubicBezTo>
                    <a:pt x="1207" y="-53"/>
                    <a:pt x="59" y="1030"/>
                    <a:pt x="-7" y="2427"/>
                  </a:cubicBezTo>
                  <a:cubicBezTo>
                    <a:pt x="-228" y="3784"/>
                    <a:pt x="685" y="5050"/>
                    <a:pt x="2043" y="5272"/>
                  </a:cubicBezTo>
                  <a:cubicBezTo>
                    <a:pt x="2095" y="5285"/>
                    <a:pt x="2160" y="5298"/>
                    <a:pt x="2212" y="5298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0" name="Forma libre: forma 589">
              <a:extLst>
                <a:ext uri="{FF2B5EF4-FFF2-40B4-BE49-F238E27FC236}">
                  <a16:creationId xmlns:a16="http://schemas.microsoft.com/office/drawing/2014/main" id="{EA6BBF1D-C808-4A71-9701-B9CE723D8429}"/>
                </a:ext>
              </a:extLst>
            </p:cNvPr>
            <p:cNvSpPr/>
            <p:nvPr/>
          </p:nvSpPr>
          <p:spPr>
            <a:xfrm>
              <a:off x="5665341" y="2480952"/>
              <a:ext cx="4852" cy="5383"/>
            </a:xfrm>
            <a:custGeom>
              <a:avLst/>
              <a:gdLst>
                <a:gd name="connsiteX0" fmla="*/ 1864 w 4852"/>
                <a:gd name="connsiteY0" fmla="*/ 5314 h 5383"/>
                <a:gd name="connsiteX1" fmla="*/ 4736 w 4852"/>
                <a:gd name="connsiteY1" fmla="*/ 3096 h 5383"/>
                <a:gd name="connsiteX2" fmla="*/ 2909 w 4852"/>
                <a:gd name="connsiteY2" fmla="*/ -37 h 5383"/>
                <a:gd name="connsiteX3" fmla="*/ 38 w 4852"/>
                <a:gd name="connsiteY3" fmla="*/ 2182 h 5383"/>
                <a:gd name="connsiteX4" fmla="*/ 1864 w 4852"/>
                <a:gd name="connsiteY4" fmla="*/ 5314 h 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2" h="5383">
                  <a:moveTo>
                    <a:pt x="1864" y="5314"/>
                  </a:moveTo>
                  <a:cubicBezTo>
                    <a:pt x="3261" y="5471"/>
                    <a:pt x="4527" y="4492"/>
                    <a:pt x="4736" y="3096"/>
                  </a:cubicBezTo>
                  <a:cubicBezTo>
                    <a:pt x="5075" y="1725"/>
                    <a:pt x="4266" y="342"/>
                    <a:pt x="2909" y="-37"/>
                  </a:cubicBezTo>
                  <a:cubicBezTo>
                    <a:pt x="1512" y="-193"/>
                    <a:pt x="233" y="786"/>
                    <a:pt x="38" y="2182"/>
                  </a:cubicBezTo>
                  <a:cubicBezTo>
                    <a:pt x="-302" y="3552"/>
                    <a:pt x="507" y="4936"/>
                    <a:pt x="1864" y="5314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1" name="Forma libre: forma 590">
              <a:extLst>
                <a:ext uri="{FF2B5EF4-FFF2-40B4-BE49-F238E27FC236}">
                  <a16:creationId xmlns:a16="http://schemas.microsoft.com/office/drawing/2014/main" id="{24F8A26D-4E75-48A4-9D07-302AED6480E3}"/>
                </a:ext>
              </a:extLst>
            </p:cNvPr>
            <p:cNvSpPr/>
            <p:nvPr/>
          </p:nvSpPr>
          <p:spPr>
            <a:xfrm>
              <a:off x="5636642" y="2477836"/>
              <a:ext cx="4853" cy="6003"/>
            </a:xfrm>
            <a:custGeom>
              <a:avLst/>
              <a:gdLst>
                <a:gd name="connsiteX0" fmla="*/ 2113 w 4853"/>
                <a:gd name="connsiteY0" fmla="*/ 5950 h 6003"/>
                <a:gd name="connsiteX1" fmla="*/ 4723 w 4853"/>
                <a:gd name="connsiteY1" fmla="*/ 3079 h 6003"/>
                <a:gd name="connsiteX2" fmla="*/ 3000 w 4853"/>
                <a:gd name="connsiteY2" fmla="*/ 25 h 6003"/>
                <a:gd name="connsiteX3" fmla="*/ 2635 w 4853"/>
                <a:gd name="connsiteY3" fmla="*/ -53 h 6003"/>
                <a:gd name="connsiteX4" fmla="*/ 25 w 4853"/>
                <a:gd name="connsiteY4" fmla="*/ 2557 h 6003"/>
                <a:gd name="connsiteX5" fmla="*/ 25 w 4853"/>
                <a:gd name="connsiteY5" fmla="*/ 2687 h 6003"/>
                <a:gd name="connsiteX6" fmla="*/ 2113 w 4853"/>
                <a:gd name="connsiteY6" fmla="*/ 5950 h 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3" h="6003">
                  <a:moveTo>
                    <a:pt x="2113" y="5950"/>
                  </a:moveTo>
                  <a:cubicBezTo>
                    <a:pt x="3418" y="5950"/>
                    <a:pt x="4593" y="4776"/>
                    <a:pt x="4723" y="3079"/>
                  </a:cubicBezTo>
                  <a:cubicBezTo>
                    <a:pt x="5089" y="1761"/>
                    <a:pt x="4319" y="391"/>
                    <a:pt x="3000" y="25"/>
                  </a:cubicBezTo>
                  <a:cubicBezTo>
                    <a:pt x="2883" y="-14"/>
                    <a:pt x="2766" y="-40"/>
                    <a:pt x="2635" y="-53"/>
                  </a:cubicBezTo>
                  <a:cubicBezTo>
                    <a:pt x="1199" y="-53"/>
                    <a:pt x="25" y="1108"/>
                    <a:pt x="25" y="2557"/>
                  </a:cubicBezTo>
                  <a:cubicBezTo>
                    <a:pt x="25" y="2596"/>
                    <a:pt x="25" y="2648"/>
                    <a:pt x="25" y="2687"/>
                  </a:cubicBezTo>
                  <a:cubicBezTo>
                    <a:pt x="-301" y="4162"/>
                    <a:pt x="638" y="5624"/>
                    <a:pt x="2113" y="5950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2" name="Forma libre: forma 591">
              <a:extLst>
                <a:ext uri="{FF2B5EF4-FFF2-40B4-BE49-F238E27FC236}">
                  <a16:creationId xmlns:a16="http://schemas.microsoft.com/office/drawing/2014/main" id="{3810DBF2-D5B0-48D5-A561-00FA53964B5F}"/>
                </a:ext>
              </a:extLst>
            </p:cNvPr>
            <p:cNvSpPr/>
            <p:nvPr/>
          </p:nvSpPr>
          <p:spPr>
            <a:xfrm>
              <a:off x="5690327" y="2482087"/>
              <a:ext cx="4734" cy="4306"/>
            </a:xfrm>
            <a:custGeom>
              <a:avLst/>
              <a:gdLst>
                <a:gd name="connsiteX0" fmla="*/ 1936 w 4734"/>
                <a:gd name="connsiteY0" fmla="*/ 4179 h 4306"/>
                <a:gd name="connsiteX1" fmla="*/ 4651 w 4734"/>
                <a:gd name="connsiteY1" fmla="*/ 2600 h 4306"/>
                <a:gd name="connsiteX2" fmla="*/ 4677 w 4734"/>
                <a:gd name="connsiteY2" fmla="*/ 2482 h 4306"/>
                <a:gd name="connsiteX3" fmla="*/ 2745 w 4734"/>
                <a:gd name="connsiteY3" fmla="*/ 3 h 4306"/>
                <a:gd name="connsiteX4" fmla="*/ 2719 w 4734"/>
                <a:gd name="connsiteY4" fmla="*/ 3 h 4306"/>
                <a:gd name="connsiteX5" fmla="*/ -21 w 4734"/>
                <a:gd name="connsiteY5" fmla="*/ 1569 h 4306"/>
                <a:gd name="connsiteX6" fmla="*/ 1936 w 4734"/>
                <a:gd name="connsiteY6" fmla="*/ 4179 h 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4" h="4306">
                  <a:moveTo>
                    <a:pt x="1936" y="4179"/>
                  </a:moveTo>
                  <a:cubicBezTo>
                    <a:pt x="3124" y="4492"/>
                    <a:pt x="4337" y="3787"/>
                    <a:pt x="4651" y="2600"/>
                  </a:cubicBezTo>
                  <a:cubicBezTo>
                    <a:pt x="4664" y="2561"/>
                    <a:pt x="4664" y="2521"/>
                    <a:pt x="4677" y="2482"/>
                  </a:cubicBezTo>
                  <a:cubicBezTo>
                    <a:pt x="4833" y="1268"/>
                    <a:pt x="3972" y="159"/>
                    <a:pt x="2745" y="3"/>
                  </a:cubicBezTo>
                  <a:cubicBezTo>
                    <a:pt x="2745" y="3"/>
                    <a:pt x="2732" y="3"/>
                    <a:pt x="2719" y="3"/>
                  </a:cubicBezTo>
                  <a:cubicBezTo>
                    <a:pt x="1545" y="-258"/>
                    <a:pt x="357" y="420"/>
                    <a:pt x="-21" y="1569"/>
                  </a:cubicBezTo>
                  <a:cubicBezTo>
                    <a:pt x="-178" y="2822"/>
                    <a:pt x="683" y="3983"/>
                    <a:pt x="1936" y="4179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3" name="Forma libre: forma 592">
              <a:extLst>
                <a:ext uri="{FF2B5EF4-FFF2-40B4-BE49-F238E27FC236}">
                  <a16:creationId xmlns:a16="http://schemas.microsoft.com/office/drawing/2014/main" id="{F406464A-AFE2-424F-859B-E5C0915CD49D}"/>
                </a:ext>
              </a:extLst>
            </p:cNvPr>
            <p:cNvSpPr/>
            <p:nvPr/>
          </p:nvSpPr>
          <p:spPr>
            <a:xfrm>
              <a:off x="5670275" y="2509819"/>
              <a:ext cx="4981" cy="5379"/>
            </a:xfrm>
            <a:custGeom>
              <a:avLst/>
              <a:gdLst>
                <a:gd name="connsiteX0" fmla="*/ 1368 w 4981"/>
                <a:gd name="connsiteY0" fmla="*/ 5159 h 5379"/>
                <a:gd name="connsiteX1" fmla="*/ 4578 w 4981"/>
                <a:gd name="connsiteY1" fmla="*/ 3749 h 5379"/>
                <a:gd name="connsiteX2" fmla="*/ 4630 w 4981"/>
                <a:gd name="connsiteY2" fmla="*/ 3593 h 5379"/>
                <a:gd name="connsiteX3" fmla="*/ 3587 w 4981"/>
                <a:gd name="connsiteY3" fmla="*/ 69 h 5379"/>
                <a:gd name="connsiteX4" fmla="*/ 193 w 4981"/>
                <a:gd name="connsiteY4" fmla="*/ 1766 h 5379"/>
                <a:gd name="connsiteX5" fmla="*/ 1368 w 4981"/>
                <a:gd name="connsiteY5" fmla="*/ 5159 h 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81" h="5379">
                  <a:moveTo>
                    <a:pt x="1368" y="5159"/>
                  </a:moveTo>
                  <a:cubicBezTo>
                    <a:pt x="2647" y="5655"/>
                    <a:pt x="4082" y="5015"/>
                    <a:pt x="4578" y="3749"/>
                  </a:cubicBezTo>
                  <a:cubicBezTo>
                    <a:pt x="4591" y="3697"/>
                    <a:pt x="4618" y="3645"/>
                    <a:pt x="4630" y="3593"/>
                  </a:cubicBezTo>
                  <a:cubicBezTo>
                    <a:pt x="5309" y="2327"/>
                    <a:pt x="4840" y="761"/>
                    <a:pt x="3587" y="69"/>
                  </a:cubicBezTo>
                  <a:cubicBezTo>
                    <a:pt x="2177" y="-362"/>
                    <a:pt x="690" y="382"/>
                    <a:pt x="193" y="1766"/>
                  </a:cubicBezTo>
                  <a:cubicBezTo>
                    <a:pt x="-381" y="3031"/>
                    <a:pt x="141" y="4519"/>
                    <a:pt x="1368" y="5159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4" name="Forma libre: forma 593">
              <a:extLst>
                <a:ext uri="{FF2B5EF4-FFF2-40B4-BE49-F238E27FC236}">
                  <a16:creationId xmlns:a16="http://schemas.microsoft.com/office/drawing/2014/main" id="{4B5FC437-E1E1-415C-8825-653DFC7D152D}"/>
                </a:ext>
              </a:extLst>
            </p:cNvPr>
            <p:cNvSpPr/>
            <p:nvPr/>
          </p:nvSpPr>
          <p:spPr>
            <a:xfrm>
              <a:off x="5644462" y="2506531"/>
              <a:ext cx="4667" cy="4210"/>
            </a:xfrm>
            <a:custGeom>
              <a:avLst/>
              <a:gdLst>
                <a:gd name="connsiteX0" fmla="*/ 2907 w 4667"/>
                <a:gd name="connsiteY0" fmla="*/ 4010 h 4210"/>
                <a:gd name="connsiteX1" fmla="*/ 4603 w 4667"/>
                <a:gd name="connsiteY1" fmla="*/ 1400 h 4210"/>
                <a:gd name="connsiteX2" fmla="*/ 1758 w 4667"/>
                <a:gd name="connsiteY2" fmla="*/ 81 h 4210"/>
                <a:gd name="connsiteX3" fmla="*/ 1732 w 4667"/>
                <a:gd name="connsiteY3" fmla="*/ 94 h 4210"/>
                <a:gd name="connsiteX4" fmla="*/ -17 w 4667"/>
                <a:gd name="connsiteY4" fmla="*/ 2483 h 4210"/>
                <a:gd name="connsiteX5" fmla="*/ 36 w 4667"/>
                <a:gd name="connsiteY5" fmla="*/ 2704 h 4210"/>
                <a:gd name="connsiteX6" fmla="*/ 2880 w 4667"/>
                <a:gd name="connsiteY6" fmla="*/ 4023 h 4210"/>
                <a:gd name="connsiteX7" fmla="*/ 2907 w 4667"/>
                <a:gd name="connsiteY7" fmla="*/ 4010 h 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7" h="4210">
                  <a:moveTo>
                    <a:pt x="2907" y="4010"/>
                  </a:moveTo>
                  <a:cubicBezTo>
                    <a:pt x="4055" y="3696"/>
                    <a:pt x="4773" y="2574"/>
                    <a:pt x="4603" y="1400"/>
                  </a:cubicBezTo>
                  <a:cubicBezTo>
                    <a:pt x="4186" y="251"/>
                    <a:pt x="2907" y="-336"/>
                    <a:pt x="1758" y="81"/>
                  </a:cubicBezTo>
                  <a:cubicBezTo>
                    <a:pt x="1745" y="94"/>
                    <a:pt x="1745" y="94"/>
                    <a:pt x="1732" y="94"/>
                  </a:cubicBezTo>
                  <a:cubicBezTo>
                    <a:pt x="597" y="277"/>
                    <a:pt x="-186" y="1334"/>
                    <a:pt x="-17" y="2483"/>
                  </a:cubicBezTo>
                  <a:cubicBezTo>
                    <a:pt x="-3" y="2548"/>
                    <a:pt x="10" y="2626"/>
                    <a:pt x="36" y="2704"/>
                  </a:cubicBezTo>
                  <a:cubicBezTo>
                    <a:pt x="453" y="3853"/>
                    <a:pt x="1732" y="4440"/>
                    <a:pt x="2880" y="4023"/>
                  </a:cubicBezTo>
                  <a:cubicBezTo>
                    <a:pt x="2894" y="4010"/>
                    <a:pt x="2894" y="4010"/>
                    <a:pt x="2907" y="4010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5" name="Forma libre: forma 594">
              <a:extLst>
                <a:ext uri="{FF2B5EF4-FFF2-40B4-BE49-F238E27FC236}">
                  <a16:creationId xmlns:a16="http://schemas.microsoft.com/office/drawing/2014/main" id="{B45D186C-A780-475B-B58E-DE4C582EC72F}"/>
                </a:ext>
              </a:extLst>
            </p:cNvPr>
            <p:cNvSpPr/>
            <p:nvPr/>
          </p:nvSpPr>
          <p:spPr>
            <a:xfrm>
              <a:off x="5523802" y="1989465"/>
              <a:ext cx="574891" cy="308482"/>
            </a:xfrm>
            <a:custGeom>
              <a:avLst/>
              <a:gdLst>
                <a:gd name="connsiteX0" fmla="*/ 571596 w 574891"/>
                <a:gd name="connsiteY0" fmla="*/ 195069 h 308482"/>
                <a:gd name="connsiteX1" fmla="*/ 482643 w 574891"/>
                <a:gd name="connsiteY1" fmla="*/ 50859 h 308482"/>
                <a:gd name="connsiteX2" fmla="*/ 450355 w 574891"/>
                <a:gd name="connsiteY2" fmla="*/ 47727 h 308482"/>
                <a:gd name="connsiteX3" fmla="*/ 393846 w 574891"/>
                <a:gd name="connsiteY3" fmla="*/ 52425 h 308482"/>
                <a:gd name="connsiteX4" fmla="*/ 298837 w 574891"/>
                <a:gd name="connsiteY4" fmla="*/ 7923 h 308482"/>
                <a:gd name="connsiteX5" fmla="*/ 153844 w 574891"/>
                <a:gd name="connsiteY5" fmla="*/ 53078 h 308482"/>
                <a:gd name="connsiteX6" fmla="*/ 114692 w 574891"/>
                <a:gd name="connsiteY6" fmla="*/ 106194 h 308482"/>
                <a:gd name="connsiteX7" fmla="*/ 59618 w 574891"/>
                <a:gd name="connsiteY7" fmla="*/ 121594 h 308482"/>
                <a:gd name="connsiteX8" fmla="*/ 107 w 574891"/>
                <a:gd name="connsiteY8" fmla="*/ 211383 h 308482"/>
                <a:gd name="connsiteX9" fmla="*/ 65361 w 574891"/>
                <a:gd name="connsiteY9" fmla="*/ 299866 h 308482"/>
                <a:gd name="connsiteX10" fmla="*/ 177074 w 574891"/>
                <a:gd name="connsiteY10" fmla="*/ 290731 h 308482"/>
                <a:gd name="connsiteX11" fmla="*/ 269473 w 574891"/>
                <a:gd name="connsiteY11" fmla="*/ 244662 h 308482"/>
                <a:gd name="connsiteX12" fmla="*/ 373095 w 574891"/>
                <a:gd name="connsiteY12" fmla="*/ 271677 h 308482"/>
                <a:gd name="connsiteX13" fmla="*/ 419295 w 574891"/>
                <a:gd name="connsiteY13" fmla="*/ 239833 h 308482"/>
                <a:gd name="connsiteX14" fmla="*/ 467191 w 574891"/>
                <a:gd name="connsiteY14" fmla="*/ 211513 h 308482"/>
                <a:gd name="connsiteX15" fmla="*/ 489768 w 574891"/>
                <a:gd name="connsiteY15" fmla="*/ 253928 h 308482"/>
                <a:gd name="connsiteX16" fmla="*/ 570683 w 574891"/>
                <a:gd name="connsiteY16" fmla="*/ 194939 h 30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4891" h="308482">
                  <a:moveTo>
                    <a:pt x="571596" y="195069"/>
                  </a:moveTo>
                  <a:cubicBezTo>
                    <a:pt x="586852" y="130690"/>
                    <a:pt x="547035" y="66129"/>
                    <a:pt x="482643" y="50859"/>
                  </a:cubicBezTo>
                  <a:cubicBezTo>
                    <a:pt x="472072" y="48354"/>
                    <a:pt x="461214" y="47310"/>
                    <a:pt x="450355" y="47727"/>
                  </a:cubicBezTo>
                  <a:cubicBezTo>
                    <a:pt x="431654" y="50651"/>
                    <a:pt x="412769" y="52217"/>
                    <a:pt x="393846" y="52425"/>
                  </a:cubicBezTo>
                  <a:cubicBezTo>
                    <a:pt x="358870" y="49032"/>
                    <a:pt x="331464" y="21234"/>
                    <a:pt x="298837" y="7923"/>
                  </a:cubicBezTo>
                  <a:cubicBezTo>
                    <a:pt x="245864" y="-12097"/>
                    <a:pt x="186079" y="6526"/>
                    <a:pt x="153844" y="53078"/>
                  </a:cubicBezTo>
                  <a:cubicBezTo>
                    <a:pt x="141707" y="71610"/>
                    <a:pt x="133877" y="94449"/>
                    <a:pt x="114692" y="106194"/>
                  </a:cubicBezTo>
                  <a:cubicBezTo>
                    <a:pt x="98509" y="116504"/>
                    <a:pt x="77889" y="115852"/>
                    <a:pt x="59618" y="121594"/>
                  </a:cubicBezTo>
                  <a:cubicBezTo>
                    <a:pt x="22071" y="135010"/>
                    <a:pt x="-2164" y="171565"/>
                    <a:pt x="107" y="211383"/>
                  </a:cubicBezTo>
                  <a:cubicBezTo>
                    <a:pt x="3722" y="250717"/>
                    <a:pt x="28858" y="284793"/>
                    <a:pt x="65361" y="299866"/>
                  </a:cubicBezTo>
                  <a:cubicBezTo>
                    <a:pt x="102059" y="313909"/>
                    <a:pt x="143143" y="310555"/>
                    <a:pt x="177074" y="290731"/>
                  </a:cubicBezTo>
                  <a:cubicBezTo>
                    <a:pt x="207482" y="273373"/>
                    <a:pt x="234497" y="244009"/>
                    <a:pt x="269473" y="244662"/>
                  </a:cubicBezTo>
                  <a:cubicBezTo>
                    <a:pt x="304449" y="245314"/>
                    <a:pt x="337597" y="279116"/>
                    <a:pt x="373095" y="271677"/>
                  </a:cubicBezTo>
                  <a:cubicBezTo>
                    <a:pt x="391184" y="265621"/>
                    <a:pt x="407197" y="254580"/>
                    <a:pt x="419295" y="239833"/>
                  </a:cubicBezTo>
                  <a:cubicBezTo>
                    <a:pt x="431419" y="225034"/>
                    <a:pt x="448385" y="215011"/>
                    <a:pt x="467191" y="211513"/>
                  </a:cubicBezTo>
                  <a:cubicBezTo>
                    <a:pt x="486114" y="210208"/>
                    <a:pt x="496294" y="236049"/>
                    <a:pt x="489768" y="253928"/>
                  </a:cubicBezTo>
                  <a:lnTo>
                    <a:pt x="570683" y="194939"/>
                  </a:ln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6" name="Forma libre: forma 595">
              <a:extLst>
                <a:ext uri="{FF2B5EF4-FFF2-40B4-BE49-F238E27FC236}">
                  <a16:creationId xmlns:a16="http://schemas.microsoft.com/office/drawing/2014/main" id="{48C783D6-21CA-4BB8-B653-BE8206344FAE}"/>
                </a:ext>
              </a:extLst>
            </p:cNvPr>
            <p:cNvSpPr/>
            <p:nvPr/>
          </p:nvSpPr>
          <p:spPr>
            <a:xfrm>
              <a:off x="5609170" y="2084195"/>
              <a:ext cx="441112" cy="103785"/>
            </a:xfrm>
            <a:custGeom>
              <a:avLst/>
              <a:gdLst>
                <a:gd name="connsiteX0" fmla="*/ -40 w 441112"/>
                <a:gd name="connsiteY0" fmla="*/ 58969 h 103785"/>
                <a:gd name="connsiteX1" fmla="*/ 613 w 441112"/>
                <a:gd name="connsiteY1" fmla="*/ 60404 h 103785"/>
                <a:gd name="connsiteX2" fmla="*/ 2962 w 441112"/>
                <a:gd name="connsiteY2" fmla="*/ 64189 h 103785"/>
                <a:gd name="connsiteX3" fmla="*/ 14708 w 441112"/>
                <a:gd name="connsiteY3" fmla="*/ 77240 h 103785"/>
                <a:gd name="connsiteX4" fmla="*/ 75785 w 441112"/>
                <a:gd name="connsiteY4" fmla="*/ 92770 h 103785"/>
                <a:gd name="connsiteX5" fmla="*/ 114154 w 441112"/>
                <a:gd name="connsiteY5" fmla="*/ 70192 h 103785"/>
                <a:gd name="connsiteX6" fmla="*/ 141690 w 441112"/>
                <a:gd name="connsiteY6" fmla="*/ 27255 h 103785"/>
                <a:gd name="connsiteX7" fmla="*/ 161006 w 441112"/>
                <a:gd name="connsiteY7" fmla="*/ 9376 h 103785"/>
                <a:gd name="connsiteX8" fmla="*/ 187107 w 441112"/>
                <a:gd name="connsiteY8" fmla="*/ 3112 h 103785"/>
                <a:gd name="connsiteX9" fmla="*/ 214774 w 441112"/>
                <a:gd name="connsiteY9" fmla="*/ 10290 h 103785"/>
                <a:gd name="connsiteX10" fmla="*/ 235264 w 441112"/>
                <a:gd name="connsiteY10" fmla="*/ 30910 h 103785"/>
                <a:gd name="connsiteX11" fmla="*/ 249881 w 441112"/>
                <a:gd name="connsiteY11" fmla="*/ 58055 h 103785"/>
                <a:gd name="connsiteX12" fmla="*/ 275982 w 441112"/>
                <a:gd name="connsiteY12" fmla="*/ 73455 h 103785"/>
                <a:gd name="connsiteX13" fmla="*/ 304171 w 441112"/>
                <a:gd name="connsiteY13" fmla="*/ 64972 h 103785"/>
                <a:gd name="connsiteX14" fmla="*/ 325444 w 441112"/>
                <a:gd name="connsiteY14" fmla="*/ 46962 h 103785"/>
                <a:gd name="connsiteX15" fmla="*/ 365248 w 441112"/>
                <a:gd name="connsiteY15" fmla="*/ 17990 h 103785"/>
                <a:gd name="connsiteX16" fmla="*/ 405966 w 441112"/>
                <a:gd name="connsiteY16" fmla="*/ 27125 h 103785"/>
                <a:gd name="connsiteX17" fmla="*/ 428675 w 441112"/>
                <a:gd name="connsiteY17" fmla="*/ 54401 h 103785"/>
                <a:gd name="connsiteX18" fmla="*/ 437288 w 441112"/>
                <a:gd name="connsiteY18" fmla="*/ 80502 h 103785"/>
                <a:gd name="connsiteX19" fmla="*/ 440159 w 441112"/>
                <a:gd name="connsiteY19" fmla="*/ 97729 h 103785"/>
                <a:gd name="connsiteX20" fmla="*/ 441073 w 441112"/>
                <a:gd name="connsiteY20" fmla="*/ 103732 h 103785"/>
                <a:gd name="connsiteX21" fmla="*/ 441073 w 441112"/>
                <a:gd name="connsiteY21" fmla="*/ 102166 h 103785"/>
                <a:gd name="connsiteX22" fmla="*/ 441073 w 441112"/>
                <a:gd name="connsiteY22" fmla="*/ 97599 h 103785"/>
                <a:gd name="connsiteX23" fmla="*/ 438854 w 441112"/>
                <a:gd name="connsiteY23" fmla="*/ 80241 h 103785"/>
                <a:gd name="connsiteX24" fmla="*/ 430763 w 441112"/>
                <a:gd name="connsiteY24" fmla="*/ 54140 h 103785"/>
                <a:gd name="connsiteX25" fmla="*/ 407663 w 441112"/>
                <a:gd name="connsiteY25" fmla="*/ 25428 h 103785"/>
                <a:gd name="connsiteX26" fmla="*/ 364596 w 441112"/>
                <a:gd name="connsiteY26" fmla="*/ 15510 h 103785"/>
                <a:gd name="connsiteX27" fmla="*/ 322964 w 441112"/>
                <a:gd name="connsiteY27" fmla="*/ 45135 h 103785"/>
                <a:gd name="connsiteX28" fmla="*/ 302344 w 441112"/>
                <a:gd name="connsiteY28" fmla="*/ 62492 h 103785"/>
                <a:gd name="connsiteX29" fmla="*/ 276243 w 441112"/>
                <a:gd name="connsiteY29" fmla="*/ 70323 h 103785"/>
                <a:gd name="connsiteX30" fmla="*/ 253143 w 441112"/>
                <a:gd name="connsiteY30" fmla="*/ 56489 h 103785"/>
                <a:gd name="connsiteX31" fmla="*/ 238787 w 441112"/>
                <a:gd name="connsiteY31" fmla="*/ 29605 h 103785"/>
                <a:gd name="connsiteX32" fmla="*/ 216602 w 441112"/>
                <a:gd name="connsiteY32" fmla="*/ 7418 h 103785"/>
                <a:gd name="connsiteX33" fmla="*/ 187238 w 441112"/>
                <a:gd name="connsiteY33" fmla="*/ -20 h 103785"/>
                <a:gd name="connsiteX34" fmla="*/ 138036 w 441112"/>
                <a:gd name="connsiteY34" fmla="*/ 26081 h 103785"/>
                <a:gd name="connsiteX35" fmla="*/ 111152 w 441112"/>
                <a:gd name="connsiteY35" fmla="*/ 69018 h 103785"/>
                <a:gd name="connsiteX36" fmla="*/ 74480 w 441112"/>
                <a:gd name="connsiteY36" fmla="*/ 90943 h 103785"/>
                <a:gd name="connsiteX37" fmla="*/ 38982 w 441112"/>
                <a:gd name="connsiteY37" fmla="*/ 89768 h 103785"/>
                <a:gd name="connsiteX38" fmla="*/ 15099 w 441112"/>
                <a:gd name="connsiteY38" fmla="*/ 76718 h 103785"/>
                <a:gd name="connsiteX39" fmla="*/ -40 w 441112"/>
                <a:gd name="connsiteY39" fmla="*/ 58969 h 10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41112" h="103785">
                  <a:moveTo>
                    <a:pt x="-40" y="58969"/>
                  </a:moveTo>
                  <a:cubicBezTo>
                    <a:pt x="117" y="59477"/>
                    <a:pt x="339" y="59960"/>
                    <a:pt x="613" y="60404"/>
                  </a:cubicBezTo>
                  <a:cubicBezTo>
                    <a:pt x="613" y="61187"/>
                    <a:pt x="1787" y="62623"/>
                    <a:pt x="2962" y="64189"/>
                  </a:cubicBezTo>
                  <a:cubicBezTo>
                    <a:pt x="6303" y="69031"/>
                    <a:pt x="10244" y="73416"/>
                    <a:pt x="14708" y="77240"/>
                  </a:cubicBezTo>
                  <a:cubicBezTo>
                    <a:pt x="31477" y="91752"/>
                    <a:pt x="54120" y="97507"/>
                    <a:pt x="75785" y="92770"/>
                  </a:cubicBezTo>
                  <a:cubicBezTo>
                    <a:pt x="90623" y="89455"/>
                    <a:pt x="104039" y="81546"/>
                    <a:pt x="114154" y="70192"/>
                  </a:cubicBezTo>
                  <a:cubicBezTo>
                    <a:pt x="124072" y="56372"/>
                    <a:pt x="133273" y="42042"/>
                    <a:pt x="141690" y="27255"/>
                  </a:cubicBezTo>
                  <a:cubicBezTo>
                    <a:pt x="146598" y="19830"/>
                    <a:pt x="153214" y="13696"/>
                    <a:pt x="161006" y="9376"/>
                  </a:cubicBezTo>
                  <a:cubicBezTo>
                    <a:pt x="169097" y="5291"/>
                    <a:pt x="178037" y="3151"/>
                    <a:pt x="187107" y="3112"/>
                  </a:cubicBezTo>
                  <a:cubicBezTo>
                    <a:pt x="196764" y="3281"/>
                    <a:pt x="206252" y="5748"/>
                    <a:pt x="214774" y="10290"/>
                  </a:cubicBezTo>
                  <a:cubicBezTo>
                    <a:pt x="223453" y="15040"/>
                    <a:pt x="230565" y="22205"/>
                    <a:pt x="235264" y="30910"/>
                  </a:cubicBezTo>
                  <a:cubicBezTo>
                    <a:pt x="240353" y="39784"/>
                    <a:pt x="243877" y="49442"/>
                    <a:pt x="249881" y="58055"/>
                  </a:cubicBezTo>
                  <a:cubicBezTo>
                    <a:pt x="255662" y="67021"/>
                    <a:pt x="265332" y="72724"/>
                    <a:pt x="275982" y="73455"/>
                  </a:cubicBezTo>
                  <a:cubicBezTo>
                    <a:pt x="286018" y="73507"/>
                    <a:pt x="295832" y="70558"/>
                    <a:pt x="304171" y="64972"/>
                  </a:cubicBezTo>
                  <a:cubicBezTo>
                    <a:pt x="312028" y="59934"/>
                    <a:pt x="319180" y="53879"/>
                    <a:pt x="325444" y="46962"/>
                  </a:cubicBezTo>
                  <a:cubicBezTo>
                    <a:pt x="335754" y="33781"/>
                    <a:pt x="349535" y="23745"/>
                    <a:pt x="365248" y="17990"/>
                  </a:cubicBezTo>
                  <a:cubicBezTo>
                    <a:pt x="379500" y="15001"/>
                    <a:pt x="394352" y="18342"/>
                    <a:pt x="405966" y="27125"/>
                  </a:cubicBezTo>
                  <a:cubicBezTo>
                    <a:pt x="415741" y="34120"/>
                    <a:pt x="423572" y="43517"/>
                    <a:pt x="428675" y="54401"/>
                  </a:cubicBezTo>
                  <a:cubicBezTo>
                    <a:pt x="432551" y="62740"/>
                    <a:pt x="435448" y="71497"/>
                    <a:pt x="437288" y="80502"/>
                  </a:cubicBezTo>
                  <a:cubicBezTo>
                    <a:pt x="438854" y="87941"/>
                    <a:pt x="439637" y="93553"/>
                    <a:pt x="440159" y="97729"/>
                  </a:cubicBezTo>
                  <a:cubicBezTo>
                    <a:pt x="440329" y="99752"/>
                    <a:pt x="440642" y="101749"/>
                    <a:pt x="441073" y="103732"/>
                  </a:cubicBezTo>
                  <a:cubicBezTo>
                    <a:pt x="441073" y="103732"/>
                    <a:pt x="441073" y="103732"/>
                    <a:pt x="441073" y="102166"/>
                  </a:cubicBezTo>
                  <a:cubicBezTo>
                    <a:pt x="441073" y="100600"/>
                    <a:pt x="441073" y="99556"/>
                    <a:pt x="441073" y="97599"/>
                  </a:cubicBezTo>
                  <a:cubicBezTo>
                    <a:pt x="440708" y="91765"/>
                    <a:pt x="439964" y="85971"/>
                    <a:pt x="438854" y="80241"/>
                  </a:cubicBezTo>
                  <a:cubicBezTo>
                    <a:pt x="437288" y="71236"/>
                    <a:pt x="434561" y="62453"/>
                    <a:pt x="430763" y="54140"/>
                  </a:cubicBezTo>
                  <a:cubicBezTo>
                    <a:pt x="425673" y="42734"/>
                    <a:pt x="417712" y="32841"/>
                    <a:pt x="407663" y="25428"/>
                  </a:cubicBezTo>
                  <a:cubicBezTo>
                    <a:pt x="395395" y="16084"/>
                    <a:pt x="379709" y="12469"/>
                    <a:pt x="364596" y="15510"/>
                  </a:cubicBezTo>
                  <a:cubicBezTo>
                    <a:pt x="348217" y="21304"/>
                    <a:pt x="333796" y="31562"/>
                    <a:pt x="322964" y="45135"/>
                  </a:cubicBezTo>
                  <a:cubicBezTo>
                    <a:pt x="316856" y="51778"/>
                    <a:pt x="309927" y="57611"/>
                    <a:pt x="302344" y="62492"/>
                  </a:cubicBezTo>
                  <a:cubicBezTo>
                    <a:pt x="294618" y="67647"/>
                    <a:pt x="285535" y="70375"/>
                    <a:pt x="276243" y="70323"/>
                  </a:cubicBezTo>
                  <a:cubicBezTo>
                    <a:pt x="266768" y="69683"/>
                    <a:pt x="258181" y="64541"/>
                    <a:pt x="253143" y="56489"/>
                  </a:cubicBezTo>
                  <a:cubicBezTo>
                    <a:pt x="247532" y="48397"/>
                    <a:pt x="243877" y="38871"/>
                    <a:pt x="238787" y="29605"/>
                  </a:cubicBezTo>
                  <a:cubicBezTo>
                    <a:pt x="233633" y="20273"/>
                    <a:pt x="225933" y="12573"/>
                    <a:pt x="216602" y="7418"/>
                  </a:cubicBezTo>
                  <a:cubicBezTo>
                    <a:pt x="207531" y="2668"/>
                    <a:pt x="197469" y="123"/>
                    <a:pt x="187238" y="-20"/>
                  </a:cubicBezTo>
                  <a:cubicBezTo>
                    <a:pt x="167361" y="-699"/>
                    <a:pt x="148620" y="9245"/>
                    <a:pt x="138036" y="26081"/>
                  </a:cubicBezTo>
                  <a:cubicBezTo>
                    <a:pt x="129814" y="40841"/>
                    <a:pt x="120849" y="55171"/>
                    <a:pt x="111152" y="69018"/>
                  </a:cubicBezTo>
                  <a:cubicBezTo>
                    <a:pt x="101494" y="79954"/>
                    <a:pt x="88679" y="87615"/>
                    <a:pt x="74480" y="90943"/>
                  </a:cubicBezTo>
                  <a:cubicBezTo>
                    <a:pt x="62760" y="93749"/>
                    <a:pt x="50492" y="93344"/>
                    <a:pt x="38982" y="89768"/>
                  </a:cubicBezTo>
                  <a:cubicBezTo>
                    <a:pt x="30251" y="87014"/>
                    <a:pt x="22133" y="82577"/>
                    <a:pt x="15099" y="76718"/>
                  </a:cubicBezTo>
                  <a:cubicBezTo>
                    <a:pt x="9317" y="71471"/>
                    <a:pt x="4228" y="65507"/>
                    <a:pt x="-40" y="58969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7" name="Forma libre: forma 596">
              <a:extLst>
                <a:ext uri="{FF2B5EF4-FFF2-40B4-BE49-F238E27FC236}">
                  <a16:creationId xmlns:a16="http://schemas.microsoft.com/office/drawing/2014/main" id="{E25C6FB2-D907-49B6-B3DB-BCC9C7C67712}"/>
                </a:ext>
              </a:extLst>
            </p:cNvPr>
            <p:cNvSpPr/>
            <p:nvPr/>
          </p:nvSpPr>
          <p:spPr>
            <a:xfrm>
              <a:off x="5534133" y="2145436"/>
              <a:ext cx="149556" cy="89934"/>
            </a:xfrm>
            <a:custGeom>
              <a:avLst/>
              <a:gdLst>
                <a:gd name="connsiteX0" fmla="*/ 1653 w 149556"/>
                <a:gd name="connsiteY0" fmla="*/ -53 h 89934"/>
                <a:gd name="connsiteX1" fmla="*/ 86 w 149556"/>
                <a:gd name="connsiteY1" fmla="*/ 7777 h 89934"/>
                <a:gd name="connsiteX2" fmla="*/ 2436 w 149556"/>
                <a:gd name="connsiteY2" fmla="*/ 29441 h 89934"/>
                <a:gd name="connsiteX3" fmla="*/ 17835 w 149556"/>
                <a:gd name="connsiteY3" fmla="*/ 57892 h 89934"/>
                <a:gd name="connsiteX4" fmla="*/ 50201 w 149556"/>
                <a:gd name="connsiteY4" fmla="*/ 80731 h 89934"/>
                <a:gd name="connsiteX5" fmla="*/ 120805 w 149556"/>
                <a:gd name="connsiteY5" fmla="*/ 87908 h 89934"/>
                <a:gd name="connsiteX6" fmla="*/ 141947 w 149556"/>
                <a:gd name="connsiteY6" fmla="*/ 83471 h 89934"/>
                <a:gd name="connsiteX7" fmla="*/ 149517 w 149556"/>
                <a:gd name="connsiteY7" fmla="*/ 80861 h 89934"/>
                <a:gd name="connsiteX8" fmla="*/ 120544 w 149556"/>
                <a:gd name="connsiteY8" fmla="*/ 85168 h 89934"/>
                <a:gd name="connsiteX9" fmla="*/ 51637 w 149556"/>
                <a:gd name="connsiteY9" fmla="*/ 77207 h 89934"/>
                <a:gd name="connsiteX10" fmla="*/ 20576 w 149556"/>
                <a:gd name="connsiteY10" fmla="*/ 55412 h 89934"/>
                <a:gd name="connsiteX11" fmla="*/ 5046 w 149556"/>
                <a:gd name="connsiteY11" fmla="*/ 29311 h 89934"/>
                <a:gd name="connsiteX12" fmla="*/ 1653 w 149556"/>
                <a:gd name="connsiteY12" fmla="*/ -53 h 8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556" h="89934">
                  <a:moveTo>
                    <a:pt x="1653" y="-53"/>
                  </a:moveTo>
                  <a:cubicBezTo>
                    <a:pt x="739" y="2466"/>
                    <a:pt x="217" y="5102"/>
                    <a:pt x="86" y="7777"/>
                  </a:cubicBezTo>
                  <a:cubicBezTo>
                    <a:pt x="-370" y="15086"/>
                    <a:pt x="413" y="22407"/>
                    <a:pt x="2436" y="29441"/>
                  </a:cubicBezTo>
                  <a:cubicBezTo>
                    <a:pt x="5489" y="39908"/>
                    <a:pt x="10736" y="49605"/>
                    <a:pt x="17835" y="57892"/>
                  </a:cubicBezTo>
                  <a:cubicBezTo>
                    <a:pt x="26762" y="67836"/>
                    <a:pt x="37829" y="75654"/>
                    <a:pt x="50201" y="80731"/>
                  </a:cubicBezTo>
                  <a:cubicBezTo>
                    <a:pt x="72622" y="89605"/>
                    <a:pt x="97053" y="92085"/>
                    <a:pt x="120805" y="87908"/>
                  </a:cubicBezTo>
                  <a:cubicBezTo>
                    <a:pt x="127944" y="86943"/>
                    <a:pt x="135017" y="85455"/>
                    <a:pt x="141947" y="83471"/>
                  </a:cubicBezTo>
                  <a:cubicBezTo>
                    <a:pt x="144584" y="83001"/>
                    <a:pt x="147141" y="82114"/>
                    <a:pt x="149517" y="80861"/>
                  </a:cubicBezTo>
                  <a:cubicBezTo>
                    <a:pt x="149517" y="80208"/>
                    <a:pt x="138424" y="83080"/>
                    <a:pt x="120544" y="85168"/>
                  </a:cubicBezTo>
                  <a:cubicBezTo>
                    <a:pt x="97275" y="88430"/>
                    <a:pt x="73549" y="85690"/>
                    <a:pt x="51637" y="77207"/>
                  </a:cubicBezTo>
                  <a:cubicBezTo>
                    <a:pt x="39826" y="72287"/>
                    <a:pt x="29229" y="64848"/>
                    <a:pt x="20576" y="55412"/>
                  </a:cubicBezTo>
                  <a:cubicBezTo>
                    <a:pt x="13672" y="47856"/>
                    <a:pt x="8387" y="38981"/>
                    <a:pt x="5046" y="29311"/>
                  </a:cubicBezTo>
                  <a:cubicBezTo>
                    <a:pt x="2279" y="19784"/>
                    <a:pt x="1131" y="9852"/>
                    <a:pt x="1653" y="-53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8" name="Forma libre: forma 597">
              <a:extLst>
                <a:ext uri="{FF2B5EF4-FFF2-40B4-BE49-F238E27FC236}">
                  <a16:creationId xmlns:a16="http://schemas.microsoft.com/office/drawing/2014/main" id="{9257DE45-ED5C-497C-8B6C-57967B43C984}"/>
                </a:ext>
              </a:extLst>
            </p:cNvPr>
            <p:cNvSpPr/>
            <p:nvPr/>
          </p:nvSpPr>
          <p:spPr>
            <a:xfrm>
              <a:off x="5768127" y="2601813"/>
              <a:ext cx="70103" cy="62126"/>
            </a:xfrm>
            <a:custGeom>
              <a:avLst/>
              <a:gdLst>
                <a:gd name="connsiteX0" fmla="*/ 2440 w 70103"/>
                <a:gd name="connsiteY0" fmla="*/ 24618 h 62126"/>
                <a:gd name="connsiteX1" fmla="*/ 15491 w 70103"/>
                <a:gd name="connsiteY1" fmla="*/ 49022 h 62126"/>
                <a:gd name="connsiteX2" fmla="*/ 38851 w 70103"/>
                <a:gd name="connsiteY2" fmla="*/ 62073 h 62126"/>
                <a:gd name="connsiteX3" fmla="*/ 63256 w 70103"/>
                <a:gd name="connsiteY3" fmla="*/ 48370 h 62126"/>
                <a:gd name="connsiteX4" fmla="*/ 69912 w 70103"/>
                <a:gd name="connsiteY4" fmla="*/ 20311 h 62126"/>
                <a:gd name="connsiteX5" fmla="*/ 56861 w 70103"/>
                <a:gd name="connsiteY5" fmla="*/ -48 h 62126"/>
                <a:gd name="connsiteX6" fmla="*/ 46290 w 70103"/>
                <a:gd name="connsiteY6" fmla="*/ 2431 h 62126"/>
                <a:gd name="connsiteX7" fmla="*/ -40 w 70103"/>
                <a:gd name="connsiteY7" fmla="*/ 21747 h 6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103" h="62126">
                  <a:moveTo>
                    <a:pt x="2440" y="24618"/>
                  </a:moveTo>
                  <a:cubicBezTo>
                    <a:pt x="5624" y="33322"/>
                    <a:pt x="10009" y="41544"/>
                    <a:pt x="15491" y="49022"/>
                  </a:cubicBezTo>
                  <a:cubicBezTo>
                    <a:pt x="21024" y="56553"/>
                    <a:pt x="29546" y="61316"/>
                    <a:pt x="38851" y="62073"/>
                  </a:cubicBezTo>
                  <a:cubicBezTo>
                    <a:pt x="48809" y="62021"/>
                    <a:pt x="58036" y="56840"/>
                    <a:pt x="63256" y="48370"/>
                  </a:cubicBezTo>
                  <a:cubicBezTo>
                    <a:pt x="68372" y="39952"/>
                    <a:pt x="70708" y="30138"/>
                    <a:pt x="69912" y="20311"/>
                  </a:cubicBezTo>
                  <a:cubicBezTo>
                    <a:pt x="69912" y="11436"/>
                    <a:pt x="65214" y="996"/>
                    <a:pt x="56861" y="-48"/>
                  </a:cubicBezTo>
                  <a:cubicBezTo>
                    <a:pt x="53181" y="-127"/>
                    <a:pt x="49540" y="722"/>
                    <a:pt x="46290" y="2431"/>
                  </a:cubicBezTo>
                  <a:lnTo>
                    <a:pt x="-40" y="21747"/>
                  </a:lnTo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9" name="Forma libre: forma 598">
              <a:extLst>
                <a:ext uri="{FF2B5EF4-FFF2-40B4-BE49-F238E27FC236}">
                  <a16:creationId xmlns:a16="http://schemas.microsoft.com/office/drawing/2014/main" id="{618F4FED-72BB-48D9-8AF2-842728E92F2B}"/>
                </a:ext>
              </a:extLst>
            </p:cNvPr>
            <p:cNvSpPr/>
            <p:nvPr/>
          </p:nvSpPr>
          <p:spPr>
            <a:xfrm>
              <a:off x="5758861" y="2597064"/>
              <a:ext cx="85642" cy="71348"/>
            </a:xfrm>
            <a:custGeom>
              <a:avLst/>
              <a:gdLst>
                <a:gd name="connsiteX0" fmla="*/ 30499 w 85642"/>
                <a:gd name="connsiteY0" fmla="*/ 67213 h 71348"/>
                <a:gd name="connsiteX1" fmla="*/ 55164 w 85642"/>
                <a:gd name="connsiteY1" fmla="*/ 63820 h 71348"/>
                <a:gd name="connsiteX2" fmla="*/ 73566 w 85642"/>
                <a:gd name="connsiteY2" fmla="*/ 46724 h 71348"/>
                <a:gd name="connsiteX3" fmla="*/ 73566 w 85642"/>
                <a:gd name="connsiteY3" fmla="*/ 16577 h 71348"/>
                <a:gd name="connsiteX4" fmla="*/ 69520 w 85642"/>
                <a:gd name="connsiteY4" fmla="*/ 9660 h 71348"/>
                <a:gd name="connsiteX5" fmla="*/ 65997 w 85642"/>
                <a:gd name="connsiteY5" fmla="*/ 8224 h 71348"/>
                <a:gd name="connsiteX6" fmla="*/ 58558 w 85642"/>
                <a:gd name="connsiteY6" fmla="*/ 11095 h 71348"/>
                <a:gd name="connsiteX7" fmla="*/ 51119 w 85642"/>
                <a:gd name="connsiteY7" fmla="*/ 14358 h 71348"/>
                <a:gd name="connsiteX8" fmla="*/ 25017 w 85642"/>
                <a:gd name="connsiteY8" fmla="*/ 24929 h 71348"/>
                <a:gd name="connsiteX9" fmla="*/ -40 w 85642"/>
                <a:gd name="connsiteY9" fmla="*/ 32760 h 71348"/>
                <a:gd name="connsiteX10" fmla="*/ 22668 w 85642"/>
                <a:gd name="connsiteY10" fmla="*/ 19709 h 71348"/>
                <a:gd name="connsiteX11" fmla="*/ 48770 w 85642"/>
                <a:gd name="connsiteY11" fmla="*/ 7441 h 71348"/>
                <a:gd name="connsiteX12" fmla="*/ 56209 w 85642"/>
                <a:gd name="connsiteY12" fmla="*/ 4048 h 71348"/>
                <a:gd name="connsiteX13" fmla="*/ 64561 w 85642"/>
                <a:gd name="connsiteY13" fmla="*/ 524 h 71348"/>
                <a:gd name="connsiteX14" fmla="*/ 71478 w 85642"/>
                <a:gd name="connsiteY14" fmla="*/ 524 h 71348"/>
                <a:gd name="connsiteX15" fmla="*/ 76568 w 85642"/>
                <a:gd name="connsiteY15" fmla="*/ 4440 h 71348"/>
                <a:gd name="connsiteX16" fmla="*/ 81918 w 85642"/>
                <a:gd name="connsiteY16" fmla="*/ 13184 h 71348"/>
                <a:gd name="connsiteX17" fmla="*/ 80874 w 85642"/>
                <a:gd name="connsiteY17" fmla="*/ 50117 h 71348"/>
                <a:gd name="connsiteX18" fmla="*/ 57644 w 85642"/>
                <a:gd name="connsiteY18" fmla="*/ 69302 h 71348"/>
                <a:gd name="connsiteX19" fmla="*/ 37677 w 85642"/>
                <a:gd name="connsiteY19" fmla="*/ 70346 h 71348"/>
                <a:gd name="connsiteX20" fmla="*/ 30499 w 85642"/>
                <a:gd name="connsiteY20" fmla="*/ 67213 h 7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642" h="71348">
                  <a:moveTo>
                    <a:pt x="30499" y="67213"/>
                  </a:moveTo>
                  <a:cubicBezTo>
                    <a:pt x="38864" y="67618"/>
                    <a:pt x="47217" y="66456"/>
                    <a:pt x="55164" y="63820"/>
                  </a:cubicBezTo>
                  <a:cubicBezTo>
                    <a:pt x="63191" y="60584"/>
                    <a:pt x="69755" y="54502"/>
                    <a:pt x="73566" y="46724"/>
                  </a:cubicBezTo>
                  <a:cubicBezTo>
                    <a:pt x="77886" y="37145"/>
                    <a:pt x="77886" y="26156"/>
                    <a:pt x="73566" y="16577"/>
                  </a:cubicBezTo>
                  <a:cubicBezTo>
                    <a:pt x="72483" y="14123"/>
                    <a:pt x="71126" y="11800"/>
                    <a:pt x="69520" y="9660"/>
                  </a:cubicBezTo>
                  <a:cubicBezTo>
                    <a:pt x="67563" y="7702"/>
                    <a:pt x="67954" y="7833"/>
                    <a:pt x="65997" y="8224"/>
                  </a:cubicBezTo>
                  <a:cubicBezTo>
                    <a:pt x="64039" y="8616"/>
                    <a:pt x="61037" y="10182"/>
                    <a:pt x="58558" y="11095"/>
                  </a:cubicBezTo>
                  <a:lnTo>
                    <a:pt x="51119" y="14358"/>
                  </a:lnTo>
                  <a:cubicBezTo>
                    <a:pt x="41200" y="18404"/>
                    <a:pt x="32326" y="22058"/>
                    <a:pt x="25017" y="24929"/>
                  </a:cubicBezTo>
                  <a:cubicBezTo>
                    <a:pt x="17148" y="28897"/>
                    <a:pt x="8678" y="31533"/>
                    <a:pt x="-40" y="32760"/>
                  </a:cubicBezTo>
                  <a:cubicBezTo>
                    <a:pt x="6812" y="27265"/>
                    <a:pt x="14473" y="22854"/>
                    <a:pt x="22668" y="19709"/>
                  </a:cubicBezTo>
                  <a:lnTo>
                    <a:pt x="48770" y="7441"/>
                  </a:lnTo>
                  <a:lnTo>
                    <a:pt x="56209" y="4048"/>
                  </a:lnTo>
                  <a:cubicBezTo>
                    <a:pt x="58923" y="2704"/>
                    <a:pt x="61716" y="1529"/>
                    <a:pt x="64561" y="524"/>
                  </a:cubicBezTo>
                  <a:cubicBezTo>
                    <a:pt x="66806" y="-246"/>
                    <a:pt x="69233" y="-246"/>
                    <a:pt x="71478" y="524"/>
                  </a:cubicBezTo>
                  <a:cubicBezTo>
                    <a:pt x="73475" y="1386"/>
                    <a:pt x="75223" y="2730"/>
                    <a:pt x="76568" y="4440"/>
                  </a:cubicBezTo>
                  <a:cubicBezTo>
                    <a:pt x="78721" y="7115"/>
                    <a:pt x="80509" y="10051"/>
                    <a:pt x="81918" y="13184"/>
                  </a:cubicBezTo>
                  <a:cubicBezTo>
                    <a:pt x="87178" y="25021"/>
                    <a:pt x="86786" y="38593"/>
                    <a:pt x="80874" y="50117"/>
                  </a:cubicBezTo>
                  <a:cubicBezTo>
                    <a:pt x="76006" y="59357"/>
                    <a:pt x="67641" y="66261"/>
                    <a:pt x="57644" y="69302"/>
                  </a:cubicBezTo>
                  <a:cubicBezTo>
                    <a:pt x="51223" y="71546"/>
                    <a:pt x="44293" y="71899"/>
                    <a:pt x="37677" y="70346"/>
                  </a:cubicBezTo>
                  <a:cubicBezTo>
                    <a:pt x="32587" y="69171"/>
                    <a:pt x="30368" y="67605"/>
                    <a:pt x="30499" y="6721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0" name="Forma libre: forma 599">
              <a:extLst>
                <a:ext uri="{FF2B5EF4-FFF2-40B4-BE49-F238E27FC236}">
                  <a16:creationId xmlns:a16="http://schemas.microsoft.com/office/drawing/2014/main" id="{D8294F4B-8205-408F-949F-65B4998D054B}"/>
                </a:ext>
              </a:extLst>
            </p:cNvPr>
            <p:cNvSpPr/>
            <p:nvPr/>
          </p:nvSpPr>
          <p:spPr>
            <a:xfrm>
              <a:off x="6337266" y="3813882"/>
              <a:ext cx="312824" cy="63377"/>
            </a:xfrm>
            <a:custGeom>
              <a:avLst/>
              <a:gdLst>
                <a:gd name="connsiteX0" fmla="*/ -40 w 312824"/>
                <a:gd name="connsiteY0" fmla="*/ 61106 h 63377"/>
                <a:gd name="connsiteX1" fmla="*/ 10793 w 312824"/>
                <a:gd name="connsiteY1" fmla="*/ 53145 h 63377"/>
                <a:gd name="connsiteX2" fmla="*/ 42636 w 312824"/>
                <a:gd name="connsiteY2" fmla="*/ 34874 h 63377"/>
                <a:gd name="connsiteX3" fmla="*/ 158787 w 312824"/>
                <a:gd name="connsiteY3" fmla="*/ 551 h 63377"/>
                <a:gd name="connsiteX4" fmla="*/ 276243 w 312824"/>
                <a:gd name="connsiteY4" fmla="*/ 28871 h 63377"/>
                <a:gd name="connsiteX5" fmla="*/ 304694 w 312824"/>
                <a:gd name="connsiteY5" fmla="*/ 52493 h 63377"/>
                <a:gd name="connsiteX6" fmla="*/ 312785 w 312824"/>
                <a:gd name="connsiteY6" fmla="*/ 63325 h 63377"/>
                <a:gd name="connsiteX7" fmla="*/ 273633 w 312824"/>
                <a:gd name="connsiteY7" fmla="*/ 32917 h 63377"/>
                <a:gd name="connsiteX8" fmla="*/ 159309 w 312824"/>
                <a:gd name="connsiteY8" fmla="*/ 6816 h 63377"/>
                <a:gd name="connsiteX9" fmla="*/ 44985 w 312824"/>
                <a:gd name="connsiteY9" fmla="*/ 38790 h 63377"/>
                <a:gd name="connsiteX10" fmla="*/ -40 w 312824"/>
                <a:gd name="connsiteY10" fmla="*/ 61106 h 6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2824" h="63377">
                  <a:moveTo>
                    <a:pt x="-40" y="61106"/>
                  </a:moveTo>
                  <a:cubicBezTo>
                    <a:pt x="3197" y="57974"/>
                    <a:pt x="6838" y="55299"/>
                    <a:pt x="10793" y="53145"/>
                  </a:cubicBezTo>
                  <a:cubicBezTo>
                    <a:pt x="18101" y="48447"/>
                    <a:pt x="28933" y="41922"/>
                    <a:pt x="42636" y="34874"/>
                  </a:cubicBezTo>
                  <a:cubicBezTo>
                    <a:pt x="78643" y="15716"/>
                    <a:pt x="118147" y="4049"/>
                    <a:pt x="158787" y="551"/>
                  </a:cubicBezTo>
                  <a:cubicBezTo>
                    <a:pt x="199949" y="-2698"/>
                    <a:pt x="241085" y="7220"/>
                    <a:pt x="276243" y="28871"/>
                  </a:cubicBezTo>
                  <a:cubicBezTo>
                    <a:pt x="286736" y="35436"/>
                    <a:pt x="296315" y="43384"/>
                    <a:pt x="304694" y="52493"/>
                  </a:cubicBezTo>
                  <a:cubicBezTo>
                    <a:pt x="307930" y="55677"/>
                    <a:pt x="310658" y="59319"/>
                    <a:pt x="312785" y="63325"/>
                  </a:cubicBezTo>
                  <a:cubicBezTo>
                    <a:pt x="300726" y="51971"/>
                    <a:pt x="287623" y="41778"/>
                    <a:pt x="273633" y="32917"/>
                  </a:cubicBezTo>
                  <a:cubicBezTo>
                    <a:pt x="238905" y="13197"/>
                    <a:pt x="199153" y="4114"/>
                    <a:pt x="159309" y="6816"/>
                  </a:cubicBezTo>
                  <a:cubicBezTo>
                    <a:pt x="119570" y="10391"/>
                    <a:pt x="80822" y="21237"/>
                    <a:pt x="44985" y="38790"/>
                  </a:cubicBezTo>
                  <a:cubicBezTo>
                    <a:pt x="16926" y="52232"/>
                    <a:pt x="613" y="62150"/>
                    <a:pt x="-40" y="6110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1" name="Forma libre: forma 600">
              <a:extLst>
                <a:ext uri="{FF2B5EF4-FFF2-40B4-BE49-F238E27FC236}">
                  <a16:creationId xmlns:a16="http://schemas.microsoft.com/office/drawing/2014/main" id="{8A253F94-BA5F-4365-A05C-B8A63B47D1E7}"/>
                </a:ext>
              </a:extLst>
            </p:cNvPr>
            <p:cNvSpPr/>
            <p:nvPr/>
          </p:nvSpPr>
          <p:spPr>
            <a:xfrm>
              <a:off x="4649420" y="4340298"/>
              <a:ext cx="1643474" cy="664802"/>
            </a:xfrm>
            <a:custGeom>
              <a:avLst/>
              <a:gdLst>
                <a:gd name="connsiteX0" fmla="*/ 1643435 w 1643474"/>
                <a:gd name="connsiteY0" fmla="*/ -53 h 664802"/>
                <a:gd name="connsiteX1" fmla="*/ 1625816 w 1643474"/>
                <a:gd name="connsiteY1" fmla="*/ 660311 h 664802"/>
                <a:gd name="connsiteX2" fmla="*/ 144957 w 1643474"/>
                <a:gd name="connsiteY2" fmla="*/ 664748 h 664802"/>
                <a:gd name="connsiteX3" fmla="*/ -36 w 1643474"/>
                <a:gd name="connsiteY3" fmla="*/ 521191 h 664802"/>
                <a:gd name="connsiteX4" fmla="*/ -36 w 1643474"/>
                <a:gd name="connsiteY4" fmla="*/ 521191 h 664802"/>
                <a:gd name="connsiteX5" fmla="*/ 139867 w 1643474"/>
                <a:gd name="connsiteY5" fmla="*/ 375676 h 664802"/>
                <a:gd name="connsiteX6" fmla="*/ 267894 w 1643474"/>
                <a:gd name="connsiteY6" fmla="*/ 371630 h 664802"/>
                <a:gd name="connsiteX7" fmla="*/ 260977 w 1643474"/>
                <a:gd name="connsiteY7" fmla="*/ 90519 h 664802"/>
                <a:gd name="connsiteX8" fmla="*/ 332599 w 1643474"/>
                <a:gd name="connsiteY8" fmla="*/ 14981 h 664802"/>
                <a:gd name="connsiteX9" fmla="*/ 333800 w 1643474"/>
                <a:gd name="connsiteY9" fmla="*/ 14955 h 66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3474" h="664802">
                  <a:moveTo>
                    <a:pt x="1643435" y="-53"/>
                  </a:moveTo>
                  <a:lnTo>
                    <a:pt x="1625816" y="660311"/>
                  </a:lnTo>
                  <a:lnTo>
                    <a:pt x="144957" y="664748"/>
                  </a:lnTo>
                  <a:cubicBezTo>
                    <a:pt x="65321" y="665035"/>
                    <a:pt x="473" y="600826"/>
                    <a:pt x="-36" y="521191"/>
                  </a:cubicBezTo>
                  <a:lnTo>
                    <a:pt x="-36" y="521191"/>
                  </a:lnTo>
                  <a:cubicBezTo>
                    <a:pt x="-571" y="442769"/>
                    <a:pt x="61485" y="378221"/>
                    <a:pt x="139867" y="375676"/>
                  </a:cubicBezTo>
                  <a:lnTo>
                    <a:pt x="267894" y="371630"/>
                  </a:lnTo>
                  <a:lnTo>
                    <a:pt x="260977" y="90519"/>
                  </a:lnTo>
                  <a:cubicBezTo>
                    <a:pt x="259894" y="49879"/>
                    <a:pt x="291959" y="16065"/>
                    <a:pt x="332599" y="14981"/>
                  </a:cubicBezTo>
                  <a:cubicBezTo>
                    <a:pt x="332991" y="14968"/>
                    <a:pt x="333395" y="14955"/>
                    <a:pt x="333800" y="14955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2" name="Forma libre: forma 601">
              <a:extLst>
                <a:ext uri="{FF2B5EF4-FFF2-40B4-BE49-F238E27FC236}">
                  <a16:creationId xmlns:a16="http://schemas.microsoft.com/office/drawing/2014/main" id="{CC0BF4C0-33B5-4C63-B5F2-5496ED59CE7E}"/>
                </a:ext>
              </a:extLst>
            </p:cNvPr>
            <p:cNvSpPr/>
            <p:nvPr/>
          </p:nvSpPr>
          <p:spPr>
            <a:xfrm rot="10765624">
              <a:off x="5663808" y="4815563"/>
              <a:ext cx="86530" cy="871828"/>
            </a:xfrm>
            <a:custGeom>
              <a:avLst/>
              <a:gdLst>
                <a:gd name="connsiteX0" fmla="*/ -39 w 86530"/>
                <a:gd name="connsiteY0" fmla="*/ -53 h 871828"/>
                <a:gd name="connsiteX1" fmla="*/ 86491 w 86530"/>
                <a:gd name="connsiteY1" fmla="*/ -53 h 871828"/>
                <a:gd name="connsiteX2" fmla="*/ 86491 w 86530"/>
                <a:gd name="connsiteY2" fmla="*/ 871775 h 871828"/>
                <a:gd name="connsiteX3" fmla="*/ -39 w 86530"/>
                <a:gd name="connsiteY3" fmla="*/ 871775 h 87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530" h="871828">
                  <a:moveTo>
                    <a:pt x="-39" y="-53"/>
                  </a:moveTo>
                  <a:lnTo>
                    <a:pt x="86491" y="-53"/>
                  </a:lnTo>
                  <a:lnTo>
                    <a:pt x="86491" y="871775"/>
                  </a:lnTo>
                  <a:lnTo>
                    <a:pt x="-39" y="871775"/>
                  </a:lnTo>
                  <a:close/>
                </a:path>
              </a:pathLst>
            </a:custGeom>
            <a:solidFill>
              <a:srgbClr val="455A64"/>
            </a:solidFill>
            <a:ln w="13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3" name="Forma libre: forma 602">
              <a:extLst>
                <a:ext uri="{FF2B5EF4-FFF2-40B4-BE49-F238E27FC236}">
                  <a16:creationId xmlns:a16="http://schemas.microsoft.com/office/drawing/2014/main" id="{E4C67FA6-993A-4E3C-83E3-B7B180ABD4CA}"/>
                </a:ext>
              </a:extLst>
            </p:cNvPr>
            <p:cNvSpPr/>
            <p:nvPr/>
          </p:nvSpPr>
          <p:spPr>
            <a:xfrm rot="10761000">
              <a:off x="4518359" y="5623511"/>
              <a:ext cx="1230156" cy="72692"/>
            </a:xfrm>
            <a:custGeom>
              <a:avLst/>
              <a:gdLst>
                <a:gd name="connsiteX0" fmla="*/ -40 w 1230156"/>
                <a:gd name="connsiteY0" fmla="*/ -53 h 72692"/>
                <a:gd name="connsiteX1" fmla="*/ 1230117 w 1230156"/>
                <a:gd name="connsiteY1" fmla="*/ -53 h 72692"/>
                <a:gd name="connsiteX2" fmla="*/ 1230117 w 1230156"/>
                <a:gd name="connsiteY2" fmla="*/ 72639 h 72692"/>
                <a:gd name="connsiteX3" fmla="*/ -40 w 1230156"/>
                <a:gd name="connsiteY3" fmla="*/ 72639 h 7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0156" h="72692">
                  <a:moveTo>
                    <a:pt x="-40" y="-53"/>
                  </a:moveTo>
                  <a:lnTo>
                    <a:pt x="1230117" y="-53"/>
                  </a:lnTo>
                  <a:lnTo>
                    <a:pt x="1230117" y="72639"/>
                  </a:lnTo>
                  <a:lnTo>
                    <a:pt x="-40" y="72639"/>
                  </a:ln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4" name="Forma libre: forma 603">
              <a:extLst>
                <a:ext uri="{FF2B5EF4-FFF2-40B4-BE49-F238E27FC236}">
                  <a16:creationId xmlns:a16="http://schemas.microsoft.com/office/drawing/2014/main" id="{99B605B8-42DD-4794-AEF2-829A16C95937}"/>
                </a:ext>
              </a:extLst>
            </p:cNvPr>
            <p:cNvSpPr/>
            <p:nvPr/>
          </p:nvSpPr>
          <p:spPr>
            <a:xfrm>
              <a:off x="4818950" y="4551861"/>
              <a:ext cx="1637862" cy="1637847"/>
            </a:xfrm>
            <a:custGeom>
              <a:avLst/>
              <a:gdLst>
                <a:gd name="connsiteX0" fmla="*/ 814063 w 1637862"/>
                <a:gd name="connsiteY0" fmla="*/ 1637795 h 1637847"/>
                <a:gd name="connsiteX1" fmla="*/ -25 w 1637862"/>
                <a:gd name="connsiteY1" fmla="*/ 814049 h 1637847"/>
                <a:gd name="connsiteX2" fmla="*/ 823720 w 1637862"/>
                <a:gd name="connsiteY2" fmla="*/ -39 h 1637847"/>
                <a:gd name="connsiteX3" fmla="*/ 1637808 w 1637862"/>
                <a:gd name="connsiteY3" fmla="*/ 823707 h 1637847"/>
                <a:gd name="connsiteX4" fmla="*/ 823720 w 1637862"/>
                <a:gd name="connsiteY4" fmla="*/ 1637795 h 1637847"/>
                <a:gd name="connsiteX5" fmla="*/ 814063 w 1637862"/>
                <a:gd name="connsiteY5" fmla="*/ 4242 h 1637847"/>
                <a:gd name="connsiteX6" fmla="*/ 805580 w 1637862"/>
                <a:gd name="connsiteY6" fmla="*/ 4242 h 1637847"/>
                <a:gd name="connsiteX7" fmla="*/ 4568 w 1637862"/>
                <a:gd name="connsiteY7" fmla="*/ 823759 h 1637847"/>
                <a:gd name="connsiteX8" fmla="*/ 248316 w 1637862"/>
                <a:gd name="connsiteY8" fmla="*/ 1393878 h 1637847"/>
                <a:gd name="connsiteX9" fmla="*/ 1394204 w 1637862"/>
                <a:gd name="connsiteY9" fmla="*/ 1381127 h 1637847"/>
                <a:gd name="connsiteX10" fmla="*/ 1381454 w 1637862"/>
                <a:gd name="connsiteY10" fmla="*/ 235239 h 1637847"/>
                <a:gd name="connsiteX11" fmla="*/ 814585 w 1637862"/>
                <a:gd name="connsiteY11" fmla="*/ 4242 h 163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862" h="1637847">
                  <a:moveTo>
                    <a:pt x="814063" y="1637795"/>
                  </a:moveTo>
                  <a:cubicBezTo>
                    <a:pt x="361792" y="1635133"/>
                    <a:pt x="-2688" y="1266320"/>
                    <a:pt x="-25" y="814049"/>
                  </a:cubicBezTo>
                  <a:cubicBezTo>
                    <a:pt x="2637" y="361778"/>
                    <a:pt x="371449" y="-2701"/>
                    <a:pt x="823720" y="-39"/>
                  </a:cubicBezTo>
                  <a:cubicBezTo>
                    <a:pt x="1275991" y="2637"/>
                    <a:pt x="1640470" y="371436"/>
                    <a:pt x="1637808" y="823707"/>
                  </a:cubicBezTo>
                  <a:cubicBezTo>
                    <a:pt x="1635159" y="1272219"/>
                    <a:pt x="1272233" y="1635145"/>
                    <a:pt x="823720" y="1637795"/>
                  </a:cubicBezTo>
                  <a:close/>
                  <a:moveTo>
                    <a:pt x="814063" y="4242"/>
                  </a:moveTo>
                  <a:lnTo>
                    <a:pt x="805580" y="4242"/>
                  </a:lnTo>
                  <a:cubicBezTo>
                    <a:pt x="358085" y="9358"/>
                    <a:pt x="-547" y="376264"/>
                    <a:pt x="4568" y="823759"/>
                  </a:cubicBezTo>
                  <a:cubicBezTo>
                    <a:pt x="7022" y="1038599"/>
                    <a:pt x="94696" y="1243665"/>
                    <a:pt x="248316" y="1393878"/>
                  </a:cubicBezTo>
                  <a:cubicBezTo>
                    <a:pt x="568266" y="1706781"/>
                    <a:pt x="1081302" y="1701077"/>
                    <a:pt x="1394204" y="1381127"/>
                  </a:cubicBezTo>
                  <a:cubicBezTo>
                    <a:pt x="1707107" y="1061177"/>
                    <a:pt x="1701404" y="548142"/>
                    <a:pt x="1381454" y="235239"/>
                  </a:cubicBezTo>
                  <a:cubicBezTo>
                    <a:pt x="1229975" y="87088"/>
                    <a:pt x="1026475" y="4164"/>
                    <a:pt x="814585" y="424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5" name="Forma libre: forma 604">
              <a:extLst>
                <a:ext uri="{FF2B5EF4-FFF2-40B4-BE49-F238E27FC236}">
                  <a16:creationId xmlns:a16="http://schemas.microsoft.com/office/drawing/2014/main" id="{9B668CE4-4891-411B-9778-955C442F8A9A}"/>
                </a:ext>
              </a:extLst>
            </p:cNvPr>
            <p:cNvSpPr/>
            <p:nvPr/>
          </p:nvSpPr>
          <p:spPr>
            <a:xfrm>
              <a:off x="4814384" y="5372998"/>
              <a:ext cx="813709" cy="9788"/>
            </a:xfrm>
            <a:custGeom>
              <a:avLst/>
              <a:gdLst>
                <a:gd name="connsiteX0" fmla="*/ 406750 w 813709"/>
                <a:gd name="connsiteY0" fmla="*/ 5167 h 9788"/>
                <a:gd name="connsiteX1" fmla="*/ 813669 w 813709"/>
                <a:gd name="connsiteY1" fmla="*/ -53 h 9788"/>
                <a:gd name="connsiteX2" fmla="*/ 406750 w 813709"/>
                <a:gd name="connsiteY2" fmla="*/ 4515 h 9788"/>
                <a:gd name="connsiteX3" fmla="*/ -40 w 813709"/>
                <a:gd name="connsiteY3" fmla="*/ 9735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709" h="9788">
                  <a:moveTo>
                    <a:pt x="406750" y="5167"/>
                  </a:moveTo>
                  <a:cubicBezTo>
                    <a:pt x="631613" y="2427"/>
                    <a:pt x="813669" y="78"/>
                    <a:pt x="813669" y="-53"/>
                  </a:cubicBezTo>
                  <a:lnTo>
                    <a:pt x="406750" y="4515"/>
                  </a:lnTo>
                  <a:cubicBezTo>
                    <a:pt x="182148" y="7255"/>
                    <a:pt x="-40" y="9604"/>
                    <a:pt x="-40" y="973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6" name="Forma libre: forma 605">
              <a:extLst>
                <a:ext uri="{FF2B5EF4-FFF2-40B4-BE49-F238E27FC236}">
                  <a16:creationId xmlns:a16="http://schemas.microsoft.com/office/drawing/2014/main" id="{A53F9384-E139-4D77-96EF-D03317B4541B}"/>
                </a:ext>
              </a:extLst>
            </p:cNvPr>
            <p:cNvSpPr/>
            <p:nvPr/>
          </p:nvSpPr>
          <p:spPr>
            <a:xfrm>
              <a:off x="4826782" y="5374433"/>
              <a:ext cx="801441" cy="141470"/>
            </a:xfrm>
            <a:custGeom>
              <a:avLst/>
              <a:gdLst>
                <a:gd name="connsiteX0" fmla="*/ 400616 w 801441"/>
                <a:gd name="connsiteY0" fmla="*/ 70943 h 141470"/>
                <a:gd name="connsiteX1" fmla="*/ 801402 w 801441"/>
                <a:gd name="connsiteY1" fmla="*/ -53 h 141470"/>
                <a:gd name="connsiteX2" fmla="*/ 400616 w 801441"/>
                <a:gd name="connsiteY2" fmla="*/ 70421 h 141470"/>
                <a:gd name="connsiteX3" fmla="*/ -40 w 801441"/>
                <a:gd name="connsiteY3" fmla="*/ 141417 h 141470"/>
                <a:gd name="connsiteX4" fmla="*/ 400616 w 801441"/>
                <a:gd name="connsiteY4" fmla="*/ 70943 h 14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441" h="141470">
                  <a:moveTo>
                    <a:pt x="400616" y="70943"/>
                  </a:moveTo>
                  <a:lnTo>
                    <a:pt x="801402" y="-53"/>
                  </a:lnTo>
                  <a:cubicBezTo>
                    <a:pt x="801402" y="-53"/>
                    <a:pt x="621955" y="31269"/>
                    <a:pt x="400616" y="70421"/>
                  </a:cubicBezTo>
                  <a:cubicBezTo>
                    <a:pt x="179276" y="109573"/>
                    <a:pt x="-40" y="141286"/>
                    <a:pt x="-40" y="141417"/>
                  </a:cubicBezTo>
                  <a:cubicBezTo>
                    <a:pt x="-40" y="141547"/>
                    <a:pt x="179538" y="109964"/>
                    <a:pt x="400616" y="7094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7" name="Forma libre: forma 606">
              <a:extLst>
                <a:ext uri="{FF2B5EF4-FFF2-40B4-BE49-F238E27FC236}">
                  <a16:creationId xmlns:a16="http://schemas.microsoft.com/office/drawing/2014/main" id="{08E27F80-BC19-471E-A73A-D1529EC32DC4}"/>
                </a:ext>
              </a:extLst>
            </p:cNvPr>
            <p:cNvSpPr/>
            <p:nvPr/>
          </p:nvSpPr>
          <p:spPr>
            <a:xfrm>
              <a:off x="4860975" y="5374824"/>
              <a:ext cx="767249" cy="271193"/>
            </a:xfrm>
            <a:custGeom>
              <a:avLst/>
              <a:gdLst>
                <a:gd name="connsiteX0" fmla="*/ 383650 w 767249"/>
                <a:gd name="connsiteY0" fmla="*/ 135805 h 271193"/>
                <a:gd name="connsiteX1" fmla="*/ 767209 w 767249"/>
                <a:gd name="connsiteY1" fmla="*/ -53 h 271193"/>
                <a:gd name="connsiteX2" fmla="*/ 383520 w 767249"/>
                <a:gd name="connsiteY2" fmla="*/ 135283 h 271193"/>
                <a:gd name="connsiteX3" fmla="*/ -40 w 767249"/>
                <a:gd name="connsiteY3" fmla="*/ 271140 h 271193"/>
                <a:gd name="connsiteX4" fmla="*/ 383650 w 767249"/>
                <a:gd name="connsiteY4" fmla="*/ 135805 h 27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249" h="271193">
                  <a:moveTo>
                    <a:pt x="383650" y="135805"/>
                  </a:moveTo>
                  <a:cubicBezTo>
                    <a:pt x="595593" y="60894"/>
                    <a:pt x="767340" y="78"/>
                    <a:pt x="767209" y="-53"/>
                  </a:cubicBezTo>
                  <a:cubicBezTo>
                    <a:pt x="767079" y="-183"/>
                    <a:pt x="595332" y="60372"/>
                    <a:pt x="383520" y="135283"/>
                  </a:cubicBezTo>
                  <a:lnTo>
                    <a:pt x="-40" y="271140"/>
                  </a:lnTo>
                  <a:cubicBezTo>
                    <a:pt x="-40" y="271140"/>
                    <a:pt x="171838" y="210716"/>
                    <a:pt x="383650" y="13580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8" name="Forma libre: forma 607">
              <a:extLst>
                <a:ext uri="{FF2B5EF4-FFF2-40B4-BE49-F238E27FC236}">
                  <a16:creationId xmlns:a16="http://schemas.microsoft.com/office/drawing/2014/main" id="{DBA9988D-4C28-4A4F-99F1-4A06965C4CCE}"/>
                </a:ext>
              </a:extLst>
            </p:cNvPr>
            <p:cNvSpPr/>
            <p:nvPr/>
          </p:nvSpPr>
          <p:spPr>
            <a:xfrm>
              <a:off x="4915918" y="5375346"/>
              <a:ext cx="712305" cy="393347"/>
            </a:xfrm>
            <a:custGeom>
              <a:avLst/>
              <a:gdLst>
                <a:gd name="connsiteX0" fmla="*/ 356243 w 712305"/>
                <a:gd name="connsiteY0" fmla="*/ 196882 h 393347"/>
                <a:gd name="connsiteX1" fmla="*/ 712266 w 712305"/>
                <a:gd name="connsiteY1" fmla="*/ -53 h 393347"/>
                <a:gd name="connsiteX2" fmla="*/ 355983 w 712305"/>
                <a:gd name="connsiteY2" fmla="*/ 196360 h 393347"/>
                <a:gd name="connsiteX3" fmla="*/ -40 w 712305"/>
                <a:gd name="connsiteY3" fmla="*/ 393295 h 393347"/>
                <a:gd name="connsiteX4" fmla="*/ 356243 w 712305"/>
                <a:gd name="connsiteY4" fmla="*/ 196882 h 39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305" h="393347">
                  <a:moveTo>
                    <a:pt x="356243" y="196882"/>
                  </a:moveTo>
                  <a:cubicBezTo>
                    <a:pt x="553047" y="88170"/>
                    <a:pt x="712396" y="78"/>
                    <a:pt x="712266" y="-53"/>
                  </a:cubicBezTo>
                  <a:cubicBezTo>
                    <a:pt x="712135" y="-184"/>
                    <a:pt x="552787" y="87648"/>
                    <a:pt x="355983" y="196360"/>
                  </a:cubicBezTo>
                  <a:cubicBezTo>
                    <a:pt x="159178" y="305072"/>
                    <a:pt x="-40" y="393164"/>
                    <a:pt x="-40" y="393295"/>
                  </a:cubicBezTo>
                  <a:cubicBezTo>
                    <a:pt x="-40" y="393425"/>
                    <a:pt x="159700" y="305463"/>
                    <a:pt x="356243" y="19688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9" name="Forma libre: forma 608">
              <a:extLst>
                <a:ext uri="{FF2B5EF4-FFF2-40B4-BE49-F238E27FC236}">
                  <a16:creationId xmlns:a16="http://schemas.microsoft.com/office/drawing/2014/main" id="{5D4135EF-9C1D-4C09-A282-AC25E046D4E8}"/>
                </a:ext>
              </a:extLst>
            </p:cNvPr>
            <p:cNvSpPr/>
            <p:nvPr/>
          </p:nvSpPr>
          <p:spPr>
            <a:xfrm>
              <a:off x="4990176" y="5376130"/>
              <a:ext cx="638699" cy="504147"/>
            </a:xfrm>
            <a:custGeom>
              <a:avLst/>
              <a:gdLst>
                <a:gd name="connsiteX0" fmla="*/ 319441 w 638699"/>
                <a:gd name="connsiteY0" fmla="*/ 252217 h 504147"/>
                <a:gd name="connsiteX1" fmla="*/ 638660 w 638699"/>
                <a:gd name="connsiteY1" fmla="*/ -53 h 504147"/>
                <a:gd name="connsiteX2" fmla="*/ 319049 w 638699"/>
                <a:gd name="connsiteY2" fmla="*/ 251825 h 504147"/>
                <a:gd name="connsiteX3" fmla="*/ -40 w 638699"/>
                <a:gd name="connsiteY3" fmla="*/ 504095 h 504147"/>
                <a:gd name="connsiteX4" fmla="*/ 319441 w 638699"/>
                <a:gd name="connsiteY4" fmla="*/ 252217 h 50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99" h="504147">
                  <a:moveTo>
                    <a:pt x="319441" y="252217"/>
                  </a:moveTo>
                  <a:cubicBezTo>
                    <a:pt x="495886" y="112966"/>
                    <a:pt x="638791" y="78"/>
                    <a:pt x="638660" y="-53"/>
                  </a:cubicBezTo>
                  <a:cubicBezTo>
                    <a:pt x="638530" y="-183"/>
                    <a:pt x="495103" y="112574"/>
                    <a:pt x="319049" y="251825"/>
                  </a:cubicBezTo>
                  <a:cubicBezTo>
                    <a:pt x="142996" y="391076"/>
                    <a:pt x="-170" y="503964"/>
                    <a:pt x="-40" y="504095"/>
                  </a:cubicBezTo>
                  <a:cubicBezTo>
                    <a:pt x="91" y="504225"/>
                    <a:pt x="143126" y="391467"/>
                    <a:pt x="319441" y="252217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0" name="Forma libre: forma 609">
              <a:extLst>
                <a:ext uri="{FF2B5EF4-FFF2-40B4-BE49-F238E27FC236}">
                  <a16:creationId xmlns:a16="http://schemas.microsoft.com/office/drawing/2014/main" id="{8ED35E72-5BBE-43A4-B9CE-3C4F95D72545}"/>
                </a:ext>
              </a:extLst>
            </p:cNvPr>
            <p:cNvSpPr/>
            <p:nvPr/>
          </p:nvSpPr>
          <p:spPr>
            <a:xfrm>
              <a:off x="5081531" y="5377043"/>
              <a:ext cx="548128" cy="600330"/>
            </a:xfrm>
            <a:custGeom>
              <a:avLst/>
              <a:gdLst>
                <a:gd name="connsiteX0" fmla="*/ 274024 w 548128"/>
                <a:gd name="connsiteY0" fmla="*/ 300765 h 600330"/>
                <a:gd name="connsiteX1" fmla="*/ 548089 w 548128"/>
                <a:gd name="connsiteY1" fmla="*/ -53 h 600330"/>
                <a:gd name="connsiteX2" fmla="*/ 274024 w 548128"/>
                <a:gd name="connsiteY2" fmla="*/ 300112 h 600330"/>
                <a:gd name="connsiteX3" fmla="*/ -40 w 548128"/>
                <a:gd name="connsiteY3" fmla="*/ 600278 h 600330"/>
                <a:gd name="connsiteX4" fmla="*/ 274024 w 548128"/>
                <a:gd name="connsiteY4" fmla="*/ 300765 h 6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128" h="600330">
                  <a:moveTo>
                    <a:pt x="274024" y="300765"/>
                  </a:moveTo>
                  <a:lnTo>
                    <a:pt x="548089" y="-53"/>
                  </a:lnTo>
                  <a:cubicBezTo>
                    <a:pt x="548089" y="-53"/>
                    <a:pt x="425020" y="134369"/>
                    <a:pt x="274024" y="300112"/>
                  </a:cubicBezTo>
                  <a:cubicBezTo>
                    <a:pt x="123028" y="465856"/>
                    <a:pt x="-40" y="600278"/>
                    <a:pt x="-40" y="600278"/>
                  </a:cubicBezTo>
                  <a:cubicBezTo>
                    <a:pt x="-40" y="600278"/>
                    <a:pt x="122637" y="466639"/>
                    <a:pt x="274024" y="30076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1" name="Forma libre: forma 610">
              <a:extLst>
                <a:ext uri="{FF2B5EF4-FFF2-40B4-BE49-F238E27FC236}">
                  <a16:creationId xmlns:a16="http://schemas.microsoft.com/office/drawing/2014/main" id="{63FDCA44-83BE-4B22-ABFC-2A192CA58F24}"/>
                </a:ext>
              </a:extLst>
            </p:cNvPr>
            <p:cNvSpPr/>
            <p:nvPr/>
          </p:nvSpPr>
          <p:spPr>
            <a:xfrm>
              <a:off x="5187111" y="5377826"/>
              <a:ext cx="443722" cy="682028"/>
            </a:xfrm>
            <a:custGeom>
              <a:avLst/>
              <a:gdLst>
                <a:gd name="connsiteX0" fmla="*/ 221822 w 443722"/>
                <a:gd name="connsiteY0" fmla="*/ 341222 h 682028"/>
                <a:gd name="connsiteX1" fmla="*/ 443683 w 443722"/>
                <a:gd name="connsiteY1" fmla="*/ -53 h 682028"/>
                <a:gd name="connsiteX2" fmla="*/ 221822 w 443722"/>
                <a:gd name="connsiteY2" fmla="*/ 340830 h 682028"/>
                <a:gd name="connsiteX3" fmla="*/ -40 w 443722"/>
                <a:gd name="connsiteY3" fmla="*/ 681975 h 682028"/>
                <a:gd name="connsiteX4" fmla="*/ 221822 w 443722"/>
                <a:gd name="connsiteY4" fmla="*/ 341222 h 68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22" h="682028">
                  <a:moveTo>
                    <a:pt x="221822" y="341222"/>
                  </a:moveTo>
                  <a:cubicBezTo>
                    <a:pt x="344367" y="152770"/>
                    <a:pt x="443683" y="-53"/>
                    <a:pt x="443683" y="-53"/>
                  </a:cubicBezTo>
                  <a:cubicBezTo>
                    <a:pt x="443683" y="-53"/>
                    <a:pt x="344106" y="152509"/>
                    <a:pt x="221822" y="340830"/>
                  </a:cubicBezTo>
                  <a:cubicBezTo>
                    <a:pt x="99537" y="529152"/>
                    <a:pt x="-40" y="681975"/>
                    <a:pt x="-40" y="681975"/>
                  </a:cubicBezTo>
                  <a:cubicBezTo>
                    <a:pt x="-40" y="681975"/>
                    <a:pt x="99276" y="529413"/>
                    <a:pt x="221822" y="34122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2" name="Forma libre: forma 611">
              <a:extLst>
                <a:ext uri="{FF2B5EF4-FFF2-40B4-BE49-F238E27FC236}">
                  <a16:creationId xmlns:a16="http://schemas.microsoft.com/office/drawing/2014/main" id="{FE72F67B-C6A3-484F-BC04-0D0C62A43DF3}"/>
                </a:ext>
              </a:extLst>
            </p:cNvPr>
            <p:cNvSpPr/>
            <p:nvPr/>
          </p:nvSpPr>
          <p:spPr>
            <a:xfrm>
              <a:off x="5304567" y="5378218"/>
              <a:ext cx="326397" cy="745454"/>
            </a:xfrm>
            <a:custGeom>
              <a:avLst/>
              <a:gdLst>
                <a:gd name="connsiteX0" fmla="*/ 163355 w 326397"/>
                <a:gd name="connsiteY0" fmla="*/ 372805 h 745454"/>
                <a:gd name="connsiteX1" fmla="*/ 326357 w 326397"/>
                <a:gd name="connsiteY1" fmla="*/ -53 h 745454"/>
                <a:gd name="connsiteX2" fmla="*/ 162963 w 326397"/>
                <a:gd name="connsiteY2" fmla="*/ 372544 h 745454"/>
                <a:gd name="connsiteX3" fmla="*/ -40 w 326397"/>
                <a:gd name="connsiteY3" fmla="*/ 745401 h 745454"/>
                <a:gd name="connsiteX4" fmla="*/ 163355 w 326397"/>
                <a:gd name="connsiteY4" fmla="*/ 372805 h 74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397" h="745454">
                  <a:moveTo>
                    <a:pt x="163355" y="372805"/>
                  </a:moveTo>
                  <a:cubicBezTo>
                    <a:pt x="253535" y="166865"/>
                    <a:pt x="326488" y="-53"/>
                    <a:pt x="326357" y="-53"/>
                  </a:cubicBezTo>
                  <a:cubicBezTo>
                    <a:pt x="326227" y="-53"/>
                    <a:pt x="253013" y="166604"/>
                    <a:pt x="162963" y="372544"/>
                  </a:cubicBezTo>
                  <a:cubicBezTo>
                    <a:pt x="72914" y="578484"/>
                    <a:pt x="-170" y="745271"/>
                    <a:pt x="-40" y="745401"/>
                  </a:cubicBezTo>
                  <a:cubicBezTo>
                    <a:pt x="91" y="745532"/>
                    <a:pt x="73566" y="578614"/>
                    <a:pt x="163355" y="37280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3" name="Forma libre: forma 612">
              <a:extLst>
                <a:ext uri="{FF2B5EF4-FFF2-40B4-BE49-F238E27FC236}">
                  <a16:creationId xmlns:a16="http://schemas.microsoft.com/office/drawing/2014/main" id="{A141B6EE-F52A-4EBD-9C4A-1018947C86E8}"/>
                </a:ext>
              </a:extLst>
            </p:cNvPr>
            <p:cNvSpPr/>
            <p:nvPr/>
          </p:nvSpPr>
          <p:spPr>
            <a:xfrm>
              <a:off x="5432072" y="5378348"/>
              <a:ext cx="199545" cy="788912"/>
            </a:xfrm>
            <a:custGeom>
              <a:avLst/>
              <a:gdLst>
                <a:gd name="connsiteX0" fmla="*/ 99929 w 199545"/>
                <a:gd name="connsiteY0" fmla="*/ 394469 h 788912"/>
                <a:gd name="connsiteX1" fmla="*/ 199505 w 199545"/>
                <a:gd name="connsiteY1" fmla="*/ -53 h 788912"/>
                <a:gd name="connsiteX2" fmla="*/ 99407 w 199545"/>
                <a:gd name="connsiteY2" fmla="*/ 394338 h 788912"/>
                <a:gd name="connsiteX3" fmla="*/ -39 w 199545"/>
                <a:gd name="connsiteY3" fmla="*/ 788860 h 788912"/>
                <a:gd name="connsiteX4" fmla="*/ 99929 w 199545"/>
                <a:gd name="connsiteY4" fmla="*/ 394469 h 78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45" h="788912">
                  <a:moveTo>
                    <a:pt x="99929" y="394469"/>
                  </a:moveTo>
                  <a:cubicBezTo>
                    <a:pt x="155133" y="176653"/>
                    <a:pt x="199636" y="-53"/>
                    <a:pt x="199505" y="-53"/>
                  </a:cubicBezTo>
                  <a:cubicBezTo>
                    <a:pt x="199375" y="-53"/>
                    <a:pt x="154611" y="176523"/>
                    <a:pt x="99407" y="394338"/>
                  </a:cubicBezTo>
                  <a:cubicBezTo>
                    <a:pt x="44203" y="612154"/>
                    <a:pt x="-170" y="788860"/>
                    <a:pt x="-39" y="788860"/>
                  </a:cubicBezTo>
                  <a:cubicBezTo>
                    <a:pt x="91" y="788860"/>
                    <a:pt x="44855" y="612284"/>
                    <a:pt x="99929" y="394469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4" name="Forma libre: forma 613">
              <a:extLst>
                <a:ext uri="{FF2B5EF4-FFF2-40B4-BE49-F238E27FC236}">
                  <a16:creationId xmlns:a16="http://schemas.microsoft.com/office/drawing/2014/main" id="{8ED4FF60-2FF2-45D0-A780-C5C313451CFE}"/>
                </a:ext>
              </a:extLst>
            </p:cNvPr>
            <p:cNvSpPr/>
            <p:nvPr/>
          </p:nvSpPr>
          <p:spPr>
            <a:xfrm>
              <a:off x="5564275" y="5378479"/>
              <a:ext cx="67864" cy="810969"/>
            </a:xfrm>
            <a:custGeom>
              <a:avLst/>
              <a:gdLst>
                <a:gd name="connsiteX0" fmla="*/ 34154 w 67864"/>
                <a:gd name="connsiteY0" fmla="*/ 405562 h 810969"/>
                <a:gd name="connsiteX1" fmla="*/ 67824 w 67864"/>
                <a:gd name="connsiteY1" fmla="*/ -53 h 810969"/>
                <a:gd name="connsiteX2" fmla="*/ 33632 w 67864"/>
                <a:gd name="connsiteY2" fmla="*/ 405431 h 810969"/>
                <a:gd name="connsiteX3" fmla="*/ -39 w 67864"/>
                <a:gd name="connsiteY3" fmla="*/ 810916 h 810969"/>
                <a:gd name="connsiteX4" fmla="*/ 34154 w 67864"/>
                <a:gd name="connsiteY4" fmla="*/ 405562 h 81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64" h="810969">
                  <a:moveTo>
                    <a:pt x="34154" y="405562"/>
                  </a:moveTo>
                  <a:cubicBezTo>
                    <a:pt x="52947" y="181482"/>
                    <a:pt x="67955" y="-53"/>
                    <a:pt x="67824" y="-53"/>
                  </a:cubicBezTo>
                  <a:cubicBezTo>
                    <a:pt x="67694" y="-53"/>
                    <a:pt x="52294" y="181482"/>
                    <a:pt x="33632" y="405431"/>
                  </a:cubicBezTo>
                  <a:cubicBezTo>
                    <a:pt x="14969" y="629381"/>
                    <a:pt x="-170" y="810916"/>
                    <a:pt x="-39" y="810916"/>
                  </a:cubicBezTo>
                  <a:cubicBezTo>
                    <a:pt x="92" y="810916"/>
                    <a:pt x="15622" y="629381"/>
                    <a:pt x="34154" y="40556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5" name="Forma libre: forma 614">
              <a:extLst>
                <a:ext uri="{FF2B5EF4-FFF2-40B4-BE49-F238E27FC236}">
                  <a16:creationId xmlns:a16="http://schemas.microsoft.com/office/drawing/2014/main" id="{495A3241-A2C3-4A5F-B075-DFE00031F548}"/>
                </a:ext>
              </a:extLst>
            </p:cNvPr>
            <p:cNvSpPr/>
            <p:nvPr/>
          </p:nvSpPr>
          <p:spPr>
            <a:xfrm>
              <a:off x="5633965" y="5378479"/>
              <a:ext cx="63689" cy="811360"/>
            </a:xfrm>
            <a:custGeom>
              <a:avLst/>
              <a:gdLst>
                <a:gd name="connsiteX0" fmla="*/ 32066 w 63689"/>
                <a:gd name="connsiteY0" fmla="*/ 405693 h 811360"/>
                <a:gd name="connsiteX1" fmla="*/ -39 w 63689"/>
                <a:gd name="connsiteY1" fmla="*/ -53 h 811360"/>
                <a:gd name="connsiteX2" fmla="*/ 31544 w 63689"/>
                <a:gd name="connsiteY2" fmla="*/ 405693 h 811360"/>
                <a:gd name="connsiteX3" fmla="*/ 63649 w 63689"/>
                <a:gd name="connsiteY3" fmla="*/ 811307 h 811360"/>
                <a:gd name="connsiteX4" fmla="*/ 32066 w 63689"/>
                <a:gd name="connsiteY4" fmla="*/ 405693 h 81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89" h="811360">
                  <a:moveTo>
                    <a:pt x="32066" y="405693"/>
                  </a:moveTo>
                  <a:cubicBezTo>
                    <a:pt x="14578" y="181612"/>
                    <a:pt x="92" y="-53"/>
                    <a:pt x="-39" y="-53"/>
                  </a:cubicBezTo>
                  <a:cubicBezTo>
                    <a:pt x="-169" y="-53"/>
                    <a:pt x="13925" y="181612"/>
                    <a:pt x="31544" y="405693"/>
                  </a:cubicBezTo>
                  <a:cubicBezTo>
                    <a:pt x="49162" y="629773"/>
                    <a:pt x="63518" y="811307"/>
                    <a:pt x="63649" y="811307"/>
                  </a:cubicBezTo>
                  <a:cubicBezTo>
                    <a:pt x="63779" y="811307"/>
                    <a:pt x="49684" y="629642"/>
                    <a:pt x="32066" y="40569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6" name="Forma libre: forma 615">
              <a:extLst>
                <a:ext uri="{FF2B5EF4-FFF2-40B4-BE49-F238E27FC236}">
                  <a16:creationId xmlns:a16="http://schemas.microsoft.com/office/drawing/2014/main" id="{ECE55683-A9A8-4658-9A7C-A35D212EC64A}"/>
                </a:ext>
              </a:extLst>
            </p:cNvPr>
            <p:cNvSpPr/>
            <p:nvPr/>
          </p:nvSpPr>
          <p:spPr>
            <a:xfrm>
              <a:off x="5634748" y="5378479"/>
              <a:ext cx="195370" cy="789957"/>
            </a:xfrm>
            <a:custGeom>
              <a:avLst/>
              <a:gdLst>
                <a:gd name="connsiteX0" fmla="*/ 97972 w 195370"/>
                <a:gd name="connsiteY0" fmla="*/ 394860 h 789957"/>
                <a:gd name="connsiteX1" fmla="*/ -39 w 195370"/>
                <a:gd name="connsiteY1" fmla="*/ -53 h 789957"/>
                <a:gd name="connsiteX2" fmla="*/ 97450 w 195370"/>
                <a:gd name="connsiteY2" fmla="*/ 394991 h 789957"/>
                <a:gd name="connsiteX3" fmla="*/ 195330 w 195370"/>
                <a:gd name="connsiteY3" fmla="*/ 789905 h 789957"/>
                <a:gd name="connsiteX4" fmla="*/ 97972 w 195370"/>
                <a:gd name="connsiteY4" fmla="*/ 394860 h 78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70" h="789957">
                  <a:moveTo>
                    <a:pt x="97972" y="394860"/>
                  </a:moveTo>
                  <a:cubicBezTo>
                    <a:pt x="44073" y="176653"/>
                    <a:pt x="222" y="-53"/>
                    <a:pt x="-39" y="-53"/>
                  </a:cubicBezTo>
                  <a:cubicBezTo>
                    <a:pt x="-299" y="-53"/>
                    <a:pt x="43420" y="176784"/>
                    <a:pt x="97450" y="394991"/>
                  </a:cubicBezTo>
                  <a:cubicBezTo>
                    <a:pt x="151480" y="613198"/>
                    <a:pt x="195199" y="789905"/>
                    <a:pt x="195330" y="789905"/>
                  </a:cubicBezTo>
                  <a:cubicBezTo>
                    <a:pt x="195461" y="789905"/>
                    <a:pt x="151871" y="612937"/>
                    <a:pt x="97972" y="394860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7" name="Forma libre: forma 616">
              <a:extLst>
                <a:ext uri="{FF2B5EF4-FFF2-40B4-BE49-F238E27FC236}">
                  <a16:creationId xmlns:a16="http://schemas.microsoft.com/office/drawing/2014/main" id="{DCD42CB0-5E6F-48AE-938C-08C20709E34E}"/>
                </a:ext>
              </a:extLst>
            </p:cNvPr>
            <p:cNvSpPr/>
            <p:nvPr/>
          </p:nvSpPr>
          <p:spPr>
            <a:xfrm>
              <a:off x="5635140" y="5378348"/>
              <a:ext cx="322482" cy="747151"/>
            </a:xfrm>
            <a:custGeom>
              <a:avLst/>
              <a:gdLst>
                <a:gd name="connsiteX0" fmla="*/ 161528 w 322482"/>
                <a:gd name="connsiteY0" fmla="*/ 373457 h 747151"/>
                <a:gd name="connsiteX1" fmla="*/ -40 w 322482"/>
                <a:gd name="connsiteY1" fmla="*/ -53 h 747151"/>
                <a:gd name="connsiteX2" fmla="*/ 161006 w 322482"/>
                <a:gd name="connsiteY2" fmla="*/ 373718 h 747151"/>
                <a:gd name="connsiteX3" fmla="*/ 322442 w 322482"/>
                <a:gd name="connsiteY3" fmla="*/ 747098 h 747151"/>
                <a:gd name="connsiteX4" fmla="*/ 161528 w 322482"/>
                <a:gd name="connsiteY4" fmla="*/ 373457 h 74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482" h="747151">
                  <a:moveTo>
                    <a:pt x="161528" y="373457"/>
                  </a:moveTo>
                  <a:cubicBezTo>
                    <a:pt x="72392" y="167126"/>
                    <a:pt x="91" y="-53"/>
                    <a:pt x="-40" y="-53"/>
                  </a:cubicBezTo>
                  <a:cubicBezTo>
                    <a:pt x="-170" y="-53"/>
                    <a:pt x="72000" y="167387"/>
                    <a:pt x="161006" y="373718"/>
                  </a:cubicBezTo>
                  <a:cubicBezTo>
                    <a:pt x="250011" y="580049"/>
                    <a:pt x="322312" y="747228"/>
                    <a:pt x="322442" y="747098"/>
                  </a:cubicBezTo>
                  <a:cubicBezTo>
                    <a:pt x="322573" y="746967"/>
                    <a:pt x="250403" y="579397"/>
                    <a:pt x="161528" y="373457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8" name="Forma libre: forma 617">
              <a:extLst>
                <a:ext uri="{FF2B5EF4-FFF2-40B4-BE49-F238E27FC236}">
                  <a16:creationId xmlns:a16="http://schemas.microsoft.com/office/drawing/2014/main" id="{96850D3E-DDA8-4E65-A4B5-4C9780603157}"/>
                </a:ext>
              </a:extLst>
            </p:cNvPr>
            <p:cNvSpPr/>
            <p:nvPr/>
          </p:nvSpPr>
          <p:spPr>
            <a:xfrm>
              <a:off x="5635793" y="5378087"/>
              <a:ext cx="440330" cy="684116"/>
            </a:xfrm>
            <a:custGeom>
              <a:avLst/>
              <a:gdLst>
                <a:gd name="connsiteX0" fmla="*/ 220386 w 440330"/>
                <a:gd name="connsiteY0" fmla="*/ 342005 h 684116"/>
                <a:gd name="connsiteX1" fmla="*/ -40 w 440330"/>
                <a:gd name="connsiteY1" fmla="*/ -53 h 684116"/>
                <a:gd name="connsiteX2" fmla="*/ 219995 w 440330"/>
                <a:gd name="connsiteY2" fmla="*/ 342266 h 684116"/>
                <a:gd name="connsiteX3" fmla="*/ 440290 w 440330"/>
                <a:gd name="connsiteY3" fmla="*/ 684063 h 684116"/>
                <a:gd name="connsiteX4" fmla="*/ 220386 w 440330"/>
                <a:gd name="connsiteY4" fmla="*/ 342005 h 68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30" h="684116">
                  <a:moveTo>
                    <a:pt x="220386" y="342005"/>
                  </a:moveTo>
                  <a:cubicBezTo>
                    <a:pt x="98754" y="153031"/>
                    <a:pt x="91" y="-53"/>
                    <a:pt x="-40" y="-53"/>
                  </a:cubicBezTo>
                  <a:cubicBezTo>
                    <a:pt x="-170" y="-53"/>
                    <a:pt x="98363" y="153292"/>
                    <a:pt x="219995" y="342266"/>
                  </a:cubicBezTo>
                  <a:cubicBezTo>
                    <a:pt x="341627" y="531240"/>
                    <a:pt x="440160" y="684063"/>
                    <a:pt x="440290" y="684063"/>
                  </a:cubicBezTo>
                  <a:cubicBezTo>
                    <a:pt x="440421" y="684063"/>
                    <a:pt x="342019" y="530849"/>
                    <a:pt x="220386" y="34200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9" name="Forma libre: forma 618">
              <a:extLst>
                <a:ext uri="{FF2B5EF4-FFF2-40B4-BE49-F238E27FC236}">
                  <a16:creationId xmlns:a16="http://schemas.microsoft.com/office/drawing/2014/main" id="{89411A4A-935B-4A23-B9CB-5C6343A1F959}"/>
                </a:ext>
              </a:extLst>
            </p:cNvPr>
            <p:cNvSpPr/>
            <p:nvPr/>
          </p:nvSpPr>
          <p:spPr>
            <a:xfrm>
              <a:off x="5636706" y="5377435"/>
              <a:ext cx="545648" cy="603724"/>
            </a:xfrm>
            <a:custGeom>
              <a:avLst/>
              <a:gdLst>
                <a:gd name="connsiteX0" fmla="*/ 273111 w 545648"/>
                <a:gd name="connsiteY0" fmla="*/ 301679 h 603724"/>
                <a:gd name="connsiteX1" fmla="*/ -40 w 545648"/>
                <a:gd name="connsiteY1" fmla="*/ -53 h 603724"/>
                <a:gd name="connsiteX2" fmla="*/ 272589 w 545648"/>
                <a:gd name="connsiteY2" fmla="*/ 302070 h 603724"/>
                <a:gd name="connsiteX3" fmla="*/ 545609 w 545648"/>
                <a:gd name="connsiteY3" fmla="*/ 603671 h 603724"/>
                <a:gd name="connsiteX4" fmla="*/ 273111 w 545648"/>
                <a:gd name="connsiteY4" fmla="*/ 301679 h 60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648" h="603724">
                  <a:moveTo>
                    <a:pt x="273111" y="301679"/>
                  </a:moveTo>
                  <a:cubicBezTo>
                    <a:pt x="122376" y="134891"/>
                    <a:pt x="91" y="-184"/>
                    <a:pt x="-40" y="-53"/>
                  </a:cubicBezTo>
                  <a:cubicBezTo>
                    <a:pt x="-170" y="78"/>
                    <a:pt x="121854" y="135282"/>
                    <a:pt x="272589" y="302070"/>
                  </a:cubicBezTo>
                  <a:lnTo>
                    <a:pt x="545609" y="603671"/>
                  </a:lnTo>
                  <a:cubicBezTo>
                    <a:pt x="545609" y="603671"/>
                    <a:pt x="423716" y="468336"/>
                    <a:pt x="273111" y="301679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0" name="Forma libre: forma 619">
              <a:extLst>
                <a:ext uri="{FF2B5EF4-FFF2-40B4-BE49-F238E27FC236}">
                  <a16:creationId xmlns:a16="http://schemas.microsoft.com/office/drawing/2014/main" id="{05CC22FC-F339-4274-A479-5738EB69EF2E}"/>
                </a:ext>
              </a:extLst>
            </p:cNvPr>
            <p:cNvSpPr/>
            <p:nvPr/>
          </p:nvSpPr>
          <p:spPr>
            <a:xfrm>
              <a:off x="5637620" y="5376521"/>
              <a:ext cx="636350" cy="507279"/>
            </a:xfrm>
            <a:custGeom>
              <a:avLst/>
              <a:gdLst>
                <a:gd name="connsiteX0" fmla="*/ 318266 w 636350"/>
                <a:gd name="connsiteY0" fmla="*/ 253391 h 507279"/>
                <a:gd name="connsiteX1" fmla="*/ -40 w 636350"/>
                <a:gd name="connsiteY1" fmla="*/ -53 h 507279"/>
                <a:gd name="connsiteX2" fmla="*/ 318005 w 636350"/>
                <a:gd name="connsiteY2" fmla="*/ 253913 h 507279"/>
                <a:gd name="connsiteX3" fmla="*/ 636311 w 636350"/>
                <a:gd name="connsiteY3" fmla="*/ 507227 h 507279"/>
                <a:gd name="connsiteX4" fmla="*/ 318266 w 636350"/>
                <a:gd name="connsiteY4" fmla="*/ 253391 h 50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50" h="507279">
                  <a:moveTo>
                    <a:pt x="318266" y="253391"/>
                  </a:moveTo>
                  <a:cubicBezTo>
                    <a:pt x="142604" y="113357"/>
                    <a:pt x="-40" y="-183"/>
                    <a:pt x="-40" y="-53"/>
                  </a:cubicBezTo>
                  <a:cubicBezTo>
                    <a:pt x="-40" y="78"/>
                    <a:pt x="142213" y="113749"/>
                    <a:pt x="318005" y="253913"/>
                  </a:cubicBezTo>
                  <a:cubicBezTo>
                    <a:pt x="493798" y="394078"/>
                    <a:pt x="636181" y="507357"/>
                    <a:pt x="636311" y="507227"/>
                  </a:cubicBezTo>
                  <a:cubicBezTo>
                    <a:pt x="636441" y="507096"/>
                    <a:pt x="493928" y="393425"/>
                    <a:pt x="318266" y="253391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1" name="Forma libre: forma 620">
              <a:extLst>
                <a:ext uri="{FF2B5EF4-FFF2-40B4-BE49-F238E27FC236}">
                  <a16:creationId xmlns:a16="http://schemas.microsoft.com/office/drawing/2014/main" id="{AFF33677-5D15-4601-996E-0931B262604D}"/>
                </a:ext>
              </a:extLst>
            </p:cNvPr>
            <p:cNvSpPr/>
            <p:nvPr/>
          </p:nvSpPr>
          <p:spPr>
            <a:xfrm>
              <a:off x="5638142" y="5375738"/>
              <a:ext cx="710478" cy="397001"/>
            </a:xfrm>
            <a:custGeom>
              <a:avLst/>
              <a:gdLst>
                <a:gd name="connsiteX0" fmla="*/ 355330 w 710478"/>
                <a:gd name="connsiteY0" fmla="*/ 198187 h 397001"/>
                <a:gd name="connsiteX1" fmla="*/ -40 w 710478"/>
                <a:gd name="connsiteY1" fmla="*/ -53 h 397001"/>
                <a:gd name="connsiteX2" fmla="*/ 355069 w 710478"/>
                <a:gd name="connsiteY2" fmla="*/ 198709 h 397001"/>
                <a:gd name="connsiteX3" fmla="*/ 710439 w 710478"/>
                <a:gd name="connsiteY3" fmla="*/ 396949 h 397001"/>
                <a:gd name="connsiteX4" fmla="*/ 355330 w 710478"/>
                <a:gd name="connsiteY4" fmla="*/ 198187 h 39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478" h="397001">
                  <a:moveTo>
                    <a:pt x="355330" y="198187"/>
                  </a:moveTo>
                  <a:cubicBezTo>
                    <a:pt x="159570" y="88561"/>
                    <a:pt x="91" y="-183"/>
                    <a:pt x="-40" y="-53"/>
                  </a:cubicBezTo>
                  <a:cubicBezTo>
                    <a:pt x="-170" y="78"/>
                    <a:pt x="158917" y="89083"/>
                    <a:pt x="355069" y="198709"/>
                  </a:cubicBezTo>
                  <a:cubicBezTo>
                    <a:pt x="551221" y="308335"/>
                    <a:pt x="710308" y="397079"/>
                    <a:pt x="710439" y="396949"/>
                  </a:cubicBezTo>
                  <a:cubicBezTo>
                    <a:pt x="710569" y="396818"/>
                    <a:pt x="551482" y="307943"/>
                    <a:pt x="355330" y="198187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2" name="Forma libre: forma 621">
              <a:extLst>
                <a:ext uri="{FF2B5EF4-FFF2-40B4-BE49-F238E27FC236}">
                  <a16:creationId xmlns:a16="http://schemas.microsoft.com/office/drawing/2014/main" id="{4980591D-58FF-4BF4-9BD9-D81070AAB8BC}"/>
                </a:ext>
              </a:extLst>
            </p:cNvPr>
            <p:cNvSpPr/>
            <p:nvPr/>
          </p:nvSpPr>
          <p:spPr>
            <a:xfrm>
              <a:off x="5638534" y="5375216"/>
              <a:ext cx="765682" cy="275369"/>
            </a:xfrm>
            <a:custGeom>
              <a:avLst/>
              <a:gdLst>
                <a:gd name="connsiteX0" fmla="*/ 382998 w 765682"/>
                <a:gd name="connsiteY0" fmla="*/ 137371 h 275369"/>
                <a:gd name="connsiteX1" fmla="*/ -40 w 765682"/>
                <a:gd name="connsiteY1" fmla="*/ -53 h 275369"/>
                <a:gd name="connsiteX2" fmla="*/ 382736 w 765682"/>
                <a:gd name="connsiteY2" fmla="*/ 137893 h 275369"/>
                <a:gd name="connsiteX3" fmla="*/ 765643 w 765682"/>
                <a:gd name="connsiteY3" fmla="*/ 275316 h 275369"/>
                <a:gd name="connsiteX4" fmla="*/ 382998 w 765682"/>
                <a:gd name="connsiteY4" fmla="*/ 137371 h 27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682" h="275369">
                  <a:moveTo>
                    <a:pt x="382998" y="137371"/>
                  </a:moveTo>
                  <a:lnTo>
                    <a:pt x="-40" y="-53"/>
                  </a:lnTo>
                  <a:cubicBezTo>
                    <a:pt x="-40" y="-53"/>
                    <a:pt x="171185" y="61938"/>
                    <a:pt x="382736" y="137893"/>
                  </a:cubicBezTo>
                  <a:cubicBezTo>
                    <a:pt x="594288" y="213848"/>
                    <a:pt x="765643" y="275447"/>
                    <a:pt x="765643" y="275316"/>
                  </a:cubicBezTo>
                  <a:cubicBezTo>
                    <a:pt x="765643" y="275186"/>
                    <a:pt x="594288" y="213456"/>
                    <a:pt x="382998" y="137371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3" name="Forma libre: forma 622">
              <a:extLst>
                <a:ext uri="{FF2B5EF4-FFF2-40B4-BE49-F238E27FC236}">
                  <a16:creationId xmlns:a16="http://schemas.microsoft.com/office/drawing/2014/main" id="{E756C05D-8E5A-44B2-BA46-2ADA598B5760}"/>
                </a:ext>
              </a:extLst>
            </p:cNvPr>
            <p:cNvSpPr/>
            <p:nvPr/>
          </p:nvSpPr>
          <p:spPr>
            <a:xfrm>
              <a:off x="5638664" y="5374954"/>
              <a:ext cx="800528" cy="145778"/>
            </a:xfrm>
            <a:custGeom>
              <a:avLst/>
              <a:gdLst>
                <a:gd name="connsiteX0" fmla="*/ 400355 w 800528"/>
                <a:gd name="connsiteY0" fmla="*/ 72510 h 145778"/>
                <a:gd name="connsiteX1" fmla="*/ -40 w 800528"/>
                <a:gd name="connsiteY1" fmla="*/ -52 h 145778"/>
                <a:gd name="connsiteX2" fmla="*/ 400225 w 800528"/>
                <a:gd name="connsiteY2" fmla="*/ 73032 h 145778"/>
                <a:gd name="connsiteX3" fmla="*/ 800489 w 800528"/>
                <a:gd name="connsiteY3" fmla="*/ 145725 h 145778"/>
                <a:gd name="connsiteX4" fmla="*/ 400355 w 800528"/>
                <a:gd name="connsiteY4" fmla="*/ 72510 h 14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528" h="145778">
                  <a:moveTo>
                    <a:pt x="400355" y="72510"/>
                  </a:moveTo>
                  <a:cubicBezTo>
                    <a:pt x="179146" y="32314"/>
                    <a:pt x="-40" y="-312"/>
                    <a:pt x="-40" y="-52"/>
                  </a:cubicBezTo>
                  <a:cubicBezTo>
                    <a:pt x="-40" y="209"/>
                    <a:pt x="179016" y="32836"/>
                    <a:pt x="400225" y="73032"/>
                  </a:cubicBezTo>
                  <a:cubicBezTo>
                    <a:pt x="621434" y="113228"/>
                    <a:pt x="800489" y="145855"/>
                    <a:pt x="800489" y="145725"/>
                  </a:cubicBezTo>
                  <a:cubicBezTo>
                    <a:pt x="800489" y="145594"/>
                    <a:pt x="621303" y="112967"/>
                    <a:pt x="400355" y="72510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4" name="Forma libre: forma 623">
              <a:extLst>
                <a:ext uri="{FF2B5EF4-FFF2-40B4-BE49-F238E27FC236}">
                  <a16:creationId xmlns:a16="http://schemas.microsoft.com/office/drawing/2014/main" id="{246B4C19-A1B5-409D-A7AC-43B32858B150}"/>
                </a:ext>
              </a:extLst>
            </p:cNvPr>
            <p:cNvSpPr/>
            <p:nvPr/>
          </p:nvSpPr>
          <p:spPr>
            <a:xfrm>
              <a:off x="5638795" y="5373781"/>
              <a:ext cx="813578" cy="13707"/>
            </a:xfrm>
            <a:custGeom>
              <a:avLst/>
              <a:gdLst>
                <a:gd name="connsiteX0" fmla="*/ 406750 w 813578"/>
                <a:gd name="connsiteY0" fmla="*/ 6603 h 13707"/>
                <a:gd name="connsiteX1" fmla="*/ -40 w 813578"/>
                <a:gd name="connsiteY1" fmla="*/ -53 h 13707"/>
                <a:gd name="connsiteX2" fmla="*/ 406750 w 813578"/>
                <a:gd name="connsiteY2" fmla="*/ 7125 h 13707"/>
                <a:gd name="connsiteX3" fmla="*/ 813539 w 813578"/>
                <a:gd name="connsiteY3" fmla="*/ 13650 h 13707"/>
                <a:gd name="connsiteX4" fmla="*/ 406750 w 813578"/>
                <a:gd name="connsiteY4" fmla="*/ 6603 h 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78" h="13707">
                  <a:moveTo>
                    <a:pt x="406750" y="6603"/>
                  </a:moveTo>
                  <a:lnTo>
                    <a:pt x="-40" y="-53"/>
                  </a:lnTo>
                  <a:cubicBezTo>
                    <a:pt x="-40" y="-53"/>
                    <a:pt x="182670" y="3340"/>
                    <a:pt x="406750" y="7125"/>
                  </a:cubicBezTo>
                  <a:cubicBezTo>
                    <a:pt x="630830" y="10909"/>
                    <a:pt x="813539" y="13781"/>
                    <a:pt x="813539" y="13650"/>
                  </a:cubicBezTo>
                  <a:cubicBezTo>
                    <a:pt x="813539" y="13520"/>
                    <a:pt x="631352" y="9735"/>
                    <a:pt x="406750" y="660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5" name="Forma libre: forma 624">
              <a:extLst>
                <a:ext uri="{FF2B5EF4-FFF2-40B4-BE49-F238E27FC236}">
                  <a16:creationId xmlns:a16="http://schemas.microsoft.com/office/drawing/2014/main" id="{846FC0B3-EAA1-4B2A-BA63-43333F5490F9}"/>
                </a:ext>
              </a:extLst>
            </p:cNvPr>
            <p:cNvSpPr/>
            <p:nvPr/>
          </p:nvSpPr>
          <p:spPr>
            <a:xfrm>
              <a:off x="5638664" y="5254367"/>
              <a:ext cx="805226" cy="117847"/>
            </a:xfrm>
            <a:custGeom>
              <a:avLst/>
              <a:gdLst>
                <a:gd name="connsiteX0" fmla="*/ 402574 w 805226"/>
                <a:gd name="connsiteY0" fmla="*/ 58544 h 117847"/>
                <a:gd name="connsiteX1" fmla="*/ -40 w 805226"/>
                <a:gd name="connsiteY1" fmla="*/ 117794 h 117847"/>
                <a:gd name="connsiteX2" fmla="*/ 402704 w 805226"/>
                <a:gd name="connsiteY2" fmla="*/ 59197 h 117847"/>
                <a:gd name="connsiteX3" fmla="*/ 805187 w 805226"/>
                <a:gd name="connsiteY3" fmla="*/ -53 h 117847"/>
                <a:gd name="connsiteX4" fmla="*/ 402574 w 805226"/>
                <a:gd name="connsiteY4" fmla="*/ 58544 h 11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226" h="117847">
                  <a:moveTo>
                    <a:pt x="402574" y="58544"/>
                  </a:moveTo>
                  <a:lnTo>
                    <a:pt x="-40" y="117794"/>
                  </a:lnTo>
                  <a:cubicBezTo>
                    <a:pt x="-40" y="117794"/>
                    <a:pt x="180321" y="91693"/>
                    <a:pt x="402704" y="59197"/>
                  </a:cubicBezTo>
                  <a:lnTo>
                    <a:pt x="805187" y="-53"/>
                  </a:lnTo>
                  <a:cubicBezTo>
                    <a:pt x="805187" y="-53"/>
                    <a:pt x="625349" y="26048"/>
                    <a:pt x="402574" y="58544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6" name="Forma libre: forma 625">
              <a:extLst>
                <a:ext uri="{FF2B5EF4-FFF2-40B4-BE49-F238E27FC236}">
                  <a16:creationId xmlns:a16="http://schemas.microsoft.com/office/drawing/2014/main" id="{F1A662F0-EF60-4386-89DE-A920E9CF0AB9}"/>
                </a:ext>
              </a:extLst>
            </p:cNvPr>
            <p:cNvSpPr/>
            <p:nvPr/>
          </p:nvSpPr>
          <p:spPr>
            <a:xfrm>
              <a:off x="5638664" y="5123338"/>
              <a:ext cx="774948" cy="248354"/>
            </a:xfrm>
            <a:custGeom>
              <a:avLst/>
              <a:gdLst>
                <a:gd name="connsiteX0" fmla="*/ 387435 w 774948"/>
                <a:gd name="connsiteY0" fmla="*/ 123798 h 248354"/>
                <a:gd name="connsiteX1" fmla="*/ -40 w 774948"/>
                <a:gd name="connsiteY1" fmla="*/ 248301 h 248354"/>
                <a:gd name="connsiteX2" fmla="*/ 387565 w 774948"/>
                <a:gd name="connsiteY2" fmla="*/ 124450 h 248354"/>
                <a:gd name="connsiteX3" fmla="*/ 774909 w 774948"/>
                <a:gd name="connsiteY3" fmla="*/ -53 h 248354"/>
                <a:gd name="connsiteX4" fmla="*/ 387435 w 774948"/>
                <a:gd name="connsiteY4" fmla="*/ 123798 h 24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948" h="248354">
                  <a:moveTo>
                    <a:pt x="387435" y="123798"/>
                  </a:moveTo>
                  <a:cubicBezTo>
                    <a:pt x="173273" y="192444"/>
                    <a:pt x="-40" y="248171"/>
                    <a:pt x="-40" y="248301"/>
                  </a:cubicBezTo>
                  <a:cubicBezTo>
                    <a:pt x="-40" y="248432"/>
                    <a:pt x="173534" y="192966"/>
                    <a:pt x="387565" y="124450"/>
                  </a:cubicBezTo>
                  <a:lnTo>
                    <a:pt x="774909" y="-53"/>
                  </a:lnTo>
                  <a:cubicBezTo>
                    <a:pt x="774909" y="-53"/>
                    <a:pt x="601335" y="55282"/>
                    <a:pt x="387435" y="123798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7" name="Forma libre: forma 626">
              <a:extLst>
                <a:ext uri="{FF2B5EF4-FFF2-40B4-BE49-F238E27FC236}">
                  <a16:creationId xmlns:a16="http://schemas.microsoft.com/office/drawing/2014/main" id="{B1EC3D06-FFDD-45C8-8E6C-3CDBA8A4213A}"/>
                </a:ext>
              </a:extLst>
            </p:cNvPr>
            <p:cNvSpPr/>
            <p:nvPr/>
          </p:nvSpPr>
          <p:spPr>
            <a:xfrm>
              <a:off x="5638534" y="4999096"/>
              <a:ext cx="723659" cy="372205"/>
            </a:xfrm>
            <a:custGeom>
              <a:avLst/>
              <a:gdLst>
                <a:gd name="connsiteX0" fmla="*/ 361725 w 723659"/>
                <a:gd name="connsiteY0" fmla="*/ 185788 h 372205"/>
                <a:gd name="connsiteX1" fmla="*/ -40 w 723659"/>
                <a:gd name="connsiteY1" fmla="*/ 372152 h 372205"/>
                <a:gd name="connsiteX2" fmla="*/ 361986 w 723659"/>
                <a:gd name="connsiteY2" fmla="*/ 186311 h 372205"/>
                <a:gd name="connsiteX3" fmla="*/ 723620 w 723659"/>
                <a:gd name="connsiteY3" fmla="*/ -53 h 372205"/>
                <a:gd name="connsiteX4" fmla="*/ 361725 w 723659"/>
                <a:gd name="connsiteY4" fmla="*/ 185788 h 37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659" h="372205">
                  <a:moveTo>
                    <a:pt x="361725" y="185788"/>
                  </a:moveTo>
                  <a:cubicBezTo>
                    <a:pt x="161789" y="288628"/>
                    <a:pt x="-170" y="372021"/>
                    <a:pt x="-40" y="372152"/>
                  </a:cubicBezTo>
                  <a:lnTo>
                    <a:pt x="361986" y="186311"/>
                  </a:lnTo>
                  <a:lnTo>
                    <a:pt x="723620" y="-53"/>
                  </a:lnTo>
                  <a:cubicBezTo>
                    <a:pt x="723620" y="-53"/>
                    <a:pt x="561400" y="83080"/>
                    <a:pt x="361725" y="185788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8" name="Forma libre: forma 627">
              <a:extLst>
                <a:ext uri="{FF2B5EF4-FFF2-40B4-BE49-F238E27FC236}">
                  <a16:creationId xmlns:a16="http://schemas.microsoft.com/office/drawing/2014/main" id="{F928015A-2B9C-4C7C-AF26-08BC237A0DF9}"/>
                </a:ext>
              </a:extLst>
            </p:cNvPr>
            <p:cNvSpPr/>
            <p:nvPr/>
          </p:nvSpPr>
          <p:spPr>
            <a:xfrm>
              <a:off x="5637620" y="4885294"/>
              <a:ext cx="652533" cy="485224"/>
            </a:xfrm>
            <a:custGeom>
              <a:avLst/>
              <a:gdLst>
                <a:gd name="connsiteX0" fmla="*/ 327010 w 652533"/>
                <a:gd name="connsiteY0" fmla="*/ 242298 h 485224"/>
                <a:gd name="connsiteX1" fmla="*/ -40 w 652533"/>
                <a:gd name="connsiteY1" fmla="*/ 485171 h 485224"/>
                <a:gd name="connsiteX2" fmla="*/ 326227 w 652533"/>
                <a:gd name="connsiteY2" fmla="*/ 242690 h 485224"/>
                <a:gd name="connsiteX3" fmla="*/ 652494 w 652533"/>
                <a:gd name="connsiteY3" fmla="*/ -53 h 485224"/>
                <a:gd name="connsiteX4" fmla="*/ 327010 w 652533"/>
                <a:gd name="connsiteY4" fmla="*/ 242298 h 48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33" h="485224">
                  <a:moveTo>
                    <a:pt x="327010" y="242298"/>
                  </a:moveTo>
                  <a:cubicBezTo>
                    <a:pt x="146519" y="376328"/>
                    <a:pt x="-40" y="485171"/>
                    <a:pt x="-40" y="485171"/>
                  </a:cubicBezTo>
                  <a:lnTo>
                    <a:pt x="326227" y="242690"/>
                  </a:lnTo>
                  <a:cubicBezTo>
                    <a:pt x="506587" y="108790"/>
                    <a:pt x="652494" y="77"/>
                    <a:pt x="652494" y="-53"/>
                  </a:cubicBezTo>
                  <a:cubicBezTo>
                    <a:pt x="652494" y="-184"/>
                    <a:pt x="507240" y="108398"/>
                    <a:pt x="327010" y="242298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9" name="Forma libre: forma 628">
              <a:extLst>
                <a:ext uri="{FF2B5EF4-FFF2-40B4-BE49-F238E27FC236}">
                  <a16:creationId xmlns:a16="http://schemas.microsoft.com/office/drawing/2014/main" id="{E86542F5-F009-447E-9AC3-C5BAB1C7295C}"/>
                </a:ext>
              </a:extLst>
            </p:cNvPr>
            <p:cNvSpPr/>
            <p:nvPr/>
          </p:nvSpPr>
          <p:spPr>
            <a:xfrm>
              <a:off x="5637359" y="4784804"/>
              <a:ext cx="565877" cy="584800"/>
            </a:xfrm>
            <a:custGeom>
              <a:avLst/>
              <a:gdLst>
                <a:gd name="connsiteX0" fmla="*/ 282768 w 565877"/>
                <a:gd name="connsiteY0" fmla="*/ 292152 h 584800"/>
                <a:gd name="connsiteX1" fmla="*/ -40 w 565877"/>
                <a:gd name="connsiteY1" fmla="*/ 584748 h 584800"/>
                <a:gd name="connsiteX2" fmla="*/ 283160 w 565877"/>
                <a:gd name="connsiteY2" fmla="*/ 292543 h 584800"/>
                <a:gd name="connsiteX3" fmla="*/ 565837 w 565877"/>
                <a:gd name="connsiteY3" fmla="*/ -53 h 584800"/>
                <a:gd name="connsiteX4" fmla="*/ 282768 w 565877"/>
                <a:gd name="connsiteY4" fmla="*/ 292152 h 58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77" h="584800">
                  <a:moveTo>
                    <a:pt x="282768" y="292152"/>
                  </a:moveTo>
                  <a:cubicBezTo>
                    <a:pt x="126160" y="453589"/>
                    <a:pt x="-170" y="584617"/>
                    <a:pt x="-40" y="584748"/>
                  </a:cubicBezTo>
                  <a:cubicBezTo>
                    <a:pt x="91" y="584878"/>
                    <a:pt x="126813" y="454241"/>
                    <a:pt x="283160" y="292543"/>
                  </a:cubicBezTo>
                  <a:cubicBezTo>
                    <a:pt x="439507" y="130845"/>
                    <a:pt x="565968" y="78"/>
                    <a:pt x="565837" y="-53"/>
                  </a:cubicBezTo>
                  <a:cubicBezTo>
                    <a:pt x="565707" y="-184"/>
                    <a:pt x="438985" y="130715"/>
                    <a:pt x="282768" y="29215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0" name="Forma libre: forma 629">
              <a:extLst>
                <a:ext uri="{FF2B5EF4-FFF2-40B4-BE49-F238E27FC236}">
                  <a16:creationId xmlns:a16="http://schemas.microsoft.com/office/drawing/2014/main" id="{5C0D6649-445A-4D85-95AF-34A074249A5A}"/>
                </a:ext>
              </a:extLst>
            </p:cNvPr>
            <p:cNvSpPr/>
            <p:nvPr/>
          </p:nvSpPr>
          <p:spPr>
            <a:xfrm>
              <a:off x="5636445" y="4699974"/>
              <a:ext cx="463559" cy="668847"/>
            </a:xfrm>
            <a:custGeom>
              <a:avLst/>
              <a:gdLst>
                <a:gd name="connsiteX0" fmla="*/ 231479 w 463559"/>
                <a:gd name="connsiteY0" fmla="*/ 334175 h 668847"/>
                <a:gd name="connsiteX1" fmla="*/ -40 w 463559"/>
                <a:gd name="connsiteY1" fmla="*/ 668794 h 668847"/>
                <a:gd name="connsiteX2" fmla="*/ 232001 w 463559"/>
                <a:gd name="connsiteY2" fmla="*/ 334436 h 668847"/>
                <a:gd name="connsiteX3" fmla="*/ 463520 w 463559"/>
                <a:gd name="connsiteY3" fmla="*/ -53 h 668847"/>
                <a:gd name="connsiteX4" fmla="*/ 231479 w 463559"/>
                <a:gd name="connsiteY4" fmla="*/ 334175 h 66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559" h="668847">
                  <a:moveTo>
                    <a:pt x="231479" y="334175"/>
                  </a:moveTo>
                  <a:cubicBezTo>
                    <a:pt x="103452" y="518842"/>
                    <a:pt x="-170" y="668663"/>
                    <a:pt x="-40" y="668794"/>
                  </a:cubicBezTo>
                  <a:cubicBezTo>
                    <a:pt x="91" y="668925"/>
                    <a:pt x="104366" y="519233"/>
                    <a:pt x="232001" y="334436"/>
                  </a:cubicBezTo>
                  <a:cubicBezTo>
                    <a:pt x="359637" y="149638"/>
                    <a:pt x="463651" y="78"/>
                    <a:pt x="463520" y="-53"/>
                  </a:cubicBezTo>
                  <a:cubicBezTo>
                    <a:pt x="463390" y="-184"/>
                    <a:pt x="359506" y="149508"/>
                    <a:pt x="231479" y="33417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1" name="Forma libre: forma 630">
              <a:extLst>
                <a:ext uri="{FF2B5EF4-FFF2-40B4-BE49-F238E27FC236}">
                  <a16:creationId xmlns:a16="http://schemas.microsoft.com/office/drawing/2014/main" id="{C3691908-8EA2-4D46-85ED-A75777AE8468}"/>
                </a:ext>
              </a:extLst>
            </p:cNvPr>
            <p:cNvSpPr/>
            <p:nvPr/>
          </p:nvSpPr>
          <p:spPr>
            <a:xfrm>
              <a:off x="5635792" y="4632894"/>
              <a:ext cx="348193" cy="735405"/>
            </a:xfrm>
            <a:custGeom>
              <a:avLst/>
              <a:gdLst>
                <a:gd name="connsiteX0" fmla="*/ 173796 w 348193"/>
                <a:gd name="connsiteY0" fmla="*/ 367454 h 735405"/>
                <a:gd name="connsiteX1" fmla="*/ -39 w 348193"/>
                <a:gd name="connsiteY1" fmla="*/ 735352 h 735405"/>
                <a:gd name="connsiteX2" fmla="*/ 174318 w 348193"/>
                <a:gd name="connsiteY2" fmla="*/ 367715 h 735405"/>
                <a:gd name="connsiteX3" fmla="*/ 348153 w 348193"/>
                <a:gd name="connsiteY3" fmla="*/ -53 h 735405"/>
                <a:gd name="connsiteX4" fmla="*/ 173796 w 348193"/>
                <a:gd name="connsiteY4" fmla="*/ 367454 h 7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193" h="735405">
                  <a:moveTo>
                    <a:pt x="173796" y="367454"/>
                  </a:moveTo>
                  <a:cubicBezTo>
                    <a:pt x="77613" y="570653"/>
                    <a:pt x="-300" y="735352"/>
                    <a:pt x="-39" y="735352"/>
                  </a:cubicBezTo>
                  <a:cubicBezTo>
                    <a:pt x="222" y="735352"/>
                    <a:pt x="78265" y="570914"/>
                    <a:pt x="174318" y="367715"/>
                  </a:cubicBezTo>
                  <a:cubicBezTo>
                    <a:pt x="270371" y="164516"/>
                    <a:pt x="348283" y="-53"/>
                    <a:pt x="348153" y="-53"/>
                  </a:cubicBezTo>
                  <a:cubicBezTo>
                    <a:pt x="348023" y="-53"/>
                    <a:pt x="269979" y="164516"/>
                    <a:pt x="173796" y="367454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2" name="Forma libre: forma 631">
              <a:extLst>
                <a:ext uri="{FF2B5EF4-FFF2-40B4-BE49-F238E27FC236}">
                  <a16:creationId xmlns:a16="http://schemas.microsoft.com/office/drawing/2014/main" id="{427327F8-EFE0-47CB-92AA-93C770537E54}"/>
                </a:ext>
              </a:extLst>
            </p:cNvPr>
            <p:cNvSpPr/>
            <p:nvPr/>
          </p:nvSpPr>
          <p:spPr>
            <a:xfrm>
              <a:off x="5635401" y="4585129"/>
              <a:ext cx="222775" cy="783040"/>
            </a:xfrm>
            <a:custGeom>
              <a:avLst/>
              <a:gdLst>
                <a:gd name="connsiteX0" fmla="*/ 111022 w 222775"/>
                <a:gd name="connsiteY0" fmla="*/ 391467 h 783040"/>
                <a:gd name="connsiteX1" fmla="*/ -39 w 222775"/>
                <a:gd name="connsiteY1" fmla="*/ 782987 h 783040"/>
                <a:gd name="connsiteX2" fmla="*/ 111675 w 222775"/>
                <a:gd name="connsiteY2" fmla="*/ 391467 h 783040"/>
                <a:gd name="connsiteX3" fmla="*/ 222736 w 222775"/>
                <a:gd name="connsiteY3" fmla="*/ -53 h 783040"/>
                <a:gd name="connsiteX4" fmla="*/ 111022 w 222775"/>
                <a:gd name="connsiteY4" fmla="*/ 391467 h 78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75" h="783040">
                  <a:moveTo>
                    <a:pt x="111022" y="391467"/>
                  </a:moveTo>
                  <a:cubicBezTo>
                    <a:pt x="49553" y="607717"/>
                    <a:pt x="-170" y="782987"/>
                    <a:pt x="-39" y="782987"/>
                  </a:cubicBezTo>
                  <a:cubicBezTo>
                    <a:pt x="91" y="782987"/>
                    <a:pt x="50075" y="607847"/>
                    <a:pt x="111675" y="391467"/>
                  </a:cubicBezTo>
                  <a:cubicBezTo>
                    <a:pt x="173273" y="175087"/>
                    <a:pt x="222866" y="-53"/>
                    <a:pt x="222736" y="-53"/>
                  </a:cubicBezTo>
                  <a:cubicBezTo>
                    <a:pt x="222605" y="-53"/>
                    <a:pt x="172621" y="175478"/>
                    <a:pt x="111022" y="391467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3" name="Forma libre: forma 632">
              <a:extLst>
                <a:ext uri="{FF2B5EF4-FFF2-40B4-BE49-F238E27FC236}">
                  <a16:creationId xmlns:a16="http://schemas.microsoft.com/office/drawing/2014/main" id="{BAE9D3FC-3784-4C5E-9C84-77F4A69AB64F}"/>
                </a:ext>
              </a:extLst>
            </p:cNvPr>
            <p:cNvSpPr/>
            <p:nvPr/>
          </p:nvSpPr>
          <p:spPr>
            <a:xfrm>
              <a:off x="5634877" y="4559027"/>
              <a:ext cx="91488" cy="809141"/>
            </a:xfrm>
            <a:custGeom>
              <a:avLst/>
              <a:gdLst>
                <a:gd name="connsiteX0" fmla="*/ 45379 w 91488"/>
                <a:gd name="connsiteY0" fmla="*/ 404518 h 809141"/>
                <a:gd name="connsiteX1" fmla="*/ -37 w 91488"/>
                <a:gd name="connsiteY1" fmla="*/ 809089 h 809141"/>
                <a:gd name="connsiteX2" fmla="*/ 46032 w 91488"/>
                <a:gd name="connsiteY2" fmla="*/ 404518 h 809141"/>
                <a:gd name="connsiteX3" fmla="*/ 91448 w 91488"/>
                <a:gd name="connsiteY3" fmla="*/ -53 h 809141"/>
                <a:gd name="connsiteX4" fmla="*/ 45379 w 91488"/>
                <a:gd name="connsiteY4" fmla="*/ 404518 h 80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88" h="809141">
                  <a:moveTo>
                    <a:pt x="45379" y="404518"/>
                  </a:moveTo>
                  <a:cubicBezTo>
                    <a:pt x="20191" y="627945"/>
                    <a:pt x="-299" y="809089"/>
                    <a:pt x="-37" y="809089"/>
                  </a:cubicBezTo>
                  <a:cubicBezTo>
                    <a:pt x="224" y="809089"/>
                    <a:pt x="20713" y="628076"/>
                    <a:pt x="46032" y="404518"/>
                  </a:cubicBezTo>
                  <a:cubicBezTo>
                    <a:pt x="71350" y="180960"/>
                    <a:pt x="91578" y="-53"/>
                    <a:pt x="91448" y="-53"/>
                  </a:cubicBezTo>
                  <a:cubicBezTo>
                    <a:pt x="91317" y="-53"/>
                    <a:pt x="70697" y="181351"/>
                    <a:pt x="45379" y="404518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4" name="Forma libre: forma 633">
              <a:extLst>
                <a:ext uri="{FF2B5EF4-FFF2-40B4-BE49-F238E27FC236}">
                  <a16:creationId xmlns:a16="http://schemas.microsoft.com/office/drawing/2014/main" id="{063C1ACB-A39F-4BF3-AD64-2F825A99943E}"/>
                </a:ext>
              </a:extLst>
            </p:cNvPr>
            <p:cNvSpPr/>
            <p:nvPr/>
          </p:nvSpPr>
          <p:spPr>
            <a:xfrm>
              <a:off x="5593112" y="4555112"/>
              <a:ext cx="40072" cy="812795"/>
            </a:xfrm>
            <a:custGeom>
              <a:avLst/>
              <a:gdLst>
                <a:gd name="connsiteX0" fmla="*/ 19803 w 40072"/>
                <a:gd name="connsiteY0" fmla="*/ 406345 h 812795"/>
                <a:gd name="connsiteX1" fmla="*/ 40031 w 40072"/>
                <a:gd name="connsiteY1" fmla="*/ 812743 h 812795"/>
                <a:gd name="connsiteX2" fmla="*/ 20325 w 40072"/>
                <a:gd name="connsiteY2" fmla="*/ 406345 h 812795"/>
                <a:gd name="connsiteX3" fmla="*/ -34 w 40072"/>
                <a:gd name="connsiteY3" fmla="*/ -53 h 812795"/>
                <a:gd name="connsiteX4" fmla="*/ 19803 w 40072"/>
                <a:gd name="connsiteY4" fmla="*/ 406345 h 81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72" h="812795">
                  <a:moveTo>
                    <a:pt x="19803" y="406345"/>
                  </a:moveTo>
                  <a:cubicBezTo>
                    <a:pt x="30766" y="630816"/>
                    <a:pt x="39901" y="812743"/>
                    <a:pt x="40031" y="812743"/>
                  </a:cubicBezTo>
                  <a:cubicBezTo>
                    <a:pt x="40162" y="812743"/>
                    <a:pt x="31418" y="630816"/>
                    <a:pt x="20325" y="406345"/>
                  </a:cubicBezTo>
                  <a:cubicBezTo>
                    <a:pt x="9232" y="181873"/>
                    <a:pt x="227" y="-53"/>
                    <a:pt x="-34" y="-53"/>
                  </a:cubicBezTo>
                  <a:cubicBezTo>
                    <a:pt x="-295" y="-53"/>
                    <a:pt x="8710" y="182004"/>
                    <a:pt x="19803" y="40634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5" name="Forma libre: forma 634">
              <a:extLst>
                <a:ext uri="{FF2B5EF4-FFF2-40B4-BE49-F238E27FC236}">
                  <a16:creationId xmlns:a16="http://schemas.microsoft.com/office/drawing/2014/main" id="{31520E52-A6BA-4053-B31D-9EB6637883A2}"/>
                </a:ext>
              </a:extLst>
            </p:cNvPr>
            <p:cNvSpPr/>
            <p:nvPr/>
          </p:nvSpPr>
          <p:spPr>
            <a:xfrm>
              <a:off x="5460521" y="4572600"/>
              <a:ext cx="171879" cy="795438"/>
            </a:xfrm>
            <a:custGeom>
              <a:avLst/>
              <a:gdLst>
                <a:gd name="connsiteX0" fmla="*/ 85705 w 171879"/>
                <a:gd name="connsiteY0" fmla="*/ 397601 h 795438"/>
                <a:gd name="connsiteX1" fmla="*/ 171839 w 171879"/>
                <a:gd name="connsiteY1" fmla="*/ 795386 h 795438"/>
                <a:gd name="connsiteX2" fmla="*/ 86227 w 171879"/>
                <a:gd name="connsiteY2" fmla="*/ 397471 h 795438"/>
                <a:gd name="connsiteX3" fmla="*/ -38 w 171879"/>
                <a:gd name="connsiteY3" fmla="*/ -53 h 795438"/>
                <a:gd name="connsiteX4" fmla="*/ 85705 w 171879"/>
                <a:gd name="connsiteY4" fmla="*/ 397601 h 79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879" h="795438">
                  <a:moveTo>
                    <a:pt x="85705" y="397601"/>
                  </a:moveTo>
                  <a:cubicBezTo>
                    <a:pt x="133079" y="617375"/>
                    <a:pt x="171709" y="795386"/>
                    <a:pt x="171839" y="795386"/>
                  </a:cubicBezTo>
                  <a:cubicBezTo>
                    <a:pt x="171969" y="795386"/>
                    <a:pt x="133731" y="617244"/>
                    <a:pt x="86227" y="397471"/>
                  </a:cubicBezTo>
                  <a:cubicBezTo>
                    <a:pt x="38722" y="177697"/>
                    <a:pt x="223" y="-53"/>
                    <a:pt x="-38" y="-53"/>
                  </a:cubicBezTo>
                  <a:cubicBezTo>
                    <a:pt x="-299" y="-53"/>
                    <a:pt x="37939" y="178089"/>
                    <a:pt x="85705" y="397601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6" name="Forma libre: forma 635">
              <a:extLst>
                <a:ext uri="{FF2B5EF4-FFF2-40B4-BE49-F238E27FC236}">
                  <a16:creationId xmlns:a16="http://schemas.microsoft.com/office/drawing/2014/main" id="{5FE89050-46D1-4D85-9E77-26DAC454A44B}"/>
                </a:ext>
              </a:extLst>
            </p:cNvPr>
            <p:cNvSpPr/>
            <p:nvPr/>
          </p:nvSpPr>
          <p:spPr>
            <a:xfrm>
              <a:off x="5331190" y="4611491"/>
              <a:ext cx="300165" cy="756939"/>
            </a:xfrm>
            <a:custGeom>
              <a:avLst/>
              <a:gdLst>
                <a:gd name="connsiteX0" fmla="*/ 149782 w 300165"/>
                <a:gd name="connsiteY0" fmla="*/ 378416 h 756939"/>
                <a:gd name="connsiteX1" fmla="*/ 300126 w 300165"/>
                <a:gd name="connsiteY1" fmla="*/ 756886 h 756939"/>
                <a:gd name="connsiteX2" fmla="*/ 150304 w 300165"/>
                <a:gd name="connsiteY2" fmla="*/ 378416 h 756939"/>
                <a:gd name="connsiteX3" fmla="*/ -40 w 300165"/>
                <a:gd name="connsiteY3" fmla="*/ -53 h 756939"/>
                <a:gd name="connsiteX4" fmla="*/ 149782 w 300165"/>
                <a:gd name="connsiteY4" fmla="*/ 378416 h 75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65" h="756939">
                  <a:moveTo>
                    <a:pt x="149782" y="378416"/>
                  </a:moveTo>
                  <a:cubicBezTo>
                    <a:pt x="232654" y="587227"/>
                    <a:pt x="299996" y="756886"/>
                    <a:pt x="300126" y="756886"/>
                  </a:cubicBezTo>
                  <a:cubicBezTo>
                    <a:pt x="300257" y="756886"/>
                    <a:pt x="233176" y="587227"/>
                    <a:pt x="150304" y="378416"/>
                  </a:cubicBezTo>
                  <a:cubicBezTo>
                    <a:pt x="67433" y="169606"/>
                    <a:pt x="91" y="-53"/>
                    <a:pt x="-40" y="-53"/>
                  </a:cubicBezTo>
                  <a:cubicBezTo>
                    <a:pt x="-170" y="-53"/>
                    <a:pt x="67302" y="169606"/>
                    <a:pt x="149782" y="378416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7" name="Forma libre: forma 636">
              <a:extLst>
                <a:ext uri="{FF2B5EF4-FFF2-40B4-BE49-F238E27FC236}">
                  <a16:creationId xmlns:a16="http://schemas.microsoft.com/office/drawing/2014/main" id="{BE8F46C8-DB45-4ADF-9F4A-BF0E4A831CC8}"/>
                </a:ext>
              </a:extLst>
            </p:cNvPr>
            <p:cNvSpPr/>
            <p:nvPr/>
          </p:nvSpPr>
          <p:spPr>
            <a:xfrm>
              <a:off x="5211124" y="4671393"/>
              <a:ext cx="420101" cy="696905"/>
            </a:xfrm>
            <a:custGeom>
              <a:avLst/>
              <a:gdLst>
                <a:gd name="connsiteX0" fmla="*/ 209815 w 420101"/>
                <a:gd name="connsiteY0" fmla="*/ 348400 h 696905"/>
                <a:gd name="connsiteX1" fmla="*/ 420062 w 420101"/>
                <a:gd name="connsiteY1" fmla="*/ 696853 h 696905"/>
                <a:gd name="connsiteX2" fmla="*/ 210207 w 420101"/>
                <a:gd name="connsiteY2" fmla="*/ 348139 h 696905"/>
                <a:gd name="connsiteX3" fmla="*/ -40 w 420101"/>
                <a:gd name="connsiteY3" fmla="*/ -53 h 696905"/>
                <a:gd name="connsiteX4" fmla="*/ 209815 w 420101"/>
                <a:gd name="connsiteY4" fmla="*/ 348400 h 69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01" h="696905">
                  <a:moveTo>
                    <a:pt x="209815" y="348400"/>
                  </a:moveTo>
                  <a:cubicBezTo>
                    <a:pt x="325836" y="541028"/>
                    <a:pt x="419931" y="696853"/>
                    <a:pt x="420062" y="696853"/>
                  </a:cubicBezTo>
                  <a:cubicBezTo>
                    <a:pt x="420192" y="696853"/>
                    <a:pt x="326227" y="540245"/>
                    <a:pt x="210207" y="348139"/>
                  </a:cubicBezTo>
                  <a:cubicBezTo>
                    <a:pt x="94186" y="156033"/>
                    <a:pt x="91" y="-183"/>
                    <a:pt x="-40" y="-53"/>
                  </a:cubicBezTo>
                  <a:cubicBezTo>
                    <a:pt x="-170" y="78"/>
                    <a:pt x="93795" y="156033"/>
                    <a:pt x="209815" y="348400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8" name="Forma libre: forma 637">
              <a:extLst>
                <a:ext uri="{FF2B5EF4-FFF2-40B4-BE49-F238E27FC236}">
                  <a16:creationId xmlns:a16="http://schemas.microsoft.com/office/drawing/2014/main" id="{0530CA80-DC12-465B-96AA-4CA3D280AC31}"/>
                </a:ext>
              </a:extLst>
            </p:cNvPr>
            <p:cNvSpPr/>
            <p:nvPr/>
          </p:nvSpPr>
          <p:spPr>
            <a:xfrm>
              <a:off x="5102543" y="4749567"/>
              <a:ext cx="527769" cy="619254"/>
            </a:xfrm>
            <a:custGeom>
              <a:avLst/>
              <a:gdLst>
                <a:gd name="connsiteX0" fmla="*/ 263584 w 527769"/>
                <a:gd name="connsiteY0" fmla="*/ 309639 h 619254"/>
                <a:gd name="connsiteX1" fmla="*/ 527730 w 527769"/>
                <a:gd name="connsiteY1" fmla="*/ 619201 h 619254"/>
                <a:gd name="connsiteX2" fmla="*/ 263976 w 527769"/>
                <a:gd name="connsiteY2" fmla="*/ 309378 h 619254"/>
                <a:gd name="connsiteX3" fmla="*/ -40 w 527769"/>
                <a:gd name="connsiteY3" fmla="*/ -53 h 619254"/>
                <a:gd name="connsiteX4" fmla="*/ 263584 w 527769"/>
                <a:gd name="connsiteY4" fmla="*/ 309639 h 61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769" h="619254">
                  <a:moveTo>
                    <a:pt x="263584" y="309639"/>
                  </a:moveTo>
                  <a:cubicBezTo>
                    <a:pt x="409360" y="480734"/>
                    <a:pt x="527730" y="619332"/>
                    <a:pt x="527730" y="619201"/>
                  </a:cubicBezTo>
                  <a:cubicBezTo>
                    <a:pt x="527730" y="619071"/>
                    <a:pt x="410273" y="480473"/>
                    <a:pt x="263976" y="309378"/>
                  </a:cubicBezTo>
                  <a:cubicBezTo>
                    <a:pt x="117677" y="138284"/>
                    <a:pt x="-40" y="-184"/>
                    <a:pt x="-40" y="-53"/>
                  </a:cubicBezTo>
                  <a:cubicBezTo>
                    <a:pt x="-40" y="77"/>
                    <a:pt x="117416" y="138806"/>
                    <a:pt x="263584" y="309639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9" name="Forma libre: forma 638">
              <a:extLst>
                <a:ext uri="{FF2B5EF4-FFF2-40B4-BE49-F238E27FC236}">
                  <a16:creationId xmlns:a16="http://schemas.microsoft.com/office/drawing/2014/main" id="{33395377-AED0-47EF-97FD-60B1FEE2E8DB}"/>
                </a:ext>
              </a:extLst>
            </p:cNvPr>
            <p:cNvSpPr/>
            <p:nvPr/>
          </p:nvSpPr>
          <p:spPr>
            <a:xfrm>
              <a:off x="5008186" y="4844184"/>
              <a:ext cx="621212" cy="525550"/>
            </a:xfrm>
            <a:custGeom>
              <a:avLst/>
              <a:gdLst>
                <a:gd name="connsiteX0" fmla="*/ 310436 w 621212"/>
                <a:gd name="connsiteY0" fmla="*/ 262918 h 525550"/>
                <a:gd name="connsiteX1" fmla="*/ 621172 w 621212"/>
                <a:gd name="connsiteY1" fmla="*/ 525498 h 525550"/>
                <a:gd name="connsiteX2" fmla="*/ 310697 w 621212"/>
                <a:gd name="connsiteY2" fmla="*/ 262396 h 525550"/>
                <a:gd name="connsiteX3" fmla="*/ -40 w 621212"/>
                <a:gd name="connsiteY3" fmla="*/ -53 h 52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212" h="525550">
                  <a:moveTo>
                    <a:pt x="310436" y="262918"/>
                  </a:moveTo>
                  <a:cubicBezTo>
                    <a:pt x="481922" y="408041"/>
                    <a:pt x="621172" y="525628"/>
                    <a:pt x="621172" y="525498"/>
                  </a:cubicBezTo>
                  <a:cubicBezTo>
                    <a:pt x="621172" y="525367"/>
                    <a:pt x="482313" y="408041"/>
                    <a:pt x="310697" y="262396"/>
                  </a:cubicBezTo>
                  <a:cubicBezTo>
                    <a:pt x="139080" y="116750"/>
                    <a:pt x="91" y="-184"/>
                    <a:pt x="-40" y="-5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0" name="Forma libre: forma 639">
              <a:extLst>
                <a:ext uri="{FF2B5EF4-FFF2-40B4-BE49-F238E27FC236}">
                  <a16:creationId xmlns:a16="http://schemas.microsoft.com/office/drawing/2014/main" id="{76045E38-8BF3-4E75-A2D1-25F0EB3B3C7C}"/>
                </a:ext>
              </a:extLst>
            </p:cNvPr>
            <p:cNvSpPr/>
            <p:nvPr/>
          </p:nvSpPr>
          <p:spPr>
            <a:xfrm>
              <a:off x="4930404" y="4952896"/>
              <a:ext cx="698341" cy="417621"/>
            </a:xfrm>
            <a:custGeom>
              <a:avLst/>
              <a:gdLst>
                <a:gd name="connsiteX0" fmla="*/ 348935 w 698341"/>
                <a:gd name="connsiteY0" fmla="*/ 208758 h 417621"/>
                <a:gd name="connsiteX1" fmla="*/ 698302 w 698341"/>
                <a:gd name="connsiteY1" fmla="*/ 417568 h 417621"/>
                <a:gd name="connsiteX2" fmla="*/ 349196 w 698341"/>
                <a:gd name="connsiteY2" fmla="*/ 208758 h 417621"/>
                <a:gd name="connsiteX3" fmla="*/ -40 w 698341"/>
                <a:gd name="connsiteY3" fmla="*/ -53 h 417621"/>
                <a:gd name="connsiteX4" fmla="*/ 348935 w 698341"/>
                <a:gd name="connsiteY4" fmla="*/ 208758 h 41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341" h="417621">
                  <a:moveTo>
                    <a:pt x="348935" y="208758"/>
                  </a:moveTo>
                  <a:cubicBezTo>
                    <a:pt x="541824" y="324126"/>
                    <a:pt x="698302" y="417568"/>
                    <a:pt x="698302" y="417568"/>
                  </a:cubicBezTo>
                  <a:cubicBezTo>
                    <a:pt x="698302" y="417568"/>
                    <a:pt x="541694" y="323865"/>
                    <a:pt x="349196" y="208758"/>
                  </a:cubicBezTo>
                  <a:lnTo>
                    <a:pt x="-40" y="-53"/>
                  </a:lnTo>
                  <a:cubicBezTo>
                    <a:pt x="-40" y="-53"/>
                    <a:pt x="156177" y="93651"/>
                    <a:pt x="348935" y="208758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1" name="Forma libre: forma 640">
              <a:extLst>
                <a:ext uri="{FF2B5EF4-FFF2-40B4-BE49-F238E27FC236}">
                  <a16:creationId xmlns:a16="http://schemas.microsoft.com/office/drawing/2014/main" id="{FBFA454D-475A-4B89-97A9-6208CFC4926A}"/>
                </a:ext>
              </a:extLst>
            </p:cNvPr>
            <p:cNvSpPr/>
            <p:nvPr/>
          </p:nvSpPr>
          <p:spPr>
            <a:xfrm>
              <a:off x="4871154" y="5073354"/>
              <a:ext cx="756938" cy="297816"/>
            </a:xfrm>
            <a:custGeom>
              <a:avLst/>
              <a:gdLst>
                <a:gd name="connsiteX0" fmla="*/ 378430 w 756938"/>
                <a:gd name="connsiteY0" fmla="*/ 148986 h 297816"/>
                <a:gd name="connsiteX1" fmla="*/ 756899 w 756938"/>
                <a:gd name="connsiteY1" fmla="*/ 297763 h 297816"/>
                <a:gd name="connsiteX2" fmla="*/ 378430 w 756938"/>
                <a:gd name="connsiteY2" fmla="*/ 148594 h 297816"/>
                <a:gd name="connsiteX3" fmla="*/ -40 w 756938"/>
                <a:gd name="connsiteY3" fmla="*/ -53 h 297816"/>
                <a:gd name="connsiteX4" fmla="*/ 378430 w 756938"/>
                <a:gd name="connsiteY4" fmla="*/ 148986 h 29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938" h="297816">
                  <a:moveTo>
                    <a:pt x="378430" y="148986"/>
                  </a:moveTo>
                  <a:cubicBezTo>
                    <a:pt x="587241" y="231335"/>
                    <a:pt x="756899" y="297894"/>
                    <a:pt x="756899" y="297763"/>
                  </a:cubicBezTo>
                  <a:cubicBezTo>
                    <a:pt x="756899" y="297633"/>
                    <a:pt x="587241" y="230814"/>
                    <a:pt x="378430" y="148594"/>
                  </a:cubicBezTo>
                  <a:cubicBezTo>
                    <a:pt x="169619" y="66375"/>
                    <a:pt x="-40" y="-184"/>
                    <a:pt x="-40" y="-53"/>
                  </a:cubicBezTo>
                  <a:cubicBezTo>
                    <a:pt x="-40" y="77"/>
                    <a:pt x="169358" y="66897"/>
                    <a:pt x="378430" y="148986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2" name="Forma libre: forma 641">
              <a:extLst>
                <a:ext uri="{FF2B5EF4-FFF2-40B4-BE49-F238E27FC236}">
                  <a16:creationId xmlns:a16="http://schemas.microsoft.com/office/drawing/2014/main" id="{AD01BE05-345F-497C-B112-A7129B7F63A1}"/>
                </a:ext>
              </a:extLst>
            </p:cNvPr>
            <p:cNvSpPr/>
            <p:nvPr/>
          </p:nvSpPr>
          <p:spPr>
            <a:xfrm>
              <a:off x="4832394" y="5202034"/>
              <a:ext cx="795960" cy="169398"/>
            </a:xfrm>
            <a:custGeom>
              <a:avLst/>
              <a:gdLst>
                <a:gd name="connsiteX0" fmla="*/ 397745 w 795960"/>
                <a:gd name="connsiteY0" fmla="*/ 84907 h 169398"/>
                <a:gd name="connsiteX1" fmla="*/ 795921 w 795960"/>
                <a:gd name="connsiteY1" fmla="*/ 169345 h 169398"/>
                <a:gd name="connsiteX2" fmla="*/ 397876 w 795960"/>
                <a:gd name="connsiteY2" fmla="*/ 84385 h 169398"/>
                <a:gd name="connsiteX3" fmla="*/ -40 w 795960"/>
                <a:gd name="connsiteY3" fmla="*/ -53 h 169398"/>
                <a:gd name="connsiteX4" fmla="*/ 397745 w 795960"/>
                <a:gd name="connsiteY4" fmla="*/ 84907 h 16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960" h="169398">
                  <a:moveTo>
                    <a:pt x="397745" y="84907"/>
                  </a:moveTo>
                  <a:cubicBezTo>
                    <a:pt x="617649" y="131759"/>
                    <a:pt x="795790" y="169475"/>
                    <a:pt x="795921" y="169345"/>
                  </a:cubicBezTo>
                  <a:lnTo>
                    <a:pt x="397876" y="84385"/>
                  </a:lnTo>
                  <a:lnTo>
                    <a:pt x="-40" y="-53"/>
                  </a:lnTo>
                  <a:cubicBezTo>
                    <a:pt x="-40" y="-53"/>
                    <a:pt x="178755" y="37924"/>
                    <a:pt x="397745" y="84907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3" name="Forma libre: forma 642">
              <a:extLst>
                <a:ext uri="{FF2B5EF4-FFF2-40B4-BE49-F238E27FC236}">
                  <a16:creationId xmlns:a16="http://schemas.microsoft.com/office/drawing/2014/main" id="{79DD3603-9E13-41B2-91A0-AA88D0D27FBA}"/>
                </a:ext>
              </a:extLst>
            </p:cNvPr>
            <p:cNvSpPr/>
            <p:nvPr/>
          </p:nvSpPr>
          <p:spPr>
            <a:xfrm>
              <a:off x="4815428" y="5335019"/>
              <a:ext cx="812665" cy="37328"/>
            </a:xfrm>
            <a:custGeom>
              <a:avLst/>
              <a:gdLst>
                <a:gd name="connsiteX0" fmla="*/ 406097 w 812665"/>
                <a:gd name="connsiteY0" fmla="*/ 18872 h 37328"/>
                <a:gd name="connsiteX1" fmla="*/ 812625 w 812665"/>
                <a:gd name="connsiteY1" fmla="*/ 37274 h 37328"/>
                <a:gd name="connsiteX2" fmla="*/ 406228 w 812665"/>
                <a:gd name="connsiteY2" fmla="*/ 18350 h 37328"/>
                <a:gd name="connsiteX3" fmla="*/ -40 w 812665"/>
                <a:gd name="connsiteY3" fmla="*/ -52 h 37328"/>
                <a:gd name="connsiteX4" fmla="*/ 406097 w 812665"/>
                <a:gd name="connsiteY4" fmla="*/ 18872 h 3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665" h="37328">
                  <a:moveTo>
                    <a:pt x="406097" y="18872"/>
                  </a:moveTo>
                  <a:cubicBezTo>
                    <a:pt x="630699" y="29182"/>
                    <a:pt x="812625" y="37404"/>
                    <a:pt x="812625" y="37274"/>
                  </a:cubicBezTo>
                  <a:cubicBezTo>
                    <a:pt x="812625" y="37143"/>
                    <a:pt x="630699" y="28660"/>
                    <a:pt x="406228" y="18350"/>
                  </a:cubicBezTo>
                  <a:cubicBezTo>
                    <a:pt x="181756" y="8040"/>
                    <a:pt x="-40" y="-182"/>
                    <a:pt x="-40" y="-52"/>
                  </a:cubicBezTo>
                  <a:cubicBezTo>
                    <a:pt x="-40" y="79"/>
                    <a:pt x="181756" y="8562"/>
                    <a:pt x="406097" y="1887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4" name="Forma libre: forma 643">
              <a:extLst>
                <a:ext uri="{FF2B5EF4-FFF2-40B4-BE49-F238E27FC236}">
                  <a16:creationId xmlns:a16="http://schemas.microsoft.com/office/drawing/2014/main" id="{F3C229C6-B0B1-4D2E-9684-8805816AA960}"/>
                </a:ext>
              </a:extLst>
            </p:cNvPr>
            <p:cNvSpPr/>
            <p:nvPr/>
          </p:nvSpPr>
          <p:spPr>
            <a:xfrm>
              <a:off x="5567273" y="5313613"/>
              <a:ext cx="119538" cy="119538"/>
            </a:xfrm>
            <a:custGeom>
              <a:avLst/>
              <a:gdLst>
                <a:gd name="connsiteX0" fmla="*/ -36 w 119538"/>
                <a:gd name="connsiteY0" fmla="*/ 60375 h 119538"/>
                <a:gd name="connsiteX1" fmla="*/ 60389 w 119538"/>
                <a:gd name="connsiteY1" fmla="*/ 119482 h 119538"/>
                <a:gd name="connsiteX2" fmla="*/ 119495 w 119538"/>
                <a:gd name="connsiteY2" fmla="*/ 59057 h 119538"/>
                <a:gd name="connsiteX3" fmla="*/ 59071 w 119538"/>
                <a:gd name="connsiteY3" fmla="*/ -49 h 119538"/>
                <a:gd name="connsiteX4" fmla="*/ 58953 w 119538"/>
                <a:gd name="connsiteY4" fmla="*/ -49 h 119538"/>
                <a:gd name="connsiteX5" fmla="*/ -36 w 119538"/>
                <a:gd name="connsiteY5" fmla="*/ 60375 h 1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" h="119538">
                  <a:moveTo>
                    <a:pt x="-36" y="60375"/>
                  </a:moveTo>
                  <a:cubicBezTo>
                    <a:pt x="330" y="93380"/>
                    <a:pt x="27384" y="119847"/>
                    <a:pt x="60389" y="119482"/>
                  </a:cubicBezTo>
                  <a:cubicBezTo>
                    <a:pt x="93394" y="119116"/>
                    <a:pt x="119861" y="92075"/>
                    <a:pt x="119495" y="59057"/>
                  </a:cubicBezTo>
                  <a:cubicBezTo>
                    <a:pt x="119143" y="26052"/>
                    <a:pt x="92089" y="-415"/>
                    <a:pt x="59071" y="-49"/>
                  </a:cubicBezTo>
                  <a:cubicBezTo>
                    <a:pt x="59031" y="-49"/>
                    <a:pt x="58992" y="-49"/>
                    <a:pt x="58953" y="-49"/>
                  </a:cubicBezTo>
                  <a:cubicBezTo>
                    <a:pt x="25987" y="381"/>
                    <a:pt x="-401" y="27409"/>
                    <a:pt x="-36" y="60375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5" name="Forma libre: forma 644">
              <a:extLst>
                <a:ext uri="{FF2B5EF4-FFF2-40B4-BE49-F238E27FC236}">
                  <a16:creationId xmlns:a16="http://schemas.microsoft.com/office/drawing/2014/main" id="{9D26DD0E-4B30-4A30-8229-9A9252963FF5}"/>
                </a:ext>
              </a:extLst>
            </p:cNvPr>
            <p:cNvSpPr/>
            <p:nvPr/>
          </p:nvSpPr>
          <p:spPr>
            <a:xfrm>
              <a:off x="4322883" y="5856513"/>
              <a:ext cx="465124" cy="465124"/>
            </a:xfrm>
            <a:custGeom>
              <a:avLst/>
              <a:gdLst>
                <a:gd name="connsiteX0" fmla="*/ -27 w 465124"/>
                <a:gd name="connsiteY0" fmla="*/ 234871 h 465124"/>
                <a:gd name="connsiteX1" fmla="*/ 234885 w 465124"/>
                <a:gd name="connsiteY1" fmla="*/ 465059 h 465124"/>
                <a:gd name="connsiteX2" fmla="*/ 465073 w 465124"/>
                <a:gd name="connsiteY2" fmla="*/ 230147 h 465124"/>
                <a:gd name="connsiteX3" fmla="*/ 230160 w 465124"/>
                <a:gd name="connsiteY3" fmla="*/ -41 h 465124"/>
                <a:gd name="connsiteX4" fmla="*/ 229926 w 465124"/>
                <a:gd name="connsiteY4" fmla="*/ -41 h 465124"/>
                <a:gd name="connsiteX5" fmla="*/ -27 w 465124"/>
                <a:gd name="connsiteY5" fmla="*/ 234871 h 465124"/>
                <a:gd name="connsiteX6" fmla="*/ 52175 w 465124"/>
                <a:gd name="connsiteY6" fmla="*/ 234871 h 465124"/>
                <a:gd name="connsiteX7" fmla="*/ 230578 w 465124"/>
                <a:gd name="connsiteY7" fmla="*/ 52319 h 465124"/>
                <a:gd name="connsiteX8" fmla="*/ 413131 w 465124"/>
                <a:gd name="connsiteY8" fmla="*/ 230721 h 465124"/>
                <a:gd name="connsiteX9" fmla="*/ 234885 w 465124"/>
                <a:gd name="connsiteY9" fmla="*/ 413274 h 465124"/>
                <a:gd name="connsiteX10" fmla="*/ 52058 w 465124"/>
                <a:gd name="connsiteY10" fmla="*/ 235158 h 465124"/>
                <a:gd name="connsiteX11" fmla="*/ 52045 w 465124"/>
                <a:gd name="connsiteY11" fmla="*/ 234350 h 46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5124" h="465124">
                  <a:moveTo>
                    <a:pt x="-27" y="234871"/>
                  </a:moveTo>
                  <a:cubicBezTo>
                    <a:pt x="1278" y="363303"/>
                    <a:pt x="106453" y="466364"/>
                    <a:pt x="234885" y="465059"/>
                  </a:cubicBezTo>
                  <a:cubicBezTo>
                    <a:pt x="363316" y="463754"/>
                    <a:pt x="466377" y="358579"/>
                    <a:pt x="465073" y="230147"/>
                  </a:cubicBezTo>
                  <a:cubicBezTo>
                    <a:pt x="463767" y="101715"/>
                    <a:pt x="358592" y="-1346"/>
                    <a:pt x="230160" y="-41"/>
                  </a:cubicBezTo>
                  <a:cubicBezTo>
                    <a:pt x="230082" y="-41"/>
                    <a:pt x="230004" y="-41"/>
                    <a:pt x="229926" y="-41"/>
                  </a:cubicBezTo>
                  <a:cubicBezTo>
                    <a:pt x="101585" y="1395"/>
                    <a:pt x="-1332" y="106531"/>
                    <a:pt x="-27" y="234871"/>
                  </a:cubicBezTo>
                  <a:close/>
                  <a:moveTo>
                    <a:pt x="52175" y="234871"/>
                  </a:moveTo>
                  <a:cubicBezTo>
                    <a:pt x="51027" y="135190"/>
                    <a:pt x="130910" y="53467"/>
                    <a:pt x="230578" y="52319"/>
                  </a:cubicBezTo>
                  <a:cubicBezTo>
                    <a:pt x="330259" y="51170"/>
                    <a:pt x="411982" y="131053"/>
                    <a:pt x="413131" y="230721"/>
                  </a:cubicBezTo>
                  <a:cubicBezTo>
                    <a:pt x="414279" y="330337"/>
                    <a:pt x="334501" y="412047"/>
                    <a:pt x="234885" y="413274"/>
                  </a:cubicBezTo>
                  <a:cubicBezTo>
                    <a:pt x="135217" y="414579"/>
                    <a:pt x="53350" y="334826"/>
                    <a:pt x="52058" y="235158"/>
                  </a:cubicBezTo>
                  <a:cubicBezTo>
                    <a:pt x="52045" y="234884"/>
                    <a:pt x="52045" y="234624"/>
                    <a:pt x="52045" y="23435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6" name="Forma libre: forma 645">
              <a:extLst>
                <a:ext uri="{FF2B5EF4-FFF2-40B4-BE49-F238E27FC236}">
                  <a16:creationId xmlns:a16="http://schemas.microsoft.com/office/drawing/2014/main" id="{02EDCF1F-27DA-4C96-8EA0-F020587A6AAC}"/>
                </a:ext>
              </a:extLst>
            </p:cNvPr>
            <p:cNvSpPr/>
            <p:nvPr/>
          </p:nvSpPr>
          <p:spPr>
            <a:xfrm>
              <a:off x="4508476" y="4768229"/>
              <a:ext cx="252400" cy="1298281"/>
            </a:xfrm>
            <a:custGeom>
              <a:avLst/>
              <a:gdLst>
                <a:gd name="connsiteX0" fmla="*/ 14617 w 252400"/>
                <a:gd name="connsiteY0" fmla="*/ 1298281 h 1298281"/>
                <a:gd name="connsiteX1" fmla="*/ 70343 w 252400"/>
                <a:gd name="connsiteY1" fmla="*/ 1297629 h 1298281"/>
                <a:gd name="connsiteX2" fmla="*/ 56379 w 252400"/>
                <a:gd name="connsiteY2" fmla="*/ 57945 h 1298281"/>
                <a:gd name="connsiteX3" fmla="*/ 252400 w 252400"/>
                <a:gd name="connsiteY3" fmla="*/ 55857 h 1298281"/>
                <a:gd name="connsiteX4" fmla="*/ 251748 w 252400"/>
                <a:gd name="connsiteY4" fmla="*/ 0 h 1298281"/>
                <a:gd name="connsiteX5" fmla="*/ 0 w 252400"/>
                <a:gd name="connsiteY5" fmla="*/ 2871 h 1298281"/>
                <a:gd name="connsiteX6" fmla="*/ 14617 w 252400"/>
                <a:gd name="connsiteY6" fmla="*/ 1298281 h 129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400" h="1298281">
                  <a:moveTo>
                    <a:pt x="14617" y="1298281"/>
                  </a:moveTo>
                  <a:lnTo>
                    <a:pt x="70343" y="1297629"/>
                  </a:lnTo>
                  <a:lnTo>
                    <a:pt x="56379" y="57945"/>
                  </a:lnTo>
                  <a:lnTo>
                    <a:pt x="252400" y="55857"/>
                  </a:lnTo>
                  <a:lnTo>
                    <a:pt x="251748" y="0"/>
                  </a:lnTo>
                  <a:lnTo>
                    <a:pt x="0" y="2871"/>
                  </a:lnTo>
                  <a:lnTo>
                    <a:pt x="14617" y="1298281"/>
                  </a:ln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7" name="Forma libre: forma 646">
              <a:extLst>
                <a:ext uri="{FF2B5EF4-FFF2-40B4-BE49-F238E27FC236}">
                  <a16:creationId xmlns:a16="http://schemas.microsoft.com/office/drawing/2014/main" id="{3888E402-CC8E-4946-AECF-D1047E481670}"/>
                </a:ext>
              </a:extLst>
            </p:cNvPr>
            <p:cNvSpPr/>
            <p:nvPr/>
          </p:nvSpPr>
          <p:spPr>
            <a:xfrm>
              <a:off x="4202501" y="4767043"/>
              <a:ext cx="338080" cy="1413922"/>
            </a:xfrm>
            <a:custGeom>
              <a:avLst/>
              <a:gdLst>
                <a:gd name="connsiteX0" fmla="*/ 61497 w 338080"/>
                <a:gd name="connsiteY0" fmla="*/ 1413478 h 1413922"/>
                <a:gd name="connsiteX1" fmla="*/ 56407 w 338080"/>
                <a:gd name="connsiteY1" fmla="*/ 195980 h 1413922"/>
                <a:gd name="connsiteX2" fmla="*/ 96603 w 338080"/>
                <a:gd name="connsiteY2" fmla="*/ 103320 h 1413922"/>
                <a:gd name="connsiteX3" fmla="*/ 330340 w 338080"/>
                <a:gd name="connsiteY3" fmla="*/ 59209 h 1413922"/>
                <a:gd name="connsiteX4" fmla="*/ 338040 w 338080"/>
                <a:gd name="connsiteY4" fmla="*/ 3874 h 1413922"/>
                <a:gd name="connsiteX5" fmla="*/ 60452 w 338080"/>
                <a:gd name="connsiteY5" fmla="*/ 60775 h 1413922"/>
                <a:gd name="connsiteX6" fmla="*/ 680 w 338080"/>
                <a:gd name="connsiteY6" fmla="*/ 195197 h 1413922"/>
                <a:gd name="connsiteX7" fmla="*/ 5770 w 338080"/>
                <a:gd name="connsiteY7" fmla="*/ 1413869 h 141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8080" h="1413922">
                  <a:moveTo>
                    <a:pt x="61497" y="1413478"/>
                  </a:moveTo>
                  <a:cubicBezTo>
                    <a:pt x="61497" y="1406430"/>
                    <a:pt x="53405" y="388739"/>
                    <a:pt x="56407" y="195980"/>
                  </a:cubicBezTo>
                  <a:cubicBezTo>
                    <a:pt x="55167" y="160613"/>
                    <a:pt x="69927" y="126577"/>
                    <a:pt x="96603" y="103320"/>
                  </a:cubicBezTo>
                  <a:cubicBezTo>
                    <a:pt x="172558" y="38067"/>
                    <a:pt x="328774" y="58948"/>
                    <a:pt x="330340" y="59209"/>
                  </a:cubicBezTo>
                  <a:lnTo>
                    <a:pt x="338040" y="3874"/>
                  </a:lnTo>
                  <a:cubicBezTo>
                    <a:pt x="330601" y="2830"/>
                    <a:pt x="155331" y="-20661"/>
                    <a:pt x="60452" y="60775"/>
                  </a:cubicBezTo>
                  <a:cubicBezTo>
                    <a:pt x="21457" y="94407"/>
                    <a:pt x="-468" y="143712"/>
                    <a:pt x="680" y="195197"/>
                  </a:cubicBezTo>
                  <a:cubicBezTo>
                    <a:pt x="-2452" y="388478"/>
                    <a:pt x="5640" y="1406822"/>
                    <a:pt x="5770" y="1413869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8" name="Forma libre: forma 647">
              <a:extLst>
                <a:ext uri="{FF2B5EF4-FFF2-40B4-BE49-F238E27FC236}">
                  <a16:creationId xmlns:a16="http://schemas.microsoft.com/office/drawing/2014/main" id="{B929A7F1-66D8-49ED-8161-C195F67DE21A}"/>
                </a:ext>
              </a:extLst>
            </p:cNvPr>
            <p:cNvSpPr/>
            <p:nvPr/>
          </p:nvSpPr>
          <p:spPr>
            <a:xfrm rot="10761000">
              <a:off x="3820086" y="6137909"/>
              <a:ext cx="447377" cy="54551"/>
            </a:xfrm>
            <a:custGeom>
              <a:avLst/>
              <a:gdLst>
                <a:gd name="connsiteX0" fmla="*/ -40 w 447377"/>
                <a:gd name="connsiteY0" fmla="*/ -53 h 54551"/>
                <a:gd name="connsiteX1" fmla="*/ 447337 w 447377"/>
                <a:gd name="connsiteY1" fmla="*/ -53 h 54551"/>
                <a:gd name="connsiteX2" fmla="*/ 447337 w 447377"/>
                <a:gd name="connsiteY2" fmla="*/ 54499 h 54551"/>
                <a:gd name="connsiteX3" fmla="*/ -40 w 447377"/>
                <a:gd name="connsiteY3" fmla="*/ 54499 h 54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377" h="54551">
                  <a:moveTo>
                    <a:pt x="-40" y="-53"/>
                  </a:moveTo>
                  <a:lnTo>
                    <a:pt x="447337" y="-53"/>
                  </a:lnTo>
                  <a:lnTo>
                    <a:pt x="447337" y="54499"/>
                  </a:lnTo>
                  <a:lnTo>
                    <a:pt x="-40" y="54499"/>
                  </a:ln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9" name="Forma libre: forma 648">
              <a:extLst>
                <a:ext uri="{FF2B5EF4-FFF2-40B4-BE49-F238E27FC236}">
                  <a16:creationId xmlns:a16="http://schemas.microsoft.com/office/drawing/2014/main" id="{A517A3BC-8E21-4E14-B25B-A007AE4E013F}"/>
                </a:ext>
              </a:extLst>
            </p:cNvPr>
            <p:cNvSpPr/>
            <p:nvPr/>
          </p:nvSpPr>
          <p:spPr>
            <a:xfrm>
              <a:off x="4690602" y="4423631"/>
              <a:ext cx="1885566" cy="1885565"/>
            </a:xfrm>
            <a:custGeom>
              <a:avLst/>
              <a:gdLst>
                <a:gd name="connsiteX0" fmla="*/ 22 w 1885566"/>
                <a:gd name="connsiteY0" fmla="*/ 953360 h 1885565"/>
                <a:gd name="connsiteX1" fmla="*/ 953373 w 1885566"/>
                <a:gd name="connsiteY1" fmla="*/ 1885452 h 1885565"/>
                <a:gd name="connsiteX2" fmla="*/ 1885465 w 1885566"/>
                <a:gd name="connsiteY2" fmla="*/ 932100 h 1885565"/>
                <a:gd name="connsiteX3" fmla="*/ 932113 w 1885566"/>
                <a:gd name="connsiteY3" fmla="*/ 8 h 1885565"/>
                <a:gd name="connsiteX4" fmla="*/ 932100 w 1885566"/>
                <a:gd name="connsiteY4" fmla="*/ 8 h 1885565"/>
                <a:gd name="connsiteX5" fmla="*/ 22 w 1885566"/>
                <a:gd name="connsiteY5" fmla="*/ 953360 h 1885565"/>
                <a:gd name="connsiteX6" fmla="*/ 66580 w 1885566"/>
                <a:gd name="connsiteY6" fmla="*/ 952577 h 1885565"/>
                <a:gd name="connsiteX7" fmla="*/ 932622 w 1885566"/>
                <a:gd name="connsiteY7" fmla="*/ 48557 h 1885565"/>
                <a:gd name="connsiteX8" fmla="*/ 1818894 w 1885566"/>
                <a:gd name="connsiteY8" fmla="*/ 932740 h 1885565"/>
                <a:gd name="connsiteX9" fmla="*/ 952851 w 1885566"/>
                <a:gd name="connsiteY9" fmla="*/ 1836890 h 1885565"/>
                <a:gd name="connsiteX10" fmla="*/ 66580 w 1885566"/>
                <a:gd name="connsiteY10" fmla="*/ 952577 h 188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5566" h="1885565">
                  <a:moveTo>
                    <a:pt x="22" y="953360"/>
                  </a:moveTo>
                  <a:cubicBezTo>
                    <a:pt x="5894" y="1474016"/>
                    <a:pt x="432717" y="1891325"/>
                    <a:pt x="953373" y="1885452"/>
                  </a:cubicBezTo>
                  <a:cubicBezTo>
                    <a:pt x="1474030" y="1879579"/>
                    <a:pt x="1891338" y="1452744"/>
                    <a:pt x="1885465" y="932100"/>
                  </a:cubicBezTo>
                  <a:cubicBezTo>
                    <a:pt x="1879592" y="411444"/>
                    <a:pt x="1452757" y="-5865"/>
                    <a:pt x="932113" y="8"/>
                  </a:cubicBezTo>
                  <a:cubicBezTo>
                    <a:pt x="932113" y="8"/>
                    <a:pt x="932100" y="8"/>
                    <a:pt x="932100" y="8"/>
                  </a:cubicBezTo>
                  <a:cubicBezTo>
                    <a:pt x="411457" y="5881"/>
                    <a:pt x="-5851" y="432716"/>
                    <a:pt x="22" y="953360"/>
                  </a:cubicBezTo>
                  <a:close/>
                  <a:moveTo>
                    <a:pt x="66580" y="952577"/>
                  </a:moveTo>
                  <a:cubicBezTo>
                    <a:pt x="60968" y="458739"/>
                    <a:pt x="448704" y="54038"/>
                    <a:pt x="932622" y="48557"/>
                  </a:cubicBezTo>
                  <a:cubicBezTo>
                    <a:pt x="1416542" y="43075"/>
                    <a:pt x="1813282" y="438902"/>
                    <a:pt x="1818894" y="932740"/>
                  </a:cubicBezTo>
                  <a:cubicBezTo>
                    <a:pt x="1824505" y="1426577"/>
                    <a:pt x="1436770" y="1831409"/>
                    <a:pt x="952851" y="1836890"/>
                  </a:cubicBezTo>
                  <a:cubicBezTo>
                    <a:pt x="468932" y="1842372"/>
                    <a:pt x="72583" y="1446414"/>
                    <a:pt x="66580" y="952577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50" name="Forma libre: forma 649">
              <a:extLst>
                <a:ext uri="{FF2B5EF4-FFF2-40B4-BE49-F238E27FC236}">
                  <a16:creationId xmlns:a16="http://schemas.microsoft.com/office/drawing/2014/main" id="{07BCCE42-75C7-4715-B276-EFEE1484DAAE}"/>
                </a:ext>
              </a:extLst>
            </p:cNvPr>
            <p:cNvSpPr/>
            <p:nvPr/>
          </p:nvSpPr>
          <p:spPr>
            <a:xfrm>
              <a:off x="5735370" y="3819458"/>
              <a:ext cx="903889" cy="937286"/>
            </a:xfrm>
            <a:custGeom>
              <a:avLst/>
              <a:gdLst>
                <a:gd name="connsiteX0" fmla="*/ 903850 w 903889"/>
                <a:gd name="connsiteY0" fmla="*/ 74845 h 937286"/>
                <a:gd name="connsiteX1" fmla="*/ 880359 w 903889"/>
                <a:gd name="connsiteY1" fmla="*/ 153149 h 937286"/>
                <a:gd name="connsiteX2" fmla="*/ 491840 w 903889"/>
                <a:gd name="connsiteY2" fmla="*/ 768097 h 937286"/>
                <a:gd name="connsiteX3" fmla="*/ 430632 w 903889"/>
                <a:gd name="connsiteY3" fmla="*/ 869370 h 937286"/>
                <a:gd name="connsiteX4" fmla="*/ 260974 w 903889"/>
                <a:gd name="connsiteY4" fmla="*/ 937234 h 937286"/>
                <a:gd name="connsiteX5" fmla="*/ 209946 w 903889"/>
                <a:gd name="connsiteY5" fmla="*/ 903171 h 937286"/>
                <a:gd name="connsiteX6" fmla="*/ 146650 w 903889"/>
                <a:gd name="connsiteY6" fmla="*/ 903824 h 937286"/>
                <a:gd name="connsiteX7" fmla="*/ 119374 w 903889"/>
                <a:gd name="connsiteY7" fmla="*/ 859060 h 937286"/>
                <a:gd name="connsiteX8" fmla="*/ 83876 w 903889"/>
                <a:gd name="connsiteY8" fmla="*/ 876809 h 937286"/>
                <a:gd name="connsiteX9" fmla="*/ 66127 w 903889"/>
                <a:gd name="connsiteY9" fmla="*/ 838832 h 937286"/>
                <a:gd name="connsiteX10" fmla="*/ 102930 w 903889"/>
                <a:gd name="connsiteY10" fmla="*/ 716938 h 937286"/>
                <a:gd name="connsiteX11" fmla="*/ 147694 w 903889"/>
                <a:gd name="connsiteY11" fmla="*/ 695666 h 937286"/>
                <a:gd name="connsiteX12" fmla="*/ 43289 w 903889"/>
                <a:gd name="connsiteY12" fmla="*/ 689923 h 937286"/>
                <a:gd name="connsiteX13" fmla="*/ -40 w 903889"/>
                <a:gd name="connsiteY13" fmla="*/ 657558 h 937286"/>
                <a:gd name="connsiteX14" fmla="*/ 11576 w 903889"/>
                <a:gd name="connsiteY14" fmla="*/ 638765 h 937286"/>
                <a:gd name="connsiteX15" fmla="*/ 93273 w 903889"/>
                <a:gd name="connsiteY15" fmla="*/ 644637 h 937286"/>
                <a:gd name="connsiteX16" fmla="*/ 226520 w 903889"/>
                <a:gd name="connsiteY16" fmla="*/ 612664 h 937286"/>
                <a:gd name="connsiteX17" fmla="*/ 340974 w 903889"/>
                <a:gd name="connsiteY17" fmla="*/ 630674 h 937286"/>
                <a:gd name="connsiteX18" fmla="*/ 595202 w 903889"/>
                <a:gd name="connsiteY18" fmla="*/ 111518 h 937286"/>
                <a:gd name="connsiteX19" fmla="*/ 612559 w 903889"/>
                <a:gd name="connsiteY19" fmla="*/ 49005 h 937286"/>
                <a:gd name="connsiteX20" fmla="*/ 903589 w 903889"/>
                <a:gd name="connsiteY20" fmla="*/ 45742 h 93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3889" h="937286">
                  <a:moveTo>
                    <a:pt x="903850" y="74845"/>
                  </a:moveTo>
                  <a:cubicBezTo>
                    <a:pt x="894545" y="100477"/>
                    <a:pt x="886701" y="126630"/>
                    <a:pt x="880359" y="153149"/>
                  </a:cubicBezTo>
                  <a:cubicBezTo>
                    <a:pt x="863784" y="215793"/>
                    <a:pt x="491840" y="768097"/>
                    <a:pt x="491840" y="768097"/>
                  </a:cubicBezTo>
                  <a:cubicBezTo>
                    <a:pt x="491840" y="768097"/>
                    <a:pt x="465086" y="848228"/>
                    <a:pt x="430632" y="869370"/>
                  </a:cubicBezTo>
                  <a:cubicBezTo>
                    <a:pt x="396179" y="890513"/>
                    <a:pt x="260974" y="937234"/>
                    <a:pt x="260974" y="937234"/>
                  </a:cubicBezTo>
                  <a:lnTo>
                    <a:pt x="209946" y="903171"/>
                  </a:lnTo>
                  <a:cubicBezTo>
                    <a:pt x="209946" y="903171"/>
                    <a:pt x="170794" y="927837"/>
                    <a:pt x="146650" y="903824"/>
                  </a:cubicBezTo>
                  <a:cubicBezTo>
                    <a:pt x="133129" y="892091"/>
                    <a:pt x="123602" y="876444"/>
                    <a:pt x="119374" y="859060"/>
                  </a:cubicBezTo>
                  <a:cubicBezTo>
                    <a:pt x="119374" y="859060"/>
                    <a:pt x="101494" y="897429"/>
                    <a:pt x="83876" y="876809"/>
                  </a:cubicBezTo>
                  <a:cubicBezTo>
                    <a:pt x="73945" y="866447"/>
                    <a:pt x="67706" y="853096"/>
                    <a:pt x="66127" y="838832"/>
                  </a:cubicBezTo>
                  <a:lnTo>
                    <a:pt x="102930" y="716938"/>
                  </a:lnTo>
                  <a:lnTo>
                    <a:pt x="147694" y="695666"/>
                  </a:lnTo>
                  <a:cubicBezTo>
                    <a:pt x="147694" y="695666"/>
                    <a:pt x="85442" y="706759"/>
                    <a:pt x="43289" y="689923"/>
                  </a:cubicBezTo>
                  <a:cubicBezTo>
                    <a:pt x="43289" y="689923"/>
                    <a:pt x="2310" y="672305"/>
                    <a:pt x="-40" y="657558"/>
                  </a:cubicBezTo>
                  <a:lnTo>
                    <a:pt x="11576" y="638765"/>
                  </a:lnTo>
                  <a:cubicBezTo>
                    <a:pt x="11576" y="638765"/>
                    <a:pt x="64431" y="650119"/>
                    <a:pt x="93273" y="644637"/>
                  </a:cubicBezTo>
                  <a:cubicBezTo>
                    <a:pt x="122115" y="639156"/>
                    <a:pt x="226520" y="612664"/>
                    <a:pt x="226520" y="612664"/>
                  </a:cubicBezTo>
                  <a:lnTo>
                    <a:pt x="340974" y="630674"/>
                  </a:lnTo>
                  <a:lnTo>
                    <a:pt x="595202" y="111518"/>
                  </a:lnTo>
                  <a:lnTo>
                    <a:pt x="612559" y="49005"/>
                  </a:lnTo>
                  <a:cubicBezTo>
                    <a:pt x="719835" y="-3198"/>
                    <a:pt x="821370" y="-27081"/>
                    <a:pt x="903589" y="45742"/>
                  </a:cubicBezTo>
                  <a:close/>
                </a:path>
              </a:pathLst>
            </a:custGeom>
            <a:solidFill>
              <a:srgbClr val="FFBE9D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D98F536-BE2E-4825-AB60-90C24D100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8290" y="3869081"/>
            <a:ext cx="9611089" cy="914400"/>
          </a:xfrm>
        </p:spPr>
        <p:txBody>
          <a:bodyPr/>
          <a:lstStyle/>
          <a:p>
            <a:r>
              <a:rPr lang="es-CL" sz="4400" dirty="0">
                <a:ea typeface="Arial"/>
                <a:cs typeface="Arial"/>
                <a:sym typeface="Arial"/>
              </a:rPr>
              <a:t>Dinámica grupal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B87F2DD-2D61-4E3A-96E6-112BD19AC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2951" y="4427192"/>
            <a:ext cx="9075738" cy="547687"/>
          </a:xfrm>
        </p:spPr>
        <p:txBody>
          <a:bodyPr/>
          <a:lstStyle/>
          <a:p>
            <a:r>
              <a:rPr lang="es-ES" i="1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¡Momento para romper el hielo!</a:t>
            </a:r>
          </a:p>
          <a:p>
            <a:endParaRPr lang="es-CL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8D397A7-AC6B-429E-A090-2632173B42D2}"/>
              </a:ext>
            </a:extLst>
          </p:cNvPr>
          <p:cNvGrpSpPr/>
          <p:nvPr/>
        </p:nvGrpSpPr>
        <p:grpSpPr>
          <a:xfrm>
            <a:off x="303828" y="3523900"/>
            <a:ext cx="1119190" cy="1276909"/>
            <a:chOff x="303828" y="3523900"/>
            <a:chExt cx="1119190" cy="1276909"/>
          </a:xfrm>
        </p:grpSpPr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5311F71E-2928-4574-AF5A-20323E8AA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452" y="3944637"/>
              <a:ext cx="770884" cy="856172"/>
            </a:xfrm>
            <a:prstGeom prst="rect">
              <a:avLst/>
            </a:prstGeom>
          </p:spPr>
        </p:pic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89F12F7D-78CD-43F5-ABB3-EDE4A19E6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197203">
              <a:off x="303828" y="3523900"/>
              <a:ext cx="582046" cy="646442"/>
            </a:xfrm>
            <a:prstGeom prst="rect">
              <a:avLst/>
            </a:prstGeom>
          </p:spPr>
        </p:pic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613CC3B0-B0CE-45FE-8FDD-FD0A7A2BA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1319131">
              <a:off x="850686" y="3714774"/>
              <a:ext cx="572332" cy="635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556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F5CB5CE9-2BC4-4614-8622-00F08C5C5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0673" y="906630"/>
            <a:ext cx="6041327" cy="5545939"/>
          </a:xfrm>
          <a:prstGeom prst="rect">
            <a:avLst/>
          </a:prstGeom>
        </p:spPr>
      </p:pic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DBB5696B-AD45-4D43-8BE2-A9355079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BD62D7F-C5FD-45E0-9BE2-8E80A1AE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3</a:t>
            </a:fld>
            <a:endParaRPr lang="es-CL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67FDBC2-1F4F-4503-85A8-1FD1AEBA25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9D4528E-01E1-4B03-B4A5-679B4B92860D}"/>
              </a:ext>
            </a:extLst>
          </p:cNvPr>
          <p:cNvSpPr/>
          <p:nvPr/>
        </p:nvSpPr>
        <p:spPr>
          <a:xfrm>
            <a:off x="2049232" y="1600672"/>
            <a:ext cx="4116785" cy="4971405"/>
          </a:xfrm>
          <a:prstGeom prst="roundRect">
            <a:avLst>
              <a:gd name="adj" fmla="val 10295"/>
            </a:avLst>
          </a:prstGeom>
          <a:solidFill>
            <a:srgbClr val="F94541"/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Marcador de texto 1">
            <a:extLst>
              <a:ext uri="{FF2B5EF4-FFF2-40B4-BE49-F238E27FC236}">
                <a16:creationId xmlns:a16="http://schemas.microsoft.com/office/drawing/2014/main" id="{3114A8F6-5141-4696-8E47-5897DA587C1D}"/>
              </a:ext>
            </a:extLst>
          </p:cNvPr>
          <p:cNvSpPr txBox="1">
            <a:spLocks/>
          </p:cNvSpPr>
          <p:nvPr/>
        </p:nvSpPr>
        <p:spPr>
          <a:xfrm>
            <a:off x="2442582" y="2253011"/>
            <a:ext cx="3661723" cy="41995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600" dirty="0">
                <a:solidFill>
                  <a:schemeClr val="bg1"/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8160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FC0F195-B4E1-4F95-A11A-FD594FD7D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2166" y="3878138"/>
            <a:ext cx="9211455" cy="914400"/>
          </a:xfrm>
        </p:spPr>
        <p:txBody>
          <a:bodyPr/>
          <a:lstStyle/>
          <a:p>
            <a:r>
              <a:rPr lang="es-CL" sz="4400" dirty="0">
                <a:ea typeface="Arial"/>
                <a:cs typeface="Arial"/>
                <a:sym typeface="Arial"/>
              </a:rPr>
              <a:t>Introducción</a:t>
            </a:r>
            <a:endParaRPr lang="es-CL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22603FF-E04F-4FF6-86FD-7A471BA7F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011" y="3787602"/>
            <a:ext cx="836051" cy="832919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FAEE6-8CA3-C561-87EA-DC040D956A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835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79CA450-A8BA-4DCE-93DE-2DF8CBB5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144F73F-967F-4F43-B91C-F3C8CC2B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5</a:t>
            </a:fld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231115-789C-4870-8979-5B21485540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797897"/>
            <a:ext cx="6741161" cy="705115"/>
          </a:xfrm>
        </p:spPr>
        <p:txBody>
          <a:bodyPr/>
          <a:lstStyle/>
          <a:p>
            <a:r>
              <a:rPr lang="es-ES" dirty="0"/>
              <a:t>Antes de comenzar…</a:t>
            </a:r>
            <a:endParaRPr lang="es-CL" dirty="0"/>
          </a:p>
          <a:p>
            <a:endParaRPr lang="es-CL" dirty="0"/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6B8F9786-116B-48E1-B844-F39491ED4443}"/>
              </a:ext>
            </a:extLst>
          </p:cNvPr>
          <p:cNvSpPr txBox="1">
            <a:spLocks/>
          </p:cNvSpPr>
          <p:nvPr/>
        </p:nvSpPr>
        <p:spPr>
          <a:xfrm>
            <a:off x="872942" y="1783658"/>
            <a:ext cx="6741161" cy="7051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494CB343-F8ED-4195-996B-67A84B848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2842" y="1500797"/>
            <a:ext cx="5210040" cy="4613642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3BDE540-A615-4897-932F-613C59C19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735279" y="3499206"/>
            <a:ext cx="2721441" cy="275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5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3C211F7-B39F-46DC-B1B5-F57B3DA4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B1DFB1A-FEFC-4FCB-802B-7E007A69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6</a:t>
            </a:fld>
            <a:endParaRPr lang="es-CL"/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15DC8B11-0385-4A05-A062-9660D1658D7A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Aprendizajes Esperados (AE)</a:t>
            </a:r>
          </a:p>
          <a:p>
            <a:endParaRPr lang="es-CL" dirty="0"/>
          </a:p>
        </p:txBody>
      </p:sp>
      <p:graphicFrame>
        <p:nvGraphicFramePr>
          <p:cNvPr id="15" name="Tabla 11">
            <a:extLst>
              <a:ext uri="{FF2B5EF4-FFF2-40B4-BE49-F238E27FC236}">
                <a16:creationId xmlns:a16="http://schemas.microsoft.com/office/drawing/2014/main" id="{892F926A-7CA5-46F9-9BC5-48C33A37B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2162"/>
              </p:ext>
            </p:extLst>
          </p:nvPr>
        </p:nvGraphicFramePr>
        <p:xfrm>
          <a:off x="1103890" y="1469860"/>
          <a:ext cx="9954239" cy="376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702">
                  <a:extLst>
                    <a:ext uri="{9D8B030D-6E8A-4147-A177-3AD203B41FA5}">
                      <a16:colId xmlns:a16="http://schemas.microsoft.com/office/drawing/2014/main" val="1589893856"/>
                    </a:ext>
                  </a:extLst>
                </a:gridCol>
                <a:gridCol w="8803537">
                  <a:extLst>
                    <a:ext uri="{9D8B030D-6E8A-4147-A177-3AD203B41FA5}">
                      <a16:colId xmlns:a16="http://schemas.microsoft.com/office/drawing/2014/main" val="18029892"/>
                    </a:ext>
                  </a:extLst>
                </a:gridCol>
              </a:tblGrid>
              <a:tr h="3629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-ES" sz="2000" b="1" u="none" strike="noStrike" cap="none" dirty="0">
                          <a:solidFill>
                            <a:schemeClr val="bg1"/>
                          </a:solidFill>
                        </a:rPr>
                        <a:t>Unidad</a:t>
                      </a:r>
                      <a:endParaRPr sz="20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605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 dirty="0"/>
                        <a:t>Aprendizajes</a:t>
                      </a:r>
                      <a:endParaRPr lang="es-CL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4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02618"/>
                  </a:ext>
                </a:extLst>
              </a:tr>
              <a:tr h="6372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rgbClr val="F94541"/>
                          </a:solidFill>
                        </a:rPr>
                        <a:t>1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Comprender lo que es la información numérica, utilizando los códigos de numeración más empleados para almacenar y transmitir la información. 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467239"/>
                  </a:ext>
                </a:extLst>
              </a:tr>
              <a:tr h="697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rgbClr val="F94541"/>
                          </a:solidFill>
                        </a:rPr>
                        <a:t>2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Comprender lo que es el álgebra de Boole como un medio para lograr la adecuada representación de funciones lógicas y posteriormente su ejecución.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23264"/>
                  </a:ext>
                </a:extLst>
              </a:tr>
              <a:tr h="786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rgbClr val="F94541"/>
                          </a:solidFill>
                        </a:rPr>
                        <a:t>3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Relacionar las características físicas de las familias lógicas a través de la interpretar ficha técnica del componente para su correcta medición y aplicación.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84982"/>
                  </a:ext>
                </a:extLst>
              </a:tr>
              <a:tr h="6357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rgbClr val="F94541"/>
                          </a:solidFill>
                        </a:rPr>
                        <a:t>4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/>
                        <a:t>Ejecutar la construcción de circuitos digitales a través de diagramas para ser interpretados en software de simulación.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122381"/>
                  </a:ext>
                </a:extLst>
              </a:tr>
              <a:tr h="61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rgbClr val="F94541"/>
                          </a:solidFill>
                        </a:rPr>
                        <a:t>5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/>
                        <a:t>Implementar circuitos integrados para la conversión de señales a través de simulación. </a:t>
                      </a:r>
                      <a:endParaRPr lang="es-E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67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97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0D63D10-CA08-4698-91E4-BF6D003CC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4117" y="3784783"/>
            <a:ext cx="9611089" cy="914400"/>
          </a:xfrm>
        </p:spPr>
        <p:txBody>
          <a:bodyPr/>
          <a:lstStyle/>
          <a:p>
            <a:r>
              <a:rPr lang="es-CL" sz="4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Conozcamos el Syllabus</a:t>
            </a:r>
            <a:endParaRPr lang="es-CL" dirty="0"/>
          </a:p>
          <a:p>
            <a:endParaRPr lang="es-CL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D5CAC838-CEF1-46C8-8848-CFCF1B5DB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152" y="3701812"/>
            <a:ext cx="813505" cy="108167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8D8F4-19AD-7D76-635F-BDFB7E416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62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3C211F7-B39F-46DC-B1B5-F57B3DA4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B1DFB1A-FEFC-4FCB-802B-7E007A69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8</a:t>
            </a:fld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E7646B-E5DB-4DBE-9949-D80569DCD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1" dirty="0"/>
              <a:t>Plan de evaluación</a:t>
            </a:r>
          </a:p>
          <a:p>
            <a:endParaRPr lang="es-CL" dirty="0"/>
          </a:p>
        </p:txBody>
      </p:sp>
      <p:graphicFrame>
        <p:nvGraphicFramePr>
          <p:cNvPr id="6" name="Google Shape;314;p17">
            <a:extLst>
              <a:ext uri="{FF2B5EF4-FFF2-40B4-BE49-F238E27FC236}">
                <a16:creationId xmlns:a16="http://schemas.microsoft.com/office/drawing/2014/main" id="{DB017332-BF21-468D-9A2F-DC757F553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201887"/>
              </p:ext>
            </p:extLst>
          </p:nvPr>
        </p:nvGraphicFramePr>
        <p:xfrm>
          <a:off x="2511282" y="1567366"/>
          <a:ext cx="7169435" cy="482214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5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sz="2000" b="1" u="none" strike="noStrike" cap="none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b="1" u="none" strike="noStrike" cap="none" dirty="0">
                          <a:solidFill>
                            <a:schemeClr val="bg1"/>
                          </a:solidFill>
                        </a:rPr>
                        <a:t>Evaluación</a:t>
                      </a:r>
                      <a:r>
                        <a:rPr lang="es-CL" sz="2000" b="1" u="none" strike="noStrike" cap="none" dirty="0">
                          <a:solidFill>
                            <a:srgbClr val="4E5BD6"/>
                          </a:solidFill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u="none" strike="noStrike" cap="none" dirty="0">
                        <a:ln>
                          <a:solidFill>
                            <a:srgbClr val="F77703"/>
                          </a:solidFill>
                        </a:ln>
                        <a:solidFill>
                          <a:srgbClr val="4E5BD6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945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b="1" u="none" strike="noStrike" cap="none" dirty="0">
                          <a:solidFill>
                            <a:schemeClr val="bg1"/>
                          </a:solidFill>
                        </a:rPr>
                        <a:t>Aprendizaje </a:t>
                      </a:r>
                    </a:p>
                    <a:p>
                      <a:pPr marL="0" marR="0" lvl="0" indent="0" algn="ctr" rtl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b="1" u="none" strike="noStrike" cap="none" dirty="0">
                          <a:solidFill>
                            <a:schemeClr val="bg1"/>
                          </a:solidFill>
                        </a:rPr>
                        <a:t>esperado</a:t>
                      </a:r>
                    </a:p>
                  </a:txBody>
                  <a:tcPr marL="91450" marR="91450" marT="45725" marB="45725" anchor="ctr">
                    <a:solidFill>
                      <a:srgbClr val="F945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b="1" u="none" strike="noStrike" cap="none" dirty="0">
                          <a:solidFill>
                            <a:schemeClr val="bg1"/>
                          </a:solidFill>
                        </a:rPr>
                        <a:t>Ponderación</a:t>
                      </a:r>
                      <a:r>
                        <a:rPr lang="es-CL" sz="2000" b="1" u="none" strike="noStrike" cap="none" dirty="0">
                          <a:solidFill>
                            <a:srgbClr val="4E5BD6"/>
                          </a:solidFill>
                        </a:rPr>
                        <a:t>  </a:t>
                      </a:r>
                      <a:endParaRPr sz="2000" b="1" u="none" strike="noStrike" cap="none" dirty="0">
                        <a:solidFill>
                          <a:srgbClr val="4E5BD6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945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b="1" u="none" strike="noStrike" cap="none" dirty="0">
                          <a:solidFill>
                            <a:schemeClr val="bg1"/>
                          </a:solidFill>
                        </a:rPr>
                        <a:t>Fecha</a:t>
                      </a:r>
                      <a:endParaRPr sz="20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94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7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strike="noStrike" cap="none" dirty="0">
                          <a:solidFill>
                            <a:schemeClr val="accent3"/>
                          </a:solidFill>
                        </a:rPr>
                        <a:t>Evaluación Inicial</a:t>
                      </a:r>
                      <a:endParaRPr sz="1800" u="none" strike="noStrike" cap="none" dirty="0">
                        <a:solidFill>
                          <a:schemeClr val="accent3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b="1" u="none" strike="noStrike" cap="none" dirty="0">
                          <a:solidFill>
                            <a:srgbClr val="F94541"/>
                          </a:solidFill>
                        </a:rPr>
                        <a:t>1,2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b="1" u="none" strike="noStrike" cap="none" dirty="0">
                          <a:solidFill>
                            <a:srgbClr val="F94541"/>
                          </a:solidFill>
                        </a:rPr>
                        <a:t>10%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u="none" strike="noStrike" cap="none" dirty="0">
                          <a:solidFill>
                            <a:srgbClr val="F94541"/>
                          </a:solidFill>
                        </a:rPr>
                        <a:t>08-09-2022</a:t>
                      </a:r>
                      <a:endParaRPr sz="1800" b="0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95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strike="noStrike" cap="none" dirty="0">
                          <a:solidFill>
                            <a:schemeClr val="accent3"/>
                          </a:solidFill>
                        </a:rPr>
                        <a:t>Evaluación de Proceso</a:t>
                      </a:r>
                      <a:endParaRPr sz="1800" u="none" strike="noStrike" cap="none" dirty="0">
                        <a:solidFill>
                          <a:schemeClr val="accent3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b="1" u="none" strike="noStrike" cap="none" dirty="0">
                          <a:solidFill>
                            <a:srgbClr val="F94541"/>
                          </a:solidFill>
                        </a:rPr>
                        <a:t>1,2,3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b="1" u="none" strike="noStrike" cap="none" dirty="0">
                          <a:solidFill>
                            <a:srgbClr val="F94541"/>
                          </a:solidFill>
                        </a:rPr>
                        <a:t>20%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u="none" strike="noStrike" cap="none" dirty="0">
                          <a:solidFill>
                            <a:srgbClr val="F94541"/>
                          </a:solidFill>
                        </a:rPr>
                        <a:t>0</a:t>
                      </a:r>
                      <a:r>
                        <a:rPr lang="es-CL" sz="1800" b="0" u="none" strike="noStrike" cap="none" dirty="0">
                          <a:solidFill>
                            <a:srgbClr val="F94541"/>
                          </a:solidFill>
                        </a:rPr>
                        <a:t>6-10-2022</a:t>
                      </a:r>
                      <a:endParaRPr sz="1800" b="0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8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strike="noStrike" cap="none" dirty="0">
                          <a:solidFill>
                            <a:schemeClr val="accent3"/>
                          </a:solidFill>
                        </a:rPr>
                        <a:t>Evaluación de Proceso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rgbClr val="F94541"/>
                          </a:solidFill>
                        </a:rPr>
                        <a:t>1</a:t>
                      </a:r>
                      <a:r>
                        <a:rPr lang="es-CL" sz="1800" b="1" u="none" strike="noStrike" cap="none" dirty="0">
                          <a:solidFill>
                            <a:srgbClr val="F94541"/>
                          </a:solidFill>
                        </a:rPr>
                        <a:t>,2,3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lang="es-CL" sz="1800" b="1" u="none" strike="noStrike" cap="none" dirty="0">
                        <a:solidFill>
                          <a:srgbClr val="F9454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1800" b="1" u="none" strike="noStrike" cap="none" dirty="0">
                          <a:solidFill>
                            <a:srgbClr val="F94541"/>
                          </a:solidFill>
                        </a:rPr>
                        <a:t>30%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lang="es-CL" sz="1800" b="0" u="none" strike="noStrike" cap="none" dirty="0">
                        <a:solidFill>
                          <a:srgbClr val="F9454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1800" b="0" u="none" strike="noStrike" cap="none" dirty="0">
                          <a:solidFill>
                            <a:srgbClr val="F94541"/>
                          </a:solidFill>
                        </a:rPr>
                        <a:t>27-10-2022</a:t>
                      </a:r>
                      <a:endParaRPr sz="1800" b="0" u="none" strike="noStrike" cap="none" dirty="0">
                        <a:solidFill>
                          <a:srgbClr val="F9454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u="none" strike="noStrike" cap="none" dirty="0">
                          <a:solidFill>
                            <a:schemeClr val="accent3"/>
                          </a:solidFill>
                        </a:rPr>
                        <a:t>Evaluación de Proceso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b="1" u="none" strike="noStrike" cap="none" dirty="0">
                          <a:solidFill>
                            <a:srgbClr val="F94541"/>
                          </a:solidFill>
                        </a:rPr>
                        <a:t>4,5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lang="es-CL" sz="1800" b="1" u="none" strike="noStrike" cap="none" dirty="0">
                        <a:solidFill>
                          <a:srgbClr val="F9454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1800" b="1" u="none" strike="noStrike" cap="none" dirty="0">
                          <a:solidFill>
                            <a:srgbClr val="F94541"/>
                          </a:solidFill>
                        </a:rPr>
                        <a:t>40%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lang="es-CL" sz="1800" b="0" u="none" strike="noStrike" cap="none" dirty="0">
                        <a:solidFill>
                          <a:srgbClr val="F9454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1800" b="0" u="none" strike="noStrike" cap="none" dirty="0">
                          <a:solidFill>
                            <a:srgbClr val="F94541"/>
                          </a:solidFill>
                        </a:rPr>
                        <a:t>24-11-2022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890697159"/>
                  </a:ext>
                </a:extLst>
              </a:tr>
              <a:tr h="8708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u="none" strike="noStrike" cap="none" dirty="0">
                          <a:solidFill>
                            <a:schemeClr val="accent3"/>
                          </a:solidFill>
                        </a:rPr>
                        <a:t>Examen</a:t>
                      </a:r>
                      <a:endParaRPr sz="1800" u="none" strike="noStrike" cap="none" dirty="0">
                        <a:solidFill>
                          <a:schemeClr val="accent3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rgbClr val="F94541"/>
                          </a:solidFill>
                        </a:rPr>
                        <a:t>1,2,3,4,5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rgbClr val="F94541"/>
                          </a:solidFill>
                        </a:rPr>
                        <a:t>30%</a:t>
                      </a:r>
                      <a:endParaRPr sz="1800" b="1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u="none" strike="noStrike" cap="none" dirty="0">
                          <a:solidFill>
                            <a:srgbClr val="F94541"/>
                          </a:solidFill>
                        </a:rPr>
                        <a:t>05-12-2022</a:t>
                      </a:r>
                      <a:endParaRPr lang="es-CL" sz="1800" b="0" u="none" strike="noStrike" cap="none" dirty="0">
                        <a:solidFill>
                          <a:srgbClr val="F9454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65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144F73F-967F-4F43-B91C-F3C8CC2B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9</a:t>
            </a:fld>
            <a:endParaRPr lang="es-CL"/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C7DB0380-1C2B-4E8B-B0E1-37D3DC359D1A}"/>
              </a:ext>
            </a:extLst>
          </p:cNvPr>
          <p:cNvSpPr txBox="1">
            <a:spLocks/>
          </p:cNvSpPr>
          <p:nvPr/>
        </p:nvSpPr>
        <p:spPr>
          <a:xfrm>
            <a:off x="838200" y="2705470"/>
            <a:ext cx="5019270" cy="16495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00"/>
              </a:lnSpc>
              <a:buNone/>
            </a:pPr>
            <a:r>
              <a:rPr lang="es-CL" sz="5400" b="1" dirty="0">
                <a:solidFill>
                  <a:srgbClr val="FA605C"/>
                </a:solidFill>
              </a:rPr>
              <a:t>¿</a:t>
            </a:r>
            <a:r>
              <a:rPr lang="es-CL" sz="5400" b="1" i="1" dirty="0">
                <a:solidFill>
                  <a:schemeClr val="accent3"/>
                </a:solidFill>
                <a:cs typeface="Arial"/>
                <a:sym typeface="Arial"/>
              </a:rPr>
              <a:t>Cómo nos organizamos</a:t>
            </a:r>
            <a:r>
              <a:rPr lang="es-CL" sz="5400" b="1" dirty="0">
                <a:solidFill>
                  <a:srgbClr val="FA605C"/>
                </a:solidFill>
                <a:ea typeface="Arial"/>
                <a:cs typeface="Arial"/>
                <a:sym typeface="Arial"/>
              </a:rPr>
              <a:t>?</a:t>
            </a:r>
            <a:br>
              <a:rPr lang="es-CL" sz="5400" dirty="0">
                <a:ea typeface="Arial"/>
                <a:cs typeface="Arial"/>
                <a:sym typeface="Arial"/>
              </a:rPr>
            </a:br>
            <a:endParaRPr lang="es-CL" sz="5400" dirty="0"/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6B8F9786-116B-48E1-B844-F39491ED4443}"/>
              </a:ext>
            </a:extLst>
          </p:cNvPr>
          <p:cNvSpPr txBox="1">
            <a:spLocks/>
          </p:cNvSpPr>
          <p:nvPr/>
        </p:nvSpPr>
        <p:spPr>
          <a:xfrm>
            <a:off x="872942" y="1783658"/>
            <a:ext cx="6741161" cy="7051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F6AC6F-E62C-4839-AB5E-32E92559945F}"/>
              </a:ext>
            </a:extLst>
          </p:cNvPr>
          <p:cNvSpPr txBox="1"/>
          <p:nvPr/>
        </p:nvSpPr>
        <p:spPr>
          <a:xfrm>
            <a:off x="1270772" y="4523299"/>
            <a:ext cx="4154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*Nota docente: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Es un buen momento para organizar los equipos de trabajo, explicar las diferentes estrategias didácticas. </a:t>
            </a:r>
          </a:p>
          <a:p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Si aplica, hablar de los prácticos y laboratorio.</a:t>
            </a:r>
          </a:p>
          <a:p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Mostrar el acceso a la biblioteca para consultar la bibliografía</a:t>
            </a:r>
            <a:endParaRPr lang="es-CL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Marcador de pie de página 1">
            <a:extLst>
              <a:ext uri="{FF2B5EF4-FFF2-40B4-BE49-F238E27FC236}">
                <a16:creationId xmlns:a16="http://schemas.microsoft.com/office/drawing/2014/main" id="{C4B7F1E2-13A3-442D-AAED-45C152B0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4433" y="6389515"/>
            <a:ext cx="6679367" cy="365125"/>
          </a:xfrm>
        </p:spPr>
        <p:txBody>
          <a:bodyPr/>
          <a:lstStyle/>
          <a:p>
            <a:r>
              <a:rPr lang="es-ES"/>
              <a:t>EDITAR: mantener módulo con su número y nombre. Ejemplo: Módulo 1 - Economía</a:t>
            </a:r>
            <a:endParaRPr lang="es-CL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C5D1ED8-79C9-4260-AD81-055EE29B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6686" y="1627015"/>
            <a:ext cx="7143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CFT San Agustín">
      <a:dk1>
        <a:srgbClr val="3F3F3F"/>
      </a:dk1>
      <a:lt1>
        <a:sysClr val="window" lastClr="FFFFFF"/>
      </a:lt1>
      <a:dk2>
        <a:srgbClr val="0563C1"/>
      </a:dk2>
      <a:lt2>
        <a:srgbClr val="F2F2F2"/>
      </a:lt2>
      <a:accent1>
        <a:srgbClr val="48A1FA"/>
      </a:accent1>
      <a:accent2>
        <a:srgbClr val="4472C4"/>
      </a:accent2>
      <a:accent3>
        <a:srgbClr val="3F3F3F"/>
      </a:accent3>
      <a:accent4>
        <a:srgbClr val="FFC000"/>
      </a:accent4>
      <a:accent5>
        <a:srgbClr val="E6007E"/>
      </a:accent5>
      <a:accent6>
        <a:srgbClr val="00B0F0"/>
      </a:accent6>
      <a:hlink>
        <a:srgbClr val="021654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</TotalTime>
  <Words>509</Words>
  <Application>Microsoft Office PowerPoint</Application>
  <PresentationFormat>Panorámica</PresentationFormat>
  <Paragraphs>98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 GARRIDO RIFFO</dc:creator>
  <cp:lastModifiedBy>neftali dario villar hernandez</cp:lastModifiedBy>
  <cp:revision>107</cp:revision>
  <dcterms:created xsi:type="dcterms:W3CDTF">2021-09-21T17:57:28Z</dcterms:created>
  <dcterms:modified xsi:type="dcterms:W3CDTF">2023-08-07T17:36:09Z</dcterms:modified>
</cp:coreProperties>
</file>