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8" r:id="rId3"/>
    <p:sldId id="344" r:id="rId4"/>
    <p:sldId id="308" r:id="rId5"/>
    <p:sldId id="262" r:id="rId6"/>
    <p:sldId id="384" r:id="rId7"/>
    <p:sldId id="378" r:id="rId8"/>
    <p:sldId id="385" r:id="rId9"/>
    <p:sldId id="386" r:id="rId10"/>
    <p:sldId id="387" r:id="rId11"/>
    <p:sldId id="388" r:id="rId12"/>
    <p:sldId id="371" r:id="rId13"/>
    <p:sldId id="379" r:id="rId14"/>
    <p:sldId id="380" r:id="rId15"/>
    <p:sldId id="381" r:id="rId16"/>
    <p:sldId id="382" r:id="rId17"/>
    <p:sldId id="383" r:id="rId18"/>
    <p:sldId id="372" r:id="rId19"/>
    <p:sldId id="389" r:id="rId20"/>
    <p:sldId id="390" r:id="rId21"/>
    <p:sldId id="391" r:id="rId22"/>
    <p:sldId id="392" r:id="rId23"/>
    <p:sldId id="393" r:id="rId24"/>
    <p:sldId id="394" r:id="rId25"/>
    <p:sldId id="268" r:id="rId26"/>
    <p:sldId id="273" r:id="rId27"/>
    <p:sldId id="278" r:id="rId28"/>
    <p:sldId id="280" r:id="rId2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ringer Omaña Montero" initials="MOM" lastIdx="3" clrIdx="0">
    <p:extLst>
      <p:ext uri="{19B8F6BF-5375-455C-9EA6-DF929625EA0E}">
        <p15:presenceInfo xmlns:p15="http://schemas.microsoft.com/office/powerpoint/2012/main" userId="Macringer Omaña Montero" providerId="None"/>
      </p:ext>
    </p:extLst>
  </p:cmAuthor>
  <p:cmAuthor id="2" name="Catalina Marilaf Valdés" initials="CMV" lastIdx="2" clrIdx="1">
    <p:extLst>
      <p:ext uri="{19B8F6BF-5375-455C-9EA6-DF929625EA0E}">
        <p15:presenceInfo xmlns:p15="http://schemas.microsoft.com/office/powerpoint/2012/main" userId="Catalina Marilaf Valdés" providerId="None"/>
      </p:ext>
    </p:extLst>
  </p:cmAuthor>
  <p:cmAuthor id="3" name="TANIA GARRIDO RIFFO" initials="TGR" lastIdx="12" clrIdx="2">
    <p:extLst>
      <p:ext uri="{19B8F6BF-5375-455C-9EA6-DF929625EA0E}">
        <p15:presenceInfo xmlns:p15="http://schemas.microsoft.com/office/powerpoint/2012/main" userId="TANIA GARRIDO RIFF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94541"/>
    <a:srgbClr val="FA605C"/>
    <a:srgbClr val="00B0F0"/>
    <a:srgbClr val="66CED9"/>
    <a:srgbClr val="0593A1"/>
    <a:srgbClr val="77A0D2"/>
    <a:srgbClr val="A5E3E9"/>
    <a:srgbClr val="046B76"/>
    <a:srgbClr val="FE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8DDA6-083C-48A8-8E08-983F3CDADD88}" v="7" dt="2022-03-03T15:59:00.544"/>
    <p1510:client id="{9A987900-7EAA-47AD-B6D9-2B81179D9E8F}" v="18" dt="2022-03-03T13:30:08.97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4365" autoAdjust="0"/>
  </p:normalViewPr>
  <p:slideViewPr>
    <p:cSldViewPr snapToGrid="0">
      <p:cViewPr varScale="1">
        <p:scale>
          <a:sx n="71" d="100"/>
          <a:sy n="71" d="100"/>
        </p:scale>
        <p:origin x="738"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A GARRIDO RIFFO" userId="988852bb-ff3b-4753-a7d8-ef8c9ab82643" providerId="ADAL" clId="{F72CA498-7F77-482C-8246-09DB6DF54939}"/>
    <pc:docChg chg="modSld">
      <pc:chgData name="TANIA GARRIDO RIFFO" userId="988852bb-ff3b-4753-a7d8-ef8c9ab82643" providerId="ADAL" clId="{F72CA498-7F77-482C-8246-09DB6DF54939}" dt="2021-11-25T14:02:24.370" v="7" actId="1076"/>
      <pc:docMkLst>
        <pc:docMk/>
      </pc:docMkLst>
      <pc:sldChg chg="modSp mod">
        <pc:chgData name="TANIA GARRIDO RIFFO" userId="988852bb-ff3b-4753-a7d8-ef8c9ab82643" providerId="ADAL" clId="{F72CA498-7F77-482C-8246-09DB6DF54939}" dt="2021-11-25T14:02:24.370" v="7" actId="1076"/>
        <pc:sldMkLst>
          <pc:docMk/>
          <pc:sldMk cId="2475972781" sldId="355"/>
        </pc:sldMkLst>
        <pc:spChg chg="mod">
          <ac:chgData name="TANIA GARRIDO RIFFO" userId="988852bb-ff3b-4753-a7d8-ef8c9ab82643" providerId="ADAL" clId="{F72CA498-7F77-482C-8246-09DB6DF54939}" dt="2021-11-25T14:02:12.195" v="3" actId="403"/>
          <ac:spMkLst>
            <pc:docMk/>
            <pc:sldMk cId="2475972781" sldId="355"/>
            <ac:spMk id="9" creationId="{A6E8A27A-F0AF-489C-9715-8570F0C3CD5B}"/>
          </ac:spMkLst>
        </pc:spChg>
        <pc:spChg chg="mod">
          <ac:chgData name="TANIA GARRIDO RIFFO" userId="988852bb-ff3b-4753-a7d8-ef8c9ab82643" providerId="ADAL" clId="{F72CA498-7F77-482C-8246-09DB6DF54939}" dt="2021-11-25T14:02:22.697" v="6" actId="14100"/>
          <ac:spMkLst>
            <pc:docMk/>
            <pc:sldMk cId="2475972781" sldId="355"/>
            <ac:spMk id="12" creationId="{7F7F461E-7B0C-4C9C-910F-3FCDA6286E78}"/>
          </ac:spMkLst>
        </pc:spChg>
        <pc:picChg chg="mod">
          <ac:chgData name="TANIA GARRIDO RIFFO" userId="988852bb-ff3b-4753-a7d8-ef8c9ab82643" providerId="ADAL" clId="{F72CA498-7F77-482C-8246-09DB6DF54939}" dt="2021-11-25T14:02:24.370" v="7" actId="1076"/>
          <ac:picMkLst>
            <pc:docMk/>
            <pc:sldMk cId="2475972781" sldId="355"/>
            <ac:picMk id="11" creationId="{6A34DF5E-F868-4315-96CB-3A8F4DAD8328}"/>
          </ac:picMkLst>
        </pc:picChg>
      </pc:sldChg>
    </pc:docChg>
  </pc:docChgLst>
  <pc:docChgLst>
    <pc:chgData name="TANIA GARRIDO RIFFO" userId="988852bb-ff3b-4753-a7d8-ef8c9ab82643" providerId="ADAL" clId="{9A987900-7EAA-47AD-B6D9-2B81179D9E8F}"/>
    <pc:docChg chg="undo custSel addSld delSld modSld">
      <pc:chgData name="TANIA GARRIDO RIFFO" userId="988852bb-ff3b-4753-a7d8-ef8c9ab82643" providerId="ADAL" clId="{9A987900-7EAA-47AD-B6D9-2B81179D9E8F}" dt="2022-03-03T13:30:49.058" v="133" actId="478"/>
      <pc:docMkLst>
        <pc:docMk/>
      </pc:docMkLst>
      <pc:sldChg chg="addSp delSp modSp mod">
        <pc:chgData name="TANIA GARRIDO RIFFO" userId="988852bb-ff3b-4753-a7d8-ef8c9ab82643" providerId="ADAL" clId="{9A987900-7EAA-47AD-B6D9-2B81179D9E8F}" dt="2022-03-03T13:16:22.727" v="7" actId="1076"/>
        <pc:sldMkLst>
          <pc:docMk/>
          <pc:sldMk cId="1424292751" sldId="256"/>
        </pc:sldMkLst>
        <pc:spChg chg="del">
          <ac:chgData name="TANIA GARRIDO RIFFO" userId="988852bb-ff3b-4753-a7d8-ef8c9ab82643" providerId="ADAL" clId="{9A987900-7EAA-47AD-B6D9-2B81179D9E8F}" dt="2022-03-03T13:16:03.547" v="4" actId="478"/>
          <ac:spMkLst>
            <pc:docMk/>
            <pc:sldMk cId="1424292751" sldId="256"/>
            <ac:spMk id="2" creationId="{C686F685-04D3-4FAA-8CD7-6FD8246155D0}"/>
          </ac:spMkLst>
        </pc:spChg>
        <pc:spChg chg="del">
          <ac:chgData name="TANIA GARRIDO RIFFO" userId="988852bb-ff3b-4753-a7d8-ef8c9ab82643" providerId="ADAL" clId="{9A987900-7EAA-47AD-B6D9-2B81179D9E8F}" dt="2022-03-03T13:15:49.112" v="0" actId="478"/>
          <ac:spMkLst>
            <pc:docMk/>
            <pc:sldMk cId="1424292751" sldId="256"/>
            <ac:spMk id="3" creationId="{CE4C69DC-8C2F-4ED9-B1FD-31D8AA59B1B3}"/>
          </ac:spMkLst>
        </pc:spChg>
        <pc:spChg chg="mod">
          <ac:chgData name="TANIA GARRIDO RIFFO" userId="988852bb-ff3b-4753-a7d8-ef8c9ab82643" providerId="ADAL" clId="{9A987900-7EAA-47AD-B6D9-2B81179D9E8F}" dt="2022-03-03T13:16:16.374" v="6" actId="1076"/>
          <ac:spMkLst>
            <pc:docMk/>
            <pc:sldMk cId="1424292751" sldId="256"/>
            <ac:spMk id="15" creationId="{97D9EBF4-8E7C-4761-9B0A-978075B0AFFA}"/>
          </ac:spMkLst>
        </pc:spChg>
        <pc:spChg chg="mod">
          <ac:chgData name="TANIA GARRIDO RIFFO" userId="988852bb-ff3b-4753-a7d8-ef8c9ab82643" providerId="ADAL" clId="{9A987900-7EAA-47AD-B6D9-2B81179D9E8F}" dt="2022-03-03T13:16:16.374" v="6" actId="1076"/>
          <ac:spMkLst>
            <pc:docMk/>
            <pc:sldMk cId="1424292751" sldId="256"/>
            <ac:spMk id="16" creationId="{9C78A8AF-3C8F-4277-89BB-AC3B262E6BBE}"/>
          </ac:spMkLst>
        </pc:spChg>
        <pc:spChg chg="del">
          <ac:chgData name="TANIA GARRIDO RIFFO" userId="988852bb-ff3b-4753-a7d8-ef8c9ab82643" providerId="ADAL" clId="{9A987900-7EAA-47AD-B6D9-2B81179D9E8F}" dt="2022-03-03T13:15:49.112" v="0" actId="478"/>
          <ac:spMkLst>
            <pc:docMk/>
            <pc:sldMk cId="1424292751" sldId="256"/>
            <ac:spMk id="17" creationId="{A66DC41A-17BD-4FCF-BFAA-4BBA4C07778E}"/>
          </ac:spMkLst>
        </pc:spChg>
        <pc:spChg chg="add mod">
          <ac:chgData name="TANIA GARRIDO RIFFO" userId="988852bb-ff3b-4753-a7d8-ef8c9ab82643" providerId="ADAL" clId="{9A987900-7EAA-47AD-B6D9-2B81179D9E8F}" dt="2022-03-03T13:16:22.727" v="7" actId="1076"/>
          <ac:spMkLst>
            <pc:docMk/>
            <pc:sldMk cId="1424292751" sldId="256"/>
            <ac:spMk id="19" creationId="{DEA51A06-0BD9-4A74-B01A-8028696C25A0}"/>
          </ac:spMkLst>
        </pc:spChg>
        <pc:spChg chg="add mod">
          <ac:chgData name="TANIA GARRIDO RIFFO" userId="988852bb-ff3b-4753-a7d8-ef8c9ab82643" providerId="ADAL" clId="{9A987900-7EAA-47AD-B6D9-2B81179D9E8F}" dt="2022-03-03T13:16:16.374" v="6" actId="1076"/>
          <ac:spMkLst>
            <pc:docMk/>
            <pc:sldMk cId="1424292751" sldId="256"/>
            <ac:spMk id="20" creationId="{9388AED1-AC5A-4361-8711-64B9FE97CE5C}"/>
          </ac:spMkLst>
        </pc:spChg>
        <pc:spChg chg="add mod">
          <ac:chgData name="TANIA GARRIDO RIFFO" userId="988852bb-ff3b-4753-a7d8-ef8c9ab82643" providerId="ADAL" clId="{9A987900-7EAA-47AD-B6D9-2B81179D9E8F}" dt="2022-03-03T13:16:07.842" v="5"/>
          <ac:spMkLst>
            <pc:docMk/>
            <pc:sldMk cId="1424292751" sldId="256"/>
            <ac:spMk id="21" creationId="{CFBB77F9-DECB-4BD9-B0BA-20B294337BC7}"/>
          </ac:spMkLst>
        </pc:spChg>
      </pc:sldChg>
      <pc:sldChg chg="addSp delSp modSp mod delAnim modAnim">
        <pc:chgData name="TANIA GARRIDO RIFFO" userId="988852bb-ff3b-4753-a7d8-ef8c9ab82643" providerId="ADAL" clId="{9A987900-7EAA-47AD-B6D9-2B81179D9E8F}" dt="2022-03-03T13:17:05.706" v="38" actId="1038"/>
        <pc:sldMkLst>
          <pc:docMk/>
          <pc:sldMk cId="2816091988" sldId="258"/>
        </pc:sldMkLst>
        <pc:spChg chg="add mod">
          <ac:chgData name="TANIA GARRIDO RIFFO" userId="988852bb-ff3b-4753-a7d8-ef8c9ab82643" providerId="ADAL" clId="{9A987900-7EAA-47AD-B6D9-2B81179D9E8F}" dt="2022-03-03T13:17:05.706" v="38" actId="1038"/>
          <ac:spMkLst>
            <pc:docMk/>
            <pc:sldMk cId="2816091988" sldId="258"/>
            <ac:spMk id="10" creationId="{5D8C73E4-569B-43B5-B999-836F67A32997}"/>
          </ac:spMkLst>
        </pc:spChg>
        <pc:spChg chg="add mod">
          <ac:chgData name="TANIA GARRIDO RIFFO" userId="988852bb-ff3b-4753-a7d8-ef8c9ab82643" providerId="ADAL" clId="{9A987900-7EAA-47AD-B6D9-2B81179D9E8F}" dt="2022-03-03T13:17:05.706" v="38" actId="1038"/>
          <ac:spMkLst>
            <pc:docMk/>
            <pc:sldMk cId="2816091988" sldId="258"/>
            <ac:spMk id="11" creationId="{A9A07C12-B44F-4073-975E-186EFE8BA8B0}"/>
          </ac:spMkLst>
        </pc:spChg>
        <pc:spChg chg="del">
          <ac:chgData name="TANIA GARRIDO RIFFO" userId="988852bb-ff3b-4753-a7d8-ef8c9ab82643" providerId="ADAL" clId="{9A987900-7EAA-47AD-B6D9-2B81179D9E8F}" dt="2022-03-03T13:16:45.700" v="8" actId="478"/>
          <ac:spMkLst>
            <pc:docMk/>
            <pc:sldMk cId="2816091988" sldId="258"/>
            <ac:spMk id="13" creationId="{F880C717-0F5A-411A-A326-3801A76422B6}"/>
          </ac:spMkLst>
        </pc:spChg>
        <pc:spChg chg="del">
          <ac:chgData name="TANIA GARRIDO RIFFO" userId="988852bb-ff3b-4753-a7d8-ef8c9ab82643" providerId="ADAL" clId="{9A987900-7EAA-47AD-B6D9-2B81179D9E8F}" dt="2022-03-03T13:16:45.700" v="8" actId="478"/>
          <ac:spMkLst>
            <pc:docMk/>
            <pc:sldMk cId="2816091988" sldId="258"/>
            <ac:spMk id="15" creationId="{966DC83C-0DD4-4692-8186-E60BFF167A37}"/>
          </ac:spMkLst>
        </pc:spChg>
        <pc:spChg chg="del">
          <ac:chgData name="TANIA GARRIDO RIFFO" userId="988852bb-ff3b-4753-a7d8-ef8c9ab82643" providerId="ADAL" clId="{9A987900-7EAA-47AD-B6D9-2B81179D9E8F}" dt="2022-03-03T13:16:57.414" v="11" actId="478"/>
          <ac:spMkLst>
            <pc:docMk/>
            <pc:sldMk cId="2816091988" sldId="258"/>
            <ac:spMk id="16" creationId="{145B11C8-1A23-4EE7-BA55-6CACD1AE0B3F}"/>
          </ac:spMkLst>
        </pc:spChg>
        <pc:spChg chg="del">
          <ac:chgData name="TANIA GARRIDO RIFFO" userId="988852bb-ff3b-4753-a7d8-ef8c9ab82643" providerId="ADAL" clId="{9A987900-7EAA-47AD-B6D9-2B81179D9E8F}" dt="2022-03-03T13:16:59.320" v="12" actId="478"/>
          <ac:spMkLst>
            <pc:docMk/>
            <pc:sldMk cId="2816091988" sldId="258"/>
            <ac:spMk id="17" creationId="{CF59400C-C465-449A-8859-5D1E616B1E25}"/>
          </ac:spMkLst>
        </pc:spChg>
      </pc:sldChg>
      <pc:sldChg chg="delSp modSp mod">
        <pc:chgData name="TANIA GARRIDO RIFFO" userId="988852bb-ff3b-4753-a7d8-ef8c9ab82643" providerId="ADAL" clId="{9A987900-7EAA-47AD-B6D9-2B81179D9E8F}" dt="2022-03-03T13:19:43.428" v="58" actId="478"/>
        <pc:sldMkLst>
          <pc:docMk/>
          <pc:sldMk cId="1368353469" sldId="262"/>
        </pc:sldMkLst>
        <pc:spChg chg="del">
          <ac:chgData name="TANIA GARRIDO RIFFO" userId="988852bb-ff3b-4753-a7d8-ef8c9ab82643" providerId="ADAL" clId="{9A987900-7EAA-47AD-B6D9-2B81179D9E8F}" dt="2022-03-03T13:19:43.428" v="58" actId="478"/>
          <ac:spMkLst>
            <pc:docMk/>
            <pc:sldMk cId="1368353469" sldId="262"/>
            <ac:spMk id="3" creationId="{596F3FFB-AFB7-43EF-9666-4924896D6D81}"/>
          </ac:spMkLst>
        </pc:spChg>
        <pc:spChg chg="mod">
          <ac:chgData name="TANIA GARRIDO RIFFO" userId="988852bb-ff3b-4753-a7d8-ef8c9ab82643" providerId="ADAL" clId="{9A987900-7EAA-47AD-B6D9-2B81179D9E8F}" dt="2022-03-03T13:18:28.492" v="46" actId="403"/>
          <ac:spMkLst>
            <pc:docMk/>
            <pc:sldMk cId="1368353469" sldId="262"/>
            <ac:spMk id="5" creationId="{83319D95-BDD2-4318-ADA1-470C47AD40B3}"/>
          </ac:spMkLst>
        </pc:spChg>
        <pc:spChg chg="mod">
          <ac:chgData name="TANIA GARRIDO RIFFO" userId="988852bb-ff3b-4753-a7d8-ef8c9ab82643" providerId="ADAL" clId="{9A987900-7EAA-47AD-B6D9-2B81179D9E8F}" dt="2022-03-03T13:18:15.629" v="44"/>
          <ac:spMkLst>
            <pc:docMk/>
            <pc:sldMk cId="1368353469" sldId="262"/>
            <ac:spMk id="9" creationId="{1FC0F195-B4E1-4F95-A11A-FD594FD7D1A6}"/>
          </ac:spMkLst>
        </pc:spChg>
      </pc:sldChg>
      <pc:sldChg chg="delSp mod">
        <pc:chgData name="TANIA GARRIDO RIFFO" userId="988852bb-ff3b-4753-a7d8-ef8c9ab82643" providerId="ADAL" clId="{9A987900-7EAA-47AD-B6D9-2B81179D9E8F}" dt="2022-03-03T13:19:41.006" v="57" actId="478"/>
        <pc:sldMkLst>
          <pc:docMk/>
          <pc:sldMk cId="0" sldId="268"/>
        </pc:sldMkLst>
        <pc:spChg chg="del">
          <ac:chgData name="TANIA GARRIDO RIFFO" userId="988852bb-ff3b-4753-a7d8-ef8c9ab82643" providerId="ADAL" clId="{9A987900-7EAA-47AD-B6D9-2B81179D9E8F}" dt="2022-03-03T13:19:41.006" v="57" actId="478"/>
          <ac:spMkLst>
            <pc:docMk/>
            <pc:sldMk cId="0" sldId="268"/>
            <ac:spMk id="213" creationId="{00000000-0000-0000-0000-000000000000}"/>
          </ac:spMkLst>
        </pc:spChg>
      </pc:sldChg>
      <pc:sldChg chg="delSp mod">
        <pc:chgData name="TANIA GARRIDO RIFFO" userId="988852bb-ff3b-4753-a7d8-ef8c9ab82643" providerId="ADAL" clId="{9A987900-7EAA-47AD-B6D9-2B81179D9E8F}" dt="2022-03-03T13:19:38.331" v="56" actId="478"/>
        <pc:sldMkLst>
          <pc:docMk/>
          <pc:sldMk cId="3917534694" sldId="273"/>
        </pc:sldMkLst>
        <pc:spChg chg="del">
          <ac:chgData name="TANIA GARRIDO RIFFO" userId="988852bb-ff3b-4753-a7d8-ef8c9ab82643" providerId="ADAL" clId="{9A987900-7EAA-47AD-B6D9-2B81179D9E8F}" dt="2022-03-03T13:19:38.331" v="56" actId="478"/>
          <ac:spMkLst>
            <pc:docMk/>
            <pc:sldMk cId="3917534694" sldId="273"/>
            <ac:spMk id="3" creationId="{DE487953-1896-4FAA-A4A7-DAA93745178D}"/>
          </ac:spMkLst>
        </pc:spChg>
      </pc:sldChg>
      <pc:sldChg chg="delSp modSp mod delAnim">
        <pc:chgData name="TANIA GARRIDO RIFFO" userId="988852bb-ff3b-4753-a7d8-ef8c9ab82643" providerId="ADAL" clId="{9A987900-7EAA-47AD-B6D9-2B81179D9E8F}" dt="2022-03-03T13:21:21.001" v="92" actId="478"/>
        <pc:sldMkLst>
          <pc:docMk/>
          <pc:sldMk cId="3633093438" sldId="274"/>
        </pc:sldMkLst>
        <pc:spChg chg="del">
          <ac:chgData name="TANIA GARRIDO RIFFO" userId="988852bb-ff3b-4753-a7d8-ef8c9ab82643" providerId="ADAL" clId="{9A987900-7EAA-47AD-B6D9-2B81179D9E8F}" dt="2022-03-03T13:19:52.716" v="59" actId="478"/>
          <ac:spMkLst>
            <pc:docMk/>
            <pc:sldMk cId="3633093438" sldId="274"/>
            <ac:spMk id="7" creationId="{B9D3D186-98AB-46EA-8AF3-C1985743249C}"/>
          </ac:spMkLst>
        </pc:spChg>
        <pc:spChg chg="del">
          <ac:chgData name="TANIA GARRIDO RIFFO" userId="988852bb-ff3b-4753-a7d8-ef8c9ab82643" providerId="ADAL" clId="{9A987900-7EAA-47AD-B6D9-2B81179D9E8F}" dt="2022-03-03T13:21:21.001" v="92" actId="478"/>
          <ac:spMkLst>
            <pc:docMk/>
            <pc:sldMk cId="3633093438" sldId="274"/>
            <ac:spMk id="8" creationId="{48061FA2-9063-42E2-B217-7E8723456ADF}"/>
          </ac:spMkLst>
        </pc:spChg>
        <pc:picChg chg="del mod">
          <ac:chgData name="TANIA GARRIDO RIFFO" userId="988852bb-ff3b-4753-a7d8-ef8c9ab82643" providerId="ADAL" clId="{9A987900-7EAA-47AD-B6D9-2B81179D9E8F}" dt="2022-03-03T13:21:19.066" v="91" actId="478"/>
          <ac:picMkLst>
            <pc:docMk/>
            <pc:sldMk cId="3633093438" sldId="274"/>
            <ac:picMk id="11" creationId="{0492251D-3944-419F-9DE9-156330FED609}"/>
          </ac:picMkLst>
        </pc:picChg>
      </pc:sldChg>
      <pc:sldChg chg="addSp delSp modSp mod modNotesTx">
        <pc:chgData name="TANIA GARRIDO RIFFO" userId="988852bb-ff3b-4753-a7d8-ef8c9ab82643" providerId="ADAL" clId="{9A987900-7EAA-47AD-B6D9-2B81179D9E8F}" dt="2022-03-03T13:24:15.043" v="109" actId="11"/>
        <pc:sldMkLst>
          <pc:docMk/>
          <pc:sldMk cId="3118187305" sldId="278"/>
        </pc:sldMkLst>
        <pc:spChg chg="mod">
          <ac:chgData name="TANIA GARRIDO RIFFO" userId="988852bb-ff3b-4753-a7d8-ef8c9ab82643" providerId="ADAL" clId="{9A987900-7EAA-47AD-B6D9-2B81179D9E8F}" dt="2022-03-03T13:20:44.673" v="80" actId="20577"/>
          <ac:spMkLst>
            <pc:docMk/>
            <pc:sldMk cId="3118187305" sldId="278"/>
            <ac:spMk id="4" creationId="{E0F67B27-48D3-46F1-B5CC-D5075B7C523C}"/>
          </ac:spMkLst>
        </pc:spChg>
        <pc:spChg chg="add del">
          <ac:chgData name="TANIA GARRIDO RIFFO" userId="988852bb-ff3b-4753-a7d8-ef8c9ab82643" providerId="ADAL" clId="{9A987900-7EAA-47AD-B6D9-2B81179D9E8F}" dt="2022-03-03T13:23:11.410" v="98" actId="478"/>
          <ac:spMkLst>
            <pc:docMk/>
            <pc:sldMk cId="3118187305" sldId="278"/>
            <ac:spMk id="5" creationId="{A50C94B1-20FD-41B5-A9DB-6D0A3D42D52C}"/>
          </ac:spMkLst>
        </pc:spChg>
        <pc:spChg chg="mod">
          <ac:chgData name="TANIA GARRIDO RIFFO" userId="988852bb-ff3b-4753-a7d8-ef8c9ab82643" providerId="ADAL" clId="{9A987900-7EAA-47AD-B6D9-2B81179D9E8F}" dt="2022-03-03T13:24:01.570" v="107" actId="164"/>
          <ac:spMkLst>
            <pc:docMk/>
            <pc:sldMk cId="3118187305" sldId="278"/>
            <ac:spMk id="6" creationId="{C65C5C43-9B9C-4E6B-BAF9-627C0810ACDF}"/>
          </ac:spMkLst>
        </pc:spChg>
        <pc:spChg chg="del mod">
          <ac:chgData name="TANIA GARRIDO RIFFO" userId="988852bb-ff3b-4753-a7d8-ef8c9ab82643" providerId="ADAL" clId="{9A987900-7EAA-47AD-B6D9-2B81179D9E8F}" dt="2022-03-03T13:23:26.601" v="102" actId="478"/>
          <ac:spMkLst>
            <pc:docMk/>
            <pc:sldMk cId="3118187305" sldId="278"/>
            <ac:spMk id="13" creationId="{E9F2F642-CEF8-4C6E-AC92-28E9E102CBE5}"/>
          </ac:spMkLst>
        </pc:spChg>
        <pc:spChg chg="mod">
          <ac:chgData name="TANIA GARRIDO RIFFO" userId="988852bb-ff3b-4753-a7d8-ef8c9ab82643" providerId="ADAL" clId="{9A987900-7EAA-47AD-B6D9-2B81179D9E8F}" dt="2022-03-03T13:20:31.568" v="65"/>
          <ac:spMkLst>
            <pc:docMk/>
            <pc:sldMk cId="3118187305" sldId="278"/>
            <ac:spMk id="18" creationId="{923784F8-7372-4C2B-93F0-5BAAF2F03D6A}"/>
          </ac:spMkLst>
        </pc:spChg>
        <pc:spChg chg="mod">
          <ac:chgData name="TANIA GARRIDO RIFFO" userId="988852bb-ff3b-4753-a7d8-ef8c9ab82643" providerId="ADAL" clId="{9A987900-7EAA-47AD-B6D9-2B81179D9E8F}" dt="2022-03-03T13:20:31.568" v="65"/>
          <ac:spMkLst>
            <pc:docMk/>
            <pc:sldMk cId="3118187305" sldId="278"/>
            <ac:spMk id="19" creationId="{0FEE8E02-6F21-4D17-A086-5227E9949F89}"/>
          </ac:spMkLst>
        </pc:spChg>
        <pc:spChg chg="mod">
          <ac:chgData name="TANIA GARRIDO RIFFO" userId="988852bb-ff3b-4753-a7d8-ef8c9ab82643" providerId="ADAL" clId="{9A987900-7EAA-47AD-B6D9-2B81179D9E8F}" dt="2022-03-03T13:20:31.568" v="65"/>
          <ac:spMkLst>
            <pc:docMk/>
            <pc:sldMk cId="3118187305" sldId="278"/>
            <ac:spMk id="20" creationId="{5A5202F7-C3A3-4654-9A73-DA832B475BBD}"/>
          </ac:spMkLst>
        </pc:spChg>
        <pc:spChg chg="mod">
          <ac:chgData name="TANIA GARRIDO RIFFO" userId="988852bb-ff3b-4753-a7d8-ef8c9ab82643" providerId="ADAL" clId="{9A987900-7EAA-47AD-B6D9-2B81179D9E8F}" dt="2022-03-03T13:20:31.568" v="65"/>
          <ac:spMkLst>
            <pc:docMk/>
            <pc:sldMk cId="3118187305" sldId="278"/>
            <ac:spMk id="21" creationId="{449C3221-FE31-4442-AB6A-DBF4B091903D}"/>
          </ac:spMkLst>
        </pc:spChg>
        <pc:spChg chg="mod">
          <ac:chgData name="TANIA GARRIDO RIFFO" userId="988852bb-ff3b-4753-a7d8-ef8c9ab82643" providerId="ADAL" clId="{9A987900-7EAA-47AD-B6D9-2B81179D9E8F}" dt="2022-03-03T13:20:31.568" v="65"/>
          <ac:spMkLst>
            <pc:docMk/>
            <pc:sldMk cId="3118187305" sldId="278"/>
            <ac:spMk id="22" creationId="{D76310A3-3E74-4C65-B303-8F33FE7FF1C8}"/>
          </ac:spMkLst>
        </pc:spChg>
        <pc:spChg chg="mod">
          <ac:chgData name="TANIA GARRIDO RIFFO" userId="988852bb-ff3b-4753-a7d8-ef8c9ab82643" providerId="ADAL" clId="{9A987900-7EAA-47AD-B6D9-2B81179D9E8F}" dt="2022-03-03T13:20:31.568" v="65"/>
          <ac:spMkLst>
            <pc:docMk/>
            <pc:sldMk cId="3118187305" sldId="278"/>
            <ac:spMk id="23" creationId="{844B12F4-3DE4-4CE4-BCCD-4CF24B6E37E2}"/>
          </ac:spMkLst>
        </pc:spChg>
        <pc:spChg chg="mod">
          <ac:chgData name="TANIA GARRIDO RIFFO" userId="988852bb-ff3b-4753-a7d8-ef8c9ab82643" providerId="ADAL" clId="{9A987900-7EAA-47AD-B6D9-2B81179D9E8F}" dt="2022-03-03T13:20:31.568" v="65"/>
          <ac:spMkLst>
            <pc:docMk/>
            <pc:sldMk cId="3118187305" sldId="278"/>
            <ac:spMk id="24" creationId="{E1FCE2E3-1F71-4700-AC9F-F42DFB13FA0E}"/>
          </ac:spMkLst>
        </pc:spChg>
        <pc:spChg chg="mod">
          <ac:chgData name="TANIA GARRIDO RIFFO" userId="988852bb-ff3b-4753-a7d8-ef8c9ab82643" providerId="ADAL" clId="{9A987900-7EAA-47AD-B6D9-2B81179D9E8F}" dt="2022-03-03T13:20:31.568" v="65"/>
          <ac:spMkLst>
            <pc:docMk/>
            <pc:sldMk cId="3118187305" sldId="278"/>
            <ac:spMk id="25" creationId="{3D5CC09E-69FD-4862-89CF-DFD9178FF54A}"/>
          </ac:spMkLst>
        </pc:spChg>
        <pc:spChg chg="mod">
          <ac:chgData name="TANIA GARRIDO RIFFO" userId="988852bb-ff3b-4753-a7d8-ef8c9ab82643" providerId="ADAL" clId="{9A987900-7EAA-47AD-B6D9-2B81179D9E8F}" dt="2022-03-03T13:20:31.568" v="65"/>
          <ac:spMkLst>
            <pc:docMk/>
            <pc:sldMk cId="3118187305" sldId="278"/>
            <ac:spMk id="26" creationId="{6B6FEEB7-DF4F-4929-A9A7-BA4B2BF02939}"/>
          </ac:spMkLst>
        </pc:spChg>
        <pc:spChg chg="mod">
          <ac:chgData name="TANIA GARRIDO RIFFO" userId="988852bb-ff3b-4753-a7d8-ef8c9ab82643" providerId="ADAL" clId="{9A987900-7EAA-47AD-B6D9-2B81179D9E8F}" dt="2022-03-03T13:20:31.568" v="65"/>
          <ac:spMkLst>
            <pc:docMk/>
            <pc:sldMk cId="3118187305" sldId="278"/>
            <ac:spMk id="27" creationId="{5AAD550C-D91A-4CE7-891C-FC747B8D1D31}"/>
          </ac:spMkLst>
        </pc:spChg>
        <pc:spChg chg="mod">
          <ac:chgData name="TANIA GARRIDO RIFFO" userId="988852bb-ff3b-4753-a7d8-ef8c9ab82643" providerId="ADAL" clId="{9A987900-7EAA-47AD-B6D9-2B81179D9E8F}" dt="2022-03-03T13:20:31.568" v="65"/>
          <ac:spMkLst>
            <pc:docMk/>
            <pc:sldMk cId="3118187305" sldId="278"/>
            <ac:spMk id="28" creationId="{A21F3EDB-E8F4-42E8-99F0-281E4489D064}"/>
          </ac:spMkLst>
        </pc:spChg>
        <pc:spChg chg="mod">
          <ac:chgData name="TANIA GARRIDO RIFFO" userId="988852bb-ff3b-4753-a7d8-ef8c9ab82643" providerId="ADAL" clId="{9A987900-7EAA-47AD-B6D9-2B81179D9E8F}" dt="2022-03-03T13:20:31.568" v="65"/>
          <ac:spMkLst>
            <pc:docMk/>
            <pc:sldMk cId="3118187305" sldId="278"/>
            <ac:spMk id="29" creationId="{8BFD861F-7C7B-4653-A91C-3D4DBA93AEA3}"/>
          </ac:spMkLst>
        </pc:spChg>
        <pc:spChg chg="mod">
          <ac:chgData name="TANIA GARRIDO RIFFO" userId="988852bb-ff3b-4753-a7d8-ef8c9ab82643" providerId="ADAL" clId="{9A987900-7EAA-47AD-B6D9-2B81179D9E8F}" dt="2022-03-03T13:20:31.568" v="65"/>
          <ac:spMkLst>
            <pc:docMk/>
            <pc:sldMk cId="3118187305" sldId="278"/>
            <ac:spMk id="30" creationId="{D72ECA6A-B2E0-4D4B-9603-8C944D9DEAAD}"/>
          </ac:spMkLst>
        </pc:spChg>
        <pc:spChg chg="mod">
          <ac:chgData name="TANIA GARRIDO RIFFO" userId="988852bb-ff3b-4753-a7d8-ef8c9ab82643" providerId="ADAL" clId="{9A987900-7EAA-47AD-B6D9-2B81179D9E8F}" dt="2022-03-03T13:20:31.568" v="65"/>
          <ac:spMkLst>
            <pc:docMk/>
            <pc:sldMk cId="3118187305" sldId="278"/>
            <ac:spMk id="31" creationId="{12EB285A-E0EC-49CB-9681-88E6DD1288A2}"/>
          </ac:spMkLst>
        </pc:spChg>
        <pc:spChg chg="mod">
          <ac:chgData name="TANIA GARRIDO RIFFO" userId="988852bb-ff3b-4753-a7d8-ef8c9ab82643" providerId="ADAL" clId="{9A987900-7EAA-47AD-B6D9-2B81179D9E8F}" dt="2022-03-03T13:20:31.568" v="65"/>
          <ac:spMkLst>
            <pc:docMk/>
            <pc:sldMk cId="3118187305" sldId="278"/>
            <ac:spMk id="32" creationId="{49FE092E-C5A1-4499-B95F-E8DEBC815408}"/>
          </ac:spMkLst>
        </pc:spChg>
        <pc:spChg chg="mod">
          <ac:chgData name="TANIA GARRIDO RIFFO" userId="988852bb-ff3b-4753-a7d8-ef8c9ab82643" providerId="ADAL" clId="{9A987900-7EAA-47AD-B6D9-2B81179D9E8F}" dt="2022-03-03T13:20:31.568" v="65"/>
          <ac:spMkLst>
            <pc:docMk/>
            <pc:sldMk cId="3118187305" sldId="278"/>
            <ac:spMk id="33" creationId="{78973F95-C577-481E-90B8-F9AA90597D1D}"/>
          </ac:spMkLst>
        </pc:spChg>
        <pc:spChg chg="mod">
          <ac:chgData name="TANIA GARRIDO RIFFO" userId="988852bb-ff3b-4753-a7d8-ef8c9ab82643" providerId="ADAL" clId="{9A987900-7EAA-47AD-B6D9-2B81179D9E8F}" dt="2022-03-03T13:20:31.568" v="65"/>
          <ac:spMkLst>
            <pc:docMk/>
            <pc:sldMk cId="3118187305" sldId="278"/>
            <ac:spMk id="34" creationId="{FAF3E511-B5C1-4580-94D0-E98D3C00F1BF}"/>
          </ac:spMkLst>
        </pc:spChg>
        <pc:spChg chg="mod">
          <ac:chgData name="TANIA GARRIDO RIFFO" userId="988852bb-ff3b-4753-a7d8-ef8c9ab82643" providerId="ADAL" clId="{9A987900-7EAA-47AD-B6D9-2B81179D9E8F}" dt="2022-03-03T13:20:31.568" v="65"/>
          <ac:spMkLst>
            <pc:docMk/>
            <pc:sldMk cId="3118187305" sldId="278"/>
            <ac:spMk id="35" creationId="{DA5F13FB-BFB3-47F4-B371-AA8B9ED0CA11}"/>
          </ac:spMkLst>
        </pc:spChg>
        <pc:spChg chg="mod">
          <ac:chgData name="TANIA GARRIDO RIFFO" userId="988852bb-ff3b-4753-a7d8-ef8c9ab82643" providerId="ADAL" clId="{9A987900-7EAA-47AD-B6D9-2B81179D9E8F}" dt="2022-03-03T13:20:31.568" v="65"/>
          <ac:spMkLst>
            <pc:docMk/>
            <pc:sldMk cId="3118187305" sldId="278"/>
            <ac:spMk id="36" creationId="{E7C0B185-FCDD-4F95-B447-FD4EC1C09A51}"/>
          </ac:spMkLst>
        </pc:spChg>
        <pc:spChg chg="mod">
          <ac:chgData name="TANIA GARRIDO RIFFO" userId="988852bb-ff3b-4753-a7d8-ef8c9ab82643" providerId="ADAL" clId="{9A987900-7EAA-47AD-B6D9-2B81179D9E8F}" dt="2022-03-03T13:20:31.568" v="65"/>
          <ac:spMkLst>
            <pc:docMk/>
            <pc:sldMk cId="3118187305" sldId="278"/>
            <ac:spMk id="37" creationId="{403C113D-54D3-4F5D-85F7-715FC30EBD7A}"/>
          </ac:spMkLst>
        </pc:spChg>
        <pc:spChg chg="mod">
          <ac:chgData name="TANIA GARRIDO RIFFO" userId="988852bb-ff3b-4753-a7d8-ef8c9ab82643" providerId="ADAL" clId="{9A987900-7EAA-47AD-B6D9-2B81179D9E8F}" dt="2022-03-03T13:20:31.568" v="65"/>
          <ac:spMkLst>
            <pc:docMk/>
            <pc:sldMk cId="3118187305" sldId="278"/>
            <ac:spMk id="38" creationId="{C19F243A-439E-40A5-B064-382F1FEFE74B}"/>
          </ac:spMkLst>
        </pc:spChg>
        <pc:spChg chg="mod">
          <ac:chgData name="TANIA GARRIDO RIFFO" userId="988852bb-ff3b-4753-a7d8-ef8c9ab82643" providerId="ADAL" clId="{9A987900-7EAA-47AD-B6D9-2B81179D9E8F}" dt="2022-03-03T13:20:31.568" v="65"/>
          <ac:spMkLst>
            <pc:docMk/>
            <pc:sldMk cId="3118187305" sldId="278"/>
            <ac:spMk id="39" creationId="{50096BB1-EB31-4883-ABD9-8C19C48C5302}"/>
          </ac:spMkLst>
        </pc:spChg>
        <pc:spChg chg="mod">
          <ac:chgData name="TANIA GARRIDO RIFFO" userId="988852bb-ff3b-4753-a7d8-ef8c9ab82643" providerId="ADAL" clId="{9A987900-7EAA-47AD-B6D9-2B81179D9E8F}" dt="2022-03-03T13:20:31.568" v="65"/>
          <ac:spMkLst>
            <pc:docMk/>
            <pc:sldMk cId="3118187305" sldId="278"/>
            <ac:spMk id="40" creationId="{D76F5229-3776-4626-8144-C1F30DE31E20}"/>
          </ac:spMkLst>
        </pc:spChg>
        <pc:spChg chg="mod">
          <ac:chgData name="TANIA GARRIDO RIFFO" userId="988852bb-ff3b-4753-a7d8-ef8c9ab82643" providerId="ADAL" clId="{9A987900-7EAA-47AD-B6D9-2B81179D9E8F}" dt="2022-03-03T13:20:31.568" v="65"/>
          <ac:spMkLst>
            <pc:docMk/>
            <pc:sldMk cId="3118187305" sldId="278"/>
            <ac:spMk id="41" creationId="{225872B6-0E0D-4E0A-8058-FBA50A087163}"/>
          </ac:spMkLst>
        </pc:spChg>
        <pc:spChg chg="mod">
          <ac:chgData name="TANIA GARRIDO RIFFO" userId="988852bb-ff3b-4753-a7d8-ef8c9ab82643" providerId="ADAL" clId="{9A987900-7EAA-47AD-B6D9-2B81179D9E8F}" dt="2022-03-03T13:20:31.568" v="65"/>
          <ac:spMkLst>
            <pc:docMk/>
            <pc:sldMk cId="3118187305" sldId="278"/>
            <ac:spMk id="42" creationId="{29FECC7C-C796-4140-ABF1-04E32D839E87}"/>
          </ac:spMkLst>
        </pc:spChg>
        <pc:spChg chg="mod">
          <ac:chgData name="TANIA GARRIDO RIFFO" userId="988852bb-ff3b-4753-a7d8-ef8c9ab82643" providerId="ADAL" clId="{9A987900-7EAA-47AD-B6D9-2B81179D9E8F}" dt="2022-03-03T13:20:31.568" v="65"/>
          <ac:spMkLst>
            <pc:docMk/>
            <pc:sldMk cId="3118187305" sldId="278"/>
            <ac:spMk id="43" creationId="{838653AD-32DE-40A4-9215-BEC098754CFB}"/>
          </ac:spMkLst>
        </pc:spChg>
        <pc:spChg chg="mod">
          <ac:chgData name="TANIA GARRIDO RIFFO" userId="988852bb-ff3b-4753-a7d8-ef8c9ab82643" providerId="ADAL" clId="{9A987900-7EAA-47AD-B6D9-2B81179D9E8F}" dt="2022-03-03T13:20:31.568" v="65"/>
          <ac:spMkLst>
            <pc:docMk/>
            <pc:sldMk cId="3118187305" sldId="278"/>
            <ac:spMk id="44" creationId="{0DDBBEB1-460F-4376-BEE9-C96C3D527D6E}"/>
          </ac:spMkLst>
        </pc:spChg>
        <pc:spChg chg="mod">
          <ac:chgData name="TANIA GARRIDO RIFFO" userId="988852bb-ff3b-4753-a7d8-ef8c9ab82643" providerId="ADAL" clId="{9A987900-7EAA-47AD-B6D9-2B81179D9E8F}" dt="2022-03-03T13:20:31.568" v="65"/>
          <ac:spMkLst>
            <pc:docMk/>
            <pc:sldMk cId="3118187305" sldId="278"/>
            <ac:spMk id="45" creationId="{F022E607-EBAF-49E9-8B4B-842A3A90B4B9}"/>
          </ac:spMkLst>
        </pc:spChg>
        <pc:spChg chg="mod">
          <ac:chgData name="TANIA GARRIDO RIFFO" userId="988852bb-ff3b-4753-a7d8-ef8c9ab82643" providerId="ADAL" clId="{9A987900-7EAA-47AD-B6D9-2B81179D9E8F}" dt="2022-03-03T13:20:31.568" v="65"/>
          <ac:spMkLst>
            <pc:docMk/>
            <pc:sldMk cId="3118187305" sldId="278"/>
            <ac:spMk id="46" creationId="{9750A6F4-0BE8-442B-BBF5-F55EB803B70B}"/>
          </ac:spMkLst>
        </pc:spChg>
        <pc:spChg chg="mod">
          <ac:chgData name="TANIA GARRIDO RIFFO" userId="988852bb-ff3b-4753-a7d8-ef8c9ab82643" providerId="ADAL" clId="{9A987900-7EAA-47AD-B6D9-2B81179D9E8F}" dt="2022-03-03T13:20:31.568" v="65"/>
          <ac:spMkLst>
            <pc:docMk/>
            <pc:sldMk cId="3118187305" sldId="278"/>
            <ac:spMk id="47" creationId="{CB5BC8AC-E47C-4B41-B3E8-4AD51CB71362}"/>
          </ac:spMkLst>
        </pc:spChg>
        <pc:spChg chg="mod">
          <ac:chgData name="TANIA GARRIDO RIFFO" userId="988852bb-ff3b-4753-a7d8-ef8c9ab82643" providerId="ADAL" clId="{9A987900-7EAA-47AD-B6D9-2B81179D9E8F}" dt="2022-03-03T13:20:31.568" v="65"/>
          <ac:spMkLst>
            <pc:docMk/>
            <pc:sldMk cId="3118187305" sldId="278"/>
            <ac:spMk id="48" creationId="{50E0F12B-4BEE-4502-86F2-8593185DCBB4}"/>
          </ac:spMkLst>
        </pc:spChg>
        <pc:spChg chg="mod">
          <ac:chgData name="TANIA GARRIDO RIFFO" userId="988852bb-ff3b-4753-a7d8-ef8c9ab82643" providerId="ADAL" clId="{9A987900-7EAA-47AD-B6D9-2B81179D9E8F}" dt="2022-03-03T13:20:31.568" v="65"/>
          <ac:spMkLst>
            <pc:docMk/>
            <pc:sldMk cId="3118187305" sldId="278"/>
            <ac:spMk id="49" creationId="{B6255696-43C5-4AA6-8AA0-F4371D71277C}"/>
          </ac:spMkLst>
        </pc:spChg>
        <pc:spChg chg="mod">
          <ac:chgData name="TANIA GARRIDO RIFFO" userId="988852bb-ff3b-4753-a7d8-ef8c9ab82643" providerId="ADAL" clId="{9A987900-7EAA-47AD-B6D9-2B81179D9E8F}" dt="2022-03-03T13:20:31.568" v="65"/>
          <ac:spMkLst>
            <pc:docMk/>
            <pc:sldMk cId="3118187305" sldId="278"/>
            <ac:spMk id="50" creationId="{8F8EC8B4-8338-4589-9E0E-31DEDA51E36B}"/>
          </ac:spMkLst>
        </pc:spChg>
        <pc:spChg chg="mod">
          <ac:chgData name="TANIA GARRIDO RIFFO" userId="988852bb-ff3b-4753-a7d8-ef8c9ab82643" providerId="ADAL" clId="{9A987900-7EAA-47AD-B6D9-2B81179D9E8F}" dt="2022-03-03T13:20:31.568" v="65"/>
          <ac:spMkLst>
            <pc:docMk/>
            <pc:sldMk cId="3118187305" sldId="278"/>
            <ac:spMk id="51" creationId="{9145E077-474C-44EF-BA76-BF5F51952179}"/>
          </ac:spMkLst>
        </pc:spChg>
        <pc:spChg chg="mod">
          <ac:chgData name="TANIA GARRIDO RIFFO" userId="988852bb-ff3b-4753-a7d8-ef8c9ab82643" providerId="ADAL" clId="{9A987900-7EAA-47AD-B6D9-2B81179D9E8F}" dt="2022-03-03T13:20:31.568" v="65"/>
          <ac:spMkLst>
            <pc:docMk/>
            <pc:sldMk cId="3118187305" sldId="278"/>
            <ac:spMk id="52" creationId="{73A5FF27-EA65-4266-86B3-4CF0E4CBE5E4}"/>
          </ac:spMkLst>
        </pc:spChg>
        <pc:spChg chg="mod">
          <ac:chgData name="TANIA GARRIDO RIFFO" userId="988852bb-ff3b-4753-a7d8-ef8c9ab82643" providerId="ADAL" clId="{9A987900-7EAA-47AD-B6D9-2B81179D9E8F}" dt="2022-03-03T13:20:31.568" v="65"/>
          <ac:spMkLst>
            <pc:docMk/>
            <pc:sldMk cId="3118187305" sldId="278"/>
            <ac:spMk id="53" creationId="{E9CD0E60-DB69-4E1E-A629-D1212CC0999A}"/>
          </ac:spMkLst>
        </pc:spChg>
        <pc:spChg chg="mod">
          <ac:chgData name="TANIA GARRIDO RIFFO" userId="988852bb-ff3b-4753-a7d8-ef8c9ab82643" providerId="ADAL" clId="{9A987900-7EAA-47AD-B6D9-2B81179D9E8F}" dt="2022-03-03T13:20:31.568" v="65"/>
          <ac:spMkLst>
            <pc:docMk/>
            <pc:sldMk cId="3118187305" sldId="278"/>
            <ac:spMk id="54" creationId="{A90A61D1-3DDD-4AB5-9A40-3283FD99C6D7}"/>
          </ac:spMkLst>
        </pc:spChg>
        <pc:spChg chg="mod">
          <ac:chgData name="TANIA GARRIDO RIFFO" userId="988852bb-ff3b-4753-a7d8-ef8c9ab82643" providerId="ADAL" clId="{9A987900-7EAA-47AD-B6D9-2B81179D9E8F}" dt="2022-03-03T13:20:31.568" v="65"/>
          <ac:spMkLst>
            <pc:docMk/>
            <pc:sldMk cId="3118187305" sldId="278"/>
            <ac:spMk id="55" creationId="{002258BA-02B3-4583-8EFE-08AE49A91DA5}"/>
          </ac:spMkLst>
        </pc:spChg>
        <pc:spChg chg="mod">
          <ac:chgData name="TANIA GARRIDO RIFFO" userId="988852bb-ff3b-4753-a7d8-ef8c9ab82643" providerId="ADAL" clId="{9A987900-7EAA-47AD-B6D9-2B81179D9E8F}" dt="2022-03-03T13:20:31.568" v="65"/>
          <ac:spMkLst>
            <pc:docMk/>
            <pc:sldMk cId="3118187305" sldId="278"/>
            <ac:spMk id="56" creationId="{C4572077-0B8C-4FAE-9CC0-5A46E374CB98}"/>
          </ac:spMkLst>
        </pc:spChg>
        <pc:spChg chg="mod">
          <ac:chgData name="TANIA GARRIDO RIFFO" userId="988852bb-ff3b-4753-a7d8-ef8c9ab82643" providerId="ADAL" clId="{9A987900-7EAA-47AD-B6D9-2B81179D9E8F}" dt="2022-03-03T13:20:31.568" v="65"/>
          <ac:spMkLst>
            <pc:docMk/>
            <pc:sldMk cId="3118187305" sldId="278"/>
            <ac:spMk id="57" creationId="{3A9C31B5-96C2-4EDB-9F6B-26055467335A}"/>
          </ac:spMkLst>
        </pc:spChg>
        <pc:spChg chg="mod">
          <ac:chgData name="TANIA GARRIDO RIFFO" userId="988852bb-ff3b-4753-a7d8-ef8c9ab82643" providerId="ADAL" clId="{9A987900-7EAA-47AD-B6D9-2B81179D9E8F}" dt="2022-03-03T13:20:31.568" v="65"/>
          <ac:spMkLst>
            <pc:docMk/>
            <pc:sldMk cId="3118187305" sldId="278"/>
            <ac:spMk id="58" creationId="{A818D62C-63CC-4E39-85CE-621D49444632}"/>
          </ac:spMkLst>
        </pc:spChg>
        <pc:spChg chg="mod">
          <ac:chgData name="TANIA GARRIDO RIFFO" userId="988852bb-ff3b-4753-a7d8-ef8c9ab82643" providerId="ADAL" clId="{9A987900-7EAA-47AD-B6D9-2B81179D9E8F}" dt="2022-03-03T13:20:31.568" v="65"/>
          <ac:spMkLst>
            <pc:docMk/>
            <pc:sldMk cId="3118187305" sldId="278"/>
            <ac:spMk id="59" creationId="{FA2E7EBF-00C8-4BBB-9D1D-776C04B2DA75}"/>
          </ac:spMkLst>
        </pc:spChg>
        <pc:spChg chg="mod">
          <ac:chgData name="TANIA GARRIDO RIFFO" userId="988852bb-ff3b-4753-a7d8-ef8c9ab82643" providerId="ADAL" clId="{9A987900-7EAA-47AD-B6D9-2B81179D9E8F}" dt="2022-03-03T13:20:31.568" v="65"/>
          <ac:spMkLst>
            <pc:docMk/>
            <pc:sldMk cId="3118187305" sldId="278"/>
            <ac:spMk id="60" creationId="{4D51E198-97A2-460A-81C1-AC01CC2B4845}"/>
          </ac:spMkLst>
        </pc:spChg>
        <pc:spChg chg="mod">
          <ac:chgData name="TANIA GARRIDO RIFFO" userId="988852bb-ff3b-4753-a7d8-ef8c9ab82643" providerId="ADAL" clId="{9A987900-7EAA-47AD-B6D9-2B81179D9E8F}" dt="2022-03-03T13:20:31.568" v="65"/>
          <ac:spMkLst>
            <pc:docMk/>
            <pc:sldMk cId="3118187305" sldId="278"/>
            <ac:spMk id="61" creationId="{7911D0BA-CCC2-4D65-9F80-DE2CE00558BA}"/>
          </ac:spMkLst>
        </pc:spChg>
        <pc:spChg chg="mod">
          <ac:chgData name="TANIA GARRIDO RIFFO" userId="988852bb-ff3b-4753-a7d8-ef8c9ab82643" providerId="ADAL" clId="{9A987900-7EAA-47AD-B6D9-2B81179D9E8F}" dt="2022-03-03T13:20:31.568" v="65"/>
          <ac:spMkLst>
            <pc:docMk/>
            <pc:sldMk cId="3118187305" sldId="278"/>
            <ac:spMk id="62" creationId="{89F41165-AA24-4831-952B-E7116058AD05}"/>
          </ac:spMkLst>
        </pc:spChg>
        <pc:spChg chg="mod">
          <ac:chgData name="TANIA GARRIDO RIFFO" userId="988852bb-ff3b-4753-a7d8-ef8c9ab82643" providerId="ADAL" clId="{9A987900-7EAA-47AD-B6D9-2B81179D9E8F}" dt="2022-03-03T13:20:31.568" v="65"/>
          <ac:spMkLst>
            <pc:docMk/>
            <pc:sldMk cId="3118187305" sldId="278"/>
            <ac:spMk id="63" creationId="{B3C4784E-EE06-4D1A-B9B5-06A8501E20CA}"/>
          </ac:spMkLst>
        </pc:spChg>
        <pc:spChg chg="mod">
          <ac:chgData name="TANIA GARRIDO RIFFO" userId="988852bb-ff3b-4753-a7d8-ef8c9ab82643" providerId="ADAL" clId="{9A987900-7EAA-47AD-B6D9-2B81179D9E8F}" dt="2022-03-03T13:20:31.568" v="65"/>
          <ac:spMkLst>
            <pc:docMk/>
            <pc:sldMk cId="3118187305" sldId="278"/>
            <ac:spMk id="64" creationId="{0AD0E0E8-4DA1-47E9-B2C0-9BC5E67F5BC5}"/>
          </ac:spMkLst>
        </pc:spChg>
        <pc:spChg chg="mod">
          <ac:chgData name="TANIA GARRIDO RIFFO" userId="988852bb-ff3b-4753-a7d8-ef8c9ab82643" providerId="ADAL" clId="{9A987900-7EAA-47AD-B6D9-2B81179D9E8F}" dt="2022-03-03T13:20:31.568" v="65"/>
          <ac:spMkLst>
            <pc:docMk/>
            <pc:sldMk cId="3118187305" sldId="278"/>
            <ac:spMk id="65" creationId="{9765A4CC-500A-434F-A355-1F40258AED71}"/>
          </ac:spMkLst>
        </pc:spChg>
        <pc:spChg chg="mod">
          <ac:chgData name="TANIA GARRIDO RIFFO" userId="988852bb-ff3b-4753-a7d8-ef8c9ab82643" providerId="ADAL" clId="{9A987900-7EAA-47AD-B6D9-2B81179D9E8F}" dt="2022-03-03T13:20:31.568" v="65"/>
          <ac:spMkLst>
            <pc:docMk/>
            <pc:sldMk cId="3118187305" sldId="278"/>
            <ac:spMk id="66" creationId="{EB471A85-765E-4EAC-9C59-5FAA6FFFD74A}"/>
          </ac:spMkLst>
        </pc:spChg>
        <pc:spChg chg="mod">
          <ac:chgData name="TANIA GARRIDO RIFFO" userId="988852bb-ff3b-4753-a7d8-ef8c9ab82643" providerId="ADAL" clId="{9A987900-7EAA-47AD-B6D9-2B81179D9E8F}" dt="2022-03-03T13:20:31.568" v="65"/>
          <ac:spMkLst>
            <pc:docMk/>
            <pc:sldMk cId="3118187305" sldId="278"/>
            <ac:spMk id="67" creationId="{06391392-8201-4297-A59F-591AFAE48685}"/>
          </ac:spMkLst>
        </pc:spChg>
        <pc:spChg chg="mod">
          <ac:chgData name="TANIA GARRIDO RIFFO" userId="988852bb-ff3b-4753-a7d8-ef8c9ab82643" providerId="ADAL" clId="{9A987900-7EAA-47AD-B6D9-2B81179D9E8F}" dt="2022-03-03T13:20:31.568" v="65"/>
          <ac:spMkLst>
            <pc:docMk/>
            <pc:sldMk cId="3118187305" sldId="278"/>
            <ac:spMk id="68" creationId="{78AC6C98-DCAD-4E29-AFBC-FE9FB4B51763}"/>
          </ac:spMkLst>
        </pc:spChg>
        <pc:spChg chg="mod">
          <ac:chgData name="TANIA GARRIDO RIFFO" userId="988852bb-ff3b-4753-a7d8-ef8c9ab82643" providerId="ADAL" clId="{9A987900-7EAA-47AD-B6D9-2B81179D9E8F}" dt="2022-03-03T13:20:31.568" v="65"/>
          <ac:spMkLst>
            <pc:docMk/>
            <pc:sldMk cId="3118187305" sldId="278"/>
            <ac:spMk id="69" creationId="{C1FE16BB-77F5-47E0-B247-67A5C70D651A}"/>
          </ac:spMkLst>
        </pc:spChg>
        <pc:spChg chg="mod">
          <ac:chgData name="TANIA GARRIDO RIFFO" userId="988852bb-ff3b-4753-a7d8-ef8c9ab82643" providerId="ADAL" clId="{9A987900-7EAA-47AD-B6D9-2B81179D9E8F}" dt="2022-03-03T13:20:31.568" v="65"/>
          <ac:spMkLst>
            <pc:docMk/>
            <pc:sldMk cId="3118187305" sldId="278"/>
            <ac:spMk id="70" creationId="{C8039A41-C233-41B5-8377-5C4C0ED21441}"/>
          </ac:spMkLst>
        </pc:spChg>
        <pc:spChg chg="mod">
          <ac:chgData name="TANIA GARRIDO RIFFO" userId="988852bb-ff3b-4753-a7d8-ef8c9ab82643" providerId="ADAL" clId="{9A987900-7EAA-47AD-B6D9-2B81179D9E8F}" dt="2022-03-03T13:20:31.568" v="65"/>
          <ac:spMkLst>
            <pc:docMk/>
            <pc:sldMk cId="3118187305" sldId="278"/>
            <ac:spMk id="71" creationId="{2ABF3262-FAC3-4D52-A7FF-EE98E0A9E658}"/>
          </ac:spMkLst>
        </pc:spChg>
        <pc:spChg chg="mod">
          <ac:chgData name="TANIA GARRIDO RIFFO" userId="988852bb-ff3b-4753-a7d8-ef8c9ab82643" providerId="ADAL" clId="{9A987900-7EAA-47AD-B6D9-2B81179D9E8F}" dt="2022-03-03T13:20:31.568" v="65"/>
          <ac:spMkLst>
            <pc:docMk/>
            <pc:sldMk cId="3118187305" sldId="278"/>
            <ac:spMk id="72" creationId="{3D6D976B-49DD-45AA-A05A-34A1DDEFC567}"/>
          </ac:spMkLst>
        </pc:spChg>
        <pc:spChg chg="mod">
          <ac:chgData name="TANIA GARRIDO RIFFO" userId="988852bb-ff3b-4753-a7d8-ef8c9ab82643" providerId="ADAL" clId="{9A987900-7EAA-47AD-B6D9-2B81179D9E8F}" dt="2022-03-03T13:20:31.568" v="65"/>
          <ac:spMkLst>
            <pc:docMk/>
            <pc:sldMk cId="3118187305" sldId="278"/>
            <ac:spMk id="73" creationId="{77D03B2F-E470-4A97-9975-B89B454D9FAC}"/>
          </ac:spMkLst>
        </pc:spChg>
        <pc:spChg chg="mod">
          <ac:chgData name="TANIA GARRIDO RIFFO" userId="988852bb-ff3b-4753-a7d8-ef8c9ab82643" providerId="ADAL" clId="{9A987900-7EAA-47AD-B6D9-2B81179D9E8F}" dt="2022-03-03T13:20:31.568" v="65"/>
          <ac:spMkLst>
            <pc:docMk/>
            <pc:sldMk cId="3118187305" sldId="278"/>
            <ac:spMk id="74" creationId="{F879159C-38BC-4215-A0F3-B72F7A837967}"/>
          </ac:spMkLst>
        </pc:spChg>
        <pc:spChg chg="mod">
          <ac:chgData name="TANIA GARRIDO RIFFO" userId="988852bb-ff3b-4753-a7d8-ef8c9ab82643" providerId="ADAL" clId="{9A987900-7EAA-47AD-B6D9-2B81179D9E8F}" dt="2022-03-03T13:20:31.568" v="65"/>
          <ac:spMkLst>
            <pc:docMk/>
            <pc:sldMk cId="3118187305" sldId="278"/>
            <ac:spMk id="75" creationId="{4BC81964-44C0-4ECA-AFB8-078D5E22C9EB}"/>
          </ac:spMkLst>
        </pc:spChg>
        <pc:spChg chg="mod">
          <ac:chgData name="TANIA GARRIDO RIFFO" userId="988852bb-ff3b-4753-a7d8-ef8c9ab82643" providerId="ADAL" clId="{9A987900-7EAA-47AD-B6D9-2B81179D9E8F}" dt="2022-03-03T13:20:31.568" v="65"/>
          <ac:spMkLst>
            <pc:docMk/>
            <pc:sldMk cId="3118187305" sldId="278"/>
            <ac:spMk id="76" creationId="{5569636D-F7EC-41B0-9CBC-201E24CD6739}"/>
          </ac:spMkLst>
        </pc:spChg>
        <pc:spChg chg="mod">
          <ac:chgData name="TANIA GARRIDO RIFFO" userId="988852bb-ff3b-4753-a7d8-ef8c9ab82643" providerId="ADAL" clId="{9A987900-7EAA-47AD-B6D9-2B81179D9E8F}" dt="2022-03-03T13:20:31.568" v="65"/>
          <ac:spMkLst>
            <pc:docMk/>
            <pc:sldMk cId="3118187305" sldId="278"/>
            <ac:spMk id="77" creationId="{E48A470D-038D-4D83-BE69-5DF04778FB68}"/>
          </ac:spMkLst>
        </pc:spChg>
        <pc:spChg chg="mod">
          <ac:chgData name="TANIA GARRIDO RIFFO" userId="988852bb-ff3b-4753-a7d8-ef8c9ab82643" providerId="ADAL" clId="{9A987900-7EAA-47AD-B6D9-2B81179D9E8F}" dt="2022-03-03T13:20:31.568" v="65"/>
          <ac:spMkLst>
            <pc:docMk/>
            <pc:sldMk cId="3118187305" sldId="278"/>
            <ac:spMk id="78" creationId="{54CFFB03-656A-4AE4-A7FB-8FE80956AB77}"/>
          </ac:spMkLst>
        </pc:spChg>
        <pc:spChg chg="mod">
          <ac:chgData name="TANIA GARRIDO RIFFO" userId="988852bb-ff3b-4753-a7d8-ef8c9ab82643" providerId="ADAL" clId="{9A987900-7EAA-47AD-B6D9-2B81179D9E8F}" dt="2022-03-03T13:20:31.568" v="65"/>
          <ac:spMkLst>
            <pc:docMk/>
            <pc:sldMk cId="3118187305" sldId="278"/>
            <ac:spMk id="79" creationId="{6488FA61-52E6-41F1-AF89-F1C0850DBEAE}"/>
          </ac:spMkLst>
        </pc:spChg>
        <pc:spChg chg="mod">
          <ac:chgData name="TANIA GARRIDO RIFFO" userId="988852bb-ff3b-4753-a7d8-ef8c9ab82643" providerId="ADAL" clId="{9A987900-7EAA-47AD-B6D9-2B81179D9E8F}" dt="2022-03-03T13:20:31.568" v="65"/>
          <ac:spMkLst>
            <pc:docMk/>
            <pc:sldMk cId="3118187305" sldId="278"/>
            <ac:spMk id="80" creationId="{2FAA4783-A1AD-43D4-8DEA-F3766E7E2A5D}"/>
          </ac:spMkLst>
        </pc:spChg>
        <pc:spChg chg="mod">
          <ac:chgData name="TANIA GARRIDO RIFFO" userId="988852bb-ff3b-4753-a7d8-ef8c9ab82643" providerId="ADAL" clId="{9A987900-7EAA-47AD-B6D9-2B81179D9E8F}" dt="2022-03-03T13:20:31.568" v="65"/>
          <ac:spMkLst>
            <pc:docMk/>
            <pc:sldMk cId="3118187305" sldId="278"/>
            <ac:spMk id="81" creationId="{A8D90A4E-23D2-40D0-A211-DFB947AA5EA6}"/>
          </ac:spMkLst>
        </pc:spChg>
        <pc:spChg chg="mod">
          <ac:chgData name="TANIA GARRIDO RIFFO" userId="988852bb-ff3b-4753-a7d8-ef8c9ab82643" providerId="ADAL" clId="{9A987900-7EAA-47AD-B6D9-2B81179D9E8F}" dt="2022-03-03T13:20:31.568" v="65"/>
          <ac:spMkLst>
            <pc:docMk/>
            <pc:sldMk cId="3118187305" sldId="278"/>
            <ac:spMk id="82" creationId="{F7E1875F-F4EE-4EB1-A4F6-F2E8A9D87B23}"/>
          </ac:spMkLst>
        </pc:spChg>
        <pc:spChg chg="mod">
          <ac:chgData name="TANIA GARRIDO RIFFO" userId="988852bb-ff3b-4753-a7d8-ef8c9ab82643" providerId="ADAL" clId="{9A987900-7EAA-47AD-B6D9-2B81179D9E8F}" dt="2022-03-03T13:20:31.568" v="65"/>
          <ac:spMkLst>
            <pc:docMk/>
            <pc:sldMk cId="3118187305" sldId="278"/>
            <ac:spMk id="83" creationId="{19C3FF0F-B52F-4FFE-82D9-79BBFF60B0F5}"/>
          </ac:spMkLst>
        </pc:spChg>
        <pc:spChg chg="mod">
          <ac:chgData name="TANIA GARRIDO RIFFO" userId="988852bb-ff3b-4753-a7d8-ef8c9ab82643" providerId="ADAL" clId="{9A987900-7EAA-47AD-B6D9-2B81179D9E8F}" dt="2022-03-03T13:20:31.568" v="65"/>
          <ac:spMkLst>
            <pc:docMk/>
            <pc:sldMk cId="3118187305" sldId="278"/>
            <ac:spMk id="84" creationId="{F331D10B-1B8F-4A9E-B91A-6561062CC397}"/>
          </ac:spMkLst>
        </pc:spChg>
        <pc:spChg chg="mod">
          <ac:chgData name="TANIA GARRIDO RIFFO" userId="988852bb-ff3b-4753-a7d8-ef8c9ab82643" providerId="ADAL" clId="{9A987900-7EAA-47AD-B6D9-2B81179D9E8F}" dt="2022-03-03T13:20:31.568" v="65"/>
          <ac:spMkLst>
            <pc:docMk/>
            <pc:sldMk cId="3118187305" sldId="278"/>
            <ac:spMk id="85" creationId="{E3025A8B-EAFB-465C-8E9C-3155BAB7A6C2}"/>
          </ac:spMkLst>
        </pc:spChg>
        <pc:spChg chg="mod">
          <ac:chgData name="TANIA GARRIDO RIFFO" userId="988852bb-ff3b-4753-a7d8-ef8c9ab82643" providerId="ADAL" clId="{9A987900-7EAA-47AD-B6D9-2B81179D9E8F}" dt="2022-03-03T13:20:31.568" v="65"/>
          <ac:spMkLst>
            <pc:docMk/>
            <pc:sldMk cId="3118187305" sldId="278"/>
            <ac:spMk id="86" creationId="{CE1962EF-1044-49F0-AA5C-B82900E8DE47}"/>
          </ac:spMkLst>
        </pc:spChg>
        <pc:spChg chg="mod">
          <ac:chgData name="TANIA GARRIDO RIFFO" userId="988852bb-ff3b-4753-a7d8-ef8c9ab82643" providerId="ADAL" clId="{9A987900-7EAA-47AD-B6D9-2B81179D9E8F}" dt="2022-03-03T13:20:31.568" v="65"/>
          <ac:spMkLst>
            <pc:docMk/>
            <pc:sldMk cId="3118187305" sldId="278"/>
            <ac:spMk id="87" creationId="{96F50E5D-191D-4A96-81B2-DF132A25C61F}"/>
          </ac:spMkLst>
        </pc:spChg>
        <pc:spChg chg="mod">
          <ac:chgData name="TANIA GARRIDO RIFFO" userId="988852bb-ff3b-4753-a7d8-ef8c9ab82643" providerId="ADAL" clId="{9A987900-7EAA-47AD-B6D9-2B81179D9E8F}" dt="2022-03-03T13:20:31.568" v="65"/>
          <ac:spMkLst>
            <pc:docMk/>
            <pc:sldMk cId="3118187305" sldId="278"/>
            <ac:spMk id="88" creationId="{6A8E5EA3-7BF4-41F5-BE79-F208CCC29660}"/>
          </ac:spMkLst>
        </pc:spChg>
        <pc:spChg chg="mod">
          <ac:chgData name="TANIA GARRIDO RIFFO" userId="988852bb-ff3b-4753-a7d8-ef8c9ab82643" providerId="ADAL" clId="{9A987900-7EAA-47AD-B6D9-2B81179D9E8F}" dt="2022-03-03T13:20:31.568" v="65"/>
          <ac:spMkLst>
            <pc:docMk/>
            <pc:sldMk cId="3118187305" sldId="278"/>
            <ac:spMk id="89" creationId="{6AA0019B-71E2-46E5-AC1F-78452CC66E18}"/>
          </ac:spMkLst>
        </pc:spChg>
        <pc:spChg chg="mod">
          <ac:chgData name="TANIA GARRIDO RIFFO" userId="988852bb-ff3b-4753-a7d8-ef8c9ab82643" providerId="ADAL" clId="{9A987900-7EAA-47AD-B6D9-2B81179D9E8F}" dt="2022-03-03T13:20:31.568" v="65"/>
          <ac:spMkLst>
            <pc:docMk/>
            <pc:sldMk cId="3118187305" sldId="278"/>
            <ac:spMk id="90" creationId="{1D501424-6B94-49B1-82C9-0867E2F40141}"/>
          </ac:spMkLst>
        </pc:spChg>
        <pc:spChg chg="mod">
          <ac:chgData name="TANIA GARRIDO RIFFO" userId="988852bb-ff3b-4753-a7d8-ef8c9ab82643" providerId="ADAL" clId="{9A987900-7EAA-47AD-B6D9-2B81179D9E8F}" dt="2022-03-03T13:20:31.568" v="65"/>
          <ac:spMkLst>
            <pc:docMk/>
            <pc:sldMk cId="3118187305" sldId="278"/>
            <ac:spMk id="91" creationId="{1D36DF3F-6A8C-4D8A-87D0-BDC1450ED9C1}"/>
          </ac:spMkLst>
        </pc:spChg>
        <pc:spChg chg="mod">
          <ac:chgData name="TANIA GARRIDO RIFFO" userId="988852bb-ff3b-4753-a7d8-ef8c9ab82643" providerId="ADAL" clId="{9A987900-7EAA-47AD-B6D9-2B81179D9E8F}" dt="2022-03-03T13:20:31.568" v="65"/>
          <ac:spMkLst>
            <pc:docMk/>
            <pc:sldMk cId="3118187305" sldId="278"/>
            <ac:spMk id="92" creationId="{2EE602B5-208E-4742-92B5-06E284FDA78C}"/>
          </ac:spMkLst>
        </pc:spChg>
        <pc:spChg chg="mod">
          <ac:chgData name="TANIA GARRIDO RIFFO" userId="988852bb-ff3b-4753-a7d8-ef8c9ab82643" providerId="ADAL" clId="{9A987900-7EAA-47AD-B6D9-2B81179D9E8F}" dt="2022-03-03T13:20:31.568" v="65"/>
          <ac:spMkLst>
            <pc:docMk/>
            <pc:sldMk cId="3118187305" sldId="278"/>
            <ac:spMk id="93" creationId="{ED35BB3D-4F7F-4448-8264-86CF71DF18C0}"/>
          </ac:spMkLst>
        </pc:spChg>
        <pc:spChg chg="mod">
          <ac:chgData name="TANIA GARRIDO RIFFO" userId="988852bb-ff3b-4753-a7d8-ef8c9ab82643" providerId="ADAL" clId="{9A987900-7EAA-47AD-B6D9-2B81179D9E8F}" dt="2022-03-03T13:20:31.568" v="65"/>
          <ac:spMkLst>
            <pc:docMk/>
            <pc:sldMk cId="3118187305" sldId="278"/>
            <ac:spMk id="94" creationId="{176530F8-191E-464B-9774-1E5AF078EED4}"/>
          </ac:spMkLst>
        </pc:spChg>
        <pc:spChg chg="mod">
          <ac:chgData name="TANIA GARRIDO RIFFO" userId="988852bb-ff3b-4753-a7d8-ef8c9ab82643" providerId="ADAL" clId="{9A987900-7EAA-47AD-B6D9-2B81179D9E8F}" dt="2022-03-03T13:20:31.568" v="65"/>
          <ac:spMkLst>
            <pc:docMk/>
            <pc:sldMk cId="3118187305" sldId="278"/>
            <ac:spMk id="95" creationId="{395E47CC-69DB-4E62-9BBB-6295E8F1998F}"/>
          </ac:spMkLst>
        </pc:spChg>
        <pc:spChg chg="mod">
          <ac:chgData name="TANIA GARRIDO RIFFO" userId="988852bb-ff3b-4753-a7d8-ef8c9ab82643" providerId="ADAL" clId="{9A987900-7EAA-47AD-B6D9-2B81179D9E8F}" dt="2022-03-03T13:20:31.568" v="65"/>
          <ac:spMkLst>
            <pc:docMk/>
            <pc:sldMk cId="3118187305" sldId="278"/>
            <ac:spMk id="96" creationId="{9C0ED6D8-4100-456B-87AB-2AAB2A620E62}"/>
          </ac:spMkLst>
        </pc:spChg>
        <pc:spChg chg="mod">
          <ac:chgData name="TANIA GARRIDO RIFFO" userId="988852bb-ff3b-4753-a7d8-ef8c9ab82643" providerId="ADAL" clId="{9A987900-7EAA-47AD-B6D9-2B81179D9E8F}" dt="2022-03-03T13:20:31.568" v="65"/>
          <ac:spMkLst>
            <pc:docMk/>
            <pc:sldMk cId="3118187305" sldId="278"/>
            <ac:spMk id="97" creationId="{2FA753F0-F364-4E25-8F6D-DC6B52CB4652}"/>
          </ac:spMkLst>
        </pc:spChg>
        <pc:spChg chg="mod">
          <ac:chgData name="TANIA GARRIDO RIFFO" userId="988852bb-ff3b-4753-a7d8-ef8c9ab82643" providerId="ADAL" clId="{9A987900-7EAA-47AD-B6D9-2B81179D9E8F}" dt="2022-03-03T13:20:31.568" v="65"/>
          <ac:spMkLst>
            <pc:docMk/>
            <pc:sldMk cId="3118187305" sldId="278"/>
            <ac:spMk id="98" creationId="{0F3FE226-88D0-4F45-B9B0-2A94C0E4676D}"/>
          </ac:spMkLst>
        </pc:spChg>
        <pc:spChg chg="mod">
          <ac:chgData name="TANIA GARRIDO RIFFO" userId="988852bb-ff3b-4753-a7d8-ef8c9ab82643" providerId="ADAL" clId="{9A987900-7EAA-47AD-B6D9-2B81179D9E8F}" dt="2022-03-03T13:20:31.568" v="65"/>
          <ac:spMkLst>
            <pc:docMk/>
            <pc:sldMk cId="3118187305" sldId="278"/>
            <ac:spMk id="99" creationId="{F6965BA2-20D3-404B-97FF-CB5285BB4F4C}"/>
          </ac:spMkLst>
        </pc:spChg>
        <pc:spChg chg="mod">
          <ac:chgData name="TANIA GARRIDO RIFFO" userId="988852bb-ff3b-4753-a7d8-ef8c9ab82643" providerId="ADAL" clId="{9A987900-7EAA-47AD-B6D9-2B81179D9E8F}" dt="2022-03-03T13:20:31.568" v="65"/>
          <ac:spMkLst>
            <pc:docMk/>
            <pc:sldMk cId="3118187305" sldId="278"/>
            <ac:spMk id="100" creationId="{5DFF5E1A-CAB8-48F6-AB47-1C09BA651854}"/>
          </ac:spMkLst>
        </pc:spChg>
        <pc:spChg chg="mod">
          <ac:chgData name="TANIA GARRIDO RIFFO" userId="988852bb-ff3b-4753-a7d8-ef8c9ab82643" providerId="ADAL" clId="{9A987900-7EAA-47AD-B6D9-2B81179D9E8F}" dt="2022-03-03T13:20:31.568" v="65"/>
          <ac:spMkLst>
            <pc:docMk/>
            <pc:sldMk cId="3118187305" sldId="278"/>
            <ac:spMk id="101" creationId="{236CB8C4-096A-4F70-92E6-72718F8834C4}"/>
          </ac:spMkLst>
        </pc:spChg>
        <pc:spChg chg="mod">
          <ac:chgData name="TANIA GARRIDO RIFFO" userId="988852bb-ff3b-4753-a7d8-ef8c9ab82643" providerId="ADAL" clId="{9A987900-7EAA-47AD-B6D9-2B81179D9E8F}" dt="2022-03-03T13:20:31.568" v="65"/>
          <ac:spMkLst>
            <pc:docMk/>
            <pc:sldMk cId="3118187305" sldId="278"/>
            <ac:spMk id="102" creationId="{BE90F977-4D07-4AB1-B5D5-63978B9EB99D}"/>
          </ac:spMkLst>
        </pc:spChg>
        <pc:spChg chg="mod">
          <ac:chgData name="TANIA GARRIDO RIFFO" userId="988852bb-ff3b-4753-a7d8-ef8c9ab82643" providerId="ADAL" clId="{9A987900-7EAA-47AD-B6D9-2B81179D9E8F}" dt="2022-03-03T13:20:31.568" v="65"/>
          <ac:spMkLst>
            <pc:docMk/>
            <pc:sldMk cId="3118187305" sldId="278"/>
            <ac:spMk id="103" creationId="{48B8112D-F456-4F7D-82AF-1702CF498FE0}"/>
          </ac:spMkLst>
        </pc:spChg>
        <pc:spChg chg="mod">
          <ac:chgData name="TANIA GARRIDO RIFFO" userId="988852bb-ff3b-4753-a7d8-ef8c9ab82643" providerId="ADAL" clId="{9A987900-7EAA-47AD-B6D9-2B81179D9E8F}" dt="2022-03-03T13:20:31.568" v="65"/>
          <ac:spMkLst>
            <pc:docMk/>
            <pc:sldMk cId="3118187305" sldId="278"/>
            <ac:spMk id="104" creationId="{E2368E87-14F9-4C06-95CE-7467804AF7CF}"/>
          </ac:spMkLst>
        </pc:spChg>
        <pc:spChg chg="mod">
          <ac:chgData name="TANIA GARRIDO RIFFO" userId="988852bb-ff3b-4753-a7d8-ef8c9ab82643" providerId="ADAL" clId="{9A987900-7EAA-47AD-B6D9-2B81179D9E8F}" dt="2022-03-03T13:20:31.568" v="65"/>
          <ac:spMkLst>
            <pc:docMk/>
            <pc:sldMk cId="3118187305" sldId="278"/>
            <ac:spMk id="105" creationId="{D817C4B9-8406-493E-A577-D3EB0EF754B1}"/>
          </ac:spMkLst>
        </pc:spChg>
        <pc:spChg chg="mod">
          <ac:chgData name="TANIA GARRIDO RIFFO" userId="988852bb-ff3b-4753-a7d8-ef8c9ab82643" providerId="ADAL" clId="{9A987900-7EAA-47AD-B6D9-2B81179D9E8F}" dt="2022-03-03T13:20:31.568" v="65"/>
          <ac:spMkLst>
            <pc:docMk/>
            <pc:sldMk cId="3118187305" sldId="278"/>
            <ac:spMk id="106" creationId="{2C32127E-48A4-414C-985C-16B88A6F5BA1}"/>
          </ac:spMkLst>
        </pc:spChg>
        <pc:spChg chg="mod">
          <ac:chgData name="TANIA GARRIDO RIFFO" userId="988852bb-ff3b-4753-a7d8-ef8c9ab82643" providerId="ADAL" clId="{9A987900-7EAA-47AD-B6D9-2B81179D9E8F}" dt="2022-03-03T13:20:31.568" v="65"/>
          <ac:spMkLst>
            <pc:docMk/>
            <pc:sldMk cId="3118187305" sldId="278"/>
            <ac:spMk id="107" creationId="{CBF2E689-E979-4ECD-9284-52916682A45D}"/>
          </ac:spMkLst>
        </pc:spChg>
        <pc:spChg chg="mod">
          <ac:chgData name="TANIA GARRIDO RIFFO" userId="988852bb-ff3b-4753-a7d8-ef8c9ab82643" providerId="ADAL" clId="{9A987900-7EAA-47AD-B6D9-2B81179D9E8F}" dt="2022-03-03T13:20:31.568" v="65"/>
          <ac:spMkLst>
            <pc:docMk/>
            <pc:sldMk cId="3118187305" sldId="278"/>
            <ac:spMk id="108" creationId="{09814D9B-EDAF-4A16-BEA4-8A349188AFD3}"/>
          </ac:spMkLst>
        </pc:spChg>
        <pc:spChg chg="mod">
          <ac:chgData name="TANIA GARRIDO RIFFO" userId="988852bb-ff3b-4753-a7d8-ef8c9ab82643" providerId="ADAL" clId="{9A987900-7EAA-47AD-B6D9-2B81179D9E8F}" dt="2022-03-03T13:20:31.568" v="65"/>
          <ac:spMkLst>
            <pc:docMk/>
            <pc:sldMk cId="3118187305" sldId="278"/>
            <ac:spMk id="109" creationId="{2424AFCA-C6D3-4393-BA52-9D1EB672A94A}"/>
          </ac:spMkLst>
        </pc:spChg>
        <pc:spChg chg="mod">
          <ac:chgData name="TANIA GARRIDO RIFFO" userId="988852bb-ff3b-4753-a7d8-ef8c9ab82643" providerId="ADAL" clId="{9A987900-7EAA-47AD-B6D9-2B81179D9E8F}" dt="2022-03-03T13:20:31.568" v="65"/>
          <ac:spMkLst>
            <pc:docMk/>
            <pc:sldMk cId="3118187305" sldId="278"/>
            <ac:spMk id="110" creationId="{5C859519-A1D5-4892-8A42-313390974FCE}"/>
          </ac:spMkLst>
        </pc:spChg>
        <pc:spChg chg="mod">
          <ac:chgData name="TANIA GARRIDO RIFFO" userId="988852bb-ff3b-4753-a7d8-ef8c9ab82643" providerId="ADAL" clId="{9A987900-7EAA-47AD-B6D9-2B81179D9E8F}" dt="2022-03-03T13:20:31.568" v="65"/>
          <ac:spMkLst>
            <pc:docMk/>
            <pc:sldMk cId="3118187305" sldId="278"/>
            <ac:spMk id="111" creationId="{2E31BDAC-056E-4345-A029-7021F0921F3A}"/>
          </ac:spMkLst>
        </pc:spChg>
        <pc:spChg chg="mod">
          <ac:chgData name="TANIA GARRIDO RIFFO" userId="988852bb-ff3b-4753-a7d8-ef8c9ab82643" providerId="ADAL" clId="{9A987900-7EAA-47AD-B6D9-2B81179D9E8F}" dt="2022-03-03T13:20:31.568" v="65"/>
          <ac:spMkLst>
            <pc:docMk/>
            <pc:sldMk cId="3118187305" sldId="278"/>
            <ac:spMk id="112" creationId="{B9E9C7F6-A976-4C76-99E1-01F3905F078B}"/>
          </ac:spMkLst>
        </pc:spChg>
        <pc:spChg chg="mod">
          <ac:chgData name="TANIA GARRIDO RIFFO" userId="988852bb-ff3b-4753-a7d8-ef8c9ab82643" providerId="ADAL" clId="{9A987900-7EAA-47AD-B6D9-2B81179D9E8F}" dt="2022-03-03T13:20:31.568" v="65"/>
          <ac:spMkLst>
            <pc:docMk/>
            <pc:sldMk cId="3118187305" sldId="278"/>
            <ac:spMk id="113" creationId="{B6AEDE6A-DA27-4D95-97FC-380FF3B22A40}"/>
          </ac:spMkLst>
        </pc:spChg>
        <pc:spChg chg="mod">
          <ac:chgData name="TANIA GARRIDO RIFFO" userId="988852bb-ff3b-4753-a7d8-ef8c9ab82643" providerId="ADAL" clId="{9A987900-7EAA-47AD-B6D9-2B81179D9E8F}" dt="2022-03-03T13:20:31.568" v="65"/>
          <ac:spMkLst>
            <pc:docMk/>
            <pc:sldMk cId="3118187305" sldId="278"/>
            <ac:spMk id="114" creationId="{CF5CAF0C-F3FD-4045-B44F-1BAAAFD2179E}"/>
          </ac:spMkLst>
        </pc:spChg>
        <pc:spChg chg="mod">
          <ac:chgData name="TANIA GARRIDO RIFFO" userId="988852bb-ff3b-4753-a7d8-ef8c9ab82643" providerId="ADAL" clId="{9A987900-7EAA-47AD-B6D9-2B81179D9E8F}" dt="2022-03-03T13:20:31.568" v="65"/>
          <ac:spMkLst>
            <pc:docMk/>
            <pc:sldMk cId="3118187305" sldId="278"/>
            <ac:spMk id="115" creationId="{2C5497EF-CA41-43B0-AACD-DA653E66B5AD}"/>
          </ac:spMkLst>
        </pc:spChg>
        <pc:spChg chg="mod">
          <ac:chgData name="TANIA GARRIDO RIFFO" userId="988852bb-ff3b-4753-a7d8-ef8c9ab82643" providerId="ADAL" clId="{9A987900-7EAA-47AD-B6D9-2B81179D9E8F}" dt="2022-03-03T13:20:31.568" v="65"/>
          <ac:spMkLst>
            <pc:docMk/>
            <pc:sldMk cId="3118187305" sldId="278"/>
            <ac:spMk id="116" creationId="{B62664E2-1BA3-4E1E-A26E-17C086618CA8}"/>
          </ac:spMkLst>
        </pc:spChg>
        <pc:spChg chg="mod">
          <ac:chgData name="TANIA GARRIDO RIFFO" userId="988852bb-ff3b-4753-a7d8-ef8c9ab82643" providerId="ADAL" clId="{9A987900-7EAA-47AD-B6D9-2B81179D9E8F}" dt="2022-03-03T13:20:31.568" v="65"/>
          <ac:spMkLst>
            <pc:docMk/>
            <pc:sldMk cId="3118187305" sldId="278"/>
            <ac:spMk id="117" creationId="{E70A9234-E727-4D1F-B137-82F370E9D301}"/>
          </ac:spMkLst>
        </pc:spChg>
        <pc:spChg chg="mod">
          <ac:chgData name="TANIA GARRIDO RIFFO" userId="988852bb-ff3b-4753-a7d8-ef8c9ab82643" providerId="ADAL" clId="{9A987900-7EAA-47AD-B6D9-2B81179D9E8F}" dt="2022-03-03T13:20:31.568" v="65"/>
          <ac:spMkLst>
            <pc:docMk/>
            <pc:sldMk cId="3118187305" sldId="278"/>
            <ac:spMk id="118" creationId="{30516A49-B13D-4157-B6B0-79FAEE05E26C}"/>
          </ac:spMkLst>
        </pc:spChg>
        <pc:spChg chg="mod">
          <ac:chgData name="TANIA GARRIDO RIFFO" userId="988852bb-ff3b-4753-a7d8-ef8c9ab82643" providerId="ADAL" clId="{9A987900-7EAA-47AD-B6D9-2B81179D9E8F}" dt="2022-03-03T13:20:31.568" v="65"/>
          <ac:spMkLst>
            <pc:docMk/>
            <pc:sldMk cId="3118187305" sldId="278"/>
            <ac:spMk id="119" creationId="{ACD7B65A-95C0-4DE6-B9D5-18708F08DBFD}"/>
          </ac:spMkLst>
        </pc:spChg>
        <pc:spChg chg="mod">
          <ac:chgData name="TANIA GARRIDO RIFFO" userId="988852bb-ff3b-4753-a7d8-ef8c9ab82643" providerId="ADAL" clId="{9A987900-7EAA-47AD-B6D9-2B81179D9E8F}" dt="2022-03-03T13:20:31.568" v="65"/>
          <ac:spMkLst>
            <pc:docMk/>
            <pc:sldMk cId="3118187305" sldId="278"/>
            <ac:spMk id="120" creationId="{4227AB46-0AA1-400F-B989-2A9D6AB48077}"/>
          </ac:spMkLst>
        </pc:spChg>
        <pc:spChg chg="mod">
          <ac:chgData name="TANIA GARRIDO RIFFO" userId="988852bb-ff3b-4753-a7d8-ef8c9ab82643" providerId="ADAL" clId="{9A987900-7EAA-47AD-B6D9-2B81179D9E8F}" dt="2022-03-03T13:20:31.568" v="65"/>
          <ac:spMkLst>
            <pc:docMk/>
            <pc:sldMk cId="3118187305" sldId="278"/>
            <ac:spMk id="121" creationId="{BD442B06-302B-4385-ABE2-04D1BD397DBF}"/>
          </ac:spMkLst>
        </pc:spChg>
        <pc:spChg chg="mod">
          <ac:chgData name="TANIA GARRIDO RIFFO" userId="988852bb-ff3b-4753-a7d8-ef8c9ab82643" providerId="ADAL" clId="{9A987900-7EAA-47AD-B6D9-2B81179D9E8F}" dt="2022-03-03T13:20:31.568" v="65"/>
          <ac:spMkLst>
            <pc:docMk/>
            <pc:sldMk cId="3118187305" sldId="278"/>
            <ac:spMk id="122" creationId="{B0F3921B-CFA5-4249-A4BD-D09B4C3D9C92}"/>
          </ac:spMkLst>
        </pc:spChg>
        <pc:spChg chg="mod">
          <ac:chgData name="TANIA GARRIDO RIFFO" userId="988852bb-ff3b-4753-a7d8-ef8c9ab82643" providerId="ADAL" clId="{9A987900-7EAA-47AD-B6D9-2B81179D9E8F}" dt="2022-03-03T13:20:31.568" v="65"/>
          <ac:spMkLst>
            <pc:docMk/>
            <pc:sldMk cId="3118187305" sldId="278"/>
            <ac:spMk id="123" creationId="{ED3A060E-3182-4DD8-B199-E27E44195505}"/>
          </ac:spMkLst>
        </pc:spChg>
        <pc:spChg chg="mod">
          <ac:chgData name="TANIA GARRIDO RIFFO" userId="988852bb-ff3b-4753-a7d8-ef8c9ab82643" providerId="ADAL" clId="{9A987900-7EAA-47AD-B6D9-2B81179D9E8F}" dt="2022-03-03T13:20:31.568" v="65"/>
          <ac:spMkLst>
            <pc:docMk/>
            <pc:sldMk cId="3118187305" sldId="278"/>
            <ac:spMk id="124" creationId="{B0FC0C3A-28C0-4022-AE2E-BC9823C3EDDB}"/>
          </ac:spMkLst>
        </pc:spChg>
        <pc:spChg chg="mod">
          <ac:chgData name="TANIA GARRIDO RIFFO" userId="988852bb-ff3b-4753-a7d8-ef8c9ab82643" providerId="ADAL" clId="{9A987900-7EAA-47AD-B6D9-2B81179D9E8F}" dt="2022-03-03T13:20:31.568" v="65"/>
          <ac:spMkLst>
            <pc:docMk/>
            <pc:sldMk cId="3118187305" sldId="278"/>
            <ac:spMk id="125" creationId="{A70FCE76-3550-4824-8AC0-F38225D6656E}"/>
          </ac:spMkLst>
        </pc:spChg>
        <pc:spChg chg="mod">
          <ac:chgData name="TANIA GARRIDO RIFFO" userId="988852bb-ff3b-4753-a7d8-ef8c9ab82643" providerId="ADAL" clId="{9A987900-7EAA-47AD-B6D9-2B81179D9E8F}" dt="2022-03-03T13:20:31.568" v="65"/>
          <ac:spMkLst>
            <pc:docMk/>
            <pc:sldMk cId="3118187305" sldId="278"/>
            <ac:spMk id="126" creationId="{5D3B6455-1412-4636-B469-46642855E459}"/>
          </ac:spMkLst>
        </pc:spChg>
        <pc:spChg chg="mod">
          <ac:chgData name="TANIA GARRIDO RIFFO" userId="988852bb-ff3b-4753-a7d8-ef8c9ab82643" providerId="ADAL" clId="{9A987900-7EAA-47AD-B6D9-2B81179D9E8F}" dt="2022-03-03T13:20:31.568" v="65"/>
          <ac:spMkLst>
            <pc:docMk/>
            <pc:sldMk cId="3118187305" sldId="278"/>
            <ac:spMk id="127" creationId="{23A6420D-8B3E-430B-97FC-74C6BB61A901}"/>
          </ac:spMkLst>
        </pc:spChg>
        <pc:spChg chg="mod">
          <ac:chgData name="TANIA GARRIDO RIFFO" userId="988852bb-ff3b-4753-a7d8-ef8c9ab82643" providerId="ADAL" clId="{9A987900-7EAA-47AD-B6D9-2B81179D9E8F}" dt="2022-03-03T13:20:31.568" v="65"/>
          <ac:spMkLst>
            <pc:docMk/>
            <pc:sldMk cId="3118187305" sldId="278"/>
            <ac:spMk id="128" creationId="{44A9CCBD-2C10-4AF5-86CA-DABEAEA17B79}"/>
          </ac:spMkLst>
        </pc:spChg>
        <pc:spChg chg="mod">
          <ac:chgData name="TANIA GARRIDO RIFFO" userId="988852bb-ff3b-4753-a7d8-ef8c9ab82643" providerId="ADAL" clId="{9A987900-7EAA-47AD-B6D9-2B81179D9E8F}" dt="2022-03-03T13:20:31.568" v="65"/>
          <ac:spMkLst>
            <pc:docMk/>
            <pc:sldMk cId="3118187305" sldId="278"/>
            <ac:spMk id="129" creationId="{51AD244E-9005-464D-B8A2-417083E2C375}"/>
          </ac:spMkLst>
        </pc:spChg>
        <pc:spChg chg="mod">
          <ac:chgData name="TANIA GARRIDO RIFFO" userId="988852bb-ff3b-4753-a7d8-ef8c9ab82643" providerId="ADAL" clId="{9A987900-7EAA-47AD-B6D9-2B81179D9E8F}" dt="2022-03-03T13:20:31.568" v="65"/>
          <ac:spMkLst>
            <pc:docMk/>
            <pc:sldMk cId="3118187305" sldId="278"/>
            <ac:spMk id="130" creationId="{8D1EFE2F-121A-4D54-AE3F-5FDC568886FB}"/>
          </ac:spMkLst>
        </pc:spChg>
        <pc:spChg chg="mod">
          <ac:chgData name="TANIA GARRIDO RIFFO" userId="988852bb-ff3b-4753-a7d8-ef8c9ab82643" providerId="ADAL" clId="{9A987900-7EAA-47AD-B6D9-2B81179D9E8F}" dt="2022-03-03T13:20:31.568" v="65"/>
          <ac:spMkLst>
            <pc:docMk/>
            <pc:sldMk cId="3118187305" sldId="278"/>
            <ac:spMk id="131" creationId="{BEF10BC1-3380-4239-99C9-FF2DCA881C84}"/>
          </ac:spMkLst>
        </pc:spChg>
        <pc:spChg chg="mod">
          <ac:chgData name="TANIA GARRIDO RIFFO" userId="988852bb-ff3b-4753-a7d8-ef8c9ab82643" providerId="ADAL" clId="{9A987900-7EAA-47AD-B6D9-2B81179D9E8F}" dt="2022-03-03T13:20:31.568" v="65"/>
          <ac:spMkLst>
            <pc:docMk/>
            <pc:sldMk cId="3118187305" sldId="278"/>
            <ac:spMk id="132" creationId="{37BF8BE0-5BCD-4632-82BA-AB65A2B819A5}"/>
          </ac:spMkLst>
        </pc:spChg>
        <pc:spChg chg="mod">
          <ac:chgData name="TANIA GARRIDO RIFFO" userId="988852bb-ff3b-4753-a7d8-ef8c9ab82643" providerId="ADAL" clId="{9A987900-7EAA-47AD-B6D9-2B81179D9E8F}" dt="2022-03-03T13:20:31.568" v="65"/>
          <ac:spMkLst>
            <pc:docMk/>
            <pc:sldMk cId="3118187305" sldId="278"/>
            <ac:spMk id="133" creationId="{60C37B68-AEBB-4168-9A81-E3BDBE5C1F12}"/>
          </ac:spMkLst>
        </pc:spChg>
        <pc:spChg chg="mod">
          <ac:chgData name="TANIA GARRIDO RIFFO" userId="988852bb-ff3b-4753-a7d8-ef8c9ab82643" providerId="ADAL" clId="{9A987900-7EAA-47AD-B6D9-2B81179D9E8F}" dt="2022-03-03T13:20:31.568" v="65"/>
          <ac:spMkLst>
            <pc:docMk/>
            <pc:sldMk cId="3118187305" sldId="278"/>
            <ac:spMk id="134" creationId="{D29C8E60-1C59-47D6-90BF-0F5A0B24EBB6}"/>
          </ac:spMkLst>
        </pc:spChg>
        <pc:spChg chg="add mod">
          <ac:chgData name="TANIA GARRIDO RIFFO" userId="988852bb-ff3b-4753-a7d8-ef8c9ab82643" providerId="ADAL" clId="{9A987900-7EAA-47AD-B6D9-2B81179D9E8F}" dt="2022-03-03T13:23:33.060" v="103"/>
          <ac:spMkLst>
            <pc:docMk/>
            <pc:sldMk cId="3118187305" sldId="278"/>
            <ac:spMk id="135" creationId="{895AC91A-3442-46EB-BF4D-D02416518262}"/>
          </ac:spMkLst>
        </pc:spChg>
        <pc:spChg chg="add mod">
          <ac:chgData name="TANIA GARRIDO RIFFO" userId="988852bb-ff3b-4753-a7d8-ef8c9ab82643" providerId="ADAL" clId="{9A987900-7EAA-47AD-B6D9-2B81179D9E8F}" dt="2022-03-03T13:24:15.043" v="109" actId="11"/>
          <ac:spMkLst>
            <pc:docMk/>
            <pc:sldMk cId="3118187305" sldId="278"/>
            <ac:spMk id="137" creationId="{64F9F50C-5FFC-4B24-AF29-C85BF6CC1BB5}"/>
          </ac:spMkLst>
        </pc:spChg>
        <pc:spChg chg="mod">
          <ac:chgData name="TANIA GARRIDO RIFFO" userId="988852bb-ff3b-4753-a7d8-ef8c9ab82643" providerId="ADAL" clId="{9A987900-7EAA-47AD-B6D9-2B81179D9E8F}" dt="2022-03-03T13:23:43.535" v="105" actId="27803"/>
          <ac:spMkLst>
            <pc:docMk/>
            <pc:sldMk cId="3118187305" sldId="278"/>
            <ac:spMk id="138" creationId="{E90894B2-ABC4-4D80-B245-12F45B5B3097}"/>
          </ac:spMkLst>
        </pc:spChg>
        <pc:spChg chg="mod">
          <ac:chgData name="TANIA GARRIDO RIFFO" userId="988852bb-ff3b-4753-a7d8-ef8c9ab82643" providerId="ADAL" clId="{9A987900-7EAA-47AD-B6D9-2B81179D9E8F}" dt="2022-03-03T13:23:43.535" v="105" actId="27803"/>
          <ac:spMkLst>
            <pc:docMk/>
            <pc:sldMk cId="3118187305" sldId="278"/>
            <ac:spMk id="139" creationId="{FE1965A3-8AAB-4F24-BC38-240D8D6F65B4}"/>
          </ac:spMkLst>
        </pc:spChg>
        <pc:spChg chg="mod">
          <ac:chgData name="TANIA GARRIDO RIFFO" userId="988852bb-ff3b-4753-a7d8-ef8c9ab82643" providerId="ADAL" clId="{9A987900-7EAA-47AD-B6D9-2B81179D9E8F}" dt="2022-03-03T13:23:43.535" v="105" actId="27803"/>
          <ac:spMkLst>
            <pc:docMk/>
            <pc:sldMk cId="3118187305" sldId="278"/>
            <ac:spMk id="140" creationId="{4AA67A64-670F-43A9-9105-FF5580B1DC1A}"/>
          </ac:spMkLst>
        </pc:spChg>
        <pc:spChg chg="mod">
          <ac:chgData name="TANIA GARRIDO RIFFO" userId="988852bb-ff3b-4753-a7d8-ef8c9ab82643" providerId="ADAL" clId="{9A987900-7EAA-47AD-B6D9-2B81179D9E8F}" dt="2022-03-03T13:23:43.535" v="105" actId="27803"/>
          <ac:spMkLst>
            <pc:docMk/>
            <pc:sldMk cId="3118187305" sldId="278"/>
            <ac:spMk id="141" creationId="{E8E87FFA-C452-4B7D-99A4-833030D186EA}"/>
          </ac:spMkLst>
        </pc:spChg>
        <pc:spChg chg="mod">
          <ac:chgData name="TANIA GARRIDO RIFFO" userId="988852bb-ff3b-4753-a7d8-ef8c9ab82643" providerId="ADAL" clId="{9A987900-7EAA-47AD-B6D9-2B81179D9E8F}" dt="2022-03-03T13:23:43.535" v="105" actId="27803"/>
          <ac:spMkLst>
            <pc:docMk/>
            <pc:sldMk cId="3118187305" sldId="278"/>
            <ac:spMk id="142" creationId="{8386E5D8-5535-45BE-BFBA-ABCF3F305920}"/>
          </ac:spMkLst>
        </pc:spChg>
        <pc:spChg chg="mod">
          <ac:chgData name="TANIA GARRIDO RIFFO" userId="988852bb-ff3b-4753-a7d8-ef8c9ab82643" providerId="ADAL" clId="{9A987900-7EAA-47AD-B6D9-2B81179D9E8F}" dt="2022-03-03T13:23:43.535" v="105" actId="27803"/>
          <ac:spMkLst>
            <pc:docMk/>
            <pc:sldMk cId="3118187305" sldId="278"/>
            <ac:spMk id="143" creationId="{DD7A8B08-7CD8-4640-B997-A55746975797}"/>
          </ac:spMkLst>
        </pc:spChg>
        <pc:spChg chg="mod">
          <ac:chgData name="TANIA GARRIDO RIFFO" userId="988852bb-ff3b-4753-a7d8-ef8c9ab82643" providerId="ADAL" clId="{9A987900-7EAA-47AD-B6D9-2B81179D9E8F}" dt="2022-03-03T13:23:43.535" v="105" actId="27803"/>
          <ac:spMkLst>
            <pc:docMk/>
            <pc:sldMk cId="3118187305" sldId="278"/>
            <ac:spMk id="144" creationId="{0FC73C89-E3B2-4018-98D4-07531D9425DF}"/>
          </ac:spMkLst>
        </pc:spChg>
        <pc:spChg chg="mod">
          <ac:chgData name="TANIA GARRIDO RIFFO" userId="988852bb-ff3b-4753-a7d8-ef8c9ab82643" providerId="ADAL" clId="{9A987900-7EAA-47AD-B6D9-2B81179D9E8F}" dt="2022-03-03T13:23:43.535" v="105" actId="27803"/>
          <ac:spMkLst>
            <pc:docMk/>
            <pc:sldMk cId="3118187305" sldId="278"/>
            <ac:spMk id="146" creationId="{7F675511-8C6A-4057-BFB5-56AF288F4245}"/>
          </ac:spMkLst>
        </pc:spChg>
        <pc:spChg chg="mod">
          <ac:chgData name="TANIA GARRIDO RIFFO" userId="988852bb-ff3b-4753-a7d8-ef8c9ab82643" providerId="ADAL" clId="{9A987900-7EAA-47AD-B6D9-2B81179D9E8F}" dt="2022-03-03T13:23:43.535" v="105" actId="27803"/>
          <ac:spMkLst>
            <pc:docMk/>
            <pc:sldMk cId="3118187305" sldId="278"/>
            <ac:spMk id="147" creationId="{9D6CF314-A18F-4399-8B93-79EB9A8C9B2C}"/>
          </ac:spMkLst>
        </pc:spChg>
        <pc:spChg chg="mod">
          <ac:chgData name="TANIA GARRIDO RIFFO" userId="988852bb-ff3b-4753-a7d8-ef8c9ab82643" providerId="ADAL" clId="{9A987900-7EAA-47AD-B6D9-2B81179D9E8F}" dt="2022-03-03T13:23:43.535" v="105" actId="27803"/>
          <ac:spMkLst>
            <pc:docMk/>
            <pc:sldMk cId="3118187305" sldId="278"/>
            <ac:spMk id="148" creationId="{7D7205CA-DC28-4B67-BB48-4252C2BAF6DE}"/>
          </ac:spMkLst>
        </pc:spChg>
        <pc:spChg chg="mod">
          <ac:chgData name="TANIA GARRIDO RIFFO" userId="988852bb-ff3b-4753-a7d8-ef8c9ab82643" providerId="ADAL" clId="{9A987900-7EAA-47AD-B6D9-2B81179D9E8F}" dt="2022-03-03T13:23:43.535" v="105" actId="27803"/>
          <ac:spMkLst>
            <pc:docMk/>
            <pc:sldMk cId="3118187305" sldId="278"/>
            <ac:spMk id="149" creationId="{F41B90CA-DE7A-4414-B8FB-A47695CF716E}"/>
          </ac:spMkLst>
        </pc:spChg>
        <pc:spChg chg="mod">
          <ac:chgData name="TANIA GARRIDO RIFFO" userId="988852bb-ff3b-4753-a7d8-ef8c9ab82643" providerId="ADAL" clId="{9A987900-7EAA-47AD-B6D9-2B81179D9E8F}" dt="2022-03-03T13:23:43.535" v="105" actId="27803"/>
          <ac:spMkLst>
            <pc:docMk/>
            <pc:sldMk cId="3118187305" sldId="278"/>
            <ac:spMk id="150" creationId="{4309AAB8-CDA1-4841-B801-7BE2BB0A5FE8}"/>
          </ac:spMkLst>
        </pc:spChg>
        <pc:spChg chg="mod">
          <ac:chgData name="TANIA GARRIDO RIFFO" userId="988852bb-ff3b-4753-a7d8-ef8c9ab82643" providerId="ADAL" clId="{9A987900-7EAA-47AD-B6D9-2B81179D9E8F}" dt="2022-03-03T13:23:43.535" v="105" actId="27803"/>
          <ac:spMkLst>
            <pc:docMk/>
            <pc:sldMk cId="3118187305" sldId="278"/>
            <ac:spMk id="151" creationId="{E016C113-1194-43AF-958A-E3B00EE65AA5}"/>
          </ac:spMkLst>
        </pc:spChg>
        <pc:spChg chg="mod">
          <ac:chgData name="TANIA GARRIDO RIFFO" userId="988852bb-ff3b-4753-a7d8-ef8c9ab82643" providerId="ADAL" clId="{9A987900-7EAA-47AD-B6D9-2B81179D9E8F}" dt="2022-03-03T13:23:43.535" v="105" actId="27803"/>
          <ac:spMkLst>
            <pc:docMk/>
            <pc:sldMk cId="3118187305" sldId="278"/>
            <ac:spMk id="152" creationId="{7DE8F651-95BC-4603-934E-AB932C981684}"/>
          </ac:spMkLst>
        </pc:spChg>
        <pc:spChg chg="mod">
          <ac:chgData name="TANIA GARRIDO RIFFO" userId="988852bb-ff3b-4753-a7d8-ef8c9ab82643" providerId="ADAL" clId="{9A987900-7EAA-47AD-B6D9-2B81179D9E8F}" dt="2022-03-03T13:23:43.535" v="105" actId="27803"/>
          <ac:spMkLst>
            <pc:docMk/>
            <pc:sldMk cId="3118187305" sldId="278"/>
            <ac:spMk id="153" creationId="{9059BAEF-E649-4986-A413-A6ACF0C0F825}"/>
          </ac:spMkLst>
        </pc:spChg>
        <pc:spChg chg="mod">
          <ac:chgData name="TANIA GARRIDO RIFFO" userId="988852bb-ff3b-4753-a7d8-ef8c9ab82643" providerId="ADAL" clId="{9A987900-7EAA-47AD-B6D9-2B81179D9E8F}" dt="2022-03-03T13:23:43.535" v="105" actId="27803"/>
          <ac:spMkLst>
            <pc:docMk/>
            <pc:sldMk cId="3118187305" sldId="278"/>
            <ac:spMk id="154" creationId="{07F842A5-1C3D-4BC5-82C5-A90A3B9EB461}"/>
          </ac:spMkLst>
        </pc:spChg>
        <pc:spChg chg="mod">
          <ac:chgData name="TANIA GARRIDO RIFFO" userId="988852bb-ff3b-4753-a7d8-ef8c9ab82643" providerId="ADAL" clId="{9A987900-7EAA-47AD-B6D9-2B81179D9E8F}" dt="2022-03-03T13:23:43.535" v="105" actId="27803"/>
          <ac:spMkLst>
            <pc:docMk/>
            <pc:sldMk cId="3118187305" sldId="278"/>
            <ac:spMk id="155" creationId="{AD75203C-33CD-4B67-BF4C-3B3E2AD0801E}"/>
          </ac:spMkLst>
        </pc:spChg>
        <pc:spChg chg="mod">
          <ac:chgData name="TANIA GARRIDO RIFFO" userId="988852bb-ff3b-4753-a7d8-ef8c9ab82643" providerId="ADAL" clId="{9A987900-7EAA-47AD-B6D9-2B81179D9E8F}" dt="2022-03-03T13:23:43.535" v="105" actId="27803"/>
          <ac:spMkLst>
            <pc:docMk/>
            <pc:sldMk cId="3118187305" sldId="278"/>
            <ac:spMk id="156" creationId="{8C68AEDA-3B5F-4E2D-B94A-B43D9BB3F545}"/>
          </ac:spMkLst>
        </pc:spChg>
        <pc:spChg chg="mod">
          <ac:chgData name="TANIA GARRIDO RIFFO" userId="988852bb-ff3b-4753-a7d8-ef8c9ab82643" providerId="ADAL" clId="{9A987900-7EAA-47AD-B6D9-2B81179D9E8F}" dt="2022-03-03T13:23:43.535" v="105" actId="27803"/>
          <ac:spMkLst>
            <pc:docMk/>
            <pc:sldMk cId="3118187305" sldId="278"/>
            <ac:spMk id="157" creationId="{2ACCA8C9-27E4-420B-98FB-2F4F67D3CA0E}"/>
          </ac:spMkLst>
        </pc:spChg>
        <pc:spChg chg="mod">
          <ac:chgData name="TANIA GARRIDO RIFFO" userId="988852bb-ff3b-4753-a7d8-ef8c9ab82643" providerId="ADAL" clId="{9A987900-7EAA-47AD-B6D9-2B81179D9E8F}" dt="2022-03-03T13:23:43.535" v="105" actId="27803"/>
          <ac:spMkLst>
            <pc:docMk/>
            <pc:sldMk cId="3118187305" sldId="278"/>
            <ac:spMk id="158" creationId="{1AA2A646-8B26-4ABE-87E8-D9A7F840F387}"/>
          </ac:spMkLst>
        </pc:spChg>
        <pc:spChg chg="mod">
          <ac:chgData name="TANIA GARRIDO RIFFO" userId="988852bb-ff3b-4753-a7d8-ef8c9ab82643" providerId="ADAL" clId="{9A987900-7EAA-47AD-B6D9-2B81179D9E8F}" dt="2022-03-03T13:23:43.535" v="105" actId="27803"/>
          <ac:spMkLst>
            <pc:docMk/>
            <pc:sldMk cId="3118187305" sldId="278"/>
            <ac:spMk id="159" creationId="{A88F3326-7248-4A74-AD3A-97188AF82851}"/>
          </ac:spMkLst>
        </pc:spChg>
        <pc:spChg chg="mod">
          <ac:chgData name="TANIA GARRIDO RIFFO" userId="988852bb-ff3b-4753-a7d8-ef8c9ab82643" providerId="ADAL" clId="{9A987900-7EAA-47AD-B6D9-2B81179D9E8F}" dt="2022-03-03T13:23:43.535" v="105" actId="27803"/>
          <ac:spMkLst>
            <pc:docMk/>
            <pc:sldMk cId="3118187305" sldId="278"/>
            <ac:spMk id="160" creationId="{C78E6799-C715-4708-A7AB-19D08EF8FA8A}"/>
          </ac:spMkLst>
        </pc:spChg>
        <pc:spChg chg="mod">
          <ac:chgData name="TANIA GARRIDO RIFFO" userId="988852bb-ff3b-4753-a7d8-ef8c9ab82643" providerId="ADAL" clId="{9A987900-7EAA-47AD-B6D9-2B81179D9E8F}" dt="2022-03-03T13:23:43.535" v="105" actId="27803"/>
          <ac:spMkLst>
            <pc:docMk/>
            <pc:sldMk cId="3118187305" sldId="278"/>
            <ac:spMk id="161" creationId="{2FDBB89F-D8B5-413C-B584-7615CCC41AD6}"/>
          </ac:spMkLst>
        </pc:spChg>
        <pc:spChg chg="mod">
          <ac:chgData name="TANIA GARRIDO RIFFO" userId="988852bb-ff3b-4753-a7d8-ef8c9ab82643" providerId="ADAL" clId="{9A987900-7EAA-47AD-B6D9-2B81179D9E8F}" dt="2022-03-03T13:23:43.535" v="105" actId="27803"/>
          <ac:spMkLst>
            <pc:docMk/>
            <pc:sldMk cId="3118187305" sldId="278"/>
            <ac:spMk id="162" creationId="{25E91266-3FE2-444B-8A5D-E5846E1C050A}"/>
          </ac:spMkLst>
        </pc:spChg>
        <pc:spChg chg="mod">
          <ac:chgData name="TANIA GARRIDO RIFFO" userId="988852bb-ff3b-4753-a7d8-ef8c9ab82643" providerId="ADAL" clId="{9A987900-7EAA-47AD-B6D9-2B81179D9E8F}" dt="2022-03-03T13:23:43.535" v="105" actId="27803"/>
          <ac:spMkLst>
            <pc:docMk/>
            <pc:sldMk cId="3118187305" sldId="278"/>
            <ac:spMk id="163" creationId="{971D08A0-FA96-4DDB-BD12-0300AF0DDB78}"/>
          </ac:spMkLst>
        </pc:spChg>
        <pc:spChg chg="mod">
          <ac:chgData name="TANIA GARRIDO RIFFO" userId="988852bb-ff3b-4753-a7d8-ef8c9ab82643" providerId="ADAL" clId="{9A987900-7EAA-47AD-B6D9-2B81179D9E8F}" dt="2022-03-03T13:23:43.535" v="105" actId="27803"/>
          <ac:spMkLst>
            <pc:docMk/>
            <pc:sldMk cId="3118187305" sldId="278"/>
            <ac:spMk id="164" creationId="{F32E48E0-AE83-422F-997A-B0E7256300B2}"/>
          </ac:spMkLst>
        </pc:spChg>
        <pc:spChg chg="mod">
          <ac:chgData name="TANIA GARRIDO RIFFO" userId="988852bb-ff3b-4753-a7d8-ef8c9ab82643" providerId="ADAL" clId="{9A987900-7EAA-47AD-B6D9-2B81179D9E8F}" dt="2022-03-03T13:23:43.535" v="105" actId="27803"/>
          <ac:spMkLst>
            <pc:docMk/>
            <pc:sldMk cId="3118187305" sldId="278"/>
            <ac:spMk id="165" creationId="{74E5B941-318E-43F8-A23D-C14A1A17FE16}"/>
          </ac:spMkLst>
        </pc:spChg>
        <pc:spChg chg="mod">
          <ac:chgData name="TANIA GARRIDO RIFFO" userId="988852bb-ff3b-4753-a7d8-ef8c9ab82643" providerId="ADAL" clId="{9A987900-7EAA-47AD-B6D9-2B81179D9E8F}" dt="2022-03-03T13:23:43.535" v="105" actId="27803"/>
          <ac:spMkLst>
            <pc:docMk/>
            <pc:sldMk cId="3118187305" sldId="278"/>
            <ac:spMk id="166" creationId="{DA2E84EF-2044-4F2A-8E72-EF35F74CD70D}"/>
          </ac:spMkLst>
        </pc:spChg>
        <pc:spChg chg="mod">
          <ac:chgData name="TANIA GARRIDO RIFFO" userId="988852bb-ff3b-4753-a7d8-ef8c9ab82643" providerId="ADAL" clId="{9A987900-7EAA-47AD-B6D9-2B81179D9E8F}" dt="2022-03-03T13:23:43.535" v="105" actId="27803"/>
          <ac:spMkLst>
            <pc:docMk/>
            <pc:sldMk cId="3118187305" sldId="278"/>
            <ac:spMk id="167" creationId="{FF38216F-49DB-465E-8562-92A231CBE9AB}"/>
          </ac:spMkLst>
        </pc:spChg>
        <pc:spChg chg="mod">
          <ac:chgData name="TANIA GARRIDO RIFFO" userId="988852bb-ff3b-4753-a7d8-ef8c9ab82643" providerId="ADAL" clId="{9A987900-7EAA-47AD-B6D9-2B81179D9E8F}" dt="2022-03-03T13:23:43.535" v="105" actId="27803"/>
          <ac:spMkLst>
            <pc:docMk/>
            <pc:sldMk cId="3118187305" sldId="278"/>
            <ac:spMk id="168" creationId="{B6ECFA00-D159-404C-A763-B30A46CD298D}"/>
          </ac:spMkLst>
        </pc:spChg>
        <pc:spChg chg="mod">
          <ac:chgData name="TANIA GARRIDO RIFFO" userId="988852bb-ff3b-4753-a7d8-ef8c9ab82643" providerId="ADAL" clId="{9A987900-7EAA-47AD-B6D9-2B81179D9E8F}" dt="2022-03-03T13:23:43.535" v="105" actId="27803"/>
          <ac:spMkLst>
            <pc:docMk/>
            <pc:sldMk cId="3118187305" sldId="278"/>
            <ac:spMk id="169" creationId="{BA738BDA-FD00-4988-A31D-E8260C5726BE}"/>
          </ac:spMkLst>
        </pc:spChg>
        <pc:spChg chg="mod">
          <ac:chgData name="TANIA GARRIDO RIFFO" userId="988852bb-ff3b-4753-a7d8-ef8c9ab82643" providerId="ADAL" clId="{9A987900-7EAA-47AD-B6D9-2B81179D9E8F}" dt="2022-03-03T13:23:43.535" v="105" actId="27803"/>
          <ac:spMkLst>
            <pc:docMk/>
            <pc:sldMk cId="3118187305" sldId="278"/>
            <ac:spMk id="170" creationId="{8E36B17C-D36C-49AD-9515-63BCD53A380A}"/>
          </ac:spMkLst>
        </pc:spChg>
        <pc:spChg chg="mod">
          <ac:chgData name="TANIA GARRIDO RIFFO" userId="988852bb-ff3b-4753-a7d8-ef8c9ab82643" providerId="ADAL" clId="{9A987900-7EAA-47AD-B6D9-2B81179D9E8F}" dt="2022-03-03T13:23:43.535" v="105" actId="27803"/>
          <ac:spMkLst>
            <pc:docMk/>
            <pc:sldMk cId="3118187305" sldId="278"/>
            <ac:spMk id="171" creationId="{2C6692A9-C386-4953-837F-F5D92F678C57}"/>
          </ac:spMkLst>
        </pc:spChg>
        <pc:spChg chg="mod">
          <ac:chgData name="TANIA GARRIDO RIFFO" userId="988852bb-ff3b-4753-a7d8-ef8c9ab82643" providerId="ADAL" clId="{9A987900-7EAA-47AD-B6D9-2B81179D9E8F}" dt="2022-03-03T13:23:43.535" v="105" actId="27803"/>
          <ac:spMkLst>
            <pc:docMk/>
            <pc:sldMk cId="3118187305" sldId="278"/>
            <ac:spMk id="172" creationId="{3EA1730A-CA83-4232-A5E2-E0A15EEBFF5F}"/>
          </ac:spMkLst>
        </pc:spChg>
        <pc:spChg chg="mod">
          <ac:chgData name="TANIA GARRIDO RIFFO" userId="988852bb-ff3b-4753-a7d8-ef8c9ab82643" providerId="ADAL" clId="{9A987900-7EAA-47AD-B6D9-2B81179D9E8F}" dt="2022-03-03T13:23:43.535" v="105" actId="27803"/>
          <ac:spMkLst>
            <pc:docMk/>
            <pc:sldMk cId="3118187305" sldId="278"/>
            <ac:spMk id="173" creationId="{A0188899-DC2C-4FBE-9CA6-F2A3A51ED504}"/>
          </ac:spMkLst>
        </pc:spChg>
        <pc:spChg chg="mod">
          <ac:chgData name="TANIA GARRIDO RIFFO" userId="988852bb-ff3b-4753-a7d8-ef8c9ab82643" providerId="ADAL" clId="{9A987900-7EAA-47AD-B6D9-2B81179D9E8F}" dt="2022-03-03T13:23:43.535" v="105" actId="27803"/>
          <ac:spMkLst>
            <pc:docMk/>
            <pc:sldMk cId="3118187305" sldId="278"/>
            <ac:spMk id="174" creationId="{7534689F-B566-47B2-9CAF-F873C238DA66}"/>
          </ac:spMkLst>
        </pc:spChg>
        <pc:spChg chg="mod">
          <ac:chgData name="TANIA GARRIDO RIFFO" userId="988852bb-ff3b-4753-a7d8-ef8c9ab82643" providerId="ADAL" clId="{9A987900-7EAA-47AD-B6D9-2B81179D9E8F}" dt="2022-03-03T13:23:43.535" v="105" actId="27803"/>
          <ac:spMkLst>
            <pc:docMk/>
            <pc:sldMk cId="3118187305" sldId="278"/>
            <ac:spMk id="175" creationId="{164179DD-53C1-4588-B251-7BDEAC26D9E7}"/>
          </ac:spMkLst>
        </pc:spChg>
        <pc:spChg chg="mod">
          <ac:chgData name="TANIA GARRIDO RIFFO" userId="988852bb-ff3b-4753-a7d8-ef8c9ab82643" providerId="ADAL" clId="{9A987900-7EAA-47AD-B6D9-2B81179D9E8F}" dt="2022-03-03T13:23:49.404" v="106" actId="207"/>
          <ac:spMkLst>
            <pc:docMk/>
            <pc:sldMk cId="3118187305" sldId="278"/>
            <ac:spMk id="176" creationId="{837CE5C0-212C-4D8A-89F4-3810AD993760}"/>
          </ac:spMkLst>
        </pc:spChg>
        <pc:spChg chg="mod">
          <ac:chgData name="TANIA GARRIDO RIFFO" userId="988852bb-ff3b-4753-a7d8-ef8c9ab82643" providerId="ADAL" clId="{9A987900-7EAA-47AD-B6D9-2B81179D9E8F}" dt="2022-03-03T13:23:43.535" v="105" actId="27803"/>
          <ac:spMkLst>
            <pc:docMk/>
            <pc:sldMk cId="3118187305" sldId="278"/>
            <ac:spMk id="177" creationId="{32C85304-77A2-4708-AF91-AD64EEF3D514}"/>
          </ac:spMkLst>
        </pc:spChg>
        <pc:spChg chg="mod">
          <ac:chgData name="TANIA GARRIDO RIFFO" userId="988852bb-ff3b-4753-a7d8-ef8c9ab82643" providerId="ADAL" clId="{9A987900-7EAA-47AD-B6D9-2B81179D9E8F}" dt="2022-03-03T13:23:43.535" v="105" actId="27803"/>
          <ac:spMkLst>
            <pc:docMk/>
            <pc:sldMk cId="3118187305" sldId="278"/>
            <ac:spMk id="178" creationId="{62721B97-F46D-45F3-99CE-7B3BAC7CEF16}"/>
          </ac:spMkLst>
        </pc:spChg>
        <pc:spChg chg="mod">
          <ac:chgData name="TANIA GARRIDO RIFFO" userId="988852bb-ff3b-4753-a7d8-ef8c9ab82643" providerId="ADAL" clId="{9A987900-7EAA-47AD-B6D9-2B81179D9E8F}" dt="2022-03-03T13:23:43.535" v="105" actId="27803"/>
          <ac:spMkLst>
            <pc:docMk/>
            <pc:sldMk cId="3118187305" sldId="278"/>
            <ac:spMk id="179" creationId="{670B51FC-2261-450E-BA21-C8EE0777A52F}"/>
          </ac:spMkLst>
        </pc:spChg>
        <pc:spChg chg="mod">
          <ac:chgData name="TANIA GARRIDO RIFFO" userId="988852bb-ff3b-4753-a7d8-ef8c9ab82643" providerId="ADAL" clId="{9A987900-7EAA-47AD-B6D9-2B81179D9E8F}" dt="2022-03-03T13:23:43.535" v="105" actId="27803"/>
          <ac:spMkLst>
            <pc:docMk/>
            <pc:sldMk cId="3118187305" sldId="278"/>
            <ac:spMk id="180" creationId="{3DF6A8EC-940E-4E05-92C0-3B3167069FC0}"/>
          </ac:spMkLst>
        </pc:spChg>
        <pc:spChg chg="mod">
          <ac:chgData name="TANIA GARRIDO RIFFO" userId="988852bb-ff3b-4753-a7d8-ef8c9ab82643" providerId="ADAL" clId="{9A987900-7EAA-47AD-B6D9-2B81179D9E8F}" dt="2022-03-03T13:23:43.535" v="105" actId="27803"/>
          <ac:spMkLst>
            <pc:docMk/>
            <pc:sldMk cId="3118187305" sldId="278"/>
            <ac:spMk id="181" creationId="{3EB9A18F-B6AD-4F82-B323-05D1C2ABB9AB}"/>
          </ac:spMkLst>
        </pc:spChg>
        <pc:spChg chg="mod">
          <ac:chgData name="TANIA GARRIDO RIFFO" userId="988852bb-ff3b-4753-a7d8-ef8c9ab82643" providerId="ADAL" clId="{9A987900-7EAA-47AD-B6D9-2B81179D9E8F}" dt="2022-03-03T13:23:43.535" v="105" actId="27803"/>
          <ac:spMkLst>
            <pc:docMk/>
            <pc:sldMk cId="3118187305" sldId="278"/>
            <ac:spMk id="182" creationId="{E2759F61-591B-472B-9260-A636D90142A0}"/>
          </ac:spMkLst>
        </pc:spChg>
        <pc:spChg chg="mod">
          <ac:chgData name="TANIA GARRIDO RIFFO" userId="988852bb-ff3b-4753-a7d8-ef8c9ab82643" providerId="ADAL" clId="{9A987900-7EAA-47AD-B6D9-2B81179D9E8F}" dt="2022-03-03T13:23:43.535" v="105" actId="27803"/>
          <ac:spMkLst>
            <pc:docMk/>
            <pc:sldMk cId="3118187305" sldId="278"/>
            <ac:spMk id="183" creationId="{FE8C0CA4-673B-420C-8F6B-8BB8F05A0F4A}"/>
          </ac:spMkLst>
        </pc:spChg>
        <pc:spChg chg="mod">
          <ac:chgData name="TANIA GARRIDO RIFFO" userId="988852bb-ff3b-4753-a7d8-ef8c9ab82643" providerId="ADAL" clId="{9A987900-7EAA-47AD-B6D9-2B81179D9E8F}" dt="2022-03-03T13:23:43.535" v="105" actId="27803"/>
          <ac:spMkLst>
            <pc:docMk/>
            <pc:sldMk cId="3118187305" sldId="278"/>
            <ac:spMk id="184" creationId="{E21BB400-9AAB-4485-B9CE-7B764E0236A8}"/>
          </ac:spMkLst>
        </pc:spChg>
        <pc:spChg chg="mod">
          <ac:chgData name="TANIA GARRIDO RIFFO" userId="988852bb-ff3b-4753-a7d8-ef8c9ab82643" providerId="ADAL" clId="{9A987900-7EAA-47AD-B6D9-2B81179D9E8F}" dt="2022-03-03T13:23:43.535" v="105" actId="27803"/>
          <ac:spMkLst>
            <pc:docMk/>
            <pc:sldMk cId="3118187305" sldId="278"/>
            <ac:spMk id="185" creationId="{9E34A049-26F9-4F57-90B9-0CF7226FA1EA}"/>
          </ac:spMkLst>
        </pc:spChg>
        <pc:spChg chg="mod">
          <ac:chgData name="TANIA GARRIDO RIFFO" userId="988852bb-ff3b-4753-a7d8-ef8c9ab82643" providerId="ADAL" clId="{9A987900-7EAA-47AD-B6D9-2B81179D9E8F}" dt="2022-03-03T13:23:49.404" v="106" actId="207"/>
          <ac:spMkLst>
            <pc:docMk/>
            <pc:sldMk cId="3118187305" sldId="278"/>
            <ac:spMk id="186" creationId="{597FE693-690C-4EE1-8BD4-5D414569D186}"/>
          </ac:spMkLst>
        </pc:spChg>
        <pc:spChg chg="mod">
          <ac:chgData name="TANIA GARRIDO RIFFO" userId="988852bb-ff3b-4753-a7d8-ef8c9ab82643" providerId="ADAL" clId="{9A987900-7EAA-47AD-B6D9-2B81179D9E8F}" dt="2022-03-03T13:23:43.535" v="105" actId="27803"/>
          <ac:spMkLst>
            <pc:docMk/>
            <pc:sldMk cId="3118187305" sldId="278"/>
            <ac:spMk id="187" creationId="{2D6A99C4-F66E-4DF0-A300-E2E2FFE2A320}"/>
          </ac:spMkLst>
        </pc:spChg>
        <pc:spChg chg="mod">
          <ac:chgData name="TANIA GARRIDO RIFFO" userId="988852bb-ff3b-4753-a7d8-ef8c9ab82643" providerId="ADAL" clId="{9A987900-7EAA-47AD-B6D9-2B81179D9E8F}" dt="2022-03-03T13:23:43.535" v="105" actId="27803"/>
          <ac:spMkLst>
            <pc:docMk/>
            <pc:sldMk cId="3118187305" sldId="278"/>
            <ac:spMk id="188" creationId="{F0B53294-3F85-4E92-ACD8-004EF581895B}"/>
          </ac:spMkLst>
        </pc:spChg>
        <pc:spChg chg="mod">
          <ac:chgData name="TANIA GARRIDO RIFFO" userId="988852bb-ff3b-4753-a7d8-ef8c9ab82643" providerId="ADAL" clId="{9A987900-7EAA-47AD-B6D9-2B81179D9E8F}" dt="2022-03-03T13:23:43.535" v="105" actId="27803"/>
          <ac:spMkLst>
            <pc:docMk/>
            <pc:sldMk cId="3118187305" sldId="278"/>
            <ac:spMk id="189" creationId="{68C4278F-EFE1-49B2-A202-4085D8637B48}"/>
          </ac:spMkLst>
        </pc:spChg>
        <pc:spChg chg="mod">
          <ac:chgData name="TANIA GARRIDO RIFFO" userId="988852bb-ff3b-4753-a7d8-ef8c9ab82643" providerId="ADAL" clId="{9A987900-7EAA-47AD-B6D9-2B81179D9E8F}" dt="2022-03-03T13:23:43.535" v="105" actId="27803"/>
          <ac:spMkLst>
            <pc:docMk/>
            <pc:sldMk cId="3118187305" sldId="278"/>
            <ac:spMk id="190" creationId="{1C74FB24-60C7-4D81-AC29-D8F68E1AD2BA}"/>
          </ac:spMkLst>
        </pc:spChg>
        <pc:spChg chg="mod">
          <ac:chgData name="TANIA GARRIDO RIFFO" userId="988852bb-ff3b-4753-a7d8-ef8c9ab82643" providerId="ADAL" clId="{9A987900-7EAA-47AD-B6D9-2B81179D9E8F}" dt="2022-03-03T13:23:43.535" v="105" actId="27803"/>
          <ac:spMkLst>
            <pc:docMk/>
            <pc:sldMk cId="3118187305" sldId="278"/>
            <ac:spMk id="191" creationId="{E541BEA9-88D6-4321-B44B-C1F9E0332B19}"/>
          </ac:spMkLst>
        </pc:spChg>
        <pc:spChg chg="mod">
          <ac:chgData name="TANIA GARRIDO RIFFO" userId="988852bb-ff3b-4753-a7d8-ef8c9ab82643" providerId="ADAL" clId="{9A987900-7EAA-47AD-B6D9-2B81179D9E8F}" dt="2022-03-03T13:23:43.535" v="105" actId="27803"/>
          <ac:spMkLst>
            <pc:docMk/>
            <pc:sldMk cId="3118187305" sldId="278"/>
            <ac:spMk id="192" creationId="{A563972D-8421-4647-89D0-424AB25E45B3}"/>
          </ac:spMkLst>
        </pc:spChg>
        <pc:spChg chg="mod">
          <ac:chgData name="TANIA GARRIDO RIFFO" userId="988852bb-ff3b-4753-a7d8-ef8c9ab82643" providerId="ADAL" clId="{9A987900-7EAA-47AD-B6D9-2B81179D9E8F}" dt="2022-03-03T13:23:43.535" v="105" actId="27803"/>
          <ac:spMkLst>
            <pc:docMk/>
            <pc:sldMk cId="3118187305" sldId="278"/>
            <ac:spMk id="193" creationId="{9624E8D9-FDF5-43A1-9B6F-136B9C2448FC}"/>
          </ac:spMkLst>
        </pc:spChg>
        <pc:spChg chg="mod">
          <ac:chgData name="TANIA GARRIDO RIFFO" userId="988852bb-ff3b-4753-a7d8-ef8c9ab82643" providerId="ADAL" clId="{9A987900-7EAA-47AD-B6D9-2B81179D9E8F}" dt="2022-03-03T13:23:43.535" v="105" actId="27803"/>
          <ac:spMkLst>
            <pc:docMk/>
            <pc:sldMk cId="3118187305" sldId="278"/>
            <ac:spMk id="194" creationId="{32E05064-2607-4DF7-BCE8-F324306AB7B3}"/>
          </ac:spMkLst>
        </pc:spChg>
        <pc:spChg chg="mod">
          <ac:chgData name="TANIA GARRIDO RIFFO" userId="988852bb-ff3b-4753-a7d8-ef8c9ab82643" providerId="ADAL" clId="{9A987900-7EAA-47AD-B6D9-2B81179D9E8F}" dt="2022-03-03T13:23:43.535" v="105" actId="27803"/>
          <ac:spMkLst>
            <pc:docMk/>
            <pc:sldMk cId="3118187305" sldId="278"/>
            <ac:spMk id="195" creationId="{55DECF62-2DE1-4932-A7A1-DEBC96721884}"/>
          </ac:spMkLst>
        </pc:spChg>
        <pc:spChg chg="mod">
          <ac:chgData name="TANIA GARRIDO RIFFO" userId="988852bb-ff3b-4753-a7d8-ef8c9ab82643" providerId="ADAL" clId="{9A987900-7EAA-47AD-B6D9-2B81179D9E8F}" dt="2022-03-03T13:23:43.535" v="105" actId="27803"/>
          <ac:spMkLst>
            <pc:docMk/>
            <pc:sldMk cId="3118187305" sldId="278"/>
            <ac:spMk id="196" creationId="{1E37E591-9E7F-4DD5-8F21-CFC1C612A722}"/>
          </ac:spMkLst>
        </pc:spChg>
        <pc:spChg chg="mod">
          <ac:chgData name="TANIA GARRIDO RIFFO" userId="988852bb-ff3b-4753-a7d8-ef8c9ab82643" providerId="ADAL" clId="{9A987900-7EAA-47AD-B6D9-2B81179D9E8F}" dt="2022-03-03T13:23:43.535" v="105" actId="27803"/>
          <ac:spMkLst>
            <pc:docMk/>
            <pc:sldMk cId="3118187305" sldId="278"/>
            <ac:spMk id="197" creationId="{396AECE8-727D-42B4-A521-1ADA5A14AFD7}"/>
          </ac:spMkLst>
        </pc:spChg>
        <pc:spChg chg="mod">
          <ac:chgData name="TANIA GARRIDO RIFFO" userId="988852bb-ff3b-4753-a7d8-ef8c9ab82643" providerId="ADAL" clId="{9A987900-7EAA-47AD-B6D9-2B81179D9E8F}" dt="2022-03-03T13:23:43.535" v="105" actId="27803"/>
          <ac:spMkLst>
            <pc:docMk/>
            <pc:sldMk cId="3118187305" sldId="278"/>
            <ac:spMk id="198" creationId="{3BA66066-C7E8-4278-9DF0-520C1273D940}"/>
          </ac:spMkLst>
        </pc:spChg>
        <pc:spChg chg="mod">
          <ac:chgData name="TANIA GARRIDO RIFFO" userId="988852bb-ff3b-4753-a7d8-ef8c9ab82643" providerId="ADAL" clId="{9A987900-7EAA-47AD-B6D9-2B81179D9E8F}" dt="2022-03-03T13:23:43.535" v="105" actId="27803"/>
          <ac:spMkLst>
            <pc:docMk/>
            <pc:sldMk cId="3118187305" sldId="278"/>
            <ac:spMk id="199" creationId="{2A1AA45A-FC3B-4739-81CE-518E1BC2F957}"/>
          </ac:spMkLst>
        </pc:spChg>
        <pc:spChg chg="mod">
          <ac:chgData name="TANIA GARRIDO RIFFO" userId="988852bb-ff3b-4753-a7d8-ef8c9ab82643" providerId="ADAL" clId="{9A987900-7EAA-47AD-B6D9-2B81179D9E8F}" dt="2022-03-03T13:23:43.535" v="105" actId="27803"/>
          <ac:spMkLst>
            <pc:docMk/>
            <pc:sldMk cId="3118187305" sldId="278"/>
            <ac:spMk id="200" creationId="{99E15613-0848-4500-A34F-670F9733F769}"/>
          </ac:spMkLst>
        </pc:spChg>
        <pc:spChg chg="mod">
          <ac:chgData name="TANIA GARRIDO RIFFO" userId="988852bb-ff3b-4753-a7d8-ef8c9ab82643" providerId="ADAL" clId="{9A987900-7EAA-47AD-B6D9-2B81179D9E8F}" dt="2022-03-03T13:23:43.535" v="105" actId="27803"/>
          <ac:spMkLst>
            <pc:docMk/>
            <pc:sldMk cId="3118187305" sldId="278"/>
            <ac:spMk id="201" creationId="{DA47E1E4-9303-4EA7-BA37-A7D08DD1D1FD}"/>
          </ac:spMkLst>
        </pc:spChg>
        <pc:spChg chg="mod">
          <ac:chgData name="TANIA GARRIDO RIFFO" userId="988852bb-ff3b-4753-a7d8-ef8c9ab82643" providerId="ADAL" clId="{9A987900-7EAA-47AD-B6D9-2B81179D9E8F}" dt="2022-03-03T13:23:43.535" v="105" actId="27803"/>
          <ac:spMkLst>
            <pc:docMk/>
            <pc:sldMk cId="3118187305" sldId="278"/>
            <ac:spMk id="202" creationId="{606E16EE-DB03-416C-B241-4239EC146A17}"/>
          </ac:spMkLst>
        </pc:spChg>
        <pc:spChg chg="mod">
          <ac:chgData name="TANIA GARRIDO RIFFO" userId="988852bb-ff3b-4753-a7d8-ef8c9ab82643" providerId="ADAL" clId="{9A987900-7EAA-47AD-B6D9-2B81179D9E8F}" dt="2022-03-03T13:23:43.535" v="105" actId="27803"/>
          <ac:spMkLst>
            <pc:docMk/>
            <pc:sldMk cId="3118187305" sldId="278"/>
            <ac:spMk id="203" creationId="{1377AC5D-5674-45B4-8B6F-ECF606AB95B3}"/>
          </ac:spMkLst>
        </pc:spChg>
        <pc:spChg chg="mod">
          <ac:chgData name="TANIA GARRIDO RIFFO" userId="988852bb-ff3b-4753-a7d8-ef8c9ab82643" providerId="ADAL" clId="{9A987900-7EAA-47AD-B6D9-2B81179D9E8F}" dt="2022-03-03T13:23:43.535" v="105" actId="27803"/>
          <ac:spMkLst>
            <pc:docMk/>
            <pc:sldMk cId="3118187305" sldId="278"/>
            <ac:spMk id="204" creationId="{C073FBA4-E4D5-4C02-8D68-4CA9C05DFA7C}"/>
          </ac:spMkLst>
        </pc:spChg>
        <pc:spChg chg="mod">
          <ac:chgData name="TANIA GARRIDO RIFFO" userId="988852bb-ff3b-4753-a7d8-ef8c9ab82643" providerId="ADAL" clId="{9A987900-7EAA-47AD-B6D9-2B81179D9E8F}" dt="2022-03-03T13:23:43.535" v="105" actId="27803"/>
          <ac:spMkLst>
            <pc:docMk/>
            <pc:sldMk cId="3118187305" sldId="278"/>
            <ac:spMk id="205" creationId="{15F47DA8-E8A6-435A-81BD-2FED61841726}"/>
          </ac:spMkLst>
        </pc:spChg>
        <pc:spChg chg="mod">
          <ac:chgData name="TANIA GARRIDO RIFFO" userId="988852bb-ff3b-4753-a7d8-ef8c9ab82643" providerId="ADAL" clId="{9A987900-7EAA-47AD-B6D9-2B81179D9E8F}" dt="2022-03-03T13:23:43.535" v="105" actId="27803"/>
          <ac:spMkLst>
            <pc:docMk/>
            <pc:sldMk cId="3118187305" sldId="278"/>
            <ac:spMk id="206" creationId="{19997C83-1689-42D3-B849-972017A40E49}"/>
          </ac:spMkLst>
        </pc:spChg>
        <pc:spChg chg="mod">
          <ac:chgData name="TANIA GARRIDO RIFFO" userId="988852bb-ff3b-4753-a7d8-ef8c9ab82643" providerId="ADAL" clId="{9A987900-7EAA-47AD-B6D9-2B81179D9E8F}" dt="2022-03-03T13:23:43.535" v="105" actId="27803"/>
          <ac:spMkLst>
            <pc:docMk/>
            <pc:sldMk cId="3118187305" sldId="278"/>
            <ac:spMk id="207" creationId="{53A19773-DCBA-4189-82FB-F41C490723F1}"/>
          </ac:spMkLst>
        </pc:spChg>
        <pc:spChg chg="mod">
          <ac:chgData name="TANIA GARRIDO RIFFO" userId="988852bb-ff3b-4753-a7d8-ef8c9ab82643" providerId="ADAL" clId="{9A987900-7EAA-47AD-B6D9-2B81179D9E8F}" dt="2022-03-03T13:23:43.535" v="105" actId="27803"/>
          <ac:spMkLst>
            <pc:docMk/>
            <pc:sldMk cId="3118187305" sldId="278"/>
            <ac:spMk id="208" creationId="{7099F81F-2892-44E0-9A1C-BB540087520B}"/>
          </ac:spMkLst>
        </pc:spChg>
        <pc:spChg chg="mod">
          <ac:chgData name="TANIA GARRIDO RIFFO" userId="988852bb-ff3b-4753-a7d8-ef8c9ab82643" providerId="ADAL" clId="{9A987900-7EAA-47AD-B6D9-2B81179D9E8F}" dt="2022-03-03T13:23:43.535" v="105" actId="27803"/>
          <ac:spMkLst>
            <pc:docMk/>
            <pc:sldMk cId="3118187305" sldId="278"/>
            <ac:spMk id="209" creationId="{8016F341-8FD2-44F2-A2A3-491E41572308}"/>
          </ac:spMkLst>
        </pc:spChg>
        <pc:spChg chg="mod">
          <ac:chgData name="TANIA GARRIDO RIFFO" userId="988852bb-ff3b-4753-a7d8-ef8c9ab82643" providerId="ADAL" clId="{9A987900-7EAA-47AD-B6D9-2B81179D9E8F}" dt="2022-03-03T13:23:43.535" v="105" actId="27803"/>
          <ac:spMkLst>
            <pc:docMk/>
            <pc:sldMk cId="3118187305" sldId="278"/>
            <ac:spMk id="210" creationId="{CE374722-0837-4CFE-BA47-D9CDFD6C5BE6}"/>
          </ac:spMkLst>
        </pc:spChg>
        <pc:spChg chg="mod">
          <ac:chgData name="TANIA GARRIDO RIFFO" userId="988852bb-ff3b-4753-a7d8-ef8c9ab82643" providerId="ADAL" clId="{9A987900-7EAA-47AD-B6D9-2B81179D9E8F}" dt="2022-03-03T13:23:43.535" v="105" actId="27803"/>
          <ac:spMkLst>
            <pc:docMk/>
            <pc:sldMk cId="3118187305" sldId="278"/>
            <ac:spMk id="211" creationId="{193ECDC1-95A7-4345-A2D4-CCAB0A0C0E59}"/>
          </ac:spMkLst>
        </pc:spChg>
        <pc:spChg chg="mod">
          <ac:chgData name="TANIA GARRIDO RIFFO" userId="988852bb-ff3b-4753-a7d8-ef8c9ab82643" providerId="ADAL" clId="{9A987900-7EAA-47AD-B6D9-2B81179D9E8F}" dt="2022-03-03T13:23:43.535" v="105" actId="27803"/>
          <ac:spMkLst>
            <pc:docMk/>
            <pc:sldMk cId="3118187305" sldId="278"/>
            <ac:spMk id="212" creationId="{FED994EE-D07E-422B-8FB7-B6FBA7C036F8}"/>
          </ac:spMkLst>
        </pc:spChg>
        <pc:spChg chg="mod">
          <ac:chgData name="TANIA GARRIDO RIFFO" userId="988852bb-ff3b-4753-a7d8-ef8c9ab82643" providerId="ADAL" clId="{9A987900-7EAA-47AD-B6D9-2B81179D9E8F}" dt="2022-03-03T13:23:43.535" v="105" actId="27803"/>
          <ac:spMkLst>
            <pc:docMk/>
            <pc:sldMk cId="3118187305" sldId="278"/>
            <ac:spMk id="213" creationId="{1681331F-265A-4A50-A6E3-C06B1B84F80C}"/>
          </ac:spMkLst>
        </pc:spChg>
        <pc:spChg chg="mod">
          <ac:chgData name="TANIA GARRIDO RIFFO" userId="988852bb-ff3b-4753-a7d8-ef8c9ab82643" providerId="ADAL" clId="{9A987900-7EAA-47AD-B6D9-2B81179D9E8F}" dt="2022-03-03T13:23:43.535" v="105" actId="27803"/>
          <ac:spMkLst>
            <pc:docMk/>
            <pc:sldMk cId="3118187305" sldId="278"/>
            <ac:spMk id="214" creationId="{991B90BD-EE57-4F48-8DA9-280308CD8684}"/>
          </ac:spMkLst>
        </pc:spChg>
        <pc:spChg chg="mod">
          <ac:chgData name="TANIA GARRIDO RIFFO" userId="988852bb-ff3b-4753-a7d8-ef8c9ab82643" providerId="ADAL" clId="{9A987900-7EAA-47AD-B6D9-2B81179D9E8F}" dt="2022-03-03T13:23:43.535" v="105" actId="27803"/>
          <ac:spMkLst>
            <pc:docMk/>
            <pc:sldMk cId="3118187305" sldId="278"/>
            <ac:spMk id="215" creationId="{F0BE17F8-28C6-4794-852E-C8A39B61571E}"/>
          </ac:spMkLst>
        </pc:spChg>
        <pc:spChg chg="mod">
          <ac:chgData name="TANIA GARRIDO RIFFO" userId="988852bb-ff3b-4753-a7d8-ef8c9ab82643" providerId="ADAL" clId="{9A987900-7EAA-47AD-B6D9-2B81179D9E8F}" dt="2022-03-03T13:23:43.535" v="105" actId="27803"/>
          <ac:spMkLst>
            <pc:docMk/>
            <pc:sldMk cId="3118187305" sldId="278"/>
            <ac:spMk id="216" creationId="{126DD906-76C4-4DD9-944E-E96E2145D8CC}"/>
          </ac:spMkLst>
        </pc:spChg>
        <pc:spChg chg="mod">
          <ac:chgData name="TANIA GARRIDO RIFFO" userId="988852bb-ff3b-4753-a7d8-ef8c9ab82643" providerId="ADAL" clId="{9A987900-7EAA-47AD-B6D9-2B81179D9E8F}" dt="2022-03-03T13:23:43.535" v="105" actId="27803"/>
          <ac:spMkLst>
            <pc:docMk/>
            <pc:sldMk cId="3118187305" sldId="278"/>
            <ac:spMk id="217" creationId="{1D9B1B3C-7C80-4433-8B15-A77C3428702E}"/>
          </ac:spMkLst>
        </pc:spChg>
        <pc:spChg chg="mod">
          <ac:chgData name="TANIA GARRIDO RIFFO" userId="988852bb-ff3b-4753-a7d8-ef8c9ab82643" providerId="ADAL" clId="{9A987900-7EAA-47AD-B6D9-2B81179D9E8F}" dt="2022-03-03T13:23:43.535" v="105" actId="27803"/>
          <ac:spMkLst>
            <pc:docMk/>
            <pc:sldMk cId="3118187305" sldId="278"/>
            <ac:spMk id="218" creationId="{77C1B696-1223-466C-9082-82A15C92EF88}"/>
          </ac:spMkLst>
        </pc:spChg>
        <pc:spChg chg="mod">
          <ac:chgData name="TANIA GARRIDO RIFFO" userId="988852bb-ff3b-4753-a7d8-ef8c9ab82643" providerId="ADAL" clId="{9A987900-7EAA-47AD-B6D9-2B81179D9E8F}" dt="2022-03-03T13:23:43.535" v="105" actId="27803"/>
          <ac:spMkLst>
            <pc:docMk/>
            <pc:sldMk cId="3118187305" sldId="278"/>
            <ac:spMk id="219" creationId="{3C29C3B7-D5E9-43B4-9E20-220572D5E280}"/>
          </ac:spMkLst>
        </pc:spChg>
        <pc:spChg chg="mod">
          <ac:chgData name="TANIA GARRIDO RIFFO" userId="988852bb-ff3b-4753-a7d8-ef8c9ab82643" providerId="ADAL" clId="{9A987900-7EAA-47AD-B6D9-2B81179D9E8F}" dt="2022-03-03T13:23:43.535" v="105" actId="27803"/>
          <ac:spMkLst>
            <pc:docMk/>
            <pc:sldMk cId="3118187305" sldId="278"/>
            <ac:spMk id="220" creationId="{2CFB2A42-1EF4-4B2A-9A2F-977FACAA40C3}"/>
          </ac:spMkLst>
        </pc:spChg>
        <pc:spChg chg="mod">
          <ac:chgData name="TANIA GARRIDO RIFFO" userId="988852bb-ff3b-4753-a7d8-ef8c9ab82643" providerId="ADAL" clId="{9A987900-7EAA-47AD-B6D9-2B81179D9E8F}" dt="2022-03-03T13:23:43.535" v="105" actId="27803"/>
          <ac:spMkLst>
            <pc:docMk/>
            <pc:sldMk cId="3118187305" sldId="278"/>
            <ac:spMk id="221" creationId="{EB1F0AA5-B3BC-4B8A-A9EF-D3E0F776C7F3}"/>
          </ac:spMkLst>
        </pc:spChg>
        <pc:spChg chg="mod">
          <ac:chgData name="TANIA GARRIDO RIFFO" userId="988852bb-ff3b-4753-a7d8-ef8c9ab82643" providerId="ADAL" clId="{9A987900-7EAA-47AD-B6D9-2B81179D9E8F}" dt="2022-03-03T13:23:43.535" v="105" actId="27803"/>
          <ac:spMkLst>
            <pc:docMk/>
            <pc:sldMk cId="3118187305" sldId="278"/>
            <ac:spMk id="222" creationId="{01C3DC48-3642-4870-9D45-F3B549FE9BD2}"/>
          </ac:spMkLst>
        </pc:spChg>
        <pc:spChg chg="mod">
          <ac:chgData name="TANIA GARRIDO RIFFO" userId="988852bb-ff3b-4753-a7d8-ef8c9ab82643" providerId="ADAL" clId="{9A987900-7EAA-47AD-B6D9-2B81179D9E8F}" dt="2022-03-03T13:23:43.535" v="105" actId="27803"/>
          <ac:spMkLst>
            <pc:docMk/>
            <pc:sldMk cId="3118187305" sldId="278"/>
            <ac:spMk id="223" creationId="{61E133EC-74D0-4E1B-B52C-CF73B55AA529}"/>
          </ac:spMkLst>
        </pc:spChg>
        <pc:spChg chg="mod">
          <ac:chgData name="TANIA GARRIDO RIFFO" userId="988852bb-ff3b-4753-a7d8-ef8c9ab82643" providerId="ADAL" clId="{9A987900-7EAA-47AD-B6D9-2B81179D9E8F}" dt="2022-03-03T13:23:43.535" v="105" actId="27803"/>
          <ac:spMkLst>
            <pc:docMk/>
            <pc:sldMk cId="3118187305" sldId="278"/>
            <ac:spMk id="224" creationId="{3022FB74-D434-492D-9614-15200A557C48}"/>
          </ac:spMkLst>
        </pc:spChg>
        <pc:spChg chg="mod">
          <ac:chgData name="TANIA GARRIDO RIFFO" userId="988852bb-ff3b-4753-a7d8-ef8c9ab82643" providerId="ADAL" clId="{9A987900-7EAA-47AD-B6D9-2B81179D9E8F}" dt="2022-03-03T13:23:43.535" v="105" actId="27803"/>
          <ac:spMkLst>
            <pc:docMk/>
            <pc:sldMk cId="3118187305" sldId="278"/>
            <ac:spMk id="225" creationId="{12F8E316-5C20-4CDA-AC4B-0161CE387D2D}"/>
          </ac:spMkLst>
        </pc:spChg>
        <pc:spChg chg="mod">
          <ac:chgData name="TANIA GARRIDO RIFFO" userId="988852bb-ff3b-4753-a7d8-ef8c9ab82643" providerId="ADAL" clId="{9A987900-7EAA-47AD-B6D9-2B81179D9E8F}" dt="2022-03-03T13:23:43.535" v="105" actId="27803"/>
          <ac:spMkLst>
            <pc:docMk/>
            <pc:sldMk cId="3118187305" sldId="278"/>
            <ac:spMk id="226" creationId="{E37EC29A-1E84-4436-A025-6AAC7D6033C9}"/>
          </ac:spMkLst>
        </pc:spChg>
        <pc:spChg chg="mod">
          <ac:chgData name="TANIA GARRIDO RIFFO" userId="988852bb-ff3b-4753-a7d8-ef8c9ab82643" providerId="ADAL" clId="{9A987900-7EAA-47AD-B6D9-2B81179D9E8F}" dt="2022-03-03T13:23:43.535" v="105" actId="27803"/>
          <ac:spMkLst>
            <pc:docMk/>
            <pc:sldMk cId="3118187305" sldId="278"/>
            <ac:spMk id="227" creationId="{9197B8EA-7E40-45DA-8A02-F525D244AF66}"/>
          </ac:spMkLst>
        </pc:spChg>
        <pc:grpChg chg="del mod">
          <ac:chgData name="TANIA GARRIDO RIFFO" userId="988852bb-ff3b-4753-a7d8-ef8c9ab82643" providerId="ADAL" clId="{9A987900-7EAA-47AD-B6D9-2B81179D9E8F}" dt="2022-03-03T13:23:43.535" v="105" actId="27803"/>
          <ac:grpSpMkLst>
            <pc:docMk/>
            <pc:sldMk cId="3118187305" sldId="278"/>
            <ac:grpSpMk id="2" creationId="{78553EFB-598F-425F-B2B3-25103B86C315}"/>
          </ac:grpSpMkLst>
        </pc:grpChg>
        <pc:grpChg chg="mod">
          <ac:chgData name="TANIA GARRIDO RIFFO" userId="988852bb-ff3b-4753-a7d8-ef8c9ab82643" providerId="ADAL" clId="{9A987900-7EAA-47AD-B6D9-2B81179D9E8F}" dt="2022-03-03T13:24:01.570" v="107" actId="164"/>
          <ac:grpSpMkLst>
            <pc:docMk/>
            <pc:sldMk cId="3118187305" sldId="278"/>
            <ac:grpSpMk id="7" creationId="{410AF629-1C88-48F2-B59E-28303EB8104F}"/>
          </ac:grpSpMkLst>
        </pc:grpChg>
        <pc:grpChg chg="add del mod">
          <ac:chgData name="TANIA GARRIDO RIFFO" userId="988852bb-ff3b-4753-a7d8-ef8c9ab82643" providerId="ADAL" clId="{9A987900-7EAA-47AD-B6D9-2B81179D9E8F}" dt="2022-03-03T13:23:11.850" v="99" actId="478"/>
          <ac:grpSpMkLst>
            <pc:docMk/>
            <pc:sldMk cId="3118187305" sldId="278"/>
            <ac:grpSpMk id="15" creationId="{BB1BB491-0369-4C99-90FF-B37BD06A23AB}"/>
          </ac:grpSpMkLst>
        </pc:grpChg>
        <pc:grpChg chg="mod">
          <ac:chgData name="TANIA GARRIDO RIFFO" userId="988852bb-ff3b-4753-a7d8-ef8c9ab82643" providerId="ADAL" clId="{9A987900-7EAA-47AD-B6D9-2B81179D9E8F}" dt="2022-03-03T13:20:31.568" v="65"/>
          <ac:grpSpMkLst>
            <pc:docMk/>
            <pc:sldMk cId="3118187305" sldId="278"/>
            <ac:grpSpMk id="16" creationId="{1D7171A8-4E59-4A5B-AC6F-08E3591BABC6}"/>
          </ac:grpSpMkLst>
        </pc:grpChg>
        <pc:grpChg chg="mod">
          <ac:chgData name="TANIA GARRIDO RIFFO" userId="988852bb-ff3b-4753-a7d8-ef8c9ab82643" providerId="ADAL" clId="{9A987900-7EAA-47AD-B6D9-2B81179D9E8F}" dt="2022-03-03T13:20:31.568" v="65"/>
          <ac:grpSpMkLst>
            <pc:docMk/>
            <pc:sldMk cId="3118187305" sldId="278"/>
            <ac:grpSpMk id="17" creationId="{EF806D32-951A-49A4-B783-ED17D9925495}"/>
          </ac:grpSpMkLst>
        </pc:grpChg>
        <pc:grpChg chg="mod">
          <ac:chgData name="TANIA GARRIDO RIFFO" userId="988852bb-ff3b-4753-a7d8-ef8c9ab82643" providerId="ADAL" clId="{9A987900-7EAA-47AD-B6D9-2B81179D9E8F}" dt="2022-03-03T13:24:01.570" v="107" actId="164"/>
          <ac:grpSpMkLst>
            <pc:docMk/>
            <pc:sldMk cId="3118187305" sldId="278"/>
            <ac:grpSpMk id="145" creationId="{FF5977F1-B429-4BD2-AA8E-A0EB171C0E53}"/>
          </ac:grpSpMkLst>
        </pc:grpChg>
        <pc:grpChg chg="add mod">
          <ac:chgData name="TANIA GARRIDO RIFFO" userId="988852bb-ff3b-4753-a7d8-ef8c9ab82643" providerId="ADAL" clId="{9A987900-7EAA-47AD-B6D9-2B81179D9E8F}" dt="2022-03-03T13:24:01.570" v="107" actId="164"/>
          <ac:grpSpMkLst>
            <pc:docMk/>
            <pc:sldMk cId="3118187305" sldId="278"/>
            <ac:grpSpMk id="228" creationId="{11090F4D-94B7-48FF-90AE-EFD1DB9D1A2A}"/>
          </ac:grpSpMkLst>
        </pc:grpChg>
        <pc:graphicFrameChg chg="add del">
          <ac:chgData name="TANIA GARRIDO RIFFO" userId="988852bb-ff3b-4753-a7d8-ef8c9ab82643" providerId="ADAL" clId="{9A987900-7EAA-47AD-B6D9-2B81179D9E8F}" dt="2022-03-03T13:23:10.022" v="97" actId="478"/>
          <ac:graphicFrameMkLst>
            <pc:docMk/>
            <pc:sldMk cId="3118187305" sldId="278"/>
            <ac:graphicFrameMk id="12" creationId="{F502F301-9523-49BA-80F3-646F6D47666B}"/>
          </ac:graphicFrameMkLst>
        </pc:graphicFrameChg>
        <pc:picChg chg="del">
          <ac:chgData name="TANIA GARRIDO RIFFO" userId="988852bb-ff3b-4753-a7d8-ef8c9ab82643" providerId="ADAL" clId="{9A987900-7EAA-47AD-B6D9-2B81179D9E8F}" dt="2022-03-03T13:20:29.547" v="62" actId="478"/>
          <ac:picMkLst>
            <pc:docMk/>
            <pc:sldMk cId="3118187305" sldId="278"/>
            <ac:picMk id="8" creationId="{009E53FE-0D83-43DE-B9B1-EC67177FCE0E}"/>
          </ac:picMkLst>
        </pc:picChg>
        <pc:picChg chg="del">
          <ac:chgData name="TANIA GARRIDO RIFFO" userId="988852bb-ff3b-4753-a7d8-ef8c9ab82643" providerId="ADAL" clId="{9A987900-7EAA-47AD-B6D9-2B81179D9E8F}" dt="2022-03-03T13:20:29.098" v="61" actId="478"/>
          <ac:picMkLst>
            <pc:docMk/>
            <pc:sldMk cId="3118187305" sldId="278"/>
            <ac:picMk id="9" creationId="{5ED08892-8F89-4871-9BE5-D3A1DB039D45}"/>
          </ac:picMkLst>
        </pc:picChg>
        <pc:picChg chg="del">
          <ac:chgData name="TANIA GARRIDO RIFFO" userId="988852bb-ff3b-4753-a7d8-ef8c9ab82643" providerId="ADAL" clId="{9A987900-7EAA-47AD-B6D9-2B81179D9E8F}" dt="2022-03-03T13:20:30.550" v="64" actId="478"/>
          <ac:picMkLst>
            <pc:docMk/>
            <pc:sldMk cId="3118187305" sldId="278"/>
            <ac:picMk id="10" creationId="{F0B4B4FB-5BE5-4989-B46C-49CE0A22638E}"/>
          </ac:picMkLst>
        </pc:picChg>
        <pc:picChg chg="del">
          <ac:chgData name="TANIA GARRIDO RIFFO" userId="988852bb-ff3b-4753-a7d8-ef8c9ab82643" providerId="ADAL" clId="{9A987900-7EAA-47AD-B6D9-2B81179D9E8F}" dt="2022-03-03T13:20:30.063" v="63" actId="478"/>
          <ac:picMkLst>
            <pc:docMk/>
            <pc:sldMk cId="3118187305" sldId="278"/>
            <ac:picMk id="11" creationId="{B07A412E-67F5-422F-8798-1413333E8568}"/>
          </ac:picMkLst>
        </pc:picChg>
        <pc:picChg chg="add del mod">
          <ac:chgData name="TANIA GARRIDO RIFFO" userId="988852bb-ff3b-4753-a7d8-ef8c9ab82643" providerId="ADAL" clId="{9A987900-7EAA-47AD-B6D9-2B81179D9E8F}" dt="2022-03-03T13:23:43.535" v="105" actId="27803"/>
          <ac:picMkLst>
            <pc:docMk/>
            <pc:sldMk cId="3118187305" sldId="278"/>
            <ac:picMk id="136" creationId="{2AB9E85B-6A7C-41C8-8DDA-F3E790CE6334}"/>
          </ac:picMkLst>
        </pc:picChg>
      </pc:sldChg>
      <pc:sldChg chg="addSp delSp modSp add del mod modClrScheme chgLayout">
        <pc:chgData name="TANIA GARRIDO RIFFO" userId="988852bb-ff3b-4753-a7d8-ef8c9ab82643" providerId="ADAL" clId="{9A987900-7EAA-47AD-B6D9-2B81179D9E8F}" dt="2022-03-03T13:30:49.058" v="133" actId="478"/>
        <pc:sldMkLst>
          <pc:docMk/>
          <pc:sldMk cId="1864988462" sldId="279"/>
        </pc:sldMkLst>
        <pc:spChg chg="mod ord">
          <ac:chgData name="TANIA GARRIDO RIFFO" userId="988852bb-ff3b-4753-a7d8-ef8c9ab82643" providerId="ADAL" clId="{9A987900-7EAA-47AD-B6D9-2B81179D9E8F}" dt="2022-03-03T13:28:43.014" v="112" actId="700"/>
          <ac:spMkLst>
            <pc:docMk/>
            <pc:sldMk cId="1864988462" sldId="279"/>
            <ac:spMk id="2" creationId="{FEB682EA-56D1-485F-A98B-577965D81C7D}"/>
          </ac:spMkLst>
        </pc:spChg>
        <pc:spChg chg="mod ord">
          <ac:chgData name="TANIA GARRIDO RIFFO" userId="988852bb-ff3b-4753-a7d8-ef8c9ab82643" providerId="ADAL" clId="{9A987900-7EAA-47AD-B6D9-2B81179D9E8F}" dt="2022-03-03T13:28:43.014" v="112" actId="700"/>
          <ac:spMkLst>
            <pc:docMk/>
            <pc:sldMk cId="1864988462" sldId="279"/>
            <ac:spMk id="3" creationId="{3B17D545-2059-445C-A261-6D9E2E529F00}"/>
          </ac:spMkLst>
        </pc:spChg>
        <pc:spChg chg="mod ord">
          <ac:chgData name="TANIA GARRIDO RIFFO" userId="988852bb-ff3b-4753-a7d8-ef8c9ab82643" providerId="ADAL" clId="{9A987900-7EAA-47AD-B6D9-2B81179D9E8F}" dt="2022-03-03T13:28:43.014" v="112" actId="700"/>
          <ac:spMkLst>
            <pc:docMk/>
            <pc:sldMk cId="1864988462" sldId="279"/>
            <ac:spMk id="4" creationId="{05264170-62D5-423A-B9EF-827629E8845A}"/>
          </ac:spMkLst>
        </pc:spChg>
        <pc:spChg chg="add del mod ord">
          <ac:chgData name="TANIA GARRIDO RIFFO" userId="988852bb-ff3b-4753-a7d8-ef8c9ab82643" providerId="ADAL" clId="{9A987900-7EAA-47AD-B6D9-2B81179D9E8F}" dt="2022-03-03T13:28:45.578" v="113" actId="478"/>
          <ac:spMkLst>
            <pc:docMk/>
            <pc:sldMk cId="1864988462" sldId="279"/>
            <ac:spMk id="5" creationId="{B542FDB8-74FF-433D-BEA4-969EC1889280}"/>
          </ac:spMkLst>
        </pc:spChg>
        <pc:spChg chg="add mod ord">
          <ac:chgData name="TANIA GARRIDO RIFFO" userId="988852bb-ff3b-4753-a7d8-ef8c9ab82643" providerId="ADAL" clId="{9A987900-7EAA-47AD-B6D9-2B81179D9E8F}" dt="2022-03-03T13:29:17.256" v="117" actId="167"/>
          <ac:spMkLst>
            <pc:docMk/>
            <pc:sldMk cId="1864988462" sldId="279"/>
            <ac:spMk id="8" creationId="{8D498990-7622-4F9A-8151-2B686B6B0773}"/>
          </ac:spMkLst>
        </pc:spChg>
        <pc:spChg chg="del">
          <ac:chgData name="TANIA GARRIDO RIFFO" userId="988852bb-ff3b-4753-a7d8-ef8c9ab82643" providerId="ADAL" clId="{9A987900-7EAA-47AD-B6D9-2B81179D9E8F}" dt="2022-03-03T13:30:49.058" v="133" actId="478"/>
          <ac:spMkLst>
            <pc:docMk/>
            <pc:sldMk cId="1864988462" sldId="279"/>
            <ac:spMk id="11" creationId="{F4AFC795-E49C-4AD6-8CE5-44C0C0D79A7D}"/>
          </ac:spMkLst>
        </pc:spChg>
      </pc:sldChg>
      <pc:sldChg chg="add">
        <pc:chgData name="TANIA GARRIDO RIFFO" userId="988852bb-ff3b-4753-a7d8-ef8c9ab82643" providerId="ADAL" clId="{9A987900-7EAA-47AD-B6D9-2B81179D9E8F}" dt="2022-03-03T13:29:34.058" v="118"/>
        <pc:sldMkLst>
          <pc:docMk/>
          <pc:sldMk cId="0" sldId="280"/>
        </pc:sldMkLst>
      </pc:sldChg>
      <pc:sldChg chg="del">
        <pc:chgData name="TANIA GARRIDO RIFFO" userId="988852bb-ff3b-4753-a7d8-ef8c9ab82643" providerId="ADAL" clId="{9A987900-7EAA-47AD-B6D9-2B81179D9E8F}" dt="2022-03-03T13:27:11.335" v="110" actId="2696"/>
        <pc:sldMkLst>
          <pc:docMk/>
          <pc:sldMk cId="1186406337" sldId="280"/>
        </pc:sldMkLst>
      </pc:sldChg>
      <pc:sldChg chg="del">
        <pc:chgData name="TANIA GARRIDO RIFFO" userId="988852bb-ff3b-4753-a7d8-ef8c9ab82643" providerId="ADAL" clId="{9A987900-7EAA-47AD-B6D9-2B81179D9E8F}" dt="2022-03-03T13:27:11.335" v="110" actId="2696"/>
        <pc:sldMkLst>
          <pc:docMk/>
          <pc:sldMk cId="3442209592" sldId="282"/>
        </pc:sldMkLst>
      </pc:sldChg>
      <pc:sldChg chg="addSp delSp modSp mod delAnim">
        <pc:chgData name="TANIA GARRIDO RIFFO" userId="988852bb-ff3b-4753-a7d8-ef8c9ab82643" providerId="ADAL" clId="{9A987900-7EAA-47AD-B6D9-2B81179D9E8F}" dt="2022-03-03T13:30:34.384" v="132" actId="14100"/>
        <pc:sldMkLst>
          <pc:docMk/>
          <pc:sldMk cId="2042358047" sldId="308"/>
        </pc:sldMkLst>
        <pc:spChg chg="add mod ord">
          <ac:chgData name="TANIA GARRIDO RIFFO" userId="988852bb-ff3b-4753-a7d8-ef8c9ab82643" providerId="ADAL" clId="{9A987900-7EAA-47AD-B6D9-2B81179D9E8F}" dt="2022-03-03T13:30:34.384" v="132" actId="14100"/>
          <ac:spMkLst>
            <pc:docMk/>
            <pc:sldMk cId="2042358047" sldId="308"/>
            <ac:spMk id="4" creationId="{6E0BA8B7-6AA2-4705-AC0B-23E13F74BFF3}"/>
          </ac:spMkLst>
        </pc:spChg>
        <pc:spChg chg="del">
          <ac:chgData name="TANIA GARRIDO RIFFO" userId="988852bb-ff3b-4753-a7d8-ef8c9ab82643" providerId="ADAL" clId="{9A987900-7EAA-47AD-B6D9-2B81179D9E8F}" dt="2022-03-03T13:18:04.877" v="43" actId="478"/>
          <ac:spMkLst>
            <pc:docMk/>
            <pc:sldMk cId="2042358047" sldId="308"/>
            <ac:spMk id="4" creationId="{F1FE33AF-9C2E-47A2-AE23-925A257F856D}"/>
          </ac:spMkLst>
        </pc:spChg>
        <pc:picChg chg="add mod">
          <ac:chgData name="TANIA GARRIDO RIFFO" userId="988852bb-ff3b-4753-a7d8-ef8c9ab82643" providerId="ADAL" clId="{9A987900-7EAA-47AD-B6D9-2B81179D9E8F}" dt="2022-03-03T13:30:20.376" v="127" actId="1035"/>
          <ac:picMkLst>
            <pc:docMk/>
            <pc:sldMk cId="2042358047" sldId="308"/>
            <ac:picMk id="8" creationId="{2AF4DACB-E4B5-4C51-A415-E21F1103DB6F}"/>
          </ac:picMkLst>
        </pc:picChg>
        <pc:picChg chg="del">
          <ac:chgData name="TANIA GARRIDO RIFFO" userId="988852bb-ff3b-4753-a7d8-ef8c9ab82643" providerId="ADAL" clId="{9A987900-7EAA-47AD-B6D9-2B81179D9E8F}" dt="2022-03-03T13:29:43.882" v="119" actId="478"/>
          <ac:picMkLst>
            <pc:docMk/>
            <pc:sldMk cId="2042358047" sldId="308"/>
            <ac:picMk id="11" creationId="{F11E3627-73BB-41D0-A497-6FC0ACD5F429}"/>
          </ac:picMkLst>
        </pc:picChg>
      </pc:sldChg>
      <pc:sldChg chg="addSp delSp modSp mod">
        <pc:chgData name="TANIA GARRIDO RIFFO" userId="988852bb-ff3b-4753-a7d8-ef8c9ab82643" providerId="ADAL" clId="{9A987900-7EAA-47AD-B6D9-2B81179D9E8F}" dt="2022-03-03T13:21:14.216" v="90" actId="1076"/>
        <pc:sldMkLst>
          <pc:docMk/>
          <pc:sldMk cId="559450546" sldId="340"/>
        </pc:sldMkLst>
        <pc:spChg chg="del">
          <ac:chgData name="TANIA GARRIDO RIFFO" userId="988852bb-ff3b-4753-a7d8-ef8c9ab82643" providerId="ADAL" clId="{9A987900-7EAA-47AD-B6D9-2B81179D9E8F}" dt="2022-03-03T13:21:02.237" v="85" actId="478"/>
          <ac:spMkLst>
            <pc:docMk/>
            <pc:sldMk cId="559450546" sldId="340"/>
            <ac:spMk id="4" creationId="{9D187C0D-4FF0-414C-B3F4-37CEFDC97EB0}"/>
          </ac:spMkLst>
        </pc:spChg>
        <pc:spChg chg="del">
          <ac:chgData name="TANIA GARRIDO RIFFO" userId="988852bb-ff3b-4753-a7d8-ef8c9ab82643" providerId="ADAL" clId="{9A987900-7EAA-47AD-B6D9-2B81179D9E8F}" dt="2022-03-03T13:21:02.838" v="86" actId="478"/>
          <ac:spMkLst>
            <pc:docMk/>
            <pc:sldMk cId="559450546" sldId="340"/>
            <ac:spMk id="8" creationId="{D6131141-E74A-4328-8736-E33F19A3A97C}"/>
          </ac:spMkLst>
        </pc:spChg>
        <pc:spChg chg="mod">
          <ac:chgData name="TANIA GARRIDO RIFFO" userId="988852bb-ff3b-4753-a7d8-ef8c9ab82643" providerId="ADAL" clId="{9A987900-7EAA-47AD-B6D9-2B81179D9E8F}" dt="2022-03-03T13:20:57.336" v="82"/>
          <ac:spMkLst>
            <pc:docMk/>
            <pc:sldMk cId="559450546" sldId="340"/>
            <ac:spMk id="14" creationId="{05C5D6E7-09E7-41CC-8CE0-2DC9F25603EA}"/>
          </ac:spMkLst>
        </pc:spChg>
        <pc:spChg chg="mod">
          <ac:chgData name="TANIA GARRIDO RIFFO" userId="988852bb-ff3b-4753-a7d8-ef8c9ab82643" providerId="ADAL" clId="{9A987900-7EAA-47AD-B6D9-2B81179D9E8F}" dt="2022-03-03T13:20:57.336" v="82"/>
          <ac:spMkLst>
            <pc:docMk/>
            <pc:sldMk cId="559450546" sldId="340"/>
            <ac:spMk id="15" creationId="{EBEA1C1F-1149-49AC-A67A-A6B2D5ED279A}"/>
          </ac:spMkLst>
        </pc:spChg>
        <pc:spChg chg="del mod">
          <ac:chgData name="TANIA GARRIDO RIFFO" userId="988852bb-ff3b-4753-a7d8-ef8c9ab82643" providerId="ADAL" clId="{9A987900-7EAA-47AD-B6D9-2B81179D9E8F}" dt="2022-03-03T13:21:01.767" v="84" actId="478"/>
          <ac:spMkLst>
            <pc:docMk/>
            <pc:sldMk cId="559450546" sldId="340"/>
            <ac:spMk id="17" creationId="{596BDA10-B1D0-4C36-A151-6A8EB3058495}"/>
          </ac:spMkLst>
        </pc:spChg>
        <pc:spChg chg="mod">
          <ac:chgData name="TANIA GARRIDO RIFFO" userId="988852bb-ff3b-4753-a7d8-ef8c9ab82643" providerId="ADAL" clId="{9A987900-7EAA-47AD-B6D9-2B81179D9E8F}" dt="2022-03-03T13:20:57.336" v="82"/>
          <ac:spMkLst>
            <pc:docMk/>
            <pc:sldMk cId="559450546" sldId="340"/>
            <ac:spMk id="18" creationId="{E429FE9D-EC09-47DE-9878-2057257302B9}"/>
          </ac:spMkLst>
        </pc:spChg>
        <pc:spChg chg="mod">
          <ac:chgData name="TANIA GARRIDO RIFFO" userId="988852bb-ff3b-4753-a7d8-ef8c9ab82643" providerId="ADAL" clId="{9A987900-7EAA-47AD-B6D9-2B81179D9E8F}" dt="2022-03-03T13:20:57.336" v="82"/>
          <ac:spMkLst>
            <pc:docMk/>
            <pc:sldMk cId="559450546" sldId="340"/>
            <ac:spMk id="19" creationId="{8E4AA681-DE07-457F-918C-7562C3CDFE52}"/>
          </ac:spMkLst>
        </pc:spChg>
        <pc:spChg chg="mod">
          <ac:chgData name="TANIA GARRIDO RIFFO" userId="988852bb-ff3b-4753-a7d8-ef8c9ab82643" providerId="ADAL" clId="{9A987900-7EAA-47AD-B6D9-2B81179D9E8F}" dt="2022-03-03T13:20:57.336" v="82"/>
          <ac:spMkLst>
            <pc:docMk/>
            <pc:sldMk cId="559450546" sldId="340"/>
            <ac:spMk id="20" creationId="{F107DED4-6873-436D-8DB2-25AC02E039CF}"/>
          </ac:spMkLst>
        </pc:spChg>
        <pc:spChg chg="mod">
          <ac:chgData name="TANIA GARRIDO RIFFO" userId="988852bb-ff3b-4753-a7d8-ef8c9ab82643" providerId="ADAL" clId="{9A987900-7EAA-47AD-B6D9-2B81179D9E8F}" dt="2022-03-03T13:20:57.336" v="82"/>
          <ac:spMkLst>
            <pc:docMk/>
            <pc:sldMk cId="559450546" sldId="340"/>
            <ac:spMk id="21" creationId="{608D2041-787C-4D34-BAE4-385393A9357E}"/>
          </ac:spMkLst>
        </pc:spChg>
        <pc:spChg chg="mod">
          <ac:chgData name="TANIA GARRIDO RIFFO" userId="988852bb-ff3b-4753-a7d8-ef8c9ab82643" providerId="ADAL" clId="{9A987900-7EAA-47AD-B6D9-2B81179D9E8F}" dt="2022-03-03T13:20:57.336" v="82"/>
          <ac:spMkLst>
            <pc:docMk/>
            <pc:sldMk cId="559450546" sldId="340"/>
            <ac:spMk id="22" creationId="{7A982A55-5B7A-4F8D-A2FE-EDB2ABD9E4F1}"/>
          </ac:spMkLst>
        </pc:spChg>
        <pc:spChg chg="mod">
          <ac:chgData name="TANIA GARRIDO RIFFO" userId="988852bb-ff3b-4753-a7d8-ef8c9ab82643" providerId="ADAL" clId="{9A987900-7EAA-47AD-B6D9-2B81179D9E8F}" dt="2022-03-03T13:20:57.336" v="82"/>
          <ac:spMkLst>
            <pc:docMk/>
            <pc:sldMk cId="559450546" sldId="340"/>
            <ac:spMk id="23" creationId="{4BA1F27F-BBF2-47BD-A8F2-2187BE2DD179}"/>
          </ac:spMkLst>
        </pc:spChg>
        <pc:spChg chg="mod">
          <ac:chgData name="TANIA GARRIDO RIFFO" userId="988852bb-ff3b-4753-a7d8-ef8c9ab82643" providerId="ADAL" clId="{9A987900-7EAA-47AD-B6D9-2B81179D9E8F}" dt="2022-03-03T13:20:57.336" v="82"/>
          <ac:spMkLst>
            <pc:docMk/>
            <pc:sldMk cId="559450546" sldId="340"/>
            <ac:spMk id="24" creationId="{D572CE82-F90A-4125-BD95-9EFC86EEC63C}"/>
          </ac:spMkLst>
        </pc:spChg>
        <pc:spChg chg="mod">
          <ac:chgData name="TANIA GARRIDO RIFFO" userId="988852bb-ff3b-4753-a7d8-ef8c9ab82643" providerId="ADAL" clId="{9A987900-7EAA-47AD-B6D9-2B81179D9E8F}" dt="2022-03-03T13:20:57.336" v="82"/>
          <ac:spMkLst>
            <pc:docMk/>
            <pc:sldMk cId="559450546" sldId="340"/>
            <ac:spMk id="25" creationId="{CDE68E9F-FC09-4762-A311-DEB506EFA246}"/>
          </ac:spMkLst>
        </pc:spChg>
        <pc:spChg chg="mod">
          <ac:chgData name="TANIA GARRIDO RIFFO" userId="988852bb-ff3b-4753-a7d8-ef8c9ab82643" providerId="ADAL" clId="{9A987900-7EAA-47AD-B6D9-2B81179D9E8F}" dt="2022-03-03T13:20:57.336" v="82"/>
          <ac:spMkLst>
            <pc:docMk/>
            <pc:sldMk cId="559450546" sldId="340"/>
            <ac:spMk id="26" creationId="{C70E420D-3DAB-453A-BEE1-2015750A07F6}"/>
          </ac:spMkLst>
        </pc:spChg>
        <pc:spChg chg="mod">
          <ac:chgData name="TANIA GARRIDO RIFFO" userId="988852bb-ff3b-4753-a7d8-ef8c9ab82643" providerId="ADAL" clId="{9A987900-7EAA-47AD-B6D9-2B81179D9E8F}" dt="2022-03-03T13:20:57.336" v="82"/>
          <ac:spMkLst>
            <pc:docMk/>
            <pc:sldMk cId="559450546" sldId="340"/>
            <ac:spMk id="27" creationId="{1377EFFC-8764-473C-876A-7D8FA060905D}"/>
          </ac:spMkLst>
        </pc:spChg>
        <pc:spChg chg="mod">
          <ac:chgData name="TANIA GARRIDO RIFFO" userId="988852bb-ff3b-4753-a7d8-ef8c9ab82643" providerId="ADAL" clId="{9A987900-7EAA-47AD-B6D9-2B81179D9E8F}" dt="2022-03-03T13:20:57.336" v="82"/>
          <ac:spMkLst>
            <pc:docMk/>
            <pc:sldMk cId="559450546" sldId="340"/>
            <ac:spMk id="28" creationId="{FFC073C9-A63F-4D50-806E-194011EE2C04}"/>
          </ac:spMkLst>
        </pc:spChg>
        <pc:spChg chg="mod">
          <ac:chgData name="TANIA GARRIDO RIFFO" userId="988852bb-ff3b-4753-a7d8-ef8c9ab82643" providerId="ADAL" clId="{9A987900-7EAA-47AD-B6D9-2B81179D9E8F}" dt="2022-03-03T13:20:57.336" v="82"/>
          <ac:spMkLst>
            <pc:docMk/>
            <pc:sldMk cId="559450546" sldId="340"/>
            <ac:spMk id="29" creationId="{18EB3051-80A9-4129-8EEC-9F2C41F5558A}"/>
          </ac:spMkLst>
        </pc:spChg>
        <pc:spChg chg="mod">
          <ac:chgData name="TANIA GARRIDO RIFFO" userId="988852bb-ff3b-4753-a7d8-ef8c9ab82643" providerId="ADAL" clId="{9A987900-7EAA-47AD-B6D9-2B81179D9E8F}" dt="2022-03-03T13:20:57.336" v="82"/>
          <ac:spMkLst>
            <pc:docMk/>
            <pc:sldMk cId="559450546" sldId="340"/>
            <ac:spMk id="30" creationId="{42500EA0-C2B3-4156-8559-913E5C0E7138}"/>
          </ac:spMkLst>
        </pc:spChg>
        <pc:spChg chg="mod">
          <ac:chgData name="TANIA GARRIDO RIFFO" userId="988852bb-ff3b-4753-a7d8-ef8c9ab82643" providerId="ADAL" clId="{9A987900-7EAA-47AD-B6D9-2B81179D9E8F}" dt="2022-03-03T13:20:57.336" v="82"/>
          <ac:spMkLst>
            <pc:docMk/>
            <pc:sldMk cId="559450546" sldId="340"/>
            <ac:spMk id="31" creationId="{F5E39B7F-787F-4AF6-9478-3F733BF0E4E4}"/>
          </ac:spMkLst>
        </pc:spChg>
        <pc:spChg chg="mod">
          <ac:chgData name="TANIA GARRIDO RIFFO" userId="988852bb-ff3b-4753-a7d8-ef8c9ab82643" providerId="ADAL" clId="{9A987900-7EAA-47AD-B6D9-2B81179D9E8F}" dt="2022-03-03T13:20:57.336" v="82"/>
          <ac:spMkLst>
            <pc:docMk/>
            <pc:sldMk cId="559450546" sldId="340"/>
            <ac:spMk id="32" creationId="{84A5C99E-2AFB-43A0-878B-D09113E40019}"/>
          </ac:spMkLst>
        </pc:spChg>
        <pc:spChg chg="mod">
          <ac:chgData name="TANIA GARRIDO RIFFO" userId="988852bb-ff3b-4753-a7d8-ef8c9ab82643" providerId="ADAL" clId="{9A987900-7EAA-47AD-B6D9-2B81179D9E8F}" dt="2022-03-03T13:20:57.336" v="82"/>
          <ac:spMkLst>
            <pc:docMk/>
            <pc:sldMk cId="559450546" sldId="340"/>
            <ac:spMk id="33" creationId="{E9098B5D-A7A6-45E3-B205-BEEF340A81C6}"/>
          </ac:spMkLst>
        </pc:spChg>
        <pc:spChg chg="mod">
          <ac:chgData name="TANIA GARRIDO RIFFO" userId="988852bb-ff3b-4753-a7d8-ef8c9ab82643" providerId="ADAL" clId="{9A987900-7EAA-47AD-B6D9-2B81179D9E8F}" dt="2022-03-03T13:20:57.336" v="82"/>
          <ac:spMkLst>
            <pc:docMk/>
            <pc:sldMk cId="559450546" sldId="340"/>
            <ac:spMk id="34" creationId="{2FB2D38F-0FBB-42ED-8E48-B978B6702069}"/>
          </ac:spMkLst>
        </pc:spChg>
        <pc:spChg chg="mod">
          <ac:chgData name="TANIA GARRIDO RIFFO" userId="988852bb-ff3b-4753-a7d8-ef8c9ab82643" providerId="ADAL" clId="{9A987900-7EAA-47AD-B6D9-2B81179D9E8F}" dt="2022-03-03T13:20:57.336" v="82"/>
          <ac:spMkLst>
            <pc:docMk/>
            <pc:sldMk cId="559450546" sldId="340"/>
            <ac:spMk id="35" creationId="{AA6CFA3F-9D1D-4054-A7A5-9D4F38D6F3FB}"/>
          </ac:spMkLst>
        </pc:spChg>
        <pc:spChg chg="mod">
          <ac:chgData name="TANIA GARRIDO RIFFO" userId="988852bb-ff3b-4753-a7d8-ef8c9ab82643" providerId="ADAL" clId="{9A987900-7EAA-47AD-B6D9-2B81179D9E8F}" dt="2022-03-03T13:20:57.336" v="82"/>
          <ac:spMkLst>
            <pc:docMk/>
            <pc:sldMk cId="559450546" sldId="340"/>
            <ac:spMk id="36" creationId="{10C9CC71-129B-45D4-BE2C-7A65AC1E8512}"/>
          </ac:spMkLst>
        </pc:spChg>
        <pc:spChg chg="mod">
          <ac:chgData name="TANIA GARRIDO RIFFO" userId="988852bb-ff3b-4753-a7d8-ef8c9ab82643" providerId="ADAL" clId="{9A987900-7EAA-47AD-B6D9-2B81179D9E8F}" dt="2022-03-03T13:20:57.336" v="82"/>
          <ac:spMkLst>
            <pc:docMk/>
            <pc:sldMk cId="559450546" sldId="340"/>
            <ac:spMk id="37" creationId="{D1B5E45D-DD77-4303-AC47-78B59164C418}"/>
          </ac:spMkLst>
        </pc:spChg>
        <pc:spChg chg="mod">
          <ac:chgData name="TANIA GARRIDO RIFFO" userId="988852bb-ff3b-4753-a7d8-ef8c9ab82643" providerId="ADAL" clId="{9A987900-7EAA-47AD-B6D9-2B81179D9E8F}" dt="2022-03-03T13:20:57.336" v="82"/>
          <ac:spMkLst>
            <pc:docMk/>
            <pc:sldMk cId="559450546" sldId="340"/>
            <ac:spMk id="38" creationId="{001658C4-8F30-4112-BBE3-FA57BF479705}"/>
          </ac:spMkLst>
        </pc:spChg>
        <pc:spChg chg="mod">
          <ac:chgData name="TANIA GARRIDO RIFFO" userId="988852bb-ff3b-4753-a7d8-ef8c9ab82643" providerId="ADAL" clId="{9A987900-7EAA-47AD-B6D9-2B81179D9E8F}" dt="2022-03-03T13:20:57.336" v="82"/>
          <ac:spMkLst>
            <pc:docMk/>
            <pc:sldMk cId="559450546" sldId="340"/>
            <ac:spMk id="39" creationId="{AF336A9B-A0BF-43FE-9801-BF6DB819528A}"/>
          </ac:spMkLst>
        </pc:spChg>
        <pc:spChg chg="mod">
          <ac:chgData name="TANIA GARRIDO RIFFO" userId="988852bb-ff3b-4753-a7d8-ef8c9ab82643" providerId="ADAL" clId="{9A987900-7EAA-47AD-B6D9-2B81179D9E8F}" dt="2022-03-03T13:20:57.336" v="82"/>
          <ac:spMkLst>
            <pc:docMk/>
            <pc:sldMk cId="559450546" sldId="340"/>
            <ac:spMk id="40" creationId="{2ECC0AB7-494C-4606-A3AF-5493AC5DB730}"/>
          </ac:spMkLst>
        </pc:spChg>
        <pc:spChg chg="mod">
          <ac:chgData name="TANIA GARRIDO RIFFO" userId="988852bb-ff3b-4753-a7d8-ef8c9ab82643" providerId="ADAL" clId="{9A987900-7EAA-47AD-B6D9-2B81179D9E8F}" dt="2022-03-03T13:20:57.336" v="82"/>
          <ac:spMkLst>
            <pc:docMk/>
            <pc:sldMk cId="559450546" sldId="340"/>
            <ac:spMk id="41" creationId="{1BABC672-55FA-4ADD-9307-C512EADCE271}"/>
          </ac:spMkLst>
        </pc:spChg>
        <pc:spChg chg="mod">
          <ac:chgData name="TANIA GARRIDO RIFFO" userId="988852bb-ff3b-4753-a7d8-ef8c9ab82643" providerId="ADAL" clId="{9A987900-7EAA-47AD-B6D9-2B81179D9E8F}" dt="2022-03-03T13:20:57.336" v="82"/>
          <ac:spMkLst>
            <pc:docMk/>
            <pc:sldMk cId="559450546" sldId="340"/>
            <ac:spMk id="42" creationId="{39DB4EFC-8E1E-47FE-A10E-661DBD545D86}"/>
          </ac:spMkLst>
        </pc:spChg>
        <pc:spChg chg="mod">
          <ac:chgData name="TANIA GARRIDO RIFFO" userId="988852bb-ff3b-4753-a7d8-ef8c9ab82643" providerId="ADAL" clId="{9A987900-7EAA-47AD-B6D9-2B81179D9E8F}" dt="2022-03-03T13:20:57.336" v="82"/>
          <ac:spMkLst>
            <pc:docMk/>
            <pc:sldMk cId="559450546" sldId="340"/>
            <ac:spMk id="43" creationId="{6C8B9D69-E789-4770-921F-0939DBEAE764}"/>
          </ac:spMkLst>
        </pc:spChg>
        <pc:spChg chg="mod">
          <ac:chgData name="TANIA GARRIDO RIFFO" userId="988852bb-ff3b-4753-a7d8-ef8c9ab82643" providerId="ADAL" clId="{9A987900-7EAA-47AD-B6D9-2B81179D9E8F}" dt="2022-03-03T13:20:57.336" v="82"/>
          <ac:spMkLst>
            <pc:docMk/>
            <pc:sldMk cId="559450546" sldId="340"/>
            <ac:spMk id="44" creationId="{42EC20EE-FD46-4D45-B1B5-2181FA6A3B9B}"/>
          </ac:spMkLst>
        </pc:spChg>
        <pc:spChg chg="mod">
          <ac:chgData name="TANIA GARRIDO RIFFO" userId="988852bb-ff3b-4753-a7d8-ef8c9ab82643" providerId="ADAL" clId="{9A987900-7EAA-47AD-B6D9-2B81179D9E8F}" dt="2022-03-03T13:20:57.336" v="82"/>
          <ac:spMkLst>
            <pc:docMk/>
            <pc:sldMk cId="559450546" sldId="340"/>
            <ac:spMk id="45" creationId="{BBEF320C-29DE-424F-972A-AE2C636E2721}"/>
          </ac:spMkLst>
        </pc:spChg>
        <pc:spChg chg="mod">
          <ac:chgData name="TANIA GARRIDO RIFFO" userId="988852bb-ff3b-4753-a7d8-ef8c9ab82643" providerId="ADAL" clId="{9A987900-7EAA-47AD-B6D9-2B81179D9E8F}" dt="2022-03-03T13:20:57.336" v="82"/>
          <ac:spMkLst>
            <pc:docMk/>
            <pc:sldMk cId="559450546" sldId="340"/>
            <ac:spMk id="46" creationId="{DA6EA737-AF97-4330-BE99-A3C54797FBA0}"/>
          </ac:spMkLst>
        </pc:spChg>
        <pc:spChg chg="mod">
          <ac:chgData name="TANIA GARRIDO RIFFO" userId="988852bb-ff3b-4753-a7d8-ef8c9ab82643" providerId="ADAL" clId="{9A987900-7EAA-47AD-B6D9-2B81179D9E8F}" dt="2022-03-03T13:20:57.336" v="82"/>
          <ac:spMkLst>
            <pc:docMk/>
            <pc:sldMk cId="559450546" sldId="340"/>
            <ac:spMk id="47" creationId="{0B5B8D70-BA78-427D-943B-36FF9D543111}"/>
          </ac:spMkLst>
        </pc:spChg>
        <pc:spChg chg="mod">
          <ac:chgData name="TANIA GARRIDO RIFFO" userId="988852bb-ff3b-4753-a7d8-ef8c9ab82643" providerId="ADAL" clId="{9A987900-7EAA-47AD-B6D9-2B81179D9E8F}" dt="2022-03-03T13:20:57.336" v="82"/>
          <ac:spMkLst>
            <pc:docMk/>
            <pc:sldMk cId="559450546" sldId="340"/>
            <ac:spMk id="48" creationId="{4C619EBB-A8EE-4592-97DF-62992D23F357}"/>
          </ac:spMkLst>
        </pc:spChg>
        <pc:spChg chg="mod">
          <ac:chgData name="TANIA GARRIDO RIFFO" userId="988852bb-ff3b-4753-a7d8-ef8c9ab82643" providerId="ADAL" clId="{9A987900-7EAA-47AD-B6D9-2B81179D9E8F}" dt="2022-03-03T13:20:57.336" v="82"/>
          <ac:spMkLst>
            <pc:docMk/>
            <pc:sldMk cId="559450546" sldId="340"/>
            <ac:spMk id="49" creationId="{D33359A6-B647-46B2-930D-14A03BD65A20}"/>
          </ac:spMkLst>
        </pc:spChg>
        <pc:spChg chg="mod">
          <ac:chgData name="TANIA GARRIDO RIFFO" userId="988852bb-ff3b-4753-a7d8-ef8c9ab82643" providerId="ADAL" clId="{9A987900-7EAA-47AD-B6D9-2B81179D9E8F}" dt="2022-03-03T13:20:57.336" v="82"/>
          <ac:spMkLst>
            <pc:docMk/>
            <pc:sldMk cId="559450546" sldId="340"/>
            <ac:spMk id="50" creationId="{7A6C2A76-0A62-4081-986F-D73FFFC78C22}"/>
          </ac:spMkLst>
        </pc:spChg>
        <pc:spChg chg="mod">
          <ac:chgData name="TANIA GARRIDO RIFFO" userId="988852bb-ff3b-4753-a7d8-ef8c9ab82643" providerId="ADAL" clId="{9A987900-7EAA-47AD-B6D9-2B81179D9E8F}" dt="2022-03-03T13:20:57.336" v="82"/>
          <ac:spMkLst>
            <pc:docMk/>
            <pc:sldMk cId="559450546" sldId="340"/>
            <ac:spMk id="51" creationId="{AF6F9CB0-5D11-4E23-9B7B-2D2189B21969}"/>
          </ac:spMkLst>
        </pc:spChg>
        <pc:spChg chg="mod">
          <ac:chgData name="TANIA GARRIDO RIFFO" userId="988852bb-ff3b-4753-a7d8-ef8c9ab82643" providerId="ADAL" clId="{9A987900-7EAA-47AD-B6D9-2B81179D9E8F}" dt="2022-03-03T13:20:57.336" v="82"/>
          <ac:spMkLst>
            <pc:docMk/>
            <pc:sldMk cId="559450546" sldId="340"/>
            <ac:spMk id="52" creationId="{1C206AE6-04DB-4BBC-BBC0-1CD581636CCB}"/>
          </ac:spMkLst>
        </pc:spChg>
        <pc:spChg chg="mod">
          <ac:chgData name="TANIA GARRIDO RIFFO" userId="988852bb-ff3b-4753-a7d8-ef8c9ab82643" providerId="ADAL" clId="{9A987900-7EAA-47AD-B6D9-2B81179D9E8F}" dt="2022-03-03T13:20:57.336" v="82"/>
          <ac:spMkLst>
            <pc:docMk/>
            <pc:sldMk cId="559450546" sldId="340"/>
            <ac:spMk id="53" creationId="{5B615D1F-40A4-413B-BED4-66BD9BCD3FB7}"/>
          </ac:spMkLst>
        </pc:spChg>
        <pc:spChg chg="mod">
          <ac:chgData name="TANIA GARRIDO RIFFO" userId="988852bb-ff3b-4753-a7d8-ef8c9ab82643" providerId="ADAL" clId="{9A987900-7EAA-47AD-B6D9-2B81179D9E8F}" dt="2022-03-03T13:20:57.336" v="82"/>
          <ac:spMkLst>
            <pc:docMk/>
            <pc:sldMk cId="559450546" sldId="340"/>
            <ac:spMk id="54" creationId="{4E99E2A2-773E-4FCD-8E95-3466AD9DB0F4}"/>
          </ac:spMkLst>
        </pc:spChg>
        <pc:spChg chg="mod">
          <ac:chgData name="TANIA GARRIDO RIFFO" userId="988852bb-ff3b-4753-a7d8-ef8c9ab82643" providerId="ADAL" clId="{9A987900-7EAA-47AD-B6D9-2B81179D9E8F}" dt="2022-03-03T13:20:57.336" v="82"/>
          <ac:spMkLst>
            <pc:docMk/>
            <pc:sldMk cId="559450546" sldId="340"/>
            <ac:spMk id="55" creationId="{963727A5-482B-40AF-8955-03053FF0EEB1}"/>
          </ac:spMkLst>
        </pc:spChg>
        <pc:spChg chg="mod">
          <ac:chgData name="TANIA GARRIDO RIFFO" userId="988852bb-ff3b-4753-a7d8-ef8c9ab82643" providerId="ADAL" clId="{9A987900-7EAA-47AD-B6D9-2B81179D9E8F}" dt="2022-03-03T13:20:57.336" v="82"/>
          <ac:spMkLst>
            <pc:docMk/>
            <pc:sldMk cId="559450546" sldId="340"/>
            <ac:spMk id="56" creationId="{B1476B11-394B-4176-9DA8-1BAD773BB0C4}"/>
          </ac:spMkLst>
        </pc:spChg>
        <pc:spChg chg="mod">
          <ac:chgData name="TANIA GARRIDO RIFFO" userId="988852bb-ff3b-4753-a7d8-ef8c9ab82643" providerId="ADAL" clId="{9A987900-7EAA-47AD-B6D9-2B81179D9E8F}" dt="2022-03-03T13:20:57.336" v="82"/>
          <ac:spMkLst>
            <pc:docMk/>
            <pc:sldMk cId="559450546" sldId="340"/>
            <ac:spMk id="57" creationId="{2DB1E6B0-C249-4689-A618-857DD6F3F329}"/>
          </ac:spMkLst>
        </pc:spChg>
        <pc:spChg chg="mod">
          <ac:chgData name="TANIA GARRIDO RIFFO" userId="988852bb-ff3b-4753-a7d8-ef8c9ab82643" providerId="ADAL" clId="{9A987900-7EAA-47AD-B6D9-2B81179D9E8F}" dt="2022-03-03T13:20:57.336" v="82"/>
          <ac:spMkLst>
            <pc:docMk/>
            <pc:sldMk cId="559450546" sldId="340"/>
            <ac:spMk id="58" creationId="{16FCCECE-FA84-40D4-AEE1-CBE6D4270478}"/>
          </ac:spMkLst>
        </pc:spChg>
        <pc:spChg chg="mod">
          <ac:chgData name="TANIA GARRIDO RIFFO" userId="988852bb-ff3b-4753-a7d8-ef8c9ab82643" providerId="ADAL" clId="{9A987900-7EAA-47AD-B6D9-2B81179D9E8F}" dt="2022-03-03T13:20:57.336" v="82"/>
          <ac:spMkLst>
            <pc:docMk/>
            <pc:sldMk cId="559450546" sldId="340"/>
            <ac:spMk id="59" creationId="{4B37B71E-1C3A-4CB5-9E81-68D7501901BE}"/>
          </ac:spMkLst>
        </pc:spChg>
        <pc:spChg chg="mod">
          <ac:chgData name="TANIA GARRIDO RIFFO" userId="988852bb-ff3b-4753-a7d8-ef8c9ab82643" providerId="ADAL" clId="{9A987900-7EAA-47AD-B6D9-2B81179D9E8F}" dt="2022-03-03T13:20:57.336" v="82"/>
          <ac:spMkLst>
            <pc:docMk/>
            <pc:sldMk cId="559450546" sldId="340"/>
            <ac:spMk id="60" creationId="{E1F5A9C7-6390-4AB9-8A53-3FABB6E09BA0}"/>
          </ac:spMkLst>
        </pc:spChg>
        <pc:spChg chg="mod">
          <ac:chgData name="TANIA GARRIDO RIFFO" userId="988852bb-ff3b-4753-a7d8-ef8c9ab82643" providerId="ADAL" clId="{9A987900-7EAA-47AD-B6D9-2B81179D9E8F}" dt="2022-03-03T13:20:57.336" v="82"/>
          <ac:spMkLst>
            <pc:docMk/>
            <pc:sldMk cId="559450546" sldId="340"/>
            <ac:spMk id="61" creationId="{E5F32EDE-0C9F-415C-A5BC-E942E0176FE2}"/>
          </ac:spMkLst>
        </pc:spChg>
        <pc:spChg chg="mod">
          <ac:chgData name="TANIA GARRIDO RIFFO" userId="988852bb-ff3b-4753-a7d8-ef8c9ab82643" providerId="ADAL" clId="{9A987900-7EAA-47AD-B6D9-2B81179D9E8F}" dt="2022-03-03T13:20:57.336" v="82"/>
          <ac:spMkLst>
            <pc:docMk/>
            <pc:sldMk cId="559450546" sldId="340"/>
            <ac:spMk id="62" creationId="{77BB90FF-42DC-4E91-9A9F-072D8EF9597E}"/>
          </ac:spMkLst>
        </pc:spChg>
        <pc:spChg chg="mod">
          <ac:chgData name="TANIA GARRIDO RIFFO" userId="988852bb-ff3b-4753-a7d8-ef8c9ab82643" providerId="ADAL" clId="{9A987900-7EAA-47AD-B6D9-2B81179D9E8F}" dt="2022-03-03T13:20:57.336" v="82"/>
          <ac:spMkLst>
            <pc:docMk/>
            <pc:sldMk cId="559450546" sldId="340"/>
            <ac:spMk id="63" creationId="{6054A2D9-2269-4677-9846-DE8E15D8F913}"/>
          </ac:spMkLst>
        </pc:spChg>
        <pc:spChg chg="mod">
          <ac:chgData name="TANIA GARRIDO RIFFO" userId="988852bb-ff3b-4753-a7d8-ef8c9ab82643" providerId="ADAL" clId="{9A987900-7EAA-47AD-B6D9-2B81179D9E8F}" dt="2022-03-03T13:20:57.336" v="82"/>
          <ac:spMkLst>
            <pc:docMk/>
            <pc:sldMk cId="559450546" sldId="340"/>
            <ac:spMk id="64" creationId="{A1073850-EAE7-40AB-8AAF-FE7E36C6E4E4}"/>
          </ac:spMkLst>
        </pc:spChg>
        <pc:spChg chg="mod">
          <ac:chgData name="TANIA GARRIDO RIFFO" userId="988852bb-ff3b-4753-a7d8-ef8c9ab82643" providerId="ADAL" clId="{9A987900-7EAA-47AD-B6D9-2B81179D9E8F}" dt="2022-03-03T13:20:57.336" v="82"/>
          <ac:spMkLst>
            <pc:docMk/>
            <pc:sldMk cId="559450546" sldId="340"/>
            <ac:spMk id="65" creationId="{BF9B3402-9931-49F5-A2BD-2A0EEEE0458E}"/>
          </ac:spMkLst>
        </pc:spChg>
        <pc:spChg chg="mod">
          <ac:chgData name="TANIA GARRIDO RIFFO" userId="988852bb-ff3b-4753-a7d8-ef8c9ab82643" providerId="ADAL" clId="{9A987900-7EAA-47AD-B6D9-2B81179D9E8F}" dt="2022-03-03T13:20:57.336" v="82"/>
          <ac:spMkLst>
            <pc:docMk/>
            <pc:sldMk cId="559450546" sldId="340"/>
            <ac:spMk id="66" creationId="{466E527D-88A1-42DC-8685-39AE4761D026}"/>
          </ac:spMkLst>
        </pc:spChg>
        <pc:spChg chg="mod">
          <ac:chgData name="TANIA GARRIDO RIFFO" userId="988852bb-ff3b-4753-a7d8-ef8c9ab82643" providerId="ADAL" clId="{9A987900-7EAA-47AD-B6D9-2B81179D9E8F}" dt="2022-03-03T13:20:57.336" v="82"/>
          <ac:spMkLst>
            <pc:docMk/>
            <pc:sldMk cId="559450546" sldId="340"/>
            <ac:spMk id="67" creationId="{F09CC978-22F6-41B6-9674-AB3CBAC1AE58}"/>
          </ac:spMkLst>
        </pc:spChg>
        <pc:spChg chg="mod">
          <ac:chgData name="TANIA GARRIDO RIFFO" userId="988852bb-ff3b-4753-a7d8-ef8c9ab82643" providerId="ADAL" clId="{9A987900-7EAA-47AD-B6D9-2B81179D9E8F}" dt="2022-03-03T13:20:57.336" v="82"/>
          <ac:spMkLst>
            <pc:docMk/>
            <pc:sldMk cId="559450546" sldId="340"/>
            <ac:spMk id="68" creationId="{4D81C353-C9FB-48FD-866C-4A0EF9943DB6}"/>
          </ac:spMkLst>
        </pc:spChg>
        <pc:spChg chg="mod">
          <ac:chgData name="TANIA GARRIDO RIFFO" userId="988852bb-ff3b-4753-a7d8-ef8c9ab82643" providerId="ADAL" clId="{9A987900-7EAA-47AD-B6D9-2B81179D9E8F}" dt="2022-03-03T13:20:57.336" v="82"/>
          <ac:spMkLst>
            <pc:docMk/>
            <pc:sldMk cId="559450546" sldId="340"/>
            <ac:spMk id="69" creationId="{2BF6A133-A439-448E-8B32-C032824A73F9}"/>
          </ac:spMkLst>
        </pc:spChg>
        <pc:spChg chg="mod">
          <ac:chgData name="TANIA GARRIDO RIFFO" userId="988852bb-ff3b-4753-a7d8-ef8c9ab82643" providerId="ADAL" clId="{9A987900-7EAA-47AD-B6D9-2B81179D9E8F}" dt="2022-03-03T13:20:57.336" v="82"/>
          <ac:spMkLst>
            <pc:docMk/>
            <pc:sldMk cId="559450546" sldId="340"/>
            <ac:spMk id="70" creationId="{CAD506E3-93F9-4413-B1F2-73A3490FE706}"/>
          </ac:spMkLst>
        </pc:spChg>
        <pc:spChg chg="mod">
          <ac:chgData name="TANIA GARRIDO RIFFO" userId="988852bb-ff3b-4753-a7d8-ef8c9ab82643" providerId="ADAL" clId="{9A987900-7EAA-47AD-B6D9-2B81179D9E8F}" dt="2022-03-03T13:20:57.336" v="82"/>
          <ac:spMkLst>
            <pc:docMk/>
            <pc:sldMk cId="559450546" sldId="340"/>
            <ac:spMk id="71" creationId="{0C050080-A404-412D-A31D-EB33E36A854B}"/>
          </ac:spMkLst>
        </pc:spChg>
        <pc:spChg chg="mod">
          <ac:chgData name="TANIA GARRIDO RIFFO" userId="988852bb-ff3b-4753-a7d8-ef8c9ab82643" providerId="ADAL" clId="{9A987900-7EAA-47AD-B6D9-2B81179D9E8F}" dt="2022-03-03T13:20:57.336" v="82"/>
          <ac:spMkLst>
            <pc:docMk/>
            <pc:sldMk cId="559450546" sldId="340"/>
            <ac:spMk id="72" creationId="{2E75120F-B220-4B96-B208-FA3195D92CB8}"/>
          </ac:spMkLst>
        </pc:spChg>
        <pc:spChg chg="mod">
          <ac:chgData name="TANIA GARRIDO RIFFO" userId="988852bb-ff3b-4753-a7d8-ef8c9ab82643" providerId="ADAL" clId="{9A987900-7EAA-47AD-B6D9-2B81179D9E8F}" dt="2022-03-03T13:20:57.336" v="82"/>
          <ac:spMkLst>
            <pc:docMk/>
            <pc:sldMk cId="559450546" sldId="340"/>
            <ac:spMk id="73" creationId="{605DF8E9-7B41-4906-8FE8-A2ED20C3A748}"/>
          </ac:spMkLst>
        </pc:spChg>
        <pc:spChg chg="mod">
          <ac:chgData name="TANIA GARRIDO RIFFO" userId="988852bb-ff3b-4753-a7d8-ef8c9ab82643" providerId="ADAL" clId="{9A987900-7EAA-47AD-B6D9-2B81179D9E8F}" dt="2022-03-03T13:20:57.336" v="82"/>
          <ac:spMkLst>
            <pc:docMk/>
            <pc:sldMk cId="559450546" sldId="340"/>
            <ac:spMk id="74" creationId="{E650C01C-FC73-40CA-90A8-9E6EB611A446}"/>
          </ac:spMkLst>
        </pc:spChg>
        <pc:spChg chg="mod">
          <ac:chgData name="TANIA GARRIDO RIFFO" userId="988852bb-ff3b-4753-a7d8-ef8c9ab82643" providerId="ADAL" clId="{9A987900-7EAA-47AD-B6D9-2B81179D9E8F}" dt="2022-03-03T13:20:57.336" v="82"/>
          <ac:spMkLst>
            <pc:docMk/>
            <pc:sldMk cId="559450546" sldId="340"/>
            <ac:spMk id="75" creationId="{E6461EFB-2813-46CC-A9D2-0183AD91A05D}"/>
          </ac:spMkLst>
        </pc:spChg>
        <pc:spChg chg="mod">
          <ac:chgData name="TANIA GARRIDO RIFFO" userId="988852bb-ff3b-4753-a7d8-ef8c9ab82643" providerId="ADAL" clId="{9A987900-7EAA-47AD-B6D9-2B81179D9E8F}" dt="2022-03-03T13:20:57.336" v="82"/>
          <ac:spMkLst>
            <pc:docMk/>
            <pc:sldMk cId="559450546" sldId="340"/>
            <ac:spMk id="76" creationId="{FFD888FF-183B-4E38-940D-FC136A506894}"/>
          </ac:spMkLst>
        </pc:spChg>
        <pc:spChg chg="mod">
          <ac:chgData name="TANIA GARRIDO RIFFO" userId="988852bb-ff3b-4753-a7d8-ef8c9ab82643" providerId="ADAL" clId="{9A987900-7EAA-47AD-B6D9-2B81179D9E8F}" dt="2022-03-03T13:20:57.336" v="82"/>
          <ac:spMkLst>
            <pc:docMk/>
            <pc:sldMk cId="559450546" sldId="340"/>
            <ac:spMk id="77" creationId="{FBF7A073-8B32-41D1-9D87-98E56D472A91}"/>
          </ac:spMkLst>
        </pc:spChg>
        <pc:spChg chg="mod">
          <ac:chgData name="TANIA GARRIDO RIFFO" userId="988852bb-ff3b-4753-a7d8-ef8c9ab82643" providerId="ADAL" clId="{9A987900-7EAA-47AD-B6D9-2B81179D9E8F}" dt="2022-03-03T13:20:57.336" v="82"/>
          <ac:spMkLst>
            <pc:docMk/>
            <pc:sldMk cId="559450546" sldId="340"/>
            <ac:spMk id="78" creationId="{5F020CF5-63B7-48BB-828E-4B6905406BF6}"/>
          </ac:spMkLst>
        </pc:spChg>
        <pc:spChg chg="mod">
          <ac:chgData name="TANIA GARRIDO RIFFO" userId="988852bb-ff3b-4753-a7d8-ef8c9ab82643" providerId="ADAL" clId="{9A987900-7EAA-47AD-B6D9-2B81179D9E8F}" dt="2022-03-03T13:20:57.336" v="82"/>
          <ac:spMkLst>
            <pc:docMk/>
            <pc:sldMk cId="559450546" sldId="340"/>
            <ac:spMk id="79" creationId="{512C9F23-1389-41D5-B3F6-B008FCD0A8E3}"/>
          </ac:spMkLst>
        </pc:spChg>
        <pc:spChg chg="mod">
          <ac:chgData name="TANIA GARRIDO RIFFO" userId="988852bb-ff3b-4753-a7d8-ef8c9ab82643" providerId="ADAL" clId="{9A987900-7EAA-47AD-B6D9-2B81179D9E8F}" dt="2022-03-03T13:20:57.336" v="82"/>
          <ac:spMkLst>
            <pc:docMk/>
            <pc:sldMk cId="559450546" sldId="340"/>
            <ac:spMk id="80" creationId="{1AFCFA02-096D-4D81-B0F9-4B4174880E3A}"/>
          </ac:spMkLst>
        </pc:spChg>
        <pc:spChg chg="mod">
          <ac:chgData name="TANIA GARRIDO RIFFO" userId="988852bb-ff3b-4753-a7d8-ef8c9ab82643" providerId="ADAL" clId="{9A987900-7EAA-47AD-B6D9-2B81179D9E8F}" dt="2022-03-03T13:20:57.336" v="82"/>
          <ac:spMkLst>
            <pc:docMk/>
            <pc:sldMk cId="559450546" sldId="340"/>
            <ac:spMk id="81" creationId="{E3F9D8E0-C804-467A-96AA-E26C1A407107}"/>
          </ac:spMkLst>
        </pc:spChg>
        <pc:spChg chg="mod">
          <ac:chgData name="TANIA GARRIDO RIFFO" userId="988852bb-ff3b-4753-a7d8-ef8c9ab82643" providerId="ADAL" clId="{9A987900-7EAA-47AD-B6D9-2B81179D9E8F}" dt="2022-03-03T13:20:57.336" v="82"/>
          <ac:spMkLst>
            <pc:docMk/>
            <pc:sldMk cId="559450546" sldId="340"/>
            <ac:spMk id="82" creationId="{E901C5FA-19DB-48E4-879F-20603AA0ADA2}"/>
          </ac:spMkLst>
        </pc:spChg>
        <pc:spChg chg="mod">
          <ac:chgData name="TANIA GARRIDO RIFFO" userId="988852bb-ff3b-4753-a7d8-ef8c9ab82643" providerId="ADAL" clId="{9A987900-7EAA-47AD-B6D9-2B81179D9E8F}" dt="2022-03-03T13:20:57.336" v="82"/>
          <ac:spMkLst>
            <pc:docMk/>
            <pc:sldMk cId="559450546" sldId="340"/>
            <ac:spMk id="83" creationId="{17D4D738-13C3-42CA-84D3-A70AD89051B2}"/>
          </ac:spMkLst>
        </pc:spChg>
        <pc:spChg chg="mod">
          <ac:chgData name="TANIA GARRIDO RIFFO" userId="988852bb-ff3b-4753-a7d8-ef8c9ab82643" providerId="ADAL" clId="{9A987900-7EAA-47AD-B6D9-2B81179D9E8F}" dt="2022-03-03T13:20:57.336" v="82"/>
          <ac:spMkLst>
            <pc:docMk/>
            <pc:sldMk cId="559450546" sldId="340"/>
            <ac:spMk id="84" creationId="{D37184F1-73B0-4244-8389-18324E539F06}"/>
          </ac:spMkLst>
        </pc:spChg>
        <pc:spChg chg="mod">
          <ac:chgData name="TANIA GARRIDO RIFFO" userId="988852bb-ff3b-4753-a7d8-ef8c9ab82643" providerId="ADAL" clId="{9A987900-7EAA-47AD-B6D9-2B81179D9E8F}" dt="2022-03-03T13:20:57.336" v="82"/>
          <ac:spMkLst>
            <pc:docMk/>
            <pc:sldMk cId="559450546" sldId="340"/>
            <ac:spMk id="85" creationId="{461CDF3C-6FB6-4194-9BB5-CFFEFC7C69B8}"/>
          </ac:spMkLst>
        </pc:spChg>
        <pc:spChg chg="mod">
          <ac:chgData name="TANIA GARRIDO RIFFO" userId="988852bb-ff3b-4753-a7d8-ef8c9ab82643" providerId="ADAL" clId="{9A987900-7EAA-47AD-B6D9-2B81179D9E8F}" dt="2022-03-03T13:20:57.336" v="82"/>
          <ac:spMkLst>
            <pc:docMk/>
            <pc:sldMk cId="559450546" sldId="340"/>
            <ac:spMk id="86" creationId="{6E72AA94-72F2-42E3-9238-0617ACB19476}"/>
          </ac:spMkLst>
        </pc:spChg>
        <pc:spChg chg="mod">
          <ac:chgData name="TANIA GARRIDO RIFFO" userId="988852bb-ff3b-4753-a7d8-ef8c9ab82643" providerId="ADAL" clId="{9A987900-7EAA-47AD-B6D9-2B81179D9E8F}" dt="2022-03-03T13:20:57.336" v="82"/>
          <ac:spMkLst>
            <pc:docMk/>
            <pc:sldMk cId="559450546" sldId="340"/>
            <ac:spMk id="87" creationId="{72903CEB-9BA9-463C-B366-98B9C71FDB5D}"/>
          </ac:spMkLst>
        </pc:spChg>
        <pc:spChg chg="mod">
          <ac:chgData name="TANIA GARRIDO RIFFO" userId="988852bb-ff3b-4753-a7d8-ef8c9ab82643" providerId="ADAL" clId="{9A987900-7EAA-47AD-B6D9-2B81179D9E8F}" dt="2022-03-03T13:20:57.336" v="82"/>
          <ac:spMkLst>
            <pc:docMk/>
            <pc:sldMk cId="559450546" sldId="340"/>
            <ac:spMk id="88" creationId="{922F4CD1-C92C-490A-9569-3AD0A63C02FD}"/>
          </ac:spMkLst>
        </pc:spChg>
        <pc:spChg chg="mod">
          <ac:chgData name="TANIA GARRIDO RIFFO" userId="988852bb-ff3b-4753-a7d8-ef8c9ab82643" providerId="ADAL" clId="{9A987900-7EAA-47AD-B6D9-2B81179D9E8F}" dt="2022-03-03T13:20:57.336" v="82"/>
          <ac:spMkLst>
            <pc:docMk/>
            <pc:sldMk cId="559450546" sldId="340"/>
            <ac:spMk id="89" creationId="{5C89278C-F5F8-416B-B5D3-16C27315078B}"/>
          </ac:spMkLst>
        </pc:spChg>
        <pc:spChg chg="mod">
          <ac:chgData name="TANIA GARRIDO RIFFO" userId="988852bb-ff3b-4753-a7d8-ef8c9ab82643" providerId="ADAL" clId="{9A987900-7EAA-47AD-B6D9-2B81179D9E8F}" dt="2022-03-03T13:20:57.336" v="82"/>
          <ac:spMkLst>
            <pc:docMk/>
            <pc:sldMk cId="559450546" sldId="340"/>
            <ac:spMk id="90" creationId="{3FB7FCB6-6FC3-4F7C-8C58-017BC86121FF}"/>
          </ac:spMkLst>
        </pc:spChg>
        <pc:spChg chg="mod">
          <ac:chgData name="TANIA GARRIDO RIFFO" userId="988852bb-ff3b-4753-a7d8-ef8c9ab82643" providerId="ADAL" clId="{9A987900-7EAA-47AD-B6D9-2B81179D9E8F}" dt="2022-03-03T13:20:57.336" v="82"/>
          <ac:spMkLst>
            <pc:docMk/>
            <pc:sldMk cId="559450546" sldId="340"/>
            <ac:spMk id="91" creationId="{1CC09C26-FE32-4E4F-8FC9-79A2500605CE}"/>
          </ac:spMkLst>
        </pc:spChg>
        <pc:spChg chg="mod">
          <ac:chgData name="TANIA GARRIDO RIFFO" userId="988852bb-ff3b-4753-a7d8-ef8c9ab82643" providerId="ADAL" clId="{9A987900-7EAA-47AD-B6D9-2B81179D9E8F}" dt="2022-03-03T13:20:57.336" v="82"/>
          <ac:spMkLst>
            <pc:docMk/>
            <pc:sldMk cId="559450546" sldId="340"/>
            <ac:spMk id="92" creationId="{1B91A707-6E81-4C11-B24D-A697C92377EE}"/>
          </ac:spMkLst>
        </pc:spChg>
        <pc:spChg chg="mod">
          <ac:chgData name="TANIA GARRIDO RIFFO" userId="988852bb-ff3b-4753-a7d8-ef8c9ab82643" providerId="ADAL" clId="{9A987900-7EAA-47AD-B6D9-2B81179D9E8F}" dt="2022-03-03T13:20:57.336" v="82"/>
          <ac:spMkLst>
            <pc:docMk/>
            <pc:sldMk cId="559450546" sldId="340"/>
            <ac:spMk id="93" creationId="{DCD2DFDD-1F51-4D52-8130-C27FC1BF4D9E}"/>
          </ac:spMkLst>
        </pc:spChg>
        <pc:spChg chg="mod">
          <ac:chgData name="TANIA GARRIDO RIFFO" userId="988852bb-ff3b-4753-a7d8-ef8c9ab82643" providerId="ADAL" clId="{9A987900-7EAA-47AD-B6D9-2B81179D9E8F}" dt="2022-03-03T13:20:57.336" v="82"/>
          <ac:spMkLst>
            <pc:docMk/>
            <pc:sldMk cId="559450546" sldId="340"/>
            <ac:spMk id="94" creationId="{E12A6AA3-CE74-454E-A9AC-EEE5D6D4E9A9}"/>
          </ac:spMkLst>
        </pc:spChg>
        <pc:spChg chg="mod">
          <ac:chgData name="TANIA GARRIDO RIFFO" userId="988852bb-ff3b-4753-a7d8-ef8c9ab82643" providerId="ADAL" clId="{9A987900-7EAA-47AD-B6D9-2B81179D9E8F}" dt="2022-03-03T13:20:57.336" v="82"/>
          <ac:spMkLst>
            <pc:docMk/>
            <pc:sldMk cId="559450546" sldId="340"/>
            <ac:spMk id="95" creationId="{A9E6F62D-4719-4218-837C-FD0D02BC05BC}"/>
          </ac:spMkLst>
        </pc:spChg>
        <pc:spChg chg="mod">
          <ac:chgData name="TANIA GARRIDO RIFFO" userId="988852bb-ff3b-4753-a7d8-ef8c9ab82643" providerId="ADAL" clId="{9A987900-7EAA-47AD-B6D9-2B81179D9E8F}" dt="2022-03-03T13:20:57.336" v="82"/>
          <ac:spMkLst>
            <pc:docMk/>
            <pc:sldMk cId="559450546" sldId="340"/>
            <ac:spMk id="96" creationId="{31A9F246-37D3-4C93-9C5B-ACD2EDB05A31}"/>
          </ac:spMkLst>
        </pc:spChg>
        <pc:spChg chg="mod">
          <ac:chgData name="TANIA GARRIDO RIFFO" userId="988852bb-ff3b-4753-a7d8-ef8c9ab82643" providerId="ADAL" clId="{9A987900-7EAA-47AD-B6D9-2B81179D9E8F}" dt="2022-03-03T13:20:57.336" v="82"/>
          <ac:spMkLst>
            <pc:docMk/>
            <pc:sldMk cId="559450546" sldId="340"/>
            <ac:spMk id="97" creationId="{9553B8A9-7F32-4BAF-9F65-D3C6D1DCF2B0}"/>
          </ac:spMkLst>
        </pc:spChg>
        <pc:spChg chg="mod">
          <ac:chgData name="TANIA GARRIDO RIFFO" userId="988852bb-ff3b-4753-a7d8-ef8c9ab82643" providerId="ADAL" clId="{9A987900-7EAA-47AD-B6D9-2B81179D9E8F}" dt="2022-03-03T13:20:57.336" v="82"/>
          <ac:spMkLst>
            <pc:docMk/>
            <pc:sldMk cId="559450546" sldId="340"/>
            <ac:spMk id="98" creationId="{EA6AA981-73FC-4246-9DB7-3DAB53A2CB81}"/>
          </ac:spMkLst>
        </pc:spChg>
        <pc:spChg chg="mod">
          <ac:chgData name="TANIA GARRIDO RIFFO" userId="988852bb-ff3b-4753-a7d8-ef8c9ab82643" providerId="ADAL" clId="{9A987900-7EAA-47AD-B6D9-2B81179D9E8F}" dt="2022-03-03T13:20:57.336" v="82"/>
          <ac:spMkLst>
            <pc:docMk/>
            <pc:sldMk cId="559450546" sldId="340"/>
            <ac:spMk id="99" creationId="{7375F6F8-1E49-4BF6-AF0D-BE735E3DF08C}"/>
          </ac:spMkLst>
        </pc:spChg>
        <pc:spChg chg="mod">
          <ac:chgData name="TANIA GARRIDO RIFFO" userId="988852bb-ff3b-4753-a7d8-ef8c9ab82643" providerId="ADAL" clId="{9A987900-7EAA-47AD-B6D9-2B81179D9E8F}" dt="2022-03-03T13:20:57.336" v="82"/>
          <ac:spMkLst>
            <pc:docMk/>
            <pc:sldMk cId="559450546" sldId="340"/>
            <ac:spMk id="100" creationId="{B8FEE27A-0A29-415D-8126-E9D8642A074B}"/>
          </ac:spMkLst>
        </pc:spChg>
        <pc:spChg chg="mod">
          <ac:chgData name="TANIA GARRIDO RIFFO" userId="988852bb-ff3b-4753-a7d8-ef8c9ab82643" providerId="ADAL" clId="{9A987900-7EAA-47AD-B6D9-2B81179D9E8F}" dt="2022-03-03T13:20:57.336" v="82"/>
          <ac:spMkLst>
            <pc:docMk/>
            <pc:sldMk cId="559450546" sldId="340"/>
            <ac:spMk id="101" creationId="{B572CDFB-0EC9-4E1A-AFEF-546E25A55FD0}"/>
          </ac:spMkLst>
        </pc:spChg>
        <pc:spChg chg="mod">
          <ac:chgData name="TANIA GARRIDO RIFFO" userId="988852bb-ff3b-4753-a7d8-ef8c9ab82643" providerId="ADAL" clId="{9A987900-7EAA-47AD-B6D9-2B81179D9E8F}" dt="2022-03-03T13:20:57.336" v="82"/>
          <ac:spMkLst>
            <pc:docMk/>
            <pc:sldMk cId="559450546" sldId="340"/>
            <ac:spMk id="102" creationId="{B924D9F8-6F41-40F3-A70A-1424C4578831}"/>
          </ac:spMkLst>
        </pc:spChg>
        <pc:spChg chg="mod">
          <ac:chgData name="TANIA GARRIDO RIFFO" userId="988852bb-ff3b-4753-a7d8-ef8c9ab82643" providerId="ADAL" clId="{9A987900-7EAA-47AD-B6D9-2B81179D9E8F}" dt="2022-03-03T13:20:57.336" v="82"/>
          <ac:spMkLst>
            <pc:docMk/>
            <pc:sldMk cId="559450546" sldId="340"/>
            <ac:spMk id="103" creationId="{4FF3C6DD-63A4-4758-9766-9CA1FD66703A}"/>
          </ac:spMkLst>
        </pc:spChg>
        <pc:spChg chg="mod">
          <ac:chgData name="TANIA GARRIDO RIFFO" userId="988852bb-ff3b-4753-a7d8-ef8c9ab82643" providerId="ADAL" clId="{9A987900-7EAA-47AD-B6D9-2B81179D9E8F}" dt="2022-03-03T13:20:57.336" v="82"/>
          <ac:spMkLst>
            <pc:docMk/>
            <pc:sldMk cId="559450546" sldId="340"/>
            <ac:spMk id="104" creationId="{22AF09AC-196D-442A-BC75-AC3DB933C146}"/>
          </ac:spMkLst>
        </pc:spChg>
        <pc:spChg chg="mod">
          <ac:chgData name="TANIA GARRIDO RIFFO" userId="988852bb-ff3b-4753-a7d8-ef8c9ab82643" providerId="ADAL" clId="{9A987900-7EAA-47AD-B6D9-2B81179D9E8F}" dt="2022-03-03T13:20:57.336" v="82"/>
          <ac:spMkLst>
            <pc:docMk/>
            <pc:sldMk cId="559450546" sldId="340"/>
            <ac:spMk id="105" creationId="{6127B1F0-F640-45B2-BE61-BA050AD1C57C}"/>
          </ac:spMkLst>
        </pc:spChg>
        <pc:spChg chg="mod">
          <ac:chgData name="TANIA GARRIDO RIFFO" userId="988852bb-ff3b-4753-a7d8-ef8c9ab82643" providerId="ADAL" clId="{9A987900-7EAA-47AD-B6D9-2B81179D9E8F}" dt="2022-03-03T13:20:57.336" v="82"/>
          <ac:spMkLst>
            <pc:docMk/>
            <pc:sldMk cId="559450546" sldId="340"/>
            <ac:spMk id="106" creationId="{781FDB95-3BC8-48CD-8A3A-28CFFE0FE282}"/>
          </ac:spMkLst>
        </pc:spChg>
        <pc:spChg chg="mod">
          <ac:chgData name="TANIA GARRIDO RIFFO" userId="988852bb-ff3b-4753-a7d8-ef8c9ab82643" providerId="ADAL" clId="{9A987900-7EAA-47AD-B6D9-2B81179D9E8F}" dt="2022-03-03T13:20:57.336" v="82"/>
          <ac:spMkLst>
            <pc:docMk/>
            <pc:sldMk cId="559450546" sldId="340"/>
            <ac:spMk id="107" creationId="{5BDF53C9-457D-468A-A34A-224446D8586B}"/>
          </ac:spMkLst>
        </pc:spChg>
        <pc:spChg chg="mod">
          <ac:chgData name="TANIA GARRIDO RIFFO" userId="988852bb-ff3b-4753-a7d8-ef8c9ab82643" providerId="ADAL" clId="{9A987900-7EAA-47AD-B6D9-2B81179D9E8F}" dt="2022-03-03T13:20:57.336" v="82"/>
          <ac:spMkLst>
            <pc:docMk/>
            <pc:sldMk cId="559450546" sldId="340"/>
            <ac:spMk id="108" creationId="{1C143C02-B2B3-4F9E-A028-C5B4E851241E}"/>
          </ac:spMkLst>
        </pc:spChg>
        <pc:spChg chg="mod">
          <ac:chgData name="TANIA GARRIDO RIFFO" userId="988852bb-ff3b-4753-a7d8-ef8c9ab82643" providerId="ADAL" clId="{9A987900-7EAA-47AD-B6D9-2B81179D9E8F}" dt="2022-03-03T13:20:57.336" v="82"/>
          <ac:spMkLst>
            <pc:docMk/>
            <pc:sldMk cId="559450546" sldId="340"/>
            <ac:spMk id="109" creationId="{B567F2CE-842D-4B37-96B4-F727E2F50227}"/>
          </ac:spMkLst>
        </pc:spChg>
        <pc:spChg chg="mod">
          <ac:chgData name="TANIA GARRIDO RIFFO" userId="988852bb-ff3b-4753-a7d8-ef8c9ab82643" providerId="ADAL" clId="{9A987900-7EAA-47AD-B6D9-2B81179D9E8F}" dt="2022-03-03T13:20:57.336" v="82"/>
          <ac:spMkLst>
            <pc:docMk/>
            <pc:sldMk cId="559450546" sldId="340"/>
            <ac:spMk id="110" creationId="{BEEFA9A8-7080-4797-B0B2-FFEFC79E51CC}"/>
          </ac:spMkLst>
        </pc:spChg>
        <pc:spChg chg="mod">
          <ac:chgData name="TANIA GARRIDO RIFFO" userId="988852bb-ff3b-4753-a7d8-ef8c9ab82643" providerId="ADAL" clId="{9A987900-7EAA-47AD-B6D9-2B81179D9E8F}" dt="2022-03-03T13:20:57.336" v="82"/>
          <ac:spMkLst>
            <pc:docMk/>
            <pc:sldMk cId="559450546" sldId="340"/>
            <ac:spMk id="111" creationId="{A9398D76-48AD-45CA-9F69-F3FC81DDD5DF}"/>
          </ac:spMkLst>
        </pc:spChg>
        <pc:spChg chg="mod">
          <ac:chgData name="TANIA GARRIDO RIFFO" userId="988852bb-ff3b-4753-a7d8-ef8c9ab82643" providerId="ADAL" clId="{9A987900-7EAA-47AD-B6D9-2B81179D9E8F}" dt="2022-03-03T13:20:57.336" v="82"/>
          <ac:spMkLst>
            <pc:docMk/>
            <pc:sldMk cId="559450546" sldId="340"/>
            <ac:spMk id="112" creationId="{870036F6-961A-4057-9C9B-DEC57A79E5F3}"/>
          </ac:spMkLst>
        </pc:spChg>
        <pc:spChg chg="mod">
          <ac:chgData name="TANIA GARRIDO RIFFO" userId="988852bb-ff3b-4753-a7d8-ef8c9ab82643" providerId="ADAL" clId="{9A987900-7EAA-47AD-B6D9-2B81179D9E8F}" dt="2022-03-03T13:20:57.336" v="82"/>
          <ac:spMkLst>
            <pc:docMk/>
            <pc:sldMk cId="559450546" sldId="340"/>
            <ac:spMk id="113" creationId="{5227F3C4-B67E-4D81-9903-5301EF128CD1}"/>
          </ac:spMkLst>
        </pc:spChg>
        <pc:spChg chg="mod">
          <ac:chgData name="TANIA GARRIDO RIFFO" userId="988852bb-ff3b-4753-a7d8-ef8c9ab82643" providerId="ADAL" clId="{9A987900-7EAA-47AD-B6D9-2B81179D9E8F}" dt="2022-03-03T13:20:57.336" v="82"/>
          <ac:spMkLst>
            <pc:docMk/>
            <pc:sldMk cId="559450546" sldId="340"/>
            <ac:spMk id="114" creationId="{EA2FC0F3-3179-45D1-9E08-AFF5F58BE8D7}"/>
          </ac:spMkLst>
        </pc:spChg>
        <pc:spChg chg="mod">
          <ac:chgData name="TANIA GARRIDO RIFFO" userId="988852bb-ff3b-4753-a7d8-ef8c9ab82643" providerId="ADAL" clId="{9A987900-7EAA-47AD-B6D9-2B81179D9E8F}" dt="2022-03-03T13:20:57.336" v="82"/>
          <ac:spMkLst>
            <pc:docMk/>
            <pc:sldMk cId="559450546" sldId="340"/>
            <ac:spMk id="115" creationId="{B0382B00-2B50-42EA-85D3-BACBABDDC050}"/>
          </ac:spMkLst>
        </pc:spChg>
        <pc:spChg chg="mod">
          <ac:chgData name="TANIA GARRIDO RIFFO" userId="988852bb-ff3b-4753-a7d8-ef8c9ab82643" providerId="ADAL" clId="{9A987900-7EAA-47AD-B6D9-2B81179D9E8F}" dt="2022-03-03T13:20:57.336" v="82"/>
          <ac:spMkLst>
            <pc:docMk/>
            <pc:sldMk cId="559450546" sldId="340"/>
            <ac:spMk id="116" creationId="{C638C95F-83EC-48B0-A45C-68E216515FD1}"/>
          </ac:spMkLst>
        </pc:spChg>
        <pc:spChg chg="mod">
          <ac:chgData name="TANIA GARRIDO RIFFO" userId="988852bb-ff3b-4753-a7d8-ef8c9ab82643" providerId="ADAL" clId="{9A987900-7EAA-47AD-B6D9-2B81179D9E8F}" dt="2022-03-03T13:20:57.336" v="82"/>
          <ac:spMkLst>
            <pc:docMk/>
            <pc:sldMk cId="559450546" sldId="340"/>
            <ac:spMk id="117" creationId="{DABF0097-2D66-4B82-8CB6-87C4DC70F73B}"/>
          </ac:spMkLst>
        </pc:spChg>
        <pc:spChg chg="mod">
          <ac:chgData name="TANIA GARRIDO RIFFO" userId="988852bb-ff3b-4753-a7d8-ef8c9ab82643" providerId="ADAL" clId="{9A987900-7EAA-47AD-B6D9-2B81179D9E8F}" dt="2022-03-03T13:20:57.336" v="82"/>
          <ac:spMkLst>
            <pc:docMk/>
            <pc:sldMk cId="559450546" sldId="340"/>
            <ac:spMk id="118" creationId="{37721B5B-5112-42C1-9F47-21C5A24FA2A2}"/>
          </ac:spMkLst>
        </pc:spChg>
        <pc:spChg chg="mod">
          <ac:chgData name="TANIA GARRIDO RIFFO" userId="988852bb-ff3b-4753-a7d8-ef8c9ab82643" providerId="ADAL" clId="{9A987900-7EAA-47AD-B6D9-2B81179D9E8F}" dt="2022-03-03T13:20:57.336" v="82"/>
          <ac:spMkLst>
            <pc:docMk/>
            <pc:sldMk cId="559450546" sldId="340"/>
            <ac:spMk id="119" creationId="{4160A58F-2051-455B-910F-5521C64C5CA4}"/>
          </ac:spMkLst>
        </pc:spChg>
        <pc:spChg chg="mod">
          <ac:chgData name="TANIA GARRIDO RIFFO" userId="988852bb-ff3b-4753-a7d8-ef8c9ab82643" providerId="ADAL" clId="{9A987900-7EAA-47AD-B6D9-2B81179D9E8F}" dt="2022-03-03T13:20:57.336" v="82"/>
          <ac:spMkLst>
            <pc:docMk/>
            <pc:sldMk cId="559450546" sldId="340"/>
            <ac:spMk id="120" creationId="{533C8922-8E3F-42AF-9064-1F0B9794250C}"/>
          </ac:spMkLst>
        </pc:spChg>
        <pc:spChg chg="mod">
          <ac:chgData name="TANIA GARRIDO RIFFO" userId="988852bb-ff3b-4753-a7d8-ef8c9ab82643" providerId="ADAL" clId="{9A987900-7EAA-47AD-B6D9-2B81179D9E8F}" dt="2022-03-03T13:20:57.336" v="82"/>
          <ac:spMkLst>
            <pc:docMk/>
            <pc:sldMk cId="559450546" sldId="340"/>
            <ac:spMk id="121" creationId="{74F0DAA8-57CF-42D7-892C-164896D67DF3}"/>
          </ac:spMkLst>
        </pc:spChg>
        <pc:spChg chg="mod">
          <ac:chgData name="TANIA GARRIDO RIFFO" userId="988852bb-ff3b-4753-a7d8-ef8c9ab82643" providerId="ADAL" clId="{9A987900-7EAA-47AD-B6D9-2B81179D9E8F}" dt="2022-03-03T13:20:57.336" v="82"/>
          <ac:spMkLst>
            <pc:docMk/>
            <pc:sldMk cId="559450546" sldId="340"/>
            <ac:spMk id="122" creationId="{77EB369E-C668-4A88-9EC6-E78D22DA2E6D}"/>
          </ac:spMkLst>
        </pc:spChg>
        <pc:spChg chg="mod">
          <ac:chgData name="TANIA GARRIDO RIFFO" userId="988852bb-ff3b-4753-a7d8-ef8c9ab82643" providerId="ADAL" clId="{9A987900-7EAA-47AD-B6D9-2B81179D9E8F}" dt="2022-03-03T13:20:57.336" v="82"/>
          <ac:spMkLst>
            <pc:docMk/>
            <pc:sldMk cId="559450546" sldId="340"/>
            <ac:spMk id="123" creationId="{1C5DB546-CBA5-43C1-882D-D81B754966E6}"/>
          </ac:spMkLst>
        </pc:spChg>
        <pc:spChg chg="mod">
          <ac:chgData name="TANIA GARRIDO RIFFO" userId="988852bb-ff3b-4753-a7d8-ef8c9ab82643" providerId="ADAL" clId="{9A987900-7EAA-47AD-B6D9-2B81179D9E8F}" dt="2022-03-03T13:20:57.336" v="82"/>
          <ac:spMkLst>
            <pc:docMk/>
            <pc:sldMk cId="559450546" sldId="340"/>
            <ac:spMk id="124" creationId="{6B9582A3-0F57-44D8-AEBC-F3DBAA4B54D9}"/>
          </ac:spMkLst>
        </pc:spChg>
        <pc:spChg chg="mod">
          <ac:chgData name="TANIA GARRIDO RIFFO" userId="988852bb-ff3b-4753-a7d8-ef8c9ab82643" providerId="ADAL" clId="{9A987900-7EAA-47AD-B6D9-2B81179D9E8F}" dt="2022-03-03T13:20:57.336" v="82"/>
          <ac:spMkLst>
            <pc:docMk/>
            <pc:sldMk cId="559450546" sldId="340"/>
            <ac:spMk id="125" creationId="{95886E0D-0FB0-4739-BD81-44152DBE6E79}"/>
          </ac:spMkLst>
        </pc:spChg>
        <pc:spChg chg="mod">
          <ac:chgData name="TANIA GARRIDO RIFFO" userId="988852bb-ff3b-4753-a7d8-ef8c9ab82643" providerId="ADAL" clId="{9A987900-7EAA-47AD-B6D9-2B81179D9E8F}" dt="2022-03-03T13:20:57.336" v="82"/>
          <ac:spMkLst>
            <pc:docMk/>
            <pc:sldMk cId="559450546" sldId="340"/>
            <ac:spMk id="126" creationId="{C9150716-6273-4CEE-9C44-DF98682AD7CA}"/>
          </ac:spMkLst>
        </pc:spChg>
        <pc:spChg chg="mod">
          <ac:chgData name="TANIA GARRIDO RIFFO" userId="988852bb-ff3b-4753-a7d8-ef8c9ab82643" providerId="ADAL" clId="{9A987900-7EAA-47AD-B6D9-2B81179D9E8F}" dt="2022-03-03T13:20:57.336" v="82"/>
          <ac:spMkLst>
            <pc:docMk/>
            <pc:sldMk cId="559450546" sldId="340"/>
            <ac:spMk id="127" creationId="{28BC59D7-DF88-4533-A38B-71D5378C43AB}"/>
          </ac:spMkLst>
        </pc:spChg>
        <pc:spChg chg="mod">
          <ac:chgData name="TANIA GARRIDO RIFFO" userId="988852bb-ff3b-4753-a7d8-ef8c9ab82643" providerId="ADAL" clId="{9A987900-7EAA-47AD-B6D9-2B81179D9E8F}" dt="2022-03-03T13:20:57.336" v="82"/>
          <ac:spMkLst>
            <pc:docMk/>
            <pc:sldMk cId="559450546" sldId="340"/>
            <ac:spMk id="128" creationId="{02119033-CCB4-4B47-B9EB-EE59C8C85C0B}"/>
          </ac:spMkLst>
        </pc:spChg>
        <pc:spChg chg="mod">
          <ac:chgData name="TANIA GARRIDO RIFFO" userId="988852bb-ff3b-4753-a7d8-ef8c9ab82643" providerId="ADAL" clId="{9A987900-7EAA-47AD-B6D9-2B81179D9E8F}" dt="2022-03-03T13:20:57.336" v="82"/>
          <ac:spMkLst>
            <pc:docMk/>
            <pc:sldMk cId="559450546" sldId="340"/>
            <ac:spMk id="129" creationId="{B7D1B233-E3E5-4D0E-9E91-1A190D3E320B}"/>
          </ac:spMkLst>
        </pc:spChg>
        <pc:spChg chg="mod">
          <ac:chgData name="TANIA GARRIDO RIFFO" userId="988852bb-ff3b-4753-a7d8-ef8c9ab82643" providerId="ADAL" clId="{9A987900-7EAA-47AD-B6D9-2B81179D9E8F}" dt="2022-03-03T13:20:57.336" v="82"/>
          <ac:spMkLst>
            <pc:docMk/>
            <pc:sldMk cId="559450546" sldId="340"/>
            <ac:spMk id="130" creationId="{2CD36563-4564-4B7B-B943-93863B708DD7}"/>
          </ac:spMkLst>
        </pc:spChg>
        <pc:spChg chg="mod">
          <ac:chgData name="TANIA GARRIDO RIFFO" userId="988852bb-ff3b-4753-a7d8-ef8c9ab82643" providerId="ADAL" clId="{9A987900-7EAA-47AD-B6D9-2B81179D9E8F}" dt="2022-03-03T13:20:57.336" v="82"/>
          <ac:spMkLst>
            <pc:docMk/>
            <pc:sldMk cId="559450546" sldId="340"/>
            <ac:spMk id="131" creationId="{F141E99A-C3E7-4027-8D43-D34E7EB5C47F}"/>
          </ac:spMkLst>
        </pc:spChg>
        <pc:spChg chg="mod">
          <ac:chgData name="TANIA GARRIDO RIFFO" userId="988852bb-ff3b-4753-a7d8-ef8c9ab82643" providerId="ADAL" clId="{9A987900-7EAA-47AD-B6D9-2B81179D9E8F}" dt="2022-03-03T13:20:57.336" v="82"/>
          <ac:spMkLst>
            <pc:docMk/>
            <pc:sldMk cId="559450546" sldId="340"/>
            <ac:spMk id="132" creationId="{BE7B983A-BF5A-4EF6-AE46-4D0B9BFE9EE8}"/>
          </ac:spMkLst>
        </pc:spChg>
        <pc:spChg chg="add mod ord">
          <ac:chgData name="TANIA GARRIDO RIFFO" userId="988852bb-ff3b-4753-a7d8-ef8c9ab82643" providerId="ADAL" clId="{9A987900-7EAA-47AD-B6D9-2B81179D9E8F}" dt="2022-03-03T13:21:11.625" v="89" actId="14100"/>
          <ac:spMkLst>
            <pc:docMk/>
            <pc:sldMk cId="559450546" sldId="340"/>
            <ac:spMk id="133" creationId="{4D03AE29-A040-4E57-9457-F4DFED07E7D0}"/>
          </ac:spMkLst>
        </pc:spChg>
        <pc:grpChg chg="add mod">
          <ac:chgData name="TANIA GARRIDO RIFFO" userId="988852bb-ff3b-4753-a7d8-ef8c9ab82643" providerId="ADAL" clId="{9A987900-7EAA-47AD-B6D9-2B81179D9E8F}" dt="2022-03-03T13:21:14.216" v="90" actId="1076"/>
          <ac:grpSpMkLst>
            <pc:docMk/>
            <pc:sldMk cId="559450546" sldId="340"/>
            <ac:grpSpMk id="9" creationId="{3D0C8701-2AB6-4CB1-918B-4A38AB5AAD8A}"/>
          </ac:grpSpMkLst>
        </pc:grpChg>
        <pc:grpChg chg="mod">
          <ac:chgData name="TANIA GARRIDO RIFFO" userId="988852bb-ff3b-4753-a7d8-ef8c9ab82643" providerId="ADAL" clId="{9A987900-7EAA-47AD-B6D9-2B81179D9E8F}" dt="2022-03-03T13:20:57.336" v="82"/>
          <ac:grpSpMkLst>
            <pc:docMk/>
            <pc:sldMk cId="559450546" sldId="340"/>
            <ac:grpSpMk id="12" creationId="{5DD7850B-19D3-48FC-88C6-3AC55F87F59E}"/>
          </ac:grpSpMkLst>
        </pc:grpChg>
        <pc:grpChg chg="mod">
          <ac:chgData name="TANIA GARRIDO RIFFO" userId="988852bb-ff3b-4753-a7d8-ef8c9ab82643" providerId="ADAL" clId="{9A987900-7EAA-47AD-B6D9-2B81179D9E8F}" dt="2022-03-03T13:20:57.336" v="82"/>
          <ac:grpSpMkLst>
            <pc:docMk/>
            <pc:sldMk cId="559450546" sldId="340"/>
            <ac:grpSpMk id="13" creationId="{8892F614-FFBD-4394-B6BF-DA763FF0F3CD}"/>
          </ac:grpSpMkLst>
        </pc:grpChg>
        <pc:picChg chg="del">
          <ac:chgData name="TANIA GARRIDO RIFFO" userId="988852bb-ff3b-4753-a7d8-ef8c9ab82643" providerId="ADAL" clId="{9A987900-7EAA-47AD-B6D9-2B81179D9E8F}" dt="2022-03-03T13:20:54.013" v="81" actId="478"/>
          <ac:picMkLst>
            <pc:docMk/>
            <pc:sldMk cId="559450546" sldId="340"/>
            <ac:picMk id="16" creationId="{EA70CF1F-948B-43D0-A6BC-98B43381AA5A}"/>
          </ac:picMkLst>
        </pc:picChg>
      </pc:sldChg>
      <pc:sldChg chg="addSp delSp modSp mod delAnim modAnim">
        <pc:chgData name="TANIA GARRIDO RIFFO" userId="988852bb-ff3b-4753-a7d8-ef8c9ab82643" providerId="ADAL" clId="{9A987900-7EAA-47AD-B6D9-2B81179D9E8F}" dt="2022-03-03T13:17:52.995" v="42"/>
        <pc:sldMkLst>
          <pc:docMk/>
          <pc:sldMk cId="0" sldId="344"/>
        </pc:sldMkLst>
        <pc:spChg chg="del">
          <ac:chgData name="TANIA GARRIDO RIFFO" userId="988852bb-ff3b-4753-a7d8-ef8c9ab82643" providerId="ADAL" clId="{9A987900-7EAA-47AD-B6D9-2B81179D9E8F}" dt="2022-03-03T13:17:44.089" v="39" actId="478"/>
          <ac:spMkLst>
            <pc:docMk/>
            <pc:sldMk cId="0" sldId="344"/>
            <ac:spMk id="12" creationId="{8D49CCAB-F018-4482-9D7E-8895D12A5079}"/>
          </ac:spMkLst>
        </pc:spChg>
        <pc:spChg chg="del">
          <ac:chgData name="TANIA GARRIDO RIFFO" userId="988852bb-ff3b-4753-a7d8-ef8c9ab82643" providerId="ADAL" clId="{9A987900-7EAA-47AD-B6D9-2B81179D9E8F}" dt="2022-03-03T13:17:44.089" v="39" actId="478"/>
          <ac:spMkLst>
            <pc:docMk/>
            <pc:sldMk cId="0" sldId="344"/>
            <ac:spMk id="13" creationId="{BCDC7D48-18E2-43F9-8140-783C4372BA6A}"/>
          </ac:spMkLst>
        </pc:spChg>
        <pc:spChg chg="del">
          <ac:chgData name="TANIA GARRIDO RIFFO" userId="988852bb-ff3b-4753-a7d8-ef8c9ab82643" providerId="ADAL" clId="{9A987900-7EAA-47AD-B6D9-2B81179D9E8F}" dt="2022-03-03T13:17:44.089" v="39" actId="478"/>
          <ac:spMkLst>
            <pc:docMk/>
            <pc:sldMk cId="0" sldId="344"/>
            <ac:spMk id="15" creationId="{1930BBC1-D80C-4630-BB60-F2F1077497CB}"/>
          </ac:spMkLst>
        </pc:spChg>
        <pc:spChg chg="del">
          <ac:chgData name="TANIA GARRIDO RIFFO" userId="988852bb-ff3b-4753-a7d8-ef8c9ab82643" providerId="ADAL" clId="{9A987900-7EAA-47AD-B6D9-2B81179D9E8F}" dt="2022-03-03T13:17:44.089" v="39" actId="478"/>
          <ac:spMkLst>
            <pc:docMk/>
            <pc:sldMk cId="0" sldId="344"/>
            <ac:spMk id="16" creationId="{E06B60DB-B8CB-44D1-86C9-6955D8B7ADEE}"/>
          </ac:spMkLst>
        </pc:spChg>
        <pc:spChg chg="add mod">
          <ac:chgData name="TANIA GARRIDO RIFFO" userId="988852bb-ff3b-4753-a7d8-ef8c9ab82643" providerId="ADAL" clId="{9A987900-7EAA-47AD-B6D9-2B81179D9E8F}" dt="2022-03-03T13:17:45.476" v="40"/>
          <ac:spMkLst>
            <pc:docMk/>
            <pc:sldMk cId="0" sldId="344"/>
            <ac:spMk id="17" creationId="{3B7AE6A1-C5E5-4CB2-AD6D-B6F544C2F797}"/>
          </ac:spMkLst>
        </pc:spChg>
        <pc:spChg chg="add mod">
          <ac:chgData name="TANIA GARRIDO RIFFO" userId="988852bb-ff3b-4753-a7d8-ef8c9ab82643" providerId="ADAL" clId="{9A987900-7EAA-47AD-B6D9-2B81179D9E8F}" dt="2022-03-03T13:17:45.476" v="40"/>
          <ac:spMkLst>
            <pc:docMk/>
            <pc:sldMk cId="0" sldId="344"/>
            <ac:spMk id="18" creationId="{28EE3315-7764-4D90-80FE-C417EB9D06DB}"/>
          </ac:spMkLst>
        </pc:spChg>
        <pc:spChg chg="add mod">
          <ac:chgData name="TANIA GARRIDO RIFFO" userId="988852bb-ff3b-4753-a7d8-ef8c9ab82643" providerId="ADAL" clId="{9A987900-7EAA-47AD-B6D9-2B81179D9E8F}" dt="2022-03-03T13:17:45.476" v="40"/>
          <ac:spMkLst>
            <pc:docMk/>
            <pc:sldMk cId="0" sldId="344"/>
            <ac:spMk id="19" creationId="{EB9A4DE3-08B1-4146-B82A-46C35E52B56C}"/>
          </ac:spMkLst>
        </pc:spChg>
        <pc:spChg chg="add mod">
          <ac:chgData name="TANIA GARRIDO RIFFO" userId="988852bb-ff3b-4753-a7d8-ef8c9ab82643" providerId="ADAL" clId="{9A987900-7EAA-47AD-B6D9-2B81179D9E8F}" dt="2022-03-03T13:17:45.476" v="40"/>
          <ac:spMkLst>
            <pc:docMk/>
            <pc:sldMk cId="0" sldId="344"/>
            <ac:spMk id="20" creationId="{B2BB3E16-CB1C-4293-9FD1-7867A4AE5663}"/>
          </ac:spMkLst>
        </pc:spChg>
        <pc:spChg chg="add mod">
          <ac:chgData name="TANIA GARRIDO RIFFO" userId="988852bb-ff3b-4753-a7d8-ef8c9ab82643" providerId="ADAL" clId="{9A987900-7EAA-47AD-B6D9-2B81179D9E8F}" dt="2022-03-03T13:17:45.476" v="40"/>
          <ac:spMkLst>
            <pc:docMk/>
            <pc:sldMk cId="0" sldId="344"/>
            <ac:spMk id="21" creationId="{99E36935-0CF6-491A-97D8-6030D99C965A}"/>
          </ac:spMkLst>
        </pc:spChg>
        <pc:spChg chg="add mod">
          <ac:chgData name="TANIA GARRIDO RIFFO" userId="988852bb-ff3b-4753-a7d8-ef8c9ab82643" providerId="ADAL" clId="{9A987900-7EAA-47AD-B6D9-2B81179D9E8F}" dt="2022-03-03T13:17:52.995" v="42"/>
          <ac:spMkLst>
            <pc:docMk/>
            <pc:sldMk cId="0" sldId="344"/>
            <ac:spMk id="22" creationId="{845DD293-5CB1-49EF-8FD0-D7E3B821665E}"/>
          </ac:spMkLst>
        </pc:spChg>
        <pc:spChg chg="del">
          <ac:chgData name="TANIA GARRIDO RIFFO" userId="988852bb-ff3b-4753-a7d8-ef8c9ab82643" providerId="ADAL" clId="{9A987900-7EAA-47AD-B6D9-2B81179D9E8F}" dt="2022-03-03T13:17:44.089" v="39" actId="478"/>
          <ac:spMkLst>
            <pc:docMk/>
            <pc:sldMk cId="0" sldId="344"/>
            <ac:spMk id="77" creationId="{00000000-0000-0000-0000-000000000000}"/>
          </ac:spMkLst>
        </pc:spChg>
        <pc:spChg chg="ord">
          <ac:chgData name="TANIA GARRIDO RIFFO" userId="988852bb-ff3b-4753-a7d8-ef8c9ab82643" providerId="ADAL" clId="{9A987900-7EAA-47AD-B6D9-2B81179D9E8F}" dt="2022-03-03T13:17:48.794" v="41" actId="166"/>
          <ac:spMkLst>
            <pc:docMk/>
            <pc:sldMk cId="0" sldId="344"/>
            <ac:spMk id="78" creationId="{00000000-0000-0000-0000-000000000000}"/>
          </ac:spMkLst>
        </pc:spChg>
        <pc:spChg chg="del">
          <ac:chgData name="TANIA GARRIDO RIFFO" userId="988852bb-ff3b-4753-a7d8-ef8c9ab82643" providerId="ADAL" clId="{9A987900-7EAA-47AD-B6D9-2B81179D9E8F}" dt="2022-03-03T13:17:44.089" v="39" actId="478"/>
          <ac:spMkLst>
            <pc:docMk/>
            <pc:sldMk cId="0" sldId="344"/>
            <ac:spMk id="80" creationId="{00000000-0000-0000-0000-000000000000}"/>
          </ac:spMkLst>
        </pc:spChg>
      </pc:sldChg>
      <pc:sldChg chg="delSp modSp mod delAnim">
        <pc:chgData name="TANIA GARRIDO RIFFO" userId="988852bb-ff3b-4753-a7d8-ef8c9ab82643" providerId="ADAL" clId="{9A987900-7EAA-47AD-B6D9-2B81179D9E8F}" dt="2022-03-03T13:18:50.091" v="51" actId="478"/>
        <pc:sldMkLst>
          <pc:docMk/>
          <pc:sldMk cId="1578756817" sldId="346"/>
        </pc:sldMkLst>
        <pc:spChg chg="del">
          <ac:chgData name="TANIA GARRIDO RIFFO" userId="988852bb-ff3b-4753-a7d8-ef8c9ab82643" providerId="ADAL" clId="{9A987900-7EAA-47AD-B6D9-2B81179D9E8F}" dt="2022-03-03T13:18:49.660" v="50" actId="478"/>
          <ac:spMkLst>
            <pc:docMk/>
            <pc:sldMk cId="1578756817" sldId="346"/>
            <ac:spMk id="2" creationId="{AE2A4F7D-B838-4A74-A509-50D820124DE0}"/>
          </ac:spMkLst>
        </pc:spChg>
        <pc:spChg chg="mod">
          <ac:chgData name="TANIA GARRIDO RIFFO" userId="988852bb-ff3b-4753-a7d8-ef8c9ab82643" providerId="ADAL" clId="{9A987900-7EAA-47AD-B6D9-2B81179D9E8F}" dt="2022-03-03T13:18:44.809" v="48" actId="14100"/>
          <ac:spMkLst>
            <pc:docMk/>
            <pc:sldMk cId="1578756817" sldId="346"/>
            <ac:spMk id="17" creationId="{97AE8EF8-DC79-4A1A-9F46-B9AFBBAD5E00}"/>
          </ac:spMkLst>
        </pc:spChg>
        <pc:spChg chg="del">
          <ac:chgData name="TANIA GARRIDO RIFFO" userId="988852bb-ff3b-4753-a7d8-ef8c9ab82643" providerId="ADAL" clId="{9A987900-7EAA-47AD-B6D9-2B81179D9E8F}" dt="2022-03-03T13:18:48.419" v="49" actId="478"/>
          <ac:spMkLst>
            <pc:docMk/>
            <pc:sldMk cId="1578756817" sldId="346"/>
            <ac:spMk id="18" creationId="{4A5B36F8-0E36-4EB1-8AAD-A989DB8E70CE}"/>
          </ac:spMkLst>
        </pc:spChg>
        <pc:spChg chg="del">
          <ac:chgData name="TANIA GARRIDO RIFFO" userId="988852bb-ff3b-4753-a7d8-ef8c9ab82643" providerId="ADAL" clId="{9A987900-7EAA-47AD-B6D9-2B81179D9E8F}" dt="2022-03-03T13:18:48.419" v="49" actId="478"/>
          <ac:spMkLst>
            <pc:docMk/>
            <pc:sldMk cId="1578756817" sldId="346"/>
            <ac:spMk id="22" creationId="{3BE0F68A-DB0B-4476-8C21-1205E213C846}"/>
          </ac:spMkLst>
        </pc:spChg>
        <pc:picChg chg="del">
          <ac:chgData name="TANIA GARRIDO RIFFO" userId="988852bb-ff3b-4753-a7d8-ef8c9ab82643" providerId="ADAL" clId="{9A987900-7EAA-47AD-B6D9-2B81179D9E8F}" dt="2022-03-03T13:18:50.091" v="51" actId="478"/>
          <ac:picMkLst>
            <pc:docMk/>
            <pc:sldMk cId="1578756817" sldId="346"/>
            <ac:picMk id="19" creationId="{74E5ACB0-5934-43A9-ABA8-3AFDF473763E}"/>
          </ac:picMkLst>
        </pc:picChg>
        <pc:picChg chg="del">
          <ac:chgData name="TANIA GARRIDO RIFFO" userId="988852bb-ff3b-4753-a7d8-ef8c9ab82643" providerId="ADAL" clId="{9A987900-7EAA-47AD-B6D9-2B81179D9E8F}" dt="2022-03-03T13:18:48.419" v="49" actId="478"/>
          <ac:picMkLst>
            <pc:docMk/>
            <pc:sldMk cId="1578756817" sldId="346"/>
            <ac:picMk id="21" creationId="{5ADE0849-552A-4931-81B1-6CD6B9735C9B}"/>
          </ac:picMkLst>
        </pc:picChg>
      </pc:sldChg>
      <pc:sldChg chg="del">
        <pc:chgData name="TANIA GARRIDO RIFFO" userId="988852bb-ff3b-4753-a7d8-ef8c9ab82643" providerId="ADAL" clId="{9A987900-7EAA-47AD-B6D9-2B81179D9E8F}" dt="2022-03-03T13:18:55.946" v="52" actId="2696"/>
        <pc:sldMkLst>
          <pc:docMk/>
          <pc:sldMk cId="666235975" sldId="347"/>
        </pc:sldMkLst>
      </pc:sldChg>
      <pc:sldChg chg="add del">
        <pc:chgData name="TANIA GARRIDO RIFFO" userId="988852bb-ff3b-4753-a7d8-ef8c9ab82643" providerId="ADAL" clId="{9A987900-7EAA-47AD-B6D9-2B81179D9E8F}" dt="2022-03-03T13:28:55.558" v="115"/>
        <pc:sldMkLst>
          <pc:docMk/>
          <pc:sldMk cId="3009080832" sldId="347"/>
        </pc:sldMkLst>
      </pc:sldChg>
      <pc:sldChg chg="del">
        <pc:chgData name="TANIA GARRIDO RIFFO" userId="988852bb-ff3b-4753-a7d8-ef8c9ab82643" providerId="ADAL" clId="{9A987900-7EAA-47AD-B6D9-2B81179D9E8F}" dt="2022-03-03T13:18:55.946" v="52" actId="2696"/>
        <pc:sldMkLst>
          <pc:docMk/>
          <pc:sldMk cId="4154951690" sldId="348"/>
        </pc:sldMkLst>
      </pc:sldChg>
      <pc:sldChg chg="del">
        <pc:chgData name="TANIA GARRIDO RIFFO" userId="988852bb-ff3b-4753-a7d8-ef8c9ab82643" providerId="ADAL" clId="{9A987900-7EAA-47AD-B6D9-2B81179D9E8F}" dt="2022-03-03T13:18:55.946" v="52" actId="2696"/>
        <pc:sldMkLst>
          <pc:docMk/>
          <pc:sldMk cId="1647259087" sldId="349"/>
        </pc:sldMkLst>
      </pc:sldChg>
      <pc:sldChg chg="del">
        <pc:chgData name="TANIA GARRIDO RIFFO" userId="988852bb-ff3b-4753-a7d8-ef8c9ab82643" providerId="ADAL" clId="{9A987900-7EAA-47AD-B6D9-2B81179D9E8F}" dt="2022-03-03T13:18:58.762" v="53" actId="2696"/>
        <pc:sldMkLst>
          <pc:docMk/>
          <pc:sldMk cId="891343088" sldId="350"/>
        </pc:sldMkLst>
      </pc:sldChg>
      <pc:sldChg chg="del">
        <pc:chgData name="TANIA GARRIDO RIFFO" userId="988852bb-ff3b-4753-a7d8-ef8c9ab82643" providerId="ADAL" clId="{9A987900-7EAA-47AD-B6D9-2B81179D9E8F}" dt="2022-03-03T13:18:58.762" v="53" actId="2696"/>
        <pc:sldMkLst>
          <pc:docMk/>
          <pc:sldMk cId="3331302677" sldId="351"/>
        </pc:sldMkLst>
      </pc:sldChg>
      <pc:sldChg chg="del">
        <pc:chgData name="TANIA GARRIDO RIFFO" userId="988852bb-ff3b-4753-a7d8-ef8c9ab82643" providerId="ADAL" clId="{9A987900-7EAA-47AD-B6D9-2B81179D9E8F}" dt="2022-03-03T13:18:58.762" v="53" actId="2696"/>
        <pc:sldMkLst>
          <pc:docMk/>
          <pc:sldMk cId="2459747441" sldId="352"/>
        </pc:sldMkLst>
      </pc:sldChg>
      <pc:sldChg chg="del">
        <pc:chgData name="TANIA GARRIDO RIFFO" userId="988852bb-ff3b-4753-a7d8-ef8c9ab82643" providerId="ADAL" clId="{9A987900-7EAA-47AD-B6D9-2B81179D9E8F}" dt="2022-03-03T13:19:01.319" v="54" actId="2696"/>
        <pc:sldMkLst>
          <pc:docMk/>
          <pc:sldMk cId="1071612356" sldId="353"/>
        </pc:sldMkLst>
      </pc:sldChg>
      <pc:sldChg chg="del">
        <pc:chgData name="TANIA GARRIDO RIFFO" userId="988852bb-ff3b-4753-a7d8-ef8c9ab82643" providerId="ADAL" clId="{9A987900-7EAA-47AD-B6D9-2B81179D9E8F}" dt="2022-03-03T13:19:30.136" v="55" actId="2696"/>
        <pc:sldMkLst>
          <pc:docMk/>
          <pc:sldMk cId="3184221696" sldId="354"/>
        </pc:sldMkLst>
      </pc:sldChg>
      <pc:sldChg chg="del">
        <pc:chgData name="TANIA GARRIDO RIFFO" userId="988852bb-ff3b-4753-a7d8-ef8c9ab82643" providerId="ADAL" clId="{9A987900-7EAA-47AD-B6D9-2B81179D9E8F}" dt="2022-03-03T13:19:01.319" v="54" actId="2696"/>
        <pc:sldMkLst>
          <pc:docMk/>
          <pc:sldMk cId="2475972781" sldId="355"/>
        </pc:sldMkLst>
      </pc:sldChg>
      <pc:sldChg chg="del">
        <pc:chgData name="TANIA GARRIDO RIFFO" userId="988852bb-ff3b-4753-a7d8-ef8c9ab82643" providerId="ADAL" clId="{9A987900-7EAA-47AD-B6D9-2B81179D9E8F}" dt="2022-03-03T13:19:30.136" v="55" actId="2696"/>
        <pc:sldMkLst>
          <pc:docMk/>
          <pc:sldMk cId="2747808214" sldId="356"/>
        </pc:sldMkLst>
      </pc:sldChg>
      <pc:sldChg chg="del">
        <pc:chgData name="TANIA GARRIDO RIFFO" userId="988852bb-ff3b-4753-a7d8-ef8c9ab82643" providerId="ADAL" clId="{9A987900-7EAA-47AD-B6D9-2B81179D9E8F}" dt="2022-03-03T13:19:30.136" v="55" actId="2696"/>
        <pc:sldMkLst>
          <pc:docMk/>
          <pc:sldMk cId="1489405129" sldId="357"/>
        </pc:sldMkLst>
      </pc:sldChg>
      <pc:sldChg chg="del">
        <pc:chgData name="TANIA GARRIDO RIFFO" userId="988852bb-ff3b-4753-a7d8-ef8c9ab82643" providerId="ADAL" clId="{9A987900-7EAA-47AD-B6D9-2B81179D9E8F}" dt="2022-03-03T13:19:30.136" v="55" actId="2696"/>
        <pc:sldMkLst>
          <pc:docMk/>
          <pc:sldMk cId="1567243899" sldId="358"/>
        </pc:sldMkLst>
      </pc:sldChg>
      <pc:sldChg chg="del">
        <pc:chgData name="TANIA GARRIDO RIFFO" userId="988852bb-ff3b-4753-a7d8-ef8c9ab82643" providerId="ADAL" clId="{9A987900-7EAA-47AD-B6D9-2B81179D9E8F}" dt="2022-03-03T13:19:30.136" v="55" actId="2696"/>
        <pc:sldMkLst>
          <pc:docMk/>
          <pc:sldMk cId="4009579824" sldId="359"/>
        </pc:sldMkLst>
      </pc:sldChg>
      <pc:sldChg chg="del">
        <pc:chgData name="TANIA GARRIDO RIFFO" userId="988852bb-ff3b-4753-a7d8-ef8c9ab82643" providerId="ADAL" clId="{9A987900-7EAA-47AD-B6D9-2B81179D9E8F}" dt="2022-03-03T13:19:30.136" v="55" actId="2696"/>
        <pc:sldMkLst>
          <pc:docMk/>
          <pc:sldMk cId="114939413" sldId="360"/>
        </pc:sldMkLst>
      </pc:sldChg>
      <pc:sldChg chg="del">
        <pc:chgData name="TANIA GARRIDO RIFFO" userId="988852bb-ff3b-4753-a7d8-ef8c9ab82643" providerId="ADAL" clId="{9A987900-7EAA-47AD-B6D9-2B81179D9E8F}" dt="2022-03-03T13:19:30.136" v="55" actId="2696"/>
        <pc:sldMkLst>
          <pc:docMk/>
          <pc:sldMk cId="4017001366" sldId="361"/>
        </pc:sldMkLst>
      </pc:sldChg>
      <pc:sldChg chg="del">
        <pc:chgData name="TANIA GARRIDO RIFFO" userId="988852bb-ff3b-4753-a7d8-ef8c9ab82643" providerId="ADAL" clId="{9A987900-7EAA-47AD-B6D9-2B81179D9E8F}" dt="2022-03-03T13:19:30.136" v="55" actId="2696"/>
        <pc:sldMkLst>
          <pc:docMk/>
          <pc:sldMk cId="752683170" sldId="362"/>
        </pc:sldMkLst>
      </pc:sldChg>
      <pc:sldChg chg="del">
        <pc:chgData name="TANIA GARRIDO RIFFO" userId="988852bb-ff3b-4753-a7d8-ef8c9ab82643" providerId="ADAL" clId="{9A987900-7EAA-47AD-B6D9-2B81179D9E8F}" dt="2022-03-03T13:19:30.136" v="55" actId="2696"/>
        <pc:sldMkLst>
          <pc:docMk/>
          <pc:sldMk cId="1709298121" sldId="363"/>
        </pc:sldMkLst>
      </pc:sldChg>
      <pc:sldChg chg="del">
        <pc:chgData name="TANIA GARRIDO RIFFO" userId="988852bb-ff3b-4753-a7d8-ef8c9ab82643" providerId="ADAL" clId="{9A987900-7EAA-47AD-B6D9-2B81179D9E8F}" dt="2022-03-03T13:19:30.136" v="55" actId="2696"/>
        <pc:sldMkLst>
          <pc:docMk/>
          <pc:sldMk cId="2171465347" sldId="364"/>
        </pc:sldMkLst>
      </pc:sldChg>
      <pc:sldChg chg="del">
        <pc:chgData name="TANIA GARRIDO RIFFO" userId="988852bb-ff3b-4753-a7d8-ef8c9ab82643" providerId="ADAL" clId="{9A987900-7EAA-47AD-B6D9-2B81179D9E8F}" dt="2022-03-03T13:19:30.136" v="55" actId="2696"/>
        <pc:sldMkLst>
          <pc:docMk/>
          <pc:sldMk cId="838106779" sldId="365"/>
        </pc:sldMkLst>
      </pc:sldChg>
      <pc:sldChg chg="del">
        <pc:chgData name="TANIA GARRIDO RIFFO" userId="988852bb-ff3b-4753-a7d8-ef8c9ab82643" providerId="ADAL" clId="{9A987900-7EAA-47AD-B6D9-2B81179D9E8F}" dt="2022-03-03T13:19:30.136" v="55" actId="2696"/>
        <pc:sldMkLst>
          <pc:docMk/>
          <pc:sldMk cId="2201987698" sldId="366"/>
        </pc:sldMkLst>
      </pc:sldChg>
      <pc:sldChg chg="del">
        <pc:chgData name="TANIA GARRIDO RIFFO" userId="988852bb-ff3b-4753-a7d8-ef8c9ab82643" providerId="ADAL" clId="{9A987900-7EAA-47AD-B6D9-2B81179D9E8F}" dt="2022-03-03T13:19:30.136" v="55" actId="2696"/>
        <pc:sldMkLst>
          <pc:docMk/>
          <pc:sldMk cId="1032208151" sldId="367"/>
        </pc:sldMkLst>
      </pc:sldChg>
      <pc:sldChg chg="del">
        <pc:chgData name="TANIA GARRIDO RIFFO" userId="988852bb-ff3b-4753-a7d8-ef8c9ab82643" providerId="ADAL" clId="{9A987900-7EAA-47AD-B6D9-2B81179D9E8F}" dt="2022-03-03T13:19:30.136" v="55" actId="2696"/>
        <pc:sldMkLst>
          <pc:docMk/>
          <pc:sldMk cId="1625178954" sldId="368"/>
        </pc:sldMkLst>
      </pc:sldChg>
      <pc:sldChg chg="del">
        <pc:chgData name="TANIA GARRIDO RIFFO" userId="988852bb-ff3b-4753-a7d8-ef8c9ab82643" providerId="ADAL" clId="{9A987900-7EAA-47AD-B6D9-2B81179D9E8F}" dt="2022-03-03T13:19:30.136" v="55" actId="2696"/>
        <pc:sldMkLst>
          <pc:docMk/>
          <pc:sldMk cId="3526174093" sldId="369"/>
        </pc:sldMkLst>
      </pc:sldChg>
    </pc:docChg>
  </pc:docChgLst>
  <pc:docChgLst>
    <pc:chgData name="TANIA GARRIDO RIFFO" userId="988852bb-ff3b-4753-a7d8-ef8c9ab82643" providerId="ADAL" clId="{D271D00C-A0EF-4BDA-AE77-207045F845B3}"/>
    <pc:docChg chg="undo custSel addSld delSld modSld sldOrd">
      <pc:chgData name="TANIA GARRIDO RIFFO" userId="988852bb-ff3b-4753-a7d8-ef8c9ab82643" providerId="ADAL" clId="{D271D00C-A0EF-4BDA-AE77-207045F845B3}" dt="2021-10-15T21:13:06.051" v="4808" actId="1036"/>
      <pc:docMkLst>
        <pc:docMk/>
      </pc:docMkLst>
      <pc:sldChg chg="addSp delSp modSp mod">
        <pc:chgData name="TANIA GARRIDO RIFFO" userId="988852bb-ff3b-4753-a7d8-ef8c9ab82643" providerId="ADAL" clId="{D271D00C-A0EF-4BDA-AE77-207045F845B3}" dt="2021-10-13T14:17:07.717" v="3226" actId="1035"/>
        <pc:sldMkLst>
          <pc:docMk/>
          <pc:sldMk cId="1424292751" sldId="256"/>
        </pc:sldMkLst>
        <pc:spChg chg="add mod">
          <ac:chgData name="TANIA GARRIDO RIFFO" userId="988852bb-ff3b-4753-a7d8-ef8c9ab82643" providerId="ADAL" clId="{D271D00C-A0EF-4BDA-AE77-207045F845B3}" dt="2021-10-12T15:33:53.864" v="285" actId="207"/>
          <ac:spMkLst>
            <pc:docMk/>
            <pc:sldMk cId="1424292751" sldId="256"/>
            <ac:spMk id="15" creationId="{97D9EBF4-8E7C-4761-9B0A-978075B0AFFA}"/>
          </ac:spMkLst>
        </pc:spChg>
        <pc:spChg chg="add mod">
          <ac:chgData name="TANIA GARRIDO RIFFO" userId="988852bb-ff3b-4753-a7d8-ef8c9ab82643" providerId="ADAL" clId="{D271D00C-A0EF-4BDA-AE77-207045F845B3}" dt="2021-10-12T15:17:05.941" v="0"/>
          <ac:spMkLst>
            <pc:docMk/>
            <pc:sldMk cId="1424292751" sldId="256"/>
            <ac:spMk id="16" creationId="{9C78A8AF-3C8F-4277-89BB-AC3B262E6BBE}"/>
          </ac:spMkLst>
        </pc:spChg>
        <pc:picChg chg="add del mod ord">
          <ac:chgData name="TANIA GARRIDO RIFFO" userId="988852bb-ff3b-4753-a7d8-ef8c9ab82643" providerId="ADAL" clId="{D271D00C-A0EF-4BDA-AE77-207045F845B3}" dt="2021-10-13T14:08:53.908" v="3203" actId="478"/>
          <ac:picMkLst>
            <pc:docMk/>
            <pc:sldMk cId="1424292751" sldId="256"/>
            <ac:picMk id="5" creationId="{588991F1-B320-4F61-8326-C9C1062B2F16}"/>
          </ac:picMkLst>
        </pc:picChg>
        <pc:picChg chg="add mod ord">
          <ac:chgData name="TANIA GARRIDO RIFFO" userId="988852bb-ff3b-4753-a7d8-ef8c9ab82643" providerId="ADAL" clId="{D271D00C-A0EF-4BDA-AE77-207045F845B3}" dt="2021-10-13T14:09:01.372" v="3206" actId="167"/>
          <ac:picMkLst>
            <pc:docMk/>
            <pc:sldMk cId="1424292751" sldId="256"/>
            <ac:picMk id="18" creationId="{CAB60FE6-32F4-47B8-8A3F-E8DC06F365F0}"/>
          </ac:picMkLst>
        </pc:picChg>
        <pc:picChg chg="mod">
          <ac:chgData name="TANIA GARRIDO RIFFO" userId="988852bb-ff3b-4753-a7d8-ef8c9ab82643" providerId="ADAL" clId="{D271D00C-A0EF-4BDA-AE77-207045F845B3}" dt="2021-10-13T14:08:38.269" v="3200" actId="1038"/>
          <ac:picMkLst>
            <pc:docMk/>
            <pc:sldMk cId="1424292751" sldId="256"/>
            <ac:picMk id="22" creationId="{E68A96A4-76F3-43CC-B65A-681AD124BAEA}"/>
          </ac:picMkLst>
        </pc:picChg>
        <pc:picChg chg="mod">
          <ac:chgData name="TANIA GARRIDO RIFFO" userId="988852bb-ff3b-4753-a7d8-ef8c9ab82643" providerId="ADAL" clId="{D271D00C-A0EF-4BDA-AE77-207045F845B3}" dt="2021-10-13T14:17:07.717" v="3226" actId="1035"/>
          <ac:picMkLst>
            <pc:docMk/>
            <pc:sldMk cId="1424292751" sldId="256"/>
            <ac:picMk id="34" creationId="{DBD5C8C8-992A-406E-9537-BB496F12EEDD}"/>
          </ac:picMkLst>
        </pc:picChg>
      </pc:sldChg>
      <pc:sldChg chg="addSp delSp modSp mod addAnim delAnim modAnim">
        <pc:chgData name="TANIA GARRIDO RIFFO" userId="988852bb-ff3b-4753-a7d8-ef8c9ab82643" providerId="ADAL" clId="{D271D00C-A0EF-4BDA-AE77-207045F845B3}" dt="2021-10-13T18:20:19.393" v="4067"/>
        <pc:sldMkLst>
          <pc:docMk/>
          <pc:sldMk cId="2816091988" sldId="258"/>
        </pc:sldMkLst>
        <pc:spChg chg="add del mod">
          <ac:chgData name="TANIA GARRIDO RIFFO" userId="988852bb-ff3b-4753-a7d8-ef8c9ab82643" providerId="ADAL" clId="{D271D00C-A0EF-4BDA-AE77-207045F845B3}" dt="2021-10-12T15:22:54.360" v="75" actId="478"/>
          <ac:spMkLst>
            <pc:docMk/>
            <pc:sldMk cId="2816091988" sldId="258"/>
            <ac:spMk id="8" creationId="{79D4528E-01E1-4B03-B4A5-679B4B92860D}"/>
          </ac:spMkLst>
        </pc:spChg>
        <pc:spChg chg="del mod">
          <ac:chgData name="TANIA GARRIDO RIFFO" userId="988852bb-ff3b-4753-a7d8-ef8c9ab82643" providerId="ADAL" clId="{D271D00C-A0EF-4BDA-AE77-207045F845B3}" dt="2021-10-12T15:19:31.248" v="10" actId="478"/>
          <ac:spMkLst>
            <pc:docMk/>
            <pc:sldMk cId="2816091988" sldId="258"/>
            <ac:spMk id="9" creationId="{3114A8F6-5141-4696-8E47-5897DA587C1D}"/>
          </ac:spMkLst>
        </pc:spChg>
        <pc:spChg chg="add del mod">
          <ac:chgData name="TANIA GARRIDO RIFFO" userId="988852bb-ff3b-4753-a7d8-ef8c9ab82643" providerId="ADAL" clId="{D271D00C-A0EF-4BDA-AE77-207045F845B3}" dt="2021-10-12T15:22:40.583" v="71" actId="478"/>
          <ac:spMkLst>
            <pc:docMk/>
            <pc:sldMk cId="2816091988" sldId="258"/>
            <ac:spMk id="10" creationId="{A3099D3F-5332-4761-86D9-8ACFECF82D07}"/>
          </ac:spMkLst>
        </pc:spChg>
        <pc:spChg chg="add del mod">
          <ac:chgData name="TANIA GARRIDO RIFFO" userId="988852bb-ff3b-4753-a7d8-ef8c9ab82643" providerId="ADAL" clId="{D271D00C-A0EF-4BDA-AE77-207045F845B3}" dt="2021-10-12T15:21:05.993" v="33"/>
          <ac:spMkLst>
            <pc:docMk/>
            <pc:sldMk cId="2816091988" sldId="258"/>
            <ac:spMk id="11" creationId="{AD86F2B6-2DC8-4DAE-9D6C-64F297E4A8F0}"/>
          </ac:spMkLst>
        </pc:spChg>
        <pc:spChg chg="add del mod">
          <ac:chgData name="TANIA GARRIDO RIFFO" userId="988852bb-ff3b-4753-a7d8-ef8c9ab82643" providerId="ADAL" clId="{D271D00C-A0EF-4BDA-AE77-207045F845B3}" dt="2021-10-12T15:21:05.993" v="33"/>
          <ac:spMkLst>
            <pc:docMk/>
            <pc:sldMk cId="2816091988" sldId="258"/>
            <ac:spMk id="12" creationId="{AA9D23AF-E681-43F2-8309-14B9023CEFF6}"/>
          </ac:spMkLst>
        </pc:spChg>
        <pc:spChg chg="add mod">
          <ac:chgData name="TANIA GARRIDO RIFFO" userId="988852bb-ff3b-4753-a7d8-ef8c9ab82643" providerId="ADAL" clId="{D271D00C-A0EF-4BDA-AE77-207045F845B3}" dt="2021-10-12T15:30:15.919" v="252" actId="1038"/>
          <ac:spMkLst>
            <pc:docMk/>
            <pc:sldMk cId="2816091988" sldId="258"/>
            <ac:spMk id="13" creationId="{F880C717-0F5A-411A-A326-3801A76422B6}"/>
          </ac:spMkLst>
        </pc:spChg>
        <pc:spChg chg="add mod">
          <ac:chgData name="TANIA GARRIDO RIFFO" userId="988852bb-ff3b-4753-a7d8-ef8c9ab82643" providerId="ADAL" clId="{D271D00C-A0EF-4BDA-AE77-207045F845B3}" dt="2021-10-12T15:30:15.919" v="252" actId="1038"/>
          <ac:spMkLst>
            <pc:docMk/>
            <pc:sldMk cId="2816091988" sldId="258"/>
            <ac:spMk id="15" creationId="{966DC83C-0DD4-4692-8186-E60BFF167A37}"/>
          </ac:spMkLst>
        </pc:spChg>
        <pc:spChg chg="add mod">
          <ac:chgData name="TANIA GARRIDO RIFFO" userId="988852bb-ff3b-4753-a7d8-ef8c9ab82643" providerId="ADAL" clId="{D271D00C-A0EF-4BDA-AE77-207045F845B3}" dt="2021-10-13T14:17:20.550" v="3227" actId="14100"/>
          <ac:spMkLst>
            <pc:docMk/>
            <pc:sldMk cId="2816091988" sldId="258"/>
            <ac:spMk id="16" creationId="{145B11C8-1A23-4EE7-BA55-6CACD1AE0B3F}"/>
          </ac:spMkLst>
        </pc:spChg>
        <pc:spChg chg="add mod">
          <ac:chgData name="TANIA GARRIDO RIFFO" userId="988852bb-ff3b-4753-a7d8-ef8c9ab82643" providerId="ADAL" clId="{D271D00C-A0EF-4BDA-AE77-207045F845B3}" dt="2021-10-12T15:30:22.461" v="266" actId="1038"/>
          <ac:spMkLst>
            <pc:docMk/>
            <pc:sldMk cId="2816091988" sldId="258"/>
            <ac:spMk id="17" creationId="{CF59400C-C465-449A-8859-5D1E616B1E25}"/>
          </ac:spMkLst>
        </pc:spChg>
        <pc:picChg chg="add del mod">
          <ac:chgData name="TANIA GARRIDO RIFFO" userId="988852bb-ff3b-4753-a7d8-ef8c9ab82643" providerId="ADAL" clId="{D271D00C-A0EF-4BDA-AE77-207045F845B3}" dt="2021-10-13T13:26:09.843" v="2978" actId="22"/>
          <ac:picMkLst>
            <pc:docMk/>
            <pc:sldMk cId="2816091988" sldId="258"/>
            <ac:picMk id="4" creationId="{233C5788-E493-4852-8AD2-E1102C440DEA}"/>
          </ac:picMkLst>
        </pc:picChg>
        <pc:picChg chg="add del">
          <ac:chgData name="TANIA GARRIDO RIFFO" userId="988852bb-ff3b-4753-a7d8-ef8c9ab82643" providerId="ADAL" clId="{D271D00C-A0EF-4BDA-AE77-207045F845B3}" dt="2021-10-13T13:26:10.186" v="2979" actId="478"/>
          <ac:picMkLst>
            <pc:docMk/>
            <pc:sldMk cId="2816091988" sldId="258"/>
            <ac:picMk id="5" creationId="{F5CB5CE9-2BC4-4614-8622-00F08C5C5F04}"/>
          </ac:picMkLst>
        </pc:picChg>
        <pc:picChg chg="add del mod ord">
          <ac:chgData name="TANIA GARRIDO RIFFO" userId="988852bb-ff3b-4753-a7d8-ef8c9ab82643" providerId="ADAL" clId="{D271D00C-A0EF-4BDA-AE77-207045F845B3}" dt="2021-10-13T13:26:08.723" v="2974" actId="22"/>
          <ac:picMkLst>
            <pc:docMk/>
            <pc:sldMk cId="2816091988" sldId="258"/>
            <ac:picMk id="8" creationId="{2C72369A-DA24-4A26-A532-D727A3E25E89}"/>
          </ac:picMkLst>
        </pc:picChg>
      </pc:sldChg>
      <pc:sldChg chg="addSp delSp modSp mod delCm">
        <pc:chgData name="TANIA GARRIDO RIFFO" userId="988852bb-ff3b-4753-a7d8-ef8c9ab82643" providerId="ADAL" clId="{D271D00C-A0EF-4BDA-AE77-207045F845B3}" dt="2021-10-13T14:18:44.116" v="3246" actId="1076"/>
        <pc:sldMkLst>
          <pc:docMk/>
          <pc:sldMk cId="1368353469" sldId="262"/>
        </pc:sldMkLst>
        <pc:spChg chg="mod">
          <ac:chgData name="TANIA GARRIDO RIFFO" userId="988852bb-ff3b-4753-a7d8-ef8c9ab82643" providerId="ADAL" clId="{D271D00C-A0EF-4BDA-AE77-207045F845B3}" dt="2021-10-12T15:39:58.478" v="320" actId="20577"/>
          <ac:spMkLst>
            <pc:docMk/>
            <pc:sldMk cId="1368353469" sldId="262"/>
            <ac:spMk id="5" creationId="{83319D95-BDD2-4318-ADA1-470C47AD40B3}"/>
          </ac:spMkLst>
        </pc:spChg>
        <pc:spChg chg="mod">
          <ac:chgData name="TANIA GARRIDO RIFFO" userId="988852bb-ff3b-4753-a7d8-ef8c9ab82643" providerId="ADAL" clId="{D271D00C-A0EF-4BDA-AE77-207045F845B3}" dt="2021-10-12T15:39:52.638" v="319" actId="20577"/>
          <ac:spMkLst>
            <pc:docMk/>
            <pc:sldMk cId="1368353469" sldId="262"/>
            <ac:spMk id="9" creationId="{1FC0F195-B4E1-4F95-A11A-FD594FD7D1A6}"/>
          </ac:spMkLst>
        </pc:spChg>
        <pc:picChg chg="del">
          <ac:chgData name="TANIA GARRIDO RIFFO" userId="988852bb-ff3b-4753-a7d8-ef8c9ab82643" providerId="ADAL" clId="{D271D00C-A0EF-4BDA-AE77-207045F845B3}" dt="2021-10-13T14:18:24.316" v="3243" actId="478"/>
          <ac:picMkLst>
            <pc:docMk/>
            <pc:sldMk cId="1368353469" sldId="262"/>
            <ac:picMk id="4" creationId="{822603FF-E04F-4FF6-86FD-7A471BA7F227}"/>
          </ac:picMkLst>
        </pc:picChg>
        <pc:picChg chg="add mod">
          <ac:chgData name="TANIA GARRIDO RIFFO" userId="988852bb-ff3b-4753-a7d8-ef8c9ab82643" providerId="ADAL" clId="{D271D00C-A0EF-4BDA-AE77-207045F845B3}" dt="2021-10-13T14:18:44.116" v="3246" actId="1076"/>
          <ac:picMkLst>
            <pc:docMk/>
            <pc:sldMk cId="1368353469" sldId="262"/>
            <ac:picMk id="6" creationId="{DC484CC7-EEFA-4B15-81D5-966F3755B4FC}"/>
          </ac:picMkLst>
        </pc:picChg>
      </pc:sldChg>
      <pc:sldChg chg="add ord">
        <pc:chgData name="TANIA GARRIDO RIFFO" userId="988852bb-ff3b-4753-a7d8-ef8c9ab82643" providerId="ADAL" clId="{D271D00C-A0EF-4BDA-AE77-207045F845B3}" dt="2021-10-12T18:55:27.829" v="1548"/>
        <pc:sldMkLst>
          <pc:docMk/>
          <pc:sldMk cId="0" sldId="268"/>
        </pc:sldMkLst>
      </pc:sldChg>
      <pc:sldChg chg="modSp add mod">
        <pc:chgData name="TANIA GARRIDO RIFFO" userId="988852bb-ff3b-4753-a7d8-ef8c9ab82643" providerId="ADAL" clId="{D271D00C-A0EF-4BDA-AE77-207045F845B3}" dt="2021-10-13T13:37:57.136" v="3100" actId="20577"/>
        <pc:sldMkLst>
          <pc:docMk/>
          <pc:sldMk cId="3917534694" sldId="273"/>
        </pc:sldMkLst>
        <pc:spChg chg="mod">
          <ac:chgData name="TANIA GARRIDO RIFFO" userId="988852bb-ff3b-4753-a7d8-ef8c9ab82643" providerId="ADAL" clId="{D271D00C-A0EF-4BDA-AE77-207045F845B3}" dt="2021-10-13T13:37:57.136" v="3100" actId="20577"/>
          <ac:spMkLst>
            <pc:docMk/>
            <pc:sldMk cId="3917534694" sldId="273"/>
            <ac:spMk id="5" creationId="{003EA164-0682-4F06-8EBE-90681917008D}"/>
          </ac:spMkLst>
        </pc:spChg>
      </pc:sldChg>
      <pc:sldChg chg="addSp delSp modSp add mod modAnim">
        <pc:chgData name="TANIA GARRIDO RIFFO" userId="988852bb-ff3b-4753-a7d8-ef8c9ab82643" providerId="ADAL" clId="{D271D00C-A0EF-4BDA-AE77-207045F845B3}" dt="2021-10-13T21:07:02.653" v="4530"/>
        <pc:sldMkLst>
          <pc:docMk/>
          <pc:sldMk cId="3633093438" sldId="274"/>
        </pc:sldMkLst>
        <pc:spChg chg="del">
          <ac:chgData name="TANIA GARRIDO RIFFO" userId="988852bb-ff3b-4753-a7d8-ef8c9ab82643" providerId="ADAL" clId="{D271D00C-A0EF-4BDA-AE77-207045F845B3}" dt="2021-10-13T13:37:05.279" v="3097" actId="478"/>
          <ac:spMkLst>
            <pc:docMk/>
            <pc:sldMk cId="3633093438" sldId="274"/>
            <ac:spMk id="2" creationId="{80F866BE-7F1B-4B81-B043-9EE224F3969F}"/>
          </ac:spMkLst>
        </pc:spChg>
        <pc:spChg chg="mod">
          <ac:chgData name="TANIA GARRIDO RIFFO" userId="988852bb-ff3b-4753-a7d8-ef8c9ab82643" providerId="ADAL" clId="{D271D00C-A0EF-4BDA-AE77-207045F845B3}" dt="2021-10-13T13:35:35.147" v="3075" actId="20577"/>
          <ac:spMkLst>
            <pc:docMk/>
            <pc:sldMk cId="3633093438" sldId="274"/>
            <ac:spMk id="5" creationId="{F2135FFD-5429-40D5-B12A-31C825718987}"/>
          </ac:spMkLst>
        </pc:spChg>
        <pc:spChg chg="mod">
          <ac:chgData name="TANIA GARRIDO RIFFO" userId="988852bb-ff3b-4753-a7d8-ef8c9ab82643" providerId="ADAL" clId="{D271D00C-A0EF-4BDA-AE77-207045F845B3}" dt="2021-10-13T17:37:18.528" v="4063" actId="14100"/>
          <ac:spMkLst>
            <pc:docMk/>
            <pc:sldMk cId="3633093438" sldId="274"/>
            <ac:spMk id="7" creationId="{B9D3D186-98AB-46EA-8AF3-C1985743249C}"/>
          </ac:spMkLst>
        </pc:spChg>
        <pc:spChg chg="add del mod">
          <ac:chgData name="TANIA GARRIDO RIFFO" userId="988852bb-ff3b-4753-a7d8-ef8c9ab82643" providerId="ADAL" clId="{D271D00C-A0EF-4BDA-AE77-207045F845B3}" dt="2021-10-13T13:37:04.440" v="3096" actId="478"/>
          <ac:spMkLst>
            <pc:docMk/>
            <pc:sldMk cId="3633093438" sldId="274"/>
            <ac:spMk id="8" creationId="{1FA3E687-BDAB-469D-BE33-65CDE3BF4F6B}"/>
          </ac:spMkLst>
        </pc:spChg>
        <pc:spChg chg="add mod ord">
          <ac:chgData name="TANIA GARRIDO RIFFO" userId="988852bb-ff3b-4753-a7d8-ef8c9ab82643" providerId="ADAL" clId="{D271D00C-A0EF-4BDA-AE77-207045F845B3}" dt="2021-10-13T17:36:11.232" v="4042" actId="14100"/>
          <ac:spMkLst>
            <pc:docMk/>
            <pc:sldMk cId="3633093438" sldId="274"/>
            <ac:spMk id="8" creationId="{48061FA2-9063-42E2-B217-7E8723456ADF}"/>
          </ac:spMkLst>
        </pc:spChg>
        <pc:spChg chg="add mod">
          <ac:chgData name="TANIA GARRIDO RIFFO" userId="988852bb-ff3b-4753-a7d8-ef8c9ab82643" providerId="ADAL" clId="{D271D00C-A0EF-4BDA-AE77-207045F845B3}" dt="2021-10-13T13:37:06.575" v="3098"/>
          <ac:spMkLst>
            <pc:docMk/>
            <pc:sldMk cId="3633093438" sldId="274"/>
            <ac:spMk id="9" creationId="{8A2C8002-6BAF-498D-98E8-11AE27B4E158}"/>
          </ac:spMkLst>
        </pc:spChg>
        <pc:picChg chg="mod">
          <ac:chgData name="TANIA GARRIDO RIFFO" userId="988852bb-ff3b-4753-a7d8-ef8c9ab82643" providerId="ADAL" clId="{D271D00C-A0EF-4BDA-AE77-207045F845B3}" dt="2021-10-13T13:36:52.271" v="3094" actId="1035"/>
          <ac:picMkLst>
            <pc:docMk/>
            <pc:sldMk cId="3633093438" sldId="274"/>
            <ac:picMk id="11" creationId="{0492251D-3944-419F-9DE9-156330FED609}"/>
          </ac:picMkLst>
        </pc:picChg>
      </pc:sldChg>
      <pc:sldChg chg="addSp delSp modSp mod">
        <pc:chgData name="TANIA GARRIDO RIFFO" userId="988852bb-ff3b-4753-a7d8-ef8c9ab82643" providerId="ADAL" clId="{D271D00C-A0EF-4BDA-AE77-207045F845B3}" dt="2021-10-15T18:58:13.906" v="4541"/>
        <pc:sldMkLst>
          <pc:docMk/>
          <pc:sldMk cId="3118187305" sldId="278"/>
        </pc:sldMkLst>
        <pc:spChg chg="del">
          <ac:chgData name="TANIA GARRIDO RIFFO" userId="988852bb-ff3b-4753-a7d8-ef8c9ab82643" providerId="ADAL" clId="{D271D00C-A0EF-4BDA-AE77-207045F845B3}" dt="2021-10-15T18:58:13.518" v="4540" actId="478"/>
          <ac:spMkLst>
            <pc:docMk/>
            <pc:sldMk cId="3118187305" sldId="278"/>
            <ac:spMk id="2" creationId="{BDE9A4CA-F49B-409B-B270-0F8CF4E29E15}"/>
          </ac:spMkLst>
        </pc:spChg>
        <pc:spChg chg="mod">
          <ac:chgData name="TANIA GARRIDO RIFFO" userId="988852bb-ff3b-4753-a7d8-ef8c9ab82643" providerId="ADAL" clId="{D271D00C-A0EF-4BDA-AE77-207045F845B3}" dt="2021-10-13T13:59:42.598" v="3137" actId="1036"/>
          <ac:spMkLst>
            <pc:docMk/>
            <pc:sldMk cId="3118187305" sldId="278"/>
            <ac:spMk id="5" creationId="{A50C94B1-20FD-41B5-A9DB-6D0A3D42D52C}"/>
          </ac:spMkLst>
        </pc:spChg>
        <pc:spChg chg="add mod">
          <ac:chgData name="TANIA GARRIDO RIFFO" userId="988852bb-ff3b-4753-a7d8-ef8c9ab82643" providerId="ADAL" clId="{D271D00C-A0EF-4BDA-AE77-207045F845B3}" dt="2021-10-15T18:58:13.906" v="4541"/>
          <ac:spMkLst>
            <pc:docMk/>
            <pc:sldMk cId="3118187305" sldId="278"/>
            <ac:spMk id="14" creationId="{A2C8F2B3-C4E8-4F5B-BD0A-25FD26B376E2}"/>
          </ac:spMkLst>
        </pc:spChg>
        <pc:graphicFrameChg chg="mod">
          <ac:chgData name="TANIA GARRIDO RIFFO" userId="988852bb-ff3b-4753-a7d8-ef8c9ab82643" providerId="ADAL" clId="{D271D00C-A0EF-4BDA-AE77-207045F845B3}" dt="2021-10-13T13:59:22.390" v="3131" actId="108"/>
          <ac:graphicFrameMkLst>
            <pc:docMk/>
            <pc:sldMk cId="3118187305" sldId="278"/>
            <ac:graphicFrameMk id="12" creationId="{F502F301-9523-49BA-80F3-646F6D47666B}"/>
          </ac:graphicFrameMkLst>
        </pc:graphicFrameChg>
      </pc:sldChg>
      <pc:sldChg chg="modSp mod">
        <pc:chgData name="TANIA GARRIDO RIFFO" userId="988852bb-ff3b-4753-a7d8-ef8c9ab82643" providerId="ADAL" clId="{D271D00C-A0EF-4BDA-AE77-207045F845B3}" dt="2021-10-13T20:42:07.989" v="4439" actId="20577"/>
        <pc:sldMkLst>
          <pc:docMk/>
          <pc:sldMk cId="1864988462" sldId="279"/>
        </pc:sldMkLst>
        <pc:spChg chg="mod">
          <ac:chgData name="TANIA GARRIDO RIFFO" userId="988852bb-ff3b-4753-a7d8-ef8c9ab82643" providerId="ADAL" clId="{D271D00C-A0EF-4BDA-AE77-207045F845B3}" dt="2021-10-13T20:42:07.989" v="4439" actId="20577"/>
          <ac:spMkLst>
            <pc:docMk/>
            <pc:sldMk cId="1864988462" sldId="279"/>
            <ac:spMk id="10" creationId="{63E24643-8D2C-4BC7-8507-7D13BDBA8969}"/>
          </ac:spMkLst>
        </pc:spChg>
      </pc:sldChg>
      <pc:sldChg chg="del">
        <pc:chgData name="TANIA GARRIDO RIFFO" userId="988852bb-ff3b-4753-a7d8-ef8c9ab82643" providerId="ADAL" clId="{D271D00C-A0EF-4BDA-AE77-207045F845B3}" dt="2021-10-13T13:34:24.463" v="3073" actId="2696"/>
        <pc:sldMkLst>
          <pc:docMk/>
          <pc:sldMk cId="3195565506" sldId="283"/>
        </pc:sldMkLst>
      </pc:sldChg>
      <pc:sldChg chg="del">
        <pc:chgData name="TANIA GARRIDO RIFFO" userId="988852bb-ff3b-4753-a7d8-ef8c9ab82643" providerId="ADAL" clId="{D271D00C-A0EF-4BDA-AE77-207045F845B3}" dt="2021-10-13T13:56:47.868" v="3102" actId="2696"/>
        <pc:sldMkLst>
          <pc:docMk/>
          <pc:sldMk cId="1730348806" sldId="285"/>
        </pc:sldMkLst>
      </pc:sldChg>
      <pc:sldChg chg="del">
        <pc:chgData name="TANIA GARRIDO RIFFO" userId="988852bb-ff3b-4753-a7d8-ef8c9ab82643" providerId="ADAL" clId="{D271D00C-A0EF-4BDA-AE77-207045F845B3}" dt="2021-10-12T18:52:47.349" v="1537" actId="2696"/>
        <pc:sldMkLst>
          <pc:docMk/>
          <pc:sldMk cId="2343654298" sldId="291"/>
        </pc:sldMkLst>
      </pc:sldChg>
      <pc:sldChg chg="addSp delSp modSp mod ord modAnim delCm">
        <pc:chgData name="TANIA GARRIDO RIFFO" userId="988852bb-ff3b-4753-a7d8-ef8c9ab82643" providerId="ADAL" clId="{D271D00C-A0EF-4BDA-AE77-207045F845B3}" dt="2021-10-13T18:48:57.872" v="4213" actId="14100"/>
        <pc:sldMkLst>
          <pc:docMk/>
          <pc:sldMk cId="2042358047" sldId="308"/>
        </pc:sldMkLst>
        <pc:spChg chg="add mod">
          <ac:chgData name="TANIA GARRIDO RIFFO" userId="988852bb-ff3b-4753-a7d8-ef8c9ab82643" providerId="ADAL" clId="{D271D00C-A0EF-4BDA-AE77-207045F845B3}" dt="2021-10-13T18:48:57.872" v="4213" actId="14100"/>
          <ac:spMkLst>
            <pc:docMk/>
            <pc:sldMk cId="2042358047" sldId="308"/>
            <ac:spMk id="4" creationId="{F1FE33AF-9C2E-47A2-AE23-925A257F856D}"/>
          </ac:spMkLst>
        </pc:spChg>
        <pc:spChg chg="del">
          <ac:chgData name="TANIA GARRIDO RIFFO" userId="988852bb-ff3b-4753-a7d8-ef8c9ab82643" providerId="ADAL" clId="{D271D00C-A0EF-4BDA-AE77-207045F845B3}" dt="2021-10-12T15:38:35.607" v="303" actId="478"/>
          <ac:spMkLst>
            <pc:docMk/>
            <pc:sldMk cId="2042358047" sldId="308"/>
            <ac:spMk id="8" creationId="{00661BCB-8716-441B-9438-2B7B32191434}"/>
          </ac:spMkLst>
        </pc:spChg>
        <pc:picChg chg="del">
          <ac:chgData name="TANIA GARRIDO RIFFO" userId="988852bb-ff3b-4753-a7d8-ef8c9ab82643" providerId="ADAL" clId="{D271D00C-A0EF-4BDA-AE77-207045F845B3}" dt="2021-10-12T15:38:28.919" v="300" actId="478"/>
          <ac:picMkLst>
            <pc:docMk/>
            <pc:sldMk cId="2042358047" sldId="308"/>
            <ac:picMk id="9" creationId="{494CB343-F8ED-4195-996B-67A84B848963}"/>
          </ac:picMkLst>
        </pc:picChg>
        <pc:picChg chg="del">
          <ac:chgData name="TANIA GARRIDO RIFFO" userId="988852bb-ff3b-4753-a7d8-ef8c9ab82643" providerId="ADAL" clId="{D271D00C-A0EF-4BDA-AE77-207045F845B3}" dt="2021-10-12T15:38:28.575" v="299" actId="478"/>
          <ac:picMkLst>
            <pc:docMk/>
            <pc:sldMk cId="2042358047" sldId="308"/>
            <ac:picMk id="10" creationId="{F3BDE540-A615-4897-932F-613C59C197D3}"/>
          </ac:picMkLst>
        </pc:picChg>
        <pc:picChg chg="add mod">
          <ac:chgData name="TANIA GARRIDO RIFFO" userId="988852bb-ff3b-4753-a7d8-ef8c9ab82643" providerId="ADAL" clId="{D271D00C-A0EF-4BDA-AE77-207045F845B3}" dt="2021-10-12T15:38:59.455" v="310" actId="1076"/>
          <ac:picMkLst>
            <pc:docMk/>
            <pc:sldMk cId="2042358047" sldId="308"/>
            <ac:picMk id="11" creationId="{F11E3627-73BB-41D0-A497-6FC0ACD5F429}"/>
          </ac:picMkLst>
        </pc:picChg>
      </pc:sldChg>
      <pc:sldChg chg="del">
        <pc:chgData name="TANIA GARRIDO RIFFO" userId="988852bb-ff3b-4753-a7d8-ef8c9ab82643" providerId="ADAL" clId="{D271D00C-A0EF-4BDA-AE77-207045F845B3}" dt="2021-10-12T15:40:06.108" v="321" actId="2696"/>
        <pc:sldMkLst>
          <pc:docMk/>
          <pc:sldMk cId="2019971963" sldId="311"/>
        </pc:sldMkLst>
      </pc:sldChg>
      <pc:sldChg chg="del">
        <pc:chgData name="TANIA GARRIDO RIFFO" userId="988852bb-ff3b-4753-a7d8-ef8c9ab82643" providerId="ADAL" clId="{D271D00C-A0EF-4BDA-AE77-207045F845B3}" dt="2021-10-12T18:52:38.735" v="1535" actId="2696"/>
        <pc:sldMkLst>
          <pc:docMk/>
          <pc:sldMk cId="162622010" sldId="313"/>
        </pc:sldMkLst>
      </pc:sldChg>
      <pc:sldChg chg="addSp delSp modSp add mod delAnim">
        <pc:chgData name="TANIA GARRIDO RIFFO" userId="988852bb-ff3b-4753-a7d8-ef8c9ab82643" providerId="ADAL" clId="{D271D00C-A0EF-4BDA-AE77-207045F845B3}" dt="2021-10-15T18:58:10.116" v="4539"/>
        <pc:sldMkLst>
          <pc:docMk/>
          <pc:sldMk cId="559450546" sldId="340"/>
        </pc:sldMkLst>
        <pc:spChg chg="del">
          <ac:chgData name="TANIA GARRIDO RIFFO" userId="988852bb-ff3b-4753-a7d8-ef8c9ab82643" providerId="ADAL" clId="{D271D00C-A0EF-4BDA-AE77-207045F845B3}" dt="2021-10-15T18:58:02.728" v="4536" actId="478"/>
          <ac:spMkLst>
            <pc:docMk/>
            <pc:sldMk cId="559450546" sldId="340"/>
            <ac:spMk id="2" creationId="{41A57082-87AD-41C3-9F0B-E8DD4B20A3CA}"/>
          </ac:spMkLst>
        </pc:spChg>
        <pc:spChg chg="del">
          <ac:chgData name="TANIA GARRIDO RIFFO" userId="988852bb-ff3b-4753-a7d8-ef8c9ab82643" providerId="ADAL" clId="{D271D00C-A0EF-4BDA-AE77-207045F845B3}" dt="2021-10-13T13:57:41.840" v="3106" actId="478"/>
          <ac:spMkLst>
            <pc:docMk/>
            <pc:sldMk cId="559450546" sldId="340"/>
            <ac:spMk id="4" creationId="{0638B13D-BCFD-4A97-80E5-C403C90EFA83}"/>
          </ac:spMkLst>
        </pc:spChg>
        <pc:spChg chg="add mod ord">
          <ac:chgData name="TANIA GARRIDO RIFFO" userId="988852bb-ff3b-4753-a7d8-ef8c9ab82643" providerId="ADAL" clId="{D271D00C-A0EF-4BDA-AE77-207045F845B3}" dt="2021-10-13T17:33:14.168" v="4034" actId="1036"/>
          <ac:spMkLst>
            <pc:docMk/>
            <pc:sldMk cId="559450546" sldId="340"/>
            <ac:spMk id="4" creationId="{9D187C0D-4FF0-414C-B3F4-37CEFDC97EB0}"/>
          </ac:spMkLst>
        </pc:spChg>
        <pc:spChg chg="del">
          <ac:chgData name="TANIA GARRIDO RIFFO" userId="988852bb-ff3b-4753-a7d8-ef8c9ab82643" providerId="ADAL" clId="{D271D00C-A0EF-4BDA-AE77-207045F845B3}" dt="2021-10-13T13:57:41.840" v="3106" actId="478"/>
          <ac:spMkLst>
            <pc:docMk/>
            <pc:sldMk cId="559450546" sldId="340"/>
            <ac:spMk id="5" creationId="{D425D216-D119-462B-80FB-FE982F001509}"/>
          </ac:spMkLst>
        </pc:spChg>
        <pc:spChg chg="add mod ord">
          <ac:chgData name="TANIA GARRIDO RIFFO" userId="988852bb-ff3b-4753-a7d8-ef8c9ab82643" providerId="ADAL" clId="{D271D00C-A0EF-4BDA-AE77-207045F845B3}" dt="2021-10-13T17:32:45.113" v="4030" actId="14100"/>
          <ac:spMkLst>
            <pc:docMk/>
            <pc:sldMk cId="559450546" sldId="340"/>
            <ac:spMk id="8" creationId="{D6131141-E74A-4328-8736-E33F19A3A97C}"/>
          </ac:spMkLst>
        </pc:spChg>
        <pc:spChg chg="add del mod">
          <ac:chgData name="TANIA GARRIDO RIFFO" userId="988852bb-ff3b-4753-a7d8-ef8c9ab82643" providerId="ADAL" clId="{D271D00C-A0EF-4BDA-AE77-207045F845B3}" dt="2021-10-15T18:58:05.079" v="4538" actId="478"/>
          <ac:spMkLst>
            <pc:docMk/>
            <pc:sldMk cId="559450546" sldId="340"/>
            <ac:spMk id="9" creationId="{C3C211F7-B39F-46DC-B1B5-F57B3DA47B56}"/>
          </ac:spMkLst>
        </pc:spChg>
        <pc:spChg chg="del">
          <ac:chgData name="TANIA GARRIDO RIFFO" userId="988852bb-ff3b-4753-a7d8-ef8c9ab82643" providerId="ADAL" clId="{D271D00C-A0EF-4BDA-AE77-207045F845B3}" dt="2021-10-13T13:57:41.840" v="3106" actId="478"/>
          <ac:spMkLst>
            <pc:docMk/>
            <pc:sldMk cId="559450546" sldId="340"/>
            <ac:spMk id="11" creationId="{0B154D66-8BB7-4B8A-869C-DA212147415B}"/>
          </ac:spMkLst>
        </pc:spChg>
        <pc:spChg chg="add mod">
          <ac:chgData name="TANIA GARRIDO RIFFO" userId="988852bb-ff3b-4753-a7d8-ef8c9ab82643" providerId="ADAL" clId="{D271D00C-A0EF-4BDA-AE77-207045F845B3}" dt="2021-10-15T18:58:10.116" v="4539"/>
          <ac:spMkLst>
            <pc:docMk/>
            <pc:sldMk cId="559450546" sldId="340"/>
            <ac:spMk id="11" creationId="{C4202D70-84BF-46C9-9CAC-58C655A5156A}"/>
          </ac:spMkLst>
        </pc:spChg>
        <pc:spChg chg="del">
          <ac:chgData name="TANIA GARRIDO RIFFO" userId="988852bb-ff3b-4753-a7d8-ef8c9ab82643" providerId="ADAL" clId="{D271D00C-A0EF-4BDA-AE77-207045F845B3}" dt="2021-10-13T13:57:47.376" v="3108" actId="478"/>
          <ac:spMkLst>
            <pc:docMk/>
            <pc:sldMk cId="559450546" sldId="340"/>
            <ac:spMk id="12" creationId="{05AA515F-DF59-4554-A792-8CB5532B082D}"/>
          </ac:spMkLst>
        </pc:spChg>
        <pc:spChg chg="del">
          <ac:chgData name="TANIA GARRIDO RIFFO" userId="988852bb-ff3b-4753-a7d8-ef8c9ab82643" providerId="ADAL" clId="{D271D00C-A0EF-4BDA-AE77-207045F845B3}" dt="2021-10-13T13:57:41.840" v="3106" actId="478"/>
          <ac:spMkLst>
            <pc:docMk/>
            <pc:sldMk cId="559450546" sldId="340"/>
            <ac:spMk id="13" creationId="{896B59A8-2F0D-4102-8BD8-FC691AE2F543}"/>
          </ac:spMkLst>
        </pc:spChg>
        <pc:spChg chg="add mod">
          <ac:chgData name="TANIA GARRIDO RIFFO" userId="988852bb-ff3b-4753-a7d8-ef8c9ab82643" providerId="ADAL" clId="{D271D00C-A0EF-4BDA-AE77-207045F845B3}" dt="2021-10-13T17:32:49.146" v="4031" actId="14100"/>
          <ac:spMkLst>
            <pc:docMk/>
            <pc:sldMk cId="559450546" sldId="340"/>
            <ac:spMk id="17" creationId="{596BDA10-B1D0-4C36-A151-6A8EB3058495}"/>
          </ac:spMkLst>
        </pc:spChg>
        <pc:spChg chg="del">
          <ac:chgData name="TANIA GARRIDO RIFFO" userId="988852bb-ff3b-4753-a7d8-ef8c9ab82643" providerId="ADAL" clId="{D271D00C-A0EF-4BDA-AE77-207045F845B3}" dt="2021-10-13T13:57:44.335" v="3107" actId="478"/>
          <ac:spMkLst>
            <pc:docMk/>
            <pc:sldMk cId="559450546" sldId="340"/>
            <ac:spMk id="21" creationId="{9449A27B-C8A7-45AC-8812-5B69D5F680FA}"/>
          </ac:spMkLst>
        </pc:spChg>
        <pc:spChg chg="del">
          <ac:chgData name="TANIA GARRIDO RIFFO" userId="988852bb-ff3b-4753-a7d8-ef8c9ab82643" providerId="ADAL" clId="{D271D00C-A0EF-4BDA-AE77-207045F845B3}" dt="2021-10-13T13:57:41.840" v="3106" actId="478"/>
          <ac:spMkLst>
            <pc:docMk/>
            <pc:sldMk cId="559450546" sldId="340"/>
            <ac:spMk id="23" creationId="{830512B1-76BB-4962-AA4E-AA35E37597C6}"/>
          </ac:spMkLst>
        </pc:spChg>
        <pc:picChg chg="add mod">
          <ac:chgData name="TANIA GARRIDO RIFFO" userId="988852bb-ff3b-4753-a7d8-ef8c9ab82643" providerId="ADAL" clId="{D271D00C-A0EF-4BDA-AE77-207045F845B3}" dt="2021-10-13T17:32:34.064" v="4029" actId="1036"/>
          <ac:picMkLst>
            <pc:docMk/>
            <pc:sldMk cId="559450546" sldId="340"/>
            <ac:picMk id="16" creationId="{EA70CF1F-948B-43D0-A6BC-98B43381AA5A}"/>
          </ac:picMkLst>
        </pc:picChg>
        <pc:picChg chg="del">
          <ac:chgData name="TANIA GARRIDO RIFFO" userId="988852bb-ff3b-4753-a7d8-ef8c9ab82643" providerId="ADAL" clId="{D271D00C-A0EF-4BDA-AE77-207045F845B3}" dt="2021-10-13T13:57:37.078" v="3105" actId="478"/>
          <ac:picMkLst>
            <pc:docMk/>
            <pc:sldMk cId="559450546" sldId="340"/>
            <ac:picMk id="27" creationId="{94534785-CBE4-4B2E-8074-9471A87CFD1D}"/>
          </ac:picMkLst>
        </pc:picChg>
        <pc:cxnChg chg="del">
          <ac:chgData name="TANIA GARRIDO RIFFO" userId="988852bb-ff3b-4753-a7d8-ef8c9ab82643" providerId="ADAL" clId="{D271D00C-A0EF-4BDA-AE77-207045F845B3}" dt="2021-10-13T13:57:44.335" v="3107" actId="478"/>
          <ac:cxnSpMkLst>
            <pc:docMk/>
            <pc:sldMk cId="559450546" sldId="340"/>
            <ac:cxnSpMk id="15" creationId="{AC1D27BB-71CE-42EF-98DA-003D6A4673B0}"/>
          </ac:cxnSpMkLst>
        </pc:cxnChg>
        <pc:cxnChg chg="del">
          <ac:chgData name="TANIA GARRIDO RIFFO" userId="988852bb-ff3b-4753-a7d8-ef8c9ab82643" providerId="ADAL" clId="{D271D00C-A0EF-4BDA-AE77-207045F845B3}" dt="2021-10-13T13:57:47.376" v="3108" actId="478"/>
          <ac:cxnSpMkLst>
            <pc:docMk/>
            <pc:sldMk cId="559450546" sldId="340"/>
            <ac:cxnSpMk id="19" creationId="{4A556950-0204-4C21-AECB-41BE71FCDAB1}"/>
          </ac:cxnSpMkLst>
        </pc:cxnChg>
      </pc:sldChg>
      <pc:sldChg chg="del">
        <pc:chgData name="TANIA GARRIDO RIFFO" userId="988852bb-ff3b-4753-a7d8-ef8c9ab82643" providerId="ADAL" clId="{D271D00C-A0EF-4BDA-AE77-207045F845B3}" dt="2021-10-13T13:56:58.794" v="3103" actId="2696"/>
        <pc:sldMkLst>
          <pc:docMk/>
          <pc:sldMk cId="1567900897" sldId="343"/>
        </pc:sldMkLst>
      </pc:sldChg>
      <pc:sldChg chg="addSp delSp modSp add mod modClrScheme modAnim chgLayout">
        <pc:chgData name="TANIA GARRIDO RIFFO" userId="988852bb-ff3b-4753-a7d8-ef8c9ab82643" providerId="ADAL" clId="{D271D00C-A0EF-4BDA-AE77-207045F845B3}" dt="2021-10-13T18:28:14.686" v="4112" actId="113"/>
        <pc:sldMkLst>
          <pc:docMk/>
          <pc:sldMk cId="0" sldId="344"/>
        </pc:sldMkLst>
        <pc:spChg chg="add del mod ord">
          <ac:chgData name="TANIA GARRIDO RIFFO" userId="988852bb-ff3b-4753-a7d8-ef8c9ab82643" providerId="ADAL" clId="{D271D00C-A0EF-4BDA-AE77-207045F845B3}" dt="2021-10-12T15:32:07.711" v="269" actId="478"/>
          <ac:spMkLst>
            <pc:docMk/>
            <pc:sldMk cId="0" sldId="344"/>
            <ac:spMk id="2" creationId="{E2E267B1-DFF6-4C64-A073-C3CAA2E6DE1B}"/>
          </ac:spMkLst>
        </pc:spChg>
        <pc:spChg chg="add mod ord">
          <ac:chgData name="TANIA GARRIDO RIFFO" userId="988852bb-ff3b-4753-a7d8-ef8c9ab82643" providerId="ADAL" clId="{D271D00C-A0EF-4BDA-AE77-207045F845B3}" dt="2021-10-13T18:27:13.012" v="4109" actId="1076"/>
          <ac:spMkLst>
            <pc:docMk/>
            <pc:sldMk cId="0" sldId="344"/>
            <ac:spMk id="12" creationId="{8D49CCAB-F018-4482-9D7E-8895D12A5079}"/>
          </ac:spMkLst>
        </pc:spChg>
        <pc:spChg chg="add mod ord">
          <ac:chgData name="TANIA GARRIDO RIFFO" userId="988852bb-ff3b-4753-a7d8-ef8c9ab82643" providerId="ADAL" clId="{D271D00C-A0EF-4BDA-AE77-207045F845B3}" dt="2021-10-13T18:27:13.012" v="4109" actId="1076"/>
          <ac:spMkLst>
            <pc:docMk/>
            <pc:sldMk cId="0" sldId="344"/>
            <ac:spMk id="13" creationId="{BCDC7D48-18E2-43F9-8140-783C4372BA6A}"/>
          </ac:spMkLst>
        </pc:spChg>
        <pc:spChg chg="add mod ord">
          <ac:chgData name="TANIA GARRIDO RIFFO" userId="988852bb-ff3b-4753-a7d8-ef8c9ab82643" providerId="ADAL" clId="{D271D00C-A0EF-4BDA-AE77-207045F845B3}" dt="2021-10-12T15:32:52.120" v="271" actId="167"/>
          <ac:spMkLst>
            <pc:docMk/>
            <pc:sldMk cId="0" sldId="344"/>
            <ac:spMk id="15" creationId="{1930BBC1-D80C-4630-BB60-F2F1077497CB}"/>
          </ac:spMkLst>
        </pc:spChg>
        <pc:spChg chg="add mod ord">
          <ac:chgData name="TANIA GARRIDO RIFFO" userId="988852bb-ff3b-4753-a7d8-ef8c9ab82643" providerId="ADAL" clId="{D271D00C-A0EF-4BDA-AE77-207045F845B3}" dt="2021-10-13T18:27:13.012" v="4109" actId="1076"/>
          <ac:spMkLst>
            <pc:docMk/>
            <pc:sldMk cId="0" sldId="344"/>
            <ac:spMk id="16" creationId="{E06B60DB-B8CB-44D1-86C9-6955D8B7ADEE}"/>
          </ac:spMkLst>
        </pc:spChg>
        <pc:spChg chg="del">
          <ac:chgData name="TANIA GARRIDO RIFFO" userId="988852bb-ff3b-4753-a7d8-ef8c9ab82643" providerId="ADAL" clId="{D271D00C-A0EF-4BDA-AE77-207045F845B3}" dt="2021-10-12T15:33:25.631" v="282" actId="478"/>
          <ac:spMkLst>
            <pc:docMk/>
            <pc:sldMk cId="0" sldId="344"/>
            <ac:spMk id="76" creationId="{00000000-0000-0000-0000-000000000000}"/>
          </ac:spMkLst>
        </pc:spChg>
        <pc:spChg chg="mod">
          <ac:chgData name="TANIA GARRIDO RIFFO" userId="988852bb-ff3b-4753-a7d8-ef8c9ab82643" providerId="ADAL" clId="{D271D00C-A0EF-4BDA-AE77-207045F845B3}" dt="2021-10-13T18:28:14.686" v="4112" actId="113"/>
          <ac:spMkLst>
            <pc:docMk/>
            <pc:sldMk cId="0" sldId="344"/>
            <ac:spMk id="77" creationId="{00000000-0000-0000-0000-000000000000}"/>
          </ac:spMkLst>
        </pc:spChg>
        <pc:spChg chg="del mod">
          <ac:chgData name="TANIA GARRIDO RIFFO" userId="988852bb-ff3b-4753-a7d8-ef8c9ab82643" providerId="ADAL" clId="{D271D00C-A0EF-4BDA-AE77-207045F845B3}" dt="2021-10-12T15:33:33.550" v="283" actId="478"/>
          <ac:spMkLst>
            <pc:docMk/>
            <pc:sldMk cId="0" sldId="344"/>
            <ac:spMk id="79" creationId="{00000000-0000-0000-0000-000000000000}"/>
          </ac:spMkLst>
        </pc:spChg>
        <pc:spChg chg="del mod">
          <ac:chgData name="TANIA GARRIDO RIFFO" userId="988852bb-ff3b-4753-a7d8-ef8c9ab82643" providerId="ADAL" clId="{D271D00C-A0EF-4BDA-AE77-207045F845B3}" dt="2021-10-12T15:32:55.862" v="273" actId="478"/>
          <ac:spMkLst>
            <pc:docMk/>
            <pc:sldMk cId="0" sldId="344"/>
            <ac:spMk id="81" creationId="{00000000-0000-0000-0000-000000000000}"/>
          </ac:spMkLst>
        </pc:spChg>
        <pc:spChg chg="mod ord">
          <ac:chgData name="TANIA GARRIDO RIFFO" userId="988852bb-ff3b-4753-a7d8-ef8c9ab82643" providerId="ADAL" clId="{D271D00C-A0EF-4BDA-AE77-207045F845B3}" dt="2021-10-12T15:32:01.691" v="268" actId="700"/>
          <ac:spMkLst>
            <pc:docMk/>
            <pc:sldMk cId="0" sldId="344"/>
            <ac:spMk id="83" creationId="{00000000-0000-0000-0000-000000000000}"/>
          </ac:spMkLst>
        </pc:spChg>
        <pc:spChg chg="mod ord">
          <ac:chgData name="TANIA GARRIDO RIFFO" userId="988852bb-ff3b-4753-a7d8-ef8c9ab82643" providerId="ADAL" clId="{D271D00C-A0EF-4BDA-AE77-207045F845B3}" dt="2021-10-12T15:32:01.691" v="268" actId="700"/>
          <ac:spMkLst>
            <pc:docMk/>
            <pc:sldMk cId="0" sldId="344"/>
            <ac:spMk id="84" creationId="{00000000-0000-0000-0000-000000000000}"/>
          </ac:spMkLst>
        </pc:spChg>
        <pc:picChg chg="add mod ord">
          <ac:chgData name="TANIA GARRIDO RIFFO" userId="988852bb-ff3b-4753-a7d8-ef8c9ab82643" providerId="ADAL" clId="{D271D00C-A0EF-4BDA-AE77-207045F845B3}" dt="2021-10-13T14:17:35.045" v="3238" actId="1036"/>
          <ac:picMkLst>
            <pc:docMk/>
            <pc:sldMk cId="0" sldId="344"/>
            <ac:picMk id="14" creationId="{5D18B4DD-0BB1-429D-9927-C06F112B9B69}"/>
          </ac:picMkLst>
        </pc:picChg>
      </pc:sldChg>
      <pc:sldChg chg="addSp delSp modSp new del mod modClrScheme chgLayout">
        <pc:chgData name="TANIA GARRIDO RIFFO" userId="988852bb-ff3b-4753-a7d8-ef8c9ab82643" providerId="ADAL" clId="{D271D00C-A0EF-4BDA-AE77-207045F845B3}" dt="2021-10-12T15:42:50.954" v="364" actId="2696"/>
        <pc:sldMkLst>
          <pc:docMk/>
          <pc:sldMk cId="74164133" sldId="345"/>
        </pc:sldMkLst>
        <pc:spChg chg="del mod ord">
          <ac:chgData name="TANIA GARRIDO RIFFO" userId="988852bb-ff3b-4753-a7d8-ef8c9ab82643" providerId="ADAL" clId="{D271D00C-A0EF-4BDA-AE77-207045F845B3}" dt="2021-10-12T15:40:40.594" v="323" actId="700"/>
          <ac:spMkLst>
            <pc:docMk/>
            <pc:sldMk cId="74164133" sldId="345"/>
            <ac:spMk id="2" creationId="{445C1031-CA37-4840-ADB9-D5171A935BB4}"/>
          </ac:spMkLst>
        </pc:spChg>
        <pc:spChg chg="del">
          <ac:chgData name="TANIA GARRIDO RIFFO" userId="988852bb-ff3b-4753-a7d8-ef8c9ab82643" providerId="ADAL" clId="{D271D00C-A0EF-4BDA-AE77-207045F845B3}" dt="2021-10-12T15:40:40.594" v="323" actId="700"/>
          <ac:spMkLst>
            <pc:docMk/>
            <pc:sldMk cId="74164133" sldId="345"/>
            <ac:spMk id="3" creationId="{39AA6EAE-745B-4F8B-95E9-B417699376F8}"/>
          </ac:spMkLst>
        </pc:spChg>
        <pc:spChg chg="add mod ord">
          <ac:chgData name="TANIA GARRIDO RIFFO" userId="988852bb-ff3b-4753-a7d8-ef8c9ab82643" providerId="ADAL" clId="{D271D00C-A0EF-4BDA-AE77-207045F845B3}" dt="2021-10-12T15:41:45.446" v="349" actId="20577"/>
          <ac:spMkLst>
            <pc:docMk/>
            <pc:sldMk cId="74164133" sldId="345"/>
            <ac:spMk id="4" creationId="{8869F978-440C-45D7-A45D-EF0ECDF45BD8}"/>
          </ac:spMkLst>
        </pc:spChg>
        <pc:spChg chg="add mod">
          <ac:chgData name="TANIA GARRIDO RIFFO" userId="988852bb-ff3b-4753-a7d8-ef8c9ab82643" providerId="ADAL" clId="{D271D00C-A0EF-4BDA-AE77-207045F845B3}" dt="2021-10-12T15:41:16.469" v="327"/>
          <ac:spMkLst>
            <pc:docMk/>
            <pc:sldMk cId="74164133" sldId="345"/>
            <ac:spMk id="5" creationId="{7BC06F30-A0CC-4B31-9199-1E184FB7C7BF}"/>
          </ac:spMkLst>
        </pc:spChg>
        <pc:spChg chg="add mod">
          <ac:chgData name="TANIA GARRIDO RIFFO" userId="988852bb-ff3b-4753-a7d8-ef8c9ab82643" providerId="ADAL" clId="{D271D00C-A0EF-4BDA-AE77-207045F845B3}" dt="2021-10-12T15:41:16.469" v="327"/>
          <ac:spMkLst>
            <pc:docMk/>
            <pc:sldMk cId="74164133" sldId="345"/>
            <ac:spMk id="7" creationId="{75BAD1EC-5022-463A-A4C2-CD80206F7049}"/>
          </ac:spMkLst>
        </pc:spChg>
        <pc:picChg chg="add mod">
          <ac:chgData name="TANIA GARRIDO RIFFO" userId="988852bb-ff3b-4753-a7d8-ef8c9ab82643" providerId="ADAL" clId="{D271D00C-A0EF-4BDA-AE77-207045F845B3}" dt="2021-10-12T15:42:17.279" v="355" actId="1076"/>
          <ac:picMkLst>
            <pc:docMk/>
            <pc:sldMk cId="74164133" sldId="345"/>
            <ac:picMk id="6" creationId="{F16D2336-B1D2-4AAB-9D4F-C1320D6A40A2}"/>
          </ac:picMkLst>
        </pc:picChg>
      </pc:sldChg>
      <pc:sldChg chg="new del">
        <pc:chgData name="TANIA GARRIDO RIFFO" userId="988852bb-ff3b-4753-a7d8-ef8c9ab82643" providerId="ADAL" clId="{D271D00C-A0EF-4BDA-AE77-207045F845B3}" dt="2021-10-12T15:35:37.703" v="287" actId="680"/>
        <pc:sldMkLst>
          <pc:docMk/>
          <pc:sldMk cId="260669508" sldId="345"/>
        </pc:sldMkLst>
      </pc:sldChg>
      <pc:sldChg chg="addSp delSp modSp add mod ord delAnim modAnim">
        <pc:chgData name="TANIA GARRIDO RIFFO" userId="988852bb-ff3b-4753-a7d8-ef8c9ab82643" providerId="ADAL" clId="{D271D00C-A0EF-4BDA-AE77-207045F845B3}" dt="2021-10-13T18:29:27.785" v="4119"/>
        <pc:sldMkLst>
          <pc:docMk/>
          <pc:sldMk cId="1578756817" sldId="346"/>
        </pc:sldMkLst>
        <pc:spChg chg="add mod">
          <ac:chgData name="TANIA GARRIDO RIFFO" userId="988852bb-ff3b-4753-a7d8-ef8c9ab82643" providerId="ADAL" clId="{D271D00C-A0EF-4BDA-AE77-207045F845B3}" dt="2021-10-13T11:44:45.144" v="2498" actId="1076"/>
          <ac:spMkLst>
            <pc:docMk/>
            <pc:sldMk cId="1578756817" sldId="346"/>
            <ac:spMk id="2" creationId="{AE2A4F7D-B838-4A74-A509-50D820124DE0}"/>
          </ac:spMkLst>
        </pc:spChg>
        <pc:spChg chg="del">
          <ac:chgData name="TANIA GARRIDO RIFFO" userId="988852bb-ff3b-4753-a7d8-ef8c9ab82643" providerId="ADAL" clId="{D271D00C-A0EF-4BDA-AE77-207045F845B3}" dt="2021-10-12T15:42:24.673" v="356" actId="478"/>
          <ac:spMkLst>
            <pc:docMk/>
            <pc:sldMk cId="1578756817" sldId="346"/>
            <ac:spMk id="12" creationId="{8D49CCAB-F018-4482-9D7E-8895D12A5079}"/>
          </ac:spMkLst>
        </pc:spChg>
        <pc:spChg chg="del">
          <ac:chgData name="TANIA GARRIDO RIFFO" userId="988852bb-ff3b-4753-a7d8-ef8c9ab82643" providerId="ADAL" clId="{D271D00C-A0EF-4BDA-AE77-207045F845B3}" dt="2021-10-12T15:42:24.673" v="356" actId="478"/>
          <ac:spMkLst>
            <pc:docMk/>
            <pc:sldMk cId="1578756817" sldId="346"/>
            <ac:spMk id="13" creationId="{BCDC7D48-18E2-43F9-8140-783C4372BA6A}"/>
          </ac:spMkLst>
        </pc:spChg>
        <pc:spChg chg="del">
          <ac:chgData name="TANIA GARRIDO RIFFO" userId="988852bb-ff3b-4753-a7d8-ef8c9ab82643" providerId="ADAL" clId="{D271D00C-A0EF-4BDA-AE77-207045F845B3}" dt="2021-10-12T15:42:24.673" v="356" actId="478"/>
          <ac:spMkLst>
            <pc:docMk/>
            <pc:sldMk cId="1578756817" sldId="346"/>
            <ac:spMk id="15" creationId="{1930BBC1-D80C-4630-BB60-F2F1077497CB}"/>
          </ac:spMkLst>
        </pc:spChg>
        <pc:spChg chg="del">
          <ac:chgData name="TANIA GARRIDO RIFFO" userId="988852bb-ff3b-4753-a7d8-ef8c9ab82643" providerId="ADAL" clId="{D271D00C-A0EF-4BDA-AE77-207045F845B3}" dt="2021-10-12T15:42:24.673" v="356" actId="478"/>
          <ac:spMkLst>
            <pc:docMk/>
            <pc:sldMk cId="1578756817" sldId="346"/>
            <ac:spMk id="16" creationId="{E06B60DB-B8CB-44D1-86C9-6955D8B7ADEE}"/>
          </ac:spMkLst>
        </pc:spChg>
        <pc:spChg chg="add mod">
          <ac:chgData name="TANIA GARRIDO RIFFO" userId="988852bb-ff3b-4753-a7d8-ef8c9ab82643" providerId="ADAL" clId="{D271D00C-A0EF-4BDA-AE77-207045F845B3}" dt="2021-10-12T15:42:09.998" v="353"/>
          <ac:spMkLst>
            <pc:docMk/>
            <pc:sldMk cId="1578756817" sldId="346"/>
            <ac:spMk id="17" creationId="{97AE8EF8-DC79-4A1A-9F46-B9AFBBAD5E00}"/>
          </ac:spMkLst>
        </pc:spChg>
        <pc:spChg chg="add mod ord">
          <ac:chgData name="TANIA GARRIDO RIFFO" userId="988852bb-ff3b-4753-a7d8-ef8c9ab82643" providerId="ADAL" clId="{D271D00C-A0EF-4BDA-AE77-207045F845B3}" dt="2021-10-12T15:45:31.665" v="425" actId="113"/>
          <ac:spMkLst>
            <pc:docMk/>
            <pc:sldMk cId="1578756817" sldId="346"/>
            <ac:spMk id="18" creationId="{4A5B36F8-0E36-4EB1-8AAD-A989DB8E70CE}"/>
          </ac:spMkLst>
        </pc:spChg>
        <pc:spChg chg="add del mod">
          <ac:chgData name="TANIA GARRIDO RIFFO" userId="988852bb-ff3b-4753-a7d8-ef8c9ab82643" providerId="ADAL" clId="{D271D00C-A0EF-4BDA-AE77-207045F845B3}" dt="2021-10-12T15:42:31.535" v="361" actId="478"/>
          <ac:spMkLst>
            <pc:docMk/>
            <pc:sldMk cId="1578756817" sldId="346"/>
            <ac:spMk id="20" creationId="{0BF9F589-535F-44AA-96D1-AF6C883833C3}"/>
          </ac:spMkLst>
        </pc:spChg>
        <pc:spChg chg="add mod">
          <ac:chgData name="TANIA GARRIDO RIFFO" userId="988852bb-ff3b-4753-a7d8-ef8c9ab82643" providerId="ADAL" clId="{D271D00C-A0EF-4BDA-AE77-207045F845B3}" dt="2021-10-12T16:05:43.215" v="691" actId="1076"/>
          <ac:spMkLst>
            <pc:docMk/>
            <pc:sldMk cId="1578756817" sldId="346"/>
            <ac:spMk id="22" creationId="{3BE0F68A-DB0B-4476-8C21-1205E213C846}"/>
          </ac:spMkLst>
        </pc:spChg>
        <pc:spChg chg="del">
          <ac:chgData name="TANIA GARRIDO RIFFO" userId="988852bb-ff3b-4753-a7d8-ef8c9ab82643" providerId="ADAL" clId="{D271D00C-A0EF-4BDA-AE77-207045F845B3}" dt="2021-10-12T15:42:24.673" v="356" actId="478"/>
          <ac:spMkLst>
            <pc:docMk/>
            <pc:sldMk cId="1578756817" sldId="346"/>
            <ac:spMk id="77" creationId="{00000000-0000-0000-0000-000000000000}"/>
          </ac:spMkLst>
        </pc:spChg>
        <pc:spChg chg="del">
          <ac:chgData name="TANIA GARRIDO RIFFO" userId="988852bb-ff3b-4753-a7d8-ef8c9ab82643" providerId="ADAL" clId="{D271D00C-A0EF-4BDA-AE77-207045F845B3}" dt="2021-10-12T15:42:24.673" v="356" actId="478"/>
          <ac:spMkLst>
            <pc:docMk/>
            <pc:sldMk cId="1578756817" sldId="346"/>
            <ac:spMk id="78" creationId="{00000000-0000-0000-0000-000000000000}"/>
          </ac:spMkLst>
        </pc:spChg>
        <pc:spChg chg="del mod">
          <ac:chgData name="TANIA GARRIDO RIFFO" userId="988852bb-ff3b-4753-a7d8-ef8c9ab82643" providerId="ADAL" clId="{D271D00C-A0EF-4BDA-AE77-207045F845B3}" dt="2021-10-12T15:42:27.654" v="359" actId="478"/>
          <ac:spMkLst>
            <pc:docMk/>
            <pc:sldMk cId="1578756817" sldId="346"/>
            <ac:spMk id="80" creationId="{00000000-0000-0000-0000-000000000000}"/>
          </ac:spMkLst>
        </pc:spChg>
        <pc:spChg chg="del">
          <ac:chgData name="TANIA GARRIDO RIFFO" userId="988852bb-ff3b-4753-a7d8-ef8c9ab82643" providerId="ADAL" clId="{D271D00C-A0EF-4BDA-AE77-207045F845B3}" dt="2021-10-12T15:42:12.599" v="354" actId="478"/>
          <ac:spMkLst>
            <pc:docMk/>
            <pc:sldMk cId="1578756817" sldId="346"/>
            <ac:spMk id="82" creationId="{00000000-0000-0000-0000-000000000000}"/>
          </ac:spMkLst>
        </pc:spChg>
        <pc:picChg chg="del">
          <ac:chgData name="TANIA GARRIDO RIFFO" userId="988852bb-ff3b-4753-a7d8-ef8c9ab82643" providerId="ADAL" clId="{D271D00C-A0EF-4BDA-AE77-207045F845B3}" dt="2021-10-12T15:42:25.494" v="357" actId="478"/>
          <ac:picMkLst>
            <pc:docMk/>
            <pc:sldMk cId="1578756817" sldId="346"/>
            <ac:picMk id="14" creationId="{5D18B4DD-0BB1-429D-9927-C06F112B9B69}"/>
          </ac:picMkLst>
        </pc:picChg>
        <pc:picChg chg="add mod ord">
          <ac:chgData name="TANIA GARRIDO RIFFO" userId="988852bb-ff3b-4753-a7d8-ef8c9ab82643" providerId="ADAL" clId="{D271D00C-A0EF-4BDA-AE77-207045F845B3}" dt="2021-10-13T16:03:09.679" v="3888" actId="14100"/>
          <ac:picMkLst>
            <pc:docMk/>
            <pc:sldMk cId="1578756817" sldId="346"/>
            <ac:picMk id="19" creationId="{74E5ACB0-5934-43A9-ABA8-3AFDF473763E}"/>
          </ac:picMkLst>
        </pc:picChg>
        <pc:picChg chg="add mod">
          <ac:chgData name="TANIA GARRIDO RIFFO" userId="988852bb-ff3b-4753-a7d8-ef8c9ab82643" providerId="ADAL" clId="{D271D00C-A0EF-4BDA-AE77-207045F845B3}" dt="2021-10-12T16:05:43.215" v="691" actId="1076"/>
          <ac:picMkLst>
            <pc:docMk/>
            <pc:sldMk cId="1578756817" sldId="346"/>
            <ac:picMk id="21" creationId="{5ADE0849-552A-4931-81B1-6CD6B9735C9B}"/>
          </ac:picMkLst>
        </pc:picChg>
      </pc:sldChg>
      <pc:sldChg chg="addSp delSp modSp add mod delAnim modAnim">
        <pc:chgData name="TANIA GARRIDO RIFFO" userId="988852bb-ff3b-4753-a7d8-ef8c9ab82643" providerId="ADAL" clId="{D271D00C-A0EF-4BDA-AE77-207045F845B3}" dt="2021-10-13T18:36:34.570" v="4168"/>
        <pc:sldMkLst>
          <pc:docMk/>
          <pc:sldMk cId="666235975" sldId="347"/>
        </pc:sldMkLst>
        <pc:spChg chg="mod">
          <ac:chgData name="TANIA GARRIDO RIFFO" userId="988852bb-ff3b-4753-a7d8-ef8c9ab82643" providerId="ADAL" clId="{D271D00C-A0EF-4BDA-AE77-207045F845B3}" dt="2021-10-12T15:53:18.625" v="559" actId="554"/>
          <ac:spMkLst>
            <pc:docMk/>
            <pc:sldMk cId="666235975" sldId="347"/>
            <ac:spMk id="2" creationId="{AE2A4F7D-B838-4A74-A509-50D820124DE0}"/>
          </ac:spMkLst>
        </pc:spChg>
        <pc:spChg chg="add mod">
          <ac:chgData name="TANIA GARRIDO RIFFO" userId="988852bb-ff3b-4753-a7d8-ef8c9ab82643" providerId="ADAL" clId="{D271D00C-A0EF-4BDA-AE77-207045F845B3}" dt="2021-10-12T15:53:26.376" v="560" actId="554"/>
          <ac:spMkLst>
            <pc:docMk/>
            <pc:sldMk cId="666235975" sldId="347"/>
            <ac:spMk id="12" creationId="{D49F711D-0475-4A50-8963-710AFEE272C8}"/>
          </ac:spMkLst>
        </pc:spChg>
        <pc:spChg chg="add mod">
          <ac:chgData name="TANIA GARRIDO RIFFO" userId="988852bb-ff3b-4753-a7d8-ef8c9ab82643" providerId="ADAL" clId="{D271D00C-A0EF-4BDA-AE77-207045F845B3}" dt="2021-10-12T15:53:43.467" v="563"/>
          <ac:spMkLst>
            <pc:docMk/>
            <pc:sldMk cId="666235975" sldId="347"/>
            <ac:spMk id="13" creationId="{D25C5CEB-4B9D-4B8E-A267-87E032746B07}"/>
          </ac:spMkLst>
        </pc:spChg>
        <pc:spChg chg="add mod">
          <ac:chgData name="TANIA GARRIDO RIFFO" userId="988852bb-ff3b-4753-a7d8-ef8c9ab82643" providerId="ADAL" clId="{D271D00C-A0EF-4BDA-AE77-207045F845B3}" dt="2021-10-12T15:53:26.376" v="560" actId="554"/>
          <ac:spMkLst>
            <pc:docMk/>
            <pc:sldMk cId="666235975" sldId="347"/>
            <ac:spMk id="15" creationId="{80B1C423-0F7C-4384-8897-6594A6AE6C7C}"/>
          </ac:spMkLst>
        </pc:spChg>
        <pc:spChg chg="mod">
          <ac:chgData name="TANIA GARRIDO RIFFO" userId="988852bb-ff3b-4753-a7d8-ef8c9ab82643" providerId="ADAL" clId="{D271D00C-A0EF-4BDA-AE77-207045F845B3}" dt="2021-10-12T15:46:35.558" v="433" actId="20577"/>
          <ac:spMkLst>
            <pc:docMk/>
            <pc:sldMk cId="666235975" sldId="347"/>
            <ac:spMk id="17" creationId="{97AE8EF8-DC79-4A1A-9F46-B9AFBBAD5E00}"/>
          </ac:spMkLst>
        </pc:spChg>
        <pc:spChg chg="del">
          <ac:chgData name="TANIA GARRIDO RIFFO" userId="988852bb-ff3b-4753-a7d8-ef8c9ab82643" providerId="ADAL" clId="{D271D00C-A0EF-4BDA-AE77-207045F845B3}" dt="2021-10-12T15:46:56.054" v="436" actId="478"/>
          <ac:spMkLst>
            <pc:docMk/>
            <pc:sldMk cId="666235975" sldId="347"/>
            <ac:spMk id="18" creationId="{4A5B36F8-0E36-4EB1-8AAD-A989DB8E70CE}"/>
          </ac:spMkLst>
        </pc:spChg>
        <pc:spChg chg="del">
          <ac:chgData name="TANIA GARRIDO RIFFO" userId="988852bb-ff3b-4753-a7d8-ef8c9ab82643" providerId="ADAL" clId="{D271D00C-A0EF-4BDA-AE77-207045F845B3}" dt="2021-10-12T15:46:56.527" v="437" actId="478"/>
          <ac:spMkLst>
            <pc:docMk/>
            <pc:sldMk cId="666235975" sldId="347"/>
            <ac:spMk id="22" creationId="{3BE0F68A-DB0B-4476-8C21-1205E213C846}"/>
          </ac:spMkLst>
        </pc:spChg>
        <pc:picChg chg="add mod">
          <ac:chgData name="TANIA GARRIDO RIFFO" userId="988852bb-ff3b-4753-a7d8-ef8c9ab82643" providerId="ADAL" clId="{D271D00C-A0EF-4BDA-AE77-207045F845B3}" dt="2021-10-12T15:53:08.280" v="557" actId="554"/>
          <ac:picMkLst>
            <pc:docMk/>
            <pc:sldMk cId="666235975" sldId="347"/>
            <ac:picMk id="10" creationId="{85D1CA52-A812-4D17-8819-B93608CCC8E3}"/>
          </ac:picMkLst>
        </pc:picChg>
        <pc:picChg chg="add mod">
          <ac:chgData name="TANIA GARRIDO RIFFO" userId="988852bb-ff3b-4753-a7d8-ef8c9ab82643" providerId="ADAL" clId="{D271D00C-A0EF-4BDA-AE77-207045F845B3}" dt="2021-10-12T15:53:08.280" v="557" actId="554"/>
          <ac:picMkLst>
            <pc:docMk/>
            <pc:sldMk cId="666235975" sldId="347"/>
            <ac:picMk id="11" creationId="{EE5E8C7A-D028-4067-8570-1F7CE74F1FCA}"/>
          </ac:picMkLst>
        </pc:picChg>
        <pc:picChg chg="add mod">
          <ac:chgData name="TANIA GARRIDO RIFFO" userId="988852bb-ff3b-4753-a7d8-ef8c9ab82643" providerId="ADAL" clId="{D271D00C-A0EF-4BDA-AE77-207045F845B3}" dt="2021-10-12T15:53:13.106" v="558" actId="554"/>
          <ac:picMkLst>
            <pc:docMk/>
            <pc:sldMk cId="666235975" sldId="347"/>
            <ac:picMk id="14" creationId="{A0685E05-3ACA-4F48-AFC5-FCC401729820}"/>
          </ac:picMkLst>
        </pc:picChg>
        <pc:picChg chg="add mod ord">
          <ac:chgData name="TANIA GARRIDO RIFFO" userId="988852bb-ff3b-4753-a7d8-ef8c9ab82643" providerId="ADAL" clId="{D271D00C-A0EF-4BDA-AE77-207045F845B3}" dt="2021-10-13T16:04:35.310" v="3893" actId="1076"/>
          <ac:picMkLst>
            <pc:docMk/>
            <pc:sldMk cId="666235975" sldId="347"/>
            <ac:picMk id="16" creationId="{CA374997-8CE0-477E-A343-2250D3A871F3}"/>
          </ac:picMkLst>
        </pc:picChg>
        <pc:picChg chg="add mod ord">
          <ac:chgData name="TANIA GARRIDO RIFFO" userId="988852bb-ff3b-4753-a7d8-ef8c9ab82643" providerId="ADAL" clId="{D271D00C-A0EF-4BDA-AE77-207045F845B3}" dt="2021-10-13T16:05:10.111" v="3905" actId="1076"/>
          <ac:picMkLst>
            <pc:docMk/>
            <pc:sldMk cId="666235975" sldId="347"/>
            <ac:picMk id="18" creationId="{D32B902F-15E7-4952-A5FE-1F125F302BFB}"/>
          </ac:picMkLst>
        </pc:picChg>
        <pc:picChg chg="mod ord">
          <ac:chgData name="TANIA GARRIDO RIFFO" userId="988852bb-ff3b-4753-a7d8-ef8c9ab82643" providerId="ADAL" clId="{D271D00C-A0EF-4BDA-AE77-207045F845B3}" dt="2021-10-12T15:53:13.106" v="558" actId="554"/>
          <ac:picMkLst>
            <pc:docMk/>
            <pc:sldMk cId="666235975" sldId="347"/>
            <ac:picMk id="19" creationId="{74E5ACB0-5934-43A9-ABA8-3AFDF473763E}"/>
          </ac:picMkLst>
        </pc:picChg>
        <pc:picChg chg="del">
          <ac:chgData name="TANIA GARRIDO RIFFO" userId="988852bb-ff3b-4753-a7d8-ef8c9ab82643" providerId="ADAL" clId="{D271D00C-A0EF-4BDA-AE77-207045F845B3}" dt="2021-10-12T15:48:11.438" v="456" actId="478"/>
          <ac:picMkLst>
            <pc:docMk/>
            <pc:sldMk cId="666235975" sldId="347"/>
            <ac:picMk id="21" creationId="{5ADE0849-552A-4931-81B1-6CD6B9735C9B}"/>
          </ac:picMkLst>
        </pc:picChg>
      </pc:sldChg>
      <pc:sldChg chg="addSp delSp modSp add mod modAnim">
        <pc:chgData name="TANIA GARRIDO RIFFO" userId="988852bb-ff3b-4753-a7d8-ef8c9ab82643" providerId="ADAL" clId="{D271D00C-A0EF-4BDA-AE77-207045F845B3}" dt="2021-10-13T18:36:54.600" v="4170"/>
        <pc:sldMkLst>
          <pc:docMk/>
          <pc:sldMk cId="4154951690" sldId="348"/>
        </pc:sldMkLst>
        <pc:spChg chg="mod">
          <ac:chgData name="TANIA GARRIDO RIFFO" userId="988852bb-ff3b-4753-a7d8-ef8c9ab82643" providerId="ADAL" clId="{D271D00C-A0EF-4BDA-AE77-207045F845B3}" dt="2021-10-12T15:56:20.820" v="567"/>
          <ac:spMkLst>
            <pc:docMk/>
            <pc:sldMk cId="4154951690" sldId="348"/>
            <ac:spMk id="2" creationId="{AE2A4F7D-B838-4A74-A509-50D820124DE0}"/>
          </ac:spMkLst>
        </pc:spChg>
        <pc:spChg chg="mod">
          <ac:chgData name="TANIA GARRIDO RIFFO" userId="988852bb-ff3b-4753-a7d8-ef8c9ab82643" providerId="ADAL" clId="{D271D00C-A0EF-4BDA-AE77-207045F845B3}" dt="2021-10-12T15:59:20.349" v="619" actId="20577"/>
          <ac:spMkLst>
            <pc:docMk/>
            <pc:sldMk cId="4154951690" sldId="348"/>
            <ac:spMk id="12" creationId="{D49F711D-0475-4A50-8963-710AFEE272C8}"/>
          </ac:spMkLst>
        </pc:spChg>
        <pc:spChg chg="mod">
          <ac:chgData name="TANIA GARRIDO RIFFO" userId="988852bb-ff3b-4753-a7d8-ef8c9ab82643" providerId="ADAL" clId="{D271D00C-A0EF-4BDA-AE77-207045F845B3}" dt="2021-10-12T15:56:33.184" v="570"/>
          <ac:spMkLst>
            <pc:docMk/>
            <pc:sldMk cId="4154951690" sldId="348"/>
            <ac:spMk id="13" creationId="{D25C5CEB-4B9D-4B8E-A267-87E032746B07}"/>
          </ac:spMkLst>
        </pc:spChg>
        <pc:spChg chg="mod">
          <ac:chgData name="TANIA GARRIDO RIFFO" userId="988852bb-ff3b-4753-a7d8-ef8c9ab82643" providerId="ADAL" clId="{D271D00C-A0EF-4BDA-AE77-207045F845B3}" dt="2021-10-12T15:59:44.565" v="626" actId="20577"/>
          <ac:spMkLst>
            <pc:docMk/>
            <pc:sldMk cId="4154951690" sldId="348"/>
            <ac:spMk id="15" creationId="{80B1C423-0F7C-4384-8897-6594A6AE6C7C}"/>
          </ac:spMkLst>
        </pc:spChg>
        <pc:picChg chg="del">
          <ac:chgData name="TANIA GARRIDO RIFFO" userId="988852bb-ff3b-4753-a7d8-ef8c9ab82643" providerId="ADAL" clId="{D271D00C-A0EF-4BDA-AE77-207045F845B3}" dt="2021-10-12T15:57:00.509" v="577" actId="478"/>
          <ac:picMkLst>
            <pc:docMk/>
            <pc:sldMk cId="4154951690" sldId="348"/>
            <ac:picMk id="10" creationId="{85D1CA52-A812-4D17-8819-B93608CCC8E3}"/>
          </ac:picMkLst>
        </pc:picChg>
        <pc:picChg chg="del">
          <ac:chgData name="TANIA GARRIDO RIFFO" userId="988852bb-ff3b-4753-a7d8-ef8c9ab82643" providerId="ADAL" clId="{D271D00C-A0EF-4BDA-AE77-207045F845B3}" dt="2021-10-12T15:58:12.333" v="596" actId="478"/>
          <ac:picMkLst>
            <pc:docMk/>
            <pc:sldMk cId="4154951690" sldId="348"/>
            <ac:picMk id="11" creationId="{EE5E8C7A-D028-4067-8570-1F7CE74F1FCA}"/>
          </ac:picMkLst>
        </pc:picChg>
        <pc:picChg chg="add mod ord">
          <ac:chgData name="TANIA GARRIDO RIFFO" userId="988852bb-ff3b-4753-a7d8-ef8c9ab82643" providerId="ADAL" clId="{D271D00C-A0EF-4BDA-AE77-207045F845B3}" dt="2021-10-13T16:04:43.631" v="3895" actId="167"/>
          <ac:picMkLst>
            <pc:docMk/>
            <pc:sldMk cId="4154951690" sldId="348"/>
            <ac:picMk id="16" creationId="{2CF548A8-CFD6-4183-9B6D-DE7F8C774FB8}"/>
          </ac:picMkLst>
        </pc:picChg>
        <pc:picChg chg="add del mod">
          <ac:chgData name="TANIA GARRIDO RIFFO" userId="988852bb-ff3b-4753-a7d8-ef8c9ab82643" providerId="ADAL" clId="{D271D00C-A0EF-4BDA-AE77-207045F845B3}" dt="2021-10-12T15:56:59.972" v="576" actId="478"/>
          <ac:picMkLst>
            <pc:docMk/>
            <pc:sldMk cId="4154951690" sldId="348"/>
            <ac:picMk id="16" creationId="{79A1287C-DB95-4B08-9D70-22309B7994CB}"/>
          </ac:picMkLst>
        </pc:picChg>
        <pc:picChg chg="add mod ord modCrop">
          <ac:chgData name="TANIA GARRIDO RIFFO" userId="988852bb-ff3b-4753-a7d8-ef8c9ab82643" providerId="ADAL" clId="{D271D00C-A0EF-4BDA-AE77-207045F845B3}" dt="2021-10-12T15:58:34.333" v="605" actId="14100"/>
          <ac:picMkLst>
            <pc:docMk/>
            <pc:sldMk cId="4154951690" sldId="348"/>
            <ac:picMk id="18" creationId="{F48EB104-1014-454F-AC20-7F1C60D01D49}"/>
          </ac:picMkLst>
        </pc:picChg>
        <pc:picChg chg="add del mod modCrop">
          <ac:chgData name="TANIA GARRIDO RIFFO" userId="988852bb-ff3b-4753-a7d8-ef8c9ab82643" providerId="ADAL" clId="{D271D00C-A0EF-4BDA-AE77-207045F845B3}" dt="2021-10-12T15:58:11.764" v="595" actId="478"/>
          <ac:picMkLst>
            <pc:docMk/>
            <pc:sldMk cId="4154951690" sldId="348"/>
            <ac:picMk id="20" creationId="{BE11E529-AAFC-4A46-B2A5-73B411284DF5}"/>
          </ac:picMkLst>
        </pc:picChg>
        <pc:picChg chg="add mod ord">
          <ac:chgData name="TANIA GARRIDO RIFFO" userId="988852bb-ff3b-4753-a7d8-ef8c9ab82643" providerId="ADAL" clId="{D271D00C-A0EF-4BDA-AE77-207045F845B3}" dt="2021-10-13T16:05:20.328" v="3907" actId="167"/>
          <ac:picMkLst>
            <pc:docMk/>
            <pc:sldMk cId="4154951690" sldId="348"/>
            <ac:picMk id="20" creationId="{C6C4CFA2-AEB1-4FBE-9BAC-48CAACA8F688}"/>
          </ac:picMkLst>
        </pc:picChg>
        <pc:picChg chg="add mod ord">
          <ac:chgData name="TANIA GARRIDO RIFFO" userId="988852bb-ff3b-4753-a7d8-ef8c9ab82643" providerId="ADAL" clId="{D271D00C-A0EF-4BDA-AE77-207045F845B3}" dt="2021-10-12T15:58:53.020" v="608" actId="1037"/>
          <ac:picMkLst>
            <pc:docMk/>
            <pc:sldMk cId="4154951690" sldId="348"/>
            <ac:picMk id="21" creationId="{A1F8328A-978C-447E-BC05-D8F31B44234A}"/>
          </ac:picMkLst>
        </pc:picChg>
      </pc:sldChg>
      <pc:sldChg chg="addSp delSp modSp add del mod modAnim">
        <pc:chgData name="TANIA GARRIDO RIFFO" userId="988852bb-ff3b-4753-a7d8-ef8c9ab82643" providerId="ADAL" clId="{D271D00C-A0EF-4BDA-AE77-207045F845B3}" dt="2021-10-13T18:50:50.339" v="4254" actId="1035"/>
        <pc:sldMkLst>
          <pc:docMk/>
          <pc:sldMk cId="1647259087" sldId="349"/>
        </pc:sldMkLst>
        <pc:spChg chg="del mod">
          <ac:chgData name="TANIA GARRIDO RIFFO" userId="988852bb-ff3b-4753-a7d8-ef8c9ab82643" providerId="ADAL" clId="{D271D00C-A0EF-4BDA-AE77-207045F845B3}" dt="2021-10-12T16:00:25.037" v="633" actId="478"/>
          <ac:spMkLst>
            <pc:docMk/>
            <pc:sldMk cId="1647259087" sldId="349"/>
            <ac:spMk id="2" creationId="{AE2A4F7D-B838-4A74-A509-50D820124DE0}"/>
          </ac:spMkLst>
        </pc:spChg>
        <pc:spChg chg="add mod ord">
          <ac:chgData name="TANIA GARRIDO RIFFO" userId="988852bb-ff3b-4753-a7d8-ef8c9ab82643" providerId="ADAL" clId="{D271D00C-A0EF-4BDA-AE77-207045F845B3}" dt="2021-10-13T16:07:27.745" v="3961" actId="207"/>
          <ac:spMkLst>
            <pc:docMk/>
            <pc:sldMk cId="1647259087" sldId="349"/>
            <ac:spMk id="3" creationId="{6CF07A1A-62BF-426B-8526-10251741F057}"/>
          </ac:spMkLst>
        </pc:spChg>
        <pc:spChg chg="del">
          <ac:chgData name="TANIA GARRIDO RIFFO" userId="988852bb-ff3b-4753-a7d8-ef8c9ab82643" providerId="ADAL" clId="{D271D00C-A0EF-4BDA-AE77-207045F845B3}" dt="2021-10-12T16:00:22.789" v="630" actId="478"/>
          <ac:spMkLst>
            <pc:docMk/>
            <pc:sldMk cId="1647259087" sldId="349"/>
            <ac:spMk id="12" creationId="{D49F711D-0475-4A50-8963-710AFEE272C8}"/>
          </ac:spMkLst>
        </pc:spChg>
        <pc:spChg chg="del mod">
          <ac:chgData name="TANIA GARRIDO RIFFO" userId="988852bb-ff3b-4753-a7d8-ef8c9ab82643" providerId="ADAL" clId="{D271D00C-A0EF-4BDA-AE77-207045F845B3}" dt="2021-10-12T16:00:26.909" v="636" actId="478"/>
          <ac:spMkLst>
            <pc:docMk/>
            <pc:sldMk cId="1647259087" sldId="349"/>
            <ac:spMk id="13" creationId="{D25C5CEB-4B9D-4B8E-A267-87E032746B07}"/>
          </ac:spMkLst>
        </pc:spChg>
        <pc:spChg chg="del mod">
          <ac:chgData name="TANIA GARRIDO RIFFO" userId="988852bb-ff3b-4753-a7d8-ef8c9ab82643" providerId="ADAL" clId="{D271D00C-A0EF-4BDA-AE77-207045F845B3}" dt="2021-10-12T16:00:28.277" v="638" actId="478"/>
          <ac:spMkLst>
            <pc:docMk/>
            <pc:sldMk cId="1647259087" sldId="349"/>
            <ac:spMk id="15" creationId="{80B1C423-0F7C-4384-8897-6594A6AE6C7C}"/>
          </ac:spMkLst>
        </pc:spChg>
        <pc:spChg chg="mod">
          <ac:chgData name="TANIA GARRIDO RIFFO" userId="988852bb-ff3b-4753-a7d8-ef8c9ab82643" providerId="ADAL" clId="{D271D00C-A0EF-4BDA-AE77-207045F845B3}" dt="2021-10-12T16:00:41.998" v="643" actId="20577"/>
          <ac:spMkLst>
            <pc:docMk/>
            <pc:sldMk cId="1647259087" sldId="349"/>
            <ac:spMk id="17" creationId="{97AE8EF8-DC79-4A1A-9F46-B9AFBBAD5E00}"/>
          </ac:spMkLst>
        </pc:spChg>
        <pc:spChg chg="add mod">
          <ac:chgData name="TANIA GARRIDO RIFFO" userId="988852bb-ff3b-4753-a7d8-ef8c9ab82643" providerId="ADAL" clId="{D271D00C-A0EF-4BDA-AE77-207045F845B3}" dt="2021-10-13T16:05:46.653" v="3924" actId="1037"/>
          <ac:spMkLst>
            <pc:docMk/>
            <pc:sldMk cId="1647259087" sldId="349"/>
            <ac:spMk id="20" creationId="{C8359832-3E78-4151-AFFA-F833B82DB8F9}"/>
          </ac:spMkLst>
        </pc:spChg>
        <pc:spChg chg="add mod">
          <ac:chgData name="TANIA GARRIDO RIFFO" userId="988852bb-ff3b-4753-a7d8-ef8c9ab82643" providerId="ADAL" clId="{D271D00C-A0EF-4BDA-AE77-207045F845B3}" dt="2021-10-12T16:03:20.774" v="681" actId="20577"/>
          <ac:spMkLst>
            <pc:docMk/>
            <pc:sldMk cId="1647259087" sldId="349"/>
            <ac:spMk id="22" creationId="{03150C0E-A485-4BFA-BC72-43492E3EA62C}"/>
          </ac:spMkLst>
        </pc:spChg>
        <pc:spChg chg="add mod">
          <ac:chgData name="TANIA GARRIDO RIFFO" userId="988852bb-ff3b-4753-a7d8-ef8c9ab82643" providerId="ADAL" clId="{D271D00C-A0EF-4BDA-AE77-207045F845B3}" dt="2021-10-13T18:50:50.339" v="4254" actId="1035"/>
          <ac:spMkLst>
            <pc:docMk/>
            <pc:sldMk cId="1647259087" sldId="349"/>
            <ac:spMk id="23" creationId="{AA60DE40-6FF3-4AFF-AFE4-130E1C1AC5FB}"/>
          </ac:spMkLst>
        </pc:spChg>
        <pc:spChg chg="add del mod">
          <ac:chgData name="TANIA GARRIDO RIFFO" userId="988852bb-ff3b-4753-a7d8-ef8c9ab82643" providerId="ADAL" clId="{D271D00C-A0EF-4BDA-AE77-207045F845B3}" dt="2021-10-12T16:00:45.132" v="644" actId="478"/>
          <ac:spMkLst>
            <pc:docMk/>
            <pc:sldMk cId="1647259087" sldId="349"/>
            <ac:spMk id="24" creationId="{4E076487-9E32-43C4-A222-44657D71907D}"/>
          </ac:spMkLst>
        </pc:spChg>
        <pc:spChg chg="del mod topLvl">
          <ac:chgData name="TANIA GARRIDO RIFFO" userId="988852bb-ff3b-4753-a7d8-ef8c9ab82643" providerId="ADAL" clId="{D271D00C-A0EF-4BDA-AE77-207045F845B3}" dt="2021-10-12T16:01:55.118" v="663" actId="478"/>
          <ac:spMkLst>
            <pc:docMk/>
            <pc:sldMk cId="1647259087" sldId="349"/>
            <ac:spMk id="26" creationId="{AAB53BE6-97A9-4C6F-9501-542B2AF695A5}"/>
          </ac:spMkLst>
        </pc:spChg>
        <pc:spChg chg="mod topLvl">
          <ac:chgData name="TANIA GARRIDO RIFFO" userId="988852bb-ff3b-4753-a7d8-ef8c9ab82643" providerId="ADAL" clId="{D271D00C-A0EF-4BDA-AE77-207045F845B3}" dt="2021-10-13T16:05:38.983" v="3908" actId="1076"/>
          <ac:spMkLst>
            <pc:docMk/>
            <pc:sldMk cId="1647259087" sldId="349"/>
            <ac:spMk id="27" creationId="{FC94DA8F-15B3-40D8-AA86-6DA00016978C}"/>
          </ac:spMkLst>
        </pc:spChg>
        <pc:spChg chg="add mod ord">
          <ac:chgData name="TANIA GARRIDO RIFFO" userId="988852bb-ff3b-4753-a7d8-ef8c9ab82643" providerId="ADAL" clId="{D271D00C-A0EF-4BDA-AE77-207045F845B3}" dt="2021-10-13T18:50:50.339" v="4254" actId="1035"/>
          <ac:spMkLst>
            <pc:docMk/>
            <pc:sldMk cId="1647259087" sldId="349"/>
            <ac:spMk id="28" creationId="{02906D49-E4B5-4D76-A54A-832625F8D2D6}"/>
          </ac:spMkLst>
        </pc:spChg>
        <pc:spChg chg="add mod">
          <ac:chgData name="TANIA GARRIDO RIFFO" userId="988852bb-ff3b-4753-a7d8-ef8c9ab82643" providerId="ADAL" clId="{D271D00C-A0EF-4BDA-AE77-207045F845B3}" dt="2021-10-12T18:19:37.364" v="1125" actId="1038"/>
          <ac:spMkLst>
            <pc:docMk/>
            <pc:sldMk cId="1647259087" sldId="349"/>
            <ac:spMk id="30" creationId="{84F814FB-8BBB-4C90-88C8-5CD19BC7BF33}"/>
          </ac:spMkLst>
        </pc:spChg>
        <pc:grpChg chg="add del mod">
          <ac:chgData name="TANIA GARRIDO RIFFO" userId="988852bb-ff3b-4753-a7d8-ef8c9ab82643" providerId="ADAL" clId="{D271D00C-A0EF-4BDA-AE77-207045F845B3}" dt="2021-10-12T16:01:55.118" v="663" actId="478"/>
          <ac:grpSpMkLst>
            <pc:docMk/>
            <pc:sldMk cId="1647259087" sldId="349"/>
            <ac:grpSpMk id="25" creationId="{07BE09D5-C2B0-4BE9-80C3-657397E0CCE9}"/>
          </ac:grpSpMkLst>
        </pc:grpChg>
        <pc:picChg chg="del">
          <ac:chgData name="TANIA GARRIDO RIFFO" userId="988852bb-ff3b-4753-a7d8-ef8c9ab82643" providerId="ADAL" clId="{D271D00C-A0EF-4BDA-AE77-207045F845B3}" dt="2021-10-12T16:00:25.565" v="634" actId="478"/>
          <ac:picMkLst>
            <pc:docMk/>
            <pc:sldMk cId="1647259087" sldId="349"/>
            <ac:picMk id="14" creationId="{A0685E05-3ACA-4F48-AFC5-FCC401729820}"/>
          </ac:picMkLst>
        </pc:picChg>
        <pc:picChg chg="add del mod ord">
          <ac:chgData name="TANIA GARRIDO RIFFO" userId="988852bb-ff3b-4753-a7d8-ef8c9ab82643" providerId="ADAL" clId="{D271D00C-A0EF-4BDA-AE77-207045F845B3}" dt="2021-10-12T18:14:06.812" v="1044" actId="478"/>
          <ac:picMkLst>
            <pc:docMk/>
            <pc:sldMk cId="1647259087" sldId="349"/>
            <ac:picMk id="16" creationId="{09580353-CF26-41F2-9103-6C638FA71F40}"/>
          </ac:picMkLst>
        </pc:picChg>
        <pc:picChg chg="del">
          <ac:chgData name="TANIA GARRIDO RIFFO" userId="988852bb-ff3b-4753-a7d8-ef8c9ab82643" providerId="ADAL" clId="{D271D00C-A0EF-4BDA-AE77-207045F845B3}" dt="2021-10-12T16:00:20.389" v="628" actId="478"/>
          <ac:picMkLst>
            <pc:docMk/>
            <pc:sldMk cId="1647259087" sldId="349"/>
            <ac:picMk id="18" creationId="{F48EB104-1014-454F-AC20-7F1C60D01D49}"/>
          </ac:picMkLst>
        </pc:picChg>
        <pc:picChg chg="mod">
          <ac:chgData name="TANIA GARRIDO RIFFO" userId="988852bb-ff3b-4753-a7d8-ef8c9ab82643" providerId="ADAL" clId="{D271D00C-A0EF-4BDA-AE77-207045F845B3}" dt="2021-10-12T16:06:55.133" v="702" actId="1076"/>
          <ac:picMkLst>
            <pc:docMk/>
            <pc:sldMk cId="1647259087" sldId="349"/>
            <ac:picMk id="19" creationId="{74E5ACB0-5934-43A9-ABA8-3AFDF473763E}"/>
          </ac:picMkLst>
        </pc:picChg>
        <pc:picChg chg="del">
          <ac:chgData name="TANIA GARRIDO RIFFO" userId="988852bb-ff3b-4753-a7d8-ef8c9ab82643" providerId="ADAL" clId="{D271D00C-A0EF-4BDA-AE77-207045F845B3}" dt="2021-10-12T16:00:20.389" v="628" actId="478"/>
          <ac:picMkLst>
            <pc:docMk/>
            <pc:sldMk cId="1647259087" sldId="349"/>
            <ac:picMk id="21" creationId="{A1F8328A-978C-447E-BC05-D8F31B44234A}"/>
          </ac:picMkLst>
        </pc:picChg>
        <pc:picChg chg="add mod">
          <ac:chgData name="TANIA GARRIDO RIFFO" userId="988852bb-ff3b-4753-a7d8-ef8c9ab82643" providerId="ADAL" clId="{D271D00C-A0EF-4BDA-AE77-207045F845B3}" dt="2021-10-12T18:19:31.996" v="1118" actId="1038"/>
          <ac:picMkLst>
            <pc:docMk/>
            <pc:sldMk cId="1647259087" sldId="349"/>
            <ac:picMk id="29" creationId="{B998C8AB-406E-4F03-9BEA-16199E3897C4}"/>
          </ac:picMkLst>
        </pc:picChg>
        <pc:cxnChg chg="add del">
          <ac:chgData name="TANIA GARRIDO RIFFO" userId="988852bb-ff3b-4753-a7d8-ef8c9ab82643" providerId="ADAL" clId="{D271D00C-A0EF-4BDA-AE77-207045F845B3}" dt="2021-10-12T18:15:14.369" v="1064" actId="11529"/>
          <ac:cxnSpMkLst>
            <pc:docMk/>
            <pc:sldMk cId="1647259087" sldId="349"/>
            <ac:cxnSpMk id="5" creationId="{77E7702D-0C72-4B57-941A-22992776F8B4}"/>
          </ac:cxnSpMkLst>
        </pc:cxnChg>
        <pc:cxnChg chg="add del mod">
          <ac:chgData name="TANIA GARRIDO RIFFO" userId="988852bb-ff3b-4753-a7d8-ef8c9ab82643" providerId="ADAL" clId="{D271D00C-A0EF-4BDA-AE77-207045F845B3}" dt="2021-10-12T18:16:32.844" v="1071" actId="478"/>
          <ac:cxnSpMkLst>
            <pc:docMk/>
            <pc:sldMk cId="1647259087" sldId="349"/>
            <ac:cxnSpMk id="7" creationId="{233BBE41-6F54-4259-AAD3-DD936C441D0C}"/>
          </ac:cxnSpMkLst>
        </pc:cxnChg>
        <pc:cxnChg chg="add mod ord">
          <ac:chgData name="TANIA GARRIDO RIFFO" userId="988852bb-ff3b-4753-a7d8-ef8c9ab82643" providerId="ADAL" clId="{D271D00C-A0EF-4BDA-AE77-207045F845B3}" dt="2021-10-12T18:19:47.189" v="1127" actId="14100"/>
          <ac:cxnSpMkLst>
            <pc:docMk/>
            <pc:sldMk cId="1647259087" sldId="349"/>
            <ac:cxnSpMk id="10" creationId="{FA52981B-CE0C-4F20-8C30-82182B1F47AB}"/>
          </ac:cxnSpMkLst>
        </pc:cxnChg>
      </pc:sldChg>
      <pc:sldChg chg="add del">
        <pc:chgData name="TANIA GARRIDO RIFFO" userId="988852bb-ff3b-4753-a7d8-ef8c9ab82643" providerId="ADAL" clId="{D271D00C-A0EF-4BDA-AE77-207045F845B3}" dt="2021-10-12T16:05:38.729" v="689"/>
        <pc:sldMkLst>
          <pc:docMk/>
          <pc:sldMk cId="484754510" sldId="350"/>
        </pc:sldMkLst>
      </pc:sldChg>
      <pc:sldChg chg="addSp delSp modSp add mod delAnim modAnim">
        <pc:chgData name="TANIA GARRIDO RIFFO" userId="988852bb-ff3b-4753-a7d8-ef8c9ab82643" providerId="ADAL" clId="{D271D00C-A0EF-4BDA-AE77-207045F845B3}" dt="2021-10-13T18:34:49.194" v="4159"/>
        <pc:sldMkLst>
          <pc:docMk/>
          <pc:sldMk cId="891343088" sldId="350"/>
        </pc:sldMkLst>
        <pc:spChg chg="add mod">
          <ac:chgData name="TANIA GARRIDO RIFFO" userId="988852bb-ff3b-4753-a7d8-ef8c9ab82643" providerId="ADAL" clId="{D271D00C-A0EF-4BDA-AE77-207045F845B3}" dt="2021-10-13T16:07:11.061" v="3958" actId="1035"/>
          <ac:spMkLst>
            <pc:docMk/>
            <pc:sldMk cId="891343088" sldId="350"/>
            <ac:spMk id="2" creationId="{F4273EC7-1B6A-4EB9-92EB-597352C06BD2}"/>
          </ac:spMkLst>
        </pc:spChg>
        <pc:spChg chg="mod">
          <ac:chgData name="TANIA GARRIDO RIFFO" userId="988852bb-ff3b-4753-a7d8-ef8c9ab82643" providerId="ADAL" clId="{D271D00C-A0EF-4BDA-AE77-207045F845B3}" dt="2021-10-13T16:07:21.633" v="3960" actId="207"/>
          <ac:spMkLst>
            <pc:docMk/>
            <pc:sldMk cId="891343088" sldId="350"/>
            <ac:spMk id="3" creationId="{6CF07A1A-62BF-426B-8526-10251741F057}"/>
          </ac:spMkLst>
        </pc:spChg>
        <pc:spChg chg="mod">
          <ac:chgData name="TANIA GARRIDO RIFFO" userId="988852bb-ff3b-4753-a7d8-ef8c9ab82643" providerId="ADAL" clId="{D271D00C-A0EF-4BDA-AE77-207045F845B3}" dt="2021-10-12T16:09:15.869" v="712" actId="20577"/>
          <ac:spMkLst>
            <pc:docMk/>
            <pc:sldMk cId="891343088" sldId="350"/>
            <ac:spMk id="17" creationId="{97AE8EF8-DC79-4A1A-9F46-B9AFBBAD5E00}"/>
          </ac:spMkLst>
        </pc:spChg>
        <pc:spChg chg="add mod">
          <ac:chgData name="TANIA GARRIDO RIFFO" userId="988852bb-ff3b-4753-a7d8-ef8c9ab82643" providerId="ADAL" clId="{D271D00C-A0EF-4BDA-AE77-207045F845B3}" dt="2021-10-13T16:07:18.959" v="3959" actId="207"/>
          <ac:spMkLst>
            <pc:docMk/>
            <pc:sldMk cId="891343088" sldId="350"/>
            <ac:spMk id="18" creationId="{A4F0D55F-F122-439D-BF2C-C43A66FABF98}"/>
          </ac:spMkLst>
        </pc:spChg>
        <pc:spChg chg="del">
          <ac:chgData name="TANIA GARRIDO RIFFO" userId="988852bb-ff3b-4753-a7d8-ef8c9ab82643" providerId="ADAL" clId="{D271D00C-A0EF-4BDA-AE77-207045F845B3}" dt="2021-10-12T16:10:36.244" v="747" actId="478"/>
          <ac:spMkLst>
            <pc:docMk/>
            <pc:sldMk cId="891343088" sldId="350"/>
            <ac:spMk id="20" creationId="{C8359832-3E78-4151-AFFA-F833B82DB8F9}"/>
          </ac:spMkLst>
        </pc:spChg>
        <pc:spChg chg="add mod">
          <ac:chgData name="TANIA GARRIDO RIFFO" userId="988852bb-ff3b-4753-a7d8-ef8c9ab82643" providerId="ADAL" clId="{D271D00C-A0EF-4BDA-AE77-207045F845B3}" dt="2021-10-13T16:06:40.806" v="3939" actId="14100"/>
          <ac:spMkLst>
            <pc:docMk/>
            <pc:sldMk cId="891343088" sldId="350"/>
            <ac:spMk id="21" creationId="{2B855188-75A0-4945-9F88-310848EF2D8B}"/>
          </ac:spMkLst>
        </pc:spChg>
        <pc:spChg chg="del">
          <ac:chgData name="TANIA GARRIDO RIFFO" userId="988852bb-ff3b-4753-a7d8-ef8c9ab82643" providerId="ADAL" clId="{D271D00C-A0EF-4BDA-AE77-207045F845B3}" dt="2021-10-12T16:13:02.933" v="789" actId="478"/>
          <ac:spMkLst>
            <pc:docMk/>
            <pc:sldMk cId="891343088" sldId="350"/>
            <ac:spMk id="22" creationId="{03150C0E-A485-4BFA-BC72-43492E3EA62C}"/>
          </ac:spMkLst>
        </pc:spChg>
        <pc:spChg chg="del">
          <ac:chgData name="TANIA GARRIDO RIFFO" userId="988852bb-ff3b-4753-a7d8-ef8c9ab82643" providerId="ADAL" clId="{D271D00C-A0EF-4BDA-AE77-207045F845B3}" dt="2021-10-12T16:09:22.196" v="713" actId="478"/>
          <ac:spMkLst>
            <pc:docMk/>
            <pc:sldMk cId="891343088" sldId="350"/>
            <ac:spMk id="23" creationId="{AA60DE40-6FF3-4AFF-AFE4-130E1C1AC5FB}"/>
          </ac:spMkLst>
        </pc:spChg>
        <pc:spChg chg="add mod">
          <ac:chgData name="TANIA GARRIDO RIFFO" userId="988852bb-ff3b-4753-a7d8-ef8c9ab82643" providerId="ADAL" clId="{D271D00C-A0EF-4BDA-AE77-207045F845B3}" dt="2021-10-13T16:07:11.061" v="3958" actId="1035"/>
          <ac:spMkLst>
            <pc:docMk/>
            <pc:sldMk cId="891343088" sldId="350"/>
            <ac:spMk id="24" creationId="{3E8144E1-44D8-4A27-AFDF-4316C76B82F2}"/>
          </ac:spMkLst>
        </pc:spChg>
        <pc:spChg chg="add mod">
          <ac:chgData name="TANIA GARRIDO RIFFO" userId="988852bb-ff3b-4753-a7d8-ef8c9ab82643" providerId="ADAL" clId="{D271D00C-A0EF-4BDA-AE77-207045F845B3}" dt="2021-10-12T18:27:52.100" v="1178" actId="1035"/>
          <ac:spMkLst>
            <pc:docMk/>
            <pc:sldMk cId="891343088" sldId="350"/>
            <ac:spMk id="26" creationId="{FC37CDBD-76E5-4B2F-A11E-2906BBD4A634}"/>
          </ac:spMkLst>
        </pc:spChg>
        <pc:spChg chg="mod">
          <ac:chgData name="TANIA GARRIDO RIFFO" userId="988852bb-ff3b-4753-a7d8-ef8c9ab82643" providerId="ADAL" clId="{D271D00C-A0EF-4BDA-AE77-207045F845B3}" dt="2021-10-13T16:06:58.622" v="3946" actId="1037"/>
          <ac:spMkLst>
            <pc:docMk/>
            <pc:sldMk cId="891343088" sldId="350"/>
            <ac:spMk id="27" creationId="{FC94DA8F-15B3-40D8-AA86-6DA00016978C}"/>
          </ac:spMkLst>
        </pc:spChg>
        <pc:spChg chg="del">
          <ac:chgData name="TANIA GARRIDO RIFFO" userId="988852bb-ff3b-4753-a7d8-ef8c9ab82643" providerId="ADAL" clId="{D271D00C-A0EF-4BDA-AE77-207045F845B3}" dt="2021-10-12T16:09:22.725" v="714" actId="478"/>
          <ac:spMkLst>
            <pc:docMk/>
            <pc:sldMk cId="891343088" sldId="350"/>
            <ac:spMk id="28" creationId="{02906D49-E4B5-4D76-A54A-832625F8D2D6}"/>
          </ac:spMkLst>
        </pc:spChg>
        <pc:spChg chg="add mod">
          <ac:chgData name="TANIA GARRIDO RIFFO" userId="988852bb-ff3b-4753-a7d8-ef8c9ab82643" providerId="ADAL" clId="{D271D00C-A0EF-4BDA-AE77-207045F845B3}" dt="2021-10-12T18:27:52.100" v="1178" actId="1035"/>
          <ac:spMkLst>
            <pc:docMk/>
            <pc:sldMk cId="891343088" sldId="350"/>
            <ac:spMk id="29" creationId="{C677507D-9D27-4B5E-946B-2DD51DB1D1BD}"/>
          </ac:spMkLst>
        </pc:spChg>
        <pc:spChg chg="add del mod">
          <ac:chgData name="TANIA GARRIDO RIFFO" userId="988852bb-ff3b-4753-a7d8-ef8c9ab82643" providerId="ADAL" clId="{D271D00C-A0EF-4BDA-AE77-207045F845B3}" dt="2021-10-12T18:14:24.117" v="1049" actId="478"/>
          <ac:spMkLst>
            <pc:docMk/>
            <pc:sldMk cId="891343088" sldId="350"/>
            <ac:spMk id="40" creationId="{A7506834-0A56-4640-B230-81E8B37A0DA3}"/>
          </ac:spMkLst>
        </pc:spChg>
        <pc:picChg chg="add del mod">
          <ac:chgData name="TANIA GARRIDO RIFFO" userId="988852bb-ff3b-4753-a7d8-ef8c9ab82643" providerId="ADAL" clId="{D271D00C-A0EF-4BDA-AE77-207045F845B3}" dt="2021-10-12T17:54:20.270" v="874" actId="478"/>
          <ac:picMkLst>
            <pc:docMk/>
            <pc:sldMk cId="891343088" sldId="350"/>
            <ac:picMk id="5" creationId="{F117E5D6-B4E7-4051-96AF-FA373DAA16AC}"/>
          </ac:picMkLst>
        </pc:picChg>
        <pc:picChg chg="add mod">
          <ac:chgData name="TANIA GARRIDO RIFFO" userId="988852bb-ff3b-4753-a7d8-ef8c9ab82643" providerId="ADAL" clId="{D271D00C-A0EF-4BDA-AE77-207045F845B3}" dt="2021-10-13T18:33:24.325" v="4147" actId="1076"/>
          <ac:picMkLst>
            <pc:docMk/>
            <pc:sldMk cId="891343088" sldId="350"/>
            <ac:picMk id="7" creationId="{3C26D69A-7797-4BF6-9072-54946C094649}"/>
          </ac:picMkLst>
        </pc:picChg>
        <pc:picChg chg="add mod">
          <ac:chgData name="TANIA GARRIDO RIFFO" userId="988852bb-ff3b-4753-a7d8-ef8c9ab82643" providerId="ADAL" clId="{D271D00C-A0EF-4BDA-AE77-207045F845B3}" dt="2021-10-12T18:27:52.100" v="1178" actId="1035"/>
          <ac:picMkLst>
            <pc:docMk/>
            <pc:sldMk cId="891343088" sldId="350"/>
            <ac:picMk id="9" creationId="{DBBE33CC-1399-4880-9A51-67D2B06F2E16}"/>
          </ac:picMkLst>
        </pc:picChg>
        <pc:picChg chg="add mod">
          <ac:chgData name="TANIA GARRIDO RIFFO" userId="988852bb-ff3b-4753-a7d8-ef8c9ab82643" providerId="ADAL" clId="{D271D00C-A0EF-4BDA-AE77-207045F845B3}" dt="2021-10-12T18:27:52.100" v="1178" actId="1035"/>
          <ac:picMkLst>
            <pc:docMk/>
            <pc:sldMk cId="891343088" sldId="350"/>
            <ac:picMk id="11" creationId="{E05CC843-BF26-44BE-9D51-BAC528EB56AB}"/>
          </ac:picMkLst>
        </pc:picChg>
        <pc:picChg chg="add del mod">
          <ac:chgData name="TANIA GARRIDO RIFFO" userId="988852bb-ff3b-4753-a7d8-ef8c9ab82643" providerId="ADAL" clId="{D271D00C-A0EF-4BDA-AE77-207045F845B3}" dt="2021-10-12T18:04:09.493" v="879" actId="478"/>
          <ac:picMkLst>
            <pc:docMk/>
            <pc:sldMk cId="891343088" sldId="350"/>
            <ac:picMk id="13" creationId="{3BFD7FF2-3186-402A-B6C7-BCBD83F60C5F}"/>
          </ac:picMkLst>
        </pc:picChg>
        <pc:picChg chg="add del mod">
          <ac:chgData name="TANIA GARRIDO RIFFO" userId="988852bb-ff3b-4753-a7d8-ef8c9ab82643" providerId="ADAL" clId="{D271D00C-A0EF-4BDA-AE77-207045F845B3}" dt="2021-10-12T18:04:42.349" v="881" actId="478"/>
          <ac:picMkLst>
            <pc:docMk/>
            <pc:sldMk cId="891343088" sldId="350"/>
            <ac:picMk id="14" creationId="{CFB24535-D1F6-45A7-8116-E8F3FB285927}"/>
          </ac:picMkLst>
        </pc:picChg>
        <pc:picChg chg="add del mod ord modCrop">
          <ac:chgData name="TANIA GARRIDO RIFFO" userId="988852bb-ff3b-4753-a7d8-ef8c9ab82643" providerId="ADAL" clId="{D271D00C-A0EF-4BDA-AE77-207045F845B3}" dt="2021-10-12T18:07:29.485" v="934" actId="478"/>
          <ac:picMkLst>
            <pc:docMk/>
            <pc:sldMk cId="891343088" sldId="350"/>
            <ac:picMk id="15" creationId="{A6789D2D-9718-49EA-B42D-72FD335080FF}"/>
          </ac:picMkLst>
        </pc:picChg>
        <pc:picChg chg="del">
          <ac:chgData name="TANIA GARRIDO RIFFO" userId="988852bb-ff3b-4753-a7d8-ef8c9ab82643" providerId="ADAL" clId="{D271D00C-A0EF-4BDA-AE77-207045F845B3}" dt="2021-10-12T16:09:36.701" v="717" actId="478"/>
          <ac:picMkLst>
            <pc:docMk/>
            <pc:sldMk cId="891343088" sldId="350"/>
            <ac:picMk id="16" creationId="{09580353-CF26-41F2-9103-6C638FA71F40}"/>
          </ac:picMkLst>
        </pc:picChg>
        <pc:picChg chg="del">
          <ac:chgData name="TANIA GARRIDO RIFFO" userId="988852bb-ff3b-4753-a7d8-ef8c9ab82643" providerId="ADAL" clId="{D271D00C-A0EF-4BDA-AE77-207045F845B3}" dt="2021-10-12T16:09:24.012" v="715" actId="478"/>
          <ac:picMkLst>
            <pc:docMk/>
            <pc:sldMk cId="891343088" sldId="350"/>
            <ac:picMk id="19" creationId="{74E5ACB0-5934-43A9-ABA8-3AFDF473763E}"/>
          </ac:picMkLst>
        </pc:picChg>
        <pc:picChg chg="add del mod">
          <ac:chgData name="TANIA GARRIDO RIFFO" userId="988852bb-ff3b-4753-a7d8-ef8c9ab82643" providerId="ADAL" clId="{D271D00C-A0EF-4BDA-AE77-207045F845B3}" dt="2021-10-12T18:08:54.405" v="941" actId="478"/>
          <ac:picMkLst>
            <pc:docMk/>
            <pc:sldMk cId="891343088" sldId="350"/>
            <ac:picMk id="32" creationId="{091925D0-46CA-4842-8033-6029C82DEC0B}"/>
          </ac:picMkLst>
        </pc:picChg>
        <pc:picChg chg="add del mod">
          <ac:chgData name="TANIA GARRIDO RIFFO" userId="988852bb-ff3b-4753-a7d8-ef8c9ab82643" providerId="ADAL" clId="{D271D00C-A0EF-4BDA-AE77-207045F845B3}" dt="2021-10-12T18:10:14.029" v="953" actId="478"/>
          <ac:picMkLst>
            <pc:docMk/>
            <pc:sldMk cId="891343088" sldId="350"/>
            <ac:picMk id="34" creationId="{3A79D734-1246-471D-9D05-B57C8F60C2FC}"/>
          </ac:picMkLst>
        </pc:picChg>
        <pc:picChg chg="add mod">
          <ac:chgData name="TANIA GARRIDO RIFFO" userId="988852bb-ff3b-4753-a7d8-ef8c9ab82643" providerId="ADAL" clId="{D271D00C-A0EF-4BDA-AE77-207045F845B3}" dt="2021-10-12T18:27:52.100" v="1178" actId="1035"/>
          <ac:picMkLst>
            <pc:docMk/>
            <pc:sldMk cId="891343088" sldId="350"/>
            <ac:picMk id="36" creationId="{DB02A40D-2641-4FC1-81B4-9E2EA2C9A705}"/>
          </ac:picMkLst>
        </pc:picChg>
        <pc:picChg chg="add mod">
          <ac:chgData name="TANIA GARRIDO RIFFO" userId="988852bb-ff3b-4753-a7d8-ef8c9ab82643" providerId="ADAL" clId="{D271D00C-A0EF-4BDA-AE77-207045F845B3}" dt="2021-10-12T18:27:52.100" v="1178" actId="1035"/>
          <ac:picMkLst>
            <pc:docMk/>
            <pc:sldMk cId="891343088" sldId="350"/>
            <ac:picMk id="39" creationId="{B8AB61C7-95B3-473E-B692-5F6BAC9BB989}"/>
          </ac:picMkLst>
        </pc:picChg>
        <pc:cxnChg chg="add del mod">
          <ac:chgData name="TANIA GARRIDO RIFFO" userId="988852bb-ff3b-4753-a7d8-ef8c9ab82643" providerId="ADAL" clId="{D271D00C-A0EF-4BDA-AE77-207045F845B3}" dt="2021-10-12T18:07:46.333" v="937" actId="478"/>
          <ac:cxnSpMkLst>
            <pc:docMk/>
            <pc:sldMk cId="891343088" sldId="350"/>
            <ac:cxnSpMk id="25" creationId="{C1A1879B-DE10-42D9-894A-26DE170FA6F6}"/>
          </ac:cxnSpMkLst>
        </pc:cxnChg>
      </pc:sldChg>
      <pc:sldChg chg="addSp delSp modSp new mod modAnim">
        <pc:chgData name="TANIA GARRIDO RIFFO" userId="988852bb-ff3b-4753-a7d8-ef8c9ab82643" providerId="ADAL" clId="{D271D00C-A0EF-4BDA-AE77-207045F845B3}" dt="2021-10-13T18:38:46.153" v="4180"/>
        <pc:sldMkLst>
          <pc:docMk/>
          <pc:sldMk cId="3331302677" sldId="351"/>
        </pc:sldMkLst>
        <pc:spChg chg="mod">
          <ac:chgData name="TANIA GARRIDO RIFFO" userId="988852bb-ff3b-4753-a7d8-ef8c9ab82643" providerId="ADAL" clId="{D271D00C-A0EF-4BDA-AE77-207045F845B3}" dt="2021-10-12T18:28:24.164" v="1188" actId="20577"/>
          <ac:spMkLst>
            <pc:docMk/>
            <pc:sldMk cId="3331302677" sldId="351"/>
            <ac:spMk id="4" creationId="{579E2D3F-2FCF-4CC3-85B4-16467A2EC86E}"/>
          </ac:spMkLst>
        </pc:spChg>
        <pc:spChg chg="mod">
          <ac:chgData name="TANIA GARRIDO RIFFO" userId="988852bb-ff3b-4753-a7d8-ef8c9ab82643" providerId="ADAL" clId="{D271D00C-A0EF-4BDA-AE77-207045F845B3}" dt="2021-10-12T18:28:36.557" v="1189"/>
          <ac:spMkLst>
            <pc:docMk/>
            <pc:sldMk cId="3331302677" sldId="351"/>
            <ac:spMk id="6" creationId="{E7A10DCC-A066-468B-BFE5-DC42824D5756}"/>
          </ac:spMkLst>
        </pc:spChg>
        <pc:spChg chg="mod">
          <ac:chgData name="TANIA GARRIDO RIFFO" userId="988852bb-ff3b-4753-a7d8-ef8c9ab82643" providerId="ADAL" clId="{D271D00C-A0EF-4BDA-AE77-207045F845B3}" dt="2021-10-12T18:28:36.557" v="1189"/>
          <ac:spMkLst>
            <pc:docMk/>
            <pc:sldMk cId="3331302677" sldId="351"/>
            <ac:spMk id="7" creationId="{4FD4D571-A690-4A40-B427-41D0989AA463}"/>
          </ac:spMkLst>
        </pc:spChg>
        <pc:spChg chg="mod">
          <ac:chgData name="TANIA GARRIDO RIFFO" userId="988852bb-ff3b-4753-a7d8-ef8c9ab82643" providerId="ADAL" clId="{D271D00C-A0EF-4BDA-AE77-207045F845B3}" dt="2021-10-12T18:28:36.557" v="1189"/>
          <ac:spMkLst>
            <pc:docMk/>
            <pc:sldMk cId="3331302677" sldId="351"/>
            <ac:spMk id="8" creationId="{D4E6DDB5-C8C1-469B-9754-BBABECBCB39C}"/>
          </ac:spMkLst>
        </pc:spChg>
        <pc:spChg chg="mod">
          <ac:chgData name="TANIA GARRIDO RIFFO" userId="988852bb-ff3b-4753-a7d8-ef8c9ab82643" providerId="ADAL" clId="{D271D00C-A0EF-4BDA-AE77-207045F845B3}" dt="2021-10-12T18:28:36.557" v="1189"/>
          <ac:spMkLst>
            <pc:docMk/>
            <pc:sldMk cId="3331302677" sldId="351"/>
            <ac:spMk id="15" creationId="{F9A3D326-C8EA-467F-B0F2-673DA7502756}"/>
          </ac:spMkLst>
        </pc:spChg>
        <pc:spChg chg="mod">
          <ac:chgData name="TANIA GARRIDO RIFFO" userId="988852bb-ff3b-4753-a7d8-ef8c9ab82643" providerId="ADAL" clId="{D271D00C-A0EF-4BDA-AE77-207045F845B3}" dt="2021-10-12T18:28:36.557" v="1189"/>
          <ac:spMkLst>
            <pc:docMk/>
            <pc:sldMk cId="3331302677" sldId="351"/>
            <ac:spMk id="16" creationId="{EB66535B-C5C5-40E6-A61B-5727CC3A77CE}"/>
          </ac:spMkLst>
        </pc:spChg>
        <pc:spChg chg="mod">
          <ac:chgData name="TANIA GARRIDO RIFFO" userId="988852bb-ff3b-4753-a7d8-ef8c9ab82643" providerId="ADAL" clId="{D271D00C-A0EF-4BDA-AE77-207045F845B3}" dt="2021-10-12T18:28:36.557" v="1189"/>
          <ac:spMkLst>
            <pc:docMk/>
            <pc:sldMk cId="3331302677" sldId="351"/>
            <ac:spMk id="17" creationId="{68952FC7-1949-4720-AFE5-4E272B7B01C9}"/>
          </ac:spMkLst>
        </pc:spChg>
        <pc:spChg chg="mod">
          <ac:chgData name="TANIA GARRIDO RIFFO" userId="988852bb-ff3b-4753-a7d8-ef8c9ab82643" providerId="ADAL" clId="{D271D00C-A0EF-4BDA-AE77-207045F845B3}" dt="2021-10-12T18:28:36.557" v="1189"/>
          <ac:spMkLst>
            <pc:docMk/>
            <pc:sldMk cId="3331302677" sldId="351"/>
            <ac:spMk id="18" creationId="{8200D3E6-0466-4DF9-9EEB-CA5C88871A6B}"/>
          </ac:spMkLst>
        </pc:spChg>
        <pc:spChg chg="mod">
          <ac:chgData name="TANIA GARRIDO RIFFO" userId="988852bb-ff3b-4753-a7d8-ef8c9ab82643" providerId="ADAL" clId="{D271D00C-A0EF-4BDA-AE77-207045F845B3}" dt="2021-10-12T18:28:36.557" v="1189"/>
          <ac:spMkLst>
            <pc:docMk/>
            <pc:sldMk cId="3331302677" sldId="351"/>
            <ac:spMk id="19" creationId="{BA03D58D-9521-42A5-BBCD-0AB6DF72566F}"/>
          </ac:spMkLst>
        </pc:spChg>
        <pc:spChg chg="add del mod">
          <ac:chgData name="TANIA GARRIDO RIFFO" userId="988852bb-ff3b-4753-a7d8-ef8c9ab82643" providerId="ADAL" clId="{D271D00C-A0EF-4BDA-AE77-207045F845B3}" dt="2021-10-12T18:29:07.611" v="1193" actId="478"/>
          <ac:spMkLst>
            <pc:docMk/>
            <pc:sldMk cId="3331302677" sldId="351"/>
            <ac:spMk id="20" creationId="{9679699F-230B-454A-B711-48AA1C4EB0BD}"/>
          </ac:spMkLst>
        </pc:spChg>
        <pc:spChg chg="add del mod">
          <ac:chgData name="TANIA GARRIDO RIFFO" userId="988852bb-ff3b-4753-a7d8-ef8c9ab82643" providerId="ADAL" clId="{D271D00C-A0EF-4BDA-AE77-207045F845B3}" dt="2021-10-12T18:29:07.611" v="1193" actId="478"/>
          <ac:spMkLst>
            <pc:docMk/>
            <pc:sldMk cId="3331302677" sldId="351"/>
            <ac:spMk id="21" creationId="{B7CD3662-D6F6-4C62-BE38-5DE085DF81FE}"/>
          </ac:spMkLst>
        </pc:spChg>
        <pc:spChg chg="mod">
          <ac:chgData name="TANIA GARRIDO RIFFO" userId="988852bb-ff3b-4753-a7d8-ef8c9ab82643" providerId="ADAL" clId="{D271D00C-A0EF-4BDA-AE77-207045F845B3}" dt="2021-10-12T18:29:29.877" v="1195"/>
          <ac:spMkLst>
            <pc:docMk/>
            <pc:sldMk cId="3331302677" sldId="351"/>
            <ac:spMk id="23" creationId="{C054A8CF-D10F-49B3-9302-B059B13A76A2}"/>
          </ac:spMkLst>
        </pc:spChg>
        <pc:spChg chg="mod">
          <ac:chgData name="TANIA GARRIDO RIFFO" userId="988852bb-ff3b-4753-a7d8-ef8c9ab82643" providerId="ADAL" clId="{D271D00C-A0EF-4BDA-AE77-207045F845B3}" dt="2021-10-12T18:30:16.592" v="1208" actId="242"/>
          <ac:spMkLst>
            <pc:docMk/>
            <pc:sldMk cId="3331302677" sldId="351"/>
            <ac:spMk id="24" creationId="{104D265E-E6B6-449F-8008-FE3B2BA6318D}"/>
          </ac:spMkLst>
        </pc:spChg>
        <pc:spChg chg="mod">
          <ac:chgData name="TANIA GARRIDO RIFFO" userId="988852bb-ff3b-4753-a7d8-ef8c9ab82643" providerId="ADAL" clId="{D271D00C-A0EF-4BDA-AE77-207045F845B3}" dt="2021-10-12T18:29:29.877" v="1195"/>
          <ac:spMkLst>
            <pc:docMk/>
            <pc:sldMk cId="3331302677" sldId="351"/>
            <ac:spMk id="25" creationId="{0A51A368-872D-4F4E-9AB9-1D706BB56A7A}"/>
          </ac:spMkLst>
        </pc:spChg>
        <pc:spChg chg="mod">
          <ac:chgData name="TANIA GARRIDO RIFFO" userId="988852bb-ff3b-4753-a7d8-ef8c9ab82643" providerId="ADAL" clId="{D271D00C-A0EF-4BDA-AE77-207045F845B3}" dt="2021-10-12T18:33:34.323" v="1265" actId="1076"/>
          <ac:spMkLst>
            <pc:docMk/>
            <pc:sldMk cId="3331302677" sldId="351"/>
            <ac:spMk id="32" creationId="{8F522268-84D3-408E-913E-60708C8656B5}"/>
          </ac:spMkLst>
        </pc:spChg>
        <pc:spChg chg="mod">
          <ac:chgData name="TANIA GARRIDO RIFFO" userId="988852bb-ff3b-4753-a7d8-ef8c9ab82643" providerId="ADAL" clId="{D271D00C-A0EF-4BDA-AE77-207045F845B3}" dt="2021-10-12T18:29:29.877" v="1195"/>
          <ac:spMkLst>
            <pc:docMk/>
            <pc:sldMk cId="3331302677" sldId="351"/>
            <ac:spMk id="33" creationId="{36C1C940-8C8E-4A73-B499-CBE8B80A646D}"/>
          </ac:spMkLst>
        </pc:spChg>
        <pc:spChg chg="mod ord">
          <ac:chgData name="TANIA GARRIDO RIFFO" userId="988852bb-ff3b-4753-a7d8-ef8c9ab82643" providerId="ADAL" clId="{D271D00C-A0EF-4BDA-AE77-207045F845B3}" dt="2021-10-12T18:32:55.103" v="1256" actId="1076"/>
          <ac:spMkLst>
            <pc:docMk/>
            <pc:sldMk cId="3331302677" sldId="351"/>
            <ac:spMk id="34" creationId="{C16BB185-018A-4942-9BB0-AF0851EE9F55}"/>
          </ac:spMkLst>
        </pc:spChg>
        <pc:spChg chg="mod">
          <ac:chgData name="TANIA GARRIDO RIFFO" userId="988852bb-ff3b-4753-a7d8-ef8c9ab82643" providerId="ADAL" clId="{D271D00C-A0EF-4BDA-AE77-207045F845B3}" dt="2021-10-12T18:29:29.877" v="1195"/>
          <ac:spMkLst>
            <pc:docMk/>
            <pc:sldMk cId="3331302677" sldId="351"/>
            <ac:spMk id="35" creationId="{8EB64759-1856-4AB2-97BA-B44BAC6D7D9D}"/>
          </ac:spMkLst>
        </pc:spChg>
        <pc:spChg chg="mod">
          <ac:chgData name="TANIA GARRIDO RIFFO" userId="988852bb-ff3b-4753-a7d8-ef8c9ab82643" providerId="ADAL" clId="{D271D00C-A0EF-4BDA-AE77-207045F845B3}" dt="2021-10-12T18:29:29.877" v="1195"/>
          <ac:spMkLst>
            <pc:docMk/>
            <pc:sldMk cId="3331302677" sldId="351"/>
            <ac:spMk id="36" creationId="{3B28F8FC-D0A9-4176-9E42-602D99639617}"/>
          </ac:spMkLst>
        </pc:spChg>
        <pc:spChg chg="add del mod">
          <ac:chgData name="TANIA GARRIDO RIFFO" userId="988852bb-ff3b-4753-a7d8-ef8c9ab82643" providerId="ADAL" clId="{D271D00C-A0EF-4BDA-AE77-207045F845B3}" dt="2021-10-12T18:35:39.235" v="1318" actId="478"/>
          <ac:spMkLst>
            <pc:docMk/>
            <pc:sldMk cId="3331302677" sldId="351"/>
            <ac:spMk id="37" creationId="{1829C159-DDD1-43C8-9972-A6962366BA37}"/>
          </ac:spMkLst>
        </pc:spChg>
        <pc:spChg chg="add del mod">
          <ac:chgData name="TANIA GARRIDO RIFFO" userId="988852bb-ff3b-4753-a7d8-ef8c9ab82643" providerId="ADAL" clId="{D271D00C-A0EF-4BDA-AE77-207045F845B3}" dt="2021-10-12T18:33:30.316" v="1264" actId="478"/>
          <ac:spMkLst>
            <pc:docMk/>
            <pc:sldMk cId="3331302677" sldId="351"/>
            <ac:spMk id="38" creationId="{B11D416C-B03D-4899-BB27-3A7D21A0595B}"/>
          </ac:spMkLst>
        </pc:spChg>
        <pc:spChg chg="add mod">
          <ac:chgData name="TANIA GARRIDO RIFFO" userId="988852bb-ff3b-4753-a7d8-ef8c9ab82643" providerId="ADAL" clId="{D271D00C-A0EF-4BDA-AE77-207045F845B3}" dt="2021-10-12T18:44:29.179" v="1473" actId="1076"/>
          <ac:spMkLst>
            <pc:docMk/>
            <pc:sldMk cId="3331302677" sldId="351"/>
            <ac:spMk id="40" creationId="{6E0D3B2C-7A1A-45C4-BFC0-C8757AA1F0BC}"/>
          </ac:spMkLst>
        </pc:spChg>
        <pc:spChg chg="add mod">
          <ac:chgData name="TANIA GARRIDO RIFFO" userId="988852bb-ff3b-4753-a7d8-ef8c9ab82643" providerId="ADAL" clId="{D271D00C-A0EF-4BDA-AE77-207045F845B3}" dt="2021-10-12T18:44:29.179" v="1473" actId="1076"/>
          <ac:spMkLst>
            <pc:docMk/>
            <pc:sldMk cId="3331302677" sldId="351"/>
            <ac:spMk id="41" creationId="{B5955416-D935-4FAE-8B76-96F7F45CF04C}"/>
          </ac:spMkLst>
        </pc:spChg>
        <pc:spChg chg="add mod">
          <ac:chgData name="TANIA GARRIDO RIFFO" userId="988852bb-ff3b-4753-a7d8-ef8c9ab82643" providerId="ADAL" clId="{D271D00C-A0EF-4BDA-AE77-207045F845B3}" dt="2021-10-12T18:44:29.179" v="1473" actId="1076"/>
          <ac:spMkLst>
            <pc:docMk/>
            <pc:sldMk cId="3331302677" sldId="351"/>
            <ac:spMk id="42" creationId="{44ACB602-A4E2-4FE9-B6B4-51CEFE8DBAD0}"/>
          </ac:spMkLst>
        </pc:spChg>
        <pc:spChg chg="add mod">
          <ac:chgData name="TANIA GARRIDO RIFFO" userId="988852bb-ff3b-4753-a7d8-ef8c9ab82643" providerId="ADAL" clId="{D271D00C-A0EF-4BDA-AE77-207045F845B3}" dt="2021-10-12T18:44:29.179" v="1473" actId="1076"/>
          <ac:spMkLst>
            <pc:docMk/>
            <pc:sldMk cId="3331302677" sldId="351"/>
            <ac:spMk id="43" creationId="{560AA232-73D7-4D50-977A-C3BA62B11546}"/>
          </ac:spMkLst>
        </pc:spChg>
        <pc:spChg chg="add mod">
          <ac:chgData name="TANIA GARRIDO RIFFO" userId="988852bb-ff3b-4753-a7d8-ef8c9ab82643" providerId="ADAL" clId="{D271D00C-A0EF-4BDA-AE77-207045F845B3}" dt="2021-10-12T18:44:29.179" v="1473" actId="1076"/>
          <ac:spMkLst>
            <pc:docMk/>
            <pc:sldMk cId="3331302677" sldId="351"/>
            <ac:spMk id="44" creationId="{57990B55-9618-40AD-80EC-1048BAE08E9F}"/>
          </ac:spMkLst>
        </pc:spChg>
        <pc:grpChg chg="add del mod">
          <ac:chgData name="TANIA GARRIDO RIFFO" userId="988852bb-ff3b-4753-a7d8-ef8c9ab82643" providerId="ADAL" clId="{D271D00C-A0EF-4BDA-AE77-207045F845B3}" dt="2021-10-12T18:29:08.283" v="1194" actId="478"/>
          <ac:grpSpMkLst>
            <pc:docMk/>
            <pc:sldMk cId="3331302677" sldId="351"/>
            <ac:grpSpMk id="5" creationId="{61F3119A-B994-4A1B-A117-82046E4C120F}"/>
          </ac:grpSpMkLst>
        </pc:grpChg>
        <pc:grpChg chg="add del mod">
          <ac:chgData name="TANIA GARRIDO RIFFO" userId="988852bb-ff3b-4753-a7d8-ef8c9ab82643" providerId="ADAL" clId="{D271D00C-A0EF-4BDA-AE77-207045F845B3}" dt="2021-10-12T18:35:37.747" v="1317" actId="478"/>
          <ac:grpSpMkLst>
            <pc:docMk/>
            <pc:sldMk cId="3331302677" sldId="351"/>
            <ac:grpSpMk id="22" creationId="{3E15BEF5-657E-40A6-AB50-D7591FE5A56D}"/>
          </ac:grpSpMkLst>
        </pc:grpChg>
        <pc:graphicFrameChg chg="add mod modGraphic">
          <ac:chgData name="TANIA GARRIDO RIFFO" userId="988852bb-ff3b-4753-a7d8-ef8c9ab82643" providerId="ADAL" clId="{D271D00C-A0EF-4BDA-AE77-207045F845B3}" dt="2021-10-12T18:44:53.191" v="1489" actId="207"/>
          <ac:graphicFrameMkLst>
            <pc:docMk/>
            <pc:sldMk cId="3331302677" sldId="351"/>
            <ac:graphicFrameMk id="39" creationId="{4FEDBA80-AE8C-41F7-ACB6-E7E25FA81946}"/>
          </ac:graphicFrameMkLst>
        </pc:graphicFrameChg>
        <pc:picChg chg="add mod ord">
          <ac:chgData name="TANIA GARRIDO RIFFO" userId="988852bb-ff3b-4753-a7d8-ef8c9ab82643" providerId="ADAL" clId="{D271D00C-A0EF-4BDA-AE77-207045F845B3}" dt="2021-10-12T18:44:34.723" v="1486" actId="1038"/>
          <ac:picMkLst>
            <pc:docMk/>
            <pc:sldMk cId="3331302677" sldId="351"/>
            <ac:picMk id="45" creationId="{8AD4431F-4FCF-4F86-BD77-11F6174AC14E}"/>
          </ac:picMkLst>
        </pc:picChg>
        <pc:cxnChg chg="mod">
          <ac:chgData name="TANIA GARRIDO RIFFO" userId="988852bb-ff3b-4753-a7d8-ef8c9ab82643" providerId="ADAL" clId="{D271D00C-A0EF-4BDA-AE77-207045F845B3}" dt="2021-10-12T18:28:36.557" v="1189"/>
          <ac:cxnSpMkLst>
            <pc:docMk/>
            <pc:sldMk cId="3331302677" sldId="351"/>
            <ac:cxnSpMk id="9" creationId="{A27BFA28-6614-4722-AB48-5A11875969AD}"/>
          </ac:cxnSpMkLst>
        </pc:cxnChg>
        <pc:cxnChg chg="mod">
          <ac:chgData name="TANIA GARRIDO RIFFO" userId="988852bb-ff3b-4753-a7d8-ef8c9ab82643" providerId="ADAL" clId="{D271D00C-A0EF-4BDA-AE77-207045F845B3}" dt="2021-10-12T18:28:36.557" v="1189"/>
          <ac:cxnSpMkLst>
            <pc:docMk/>
            <pc:sldMk cId="3331302677" sldId="351"/>
            <ac:cxnSpMk id="10" creationId="{1DAC282B-2C97-456E-9473-03AA5E95E5B6}"/>
          </ac:cxnSpMkLst>
        </pc:cxnChg>
        <pc:cxnChg chg="mod">
          <ac:chgData name="TANIA GARRIDO RIFFO" userId="988852bb-ff3b-4753-a7d8-ef8c9ab82643" providerId="ADAL" clId="{D271D00C-A0EF-4BDA-AE77-207045F845B3}" dt="2021-10-12T18:28:36.557" v="1189"/>
          <ac:cxnSpMkLst>
            <pc:docMk/>
            <pc:sldMk cId="3331302677" sldId="351"/>
            <ac:cxnSpMk id="11" creationId="{3021EF3C-AAF0-4605-829B-29E97F1203CC}"/>
          </ac:cxnSpMkLst>
        </pc:cxnChg>
        <pc:cxnChg chg="mod">
          <ac:chgData name="TANIA GARRIDO RIFFO" userId="988852bb-ff3b-4753-a7d8-ef8c9ab82643" providerId="ADAL" clId="{D271D00C-A0EF-4BDA-AE77-207045F845B3}" dt="2021-10-12T18:28:36.557" v="1189"/>
          <ac:cxnSpMkLst>
            <pc:docMk/>
            <pc:sldMk cId="3331302677" sldId="351"/>
            <ac:cxnSpMk id="12" creationId="{4D2CC50A-E15F-43DD-92B7-26425E2B0298}"/>
          </ac:cxnSpMkLst>
        </pc:cxnChg>
        <pc:cxnChg chg="mod">
          <ac:chgData name="TANIA GARRIDO RIFFO" userId="988852bb-ff3b-4753-a7d8-ef8c9ab82643" providerId="ADAL" clId="{D271D00C-A0EF-4BDA-AE77-207045F845B3}" dt="2021-10-12T18:29:08.283" v="1194" actId="478"/>
          <ac:cxnSpMkLst>
            <pc:docMk/>
            <pc:sldMk cId="3331302677" sldId="351"/>
            <ac:cxnSpMk id="13" creationId="{BD1B499F-4BEF-42BF-807B-781A00AEBC2F}"/>
          </ac:cxnSpMkLst>
        </pc:cxnChg>
        <pc:cxnChg chg="mod">
          <ac:chgData name="TANIA GARRIDO RIFFO" userId="988852bb-ff3b-4753-a7d8-ef8c9ab82643" providerId="ADAL" clId="{D271D00C-A0EF-4BDA-AE77-207045F845B3}" dt="2021-10-12T18:28:36.557" v="1189"/>
          <ac:cxnSpMkLst>
            <pc:docMk/>
            <pc:sldMk cId="3331302677" sldId="351"/>
            <ac:cxnSpMk id="14" creationId="{E8576794-4859-486C-A283-709C9B70276F}"/>
          </ac:cxnSpMkLst>
        </pc:cxnChg>
        <pc:cxnChg chg="mod">
          <ac:chgData name="TANIA GARRIDO RIFFO" userId="988852bb-ff3b-4753-a7d8-ef8c9ab82643" providerId="ADAL" clId="{D271D00C-A0EF-4BDA-AE77-207045F845B3}" dt="2021-10-12T18:29:29.877" v="1195"/>
          <ac:cxnSpMkLst>
            <pc:docMk/>
            <pc:sldMk cId="3331302677" sldId="351"/>
            <ac:cxnSpMk id="26" creationId="{A838C392-5AF7-4182-B2B8-BBDB1D375527}"/>
          </ac:cxnSpMkLst>
        </pc:cxnChg>
        <pc:cxnChg chg="mod">
          <ac:chgData name="TANIA GARRIDO RIFFO" userId="988852bb-ff3b-4753-a7d8-ef8c9ab82643" providerId="ADAL" clId="{D271D00C-A0EF-4BDA-AE77-207045F845B3}" dt="2021-10-12T18:29:29.877" v="1195"/>
          <ac:cxnSpMkLst>
            <pc:docMk/>
            <pc:sldMk cId="3331302677" sldId="351"/>
            <ac:cxnSpMk id="27" creationId="{C96F67D2-7CB9-40F9-8222-1F1F083841DE}"/>
          </ac:cxnSpMkLst>
        </pc:cxnChg>
        <pc:cxnChg chg="mod">
          <ac:chgData name="TANIA GARRIDO RIFFO" userId="988852bb-ff3b-4753-a7d8-ef8c9ab82643" providerId="ADAL" clId="{D271D00C-A0EF-4BDA-AE77-207045F845B3}" dt="2021-10-12T18:29:29.877" v="1195"/>
          <ac:cxnSpMkLst>
            <pc:docMk/>
            <pc:sldMk cId="3331302677" sldId="351"/>
            <ac:cxnSpMk id="28" creationId="{2630FA69-B141-4C4B-9C1E-7478AE492071}"/>
          </ac:cxnSpMkLst>
        </pc:cxnChg>
        <pc:cxnChg chg="mod">
          <ac:chgData name="TANIA GARRIDO RIFFO" userId="988852bb-ff3b-4753-a7d8-ef8c9ab82643" providerId="ADAL" clId="{D271D00C-A0EF-4BDA-AE77-207045F845B3}" dt="2021-10-12T18:29:29.877" v="1195"/>
          <ac:cxnSpMkLst>
            <pc:docMk/>
            <pc:sldMk cId="3331302677" sldId="351"/>
            <ac:cxnSpMk id="29" creationId="{B8916297-BD16-41E4-94E8-9D9E6DEC17F6}"/>
          </ac:cxnSpMkLst>
        </pc:cxnChg>
        <pc:cxnChg chg="mod">
          <ac:chgData name="TANIA GARRIDO RIFFO" userId="988852bb-ff3b-4753-a7d8-ef8c9ab82643" providerId="ADAL" clId="{D271D00C-A0EF-4BDA-AE77-207045F845B3}" dt="2021-10-12T18:35:37.747" v="1317" actId="478"/>
          <ac:cxnSpMkLst>
            <pc:docMk/>
            <pc:sldMk cId="3331302677" sldId="351"/>
            <ac:cxnSpMk id="30" creationId="{C1F239D5-6597-461D-A176-3D5734A8FA93}"/>
          </ac:cxnSpMkLst>
        </pc:cxnChg>
        <pc:cxnChg chg="mod">
          <ac:chgData name="TANIA GARRIDO RIFFO" userId="988852bb-ff3b-4753-a7d8-ef8c9ab82643" providerId="ADAL" clId="{D271D00C-A0EF-4BDA-AE77-207045F845B3}" dt="2021-10-12T18:29:29.877" v="1195"/>
          <ac:cxnSpMkLst>
            <pc:docMk/>
            <pc:sldMk cId="3331302677" sldId="351"/>
            <ac:cxnSpMk id="31" creationId="{E778CCE3-AFD6-4C35-B362-DAECE16CF3E9}"/>
          </ac:cxnSpMkLst>
        </pc:cxnChg>
      </pc:sldChg>
      <pc:sldChg chg="addSp delSp modSp new mod delAnim modAnim">
        <pc:chgData name="TANIA GARRIDO RIFFO" userId="988852bb-ff3b-4753-a7d8-ef8c9ab82643" providerId="ADAL" clId="{D271D00C-A0EF-4BDA-AE77-207045F845B3}" dt="2021-10-13T19:03:49.344" v="4283"/>
        <pc:sldMkLst>
          <pc:docMk/>
          <pc:sldMk cId="2459747441" sldId="352"/>
        </pc:sldMkLst>
        <pc:spChg chg="mod">
          <ac:chgData name="TANIA GARRIDO RIFFO" userId="988852bb-ff3b-4753-a7d8-ef8c9ab82643" providerId="ADAL" clId="{D271D00C-A0EF-4BDA-AE77-207045F845B3}" dt="2021-10-12T18:45:25.058" v="1505" actId="20577"/>
          <ac:spMkLst>
            <pc:docMk/>
            <pc:sldMk cId="2459747441" sldId="352"/>
            <ac:spMk id="4" creationId="{D8BF9814-E6AA-41BA-A130-D156BDB65530}"/>
          </ac:spMkLst>
        </pc:spChg>
        <pc:spChg chg="add mod">
          <ac:chgData name="TANIA GARRIDO RIFFO" userId="988852bb-ff3b-4753-a7d8-ef8c9ab82643" providerId="ADAL" clId="{D271D00C-A0EF-4BDA-AE77-207045F845B3}" dt="2021-10-13T18:39:06.207" v="4181" actId="1076"/>
          <ac:spMkLst>
            <pc:docMk/>
            <pc:sldMk cId="2459747441" sldId="352"/>
            <ac:spMk id="7" creationId="{A0F56ED8-BC45-47F7-95B1-E35944444A8F}"/>
          </ac:spMkLst>
        </pc:spChg>
        <pc:spChg chg="add mod">
          <ac:chgData name="TANIA GARRIDO RIFFO" userId="988852bb-ff3b-4753-a7d8-ef8c9ab82643" providerId="ADAL" clId="{D271D00C-A0EF-4BDA-AE77-207045F845B3}" dt="2021-10-13T18:39:06.207" v="4181" actId="1076"/>
          <ac:spMkLst>
            <pc:docMk/>
            <pc:sldMk cId="2459747441" sldId="352"/>
            <ac:spMk id="8" creationId="{DB6B6F70-B7DE-414C-89ED-7C3E323AE031}"/>
          </ac:spMkLst>
        </pc:spChg>
        <pc:spChg chg="add mod">
          <ac:chgData name="TANIA GARRIDO RIFFO" userId="988852bb-ff3b-4753-a7d8-ef8c9ab82643" providerId="ADAL" clId="{D271D00C-A0EF-4BDA-AE77-207045F845B3}" dt="2021-10-13T18:39:06.207" v="4181" actId="1076"/>
          <ac:spMkLst>
            <pc:docMk/>
            <pc:sldMk cId="2459747441" sldId="352"/>
            <ac:spMk id="9" creationId="{937905EC-D870-4721-B3E3-5AB3E3F38935}"/>
          </ac:spMkLst>
        </pc:spChg>
        <pc:spChg chg="add mod">
          <ac:chgData name="TANIA GARRIDO RIFFO" userId="988852bb-ff3b-4753-a7d8-ef8c9ab82643" providerId="ADAL" clId="{D271D00C-A0EF-4BDA-AE77-207045F845B3}" dt="2021-10-13T18:39:06.207" v="4181" actId="1076"/>
          <ac:spMkLst>
            <pc:docMk/>
            <pc:sldMk cId="2459747441" sldId="352"/>
            <ac:spMk id="10" creationId="{D6CD6EBB-56DC-463C-87BB-45972139C887}"/>
          </ac:spMkLst>
        </pc:spChg>
        <pc:spChg chg="add mod">
          <ac:chgData name="TANIA GARRIDO RIFFO" userId="988852bb-ff3b-4753-a7d8-ef8c9ab82643" providerId="ADAL" clId="{D271D00C-A0EF-4BDA-AE77-207045F845B3}" dt="2021-10-12T18:52:23.451" v="1534" actId="1076"/>
          <ac:spMkLst>
            <pc:docMk/>
            <pc:sldMk cId="2459747441" sldId="352"/>
            <ac:spMk id="11" creationId="{C76B7D03-2F7C-4FF6-865E-7D796564485D}"/>
          </ac:spMkLst>
        </pc:spChg>
        <pc:picChg chg="add mod">
          <ac:chgData name="TANIA GARRIDO RIFFO" userId="988852bb-ff3b-4753-a7d8-ef8c9ab82643" providerId="ADAL" clId="{D271D00C-A0EF-4BDA-AE77-207045F845B3}" dt="2021-10-13T18:39:06.207" v="4181" actId="1076"/>
          <ac:picMkLst>
            <pc:docMk/>
            <pc:sldMk cId="2459747441" sldId="352"/>
            <ac:picMk id="5" creationId="{6D965D24-E172-41CB-ADCE-63F4B9043009}"/>
          </ac:picMkLst>
        </pc:picChg>
        <pc:picChg chg="add mod">
          <ac:chgData name="TANIA GARRIDO RIFFO" userId="988852bb-ff3b-4753-a7d8-ef8c9ab82643" providerId="ADAL" clId="{D271D00C-A0EF-4BDA-AE77-207045F845B3}" dt="2021-10-13T18:39:06.207" v="4181" actId="1076"/>
          <ac:picMkLst>
            <pc:docMk/>
            <pc:sldMk cId="2459747441" sldId="352"/>
            <ac:picMk id="6" creationId="{C5065790-A5E1-4628-966C-71F1F0915FD7}"/>
          </ac:picMkLst>
        </pc:picChg>
        <pc:picChg chg="add del mod ord">
          <ac:chgData name="TANIA GARRIDO RIFFO" userId="988852bb-ff3b-4753-a7d8-ef8c9ab82643" providerId="ADAL" clId="{D271D00C-A0EF-4BDA-AE77-207045F845B3}" dt="2021-10-12T18:48:04.395" v="1532" actId="478"/>
          <ac:picMkLst>
            <pc:docMk/>
            <pc:sldMk cId="2459747441" sldId="352"/>
            <ac:picMk id="12" creationId="{764B7BBD-745D-4EFD-A6A6-5EC06CE3BEAD}"/>
          </ac:picMkLst>
        </pc:picChg>
        <pc:picChg chg="add del mod ord">
          <ac:chgData name="TANIA GARRIDO RIFFO" userId="988852bb-ff3b-4753-a7d8-ef8c9ab82643" providerId="ADAL" clId="{D271D00C-A0EF-4BDA-AE77-207045F845B3}" dt="2021-10-12T18:55:10.659" v="1545" actId="478"/>
          <ac:picMkLst>
            <pc:docMk/>
            <pc:sldMk cId="2459747441" sldId="352"/>
            <ac:picMk id="13" creationId="{4D3D96B7-3E5A-4A21-9909-E987BE6BD9A3}"/>
          </ac:picMkLst>
        </pc:picChg>
      </pc:sldChg>
      <pc:sldChg chg="addSp delSp modSp new mod ord modAnim">
        <pc:chgData name="TANIA GARRIDO RIFFO" userId="988852bb-ff3b-4753-a7d8-ef8c9ab82643" providerId="ADAL" clId="{D271D00C-A0EF-4BDA-AE77-207045F845B3}" dt="2021-10-13T19:15:33.810" v="4284" actId="14100"/>
        <pc:sldMkLst>
          <pc:docMk/>
          <pc:sldMk cId="1071612356" sldId="353"/>
        </pc:sldMkLst>
        <pc:spChg chg="mod">
          <ac:chgData name="TANIA GARRIDO RIFFO" userId="988852bb-ff3b-4753-a7d8-ef8c9ab82643" providerId="ADAL" clId="{D271D00C-A0EF-4BDA-AE77-207045F845B3}" dt="2021-10-12T18:58:08.266" v="1587" actId="20577"/>
          <ac:spMkLst>
            <pc:docMk/>
            <pc:sldMk cId="1071612356" sldId="353"/>
            <ac:spMk id="4" creationId="{97549EAB-9006-4A32-A881-05EE13BCEC89}"/>
          </ac:spMkLst>
        </pc:spChg>
        <pc:spChg chg="mod topLvl">
          <ac:chgData name="TANIA GARRIDO RIFFO" userId="988852bb-ff3b-4753-a7d8-ef8c9ab82643" providerId="ADAL" clId="{D271D00C-A0EF-4BDA-AE77-207045F845B3}" dt="2021-10-13T19:15:33.810" v="4284" actId="14100"/>
          <ac:spMkLst>
            <pc:docMk/>
            <pc:sldMk cId="1071612356" sldId="353"/>
            <ac:spMk id="7" creationId="{5723F9C3-B268-4945-BAE7-660B844E112D}"/>
          </ac:spMkLst>
        </pc:spChg>
        <pc:spChg chg="add mod">
          <ac:chgData name="TANIA GARRIDO RIFFO" userId="988852bb-ff3b-4753-a7d8-ef8c9ab82643" providerId="ADAL" clId="{D271D00C-A0EF-4BDA-AE77-207045F845B3}" dt="2021-10-13T14:47:20.786" v="3267" actId="1038"/>
          <ac:spMkLst>
            <pc:docMk/>
            <pc:sldMk cId="1071612356" sldId="353"/>
            <ac:spMk id="8" creationId="{C9A4638D-F921-4952-82CB-D2AD64241600}"/>
          </ac:spMkLst>
        </pc:spChg>
        <pc:spChg chg="add mod">
          <ac:chgData name="TANIA GARRIDO RIFFO" userId="988852bb-ff3b-4753-a7d8-ef8c9ab82643" providerId="ADAL" clId="{D271D00C-A0EF-4BDA-AE77-207045F845B3}" dt="2021-10-13T14:47:27.283" v="3268" actId="1076"/>
          <ac:spMkLst>
            <pc:docMk/>
            <pc:sldMk cId="1071612356" sldId="353"/>
            <ac:spMk id="9" creationId="{A6E8A27A-F0AF-489C-9715-8570F0C3CD5B}"/>
          </ac:spMkLst>
        </pc:spChg>
        <pc:spChg chg="add mod ord">
          <ac:chgData name="TANIA GARRIDO RIFFO" userId="988852bb-ff3b-4753-a7d8-ef8c9ab82643" providerId="ADAL" clId="{D271D00C-A0EF-4BDA-AE77-207045F845B3}" dt="2021-10-13T14:48:33.108" v="3292" actId="14100"/>
          <ac:spMkLst>
            <pc:docMk/>
            <pc:sldMk cId="1071612356" sldId="353"/>
            <ac:spMk id="12" creationId="{664FB226-81BE-4881-955F-225BBD1D79BF}"/>
          </ac:spMkLst>
        </pc:spChg>
        <pc:grpChg chg="add del mod">
          <ac:chgData name="TANIA GARRIDO RIFFO" userId="988852bb-ff3b-4753-a7d8-ef8c9ab82643" providerId="ADAL" clId="{D271D00C-A0EF-4BDA-AE77-207045F845B3}" dt="2021-10-12T19:06:56.593" v="1712" actId="165"/>
          <ac:grpSpMkLst>
            <pc:docMk/>
            <pc:sldMk cId="1071612356" sldId="353"/>
            <ac:grpSpMk id="5" creationId="{08F06F58-1233-4576-9295-E842DE5DAED4}"/>
          </ac:grpSpMkLst>
        </pc:grpChg>
        <pc:picChg chg="mod topLvl modCrop">
          <ac:chgData name="TANIA GARRIDO RIFFO" userId="988852bb-ff3b-4753-a7d8-ef8c9ab82643" providerId="ADAL" clId="{D271D00C-A0EF-4BDA-AE77-207045F845B3}" dt="2021-10-13T14:47:20.786" v="3267" actId="1038"/>
          <ac:picMkLst>
            <pc:docMk/>
            <pc:sldMk cId="1071612356" sldId="353"/>
            <ac:picMk id="6" creationId="{885F52A0-AAD6-48A8-A599-242C85AE27FA}"/>
          </ac:picMkLst>
        </pc:picChg>
        <pc:picChg chg="add mod">
          <ac:chgData name="TANIA GARRIDO RIFFO" userId="988852bb-ff3b-4753-a7d8-ef8c9ab82643" providerId="ADAL" clId="{D271D00C-A0EF-4BDA-AE77-207045F845B3}" dt="2021-10-13T14:47:20.786" v="3267" actId="1038"/>
          <ac:picMkLst>
            <pc:docMk/>
            <pc:sldMk cId="1071612356" sldId="353"/>
            <ac:picMk id="10" creationId="{426B73B3-D119-4B03-B7E6-472B89DB8082}"/>
          </ac:picMkLst>
        </pc:picChg>
        <pc:picChg chg="add del mod ord">
          <ac:chgData name="TANIA GARRIDO RIFFO" userId="988852bb-ff3b-4753-a7d8-ef8c9ab82643" providerId="ADAL" clId="{D271D00C-A0EF-4BDA-AE77-207045F845B3}" dt="2021-10-13T14:49:46.139" v="3313" actId="478"/>
          <ac:picMkLst>
            <pc:docMk/>
            <pc:sldMk cId="1071612356" sldId="353"/>
            <ac:picMk id="11" creationId="{91EC0EDC-BD93-4FB5-A30B-42A6C1743ED3}"/>
          </ac:picMkLst>
        </pc:picChg>
        <pc:picChg chg="add mod ord">
          <ac:chgData name="TANIA GARRIDO RIFFO" userId="988852bb-ff3b-4753-a7d8-ef8c9ab82643" providerId="ADAL" clId="{D271D00C-A0EF-4BDA-AE77-207045F845B3}" dt="2021-10-13T14:52:00.978" v="3350" actId="1076"/>
          <ac:picMkLst>
            <pc:docMk/>
            <pc:sldMk cId="1071612356" sldId="353"/>
            <ac:picMk id="14" creationId="{509F1373-252B-4745-A0EE-45EDB23DDD14}"/>
          </ac:picMkLst>
        </pc:picChg>
        <pc:picChg chg="add del mod ord">
          <ac:chgData name="TANIA GARRIDO RIFFO" userId="988852bb-ff3b-4753-a7d8-ef8c9ab82643" providerId="ADAL" clId="{D271D00C-A0EF-4BDA-AE77-207045F845B3}" dt="2021-10-13T14:50:35.210" v="3323" actId="478"/>
          <ac:picMkLst>
            <pc:docMk/>
            <pc:sldMk cId="1071612356" sldId="353"/>
            <ac:picMk id="16" creationId="{C3817CD9-BD42-4ED7-AC6D-D078814787B4}"/>
          </ac:picMkLst>
        </pc:picChg>
        <pc:picChg chg="add mod">
          <ac:chgData name="TANIA GARRIDO RIFFO" userId="988852bb-ff3b-4753-a7d8-ef8c9ab82643" providerId="ADAL" clId="{D271D00C-A0EF-4BDA-AE77-207045F845B3}" dt="2021-10-13T14:52:03.234" v="3351" actId="688"/>
          <ac:picMkLst>
            <pc:docMk/>
            <pc:sldMk cId="1071612356" sldId="353"/>
            <ac:picMk id="17" creationId="{1AAF6A83-6469-41F1-B60D-5B7103FB0C64}"/>
          </ac:picMkLst>
        </pc:picChg>
      </pc:sldChg>
      <pc:sldChg chg="addSp delSp modSp add mod ord">
        <pc:chgData name="TANIA GARRIDO RIFFO" userId="988852bb-ff3b-4753-a7d8-ef8c9ab82643" providerId="ADAL" clId="{D271D00C-A0EF-4BDA-AE77-207045F845B3}" dt="2021-10-13T14:46:57.629" v="3247" actId="113"/>
        <pc:sldMkLst>
          <pc:docMk/>
          <pc:sldMk cId="3184221696" sldId="354"/>
        </pc:sldMkLst>
        <pc:spChg chg="mod">
          <ac:chgData name="TANIA GARRIDO RIFFO" userId="988852bb-ff3b-4753-a7d8-ef8c9ab82643" providerId="ADAL" clId="{D271D00C-A0EF-4BDA-AE77-207045F845B3}" dt="2021-10-13T14:46:57.629" v="3247" actId="113"/>
          <ac:spMkLst>
            <pc:docMk/>
            <pc:sldMk cId="3184221696" sldId="354"/>
            <ac:spMk id="5" creationId="{83319D95-BDD2-4318-ADA1-470C47AD40B3}"/>
          </ac:spMkLst>
        </pc:spChg>
        <pc:spChg chg="mod">
          <ac:chgData name="TANIA GARRIDO RIFFO" userId="988852bb-ff3b-4753-a7d8-ef8c9ab82643" providerId="ADAL" clId="{D271D00C-A0EF-4BDA-AE77-207045F845B3}" dt="2021-10-12T18:56:29.444" v="1559" actId="948"/>
          <ac:spMkLst>
            <pc:docMk/>
            <pc:sldMk cId="3184221696" sldId="354"/>
            <ac:spMk id="9" creationId="{1FC0F195-B4E1-4F95-A11A-FD594FD7D1A6}"/>
          </ac:spMkLst>
        </pc:spChg>
        <pc:picChg chg="del">
          <ac:chgData name="TANIA GARRIDO RIFFO" userId="988852bb-ff3b-4753-a7d8-ef8c9ab82643" providerId="ADAL" clId="{D271D00C-A0EF-4BDA-AE77-207045F845B3}" dt="2021-10-12T18:56:54.354" v="1563" actId="478"/>
          <ac:picMkLst>
            <pc:docMk/>
            <pc:sldMk cId="3184221696" sldId="354"/>
            <ac:picMk id="4" creationId="{822603FF-E04F-4FF6-86FD-7A471BA7F227}"/>
          </ac:picMkLst>
        </pc:picChg>
        <pc:picChg chg="add del mod">
          <ac:chgData name="TANIA GARRIDO RIFFO" userId="988852bb-ff3b-4753-a7d8-ef8c9ab82643" providerId="ADAL" clId="{D271D00C-A0EF-4BDA-AE77-207045F845B3}" dt="2021-10-12T18:56:53.938" v="1562" actId="478"/>
          <ac:picMkLst>
            <pc:docMk/>
            <pc:sldMk cId="3184221696" sldId="354"/>
            <ac:picMk id="6" creationId="{7A3454D8-6EE7-47A4-A04F-FE180381E82C}"/>
          </ac:picMkLst>
        </pc:picChg>
        <pc:picChg chg="add mod">
          <ac:chgData name="TANIA GARRIDO RIFFO" userId="988852bb-ff3b-4753-a7d8-ef8c9ab82643" providerId="ADAL" clId="{D271D00C-A0EF-4BDA-AE77-207045F845B3}" dt="2021-10-12T18:57:36.538" v="1578" actId="1038"/>
          <ac:picMkLst>
            <pc:docMk/>
            <pc:sldMk cId="3184221696" sldId="354"/>
            <ac:picMk id="7" creationId="{027CC6B8-906F-494D-B40B-A0ABA878BDD3}"/>
          </ac:picMkLst>
        </pc:picChg>
      </pc:sldChg>
      <pc:sldChg chg="addSp delSp modSp add mod modAnim">
        <pc:chgData name="TANIA GARRIDO RIFFO" userId="988852bb-ff3b-4753-a7d8-ef8c9ab82643" providerId="ADAL" clId="{D271D00C-A0EF-4BDA-AE77-207045F845B3}" dt="2021-10-13T18:42:39.337" v="4198"/>
        <pc:sldMkLst>
          <pc:docMk/>
          <pc:sldMk cId="2475972781" sldId="355"/>
        </pc:sldMkLst>
        <pc:spChg chg="mod">
          <ac:chgData name="TANIA GARRIDO RIFFO" userId="988852bb-ff3b-4753-a7d8-ef8c9ab82643" providerId="ADAL" clId="{D271D00C-A0EF-4BDA-AE77-207045F845B3}" dt="2021-10-12T19:08:46.865" v="1739" actId="20577"/>
          <ac:spMkLst>
            <pc:docMk/>
            <pc:sldMk cId="2475972781" sldId="355"/>
            <ac:spMk id="4" creationId="{97549EAB-9006-4A32-A881-05EE13BCEC89}"/>
          </ac:spMkLst>
        </pc:spChg>
        <pc:spChg chg="del">
          <ac:chgData name="TANIA GARRIDO RIFFO" userId="988852bb-ff3b-4753-a7d8-ef8c9ab82643" providerId="ADAL" clId="{D271D00C-A0EF-4BDA-AE77-207045F845B3}" dt="2021-10-12T19:10:58.032" v="1756" actId="478"/>
          <ac:spMkLst>
            <pc:docMk/>
            <pc:sldMk cId="2475972781" sldId="355"/>
            <ac:spMk id="7" creationId="{5723F9C3-B268-4945-BAE7-660B844E112D}"/>
          </ac:spMkLst>
        </pc:spChg>
        <pc:spChg chg="del mod">
          <ac:chgData name="TANIA GARRIDO RIFFO" userId="988852bb-ff3b-4753-a7d8-ef8c9ab82643" providerId="ADAL" clId="{D271D00C-A0EF-4BDA-AE77-207045F845B3}" dt="2021-10-12T19:11:00.248" v="1758" actId="478"/>
          <ac:spMkLst>
            <pc:docMk/>
            <pc:sldMk cId="2475972781" sldId="355"/>
            <ac:spMk id="8" creationId="{C9A4638D-F921-4952-82CB-D2AD64241600}"/>
          </ac:spMkLst>
        </pc:spChg>
        <pc:spChg chg="mod ord">
          <ac:chgData name="TANIA GARRIDO RIFFO" userId="988852bb-ff3b-4753-a7d8-ef8c9ab82643" providerId="ADAL" clId="{D271D00C-A0EF-4BDA-AE77-207045F845B3}" dt="2021-10-12T19:11:14.415" v="1762" actId="1076"/>
          <ac:spMkLst>
            <pc:docMk/>
            <pc:sldMk cId="2475972781" sldId="355"/>
            <ac:spMk id="9" creationId="{A6E8A27A-F0AF-489C-9715-8570F0C3CD5B}"/>
          </ac:spMkLst>
        </pc:spChg>
        <pc:spChg chg="add mod">
          <ac:chgData name="TANIA GARRIDO RIFFO" userId="988852bb-ff3b-4753-a7d8-ef8c9ab82643" providerId="ADAL" clId="{D271D00C-A0EF-4BDA-AE77-207045F845B3}" dt="2021-10-12T19:11:04.506" v="1759" actId="14100"/>
          <ac:spMkLst>
            <pc:docMk/>
            <pc:sldMk cId="2475972781" sldId="355"/>
            <ac:spMk id="12" creationId="{7F7F461E-7B0C-4C9C-910F-3FCDA6286E78}"/>
          </ac:spMkLst>
        </pc:spChg>
        <pc:spChg chg="add mod">
          <ac:chgData name="TANIA GARRIDO RIFFO" userId="988852bb-ff3b-4753-a7d8-ef8c9ab82643" providerId="ADAL" clId="{D271D00C-A0EF-4BDA-AE77-207045F845B3}" dt="2021-10-12T19:17:20.009" v="1801" actId="1076"/>
          <ac:spMkLst>
            <pc:docMk/>
            <pc:sldMk cId="2475972781" sldId="355"/>
            <ac:spMk id="15" creationId="{F9FF5BEF-3A8C-497D-A5E8-A7A8A5E040D5}"/>
          </ac:spMkLst>
        </pc:spChg>
        <pc:spChg chg="add mod">
          <ac:chgData name="TANIA GARRIDO RIFFO" userId="988852bb-ff3b-4753-a7d8-ef8c9ab82643" providerId="ADAL" clId="{D271D00C-A0EF-4BDA-AE77-207045F845B3}" dt="2021-10-12T19:17:23.041" v="1802" actId="1076"/>
          <ac:spMkLst>
            <pc:docMk/>
            <pc:sldMk cId="2475972781" sldId="355"/>
            <ac:spMk id="16" creationId="{EEEA8F39-F533-45D8-BE74-437C6256A2CA}"/>
          </ac:spMkLst>
        </pc:spChg>
        <pc:spChg chg="add mod">
          <ac:chgData name="TANIA GARRIDO RIFFO" userId="988852bb-ff3b-4753-a7d8-ef8c9ab82643" providerId="ADAL" clId="{D271D00C-A0EF-4BDA-AE77-207045F845B3}" dt="2021-10-12T19:18:09.657" v="1817" actId="1037"/>
          <ac:spMkLst>
            <pc:docMk/>
            <pc:sldMk cId="2475972781" sldId="355"/>
            <ac:spMk id="17" creationId="{031BFF26-395E-45D1-BBB6-9051FB4FDB2C}"/>
          </ac:spMkLst>
        </pc:spChg>
        <pc:picChg chg="del">
          <ac:chgData name="TANIA GARRIDO RIFFO" userId="988852bb-ff3b-4753-a7d8-ef8c9ab82643" providerId="ADAL" clId="{D271D00C-A0EF-4BDA-AE77-207045F845B3}" dt="2021-10-12T19:10:57.369" v="1755" actId="478"/>
          <ac:picMkLst>
            <pc:docMk/>
            <pc:sldMk cId="2475972781" sldId="355"/>
            <ac:picMk id="6" creationId="{885F52A0-AAD6-48A8-A599-242C85AE27FA}"/>
          </ac:picMkLst>
        </pc:picChg>
        <pc:picChg chg="add del mod">
          <ac:chgData name="TANIA GARRIDO RIFFO" userId="988852bb-ff3b-4753-a7d8-ef8c9ab82643" providerId="ADAL" clId="{D271D00C-A0EF-4BDA-AE77-207045F845B3}" dt="2021-10-12T19:09:18.449" v="1744" actId="478"/>
          <ac:picMkLst>
            <pc:docMk/>
            <pc:sldMk cId="2475972781" sldId="355"/>
            <ac:picMk id="10" creationId="{1CAB739C-5C9C-436F-9D73-121BD1D0A25E}"/>
          </ac:picMkLst>
        </pc:picChg>
        <pc:picChg chg="add mod">
          <ac:chgData name="TANIA GARRIDO RIFFO" userId="988852bb-ff3b-4753-a7d8-ef8c9ab82643" providerId="ADAL" clId="{D271D00C-A0EF-4BDA-AE77-207045F845B3}" dt="2021-10-12T19:10:55.474" v="1754" actId="1076"/>
          <ac:picMkLst>
            <pc:docMk/>
            <pc:sldMk cId="2475972781" sldId="355"/>
            <ac:picMk id="11" creationId="{6A34DF5E-F868-4315-96CB-3A8F4DAD8328}"/>
          </ac:picMkLst>
        </pc:picChg>
        <pc:picChg chg="add mod">
          <ac:chgData name="TANIA GARRIDO RIFFO" userId="988852bb-ff3b-4753-a7d8-ef8c9ab82643" providerId="ADAL" clId="{D271D00C-A0EF-4BDA-AE77-207045F845B3}" dt="2021-10-12T19:17:29.545" v="1807" actId="1035"/>
          <ac:picMkLst>
            <pc:docMk/>
            <pc:sldMk cId="2475972781" sldId="355"/>
            <ac:picMk id="14" creationId="{0667EB77-F316-4474-AE5F-7C2DFC8BDB18}"/>
          </ac:picMkLst>
        </pc:picChg>
      </pc:sldChg>
      <pc:sldChg chg="addSp delSp modSp add mod delAnim modAnim">
        <pc:chgData name="TANIA GARRIDO RIFFO" userId="988852bb-ff3b-4753-a7d8-ef8c9ab82643" providerId="ADAL" clId="{D271D00C-A0EF-4BDA-AE77-207045F845B3}" dt="2021-10-13T18:46:44.687" v="4211" actId="14100"/>
        <pc:sldMkLst>
          <pc:docMk/>
          <pc:sldMk cId="2747808214" sldId="356"/>
        </pc:sldMkLst>
        <pc:spChg chg="mod">
          <ac:chgData name="TANIA GARRIDO RIFFO" userId="988852bb-ff3b-4753-a7d8-ef8c9ab82643" providerId="ADAL" clId="{D271D00C-A0EF-4BDA-AE77-207045F845B3}" dt="2021-10-12T19:19:30.798" v="1821"/>
          <ac:spMkLst>
            <pc:docMk/>
            <pc:sldMk cId="2747808214" sldId="356"/>
            <ac:spMk id="4" creationId="{97549EAB-9006-4A32-A881-05EE13BCEC89}"/>
          </ac:spMkLst>
        </pc:spChg>
        <pc:spChg chg="del">
          <ac:chgData name="TANIA GARRIDO RIFFO" userId="988852bb-ff3b-4753-a7d8-ef8c9ab82643" providerId="ADAL" clId="{D271D00C-A0EF-4BDA-AE77-207045F845B3}" dt="2021-10-12T19:41:22.976" v="1827" actId="478"/>
          <ac:spMkLst>
            <pc:docMk/>
            <pc:sldMk cId="2747808214" sldId="356"/>
            <ac:spMk id="9" creationId="{A6E8A27A-F0AF-489C-9715-8570F0C3CD5B}"/>
          </ac:spMkLst>
        </pc:spChg>
        <pc:spChg chg="del">
          <ac:chgData name="TANIA GARRIDO RIFFO" userId="988852bb-ff3b-4753-a7d8-ef8c9ab82643" providerId="ADAL" clId="{D271D00C-A0EF-4BDA-AE77-207045F845B3}" dt="2021-10-12T19:41:21.777" v="1826" actId="478"/>
          <ac:spMkLst>
            <pc:docMk/>
            <pc:sldMk cId="2747808214" sldId="356"/>
            <ac:spMk id="12" creationId="{7F7F461E-7B0C-4C9C-910F-3FCDA6286E78}"/>
          </ac:spMkLst>
        </pc:spChg>
        <pc:spChg chg="del">
          <ac:chgData name="TANIA GARRIDO RIFFO" userId="988852bb-ff3b-4753-a7d8-ef8c9ab82643" providerId="ADAL" clId="{D271D00C-A0EF-4BDA-AE77-207045F845B3}" dt="2021-10-12T19:41:25.080" v="1829" actId="478"/>
          <ac:spMkLst>
            <pc:docMk/>
            <pc:sldMk cId="2747808214" sldId="356"/>
            <ac:spMk id="15" creationId="{F9FF5BEF-3A8C-497D-A5E8-A7A8A5E040D5}"/>
          </ac:spMkLst>
        </pc:spChg>
        <pc:spChg chg="del">
          <ac:chgData name="TANIA GARRIDO RIFFO" userId="988852bb-ff3b-4753-a7d8-ef8c9ab82643" providerId="ADAL" clId="{D271D00C-A0EF-4BDA-AE77-207045F845B3}" dt="2021-10-12T19:41:26.487" v="1830" actId="478"/>
          <ac:spMkLst>
            <pc:docMk/>
            <pc:sldMk cId="2747808214" sldId="356"/>
            <ac:spMk id="16" creationId="{EEEA8F39-F533-45D8-BE74-437C6256A2CA}"/>
          </ac:spMkLst>
        </pc:spChg>
        <pc:spChg chg="mod">
          <ac:chgData name="TANIA GARRIDO RIFFO" userId="988852bb-ff3b-4753-a7d8-ef8c9ab82643" providerId="ADAL" clId="{D271D00C-A0EF-4BDA-AE77-207045F845B3}" dt="2021-10-12T19:50:24.799" v="1940" actId="1076"/>
          <ac:spMkLst>
            <pc:docMk/>
            <pc:sldMk cId="2747808214" sldId="356"/>
            <ac:spMk id="17" creationId="{031BFF26-395E-45D1-BBB6-9051FB4FDB2C}"/>
          </ac:spMkLst>
        </pc:spChg>
        <pc:spChg chg="add mod">
          <ac:chgData name="TANIA GARRIDO RIFFO" userId="988852bb-ff3b-4753-a7d8-ef8c9ab82643" providerId="ADAL" clId="{D271D00C-A0EF-4BDA-AE77-207045F845B3}" dt="2021-10-13T18:46:42.233" v="4210" actId="14100"/>
          <ac:spMkLst>
            <pc:docMk/>
            <pc:sldMk cId="2747808214" sldId="356"/>
            <ac:spMk id="18" creationId="{17E68544-AED8-4B2C-B339-9374756ADABA}"/>
          </ac:spMkLst>
        </pc:spChg>
        <pc:spChg chg="add mod">
          <ac:chgData name="TANIA GARRIDO RIFFO" userId="988852bb-ff3b-4753-a7d8-ef8c9ab82643" providerId="ADAL" clId="{D271D00C-A0EF-4BDA-AE77-207045F845B3}" dt="2021-10-13T18:46:44.687" v="4211" actId="14100"/>
          <ac:spMkLst>
            <pc:docMk/>
            <pc:sldMk cId="2747808214" sldId="356"/>
            <ac:spMk id="19" creationId="{D3B1FC5B-F2C9-45AA-A741-E1D5B4700646}"/>
          </ac:spMkLst>
        </pc:spChg>
        <pc:picChg chg="add del mod">
          <ac:chgData name="TANIA GARRIDO RIFFO" userId="988852bb-ff3b-4753-a7d8-ef8c9ab82643" providerId="ADAL" clId="{D271D00C-A0EF-4BDA-AE77-207045F845B3}" dt="2021-10-12T19:41:57.271" v="1834" actId="478"/>
          <ac:picMkLst>
            <pc:docMk/>
            <pc:sldMk cId="2747808214" sldId="356"/>
            <ac:picMk id="6" creationId="{4D376113-20C8-4F69-A3C3-1F7F4F82E57A}"/>
          </ac:picMkLst>
        </pc:picChg>
        <pc:picChg chg="add mod">
          <ac:chgData name="TANIA GARRIDO RIFFO" userId="988852bb-ff3b-4753-a7d8-ef8c9ab82643" providerId="ADAL" clId="{D271D00C-A0EF-4BDA-AE77-207045F845B3}" dt="2021-10-12T19:50:19.502" v="1939" actId="1037"/>
          <ac:picMkLst>
            <pc:docMk/>
            <pc:sldMk cId="2747808214" sldId="356"/>
            <ac:picMk id="8" creationId="{13F84092-CD22-48DF-AF60-DFB0D24EF181}"/>
          </ac:picMkLst>
        </pc:picChg>
        <pc:picChg chg="add mod">
          <ac:chgData name="TANIA GARRIDO RIFFO" userId="988852bb-ff3b-4753-a7d8-ef8c9ab82643" providerId="ADAL" clId="{D271D00C-A0EF-4BDA-AE77-207045F845B3}" dt="2021-10-13T14:56:52.347" v="3399" actId="1076"/>
          <ac:picMkLst>
            <pc:docMk/>
            <pc:sldMk cId="2747808214" sldId="356"/>
            <ac:picMk id="9" creationId="{672D286B-53DB-4540-8748-681C4F068F58}"/>
          </ac:picMkLst>
        </pc:picChg>
        <pc:picChg chg="add mod ord">
          <ac:chgData name="TANIA GARRIDO RIFFO" userId="988852bb-ff3b-4753-a7d8-ef8c9ab82643" providerId="ADAL" clId="{D271D00C-A0EF-4BDA-AE77-207045F845B3}" dt="2021-10-13T14:56:50.282" v="3398" actId="1076"/>
          <ac:picMkLst>
            <pc:docMk/>
            <pc:sldMk cId="2747808214" sldId="356"/>
            <ac:picMk id="10" creationId="{DF6FC202-4C4E-45CF-A178-0708E4DCB36B}"/>
          </ac:picMkLst>
        </pc:picChg>
        <pc:picChg chg="del">
          <ac:chgData name="TANIA GARRIDO RIFFO" userId="988852bb-ff3b-4753-a7d8-ef8c9ab82643" providerId="ADAL" clId="{D271D00C-A0EF-4BDA-AE77-207045F845B3}" dt="2021-10-12T19:41:23.928" v="1828" actId="478"/>
          <ac:picMkLst>
            <pc:docMk/>
            <pc:sldMk cId="2747808214" sldId="356"/>
            <ac:picMk id="11" creationId="{6A34DF5E-F868-4315-96CB-3A8F4DAD8328}"/>
          </ac:picMkLst>
        </pc:picChg>
        <pc:picChg chg="del">
          <ac:chgData name="TANIA GARRIDO RIFFO" userId="988852bb-ff3b-4753-a7d8-ef8c9ab82643" providerId="ADAL" clId="{D271D00C-A0EF-4BDA-AE77-207045F845B3}" dt="2021-10-12T19:21:17.761" v="1823" actId="478"/>
          <ac:picMkLst>
            <pc:docMk/>
            <pc:sldMk cId="2747808214" sldId="356"/>
            <ac:picMk id="14" creationId="{0667EB77-F316-4474-AE5F-7C2DFC8BDB18}"/>
          </ac:picMkLst>
        </pc:picChg>
      </pc:sldChg>
      <pc:sldChg chg="addSp delSp modSp new mod modAnim">
        <pc:chgData name="TANIA GARRIDO RIFFO" userId="988852bb-ff3b-4753-a7d8-ef8c9ab82643" providerId="ADAL" clId="{D271D00C-A0EF-4BDA-AE77-207045F845B3}" dt="2021-10-13T19:53:57.434" v="4311"/>
        <pc:sldMkLst>
          <pc:docMk/>
          <pc:sldMk cId="1489405129" sldId="357"/>
        </pc:sldMkLst>
        <pc:spChg chg="mod">
          <ac:chgData name="TANIA GARRIDO RIFFO" userId="988852bb-ff3b-4753-a7d8-ef8c9ab82643" providerId="ADAL" clId="{D271D00C-A0EF-4BDA-AE77-207045F845B3}" dt="2021-10-12T19:50:59.453" v="1944"/>
          <ac:spMkLst>
            <pc:docMk/>
            <pc:sldMk cId="1489405129" sldId="357"/>
            <ac:spMk id="4" creationId="{BB1BDEC2-B456-4380-B833-B03BDA714B8A}"/>
          </ac:spMkLst>
        </pc:spChg>
        <pc:spChg chg="add mod ord">
          <ac:chgData name="TANIA GARRIDO RIFFO" userId="988852bb-ff3b-4753-a7d8-ef8c9ab82643" providerId="ADAL" clId="{D271D00C-A0EF-4BDA-AE77-207045F845B3}" dt="2021-10-13T19:26:02.580" v="4305" actId="207"/>
          <ac:spMkLst>
            <pc:docMk/>
            <pc:sldMk cId="1489405129" sldId="357"/>
            <ac:spMk id="8" creationId="{0D0832EA-196A-4EBE-A05B-A1624FA577EA}"/>
          </ac:spMkLst>
        </pc:spChg>
        <pc:spChg chg="add mod">
          <ac:chgData name="TANIA GARRIDO RIFFO" userId="988852bb-ff3b-4753-a7d8-ef8c9ab82643" providerId="ADAL" clId="{D271D00C-A0EF-4BDA-AE77-207045F845B3}" dt="2021-10-12T20:23:04.973" v="1980" actId="1076"/>
          <ac:spMkLst>
            <pc:docMk/>
            <pc:sldMk cId="1489405129" sldId="357"/>
            <ac:spMk id="19" creationId="{FB35DD3C-D0B9-4671-8E42-41F3858DC018}"/>
          </ac:spMkLst>
        </pc:spChg>
        <pc:spChg chg="add del mod">
          <ac:chgData name="TANIA GARRIDO RIFFO" userId="988852bb-ff3b-4753-a7d8-ef8c9ab82643" providerId="ADAL" clId="{D271D00C-A0EF-4BDA-AE77-207045F845B3}" dt="2021-10-12T20:22:52.853" v="1974" actId="478"/>
          <ac:spMkLst>
            <pc:docMk/>
            <pc:sldMk cId="1489405129" sldId="357"/>
            <ac:spMk id="20" creationId="{527A66FC-5A8F-4288-9824-F1AE5D989D1B}"/>
          </ac:spMkLst>
        </pc:spChg>
        <pc:spChg chg="add mod">
          <ac:chgData name="TANIA GARRIDO RIFFO" userId="988852bb-ff3b-4753-a7d8-ef8c9ab82643" providerId="ADAL" clId="{D271D00C-A0EF-4BDA-AE77-207045F845B3}" dt="2021-10-13T19:16:45.405" v="4294" actId="14100"/>
          <ac:spMkLst>
            <pc:docMk/>
            <pc:sldMk cId="1489405129" sldId="357"/>
            <ac:spMk id="21" creationId="{89EC28F7-D218-4600-AC2A-1BD781305F82}"/>
          </ac:spMkLst>
        </pc:spChg>
        <pc:picChg chg="add del mod">
          <ac:chgData name="TANIA GARRIDO RIFFO" userId="988852bb-ff3b-4753-a7d8-ef8c9ab82643" providerId="ADAL" clId="{D271D00C-A0EF-4BDA-AE77-207045F845B3}" dt="2021-10-12T19:56:05.102" v="1950" actId="478"/>
          <ac:picMkLst>
            <pc:docMk/>
            <pc:sldMk cId="1489405129" sldId="357"/>
            <ac:picMk id="5" creationId="{827C7356-49E3-46D8-977B-19E4416CB480}"/>
          </ac:picMkLst>
        </pc:picChg>
        <pc:picChg chg="add mod ord">
          <ac:chgData name="TANIA GARRIDO RIFFO" userId="988852bb-ff3b-4753-a7d8-ef8c9ab82643" providerId="ADAL" clId="{D271D00C-A0EF-4BDA-AE77-207045F845B3}" dt="2021-10-13T19:19:49.234" v="4300" actId="1076"/>
          <ac:picMkLst>
            <pc:docMk/>
            <pc:sldMk cId="1489405129" sldId="357"/>
            <ac:picMk id="6" creationId="{EAF6B97A-830F-40A7-8B36-96B161349396}"/>
          </ac:picMkLst>
        </pc:picChg>
        <pc:picChg chg="add del">
          <ac:chgData name="TANIA GARRIDO RIFFO" userId="988852bb-ff3b-4753-a7d8-ef8c9ab82643" providerId="ADAL" clId="{D271D00C-A0EF-4BDA-AE77-207045F845B3}" dt="2021-10-12T19:56:07.982" v="1952" actId="478"/>
          <ac:picMkLst>
            <pc:docMk/>
            <pc:sldMk cId="1489405129" sldId="357"/>
            <ac:picMk id="7" creationId="{6B644B2A-5454-42F5-A8CE-D7DCFB5CE77C}"/>
          </ac:picMkLst>
        </pc:picChg>
        <pc:picChg chg="add del">
          <ac:chgData name="TANIA GARRIDO RIFFO" userId="988852bb-ff3b-4753-a7d8-ef8c9ab82643" providerId="ADAL" clId="{D271D00C-A0EF-4BDA-AE77-207045F845B3}" dt="2021-10-12T19:56:16.694" v="1954" actId="478"/>
          <ac:picMkLst>
            <pc:docMk/>
            <pc:sldMk cId="1489405129" sldId="357"/>
            <ac:picMk id="9" creationId="{D111F9C6-DE45-4089-8417-6C2333E1322D}"/>
          </ac:picMkLst>
        </pc:picChg>
        <pc:picChg chg="add del mod ord">
          <ac:chgData name="TANIA GARRIDO RIFFO" userId="988852bb-ff3b-4753-a7d8-ef8c9ab82643" providerId="ADAL" clId="{D271D00C-A0EF-4BDA-AE77-207045F845B3}" dt="2021-10-12T19:56:53.151" v="1958" actId="478"/>
          <ac:picMkLst>
            <pc:docMk/>
            <pc:sldMk cId="1489405129" sldId="357"/>
            <ac:picMk id="11" creationId="{52587DB5-4CBB-4077-8E7A-B822B70579CB}"/>
          </ac:picMkLst>
        </pc:picChg>
        <pc:picChg chg="add del">
          <ac:chgData name="TANIA GARRIDO RIFFO" userId="988852bb-ff3b-4753-a7d8-ef8c9ab82643" providerId="ADAL" clId="{D271D00C-A0EF-4BDA-AE77-207045F845B3}" dt="2021-10-12T19:57:02.382" v="1960" actId="478"/>
          <ac:picMkLst>
            <pc:docMk/>
            <pc:sldMk cId="1489405129" sldId="357"/>
            <ac:picMk id="13" creationId="{9CE60CCB-1815-412D-BF69-1569880EB57F}"/>
          </ac:picMkLst>
        </pc:picChg>
        <pc:picChg chg="add del">
          <ac:chgData name="TANIA GARRIDO RIFFO" userId="988852bb-ff3b-4753-a7d8-ef8c9ab82643" providerId="ADAL" clId="{D271D00C-A0EF-4BDA-AE77-207045F845B3}" dt="2021-10-12T19:57:12.870" v="1962" actId="478"/>
          <ac:picMkLst>
            <pc:docMk/>
            <pc:sldMk cId="1489405129" sldId="357"/>
            <ac:picMk id="15" creationId="{F4321F00-C98D-4D6F-A9E3-AB8FD95DBF6C}"/>
          </ac:picMkLst>
        </pc:picChg>
        <pc:picChg chg="add del mod">
          <ac:chgData name="TANIA GARRIDO RIFFO" userId="988852bb-ff3b-4753-a7d8-ef8c9ab82643" providerId="ADAL" clId="{D271D00C-A0EF-4BDA-AE77-207045F845B3}" dt="2021-10-12T19:58:31.789" v="1966" actId="478"/>
          <ac:picMkLst>
            <pc:docMk/>
            <pc:sldMk cId="1489405129" sldId="357"/>
            <ac:picMk id="16" creationId="{EB334301-AE0C-4F23-BC0F-D427295C686B}"/>
          </ac:picMkLst>
        </pc:picChg>
        <pc:picChg chg="add del mod">
          <ac:chgData name="TANIA GARRIDO RIFFO" userId="988852bb-ff3b-4753-a7d8-ef8c9ab82643" providerId="ADAL" clId="{D271D00C-A0EF-4BDA-AE77-207045F845B3}" dt="2021-10-12T20:23:34.325" v="2006" actId="478"/>
          <ac:picMkLst>
            <pc:docMk/>
            <pc:sldMk cId="1489405129" sldId="357"/>
            <ac:picMk id="18" creationId="{56FA4290-4DB2-4973-80C3-DE3AB61848EB}"/>
          </ac:picMkLst>
        </pc:picChg>
        <pc:picChg chg="add mod ord">
          <ac:chgData name="TANIA GARRIDO RIFFO" userId="988852bb-ff3b-4753-a7d8-ef8c9ab82643" providerId="ADAL" clId="{D271D00C-A0EF-4BDA-AE77-207045F845B3}" dt="2021-10-13T19:17:09.675" v="4296" actId="1076"/>
          <ac:picMkLst>
            <pc:docMk/>
            <pc:sldMk cId="1489405129" sldId="357"/>
            <ac:picMk id="23" creationId="{09CF9AF9-C850-4955-A8F8-087341A677C6}"/>
          </ac:picMkLst>
        </pc:picChg>
      </pc:sldChg>
      <pc:sldChg chg="addSp delSp modSp add mod modAnim">
        <pc:chgData name="TANIA GARRIDO RIFFO" userId="988852bb-ff3b-4753-a7d8-ef8c9ab82643" providerId="ADAL" clId="{D271D00C-A0EF-4BDA-AE77-207045F845B3}" dt="2021-10-13T21:14:34.110" v="4532"/>
        <pc:sldMkLst>
          <pc:docMk/>
          <pc:sldMk cId="1567243899" sldId="358"/>
        </pc:sldMkLst>
        <pc:spChg chg="mod">
          <ac:chgData name="TANIA GARRIDO RIFFO" userId="988852bb-ff3b-4753-a7d8-ef8c9ab82643" providerId="ADAL" clId="{D271D00C-A0EF-4BDA-AE77-207045F845B3}" dt="2021-10-12T20:25:06.733" v="2015"/>
          <ac:spMkLst>
            <pc:docMk/>
            <pc:sldMk cId="1567243899" sldId="358"/>
            <ac:spMk id="4" creationId="{BB1BDEC2-B456-4380-B833-B03BDA714B8A}"/>
          </ac:spMkLst>
        </pc:spChg>
        <pc:spChg chg="add mod">
          <ac:chgData name="TANIA GARRIDO RIFFO" userId="988852bb-ff3b-4753-a7d8-ef8c9ab82643" providerId="ADAL" clId="{D271D00C-A0EF-4BDA-AE77-207045F845B3}" dt="2021-10-12T20:37:31.099" v="2098" actId="1038"/>
          <ac:spMkLst>
            <pc:docMk/>
            <pc:sldMk cId="1567243899" sldId="358"/>
            <ac:spMk id="5" creationId="{2E961CE8-1AB0-4A9C-94D1-590B9D0402DE}"/>
          </ac:spMkLst>
        </pc:spChg>
        <pc:spChg chg="add del mod">
          <ac:chgData name="TANIA GARRIDO RIFFO" userId="988852bb-ff3b-4753-a7d8-ef8c9ab82643" providerId="ADAL" clId="{D271D00C-A0EF-4BDA-AE77-207045F845B3}" dt="2021-10-13T20:38:06.942" v="4411" actId="14100"/>
          <ac:spMkLst>
            <pc:docMk/>
            <pc:sldMk cId="1567243899" sldId="358"/>
            <ac:spMk id="6" creationId="{238E404A-1A92-4072-8AE6-511F9DED5C58}"/>
          </ac:spMkLst>
        </pc:spChg>
        <pc:spChg chg="add mod">
          <ac:chgData name="TANIA GARRIDO RIFFO" userId="988852bb-ff3b-4753-a7d8-ef8c9ab82643" providerId="ADAL" clId="{D271D00C-A0EF-4BDA-AE77-207045F845B3}" dt="2021-10-13T21:00:31.095" v="4487" actId="207"/>
          <ac:spMkLst>
            <pc:docMk/>
            <pc:sldMk cId="1567243899" sldId="358"/>
            <ac:spMk id="9" creationId="{5BC16D6F-72BA-4D0A-B747-A6101ED0046D}"/>
          </ac:spMkLst>
        </pc:spChg>
        <pc:spChg chg="add del mod">
          <ac:chgData name="TANIA GARRIDO RIFFO" userId="988852bb-ff3b-4753-a7d8-ef8c9ab82643" providerId="ADAL" clId="{D271D00C-A0EF-4BDA-AE77-207045F845B3}" dt="2021-10-13T20:38:06.038" v="4409"/>
          <ac:spMkLst>
            <pc:docMk/>
            <pc:sldMk cId="1567243899" sldId="358"/>
            <ac:spMk id="11" creationId="{345641DC-0B19-42B0-A53E-DF68729C45F3}"/>
          </ac:spMkLst>
        </pc:spChg>
        <pc:spChg chg="add mod ord">
          <ac:chgData name="TANIA GARRIDO RIFFO" userId="988852bb-ff3b-4753-a7d8-ef8c9ab82643" providerId="ADAL" clId="{D271D00C-A0EF-4BDA-AE77-207045F845B3}" dt="2021-10-13T21:00:39.516" v="4489" actId="14100"/>
          <ac:spMkLst>
            <pc:docMk/>
            <pc:sldMk cId="1567243899" sldId="358"/>
            <ac:spMk id="12" creationId="{4FADB654-CEDB-4283-A7D6-882209AA15DF}"/>
          </ac:spMkLst>
        </pc:spChg>
        <pc:spChg chg="mod">
          <ac:chgData name="TANIA GARRIDO RIFFO" userId="988852bb-ff3b-4753-a7d8-ef8c9ab82643" providerId="ADAL" clId="{D271D00C-A0EF-4BDA-AE77-207045F845B3}" dt="2021-10-13T21:00:33.876" v="4488" actId="1076"/>
          <ac:spMkLst>
            <pc:docMk/>
            <pc:sldMk cId="1567243899" sldId="358"/>
            <ac:spMk id="19" creationId="{FB35DD3C-D0B9-4671-8E42-41F3858DC018}"/>
          </ac:spMkLst>
        </pc:spChg>
        <pc:spChg chg="mod">
          <ac:chgData name="TANIA GARRIDO RIFFO" userId="988852bb-ff3b-4753-a7d8-ef8c9ab82643" providerId="ADAL" clId="{D271D00C-A0EF-4BDA-AE77-207045F845B3}" dt="2021-10-12T20:40:25.042" v="2134" actId="1036"/>
          <ac:spMkLst>
            <pc:docMk/>
            <pc:sldMk cId="1567243899" sldId="358"/>
            <ac:spMk id="21" creationId="{89EC28F7-D218-4600-AC2A-1BD781305F82}"/>
          </ac:spMkLst>
        </pc:spChg>
        <pc:picChg chg="add mod">
          <ac:chgData name="TANIA GARRIDO RIFFO" userId="988852bb-ff3b-4753-a7d8-ef8c9ab82643" providerId="ADAL" clId="{D271D00C-A0EF-4BDA-AE77-207045F845B3}" dt="2021-10-12T20:40:29.816" v="2136" actId="1076"/>
          <ac:picMkLst>
            <pc:docMk/>
            <pc:sldMk cId="1567243899" sldId="358"/>
            <ac:picMk id="10" creationId="{3A395511-9240-45A1-8155-407392975E6D}"/>
          </ac:picMkLst>
        </pc:picChg>
        <pc:picChg chg="del">
          <ac:chgData name="TANIA GARRIDO RIFFO" userId="988852bb-ff3b-4753-a7d8-ef8c9ab82643" providerId="ADAL" clId="{D271D00C-A0EF-4BDA-AE77-207045F845B3}" dt="2021-10-12T20:25:22.284" v="2018" actId="478"/>
          <ac:picMkLst>
            <pc:docMk/>
            <pc:sldMk cId="1567243899" sldId="358"/>
            <ac:picMk id="23" creationId="{09CF9AF9-C850-4955-A8F8-087341A677C6}"/>
          </ac:picMkLst>
        </pc:picChg>
      </pc:sldChg>
      <pc:sldChg chg="addSp delSp modSp new mod modAnim">
        <pc:chgData name="TANIA GARRIDO RIFFO" userId="988852bb-ff3b-4753-a7d8-ef8c9ab82643" providerId="ADAL" clId="{D271D00C-A0EF-4BDA-AE77-207045F845B3}" dt="2021-10-13T21:15:13.491" v="4535" actId="14100"/>
        <pc:sldMkLst>
          <pc:docMk/>
          <pc:sldMk cId="4009579824" sldId="359"/>
        </pc:sldMkLst>
        <pc:spChg chg="mod">
          <ac:chgData name="TANIA GARRIDO RIFFO" userId="988852bb-ff3b-4753-a7d8-ef8c9ab82643" providerId="ADAL" clId="{D271D00C-A0EF-4BDA-AE77-207045F845B3}" dt="2021-10-12T20:40:53.489" v="2140"/>
          <ac:spMkLst>
            <pc:docMk/>
            <pc:sldMk cId="4009579824" sldId="359"/>
            <ac:spMk id="4" creationId="{5F98242A-2D3B-4B69-A4CF-FEC0A6E0119A}"/>
          </ac:spMkLst>
        </pc:spChg>
        <pc:spChg chg="add mod">
          <ac:chgData name="TANIA GARRIDO RIFFO" userId="988852bb-ff3b-4753-a7d8-ef8c9ab82643" providerId="ADAL" clId="{D271D00C-A0EF-4BDA-AE77-207045F845B3}" dt="2021-10-13T20:39:40.864" v="4427" actId="123"/>
          <ac:spMkLst>
            <pc:docMk/>
            <pc:sldMk cId="4009579824" sldId="359"/>
            <ac:spMk id="6" creationId="{60B1F64C-9247-4CE6-8B95-EC24AF64D92D}"/>
          </ac:spMkLst>
        </pc:spChg>
        <pc:spChg chg="add mod">
          <ac:chgData name="TANIA GARRIDO RIFFO" userId="988852bb-ff3b-4753-a7d8-ef8c9ab82643" providerId="ADAL" clId="{D271D00C-A0EF-4BDA-AE77-207045F845B3}" dt="2021-10-13T20:37:37.101" v="4402" actId="20577"/>
          <ac:spMkLst>
            <pc:docMk/>
            <pc:sldMk cId="4009579824" sldId="359"/>
            <ac:spMk id="7" creationId="{796A4322-6820-4DDF-9502-55EE843C127E}"/>
          </ac:spMkLst>
        </pc:spChg>
        <pc:spChg chg="add mod">
          <ac:chgData name="TANIA GARRIDO RIFFO" userId="988852bb-ff3b-4753-a7d8-ef8c9ab82643" providerId="ADAL" clId="{D271D00C-A0EF-4BDA-AE77-207045F845B3}" dt="2021-10-13T21:15:09.547" v="4534" actId="1076"/>
          <ac:spMkLst>
            <pc:docMk/>
            <pc:sldMk cId="4009579824" sldId="359"/>
            <ac:spMk id="8" creationId="{7CE08D13-1237-4D0B-8DF4-2EF0E3FD87FC}"/>
          </ac:spMkLst>
        </pc:spChg>
        <pc:spChg chg="add mod">
          <ac:chgData name="TANIA GARRIDO RIFFO" userId="988852bb-ff3b-4753-a7d8-ef8c9ab82643" providerId="ADAL" clId="{D271D00C-A0EF-4BDA-AE77-207045F845B3}" dt="2021-10-13T20:37:41.638" v="4403" actId="14100"/>
          <ac:spMkLst>
            <pc:docMk/>
            <pc:sldMk cId="4009579824" sldId="359"/>
            <ac:spMk id="9" creationId="{49BC1445-9B34-4322-AED2-05C9D89B3BCA}"/>
          </ac:spMkLst>
        </pc:spChg>
        <pc:spChg chg="add mod ord">
          <ac:chgData name="TANIA GARRIDO RIFFO" userId="988852bb-ff3b-4753-a7d8-ef8c9ab82643" providerId="ADAL" clId="{D271D00C-A0EF-4BDA-AE77-207045F845B3}" dt="2021-10-13T21:15:13.491" v="4535" actId="14100"/>
          <ac:spMkLst>
            <pc:docMk/>
            <pc:sldMk cId="4009579824" sldId="359"/>
            <ac:spMk id="11" creationId="{5FF4F439-ED4C-491A-91F3-58A4F79C4A6D}"/>
          </ac:spMkLst>
        </pc:spChg>
        <pc:picChg chg="add del mod">
          <ac:chgData name="TANIA GARRIDO RIFFO" userId="988852bb-ff3b-4753-a7d8-ef8c9ab82643" providerId="ADAL" clId="{D271D00C-A0EF-4BDA-AE77-207045F845B3}" dt="2021-10-13T20:35:38.174" v="4358" actId="478"/>
          <ac:picMkLst>
            <pc:docMk/>
            <pc:sldMk cId="4009579824" sldId="359"/>
            <ac:picMk id="5" creationId="{463CF148-202C-4233-8B48-0199E2B3ED78}"/>
          </ac:picMkLst>
        </pc:picChg>
        <pc:picChg chg="add mod ord">
          <ac:chgData name="TANIA GARRIDO RIFFO" userId="988852bb-ff3b-4753-a7d8-ef8c9ab82643" providerId="ADAL" clId="{D271D00C-A0EF-4BDA-AE77-207045F845B3}" dt="2021-10-13T20:36:36.014" v="4372" actId="1076"/>
          <ac:picMkLst>
            <pc:docMk/>
            <pc:sldMk cId="4009579824" sldId="359"/>
            <ac:picMk id="10" creationId="{17E2D823-572B-4193-8754-3D04285D918F}"/>
          </ac:picMkLst>
        </pc:picChg>
        <pc:picChg chg="add del mod">
          <ac:chgData name="TANIA GARRIDO RIFFO" userId="988852bb-ff3b-4753-a7d8-ef8c9ab82643" providerId="ADAL" clId="{D271D00C-A0EF-4BDA-AE77-207045F845B3}" dt="2021-10-13T20:35:14.501" v="4355" actId="478"/>
          <ac:picMkLst>
            <pc:docMk/>
            <pc:sldMk cId="4009579824" sldId="359"/>
            <ac:picMk id="13" creationId="{ED8EC117-BFC3-4B06-97A2-3FF1F66A98CE}"/>
          </ac:picMkLst>
        </pc:picChg>
        <pc:picChg chg="add mod">
          <ac:chgData name="TANIA GARRIDO RIFFO" userId="988852bb-ff3b-4753-a7d8-ef8c9ab82643" providerId="ADAL" clId="{D271D00C-A0EF-4BDA-AE77-207045F845B3}" dt="2021-10-13T20:39:45.700" v="4433" actId="1038"/>
          <ac:picMkLst>
            <pc:docMk/>
            <pc:sldMk cId="4009579824" sldId="359"/>
            <ac:picMk id="15" creationId="{079EA0C4-1FF0-44F4-8EE9-13280DCEFF63}"/>
          </ac:picMkLst>
        </pc:picChg>
      </pc:sldChg>
      <pc:sldChg chg="addSp delSp modSp add mod modAnim">
        <pc:chgData name="TANIA GARRIDO RIFFO" userId="988852bb-ff3b-4753-a7d8-ef8c9ab82643" providerId="ADAL" clId="{D271D00C-A0EF-4BDA-AE77-207045F845B3}" dt="2021-10-13T21:00:56.038" v="4490" actId="207"/>
        <pc:sldMkLst>
          <pc:docMk/>
          <pc:sldMk cId="114939413" sldId="360"/>
        </pc:sldMkLst>
        <pc:spChg chg="del">
          <ac:chgData name="TANIA GARRIDO RIFFO" userId="988852bb-ff3b-4753-a7d8-ef8c9ab82643" providerId="ADAL" clId="{D271D00C-A0EF-4BDA-AE77-207045F845B3}" dt="2021-10-12T20:52:27.156" v="2157" actId="478"/>
          <ac:spMkLst>
            <pc:docMk/>
            <pc:sldMk cId="114939413" sldId="360"/>
            <ac:spMk id="6" creationId="{60B1F64C-9247-4CE6-8B95-EC24AF64D92D}"/>
          </ac:spMkLst>
        </pc:spChg>
        <pc:spChg chg="del">
          <ac:chgData name="TANIA GARRIDO RIFFO" userId="988852bb-ff3b-4753-a7d8-ef8c9ab82643" providerId="ADAL" clId="{D271D00C-A0EF-4BDA-AE77-207045F845B3}" dt="2021-10-12T20:52:29.395" v="2159" actId="478"/>
          <ac:spMkLst>
            <pc:docMk/>
            <pc:sldMk cId="114939413" sldId="360"/>
            <ac:spMk id="7" creationId="{796A4322-6820-4DDF-9502-55EE843C127E}"/>
          </ac:spMkLst>
        </pc:spChg>
        <pc:spChg chg="del">
          <ac:chgData name="TANIA GARRIDO RIFFO" userId="988852bb-ff3b-4753-a7d8-ef8c9ab82643" providerId="ADAL" clId="{D271D00C-A0EF-4BDA-AE77-207045F845B3}" dt="2021-10-12T20:52:28.171" v="2158" actId="478"/>
          <ac:spMkLst>
            <pc:docMk/>
            <pc:sldMk cId="114939413" sldId="360"/>
            <ac:spMk id="8" creationId="{7CE08D13-1237-4D0B-8DF4-2EF0E3FD87FC}"/>
          </ac:spMkLst>
        </pc:spChg>
        <pc:spChg chg="add mod">
          <ac:chgData name="TANIA GARRIDO RIFFO" userId="988852bb-ff3b-4753-a7d8-ef8c9ab82643" providerId="ADAL" clId="{D271D00C-A0EF-4BDA-AE77-207045F845B3}" dt="2021-10-13T20:39:12.077" v="4421" actId="1035"/>
          <ac:spMkLst>
            <pc:docMk/>
            <pc:sldMk cId="114939413" sldId="360"/>
            <ac:spMk id="9" creationId="{F413E6F0-6669-4225-9475-63B1363AD4CA}"/>
          </ac:spMkLst>
        </pc:spChg>
        <pc:spChg chg="add mod">
          <ac:chgData name="TANIA GARRIDO RIFFO" userId="988852bb-ff3b-4753-a7d8-ef8c9ab82643" providerId="ADAL" clId="{D271D00C-A0EF-4BDA-AE77-207045F845B3}" dt="2021-10-13T20:39:23.375" v="4424" actId="120"/>
          <ac:spMkLst>
            <pc:docMk/>
            <pc:sldMk cId="114939413" sldId="360"/>
            <ac:spMk id="10" creationId="{65F40BD8-B44A-4734-8D09-30856717B1AB}"/>
          </ac:spMkLst>
        </pc:spChg>
        <pc:spChg chg="add mod">
          <ac:chgData name="TANIA GARRIDO RIFFO" userId="988852bb-ff3b-4753-a7d8-ef8c9ab82643" providerId="ADAL" clId="{D271D00C-A0EF-4BDA-AE77-207045F845B3}" dt="2021-10-13T15:31:56.705" v="3600" actId="1076"/>
          <ac:spMkLst>
            <pc:docMk/>
            <pc:sldMk cId="114939413" sldId="360"/>
            <ac:spMk id="11" creationId="{AC9DAB7E-CAEF-4B2B-910F-943CEC266994}"/>
          </ac:spMkLst>
        </pc:spChg>
        <pc:spChg chg="add mod">
          <ac:chgData name="TANIA GARRIDO RIFFO" userId="988852bb-ff3b-4753-a7d8-ef8c9ab82643" providerId="ADAL" clId="{D271D00C-A0EF-4BDA-AE77-207045F845B3}" dt="2021-10-13T21:00:56.038" v="4490" actId="207"/>
          <ac:spMkLst>
            <pc:docMk/>
            <pc:sldMk cId="114939413" sldId="360"/>
            <ac:spMk id="12" creationId="{8907D80C-14B1-448B-9730-8C9F23146708}"/>
          </ac:spMkLst>
        </pc:spChg>
        <pc:spChg chg="add mod">
          <ac:chgData name="TANIA GARRIDO RIFFO" userId="988852bb-ff3b-4753-a7d8-ef8c9ab82643" providerId="ADAL" clId="{D271D00C-A0EF-4BDA-AE77-207045F845B3}" dt="2021-10-13T20:37:11.062" v="4392" actId="14100"/>
          <ac:spMkLst>
            <pc:docMk/>
            <pc:sldMk cId="114939413" sldId="360"/>
            <ac:spMk id="19" creationId="{BC40D748-4BF3-4F1E-BDB2-00029E09A560}"/>
          </ac:spMkLst>
        </pc:spChg>
        <pc:spChg chg="add mod">
          <ac:chgData name="TANIA GARRIDO RIFFO" userId="988852bb-ff3b-4753-a7d8-ef8c9ab82643" providerId="ADAL" clId="{D271D00C-A0EF-4BDA-AE77-207045F845B3}" dt="2021-10-13T15:32:28.521" v="3604" actId="164"/>
          <ac:spMkLst>
            <pc:docMk/>
            <pc:sldMk cId="114939413" sldId="360"/>
            <ac:spMk id="22" creationId="{581638D7-1ACF-4E05-A939-ECBBAF701094}"/>
          </ac:spMkLst>
        </pc:spChg>
        <pc:spChg chg="add mod">
          <ac:chgData name="TANIA GARRIDO RIFFO" userId="988852bb-ff3b-4753-a7d8-ef8c9ab82643" providerId="ADAL" clId="{D271D00C-A0EF-4BDA-AE77-207045F845B3}" dt="2021-10-13T15:32:18.250" v="3601" actId="164"/>
          <ac:spMkLst>
            <pc:docMk/>
            <pc:sldMk cId="114939413" sldId="360"/>
            <ac:spMk id="23" creationId="{3F526366-E0EA-4CFE-AE46-751CCE627C17}"/>
          </ac:spMkLst>
        </pc:spChg>
        <pc:spChg chg="add mod">
          <ac:chgData name="TANIA GARRIDO RIFFO" userId="988852bb-ff3b-4753-a7d8-ef8c9ab82643" providerId="ADAL" clId="{D271D00C-A0EF-4BDA-AE77-207045F845B3}" dt="2021-10-13T15:32:18.250" v="3601" actId="164"/>
          <ac:spMkLst>
            <pc:docMk/>
            <pc:sldMk cId="114939413" sldId="360"/>
            <ac:spMk id="24" creationId="{E9033FA2-5BA9-4E8C-8246-B182A62319AE}"/>
          </ac:spMkLst>
        </pc:spChg>
        <pc:spChg chg="add mod ord">
          <ac:chgData name="TANIA GARRIDO RIFFO" userId="988852bb-ff3b-4753-a7d8-ef8c9ab82643" providerId="ADAL" clId="{D271D00C-A0EF-4BDA-AE77-207045F845B3}" dt="2021-10-13T20:40:18.528" v="4436" actId="207"/>
          <ac:spMkLst>
            <pc:docMk/>
            <pc:sldMk cId="114939413" sldId="360"/>
            <ac:spMk id="39" creationId="{065CEBC9-F892-4CEC-ADED-9927AA49D736}"/>
          </ac:spMkLst>
        </pc:spChg>
        <pc:grpChg chg="add mod">
          <ac:chgData name="TANIA GARRIDO RIFFO" userId="988852bb-ff3b-4753-a7d8-ef8c9ab82643" providerId="ADAL" clId="{D271D00C-A0EF-4BDA-AE77-207045F845B3}" dt="2021-10-13T15:32:28.521" v="3604" actId="164"/>
          <ac:grpSpMkLst>
            <pc:docMk/>
            <pc:sldMk cId="114939413" sldId="360"/>
            <ac:grpSpMk id="40" creationId="{522F767E-B637-4808-A2EF-CDA679C67AF5}"/>
          </ac:grpSpMkLst>
        </pc:grpChg>
        <pc:grpChg chg="add mod">
          <ac:chgData name="TANIA GARRIDO RIFFO" userId="988852bb-ff3b-4753-a7d8-ef8c9ab82643" providerId="ADAL" clId="{D271D00C-A0EF-4BDA-AE77-207045F845B3}" dt="2021-10-13T15:32:37.720" v="3614" actId="1037"/>
          <ac:grpSpMkLst>
            <pc:docMk/>
            <pc:sldMk cId="114939413" sldId="360"/>
            <ac:grpSpMk id="41" creationId="{7D14B89E-5BE8-4090-9754-C037FED46183}"/>
          </ac:grpSpMkLst>
        </pc:grpChg>
        <pc:picChg chg="del">
          <ac:chgData name="TANIA GARRIDO RIFFO" userId="988852bb-ff3b-4753-a7d8-ef8c9ab82643" providerId="ADAL" clId="{D271D00C-A0EF-4BDA-AE77-207045F845B3}" dt="2021-10-12T20:52:25.806" v="2156" actId="478"/>
          <ac:picMkLst>
            <pc:docMk/>
            <pc:sldMk cId="114939413" sldId="360"/>
            <ac:picMk id="5" creationId="{463CF148-202C-4233-8B48-0199E2B3ED78}"/>
          </ac:picMkLst>
        </pc:picChg>
        <pc:picChg chg="add del mod">
          <ac:chgData name="TANIA GARRIDO RIFFO" userId="988852bb-ff3b-4753-a7d8-ef8c9ab82643" providerId="ADAL" clId="{D271D00C-A0EF-4BDA-AE77-207045F845B3}" dt="2021-10-13T15:12:38.810" v="3403" actId="478"/>
          <ac:picMkLst>
            <pc:docMk/>
            <pc:sldMk cId="114939413" sldId="360"/>
            <ac:picMk id="6" creationId="{2C2AAE1D-63C1-43F7-BE62-6FCE2BCAA22D}"/>
          </ac:picMkLst>
        </pc:picChg>
        <pc:picChg chg="add del mod">
          <ac:chgData name="TANIA GARRIDO RIFFO" userId="988852bb-ff3b-4753-a7d8-ef8c9ab82643" providerId="ADAL" clId="{D271D00C-A0EF-4BDA-AE77-207045F845B3}" dt="2021-10-13T15:17:44.722" v="3409" actId="478"/>
          <ac:picMkLst>
            <pc:docMk/>
            <pc:sldMk cId="114939413" sldId="360"/>
            <ac:picMk id="8" creationId="{7105B2E8-24B6-408E-8E4E-DFDADAE07F8A}"/>
          </ac:picMkLst>
        </pc:picChg>
        <pc:picChg chg="add del mod">
          <ac:chgData name="TANIA GARRIDO RIFFO" userId="988852bb-ff3b-4753-a7d8-ef8c9ab82643" providerId="ADAL" clId="{D271D00C-A0EF-4BDA-AE77-207045F845B3}" dt="2021-10-13T15:30:48.727" v="3585" actId="478"/>
          <ac:picMkLst>
            <pc:docMk/>
            <pc:sldMk cId="114939413" sldId="360"/>
            <ac:picMk id="13" creationId="{64DDB54C-00B0-4855-A226-B1CE81AAD068}"/>
          </ac:picMkLst>
        </pc:picChg>
        <pc:picChg chg="add del mod">
          <ac:chgData name="TANIA GARRIDO RIFFO" userId="988852bb-ff3b-4753-a7d8-ef8c9ab82643" providerId="ADAL" clId="{D271D00C-A0EF-4BDA-AE77-207045F845B3}" dt="2021-10-13T15:18:31.288" v="3419" actId="478"/>
          <ac:picMkLst>
            <pc:docMk/>
            <pc:sldMk cId="114939413" sldId="360"/>
            <ac:picMk id="15" creationId="{0FF037BC-1C53-4A8F-ACEB-A33DDB47A6F8}"/>
          </ac:picMkLst>
        </pc:picChg>
        <pc:picChg chg="add del mod">
          <ac:chgData name="TANIA GARRIDO RIFFO" userId="988852bb-ff3b-4753-a7d8-ef8c9ab82643" providerId="ADAL" clId="{D271D00C-A0EF-4BDA-AE77-207045F845B3}" dt="2021-10-13T15:18:27.833" v="3417" actId="478"/>
          <ac:picMkLst>
            <pc:docMk/>
            <pc:sldMk cId="114939413" sldId="360"/>
            <ac:picMk id="17" creationId="{B54AD229-3B34-49F5-B74B-F1DD4B762F32}"/>
          </ac:picMkLst>
        </pc:picChg>
        <pc:picChg chg="add del">
          <ac:chgData name="TANIA GARRIDO RIFFO" userId="988852bb-ff3b-4753-a7d8-ef8c9ab82643" providerId="ADAL" clId="{D271D00C-A0EF-4BDA-AE77-207045F845B3}" dt="2021-10-13T15:20:41.849" v="3421" actId="478"/>
          <ac:picMkLst>
            <pc:docMk/>
            <pc:sldMk cId="114939413" sldId="360"/>
            <ac:picMk id="19" creationId="{C267FAC2-50E6-4FC4-8B6F-133A9D98D8B7}"/>
          </ac:picMkLst>
        </pc:picChg>
        <pc:picChg chg="add mod">
          <ac:chgData name="TANIA GARRIDO RIFFO" userId="988852bb-ff3b-4753-a7d8-ef8c9ab82643" providerId="ADAL" clId="{D271D00C-A0EF-4BDA-AE77-207045F845B3}" dt="2021-10-13T15:32:18.250" v="3601" actId="164"/>
          <ac:picMkLst>
            <pc:docMk/>
            <pc:sldMk cId="114939413" sldId="360"/>
            <ac:picMk id="21" creationId="{24E532E9-6F0C-45E1-83FA-5659CFC3CBA1}"/>
          </ac:picMkLst>
        </pc:picChg>
        <pc:picChg chg="add mod">
          <ac:chgData name="TANIA GARRIDO RIFFO" userId="988852bb-ff3b-4753-a7d8-ef8c9ab82643" providerId="ADAL" clId="{D271D00C-A0EF-4BDA-AE77-207045F845B3}" dt="2021-10-13T15:32:18.250" v="3601" actId="164"/>
          <ac:picMkLst>
            <pc:docMk/>
            <pc:sldMk cId="114939413" sldId="360"/>
            <ac:picMk id="25" creationId="{A37A4F73-1AE9-4F72-AE3B-05058092FC0E}"/>
          </ac:picMkLst>
        </pc:picChg>
        <pc:cxnChg chg="add mod">
          <ac:chgData name="TANIA GARRIDO RIFFO" userId="988852bb-ff3b-4753-a7d8-ef8c9ab82643" providerId="ADAL" clId="{D271D00C-A0EF-4BDA-AE77-207045F845B3}" dt="2021-10-13T15:32:18.250" v="3601" actId="164"/>
          <ac:cxnSpMkLst>
            <pc:docMk/>
            <pc:sldMk cId="114939413" sldId="360"/>
            <ac:cxnSpMk id="27" creationId="{ACB282ED-685F-4E59-A2FF-5A230BC1539C}"/>
          </ac:cxnSpMkLst>
        </pc:cxnChg>
        <pc:cxnChg chg="add mod">
          <ac:chgData name="TANIA GARRIDO RIFFO" userId="988852bb-ff3b-4753-a7d8-ef8c9ab82643" providerId="ADAL" clId="{D271D00C-A0EF-4BDA-AE77-207045F845B3}" dt="2021-10-13T15:32:18.250" v="3601" actId="164"/>
          <ac:cxnSpMkLst>
            <pc:docMk/>
            <pc:sldMk cId="114939413" sldId="360"/>
            <ac:cxnSpMk id="30" creationId="{2C823781-90FD-4F90-8D66-087082E1C02E}"/>
          </ac:cxnSpMkLst>
        </pc:cxnChg>
      </pc:sldChg>
      <pc:sldChg chg="add del">
        <pc:chgData name="TANIA GARRIDO RIFFO" userId="988852bb-ff3b-4753-a7d8-ef8c9ab82643" providerId="ADAL" clId="{D271D00C-A0EF-4BDA-AE77-207045F845B3}" dt="2021-10-12T20:51:59.806" v="2154" actId="2890"/>
        <pc:sldMkLst>
          <pc:docMk/>
          <pc:sldMk cId="2536719722" sldId="360"/>
        </pc:sldMkLst>
      </pc:sldChg>
      <pc:sldChg chg="addSp modSp new mod modAnim">
        <pc:chgData name="TANIA GARRIDO RIFFO" userId="988852bb-ff3b-4753-a7d8-ef8c9ab82643" providerId="ADAL" clId="{D271D00C-A0EF-4BDA-AE77-207045F845B3}" dt="2021-10-13T20:51:30.205" v="4475" actId="1076"/>
        <pc:sldMkLst>
          <pc:docMk/>
          <pc:sldMk cId="4017001366" sldId="361"/>
        </pc:sldMkLst>
        <pc:spChg chg="mod">
          <ac:chgData name="TANIA GARRIDO RIFFO" userId="988852bb-ff3b-4753-a7d8-ef8c9ab82643" providerId="ADAL" clId="{D271D00C-A0EF-4BDA-AE77-207045F845B3}" dt="2021-10-12T20:57:00.995" v="2239"/>
          <ac:spMkLst>
            <pc:docMk/>
            <pc:sldMk cId="4017001366" sldId="361"/>
            <ac:spMk id="4" creationId="{0018CB75-8B52-4D70-B2AF-4A51637D793C}"/>
          </ac:spMkLst>
        </pc:spChg>
        <pc:spChg chg="add mod">
          <ac:chgData name="TANIA GARRIDO RIFFO" userId="988852bb-ff3b-4753-a7d8-ef8c9ab82643" providerId="ADAL" clId="{D271D00C-A0EF-4BDA-AE77-207045F845B3}" dt="2021-10-12T20:57:45.755" v="2253" actId="1076"/>
          <ac:spMkLst>
            <pc:docMk/>
            <pc:sldMk cId="4017001366" sldId="361"/>
            <ac:spMk id="6" creationId="{8397A313-073F-4D3B-A73F-85914AA65BCF}"/>
          </ac:spMkLst>
        </pc:spChg>
        <pc:spChg chg="add mod">
          <ac:chgData name="TANIA GARRIDO RIFFO" userId="988852bb-ff3b-4753-a7d8-ef8c9ab82643" providerId="ADAL" clId="{D271D00C-A0EF-4BDA-AE77-207045F845B3}" dt="2021-10-13T20:51:08.604" v="4474" actId="1036"/>
          <ac:spMkLst>
            <pc:docMk/>
            <pc:sldMk cId="4017001366" sldId="361"/>
            <ac:spMk id="7" creationId="{5B1F36EB-D159-429A-9B6D-218F0693B978}"/>
          </ac:spMkLst>
        </pc:spChg>
        <pc:spChg chg="add mod">
          <ac:chgData name="TANIA GARRIDO RIFFO" userId="988852bb-ff3b-4753-a7d8-ef8c9ab82643" providerId="ADAL" clId="{D271D00C-A0EF-4BDA-AE77-207045F845B3}" dt="2021-10-13T20:38:54.317" v="4419" actId="1035"/>
          <ac:spMkLst>
            <pc:docMk/>
            <pc:sldMk cId="4017001366" sldId="361"/>
            <ac:spMk id="8" creationId="{89931780-A843-4C1B-87DD-3939703E8791}"/>
          </ac:spMkLst>
        </pc:spChg>
        <pc:spChg chg="add mod">
          <ac:chgData name="TANIA GARRIDO RIFFO" userId="988852bb-ff3b-4753-a7d8-ef8c9ab82643" providerId="ADAL" clId="{D271D00C-A0EF-4BDA-AE77-207045F845B3}" dt="2021-10-12T20:57:51.807" v="2261" actId="1036"/>
          <ac:spMkLst>
            <pc:docMk/>
            <pc:sldMk cId="4017001366" sldId="361"/>
            <ac:spMk id="9" creationId="{C0C63B9C-92D6-4E32-94BB-2F878C61BC7B}"/>
          </ac:spMkLst>
        </pc:spChg>
        <pc:spChg chg="add mod">
          <ac:chgData name="TANIA GARRIDO RIFFO" userId="988852bb-ff3b-4753-a7d8-ef8c9ab82643" providerId="ADAL" clId="{D271D00C-A0EF-4BDA-AE77-207045F845B3}" dt="2021-10-13T20:38:58.334" v="4420" actId="14100"/>
          <ac:spMkLst>
            <pc:docMk/>
            <pc:sldMk cId="4017001366" sldId="361"/>
            <ac:spMk id="10" creationId="{33B7DACB-F024-4675-9E89-64999CCF127E}"/>
          </ac:spMkLst>
        </pc:spChg>
        <pc:spChg chg="add mod ord">
          <ac:chgData name="TANIA GARRIDO RIFFO" userId="988852bb-ff3b-4753-a7d8-ef8c9ab82643" providerId="ADAL" clId="{D271D00C-A0EF-4BDA-AE77-207045F845B3}" dt="2021-10-13T20:46:20.013" v="4458" actId="14100"/>
          <ac:spMkLst>
            <pc:docMk/>
            <pc:sldMk cId="4017001366" sldId="361"/>
            <ac:spMk id="12" creationId="{42DB968F-237B-43CF-9020-9D1CEBAE550B}"/>
          </ac:spMkLst>
        </pc:spChg>
        <pc:picChg chg="add mod">
          <ac:chgData name="TANIA GARRIDO RIFFO" userId="988852bb-ff3b-4753-a7d8-ef8c9ab82643" providerId="ADAL" clId="{D271D00C-A0EF-4BDA-AE77-207045F845B3}" dt="2021-10-13T15:33:43.746" v="3618"/>
          <ac:picMkLst>
            <pc:docMk/>
            <pc:sldMk cId="4017001366" sldId="361"/>
            <ac:picMk id="5" creationId="{28CD81DB-B855-41CB-9DB0-9E454045B904}"/>
          </ac:picMkLst>
        </pc:picChg>
        <pc:picChg chg="add mod ord">
          <ac:chgData name="TANIA GARRIDO RIFFO" userId="988852bb-ff3b-4753-a7d8-ef8c9ab82643" providerId="ADAL" clId="{D271D00C-A0EF-4BDA-AE77-207045F845B3}" dt="2021-10-13T20:51:30.205" v="4475" actId="1076"/>
          <ac:picMkLst>
            <pc:docMk/>
            <pc:sldMk cId="4017001366" sldId="361"/>
            <ac:picMk id="11" creationId="{2A04CB84-4D1B-405B-B4E5-95845E274B44}"/>
          </ac:picMkLst>
        </pc:picChg>
      </pc:sldChg>
      <pc:sldChg chg="addSp delSp modSp add mod modAnim">
        <pc:chgData name="TANIA GARRIDO RIFFO" userId="988852bb-ff3b-4753-a7d8-ef8c9ab82643" providerId="ADAL" clId="{D271D00C-A0EF-4BDA-AE77-207045F845B3}" dt="2021-10-13T21:02:02.279" v="4493"/>
        <pc:sldMkLst>
          <pc:docMk/>
          <pc:sldMk cId="752683170" sldId="362"/>
        </pc:sldMkLst>
        <pc:spChg chg="mod">
          <ac:chgData name="TANIA GARRIDO RIFFO" userId="988852bb-ff3b-4753-a7d8-ef8c9ab82643" providerId="ADAL" clId="{D271D00C-A0EF-4BDA-AE77-207045F845B3}" dt="2021-10-13T20:52:16.228" v="4477" actId="1076"/>
          <ac:spMkLst>
            <pc:docMk/>
            <pc:sldMk cId="752683170" sldId="362"/>
            <ac:spMk id="6" creationId="{8397A313-073F-4D3B-A73F-85914AA65BCF}"/>
          </ac:spMkLst>
        </pc:spChg>
        <pc:spChg chg="del mod">
          <ac:chgData name="TANIA GARRIDO RIFFO" userId="988852bb-ff3b-4753-a7d8-ef8c9ab82643" providerId="ADAL" clId="{D271D00C-A0EF-4BDA-AE77-207045F845B3}" dt="2021-10-12T21:00:43.070" v="2314" actId="478"/>
          <ac:spMkLst>
            <pc:docMk/>
            <pc:sldMk cId="752683170" sldId="362"/>
            <ac:spMk id="7" creationId="{5B1F36EB-D159-429A-9B6D-218F0693B978}"/>
          </ac:spMkLst>
        </pc:spChg>
        <pc:spChg chg="mod">
          <ac:chgData name="TANIA GARRIDO RIFFO" userId="988852bb-ff3b-4753-a7d8-ef8c9ab82643" providerId="ADAL" clId="{D271D00C-A0EF-4BDA-AE77-207045F845B3}" dt="2021-10-13T20:52:31.652" v="4480" actId="1036"/>
          <ac:spMkLst>
            <pc:docMk/>
            <pc:sldMk cId="752683170" sldId="362"/>
            <ac:spMk id="8" creationId="{89931780-A843-4C1B-87DD-3939703E8791}"/>
          </ac:spMkLst>
        </pc:spChg>
        <pc:spChg chg="del">
          <ac:chgData name="TANIA GARRIDO RIFFO" userId="988852bb-ff3b-4753-a7d8-ef8c9ab82643" providerId="ADAL" clId="{D271D00C-A0EF-4BDA-AE77-207045F845B3}" dt="2021-10-12T20:59:51.135" v="2294" actId="478"/>
          <ac:spMkLst>
            <pc:docMk/>
            <pc:sldMk cId="752683170" sldId="362"/>
            <ac:spMk id="9" creationId="{C0C63B9C-92D6-4E32-94BB-2F878C61BC7B}"/>
          </ac:spMkLst>
        </pc:spChg>
        <pc:spChg chg="add mod ord">
          <ac:chgData name="TANIA GARRIDO RIFFO" userId="988852bb-ff3b-4753-a7d8-ef8c9ab82643" providerId="ADAL" clId="{D271D00C-A0EF-4BDA-AE77-207045F845B3}" dt="2021-10-13T15:54:51.327" v="3774" actId="14100"/>
          <ac:spMkLst>
            <pc:docMk/>
            <pc:sldMk cId="752683170" sldId="362"/>
            <ac:spMk id="9" creationId="{D4CF95C8-8CAC-4C80-A2F5-823C80D4BC11}"/>
          </ac:spMkLst>
        </pc:spChg>
        <pc:spChg chg="add mod">
          <ac:chgData name="TANIA GARRIDO RIFFO" userId="988852bb-ff3b-4753-a7d8-ef8c9ab82643" providerId="ADAL" clId="{D271D00C-A0EF-4BDA-AE77-207045F845B3}" dt="2021-10-13T15:57:11.119" v="3802" actId="1076"/>
          <ac:spMkLst>
            <pc:docMk/>
            <pc:sldMk cId="752683170" sldId="362"/>
            <ac:spMk id="11" creationId="{387DEF3F-DE5A-433A-A821-A8AE1F252041}"/>
          </ac:spMkLst>
        </pc:spChg>
        <pc:spChg chg="add mod">
          <ac:chgData name="TANIA GARRIDO RIFFO" userId="988852bb-ff3b-4753-a7d8-ef8c9ab82643" providerId="ADAL" clId="{D271D00C-A0EF-4BDA-AE77-207045F845B3}" dt="2021-10-13T15:56:56.590" v="3799" actId="1037"/>
          <ac:spMkLst>
            <pc:docMk/>
            <pc:sldMk cId="752683170" sldId="362"/>
            <ac:spMk id="12" creationId="{FFD90BD5-6F2C-4D85-816E-55092C03F90F}"/>
          </ac:spMkLst>
        </pc:spChg>
        <pc:spChg chg="add mod">
          <ac:chgData name="TANIA GARRIDO RIFFO" userId="988852bb-ff3b-4753-a7d8-ef8c9ab82643" providerId="ADAL" clId="{D271D00C-A0EF-4BDA-AE77-207045F845B3}" dt="2021-10-13T15:57:33.433" v="3805" actId="207"/>
          <ac:spMkLst>
            <pc:docMk/>
            <pc:sldMk cId="752683170" sldId="362"/>
            <ac:spMk id="13" creationId="{B7DB6170-ED5F-4A31-8EC3-553EBD90ECFF}"/>
          </ac:spMkLst>
        </pc:spChg>
        <pc:spChg chg="add mod">
          <ac:chgData name="TANIA GARRIDO RIFFO" userId="988852bb-ff3b-4753-a7d8-ef8c9ab82643" providerId="ADAL" clId="{D271D00C-A0EF-4BDA-AE77-207045F845B3}" dt="2021-10-13T20:52:42.812" v="4481" actId="14100"/>
          <ac:spMkLst>
            <pc:docMk/>
            <pc:sldMk cId="752683170" sldId="362"/>
            <ac:spMk id="14" creationId="{8CE85993-23E1-4833-A23E-223FAF86C05F}"/>
          </ac:spMkLst>
        </pc:spChg>
        <pc:picChg chg="del mod">
          <ac:chgData name="TANIA GARRIDO RIFFO" userId="988852bb-ff3b-4753-a7d8-ef8c9ab82643" providerId="ADAL" clId="{D271D00C-A0EF-4BDA-AE77-207045F845B3}" dt="2021-10-12T20:59:48.350" v="2293" actId="478"/>
          <ac:picMkLst>
            <pc:docMk/>
            <pc:sldMk cId="752683170" sldId="362"/>
            <ac:picMk id="5" creationId="{28CD81DB-B855-41CB-9DB0-9E454045B904}"/>
          </ac:picMkLst>
        </pc:picChg>
        <pc:picChg chg="add del mod">
          <ac:chgData name="TANIA GARRIDO RIFFO" userId="988852bb-ff3b-4753-a7d8-ef8c9ab82643" providerId="ADAL" clId="{D271D00C-A0EF-4BDA-AE77-207045F845B3}" dt="2021-10-13T15:51:09.094" v="3684" actId="478"/>
          <ac:picMkLst>
            <pc:docMk/>
            <pc:sldMk cId="752683170" sldId="362"/>
            <ac:picMk id="7" creationId="{B6893693-DAD4-4F87-82BC-8C0AA0DC17FB}"/>
          </ac:picMkLst>
        </pc:picChg>
        <pc:picChg chg="add mod ord">
          <ac:chgData name="TANIA GARRIDO RIFFO" userId="988852bb-ff3b-4753-a7d8-ef8c9ab82643" providerId="ADAL" clId="{D271D00C-A0EF-4BDA-AE77-207045F845B3}" dt="2021-10-13T15:57:15.496" v="3803" actId="1076"/>
          <ac:picMkLst>
            <pc:docMk/>
            <pc:sldMk cId="752683170" sldId="362"/>
            <ac:picMk id="10" creationId="{F17261AA-6873-4B61-99C5-5D098731F7DC}"/>
          </ac:picMkLst>
        </pc:picChg>
        <pc:picChg chg="add mod">
          <ac:chgData name="TANIA GARRIDO RIFFO" userId="988852bb-ff3b-4753-a7d8-ef8c9ab82643" providerId="ADAL" clId="{D271D00C-A0EF-4BDA-AE77-207045F845B3}" dt="2021-10-13T15:54:35.839" v="3770" actId="1076"/>
          <ac:picMkLst>
            <pc:docMk/>
            <pc:sldMk cId="752683170" sldId="362"/>
            <ac:picMk id="15" creationId="{1B259908-129C-49EB-B233-6B7B6FB5FCD2}"/>
          </ac:picMkLst>
        </pc:picChg>
      </pc:sldChg>
      <pc:sldChg chg="addSp delSp modSp add mod modAnim">
        <pc:chgData name="TANIA GARRIDO RIFFO" userId="988852bb-ff3b-4753-a7d8-ef8c9ab82643" providerId="ADAL" clId="{D271D00C-A0EF-4BDA-AE77-207045F845B3}" dt="2021-10-13T21:03:08.222" v="4497"/>
        <pc:sldMkLst>
          <pc:docMk/>
          <pc:sldMk cId="1709298121" sldId="363"/>
        </pc:sldMkLst>
        <pc:spChg chg="mod">
          <ac:chgData name="TANIA GARRIDO RIFFO" userId="988852bb-ff3b-4753-a7d8-ef8c9ab82643" providerId="ADAL" clId="{D271D00C-A0EF-4BDA-AE77-207045F845B3}" dt="2021-10-12T21:02:17.440" v="2363" actId="14100"/>
          <ac:spMkLst>
            <pc:docMk/>
            <pc:sldMk cId="1709298121" sldId="363"/>
            <ac:spMk id="4" creationId="{0018CB75-8B52-4D70-B2AF-4A51637D793C}"/>
          </ac:spMkLst>
        </pc:spChg>
        <pc:spChg chg="add del mod ord">
          <ac:chgData name="TANIA GARRIDO RIFFO" userId="988852bb-ff3b-4753-a7d8-ef8c9ab82643" providerId="ADAL" clId="{D271D00C-A0EF-4BDA-AE77-207045F845B3}" dt="2021-10-12T21:25:12.888" v="2494" actId="478"/>
          <ac:spMkLst>
            <pc:docMk/>
            <pc:sldMk cId="1709298121" sldId="363"/>
            <ac:spMk id="5" creationId="{B912A5D3-64ED-4BBB-B533-B104B0DA6602}"/>
          </ac:spMkLst>
        </pc:spChg>
        <pc:spChg chg="del">
          <ac:chgData name="TANIA GARRIDO RIFFO" userId="988852bb-ff3b-4753-a7d8-ef8c9ab82643" providerId="ADAL" clId="{D271D00C-A0EF-4BDA-AE77-207045F845B3}" dt="2021-10-12T21:02:41.480" v="2364" actId="478"/>
          <ac:spMkLst>
            <pc:docMk/>
            <pc:sldMk cId="1709298121" sldId="363"/>
            <ac:spMk id="6" creationId="{8397A313-073F-4D3B-A73F-85914AA65BCF}"/>
          </ac:spMkLst>
        </pc:spChg>
        <pc:spChg chg="del">
          <ac:chgData name="TANIA GARRIDO RIFFO" userId="988852bb-ff3b-4753-a7d8-ef8c9ab82643" providerId="ADAL" clId="{D271D00C-A0EF-4BDA-AE77-207045F845B3}" dt="2021-10-12T21:02:41.480" v="2364" actId="478"/>
          <ac:spMkLst>
            <pc:docMk/>
            <pc:sldMk cId="1709298121" sldId="363"/>
            <ac:spMk id="8" creationId="{89931780-A843-4C1B-87DD-3939703E8791}"/>
          </ac:spMkLst>
        </pc:spChg>
        <pc:spChg chg="del">
          <ac:chgData name="TANIA GARRIDO RIFFO" userId="988852bb-ff3b-4753-a7d8-ef8c9ab82643" providerId="ADAL" clId="{D271D00C-A0EF-4BDA-AE77-207045F845B3}" dt="2021-10-12T21:02:43.635" v="2366" actId="478"/>
          <ac:spMkLst>
            <pc:docMk/>
            <pc:sldMk cId="1709298121" sldId="363"/>
            <ac:spMk id="11" creationId="{387DEF3F-DE5A-433A-A821-A8AE1F252041}"/>
          </ac:spMkLst>
        </pc:spChg>
        <pc:spChg chg="add mod">
          <ac:chgData name="TANIA GARRIDO RIFFO" userId="988852bb-ff3b-4753-a7d8-ef8c9ab82643" providerId="ADAL" clId="{D271D00C-A0EF-4BDA-AE77-207045F845B3}" dt="2021-10-13T16:09:40.281" v="3985" actId="1582"/>
          <ac:spMkLst>
            <pc:docMk/>
            <pc:sldMk cId="1709298121" sldId="363"/>
            <ac:spMk id="12" creationId="{F4C130E6-A7FB-4167-8372-C54BFEA76E22}"/>
          </ac:spMkLst>
        </pc:spChg>
        <pc:spChg chg="del mod">
          <ac:chgData name="TANIA GARRIDO RIFFO" userId="988852bb-ff3b-4753-a7d8-ef8c9ab82643" providerId="ADAL" clId="{D271D00C-A0EF-4BDA-AE77-207045F845B3}" dt="2021-10-12T21:02:46.945" v="2369" actId="478"/>
          <ac:spMkLst>
            <pc:docMk/>
            <pc:sldMk cId="1709298121" sldId="363"/>
            <ac:spMk id="12" creationId="{FFD90BD5-6F2C-4D85-816E-55092C03F90F}"/>
          </ac:spMkLst>
        </pc:spChg>
        <pc:spChg chg="del">
          <ac:chgData name="TANIA GARRIDO RIFFO" userId="988852bb-ff3b-4753-a7d8-ef8c9ab82643" providerId="ADAL" clId="{D271D00C-A0EF-4BDA-AE77-207045F845B3}" dt="2021-10-12T21:02:45.585" v="2367" actId="478"/>
          <ac:spMkLst>
            <pc:docMk/>
            <pc:sldMk cId="1709298121" sldId="363"/>
            <ac:spMk id="13" creationId="{B7DB6170-ED5F-4A31-8EC3-553EBD90ECFF}"/>
          </ac:spMkLst>
        </pc:spChg>
        <pc:spChg chg="add mod">
          <ac:chgData name="TANIA GARRIDO RIFFO" userId="988852bb-ff3b-4753-a7d8-ef8c9ab82643" providerId="ADAL" clId="{D271D00C-A0EF-4BDA-AE77-207045F845B3}" dt="2021-10-13T16:09:58.233" v="3996" actId="122"/>
          <ac:spMkLst>
            <pc:docMk/>
            <pc:sldMk cId="1709298121" sldId="363"/>
            <ac:spMk id="16" creationId="{628839C0-9D00-4577-80FD-DE5B63855A57}"/>
          </ac:spMkLst>
        </pc:spChg>
        <pc:spChg chg="add mod">
          <ac:chgData name="TANIA GARRIDO RIFFO" userId="988852bb-ff3b-4753-a7d8-ef8c9ab82643" providerId="ADAL" clId="{D271D00C-A0EF-4BDA-AE77-207045F845B3}" dt="2021-10-13T16:00:31.014" v="3873" actId="1036"/>
          <ac:spMkLst>
            <pc:docMk/>
            <pc:sldMk cId="1709298121" sldId="363"/>
            <ac:spMk id="18" creationId="{3125B398-8ACA-4735-B37D-95EFC8449305}"/>
          </ac:spMkLst>
        </pc:spChg>
        <pc:spChg chg="add mod">
          <ac:chgData name="TANIA GARRIDO RIFFO" userId="988852bb-ff3b-4753-a7d8-ef8c9ab82643" providerId="ADAL" clId="{D271D00C-A0EF-4BDA-AE77-207045F845B3}" dt="2021-10-13T16:00:16.190" v="3849" actId="1036"/>
          <ac:spMkLst>
            <pc:docMk/>
            <pc:sldMk cId="1709298121" sldId="363"/>
            <ac:spMk id="19" creationId="{9ED72DCE-9495-4E9B-965F-5D89F271104C}"/>
          </ac:spMkLst>
        </pc:spChg>
        <pc:spChg chg="add mod">
          <ac:chgData name="TANIA GARRIDO RIFFO" userId="988852bb-ff3b-4753-a7d8-ef8c9ab82643" providerId="ADAL" clId="{D271D00C-A0EF-4BDA-AE77-207045F845B3}" dt="2021-10-13T16:11:44.552" v="4014"/>
          <ac:spMkLst>
            <pc:docMk/>
            <pc:sldMk cId="1709298121" sldId="363"/>
            <ac:spMk id="20" creationId="{A142D25C-546C-4295-B421-5407E640D6A0}"/>
          </ac:spMkLst>
        </pc:spChg>
        <pc:picChg chg="add del mod">
          <ac:chgData name="TANIA GARRIDO RIFFO" userId="988852bb-ff3b-4753-a7d8-ef8c9ab82643" providerId="ADAL" clId="{D271D00C-A0EF-4BDA-AE77-207045F845B3}" dt="2021-10-13T15:59:28.838" v="3815" actId="478"/>
          <ac:picMkLst>
            <pc:docMk/>
            <pc:sldMk cId="1709298121" sldId="363"/>
            <ac:picMk id="6" creationId="{5D2DC4E6-CECD-4428-9D2C-A9DDC64BD6AC}"/>
          </ac:picMkLst>
        </pc:picChg>
        <pc:picChg chg="add del mod">
          <ac:chgData name="TANIA GARRIDO RIFFO" userId="988852bb-ff3b-4753-a7d8-ef8c9ab82643" providerId="ADAL" clId="{D271D00C-A0EF-4BDA-AE77-207045F845B3}" dt="2021-10-13T15:59:43.070" v="3820" actId="478"/>
          <ac:picMkLst>
            <pc:docMk/>
            <pc:sldMk cId="1709298121" sldId="363"/>
            <ac:picMk id="8" creationId="{8884B508-A2FC-408F-850A-7CB80A8E9A3F}"/>
          </ac:picMkLst>
        </pc:picChg>
        <pc:picChg chg="add mod">
          <ac:chgData name="TANIA GARRIDO RIFFO" userId="988852bb-ff3b-4753-a7d8-ef8c9ab82643" providerId="ADAL" clId="{D271D00C-A0EF-4BDA-AE77-207045F845B3}" dt="2021-10-13T16:11:02.101" v="4013" actId="1076"/>
          <ac:picMkLst>
            <pc:docMk/>
            <pc:sldMk cId="1709298121" sldId="363"/>
            <ac:picMk id="9" creationId="{E3532FA3-9B2B-4E08-8D6B-ABAC010FB48D}"/>
          </ac:picMkLst>
        </pc:picChg>
        <pc:picChg chg="del">
          <ac:chgData name="TANIA GARRIDO RIFFO" userId="988852bb-ff3b-4753-a7d8-ef8c9ab82643" providerId="ADAL" clId="{D271D00C-A0EF-4BDA-AE77-207045F845B3}" dt="2021-10-12T21:02:42.435" v="2365" actId="478"/>
          <ac:picMkLst>
            <pc:docMk/>
            <pc:sldMk cId="1709298121" sldId="363"/>
            <ac:picMk id="10" creationId="{F17261AA-6873-4B61-99C5-5D098731F7DC}"/>
          </ac:picMkLst>
        </pc:picChg>
        <pc:picChg chg="add mod">
          <ac:chgData name="TANIA GARRIDO RIFFO" userId="988852bb-ff3b-4753-a7d8-ef8c9ab82643" providerId="ADAL" clId="{D271D00C-A0EF-4BDA-AE77-207045F845B3}" dt="2021-10-13T16:00:34.615" v="3874" actId="1076"/>
          <ac:picMkLst>
            <pc:docMk/>
            <pc:sldMk cId="1709298121" sldId="363"/>
            <ac:picMk id="11" creationId="{F822F8B1-E437-4A09-A887-1358E8457A66}"/>
          </ac:picMkLst>
        </pc:picChg>
        <pc:picChg chg="add del mod">
          <ac:chgData name="TANIA GARRIDO RIFFO" userId="988852bb-ff3b-4753-a7d8-ef8c9ab82643" providerId="ADAL" clId="{D271D00C-A0EF-4BDA-AE77-207045F845B3}" dt="2021-10-12T21:09:31.360" v="2410" actId="478"/>
          <ac:picMkLst>
            <pc:docMk/>
            <pc:sldMk cId="1709298121" sldId="363"/>
            <ac:picMk id="14" creationId="{D8049891-9484-4E0D-B7E2-FDA12AADF577}"/>
          </ac:picMkLst>
        </pc:picChg>
        <pc:picChg chg="add del mod">
          <ac:chgData name="TANIA GARRIDO RIFFO" userId="988852bb-ff3b-4753-a7d8-ef8c9ab82643" providerId="ADAL" clId="{D271D00C-A0EF-4BDA-AE77-207045F845B3}" dt="2021-10-12T21:06:54.244" v="2403" actId="478"/>
          <ac:picMkLst>
            <pc:docMk/>
            <pc:sldMk cId="1709298121" sldId="363"/>
            <ac:picMk id="15" creationId="{BCC026B3-BD4D-403B-B26D-056996CF2B1C}"/>
          </ac:picMkLst>
        </pc:picChg>
        <pc:picChg chg="add del mod">
          <ac:chgData name="TANIA GARRIDO RIFFO" userId="988852bb-ff3b-4753-a7d8-ef8c9ab82643" providerId="ADAL" clId="{D271D00C-A0EF-4BDA-AE77-207045F845B3}" dt="2021-10-12T21:18:35.674" v="2434" actId="478"/>
          <ac:picMkLst>
            <pc:docMk/>
            <pc:sldMk cId="1709298121" sldId="363"/>
            <ac:picMk id="17" creationId="{C7965A65-FE71-427F-9E29-876F4B392C32}"/>
          </ac:picMkLst>
        </pc:picChg>
        <pc:picChg chg="add del mod">
          <ac:chgData name="TANIA GARRIDO RIFFO" userId="988852bb-ff3b-4753-a7d8-ef8c9ab82643" providerId="ADAL" clId="{D271D00C-A0EF-4BDA-AE77-207045F845B3}" dt="2021-10-13T15:59:23.525" v="3812" actId="478"/>
          <ac:picMkLst>
            <pc:docMk/>
            <pc:sldMk cId="1709298121" sldId="363"/>
            <ac:picMk id="21" creationId="{00B59FC8-8770-4399-B384-AB7679AB042D}"/>
          </ac:picMkLst>
        </pc:picChg>
        <pc:picChg chg="add mod">
          <ac:chgData name="TANIA GARRIDO RIFFO" userId="988852bb-ff3b-4753-a7d8-ef8c9ab82643" providerId="ADAL" clId="{D271D00C-A0EF-4BDA-AE77-207045F845B3}" dt="2021-10-13T16:10:18.063" v="3998" actId="1035"/>
          <ac:picMkLst>
            <pc:docMk/>
            <pc:sldMk cId="1709298121" sldId="363"/>
            <ac:picMk id="23" creationId="{14235788-9E09-478B-B97B-D099133B5C44}"/>
          </ac:picMkLst>
        </pc:picChg>
        <pc:picChg chg="add mod">
          <ac:chgData name="TANIA GARRIDO RIFFO" userId="988852bb-ff3b-4753-a7d8-ef8c9ab82643" providerId="ADAL" clId="{D271D00C-A0EF-4BDA-AE77-207045F845B3}" dt="2021-10-13T16:09:11.102" v="3977" actId="1036"/>
          <ac:picMkLst>
            <pc:docMk/>
            <pc:sldMk cId="1709298121" sldId="363"/>
            <ac:picMk id="25" creationId="{87BF1F93-6ABC-49E1-8247-ED3C02F823E2}"/>
          </ac:picMkLst>
        </pc:picChg>
      </pc:sldChg>
      <pc:sldChg chg="addSp delSp modSp new mod modAnim">
        <pc:chgData name="TANIA GARRIDO RIFFO" userId="988852bb-ff3b-4753-a7d8-ef8c9ab82643" providerId="ADAL" clId="{D271D00C-A0EF-4BDA-AE77-207045F845B3}" dt="2021-10-15T21:07:43.030" v="4717" actId="14100"/>
        <pc:sldMkLst>
          <pc:docMk/>
          <pc:sldMk cId="2171465347" sldId="364"/>
        </pc:sldMkLst>
        <pc:spChg chg="mod">
          <ac:chgData name="TANIA GARRIDO RIFFO" userId="988852bb-ff3b-4753-a7d8-ef8c9ab82643" providerId="ADAL" clId="{D271D00C-A0EF-4BDA-AE77-207045F845B3}" dt="2021-10-13T12:17:46.917" v="2521" actId="1076"/>
          <ac:spMkLst>
            <pc:docMk/>
            <pc:sldMk cId="2171465347" sldId="364"/>
            <ac:spMk id="2" creationId="{A7943160-CBB9-49AE-AC58-CADAE44F25DC}"/>
          </ac:spMkLst>
        </pc:spChg>
        <pc:spChg chg="mod">
          <ac:chgData name="TANIA GARRIDO RIFFO" userId="988852bb-ff3b-4753-a7d8-ef8c9ab82643" providerId="ADAL" clId="{D271D00C-A0EF-4BDA-AE77-207045F845B3}" dt="2021-10-13T11:53:20.473" v="2504" actId="404"/>
          <ac:spMkLst>
            <pc:docMk/>
            <pc:sldMk cId="2171465347" sldId="364"/>
            <ac:spMk id="4" creationId="{A5FDD0C0-FBB6-41CE-A224-80DCE1B86B85}"/>
          </ac:spMkLst>
        </pc:spChg>
        <pc:spChg chg="add mod">
          <ac:chgData name="TANIA GARRIDO RIFFO" userId="988852bb-ff3b-4753-a7d8-ef8c9ab82643" providerId="ADAL" clId="{D271D00C-A0EF-4BDA-AE77-207045F845B3}" dt="2021-10-13T11:54:40.926" v="2514" actId="20577"/>
          <ac:spMkLst>
            <pc:docMk/>
            <pc:sldMk cId="2171465347" sldId="364"/>
            <ac:spMk id="5" creationId="{C30F0909-9414-4698-A393-355413604BF3}"/>
          </ac:spMkLst>
        </pc:spChg>
        <pc:spChg chg="add mod">
          <ac:chgData name="TANIA GARRIDO RIFFO" userId="988852bb-ff3b-4753-a7d8-ef8c9ab82643" providerId="ADAL" clId="{D271D00C-A0EF-4BDA-AE77-207045F845B3}" dt="2021-10-13T21:03:41.028" v="4498" actId="403"/>
          <ac:spMkLst>
            <pc:docMk/>
            <pc:sldMk cId="2171465347" sldId="364"/>
            <ac:spMk id="7" creationId="{AD4E2BB0-50EB-4810-B2E1-073741A269BD}"/>
          </ac:spMkLst>
        </pc:spChg>
        <pc:spChg chg="add mod">
          <ac:chgData name="TANIA GARRIDO RIFFO" userId="988852bb-ff3b-4753-a7d8-ef8c9ab82643" providerId="ADAL" clId="{D271D00C-A0EF-4BDA-AE77-207045F845B3}" dt="2021-10-15T21:07:43.030" v="4717" actId="14100"/>
          <ac:spMkLst>
            <pc:docMk/>
            <pc:sldMk cId="2171465347" sldId="364"/>
            <ac:spMk id="9" creationId="{2085A177-E766-494B-99D0-6822FC93A477}"/>
          </ac:spMkLst>
        </pc:spChg>
        <pc:spChg chg="add mod">
          <ac:chgData name="TANIA GARRIDO RIFFO" userId="988852bb-ff3b-4753-a7d8-ef8c9ab82643" providerId="ADAL" clId="{D271D00C-A0EF-4BDA-AE77-207045F845B3}" dt="2021-10-13T12:22:11.460" v="2557" actId="1038"/>
          <ac:spMkLst>
            <pc:docMk/>
            <pc:sldMk cId="2171465347" sldId="364"/>
            <ac:spMk id="10" creationId="{80F3A2A0-C700-4E21-8C26-27C9C520AB6A}"/>
          </ac:spMkLst>
        </pc:spChg>
        <pc:picChg chg="add del mod">
          <ac:chgData name="TANIA GARRIDO RIFFO" userId="988852bb-ff3b-4753-a7d8-ef8c9ab82643" providerId="ADAL" clId="{D271D00C-A0EF-4BDA-AE77-207045F845B3}" dt="2021-10-13T12:22:14.420" v="2558" actId="478"/>
          <ac:picMkLst>
            <pc:docMk/>
            <pc:sldMk cId="2171465347" sldId="364"/>
            <ac:picMk id="6" creationId="{20CB1DD3-9469-414D-855D-8B6F15B1A704}"/>
          </ac:picMkLst>
        </pc:picChg>
        <pc:picChg chg="add del mod">
          <ac:chgData name="TANIA GARRIDO RIFFO" userId="988852bb-ff3b-4753-a7d8-ef8c9ab82643" providerId="ADAL" clId="{D271D00C-A0EF-4BDA-AE77-207045F845B3}" dt="2021-10-13T12:21:32.700" v="2552" actId="478"/>
          <ac:picMkLst>
            <pc:docMk/>
            <pc:sldMk cId="2171465347" sldId="364"/>
            <ac:picMk id="9" creationId="{5A1317F4-A24D-4E4B-BF8F-41162387F255}"/>
          </ac:picMkLst>
        </pc:picChg>
        <pc:picChg chg="add mod">
          <ac:chgData name="TANIA GARRIDO RIFFO" userId="988852bb-ff3b-4753-a7d8-ef8c9ab82643" providerId="ADAL" clId="{D271D00C-A0EF-4BDA-AE77-207045F845B3}" dt="2021-10-13T16:01:37.601" v="3882" actId="2084"/>
          <ac:picMkLst>
            <pc:docMk/>
            <pc:sldMk cId="2171465347" sldId="364"/>
            <ac:picMk id="12" creationId="{DD431CAB-6E53-4B56-AB08-0F46A534EE24}"/>
          </ac:picMkLst>
        </pc:picChg>
      </pc:sldChg>
      <pc:sldChg chg="addSp delSp modSp add mod modAnim">
        <pc:chgData name="TANIA GARRIDO RIFFO" userId="988852bb-ff3b-4753-a7d8-ef8c9ab82643" providerId="ADAL" clId="{D271D00C-A0EF-4BDA-AE77-207045F845B3}" dt="2021-10-15T21:07:57.859" v="4726" actId="1036"/>
        <pc:sldMkLst>
          <pc:docMk/>
          <pc:sldMk cId="838106779" sldId="365"/>
        </pc:sldMkLst>
        <pc:spChg chg="mod">
          <ac:chgData name="TANIA GARRIDO RIFFO" userId="988852bb-ff3b-4753-a7d8-ef8c9ab82643" providerId="ADAL" clId="{D271D00C-A0EF-4BDA-AE77-207045F845B3}" dt="2021-10-15T21:07:57.859" v="4726" actId="1036"/>
          <ac:spMkLst>
            <pc:docMk/>
            <pc:sldMk cId="838106779" sldId="365"/>
            <ac:spMk id="5" creationId="{C30F0909-9414-4698-A393-355413604BF3}"/>
          </ac:spMkLst>
        </pc:spChg>
        <pc:spChg chg="mod">
          <ac:chgData name="TANIA GARRIDO RIFFO" userId="988852bb-ff3b-4753-a7d8-ef8c9ab82643" providerId="ADAL" clId="{D271D00C-A0EF-4BDA-AE77-207045F845B3}" dt="2021-10-13T21:04:06.126" v="4501" actId="403"/>
          <ac:spMkLst>
            <pc:docMk/>
            <pc:sldMk cId="838106779" sldId="365"/>
            <ac:spMk id="7" creationId="{AD4E2BB0-50EB-4810-B2E1-073741A269BD}"/>
          </ac:spMkLst>
        </pc:spChg>
        <pc:spChg chg="add mod">
          <ac:chgData name="TANIA GARRIDO RIFFO" userId="988852bb-ff3b-4753-a7d8-ef8c9ab82643" providerId="ADAL" clId="{D271D00C-A0EF-4BDA-AE77-207045F845B3}" dt="2021-10-15T21:07:50.797" v="4719" actId="14100"/>
          <ac:spMkLst>
            <pc:docMk/>
            <pc:sldMk cId="838106779" sldId="365"/>
            <ac:spMk id="9" creationId="{A8F2239F-0574-42D5-A0CF-DEE21770D6E1}"/>
          </ac:spMkLst>
        </pc:spChg>
        <pc:spChg chg="del">
          <ac:chgData name="TANIA GARRIDO RIFFO" userId="988852bb-ff3b-4753-a7d8-ef8c9ab82643" providerId="ADAL" clId="{D271D00C-A0EF-4BDA-AE77-207045F845B3}" dt="2021-10-13T12:28:55.179" v="2570" actId="478"/>
          <ac:spMkLst>
            <pc:docMk/>
            <pc:sldMk cId="838106779" sldId="365"/>
            <ac:spMk id="10" creationId="{80F3A2A0-C700-4E21-8C26-27C9C520AB6A}"/>
          </ac:spMkLst>
        </pc:spChg>
        <pc:spChg chg="add mod">
          <ac:chgData name="TANIA GARRIDO RIFFO" userId="988852bb-ff3b-4753-a7d8-ef8c9ab82643" providerId="ADAL" clId="{D271D00C-A0EF-4BDA-AE77-207045F845B3}" dt="2021-10-13T12:30:24.139" v="2583" actId="1076"/>
          <ac:spMkLst>
            <pc:docMk/>
            <pc:sldMk cId="838106779" sldId="365"/>
            <ac:spMk id="11" creationId="{DC871B90-BF57-4105-8557-D01384B97A9B}"/>
          </ac:spMkLst>
        </pc:spChg>
        <pc:picChg chg="add mod">
          <ac:chgData name="TANIA GARRIDO RIFFO" userId="988852bb-ff3b-4753-a7d8-ef8c9ab82643" providerId="ADAL" clId="{D271D00C-A0EF-4BDA-AE77-207045F845B3}" dt="2021-10-13T12:31:39.604" v="2584" actId="1076"/>
          <ac:picMkLst>
            <pc:docMk/>
            <pc:sldMk cId="838106779" sldId="365"/>
            <ac:picMk id="8" creationId="{EE645B27-16FD-46DB-872A-E7FD1B851858}"/>
          </ac:picMkLst>
        </pc:picChg>
        <pc:picChg chg="del">
          <ac:chgData name="TANIA GARRIDO RIFFO" userId="988852bb-ff3b-4753-a7d8-ef8c9ab82643" providerId="ADAL" clId="{D271D00C-A0EF-4BDA-AE77-207045F845B3}" dt="2021-10-13T12:28:47.155" v="2567" actId="478"/>
          <ac:picMkLst>
            <pc:docMk/>
            <pc:sldMk cId="838106779" sldId="365"/>
            <ac:picMk id="12" creationId="{DD431CAB-6E53-4B56-AB08-0F46A534EE24}"/>
          </ac:picMkLst>
        </pc:picChg>
        <pc:picChg chg="add del mod">
          <ac:chgData name="TANIA GARRIDO RIFFO" userId="988852bb-ff3b-4753-a7d8-ef8c9ab82643" providerId="ADAL" clId="{D271D00C-A0EF-4BDA-AE77-207045F845B3}" dt="2021-10-13T13:26:30.056" v="2985" actId="478"/>
          <ac:picMkLst>
            <pc:docMk/>
            <pc:sldMk cId="838106779" sldId="365"/>
            <ac:picMk id="13" creationId="{135E5479-06CD-48B7-A66E-CFDD39D81E07}"/>
          </ac:picMkLst>
        </pc:picChg>
      </pc:sldChg>
      <pc:sldChg chg="addSp delSp modSp add mod delAnim modAnim">
        <pc:chgData name="TANIA GARRIDO RIFFO" userId="988852bb-ff3b-4753-a7d8-ef8c9ab82643" providerId="ADAL" clId="{D271D00C-A0EF-4BDA-AE77-207045F845B3}" dt="2021-10-15T21:08:34.003" v="4728" actId="1076"/>
        <pc:sldMkLst>
          <pc:docMk/>
          <pc:sldMk cId="2201987698" sldId="366"/>
        </pc:sldMkLst>
        <pc:spChg chg="mod">
          <ac:chgData name="TANIA GARRIDO RIFFO" userId="988852bb-ff3b-4753-a7d8-ef8c9ab82643" providerId="ADAL" clId="{D271D00C-A0EF-4BDA-AE77-207045F845B3}" dt="2021-10-13T12:32:28.957" v="2590" actId="403"/>
          <ac:spMkLst>
            <pc:docMk/>
            <pc:sldMk cId="2201987698" sldId="366"/>
            <ac:spMk id="4" creationId="{A5FDD0C0-FBB6-41CE-A224-80DCE1B86B85}"/>
          </ac:spMkLst>
        </pc:spChg>
        <pc:spChg chg="mod">
          <ac:chgData name="TANIA GARRIDO RIFFO" userId="988852bb-ff3b-4753-a7d8-ef8c9ab82643" providerId="ADAL" clId="{D271D00C-A0EF-4BDA-AE77-207045F845B3}" dt="2021-10-15T21:08:34.003" v="4728" actId="1076"/>
          <ac:spMkLst>
            <pc:docMk/>
            <pc:sldMk cId="2201987698" sldId="366"/>
            <ac:spMk id="5" creationId="{C30F0909-9414-4698-A393-355413604BF3}"/>
          </ac:spMkLst>
        </pc:spChg>
        <pc:spChg chg="del mod">
          <ac:chgData name="TANIA GARRIDO RIFFO" userId="988852bb-ff3b-4753-a7d8-ef8c9ab82643" providerId="ADAL" clId="{D271D00C-A0EF-4BDA-AE77-207045F845B3}" dt="2021-10-15T21:08:28.812" v="4727" actId="478"/>
          <ac:spMkLst>
            <pc:docMk/>
            <pc:sldMk cId="2201987698" sldId="366"/>
            <ac:spMk id="7" creationId="{AD4E2BB0-50EB-4810-B2E1-073741A269BD}"/>
          </ac:spMkLst>
        </pc:spChg>
        <pc:spChg chg="add mod">
          <ac:chgData name="TANIA GARRIDO RIFFO" userId="988852bb-ff3b-4753-a7d8-ef8c9ab82643" providerId="ADAL" clId="{D271D00C-A0EF-4BDA-AE77-207045F845B3}" dt="2021-10-13T16:02:27.479" v="3886" actId="1076"/>
          <ac:spMkLst>
            <pc:docMk/>
            <pc:sldMk cId="2201987698" sldId="366"/>
            <ac:spMk id="9" creationId="{2D7C09D9-B7A4-43E8-A854-39E90CE1C349}"/>
          </ac:spMkLst>
        </pc:spChg>
        <pc:spChg chg="del">
          <ac:chgData name="TANIA GARRIDO RIFFO" userId="988852bb-ff3b-4753-a7d8-ef8c9ab82643" providerId="ADAL" clId="{D271D00C-A0EF-4BDA-AE77-207045F845B3}" dt="2021-10-13T12:33:21.867" v="2598" actId="478"/>
          <ac:spMkLst>
            <pc:docMk/>
            <pc:sldMk cId="2201987698" sldId="366"/>
            <ac:spMk id="11" creationId="{DC871B90-BF57-4105-8557-D01384B97A9B}"/>
          </ac:spMkLst>
        </pc:spChg>
        <pc:spChg chg="mod">
          <ac:chgData name="TANIA GARRIDO RIFFO" userId="988852bb-ff3b-4753-a7d8-ef8c9ab82643" providerId="ADAL" clId="{D271D00C-A0EF-4BDA-AE77-207045F845B3}" dt="2021-10-13T12:33:18.689" v="2597"/>
          <ac:spMkLst>
            <pc:docMk/>
            <pc:sldMk cId="2201987698" sldId="366"/>
            <ac:spMk id="14" creationId="{5F4F6F4F-6A85-416D-90ED-E517AA6FDC68}"/>
          </ac:spMkLst>
        </pc:spChg>
        <pc:spChg chg="mod">
          <ac:chgData name="TANIA GARRIDO RIFFO" userId="988852bb-ff3b-4753-a7d8-ef8c9ab82643" providerId="ADAL" clId="{D271D00C-A0EF-4BDA-AE77-207045F845B3}" dt="2021-10-13T12:33:18.689" v="2597"/>
          <ac:spMkLst>
            <pc:docMk/>
            <pc:sldMk cId="2201987698" sldId="366"/>
            <ac:spMk id="15" creationId="{E50F649A-070E-416E-8DF0-DCBFC70D253B}"/>
          </ac:spMkLst>
        </pc:spChg>
        <pc:spChg chg="mod">
          <ac:chgData name="TANIA GARRIDO RIFFO" userId="988852bb-ff3b-4753-a7d8-ef8c9ab82643" providerId="ADAL" clId="{D271D00C-A0EF-4BDA-AE77-207045F845B3}" dt="2021-10-13T12:33:18.689" v="2597"/>
          <ac:spMkLst>
            <pc:docMk/>
            <pc:sldMk cId="2201987698" sldId="366"/>
            <ac:spMk id="16" creationId="{0201D41A-72C4-4901-B728-63D629216B21}"/>
          </ac:spMkLst>
        </pc:spChg>
        <pc:spChg chg="mod">
          <ac:chgData name="TANIA GARRIDO RIFFO" userId="988852bb-ff3b-4753-a7d8-ef8c9ab82643" providerId="ADAL" clId="{D271D00C-A0EF-4BDA-AE77-207045F845B3}" dt="2021-10-13T12:33:18.689" v="2597"/>
          <ac:spMkLst>
            <pc:docMk/>
            <pc:sldMk cId="2201987698" sldId="366"/>
            <ac:spMk id="17" creationId="{F122113E-122B-43B7-B965-D45072438A7E}"/>
          </ac:spMkLst>
        </pc:spChg>
        <pc:spChg chg="mod">
          <ac:chgData name="TANIA GARRIDO RIFFO" userId="988852bb-ff3b-4753-a7d8-ef8c9ab82643" providerId="ADAL" clId="{D271D00C-A0EF-4BDA-AE77-207045F845B3}" dt="2021-10-13T12:33:18.689" v="2597"/>
          <ac:spMkLst>
            <pc:docMk/>
            <pc:sldMk cId="2201987698" sldId="366"/>
            <ac:spMk id="18" creationId="{5C1EB33A-27A2-4144-8383-FEEF2B7A15D5}"/>
          </ac:spMkLst>
        </pc:spChg>
        <pc:spChg chg="mod">
          <ac:chgData name="TANIA GARRIDO RIFFO" userId="988852bb-ff3b-4753-a7d8-ef8c9ab82643" providerId="ADAL" clId="{D271D00C-A0EF-4BDA-AE77-207045F845B3}" dt="2021-10-13T12:33:18.689" v="2597"/>
          <ac:spMkLst>
            <pc:docMk/>
            <pc:sldMk cId="2201987698" sldId="366"/>
            <ac:spMk id="19" creationId="{C7426905-C9BF-4AAD-A2E6-32FC7836FEC3}"/>
          </ac:spMkLst>
        </pc:spChg>
        <pc:spChg chg="mod">
          <ac:chgData name="TANIA GARRIDO RIFFO" userId="988852bb-ff3b-4753-a7d8-ef8c9ab82643" providerId="ADAL" clId="{D271D00C-A0EF-4BDA-AE77-207045F845B3}" dt="2021-10-13T12:33:18.689" v="2597"/>
          <ac:spMkLst>
            <pc:docMk/>
            <pc:sldMk cId="2201987698" sldId="366"/>
            <ac:spMk id="20" creationId="{0E175204-C32B-4887-A1F1-51D1BC48BC1C}"/>
          </ac:spMkLst>
        </pc:spChg>
        <pc:spChg chg="mod">
          <ac:chgData name="TANIA GARRIDO RIFFO" userId="988852bb-ff3b-4753-a7d8-ef8c9ab82643" providerId="ADAL" clId="{D271D00C-A0EF-4BDA-AE77-207045F845B3}" dt="2021-10-13T12:33:18.689" v="2597"/>
          <ac:spMkLst>
            <pc:docMk/>
            <pc:sldMk cId="2201987698" sldId="366"/>
            <ac:spMk id="21" creationId="{29315FA0-9E83-46A8-A5B8-390295DD018D}"/>
          </ac:spMkLst>
        </pc:spChg>
        <pc:spChg chg="mod">
          <ac:chgData name="TANIA GARRIDO RIFFO" userId="988852bb-ff3b-4753-a7d8-ef8c9ab82643" providerId="ADAL" clId="{D271D00C-A0EF-4BDA-AE77-207045F845B3}" dt="2021-10-13T12:33:18.689" v="2597"/>
          <ac:spMkLst>
            <pc:docMk/>
            <pc:sldMk cId="2201987698" sldId="366"/>
            <ac:spMk id="22" creationId="{B3060AA2-E17D-46B6-A6FC-C4458381A56D}"/>
          </ac:spMkLst>
        </pc:spChg>
        <pc:spChg chg="mod">
          <ac:chgData name="TANIA GARRIDO RIFFO" userId="988852bb-ff3b-4753-a7d8-ef8c9ab82643" providerId="ADAL" clId="{D271D00C-A0EF-4BDA-AE77-207045F845B3}" dt="2021-10-13T12:33:18.689" v="2597"/>
          <ac:spMkLst>
            <pc:docMk/>
            <pc:sldMk cId="2201987698" sldId="366"/>
            <ac:spMk id="23" creationId="{FACDF868-7669-4BAD-B913-8E46BC51FBFD}"/>
          </ac:spMkLst>
        </pc:spChg>
        <pc:spChg chg="mod">
          <ac:chgData name="TANIA GARRIDO RIFFO" userId="988852bb-ff3b-4753-a7d8-ef8c9ab82643" providerId="ADAL" clId="{D271D00C-A0EF-4BDA-AE77-207045F845B3}" dt="2021-10-13T12:33:18.689" v="2597"/>
          <ac:spMkLst>
            <pc:docMk/>
            <pc:sldMk cId="2201987698" sldId="366"/>
            <ac:spMk id="24" creationId="{0DD24F6B-873D-4AF6-B534-B228D0503B30}"/>
          </ac:spMkLst>
        </pc:spChg>
        <pc:spChg chg="mod">
          <ac:chgData name="TANIA GARRIDO RIFFO" userId="988852bb-ff3b-4753-a7d8-ef8c9ab82643" providerId="ADAL" clId="{D271D00C-A0EF-4BDA-AE77-207045F845B3}" dt="2021-10-13T12:33:18.689" v="2597"/>
          <ac:spMkLst>
            <pc:docMk/>
            <pc:sldMk cId="2201987698" sldId="366"/>
            <ac:spMk id="25" creationId="{04028BFC-3C00-4594-8A06-6E9CBA1C9397}"/>
          </ac:spMkLst>
        </pc:spChg>
        <pc:spChg chg="add del mod">
          <ac:chgData name="TANIA GARRIDO RIFFO" userId="988852bb-ff3b-4753-a7d8-ef8c9ab82643" providerId="ADAL" clId="{D271D00C-A0EF-4BDA-AE77-207045F845B3}" dt="2021-10-13T12:34:46.468" v="2619" actId="478"/>
          <ac:spMkLst>
            <pc:docMk/>
            <pc:sldMk cId="2201987698" sldId="366"/>
            <ac:spMk id="26" creationId="{5901D0C2-64CD-4134-94AE-BBBD7ABDAA35}"/>
          </ac:spMkLst>
        </pc:spChg>
        <pc:spChg chg="add mod">
          <ac:chgData name="TANIA GARRIDO RIFFO" userId="988852bb-ff3b-4753-a7d8-ef8c9ab82643" providerId="ADAL" clId="{D271D00C-A0EF-4BDA-AE77-207045F845B3}" dt="2021-10-13T16:02:04.617" v="3883" actId="164"/>
          <ac:spMkLst>
            <pc:docMk/>
            <pc:sldMk cId="2201987698" sldId="366"/>
            <ac:spMk id="27" creationId="{F69EB964-F851-4CB0-8690-899DB5A87035}"/>
          </ac:spMkLst>
        </pc:spChg>
        <pc:spChg chg="add mod">
          <ac:chgData name="TANIA GARRIDO RIFFO" userId="988852bb-ff3b-4753-a7d8-ef8c9ab82643" providerId="ADAL" clId="{D271D00C-A0EF-4BDA-AE77-207045F845B3}" dt="2021-10-13T16:02:16.751" v="3885" actId="1076"/>
          <ac:spMkLst>
            <pc:docMk/>
            <pc:sldMk cId="2201987698" sldId="366"/>
            <ac:spMk id="40" creationId="{096DF652-AD0A-49B4-BC08-27ADCEDF894F}"/>
          </ac:spMkLst>
        </pc:spChg>
        <pc:spChg chg="add mod">
          <ac:chgData name="TANIA GARRIDO RIFFO" userId="988852bb-ff3b-4753-a7d8-ef8c9ab82643" providerId="ADAL" clId="{D271D00C-A0EF-4BDA-AE77-207045F845B3}" dt="2021-10-13T16:02:04.617" v="3883" actId="164"/>
          <ac:spMkLst>
            <pc:docMk/>
            <pc:sldMk cId="2201987698" sldId="366"/>
            <ac:spMk id="41" creationId="{D4ACDD2E-923D-4E9D-BC1D-D6326A3F7986}"/>
          </ac:spMkLst>
        </pc:spChg>
        <pc:spChg chg="add mod">
          <ac:chgData name="TANIA GARRIDO RIFFO" userId="988852bb-ff3b-4753-a7d8-ef8c9ab82643" providerId="ADAL" clId="{D271D00C-A0EF-4BDA-AE77-207045F845B3}" dt="2021-10-13T16:02:04.617" v="3883" actId="164"/>
          <ac:spMkLst>
            <pc:docMk/>
            <pc:sldMk cId="2201987698" sldId="366"/>
            <ac:spMk id="42" creationId="{CCD24BA4-8659-49C9-9A64-26911E3736CE}"/>
          </ac:spMkLst>
        </pc:spChg>
        <pc:spChg chg="add mod">
          <ac:chgData name="TANIA GARRIDO RIFFO" userId="988852bb-ff3b-4753-a7d8-ef8c9ab82643" providerId="ADAL" clId="{D271D00C-A0EF-4BDA-AE77-207045F845B3}" dt="2021-10-13T16:02:04.617" v="3883" actId="164"/>
          <ac:spMkLst>
            <pc:docMk/>
            <pc:sldMk cId="2201987698" sldId="366"/>
            <ac:spMk id="43" creationId="{EA6154EB-8AC3-44D3-A93A-5E3CDBCDDD08}"/>
          </ac:spMkLst>
        </pc:spChg>
        <pc:spChg chg="add mod">
          <ac:chgData name="TANIA GARRIDO RIFFO" userId="988852bb-ff3b-4753-a7d8-ef8c9ab82643" providerId="ADAL" clId="{D271D00C-A0EF-4BDA-AE77-207045F845B3}" dt="2021-10-13T16:02:04.617" v="3883" actId="164"/>
          <ac:spMkLst>
            <pc:docMk/>
            <pc:sldMk cId="2201987698" sldId="366"/>
            <ac:spMk id="44" creationId="{E687A6D5-EBE3-4341-9DDE-5885B8739602}"/>
          </ac:spMkLst>
        </pc:spChg>
        <pc:spChg chg="add mod">
          <ac:chgData name="TANIA GARRIDO RIFFO" userId="988852bb-ff3b-4753-a7d8-ef8c9ab82643" providerId="ADAL" clId="{D271D00C-A0EF-4BDA-AE77-207045F845B3}" dt="2021-10-13T16:02:04.617" v="3883" actId="164"/>
          <ac:spMkLst>
            <pc:docMk/>
            <pc:sldMk cId="2201987698" sldId="366"/>
            <ac:spMk id="45" creationId="{6254D9B8-6DFB-4AFE-9871-8AF5FAB214AA}"/>
          </ac:spMkLst>
        </pc:spChg>
        <pc:spChg chg="add mod">
          <ac:chgData name="TANIA GARRIDO RIFFO" userId="988852bb-ff3b-4753-a7d8-ef8c9ab82643" providerId="ADAL" clId="{D271D00C-A0EF-4BDA-AE77-207045F845B3}" dt="2021-10-13T16:02:04.617" v="3883" actId="164"/>
          <ac:spMkLst>
            <pc:docMk/>
            <pc:sldMk cId="2201987698" sldId="366"/>
            <ac:spMk id="47" creationId="{3A6C112A-A974-4D58-A655-97624EEEF3B3}"/>
          </ac:spMkLst>
        </pc:spChg>
        <pc:spChg chg="add mod">
          <ac:chgData name="TANIA GARRIDO RIFFO" userId="988852bb-ff3b-4753-a7d8-ef8c9ab82643" providerId="ADAL" clId="{D271D00C-A0EF-4BDA-AE77-207045F845B3}" dt="2021-10-13T13:11:34.328" v="2853" actId="164"/>
          <ac:spMkLst>
            <pc:docMk/>
            <pc:sldMk cId="2201987698" sldId="366"/>
            <ac:spMk id="52" creationId="{BE7CE4BB-BFCC-48F3-85DF-D01F7FAE0548}"/>
          </ac:spMkLst>
        </pc:spChg>
        <pc:spChg chg="add mod">
          <ac:chgData name="TANIA GARRIDO RIFFO" userId="988852bb-ff3b-4753-a7d8-ef8c9ab82643" providerId="ADAL" clId="{D271D00C-A0EF-4BDA-AE77-207045F845B3}" dt="2021-10-13T13:11:34.328" v="2853" actId="164"/>
          <ac:spMkLst>
            <pc:docMk/>
            <pc:sldMk cId="2201987698" sldId="366"/>
            <ac:spMk id="53" creationId="{A7A15CD4-02C7-4D61-A8DB-87571F3D5E43}"/>
          </ac:spMkLst>
        </pc:spChg>
        <pc:spChg chg="add mod">
          <ac:chgData name="TANIA GARRIDO RIFFO" userId="988852bb-ff3b-4753-a7d8-ef8c9ab82643" providerId="ADAL" clId="{D271D00C-A0EF-4BDA-AE77-207045F845B3}" dt="2021-10-13T13:11:34.328" v="2853" actId="164"/>
          <ac:spMkLst>
            <pc:docMk/>
            <pc:sldMk cId="2201987698" sldId="366"/>
            <ac:spMk id="54" creationId="{C2A3EAEB-9B37-4893-BB1A-EF16EFC36249}"/>
          </ac:spMkLst>
        </pc:spChg>
        <pc:grpChg chg="add del mod">
          <ac:chgData name="TANIA GARRIDO RIFFO" userId="988852bb-ff3b-4753-a7d8-ef8c9ab82643" providerId="ADAL" clId="{D271D00C-A0EF-4BDA-AE77-207045F845B3}" dt="2021-10-13T12:41:33.275" v="2702" actId="478"/>
          <ac:grpSpMkLst>
            <pc:docMk/>
            <pc:sldMk cId="2201987698" sldId="366"/>
            <ac:grpSpMk id="12" creationId="{04ECCEB1-96C9-4359-942E-0793984C85A5}"/>
          </ac:grpSpMkLst>
        </pc:grpChg>
        <pc:grpChg chg="add mod ord">
          <ac:chgData name="TANIA GARRIDO RIFFO" userId="988852bb-ff3b-4753-a7d8-ef8c9ab82643" providerId="ADAL" clId="{D271D00C-A0EF-4BDA-AE77-207045F845B3}" dt="2021-10-13T16:02:04.617" v="3883" actId="164"/>
          <ac:grpSpMkLst>
            <pc:docMk/>
            <pc:sldMk cId="2201987698" sldId="366"/>
            <ac:grpSpMk id="39" creationId="{6FA91148-61B1-4044-8FEC-AF1661E58A1C}"/>
          </ac:grpSpMkLst>
        </pc:grpChg>
        <pc:grpChg chg="add mod">
          <ac:chgData name="TANIA GARRIDO RIFFO" userId="988852bb-ff3b-4753-a7d8-ef8c9ab82643" providerId="ADAL" clId="{D271D00C-A0EF-4BDA-AE77-207045F845B3}" dt="2021-10-13T16:02:04.617" v="3883" actId="164"/>
          <ac:grpSpMkLst>
            <pc:docMk/>
            <pc:sldMk cId="2201987698" sldId="366"/>
            <ac:grpSpMk id="55" creationId="{A5BBF1B5-B5BC-468F-B39B-F86F691F01C5}"/>
          </ac:grpSpMkLst>
        </pc:grpChg>
        <pc:grpChg chg="add mod">
          <ac:chgData name="TANIA GARRIDO RIFFO" userId="988852bb-ff3b-4753-a7d8-ef8c9ab82643" providerId="ADAL" clId="{D271D00C-A0EF-4BDA-AE77-207045F845B3}" dt="2021-10-13T16:02:11.641" v="3884" actId="1076"/>
          <ac:grpSpMkLst>
            <pc:docMk/>
            <pc:sldMk cId="2201987698" sldId="366"/>
            <ac:grpSpMk id="56" creationId="{72AF6D7E-0264-453E-B62F-5C31EBAB23DE}"/>
          </ac:grpSpMkLst>
        </pc:grpChg>
        <pc:picChg chg="del">
          <ac:chgData name="TANIA GARRIDO RIFFO" userId="988852bb-ff3b-4753-a7d8-ef8c9ab82643" providerId="ADAL" clId="{D271D00C-A0EF-4BDA-AE77-207045F845B3}" dt="2021-10-13T12:33:17.291" v="2596" actId="478"/>
          <ac:picMkLst>
            <pc:docMk/>
            <pc:sldMk cId="2201987698" sldId="366"/>
            <ac:picMk id="8" creationId="{EE645B27-16FD-46DB-872A-E7FD1B851858}"/>
          </ac:picMkLst>
        </pc:picChg>
        <pc:picChg chg="add del mod">
          <ac:chgData name="TANIA GARRIDO RIFFO" userId="988852bb-ff3b-4753-a7d8-ef8c9ab82643" providerId="ADAL" clId="{D271D00C-A0EF-4BDA-AE77-207045F845B3}" dt="2021-10-13T13:11:41.960" v="2856" actId="478"/>
          <ac:picMkLst>
            <pc:docMk/>
            <pc:sldMk cId="2201987698" sldId="366"/>
            <ac:picMk id="10" creationId="{CCB73C35-6BC9-4A35-8596-64BF2823ED1A}"/>
          </ac:picMkLst>
        </pc:picChg>
        <pc:picChg chg="mod">
          <ac:chgData name="TANIA GARRIDO RIFFO" userId="988852bb-ff3b-4753-a7d8-ef8c9ab82643" providerId="ADAL" clId="{D271D00C-A0EF-4BDA-AE77-207045F845B3}" dt="2021-10-13T12:33:18.689" v="2597"/>
          <ac:picMkLst>
            <pc:docMk/>
            <pc:sldMk cId="2201987698" sldId="366"/>
            <ac:picMk id="13" creationId="{613C7B86-4058-4708-879A-44F4CB15A652}"/>
          </ac:picMkLst>
        </pc:picChg>
        <pc:picChg chg="add mod">
          <ac:chgData name="TANIA GARRIDO RIFFO" userId="988852bb-ff3b-4753-a7d8-ef8c9ab82643" providerId="ADAL" clId="{D271D00C-A0EF-4BDA-AE77-207045F845B3}" dt="2021-10-13T12:42:14.330" v="2708" actId="164"/>
          <ac:picMkLst>
            <pc:docMk/>
            <pc:sldMk cId="2201987698" sldId="366"/>
            <ac:picMk id="28" creationId="{B043F03B-1164-4E07-86B3-E3712F0E922C}"/>
          </ac:picMkLst>
        </pc:picChg>
        <pc:picChg chg="add del mod">
          <ac:chgData name="TANIA GARRIDO RIFFO" userId="988852bb-ff3b-4753-a7d8-ef8c9ab82643" providerId="ADAL" clId="{D271D00C-A0EF-4BDA-AE77-207045F845B3}" dt="2021-10-13T12:36:12.906" v="2652" actId="478"/>
          <ac:picMkLst>
            <pc:docMk/>
            <pc:sldMk cId="2201987698" sldId="366"/>
            <ac:picMk id="29" creationId="{0D505199-F56B-4F53-AC1A-F06184D94E93}"/>
          </ac:picMkLst>
        </pc:picChg>
        <pc:picChg chg="add del mod">
          <ac:chgData name="TANIA GARRIDO RIFFO" userId="988852bb-ff3b-4753-a7d8-ef8c9ab82643" providerId="ADAL" clId="{D271D00C-A0EF-4BDA-AE77-207045F845B3}" dt="2021-10-13T12:36:12.019" v="2651" actId="478"/>
          <ac:picMkLst>
            <pc:docMk/>
            <pc:sldMk cId="2201987698" sldId="366"/>
            <ac:picMk id="30" creationId="{41BAD23E-03ED-461B-85A1-404D550EAEA2}"/>
          </ac:picMkLst>
        </pc:picChg>
        <pc:picChg chg="add del mod">
          <ac:chgData name="TANIA GARRIDO RIFFO" userId="988852bb-ff3b-4753-a7d8-ef8c9ab82643" providerId="ADAL" clId="{D271D00C-A0EF-4BDA-AE77-207045F845B3}" dt="2021-10-13T12:36:10.907" v="2650" actId="478"/>
          <ac:picMkLst>
            <pc:docMk/>
            <pc:sldMk cId="2201987698" sldId="366"/>
            <ac:picMk id="31" creationId="{424F11AE-5F13-4589-B707-0E0D06934D97}"/>
          </ac:picMkLst>
        </pc:picChg>
        <pc:picChg chg="add mod">
          <ac:chgData name="TANIA GARRIDO RIFFO" userId="988852bb-ff3b-4753-a7d8-ef8c9ab82643" providerId="ADAL" clId="{D271D00C-A0EF-4BDA-AE77-207045F845B3}" dt="2021-10-13T12:42:14.330" v="2708" actId="164"/>
          <ac:picMkLst>
            <pc:docMk/>
            <pc:sldMk cId="2201987698" sldId="366"/>
            <ac:picMk id="33" creationId="{FB3FE673-11ED-4AFF-899B-C58173797C28}"/>
          </ac:picMkLst>
        </pc:picChg>
        <pc:picChg chg="add mod">
          <ac:chgData name="TANIA GARRIDO RIFFO" userId="988852bb-ff3b-4753-a7d8-ef8c9ab82643" providerId="ADAL" clId="{D271D00C-A0EF-4BDA-AE77-207045F845B3}" dt="2021-10-13T12:42:14.330" v="2708" actId="164"/>
          <ac:picMkLst>
            <pc:docMk/>
            <pc:sldMk cId="2201987698" sldId="366"/>
            <ac:picMk id="34" creationId="{93E15392-DD4E-47D0-836F-742E0A99F084}"/>
          </ac:picMkLst>
        </pc:picChg>
        <pc:picChg chg="add mod">
          <ac:chgData name="TANIA GARRIDO RIFFO" userId="988852bb-ff3b-4753-a7d8-ef8c9ab82643" providerId="ADAL" clId="{D271D00C-A0EF-4BDA-AE77-207045F845B3}" dt="2021-10-13T12:42:14.330" v="2708" actId="164"/>
          <ac:picMkLst>
            <pc:docMk/>
            <pc:sldMk cId="2201987698" sldId="366"/>
            <ac:picMk id="35" creationId="{FE62FBEF-E814-462A-8D13-D424894F36CD}"/>
          </ac:picMkLst>
        </pc:picChg>
        <pc:picChg chg="add mod">
          <ac:chgData name="TANIA GARRIDO RIFFO" userId="988852bb-ff3b-4753-a7d8-ef8c9ab82643" providerId="ADAL" clId="{D271D00C-A0EF-4BDA-AE77-207045F845B3}" dt="2021-10-13T12:42:14.330" v="2708" actId="164"/>
          <ac:picMkLst>
            <pc:docMk/>
            <pc:sldMk cId="2201987698" sldId="366"/>
            <ac:picMk id="36" creationId="{13F07B8F-F1A5-40F9-A541-E0C4FB95F840}"/>
          </ac:picMkLst>
        </pc:picChg>
        <pc:picChg chg="add mod">
          <ac:chgData name="TANIA GARRIDO RIFFO" userId="988852bb-ff3b-4753-a7d8-ef8c9ab82643" providerId="ADAL" clId="{D271D00C-A0EF-4BDA-AE77-207045F845B3}" dt="2021-10-13T12:42:14.330" v="2708" actId="164"/>
          <ac:picMkLst>
            <pc:docMk/>
            <pc:sldMk cId="2201987698" sldId="366"/>
            <ac:picMk id="37" creationId="{2D216867-ED21-4E33-B69A-4789E57CD0EB}"/>
          </ac:picMkLst>
        </pc:picChg>
        <pc:picChg chg="add mod">
          <ac:chgData name="TANIA GARRIDO RIFFO" userId="988852bb-ff3b-4753-a7d8-ef8c9ab82643" providerId="ADAL" clId="{D271D00C-A0EF-4BDA-AE77-207045F845B3}" dt="2021-10-13T12:42:14.330" v="2708" actId="164"/>
          <ac:picMkLst>
            <pc:docMk/>
            <pc:sldMk cId="2201987698" sldId="366"/>
            <ac:picMk id="38" creationId="{4A3E208A-1C9D-45AB-9FA5-944BB7D3431E}"/>
          </ac:picMkLst>
        </pc:picChg>
        <pc:picChg chg="add del mod">
          <ac:chgData name="TANIA GARRIDO RIFFO" userId="988852bb-ff3b-4753-a7d8-ef8c9ab82643" providerId="ADAL" clId="{D271D00C-A0EF-4BDA-AE77-207045F845B3}" dt="2021-10-13T13:11:34.328" v="2853" actId="164"/>
          <ac:picMkLst>
            <pc:docMk/>
            <pc:sldMk cId="2201987698" sldId="366"/>
            <ac:picMk id="49" creationId="{61E0033A-36C3-48CA-A9D0-C8507D9DD8DF}"/>
          </ac:picMkLst>
        </pc:picChg>
        <pc:picChg chg="add mod">
          <ac:chgData name="TANIA GARRIDO RIFFO" userId="988852bb-ff3b-4753-a7d8-ef8c9ab82643" providerId="ADAL" clId="{D271D00C-A0EF-4BDA-AE77-207045F845B3}" dt="2021-10-13T13:11:34.328" v="2853" actId="164"/>
          <ac:picMkLst>
            <pc:docMk/>
            <pc:sldMk cId="2201987698" sldId="366"/>
            <ac:picMk id="50" creationId="{4313A882-634E-4CB9-B230-8179A1C922DB}"/>
          </ac:picMkLst>
        </pc:picChg>
        <pc:picChg chg="add mod">
          <ac:chgData name="TANIA GARRIDO RIFFO" userId="988852bb-ff3b-4753-a7d8-ef8c9ab82643" providerId="ADAL" clId="{D271D00C-A0EF-4BDA-AE77-207045F845B3}" dt="2021-10-13T13:11:34.328" v="2853" actId="164"/>
          <ac:picMkLst>
            <pc:docMk/>
            <pc:sldMk cId="2201987698" sldId="366"/>
            <ac:picMk id="51" creationId="{B39A6D39-D405-4240-B7DE-8E694BE2673F}"/>
          </ac:picMkLst>
        </pc:picChg>
      </pc:sldChg>
      <pc:sldChg chg="addSp delSp modSp new mod modAnim">
        <pc:chgData name="TANIA GARRIDO RIFFO" userId="988852bb-ff3b-4753-a7d8-ef8c9ab82643" providerId="ADAL" clId="{D271D00C-A0EF-4BDA-AE77-207045F845B3}" dt="2021-10-15T21:11:31.796" v="4796" actId="1076"/>
        <pc:sldMkLst>
          <pc:docMk/>
          <pc:sldMk cId="1032208151" sldId="367"/>
        </pc:sldMkLst>
        <pc:spChg chg="mod">
          <ac:chgData name="TANIA GARRIDO RIFFO" userId="988852bb-ff3b-4753-a7d8-ef8c9ab82643" providerId="ADAL" clId="{D271D00C-A0EF-4BDA-AE77-207045F845B3}" dt="2021-10-13T13:12:13.146" v="2860"/>
          <ac:spMkLst>
            <pc:docMk/>
            <pc:sldMk cId="1032208151" sldId="367"/>
            <ac:spMk id="4" creationId="{E5BFA4C1-4610-400E-95CC-1E89DA13285A}"/>
          </ac:spMkLst>
        </pc:spChg>
        <pc:spChg chg="mod">
          <ac:chgData name="TANIA GARRIDO RIFFO" userId="988852bb-ff3b-4753-a7d8-ef8c9ab82643" providerId="ADAL" clId="{D271D00C-A0EF-4BDA-AE77-207045F845B3}" dt="2021-10-13T13:12:24.559" v="2861"/>
          <ac:spMkLst>
            <pc:docMk/>
            <pc:sldMk cId="1032208151" sldId="367"/>
            <ac:spMk id="7" creationId="{C3A6B9CF-6EA7-456F-9493-FF8AA27011F2}"/>
          </ac:spMkLst>
        </pc:spChg>
        <pc:spChg chg="mod">
          <ac:chgData name="TANIA GARRIDO RIFFO" userId="988852bb-ff3b-4753-a7d8-ef8c9ab82643" providerId="ADAL" clId="{D271D00C-A0EF-4BDA-AE77-207045F845B3}" dt="2021-10-13T13:12:24.559" v="2861"/>
          <ac:spMkLst>
            <pc:docMk/>
            <pc:sldMk cId="1032208151" sldId="367"/>
            <ac:spMk id="8" creationId="{4958C4F4-ECF9-4DD7-9F7C-1D8F87CE419D}"/>
          </ac:spMkLst>
        </pc:spChg>
        <pc:spChg chg="add mod">
          <ac:chgData name="TANIA GARRIDO RIFFO" userId="988852bb-ff3b-4753-a7d8-ef8c9ab82643" providerId="ADAL" clId="{D271D00C-A0EF-4BDA-AE77-207045F845B3}" dt="2021-10-13T13:18:05.016" v="2945" actId="1037"/>
          <ac:spMkLst>
            <pc:docMk/>
            <pc:sldMk cId="1032208151" sldId="367"/>
            <ac:spMk id="9" creationId="{7976011B-52E8-44AC-8DB4-C8FC530905E1}"/>
          </ac:spMkLst>
        </pc:spChg>
        <pc:spChg chg="add mod">
          <ac:chgData name="TANIA GARRIDO RIFFO" userId="988852bb-ff3b-4753-a7d8-ef8c9ab82643" providerId="ADAL" clId="{D271D00C-A0EF-4BDA-AE77-207045F845B3}" dt="2021-10-15T21:09:47.965" v="4761" actId="207"/>
          <ac:spMkLst>
            <pc:docMk/>
            <pc:sldMk cId="1032208151" sldId="367"/>
            <ac:spMk id="10" creationId="{6DEC876E-8366-4292-98EB-364D02235B9B}"/>
          </ac:spMkLst>
        </pc:spChg>
        <pc:spChg chg="add mod">
          <ac:chgData name="TANIA GARRIDO RIFFO" userId="988852bb-ff3b-4753-a7d8-ef8c9ab82643" providerId="ADAL" clId="{D271D00C-A0EF-4BDA-AE77-207045F845B3}" dt="2021-10-15T21:09:03.163" v="4755" actId="1036"/>
          <ac:spMkLst>
            <pc:docMk/>
            <pc:sldMk cId="1032208151" sldId="367"/>
            <ac:spMk id="11" creationId="{E9E24161-3977-49CB-B89E-7DD911978FAB}"/>
          </ac:spMkLst>
        </pc:spChg>
        <pc:spChg chg="add mod ord">
          <ac:chgData name="TANIA GARRIDO RIFFO" userId="988852bb-ff3b-4753-a7d8-ef8c9ab82643" providerId="ADAL" clId="{D271D00C-A0EF-4BDA-AE77-207045F845B3}" dt="2021-10-15T21:11:24.314" v="4788" actId="167"/>
          <ac:spMkLst>
            <pc:docMk/>
            <pc:sldMk cId="1032208151" sldId="367"/>
            <ac:spMk id="12" creationId="{78CE1D28-A9B5-4C70-832C-4BD3A846A327}"/>
          </ac:spMkLst>
        </pc:spChg>
        <pc:spChg chg="add mod">
          <ac:chgData name="TANIA GARRIDO RIFFO" userId="988852bb-ff3b-4753-a7d8-ef8c9ab82643" providerId="ADAL" clId="{D271D00C-A0EF-4BDA-AE77-207045F845B3}" dt="2021-10-13T13:17:58.270" v="2942" actId="164"/>
          <ac:spMkLst>
            <pc:docMk/>
            <pc:sldMk cId="1032208151" sldId="367"/>
            <ac:spMk id="14" creationId="{BD128B99-18BC-4F99-A69D-1AB0EF1181F2}"/>
          </ac:spMkLst>
        </pc:spChg>
        <pc:spChg chg="add mod">
          <ac:chgData name="TANIA GARRIDO RIFFO" userId="988852bb-ff3b-4753-a7d8-ef8c9ab82643" providerId="ADAL" clId="{D271D00C-A0EF-4BDA-AE77-207045F845B3}" dt="2021-10-13T13:17:58.270" v="2942" actId="164"/>
          <ac:spMkLst>
            <pc:docMk/>
            <pc:sldMk cId="1032208151" sldId="367"/>
            <ac:spMk id="15" creationId="{8000739A-6D70-426C-B7F9-6D6115803EDB}"/>
          </ac:spMkLst>
        </pc:spChg>
        <pc:spChg chg="add mod ord">
          <ac:chgData name="TANIA GARRIDO RIFFO" userId="988852bb-ff3b-4753-a7d8-ef8c9ab82643" providerId="ADAL" clId="{D271D00C-A0EF-4BDA-AE77-207045F845B3}" dt="2021-10-15T21:08:52.441" v="4730" actId="167"/>
          <ac:spMkLst>
            <pc:docMk/>
            <pc:sldMk cId="1032208151" sldId="367"/>
            <ac:spMk id="17" creationId="{F672A8CA-606A-4168-9DE7-8E46E3FE3B4F}"/>
          </ac:spMkLst>
        </pc:spChg>
        <pc:grpChg chg="add del mod">
          <ac:chgData name="TANIA GARRIDO RIFFO" userId="988852bb-ff3b-4753-a7d8-ef8c9ab82643" providerId="ADAL" clId="{D271D00C-A0EF-4BDA-AE77-207045F845B3}" dt="2021-10-13T13:16:04.472" v="2941" actId="478"/>
          <ac:grpSpMkLst>
            <pc:docMk/>
            <pc:sldMk cId="1032208151" sldId="367"/>
            <ac:grpSpMk id="5" creationId="{2B997EC7-7AFE-48C4-9C15-D2C7DC39084E}"/>
          </ac:grpSpMkLst>
        </pc:grpChg>
        <pc:grpChg chg="add mod">
          <ac:chgData name="TANIA GARRIDO RIFFO" userId="988852bb-ff3b-4753-a7d8-ef8c9ab82643" providerId="ADAL" clId="{D271D00C-A0EF-4BDA-AE77-207045F845B3}" dt="2021-10-15T21:09:40.796" v="4759" actId="1076"/>
          <ac:grpSpMkLst>
            <pc:docMk/>
            <pc:sldMk cId="1032208151" sldId="367"/>
            <ac:grpSpMk id="16" creationId="{90640D92-945E-4F1F-A7CA-49BCC68D1967}"/>
          </ac:grpSpMkLst>
        </pc:grpChg>
        <pc:picChg chg="add mod">
          <ac:chgData name="TANIA GARRIDO RIFFO" userId="988852bb-ff3b-4753-a7d8-ef8c9ab82643" providerId="ADAL" clId="{D271D00C-A0EF-4BDA-AE77-207045F845B3}" dt="2021-10-15T21:11:27.546" v="4795" actId="1036"/>
          <ac:picMkLst>
            <pc:docMk/>
            <pc:sldMk cId="1032208151" sldId="367"/>
            <ac:picMk id="6" creationId="{30974D86-7896-4CAA-9FD4-B75D02D83CEE}"/>
          </ac:picMkLst>
        </pc:picChg>
        <pc:picChg chg="mod">
          <ac:chgData name="TANIA GARRIDO RIFFO" userId="988852bb-ff3b-4753-a7d8-ef8c9ab82643" providerId="ADAL" clId="{D271D00C-A0EF-4BDA-AE77-207045F845B3}" dt="2021-10-13T13:12:24.559" v="2861"/>
          <ac:picMkLst>
            <pc:docMk/>
            <pc:sldMk cId="1032208151" sldId="367"/>
            <ac:picMk id="6" creationId="{3F2A3CAD-7F84-49C3-9CA0-43E8B93DD7AA}"/>
          </ac:picMkLst>
        </pc:picChg>
        <pc:picChg chg="add mod ord">
          <ac:chgData name="TANIA GARRIDO RIFFO" userId="988852bb-ff3b-4753-a7d8-ef8c9ab82643" providerId="ADAL" clId="{D271D00C-A0EF-4BDA-AE77-207045F845B3}" dt="2021-10-15T21:11:31.796" v="4796" actId="1076"/>
          <ac:picMkLst>
            <pc:docMk/>
            <pc:sldMk cId="1032208151" sldId="367"/>
            <ac:picMk id="8" creationId="{F6ECACC1-36F7-4857-8052-37813A0857AA}"/>
          </ac:picMkLst>
        </pc:picChg>
        <pc:picChg chg="add del mod">
          <ac:chgData name="TANIA GARRIDO RIFFO" userId="988852bb-ff3b-4753-a7d8-ef8c9ab82643" providerId="ADAL" clId="{D271D00C-A0EF-4BDA-AE77-207045F845B3}" dt="2021-10-13T13:13:21.521" v="2870" actId="478"/>
          <ac:picMkLst>
            <pc:docMk/>
            <pc:sldMk cId="1032208151" sldId="367"/>
            <ac:picMk id="12" creationId="{D6133B3D-C12D-40DD-BCFC-B8F81F018761}"/>
          </ac:picMkLst>
        </pc:picChg>
        <pc:picChg chg="add mod">
          <ac:chgData name="TANIA GARRIDO RIFFO" userId="988852bb-ff3b-4753-a7d8-ef8c9ab82643" providerId="ADAL" clId="{D271D00C-A0EF-4BDA-AE77-207045F845B3}" dt="2021-10-13T13:17:58.270" v="2942" actId="164"/>
          <ac:picMkLst>
            <pc:docMk/>
            <pc:sldMk cId="1032208151" sldId="367"/>
            <ac:picMk id="13" creationId="{D056B09F-B6AA-4DB6-A4C5-3DF67CAE14A4}"/>
          </ac:picMkLst>
        </pc:picChg>
      </pc:sldChg>
      <pc:sldChg chg="addSp delSp modSp add mod modAnim">
        <pc:chgData name="TANIA GARRIDO RIFFO" userId="988852bb-ff3b-4753-a7d8-ef8c9ab82643" providerId="ADAL" clId="{D271D00C-A0EF-4BDA-AE77-207045F845B3}" dt="2021-10-15T20:54:11.756" v="4715" actId="1076"/>
        <pc:sldMkLst>
          <pc:docMk/>
          <pc:sldMk cId="1625178954" sldId="368"/>
        </pc:sldMkLst>
        <pc:spChg chg="add del mod">
          <ac:chgData name="TANIA GARRIDO RIFFO" userId="988852bb-ff3b-4753-a7d8-ef8c9ab82643" providerId="ADAL" clId="{D271D00C-A0EF-4BDA-AE77-207045F845B3}" dt="2021-10-15T20:36:27.597" v="4544" actId="478"/>
          <ac:spMkLst>
            <pc:docMk/>
            <pc:sldMk cId="1625178954" sldId="368"/>
            <ac:spMk id="9" creationId="{BDC745DA-D85A-4C1B-A194-7758984470B1}"/>
          </ac:spMkLst>
        </pc:spChg>
        <pc:spChg chg="mod">
          <ac:chgData name="TANIA GARRIDO RIFFO" userId="988852bb-ff3b-4753-a7d8-ef8c9ab82643" providerId="ADAL" clId="{D271D00C-A0EF-4BDA-AE77-207045F845B3}" dt="2021-10-15T20:54:11.756" v="4715" actId="1076"/>
          <ac:spMkLst>
            <pc:docMk/>
            <pc:sldMk cId="1625178954" sldId="368"/>
            <ac:spMk id="10" creationId="{6DEC876E-8366-4292-98EB-364D02235B9B}"/>
          </ac:spMkLst>
        </pc:spChg>
        <pc:spChg chg="mod">
          <ac:chgData name="TANIA GARRIDO RIFFO" userId="988852bb-ff3b-4753-a7d8-ef8c9ab82643" providerId="ADAL" clId="{D271D00C-A0EF-4BDA-AE77-207045F845B3}" dt="2021-10-15T20:52:33.101" v="4708" actId="14100"/>
          <ac:spMkLst>
            <pc:docMk/>
            <pc:sldMk cId="1625178954" sldId="368"/>
            <ac:spMk id="11" creationId="{E9E24161-3977-49CB-B89E-7DD911978FAB}"/>
          </ac:spMkLst>
        </pc:spChg>
        <pc:spChg chg="add del mod ord">
          <ac:chgData name="TANIA GARRIDO RIFFO" userId="988852bb-ff3b-4753-a7d8-ef8c9ab82643" providerId="ADAL" clId="{D271D00C-A0EF-4BDA-AE77-207045F845B3}" dt="2021-10-15T20:47:42.692" v="4642" actId="478"/>
          <ac:spMkLst>
            <pc:docMk/>
            <pc:sldMk cId="1625178954" sldId="368"/>
            <ac:spMk id="14" creationId="{D71E0CD4-94A0-422A-922E-74C03048FD6B}"/>
          </ac:spMkLst>
        </pc:spChg>
        <pc:spChg chg="add mod ord">
          <ac:chgData name="TANIA GARRIDO RIFFO" userId="988852bb-ff3b-4753-a7d8-ef8c9ab82643" providerId="ADAL" clId="{D271D00C-A0EF-4BDA-AE77-207045F845B3}" dt="2021-10-15T20:51:23.406" v="4695" actId="122"/>
          <ac:spMkLst>
            <pc:docMk/>
            <pc:sldMk cId="1625178954" sldId="368"/>
            <ac:spMk id="17" creationId="{E9CB8563-E1FD-4A5D-8A79-BDD83177A2EE}"/>
          </ac:spMkLst>
        </pc:spChg>
        <pc:spChg chg="add mod ord">
          <ac:chgData name="TANIA GARRIDO RIFFO" userId="988852bb-ff3b-4753-a7d8-ef8c9ab82643" providerId="ADAL" clId="{D271D00C-A0EF-4BDA-AE77-207045F845B3}" dt="2021-10-15T20:51:11.565" v="4692" actId="14100"/>
          <ac:spMkLst>
            <pc:docMk/>
            <pc:sldMk cId="1625178954" sldId="368"/>
            <ac:spMk id="18" creationId="{66594944-D14D-401F-AA4E-7BFC2CCAAC19}"/>
          </ac:spMkLst>
        </pc:spChg>
        <pc:spChg chg="add mod">
          <ac:chgData name="TANIA GARRIDO RIFFO" userId="988852bb-ff3b-4753-a7d8-ef8c9ab82643" providerId="ADAL" clId="{D271D00C-A0EF-4BDA-AE77-207045F845B3}" dt="2021-10-15T20:52:36.932" v="4709" actId="14100"/>
          <ac:spMkLst>
            <pc:docMk/>
            <pc:sldMk cId="1625178954" sldId="368"/>
            <ac:spMk id="19" creationId="{49D16F91-7164-4169-994C-1F632F2F61E9}"/>
          </ac:spMkLst>
        </pc:spChg>
        <pc:grpChg chg="del">
          <ac:chgData name="TANIA GARRIDO RIFFO" userId="988852bb-ff3b-4753-a7d8-ef8c9ab82643" providerId="ADAL" clId="{D271D00C-A0EF-4BDA-AE77-207045F845B3}" dt="2021-10-13T13:29:52.279" v="3013" actId="478"/>
          <ac:grpSpMkLst>
            <pc:docMk/>
            <pc:sldMk cId="1625178954" sldId="368"/>
            <ac:grpSpMk id="16" creationId="{90640D92-945E-4F1F-A7CA-49BCC68D1967}"/>
          </ac:grpSpMkLst>
        </pc:grpChg>
        <pc:picChg chg="add del mod">
          <ac:chgData name="TANIA GARRIDO RIFFO" userId="988852bb-ff3b-4753-a7d8-ef8c9ab82643" providerId="ADAL" clId="{D271D00C-A0EF-4BDA-AE77-207045F845B3}" dt="2021-10-15T20:39:05.796" v="4564" actId="478"/>
          <ac:picMkLst>
            <pc:docMk/>
            <pc:sldMk cId="1625178954" sldId="368"/>
            <ac:picMk id="6" creationId="{C8A7F81F-A2ED-4034-86C4-5247F26A1402}"/>
          </ac:picMkLst>
        </pc:picChg>
        <pc:picChg chg="add del mod">
          <ac:chgData name="TANIA GARRIDO RIFFO" userId="988852bb-ff3b-4753-a7d8-ef8c9ab82643" providerId="ADAL" clId="{D271D00C-A0EF-4BDA-AE77-207045F845B3}" dt="2021-10-15T20:44:40.740" v="4589" actId="478"/>
          <ac:picMkLst>
            <pc:docMk/>
            <pc:sldMk cId="1625178954" sldId="368"/>
            <ac:picMk id="8" creationId="{E7F5BFBB-F980-46F2-A9AA-7D799A3A0432}"/>
          </ac:picMkLst>
        </pc:picChg>
        <pc:picChg chg="add mod ord modCrop">
          <ac:chgData name="TANIA GARRIDO RIFFO" userId="988852bb-ff3b-4753-a7d8-ef8c9ab82643" providerId="ADAL" clId="{D271D00C-A0EF-4BDA-AE77-207045F845B3}" dt="2021-10-15T20:51:08.173" v="4691" actId="732"/>
          <ac:picMkLst>
            <pc:docMk/>
            <pc:sldMk cId="1625178954" sldId="368"/>
            <ac:picMk id="12" creationId="{5CA1A927-CCE9-4028-A447-11D8CA439BE3}"/>
          </ac:picMkLst>
        </pc:picChg>
        <pc:picChg chg="add del mod">
          <ac:chgData name="TANIA GARRIDO RIFFO" userId="988852bb-ff3b-4753-a7d8-ef8c9ab82643" providerId="ADAL" clId="{D271D00C-A0EF-4BDA-AE77-207045F845B3}" dt="2021-10-15T20:36:27.597" v="4544" actId="478"/>
          <ac:picMkLst>
            <pc:docMk/>
            <pc:sldMk cId="1625178954" sldId="368"/>
            <ac:picMk id="13" creationId="{2B3DC898-D943-4300-B9B4-8B270D757509}"/>
          </ac:picMkLst>
        </pc:picChg>
        <pc:picChg chg="add mod ord">
          <ac:chgData name="TANIA GARRIDO RIFFO" userId="988852bb-ff3b-4753-a7d8-ef8c9ab82643" providerId="ADAL" clId="{D271D00C-A0EF-4BDA-AE77-207045F845B3}" dt="2021-10-15T20:54:00.365" v="4711" actId="1076"/>
          <ac:picMkLst>
            <pc:docMk/>
            <pc:sldMk cId="1625178954" sldId="368"/>
            <ac:picMk id="16" creationId="{352EF273-BD94-4A56-9C4A-997B9FD527A0}"/>
          </ac:picMkLst>
        </pc:picChg>
      </pc:sldChg>
      <pc:sldChg chg="addSp delSp modSp add mod modAnim">
        <pc:chgData name="TANIA GARRIDO RIFFO" userId="988852bb-ff3b-4753-a7d8-ef8c9ab82643" providerId="ADAL" clId="{D271D00C-A0EF-4BDA-AE77-207045F845B3}" dt="2021-10-15T21:13:06.051" v="4808" actId="1036"/>
        <pc:sldMkLst>
          <pc:docMk/>
          <pc:sldMk cId="3526174093" sldId="369"/>
        </pc:sldMkLst>
        <pc:spChg chg="mod">
          <ac:chgData name="TANIA GARRIDO RIFFO" userId="988852bb-ff3b-4753-a7d8-ef8c9ab82643" providerId="ADAL" clId="{D271D00C-A0EF-4BDA-AE77-207045F845B3}" dt="2021-10-15T21:13:03.135" v="4807" actId="1076"/>
          <ac:spMkLst>
            <pc:docMk/>
            <pc:sldMk cId="3526174093" sldId="369"/>
            <ac:spMk id="2" creationId="{A8D939A5-191E-4019-803D-4A4ADA5872B5}"/>
          </ac:spMkLst>
        </pc:spChg>
        <pc:spChg chg="mod">
          <ac:chgData name="TANIA GARRIDO RIFFO" userId="988852bb-ff3b-4753-a7d8-ef8c9ab82643" providerId="ADAL" clId="{D271D00C-A0EF-4BDA-AE77-207045F845B3}" dt="2021-10-15T21:12:25.184" v="4800" actId="14100"/>
          <ac:spMkLst>
            <pc:docMk/>
            <pc:sldMk cId="3526174093" sldId="369"/>
            <ac:spMk id="10" creationId="{6DEC876E-8366-4292-98EB-364D02235B9B}"/>
          </ac:spMkLst>
        </pc:spChg>
        <pc:spChg chg="mod">
          <ac:chgData name="TANIA GARRIDO RIFFO" userId="988852bb-ff3b-4753-a7d8-ef8c9ab82643" providerId="ADAL" clId="{D271D00C-A0EF-4BDA-AE77-207045F845B3}" dt="2021-10-15T21:12:21.484" v="4799" actId="1076"/>
          <ac:spMkLst>
            <pc:docMk/>
            <pc:sldMk cId="3526174093" sldId="369"/>
            <ac:spMk id="11" creationId="{E9E24161-3977-49CB-B89E-7DD911978FAB}"/>
          </ac:spMkLst>
        </pc:spChg>
        <pc:spChg chg="mod">
          <ac:chgData name="TANIA GARRIDO RIFFO" userId="988852bb-ff3b-4753-a7d8-ef8c9ab82643" providerId="ADAL" clId="{D271D00C-A0EF-4BDA-AE77-207045F845B3}" dt="2021-10-13T13:31:47.503" v="3045"/>
          <ac:spMkLst>
            <pc:docMk/>
            <pc:sldMk cId="3526174093" sldId="369"/>
            <ac:spMk id="15" creationId="{55A7AFF2-93BA-4637-B99E-4A8FD14A9F9E}"/>
          </ac:spMkLst>
        </pc:spChg>
        <pc:spChg chg="mod">
          <ac:chgData name="TANIA GARRIDO RIFFO" userId="988852bb-ff3b-4753-a7d8-ef8c9ab82643" providerId="ADAL" clId="{D271D00C-A0EF-4BDA-AE77-207045F845B3}" dt="2021-10-13T13:31:47.503" v="3045"/>
          <ac:spMkLst>
            <pc:docMk/>
            <pc:sldMk cId="3526174093" sldId="369"/>
            <ac:spMk id="16" creationId="{FB2A65B7-14AD-4659-832C-35AE444AF5D1}"/>
          </ac:spMkLst>
        </pc:spChg>
        <pc:spChg chg="add mod ord">
          <ac:chgData name="TANIA GARRIDO RIFFO" userId="988852bb-ff3b-4753-a7d8-ef8c9ab82643" providerId="ADAL" clId="{D271D00C-A0EF-4BDA-AE77-207045F845B3}" dt="2021-10-15T21:12:28.444" v="4801" actId="14100"/>
          <ac:spMkLst>
            <pc:docMk/>
            <pc:sldMk cId="3526174093" sldId="369"/>
            <ac:spMk id="17" creationId="{7ACE8828-EFE0-4D4F-A4DE-ED21CFC72D85}"/>
          </ac:spMkLst>
        </pc:spChg>
        <pc:spChg chg="del">
          <ac:chgData name="TANIA GARRIDO RIFFO" userId="988852bb-ff3b-4753-a7d8-ef8c9ab82643" providerId="ADAL" clId="{D271D00C-A0EF-4BDA-AE77-207045F845B3}" dt="2021-10-13T13:31:46.871" v="3044" actId="478"/>
          <ac:spMkLst>
            <pc:docMk/>
            <pc:sldMk cId="3526174093" sldId="369"/>
            <ac:spMk id="17" creationId="{E9CB8563-E1FD-4A5D-8A79-BDD83177A2EE}"/>
          </ac:spMkLst>
        </pc:spChg>
        <pc:spChg chg="mod">
          <ac:chgData name="TANIA GARRIDO RIFFO" userId="988852bb-ff3b-4753-a7d8-ef8c9ab82643" providerId="ADAL" clId="{D271D00C-A0EF-4BDA-AE77-207045F845B3}" dt="2021-10-13T13:31:47.503" v="3045"/>
          <ac:spMkLst>
            <pc:docMk/>
            <pc:sldMk cId="3526174093" sldId="369"/>
            <ac:spMk id="18" creationId="{D21CA6D1-C2FB-4C23-9B39-573BBE31512B}"/>
          </ac:spMkLst>
        </pc:spChg>
        <pc:spChg chg="mod">
          <ac:chgData name="TANIA GARRIDO RIFFO" userId="988852bb-ff3b-4753-a7d8-ef8c9ab82643" providerId="ADAL" clId="{D271D00C-A0EF-4BDA-AE77-207045F845B3}" dt="2021-10-13T13:31:47.503" v="3045"/>
          <ac:spMkLst>
            <pc:docMk/>
            <pc:sldMk cId="3526174093" sldId="369"/>
            <ac:spMk id="19" creationId="{D6BEA97B-7C48-4510-B0CF-393EC0EA0461}"/>
          </ac:spMkLst>
        </pc:spChg>
        <pc:spChg chg="add mod">
          <ac:chgData name="TANIA GARRIDO RIFFO" userId="988852bb-ff3b-4753-a7d8-ef8c9ab82643" providerId="ADAL" clId="{D271D00C-A0EF-4BDA-AE77-207045F845B3}" dt="2021-10-15T21:12:48.852" v="4803" actId="1076"/>
          <ac:spMkLst>
            <pc:docMk/>
            <pc:sldMk cId="3526174093" sldId="369"/>
            <ac:spMk id="20" creationId="{2F9905DC-3A66-454F-8866-ABCF88EC355E}"/>
          </ac:spMkLst>
        </pc:spChg>
        <pc:spChg chg="add del mod">
          <ac:chgData name="TANIA GARRIDO RIFFO" userId="988852bb-ff3b-4753-a7d8-ef8c9ab82643" providerId="ADAL" clId="{D271D00C-A0EF-4BDA-AE77-207045F845B3}" dt="2021-10-13T13:32:38.199" v="3053" actId="478"/>
          <ac:spMkLst>
            <pc:docMk/>
            <pc:sldMk cId="3526174093" sldId="369"/>
            <ac:spMk id="21" creationId="{1CE59D9C-7F5E-4C28-A657-EEDE49DD87EA}"/>
          </ac:spMkLst>
        </pc:spChg>
        <pc:spChg chg="add mod ord">
          <ac:chgData name="TANIA GARRIDO RIFFO" userId="988852bb-ff3b-4753-a7d8-ef8c9ab82643" providerId="ADAL" clId="{D271D00C-A0EF-4BDA-AE77-207045F845B3}" dt="2021-10-15T21:12:34.620" v="4802" actId="14100"/>
          <ac:spMkLst>
            <pc:docMk/>
            <pc:sldMk cId="3526174093" sldId="369"/>
            <ac:spMk id="21" creationId="{9B5C226A-D36B-442D-8B5C-A05D699618F7}"/>
          </ac:spMkLst>
        </pc:spChg>
        <pc:spChg chg="add mod">
          <ac:chgData name="TANIA GARRIDO RIFFO" userId="988852bb-ff3b-4753-a7d8-ef8c9ab82643" providerId="ADAL" clId="{D271D00C-A0EF-4BDA-AE77-207045F845B3}" dt="2021-10-13T13:31:52.201" v="3046" actId="1076"/>
          <ac:spMkLst>
            <pc:docMk/>
            <pc:sldMk cId="3526174093" sldId="369"/>
            <ac:spMk id="22" creationId="{1445C61A-5672-4390-988A-1DB2DBE63513}"/>
          </ac:spMkLst>
        </pc:spChg>
        <pc:spChg chg="add mod">
          <ac:chgData name="TANIA GARRIDO RIFFO" userId="988852bb-ff3b-4753-a7d8-ef8c9ab82643" providerId="ADAL" clId="{D271D00C-A0EF-4BDA-AE77-207045F845B3}" dt="2021-10-15T21:13:06.051" v="4808" actId="1036"/>
          <ac:spMkLst>
            <pc:docMk/>
            <pc:sldMk cId="3526174093" sldId="369"/>
            <ac:spMk id="23" creationId="{92F44868-B91F-4070-BBBD-FBFC23F3E2FB}"/>
          </ac:spMkLst>
        </pc:spChg>
        <pc:grpChg chg="add mod">
          <ac:chgData name="TANIA GARRIDO RIFFO" userId="988852bb-ff3b-4753-a7d8-ef8c9ab82643" providerId="ADAL" clId="{D271D00C-A0EF-4BDA-AE77-207045F845B3}" dt="2021-10-13T13:31:52.201" v="3046" actId="1076"/>
          <ac:grpSpMkLst>
            <pc:docMk/>
            <pc:sldMk cId="3526174093" sldId="369"/>
            <ac:grpSpMk id="13" creationId="{6AAFFCA0-FB38-4496-A4A7-D7D427D3C601}"/>
          </ac:grpSpMkLst>
        </pc:grpChg>
        <pc:picChg chg="add del mod">
          <ac:chgData name="TANIA GARRIDO RIFFO" userId="988852bb-ff3b-4753-a7d8-ef8c9ab82643" providerId="ADAL" clId="{D271D00C-A0EF-4BDA-AE77-207045F845B3}" dt="2021-10-13T13:33:41.327" v="3072"/>
          <ac:picMkLst>
            <pc:docMk/>
            <pc:sldMk cId="3526174093" sldId="369"/>
            <ac:picMk id="9" creationId="{F74188D3-8EB6-42B3-A5F7-5273D2343D21}"/>
          </ac:picMkLst>
        </pc:picChg>
        <pc:picChg chg="del">
          <ac:chgData name="TANIA GARRIDO RIFFO" userId="988852bb-ff3b-4753-a7d8-ef8c9ab82643" providerId="ADAL" clId="{D271D00C-A0EF-4BDA-AE77-207045F845B3}" dt="2021-10-13T13:31:43.903" v="3043" actId="478"/>
          <ac:picMkLst>
            <pc:docMk/>
            <pc:sldMk cId="3526174093" sldId="369"/>
            <ac:picMk id="12" creationId="{5CA1A927-CCE9-4028-A447-11D8CA439BE3}"/>
          </ac:picMkLst>
        </pc:picChg>
        <pc:picChg chg="mod">
          <ac:chgData name="TANIA GARRIDO RIFFO" userId="988852bb-ff3b-4753-a7d8-ef8c9ab82643" providerId="ADAL" clId="{D271D00C-A0EF-4BDA-AE77-207045F845B3}" dt="2021-10-13T13:31:47.503" v="3045"/>
          <ac:picMkLst>
            <pc:docMk/>
            <pc:sldMk cId="3526174093" sldId="369"/>
            <ac:picMk id="14" creationId="{7E018E79-0FB9-45B2-8B0E-F86EDAB7FEC7}"/>
          </ac:picMkLst>
        </pc:picChg>
      </pc:sldChg>
      <pc:sldChg chg="add del">
        <pc:chgData name="TANIA GARRIDO RIFFO" userId="988852bb-ff3b-4753-a7d8-ef8c9ab82643" providerId="ADAL" clId="{D271D00C-A0EF-4BDA-AE77-207045F845B3}" dt="2021-10-13T21:00:09.536" v="4483"/>
        <pc:sldMkLst>
          <pc:docMk/>
          <pc:sldMk cId="1440845949" sldId="370"/>
        </pc:sldMkLst>
      </pc:sldChg>
    </pc:docChg>
  </pc:docChgLst>
  <pc:docChgLst>
    <pc:chgData name="TANIA GARRIDO RIFFO" userId="988852bb-ff3b-4753-a7d8-ef8c9ab82643" providerId="ADAL" clId="{0258DDA6-083C-48A8-8E08-983F3CDADD88}"/>
    <pc:docChg chg="custSel modSld modMainMaster">
      <pc:chgData name="TANIA GARRIDO RIFFO" userId="988852bb-ff3b-4753-a7d8-ef8c9ab82643" providerId="ADAL" clId="{0258DDA6-083C-48A8-8E08-983F3CDADD88}" dt="2022-03-03T15:59:44.434" v="41" actId="1037"/>
      <pc:docMkLst>
        <pc:docMk/>
      </pc:docMkLst>
      <pc:sldChg chg="addSp delSp modSp mod">
        <pc:chgData name="TANIA GARRIDO RIFFO" userId="988852bb-ff3b-4753-a7d8-ef8c9ab82643" providerId="ADAL" clId="{0258DDA6-083C-48A8-8E08-983F3CDADD88}" dt="2022-03-03T15:58:09.599" v="7" actId="478"/>
        <pc:sldMkLst>
          <pc:docMk/>
          <pc:sldMk cId="1424292751" sldId="256"/>
        </pc:sldMkLst>
        <pc:spChg chg="add del mod">
          <ac:chgData name="TANIA GARRIDO RIFFO" userId="988852bb-ff3b-4753-a7d8-ef8c9ab82643" providerId="ADAL" clId="{0258DDA6-083C-48A8-8E08-983F3CDADD88}" dt="2022-03-03T15:58:09.599" v="7" actId="478"/>
          <ac:spMkLst>
            <pc:docMk/>
            <pc:sldMk cId="1424292751" sldId="256"/>
            <ac:spMk id="3" creationId="{377D517C-29B4-47F1-931E-43607C3E5EC5}"/>
          </ac:spMkLst>
        </pc:spChg>
        <pc:spChg chg="del">
          <ac:chgData name="TANIA GARRIDO RIFFO" userId="988852bb-ff3b-4753-a7d8-ef8c9ab82643" providerId="ADAL" clId="{0258DDA6-083C-48A8-8E08-983F3CDADD88}" dt="2022-03-03T15:58:02.374" v="5" actId="478"/>
          <ac:spMkLst>
            <pc:docMk/>
            <pc:sldMk cId="1424292751" sldId="256"/>
            <ac:spMk id="13" creationId="{E9430C3C-3912-4B05-9A33-3EB7B4051076}"/>
          </ac:spMkLst>
        </pc:spChg>
        <pc:spChg chg="del">
          <ac:chgData name="TANIA GARRIDO RIFFO" userId="988852bb-ff3b-4753-a7d8-ef8c9ab82643" providerId="ADAL" clId="{0258DDA6-083C-48A8-8E08-983F3CDADD88}" dt="2022-03-03T15:58:02.374" v="5" actId="478"/>
          <ac:spMkLst>
            <pc:docMk/>
            <pc:sldMk cId="1424292751" sldId="256"/>
            <ac:spMk id="14" creationId="{7DB76654-FA11-4E3F-94FF-4D5CBDD0FEFA}"/>
          </ac:spMkLst>
        </pc:spChg>
        <pc:spChg chg="add mod">
          <ac:chgData name="TANIA GARRIDO RIFFO" userId="988852bb-ff3b-4753-a7d8-ef8c9ab82643" providerId="ADAL" clId="{0258DDA6-083C-48A8-8E08-983F3CDADD88}" dt="2022-03-03T15:58:06.933" v="6"/>
          <ac:spMkLst>
            <pc:docMk/>
            <pc:sldMk cId="1424292751" sldId="256"/>
            <ac:spMk id="23" creationId="{4431192A-0F6D-4764-89F3-4972EE4FB3FE}"/>
          </ac:spMkLst>
        </pc:spChg>
        <pc:spChg chg="add mod">
          <ac:chgData name="TANIA GARRIDO RIFFO" userId="988852bb-ff3b-4753-a7d8-ef8c9ab82643" providerId="ADAL" clId="{0258DDA6-083C-48A8-8E08-983F3CDADD88}" dt="2022-03-03T15:58:06.933" v="6"/>
          <ac:spMkLst>
            <pc:docMk/>
            <pc:sldMk cId="1424292751" sldId="256"/>
            <ac:spMk id="27" creationId="{269A56C7-1C27-4AF3-84C4-8C5091440AA5}"/>
          </ac:spMkLst>
        </pc:spChg>
        <pc:picChg chg="add mod">
          <ac:chgData name="TANIA GARRIDO RIFFO" userId="988852bb-ff3b-4753-a7d8-ef8c9ab82643" providerId="ADAL" clId="{0258DDA6-083C-48A8-8E08-983F3CDADD88}" dt="2022-03-03T15:57:43.148" v="4"/>
          <ac:picMkLst>
            <pc:docMk/>
            <pc:sldMk cId="1424292751" sldId="256"/>
            <ac:picMk id="17" creationId="{BB36F590-8445-4DC0-AF64-FF1FD7F38EE1}"/>
          </ac:picMkLst>
        </pc:picChg>
        <pc:picChg chg="del">
          <ac:chgData name="TANIA GARRIDO RIFFO" userId="988852bb-ff3b-4753-a7d8-ef8c9ab82643" providerId="ADAL" clId="{0258DDA6-083C-48A8-8E08-983F3CDADD88}" dt="2022-03-03T15:57:41.595" v="2" actId="478"/>
          <ac:picMkLst>
            <pc:docMk/>
            <pc:sldMk cId="1424292751" sldId="256"/>
            <ac:picMk id="18" creationId="{CAB60FE6-32F4-47B8-8A3F-E8DC06F365F0}"/>
          </ac:picMkLst>
        </pc:picChg>
        <pc:picChg chg="del">
          <ac:chgData name="TANIA GARRIDO RIFFO" userId="988852bb-ff3b-4753-a7d8-ef8c9ab82643" providerId="ADAL" clId="{0258DDA6-083C-48A8-8E08-983F3CDADD88}" dt="2022-03-03T15:57:39.763" v="0" actId="478"/>
          <ac:picMkLst>
            <pc:docMk/>
            <pc:sldMk cId="1424292751" sldId="256"/>
            <ac:picMk id="22" creationId="{E68A96A4-76F3-43CC-B65A-681AD124BAEA}"/>
          </ac:picMkLst>
        </pc:picChg>
        <pc:picChg chg="del">
          <ac:chgData name="TANIA GARRIDO RIFFO" userId="988852bb-ff3b-4753-a7d8-ef8c9ab82643" providerId="ADAL" clId="{0258DDA6-083C-48A8-8E08-983F3CDADD88}" dt="2022-03-03T15:57:40.233" v="1" actId="478"/>
          <ac:picMkLst>
            <pc:docMk/>
            <pc:sldMk cId="1424292751" sldId="256"/>
            <ac:picMk id="34" creationId="{DBD5C8C8-992A-406E-9537-BB496F12EEDD}"/>
          </ac:picMkLst>
        </pc:picChg>
        <pc:picChg chg="del">
          <ac:chgData name="TANIA GARRIDO RIFFO" userId="988852bb-ff3b-4753-a7d8-ef8c9ab82643" providerId="ADAL" clId="{0258DDA6-083C-48A8-8E08-983F3CDADD88}" dt="2022-03-03T15:57:42.128" v="3" actId="478"/>
          <ac:picMkLst>
            <pc:docMk/>
            <pc:sldMk cId="1424292751" sldId="256"/>
            <ac:picMk id="1028" creationId="{F4D89B16-D8EF-4A6F-8803-F50DA06C1AC5}"/>
          </ac:picMkLst>
        </pc:picChg>
      </pc:sldChg>
      <pc:sldChg chg="delSp modSp mod">
        <pc:chgData name="TANIA GARRIDO RIFFO" userId="988852bb-ff3b-4753-a7d8-ef8c9ab82643" providerId="ADAL" clId="{0258DDA6-083C-48A8-8E08-983F3CDADD88}" dt="2022-03-03T15:59:44.434" v="41" actId="1037"/>
        <pc:sldMkLst>
          <pc:docMk/>
          <pc:sldMk cId="1368353469" sldId="262"/>
        </pc:sldMkLst>
        <pc:spChg chg="mod">
          <ac:chgData name="TANIA GARRIDO RIFFO" userId="988852bb-ff3b-4753-a7d8-ef8c9ab82643" providerId="ADAL" clId="{0258DDA6-083C-48A8-8E08-983F3CDADD88}" dt="2022-03-03T15:59:44.434" v="41" actId="1037"/>
          <ac:spMkLst>
            <pc:docMk/>
            <pc:sldMk cId="1368353469" sldId="262"/>
            <ac:spMk id="5" creationId="{83319D95-BDD2-4318-ADA1-470C47AD40B3}"/>
          </ac:spMkLst>
        </pc:spChg>
        <pc:spChg chg="mod">
          <ac:chgData name="TANIA GARRIDO RIFFO" userId="988852bb-ff3b-4753-a7d8-ef8c9ab82643" providerId="ADAL" clId="{0258DDA6-083C-48A8-8E08-983F3CDADD88}" dt="2022-03-03T15:59:44.434" v="41" actId="1037"/>
          <ac:spMkLst>
            <pc:docMk/>
            <pc:sldMk cId="1368353469" sldId="262"/>
            <ac:spMk id="9" creationId="{1FC0F195-B4E1-4F95-A11A-FD594FD7D1A6}"/>
          </ac:spMkLst>
        </pc:spChg>
        <pc:picChg chg="del">
          <ac:chgData name="TANIA GARRIDO RIFFO" userId="988852bb-ff3b-4753-a7d8-ef8c9ab82643" providerId="ADAL" clId="{0258DDA6-083C-48A8-8E08-983F3CDADD88}" dt="2022-03-03T15:59:40.484" v="16" actId="478"/>
          <ac:picMkLst>
            <pc:docMk/>
            <pc:sldMk cId="1368353469" sldId="262"/>
            <ac:picMk id="6" creationId="{DC484CC7-EEFA-4B15-81D5-966F3755B4FC}"/>
          </ac:picMkLst>
        </pc:picChg>
      </pc:sldChg>
      <pc:sldMasterChg chg="modSldLayout">
        <pc:chgData name="TANIA GARRIDO RIFFO" userId="988852bb-ff3b-4753-a7d8-ef8c9ab82643" providerId="ADAL" clId="{0258DDA6-083C-48A8-8E08-983F3CDADD88}" dt="2022-03-03T15:59:00.544" v="15"/>
        <pc:sldMasterMkLst>
          <pc:docMk/>
          <pc:sldMasterMk cId="1763553847" sldId="2147483648"/>
        </pc:sldMasterMkLst>
        <pc:sldLayoutChg chg="addSp delSp modSp mod">
          <pc:chgData name="TANIA GARRIDO RIFFO" userId="988852bb-ff3b-4753-a7d8-ef8c9ab82643" providerId="ADAL" clId="{0258DDA6-083C-48A8-8E08-983F3CDADD88}" dt="2022-03-03T15:59:00.544" v="15"/>
          <pc:sldLayoutMkLst>
            <pc:docMk/>
            <pc:sldMasterMk cId="1763553847" sldId="2147483648"/>
            <pc:sldLayoutMk cId="3870188017" sldId="2147483650"/>
          </pc:sldLayoutMkLst>
          <pc:spChg chg="del">
            <ac:chgData name="TANIA GARRIDO RIFFO" userId="988852bb-ff3b-4753-a7d8-ef8c9ab82643" providerId="ADAL" clId="{0258DDA6-083C-48A8-8E08-983F3CDADD88}" dt="2022-03-03T15:58:59.474" v="14" actId="478"/>
            <ac:spMkLst>
              <pc:docMk/>
              <pc:sldMasterMk cId="1763553847" sldId="2147483648"/>
              <pc:sldLayoutMk cId="3870188017" sldId="2147483650"/>
              <ac:spMk id="13" creationId="{ABBF86E4-BF93-47B1-8095-053E3F1B274D}"/>
            </ac:spMkLst>
          </pc:spChg>
          <pc:spChg chg="add mod">
            <ac:chgData name="TANIA GARRIDO RIFFO" userId="988852bb-ff3b-4753-a7d8-ef8c9ab82643" providerId="ADAL" clId="{0258DDA6-083C-48A8-8E08-983F3CDADD88}" dt="2022-03-03T15:59:00.544" v="15"/>
            <ac:spMkLst>
              <pc:docMk/>
              <pc:sldMasterMk cId="1763553847" sldId="2147483648"/>
              <pc:sldLayoutMk cId="3870188017" sldId="2147483650"/>
              <ac:spMk id="17" creationId="{2CBD28C7-0A51-41F3-922E-5C5B392CFAE4}"/>
            </ac:spMkLst>
          </pc:spChg>
        </pc:sldLayoutChg>
        <pc:sldLayoutChg chg="addSp delSp modSp mod">
          <pc:chgData name="TANIA GARRIDO RIFFO" userId="988852bb-ff3b-4753-a7d8-ef8c9ab82643" providerId="ADAL" clId="{0258DDA6-083C-48A8-8E08-983F3CDADD88}" dt="2022-03-03T15:58:25.454" v="9"/>
          <pc:sldLayoutMkLst>
            <pc:docMk/>
            <pc:sldMasterMk cId="1763553847" sldId="2147483648"/>
            <pc:sldLayoutMk cId="899005580" sldId="2147483651"/>
          </pc:sldLayoutMkLst>
          <pc:spChg chg="add mod">
            <ac:chgData name="TANIA GARRIDO RIFFO" userId="988852bb-ff3b-4753-a7d8-ef8c9ab82643" providerId="ADAL" clId="{0258DDA6-083C-48A8-8E08-983F3CDADD88}" dt="2022-03-03T15:58:25.454" v="9"/>
            <ac:spMkLst>
              <pc:docMk/>
              <pc:sldMasterMk cId="1763553847" sldId="2147483648"/>
              <pc:sldLayoutMk cId="899005580" sldId="2147483651"/>
              <ac:spMk id="12" creationId="{3153A30F-434E-46A1-8F0D-C3E314C3A157}"/>
            </ac:spMkLst>
          </pc:spChg>
          <pc:spChg chg="del">
            <ac:chgData name="TANIA GARRIDO RIFFO" userId="988852bb-ff3b-4753-a7d8-ef8c9ab82643" providerId="ADAL" clId="{0258DDA6-083C-48A8-8E08-983F3CDADD88}" dt="2022-03-03T15:58:24.353" v="8" actId="478"/>
            <ac:spMkLst>
              <pc:docMk/>
              <pc:sldMasterMk cId="1763553847" sldId="2147483648"/>
              <pc:sldLayoutMk cId="899005580" sldId="2147483651"/>
              <ac:spMk id="15" creationId="{ACEFCDF2-0EF5-428A-9AD0-4FE0D07C0696}"/>
            </ac:spMkLst>
          </pc:spChg>
        </pc:sldLayoutChg>
        <pc:sldLayoutChg chg="addSp delSp modSp mod">
          <pc:chgData name="TANIA GARRIDO RIFFO" userId="988852bb-ff3b-4753-a7d8-ef8c9ab82643" providerId="ADAL" clId="{0258DDA6-083C-48A8-8E08-983F3CDADD88}" dt="2022-03-03T15:58:33.669" v="13"/>
          <pc:sldLayoutMkLst>
            <pc:docMk/>
            <pc:sldMasterMk cId="1763553847" sldId="2147483648"/>
            <pc:sldLayoutMk cId="1477836066" sldId="2147483652"/>
          </pc:sldLayoutMkLst>
          <pc:spChg chg="del">
            <ac:chgData name="TANIA GARRIDO RIFFO" userId="988852bb-ff3b-4753-a7d8-ef8c9ab82643" providerId="ADAL" clId="{0258DDA6-083C-48A8-8E08-983F3CDADD88}" dt="2022-03-03T15:58:32.454" v="12" actId="478"/>
            <ac:spMkLst>
              <pc:docMk/>
              <pc:sldMasterMk cId="1763553847" sldId="2147483648"/>
              <pc:sldLayoutMk cId="1477836066" sldId="2147483652"/>
              <ac:spMk id="16" creationId="{852DF5E5-A206-49D9-B4F7-2A1C555F5DE1}"/>
            </ac:spMkLst>
          </pc:spChg>
          <pc:spChg chg="add mod">
            <ac:chgData name="TANIA GARRIDO RIFFO" userId="988852bb-ff3b-4753-a7d8-ef8c9ab82643" providerId="ADAL" clId="{0258DDA6-083C-48A8-8E08-983F3CDADD88}" dt="2022-03-03T15:58:33.669" v="13"/>
            <ac:spMkLst>
              <pc:docMk/>
              <pc:sldMasterMk cId="1763553847" sldId="2147483648"/>
              <pc:sldLayoutMk cId="1477836066" sldId="2147483652"/>
              <ac:spMk id="19" creationId="{0E5A795D-B119-4C92-8937-27DD549C08F5}"/>
            </ac:spMkLst>
          </pc:spChg>
        </pc:sldLayoutChg>
        <pc:sldLayoutChg chg="addSp delSp modSp mod">
          <pc:chgData name="TANIA GARRIDO RIFFO" userId="988852bb-ff3b-4753-a7d8-ef8c9ab82643" providerId="ADAL" clId="{0258DDA6-083C-48A8-8E08-983F3CDADD88}" dt="2022-03-03T15:58:29.548" v="11"/>
          <pc:sldLayoutMkLst>
            <pc:docMk/>
            <pc:sldMasterMk cId="1763553847" sldId="2147483648"/>
            <pc:sldLayoutMk cId="1883447820" sldId="2147483656"/>
          </pc:sldLayoutMkLst>
          <pc:spChg chg="del">
            <ac:chgData name="TANIA GARRIDO RIFFO" userId="988852bb-ff3b-4753-a7d8-ef8c9ab82643" providerId="ADAL" clId="{0258DDA6-083C-48A8-8E08-983F3CDADD88}" dt="2022-03-03T15:58:28.504" v="10" actId="478"/>
            <ac:spMkLst>
              <pc:docMk/>
              <pc:sldMasterMk cId="1763553847" sldId="2147483648"/>
              <pc:sldLayoutMk cId="1883447820" sldId="2147483656"/>
              <ac:spMk id="17" creationId="{7364E9DC-280D-45A3-86C5-4753B93CA264}"/>
            </ac:spMkLst>
          </pc:spChg>
          <pc:spChg chg="add mod">
            <ac:chgData name="TANIA GARRIDO RIFFO" userId="988852bb-ff3b-4753-a7d8-ef8c9ab82643" providerId="ADAL" clId="{0258DDA6-083C-48A8-8E08-983F3CDADD88}" dt="2022-03-03T15:58:29.548" v="11"/>
            <ac:spMkLst>
              <pc:docMk/>
              <pc:sldMasterMk cId="1763553847" sldId="2147483648"/>
              <pc:sldLayoutMk cId="1883447820" sldId="2147483656"/>
              <ac:spMk id="28" creationId="{3E9382A4-1821-4A4E-9697-DD031D4D6A04}"/>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FDCF2-B98A-430D-BC3D-AC5C2D7665A3}" type="datetimeFigureOut">
              <a:rPr lang="es-CL" smtClean="0"/>
              <a:t>25-09-2023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81FDC-51E1-4065-B059-978C2D906846}" type="slidenum">
              <a:rPr lang="es-CL" smtClean="0"/>
              <a:t>‹Nº›</a:t>
            </a:fld>
            <a:endParaRPr lang="es-CL"/>
          </a:p>
        </p:txBody>
      </p:sp>
    </p:spTree>
    <p:extLst>
      <p:ext uri="{BB962C8B-B14F-4D97-AF65-F5344CB8AC3E}">
        <p14:creationId xmlns:p14="http://schemas.microsoft.com/office/powerpoint/2010/main" val="312701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 name="Google Shape;74;p3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9" name="Google Shape;209;p4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i="1" dirty="0">
                <a:solidFill>
                  <a:schemeClr val="bg2">
                    <a:lumMod val="75000"/>
                  </a:schemeClr>
                </a:solidFill>
              </a:rPr>
              <a:t>*Ticket de salida: ¿que puedo hacer con lo que tengo, para los aprendizajes? (H5P)</a:t>
            </a:r>
          </a:p>
          <a:p>
            <a:endParaRPr lang="es-419" dirty="0"/>
          </a:p>
        </p:txBody>
      </p:sp>
      <p:sp>
        <p:nvSpPr>
          <p:cNvPr id="4" name="Marcador de número de diapositiva 3"/>
          <p:cNvSpPr>
            <a:spLocks noGrp="1"/>
          </p:cNvSpPr>
          <p:nvPr>
            <p:ph type="sldNum" sz="quarter" idx="5"/>
          </p:nvPr>
        </p:nvSpPr>
        <p:spPr/>
        <p:txBody>
          <a:bodyPr/>
          <a:lstStyle/>
          <a:p>
            <a:fld id="{C6581FDC-51E1-4065-B059-978C2D906846}" type="slidenum">
              <a:rPr lang="es-CL" smtClean="0"/>
              <a:t>27</a:t>
            </a:fld>
            <a:endParaRPr lang="es-CL" dirty="0"/>
          </a:p>
        </p:txBody>
      </p:sp>
    </p:spTree>
    <p:extLst>
      <p:ext uri="{BB962C8B-B14F-4D97-AF65-F5344CB8AC3E}">
        <p14:creationId xmlns:p14="http://schemas.microsoft.com/office/powerpoint/2010/main" val="358184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4FB37D30-199B-416C-B92D-F210BE1A29C3}"/>
              </a:ext>
            </a:extLst>
          </p:cNvPr>
          <p:cNvSpPr>
            <a:spLocks noGrp="1"/>
          </p:cNvSpPr>
          <p:nvPr>
            <p:ph type="sldNum" sz="quarter" idx="12"/>
          </p:nvPr>
        </p:nvSpPr>
        <p:spPr/>
        <p:txBody>
          <a:bodyPr/>
          <a:lstStyle/>
          <a:p>
            <a:fld id="{5599F717-CE4C-4848-B658-5853A42595AD}" type="slidenum">
              <a:rPr lang="es-CL" smtClean="0"/>
              <a:t>‹Nº›</a:t>
            </a:fld>
            <a:endParaRPr lang="es-CL"/>
          </a:p>
        </p:txBody>
      </p:sp>
      <p:sp>
        <p:nvSpPr>
          <p:cNvPr id="7" name="Marcador de texto 4">
            <a:extLst>
              <a:ext uri="{FF2B5EF4-FFF2-40B4-BE49-F238E27FC236}">
                <a16:creationId xmlns:a16="http://schemas.microsoft.com/office/drawing/2014/main" id="{D48603B1-61EC-49BF-BF74-107CA438F547}"/>
              </a:ext>
            </a:extLst>
          </p:cNvPr>
          <p:cNvSpPr>
            <a:spLocks noGrp="1"/>
          </p:cNvSpPr>
          <p:nvPr>
            <p:ph type="body" sz="quarter" idx="13"/>
          </p:nvPr>
        </p:nvSpPr>
        <p:spPr>
          <a:xfrm>
            <a:off x="796397" y="3264659"/>
            <a:ext cx="8019553" cy="964883"/>
          </a:xfrm>
          <a:prstGeom prst="rect">
            <a:avLst/>
          </a:prstGeom>
        </p:spPr>
        <p:txBody>
          <a:bodyPr/>
          <a:lstStyle>
            <a:lvl1pPr marL="0" indent="0">
              <a:buNone/>
              <a:defRPr sz="4800" b="1">
                <a:solidFill>
                  <a:schemeClr val="accent3"/>
                </a:solidFill>
              </a:defRPr>
            </a:lvl1pPr>
          </a:lstStyle>
          <a:p>
            <a:r>
              <a:rPr lang="es-CL" dirty="0">
                <a:latin typeface="Arial"/>
                <a:ea typeface="Arial"/>
                <a:cs typeface="Arial"/>
                <a:sym typeface="Arial"/>
              </a:rPr>
              <a:t>Programación</a:t>
            </a:r>
            <a:endParaRPr lang="es-CL" dirty="0"/>
          </a:p>
        </p:txBody>
      </p:sp>
      <p:sp>
        <p:nvSpPr>
          <p:cNvPr id="12" name="Marcador de posición de imagen 11">
            <a:extLst>
              <a:ext uri="{FF2B5EF4-FFF2-40B4-BE49-F238E27FC236}">
                <a16:creationId xmlns:a16="http://schemas.microsoft.com/office/drawing/2014/main" id="{1F901D6A-596B-4DBD-A7DE-D766CE55AD0F}"/>
              </a:ext>
            </a:extLst>
          </p:cNvPr>
          <p:cNvSpPr>
            <a:spLocks noGrp="1"/>
          </p:cNvSpPr>
          <p:nvPr>
            <p:ph type="pic" sz="quarter" idx="14"/>
          </p:nvPr>
        </p:nvSpPr>
        <p:spPr>
          <a:xfrm>
            <a:off x="6910388" y="1462088"/>
            <a:ext cx="4484687" cy="4608512"/>
          </a:xfrm>
          <a:prstGeom prst="rect">
            <a:avLst/>
          </a:prstGeom>
        </p:spPr>
        <p:txBody>
          <a:bodyPr/>
          <a:lstStyle/>
          <a:p>
            <a:endParaRPr lang="es-CL" dirty="0"/>
          </a:p>
        </p:txBody>
      </p:sp>
      <p:pic>
        <p:nvPicPr>
          <p:cNvPr id="13" name="Gráfico 12">
            <a:extLst>
              <a:ext uri="{FF2B5EF4-FFF2-40B4-BE49-F238E27FC236}">
                <a16:creationId xmlns:a16="http://schemas.microsoft.com/office/drawing/2014/main" id="{20E17524-75F2-46E0-85D0-97AFAD0DD9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67741" y="281206"/>
            <a:ext cx="1888534" cy="746397"/>
          </a:xfrm>
          <a:prstGeom prst="rect">
            <a:avLst/>
          </a:prstGeom>
        </p:spPr>
      </p:pic>
      <p:sp>
        <p:nvSpPr>
          <p:cNvPr id="24" name="Marcador de texto 23">
            <a:extLst>
              <a:ext uri="{FF2B5EF4-FFF2-40B4-BE49-F238E27FC236}">
                <a16:creationId xmlns:a16="http://schemas.microsoft.com/office/drawing/2014/main" id="{A7BE3F4B-9CFC-4F01-B418-5C198E5DAD6A}"/>
              </a:ext>
            </a:extLst>
          </p:cNvPr>
          <p:cNvSpPr>
            <a:spLocks noGrp="1"/>
          </p:cNvSpPr>
          <p:nvPr>
            <p:ph type="body" sz="quarter" idx="18" hasCustomPrompt="1"/>
          </p:nvPr>
        </p:nvSpPr>
        <p:spPr>
          <a:xfrm>
            <a:off x="796397" y="4229542"/>
            <a:ext cx="3965575" cy="461963"/>
          </a:xfrm>
          <a:prstGeom prst="rect">
            <a:avLst/>
          </a:prstGeom>
        </p:spPr>
        <p:txBody>
          <a:bodyPr/>
          <a:lstStyle>
            <a:lvl1pPr marL="0" indent="0">
              <a:buNone/>
              <a:defRPr sz="2000" b="1"/>
            </a:lvl1pPr>
          </a:lstStyle>
          <a:p>
            <a:pPr lvl="0"/>
            <a:r>
              <a:rPr lang="es-ES" dirty="0"/>
              <a:t>Profesor(a)</a:t>
            </a:r>
            <a:endParaRPr lang="es-CL" dirty="0"/>
          </a:p>
        </p:txBody>
      </p:sp>
      <p:sp>
        <p:nvSpPr>
          <p:cNvPr id="28" name="Marcador de texto 27">
            <a:extLst>
              <a:ext uri="{FF2B5EF4-FFF2-40B4-BE49-F238E27FC236}">
                <a16:creationId xmlns:a16="http://schemas.microsoft.com/office/drawing/2014/main" id="{06731CC7-DEAA-471E-AA0D-0653552C6C6B}"/>
              </a:ext>
            </a:extLst>
          </p:cNvPr>
          <p:cNvSpPr>
            <a:spLocks noGrp="1"/>
          </p:cNvSpPr>
          <p:nvPr>
            <p:ph type="body" sz="quarter" idx="19" hasCustomPrompt="1"/>
          </p:nvPr>
        </p:nvSpPr>
        <p:spPr>
          <a:xfrm>
            <a:off x="796397" y="4513442"/>
            <a:ext cx="5299603" cy="365126"/>
          </a:xfrm>
          <a:prstGeom prst="rect">
            <a:avLst/>
          </a:prstGeom>
        </p:spPr>
        <p:txBody>
          <a:bodyPr/>
          <a:lstStyle>
            <a:lvl1pPr marL="0" indent="0">
              <a:buNone/>
              <a:defRPr sz="1800">
                <a:solidFill>
                  <a:srgbClr val="FF0000"/>
                </a:solidFill>
              </a:defRPr>
            </a:lvl1pPr>
          </a:lstStyle>
          <a:p>
            <a:pPr lvl="0"/>
            <a:r>
              <a:rPr lang="es-ES" dirty="0"/>
              <a:t>Email profesor(a)</a:t>
            </a:r>
            <a:endParaRPr lang="es-CL" dirty="0"/>
          </a:p>
        </p:txBody>
      </p:sp>
      <p:sp>
        <p:nvSpPr>
          <p:cNvPr id="10" name="Rectángulo 9">
            <a:extLst>
              <a:ext uri="{FF2B5EF4-FFF2-40B4-BE49-F238E27FC236}">
                <a16:creationId xmlns:a16="http://schemas.microsoft.com/office/drawing/2014/main" id="{A2314BE4-1A59-44F0-857A-7F4E14CFBB17}"/>
              </a:ext>
            </a:extLst>
          </p:cNvPr>
          <p:cNvSpPr/>
          <p:nvPr userDrawn="1"/>
        </p:nvSpPr>
        <p:spPr>
          <a:xfrm>
            <a:off x="11308556" y="6423520"/>
            <a:ext cx="228600" cy="2773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77405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40314F35-33CB-42A0-9A4A-B018A57EE833}"/>
              </a:ext>
            </a:extLst>
          </p:cNvPr>
          <p:cNvSpPr>
            <a:spLocks noGrp="1"/>
          </p:cNvSpPr>
          <p:nvPr>
            <p:ph type="ftr" sz="quarter" idx="11"/>
          </p:nvPr>
        </p:nvSpPr>
        <p:spPr/>
        <p:txBody>
          <a:bodyPr/>
          <a:lstStyle/>
          <a:p>
            <a:r>
              <a:rPr lang="es-ES"/>
              <a:t>Recuerde: edite conservando el módulo, su número  y nombre</a:t>
            </a:r>
            <a:endParaRPr lang="es-CL"/>
          </a:p>
        </p:txBody>
      </p:sp>
      <p:sp>
        <p:nvSpPr>
          <p:cNvPr id="6" name="Marcador de número de diapositiva 5">
            <a:extLst>
              <a:ext uri="{FF2B5EF4-FFF2-40B4-BE49-F238E27FC236}">
                <a16:creationId xmlns:a16="http://schemas.microsoft.com/office/drawing/2014/main" id="{3035EE3A-0C96-4D9E-B837-EF0738ACD839}"/>
              </a:ext>
            </a:extLst>
          </p:cNvPr>
          <p:cNvSpPr>
            <a:spLocks noGrp="1"/>
          </p:cNvSpPr>
          <p:nvPr>
            <p:ph type="sldNum" sz="quarter" idx="12"/>
          </p:nvPr>
        </p:nvSpPr>
        <p:spPr/>
        <p:txBody>
          <a:bodyPr/>
          <a:lstStyle/>
          <a:p>
            <a:fld id="{5599F717-CE4C-4848-B658-5853A42595AD}" type="slidenum">
              <a:rPr lang="es-CL" smtClean="0"/>
              <a:t>‹Nº›</a:t>
            </a:fld>
            <a:endParaRPr lang="es-CL"/>
          </a:p>
        </p:txBody>
      </p:sp>
      <p:sp>
        <p:nvSpPr>
          <p:cNvPr id="7" name="Google Shape;27;p12">
            <a:extLst>
              <a:ext uri="{FF2B5EF4-FFF2-40B4-BE49-F238E27FC236}">
                <a16:creationId xmlns:a16="http://schemas.microsoft.com/office/drawing/2014/main" id="{59CB015B-74D6-4690-B1B6-AF50FF8B8407}"/>
              </a:ext>
            </a:extLst>
          </p:cNvPr>
          <p:cNvSpPr/>
          <p:nvPr userDrawn="1"/>
        </p:nvSpPr>
        <p:spPr>
          <a:xfrm>
            <a:off x="534381" y="1250847"/>
            <a:ext cx="10845366" cy="5011407"/>
          </a:xfrm>
          <a:prstGeom prst="round2DiagRect">
            <a:avLst>
              <a:gd name="adj1" fmla="val 0"/>
              <a:gd name="adj2" fmla="val 12928"/>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29;p12">
            <a:extLst>
              <a:ext uri="{FF2B5EF4-FFF2-40B4-BE49-F238E27FC236}">
                <a16:creationId xmlns:a16="http://schemas.microsoft.com/office/drawing/2014/main" id="{1BAE2B35-5E78-4471-80AC-ADF3E32E0909}"/>
              </a:ext>
            </a:extLst>
          </p:cNvPr>
          <p:cNvPicPr preferRelativeResize="0"/>
          <p:nvPr userDrawn="1"/>
        </p:nvPicPr>
        <p:blipFill rotWithShape="1">
          <a:blip r:embed="rId2">
            <a:alphaModFix/>
          </a:blip>
          <a:srcRect/>
          <a:stretch/>
        </p:blipFill>
        <p:spPr>
          <a:xfrm>
            <a:off x="10120245" y="303736"/>
            <a:ext cx="1543050" cy="609600"/>
          </a:xfrm>
          <a:prstGeom prst="rect">
            <a:avLst/>
          </a:prstGeom>
          <a:noFill/>
          <a:ln>
            <a:noFill/>
          </a:ln>
        </p:spPr>
      </p:pic>
      <p:sp>
        <p:nvSpPr>
          <p:cNvPr id="9" name="Marcador de texto 7">
            <a:extLst>
              <a:ext uri="{FF2B5EF4-FFF2-40B4-BE49-F238E27FC236}">
                <a16:creationId xmlns:a16="http://schemas.microsoft.com/office/drawing/2014/main" id="{CD8C442B-527E-454F-8B5A-E49EF1469D7D}"/>
              </a:ext>
            </a:extLst>
          </p:cNvPr>
          <p:cNvSpPr>
            <a:spLocks noGrp="1"/>
          </p:cNvSpPr>
          <p:nvPr>
            <p:ph type="body" sz="quarter" idx="14" hasCustomPrompt="1"/>
          </p:nvPr>
        </p:nvSpPr>
        <p:spPr>
          <a:xfrm>
            <a:off x="838199" y="1487222"/>
            <a:ext cx="6741161" cy="705115"/>
          </a:xfrm>
          <a:prstGeom prst="rect">
            <a:avLst/>
          </a:prstGeom>
        </p:spPr>
        <p:txBody>
          <a:bodyPr/>
          <a:lstStyle>
            <a:lvl1pPr marL="0" indent="0">
              <a:buNone/>
              <a:defRPr sz="3600" b="1">
                <a:solidFill>
                  <a:schemeClr val="accent3"/>
                </a:solidFill>
              </a:defRPr>
            </a:lvl1pPr>
            <a:lvl3pPr marL="914400" indent="0">
              <a:buNone/>
              <a:defRPr/>
            </a:lvl3pPr>
            <a:lvl5pPr marL="1828800" indent="0">
              <a:buNone/>
              <a:defRPr/>
            </a:lvl5pPr>
          </a:lstStyle>
          <a:p>
            <a:pPr lvl="0"/>
            <a:r>
              <a:rPr lang="es-ES" dirty="0"/>
              <a:t>Haga clic para modificar el título</a:t>
            </a:r>
          </a:p>
        </p:txBody>
      </p:sp>
      <p:pic>
        <p:nvPicPr>
          <p:cNvPr id="10" name="Gráfico 9">
            <a:extLst>
              <a:ext uri="{FF2B5EF4-FFF2-40B4-BE49-F238E27FC236}">
                <a16:creationId xmlns:a16="http://schemas.microsoft.com/office/drawing/2014/main" id="{700FD5EB-F9A8-41F1-A1A8-D056F5B7FDA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10410"/>
          <a:stretch/>
        </p:blipFill>
        <p:spPr>
          <a:xfrm>
            <a:off x="380326" y="-5300"/>
            <a:ext cx="476042" cy="1178250"/>
          </a:xfrm>
          <a:prstGeom prst="rect">
            <a:avLst/>
          </a:prstGeom>
        </p:spPr>
      </p:pic>
      <p:pic>
        <p:nvPicPr>
          <p:cNvPr id="11" name="Gráfico 10">
            <a:extLst>
              <a:ext uri="{FF2B5EF4-FFF2-40B4-BE49-F238E27FC236}">
                <a16:creationId xmlns:a16="http://schemas.microsoft.com/office/drawing/2014/main" id="{2CB1CED1-38A8-40DF-85A3-B47D636A6B3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15111" t="11380" r="1"/>
          <a:stretch/>
        </p:blipFill>
        <p:spPr>
          <a:xfrm>
            <a:off x="293398" y="-5300"/>
            <a:ext cx="569854" cy="1178250"/>
          </a:xfrm>
          <a:prstGeom prst="rect">
            <a:avLst/>
          </a:prstGeom>
        </p:spPr>
      </p:pic>
      <p:sp>
        <p:nvSpPr>
          <p:cNvPr id="12" name="Google Shape;31;p12">
            <a:extLst>
              <a:ext uri="{FF2B5EF4-FFF2-40B4-BE49-F238E27FC236}">
                <a16:creationId xmlns:a16="http://schemas.microsoft.com/office/drawing/2014/main" id="{3ED7B72B-CA4C-4B38-B2C0-5C622E4BFCD7}"/>
              </a:ext>
            </a:extLst>
          </p:cNvPr>
          <p:cNvSpPr txBox="1"/>
          <p:nvPr userDrawn="1"/>
        </p:nvSpPr>
        <p:spPr>
          <a:xfrm>
            <a:off x="941329" y="366220"/>
            <a:ext cx="1819569" cy="246181"/>
          </a:xfrm>
          <a:prstGeom prst="rect">
            <a:avLst/>
          </a:prstGeom>
          <a:noFill/>
          <a:ln>
            <a:noFill/>
          </a:ln>
        </p:spPr>
        <p:txBody>
          <a:bodyPr spcFirstLastPara="1" wrap="square" lIns="91425" tIns="45700" rIns="91425" bIns="45700" anchor="t" anchorCtr="0">
            <a:spAutoFit/>
          </a:bodyPr>
          <a:lstStyle/>
          <a:p>
            <a:pPr marL="0" marR="0" lvl="0" indent="0" algn="l" rtl="0">
              <a:lnSpc>
                <a:spcPts val="1200"/>
              </a:lnSpc>
              <a:spcBef>
                <a:spcPts val="0"/>
              </a:spcBef>
              <a:spcAft>
                <a:spcPts val="0"/>
              </a:spcAft>
              <a:buNone/>
            </a:pPr>
            <a:r>
              <a:rPr lang="es-ES" sz="1200" b="0" dirty="0">
                <a:solidFill>
                  <a:srgbClr val="797979"/>
                </a:solidFill>
                <a:latin typeface="Calibri"/>
                <a:ea typeface="Calibri"/>
                <a:cs typeface="Calibri"/>
                <a:sym typeface="Calibri"/>
              </a:rPr>
              <a:t>ÁREA TECNOLÓGICA</a:t>
            </a:r>
            <a:endParaRPr sz="1200" b="0" dirty="0">
              <a:solidFill>
                <a:srgbClr val="797979"/>
              </a:solidFill>
              <a:latin typeface="Calibri"/>
              <a:ea typeface="Calibri"/>
              <a:cs typeface="Calibri"/>
              <a:sym typeface="Calibri"/>
            </a:endParaRPr>
          </a:p>
        </p:txBody>
      </p:sp>
      <p:pic>
        <p:nvPicPr>
          <p:cNvPr id="14" name="Gráfico 13">
            <a:extLst>
              <a:ext uri="{FF2B5EF4-FFF2-40B4-BE49-F238E27FC236}">
                <a16:creationId xmlns:a16="http://schemas.microsoft.com/office/drawing/2014/main" id="{2AD7A705-39D9-41DB-9AD1-8F79074D6945}"/>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6198" t="17863"/>
          <a:stretch/>
        </p:blipFill>
        <p:spPr>
          <a:xfrm>
            <a:off x="316791" y="-5300"/>
            <a:ext cx="569854" cy="1183710"/>
          </a:xfrm>
          <a:prstGeom prst="rect">
            <a:avLst/>
          </a:prstGeom>
        </p:spPr>
      </p:pic>
      <p:sp>
        <p:nvSpPr>
          <p:cNvPr id="15" name="Marcador de pie de página 4">
            <a:extLst>
              <a:ext uri="{FF2B5EF4-FFF2-40B4-BE49-F238E27FC236}">
                <a16:creationId xmlns:a16="http://schemas.microsoft.com/office/drawing/2014/main" id="{632940C4-36A2-450C-BC45-EC130C06B9FF}"/>
              </a:ext>
            </a:extLst>
          </p:cNvPr>
          <p:cNvSpPr txBox="1">
            <a:spLocks/>
          </p:cNvSpPr>
          <p:nvPr userDrawn="1"/>
        </p:nvSpPr>
        <p:spPr>
          <a:xfrm>
            <a:off x="590022" y="6389516"/>
            <a:ext cx="4114800" cy="365125"/>
          </a:xfrm>
          <a:prstGeom prst="rect">
            <a:avLst/>
          </a:prstGeom>
        </p:spPr>
        <p:txBody>
          <a:bodyPr vert="horz" lIns="91440" tIns="45720" rIns="91440" bIns="45720" rtlCol="0" anchor="ctr"/>
          <a:lstStyle>
            <a:defPPr>
              <a:defRPr lang="es-ES"/>
            </a:defPPr>
            <a:lvl1pPr marL="0" algn="l" defTabSz="914400" rtl="0" eaLnBrk="1" latinLnBrk="0" hangingPunct="1">
              <a:defRPr sz="1400"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a:solidFill>
                  <a:schemeClr val="bg2">
                    <a:lumMod val="75000"/>
                  </a:schemeClr>
                </a:solidFill>
              </a:rPr>
              <a:t>CFT San Agustín</a:t>
            </a:r>
          </a:p>
        </p:txBody>
      </p:sp>
      <p:cxnSp>
        <p:nvCxnSpPr>
          <p:cNvPr id="16" name="Conector recto 15">
            <a:extLst>
              <a:ext uri="{FF2B5EF4-FFF2-40B4-BE49-F238E27FC236}">
                <a16:creationId xmlns:a16="http://schemas.microsoft.com/office/drawing/2014/main" id="{CA49B0E4-B805-4747-8D00-0B958D408763}"/>
              </a:ext>
            </a:extLst>
          </p:cNvPr>
          <p:cNvCxnSpPr>
            <a:cxnSpLocks/>
          </p:cNvCxnSpPr>
          <p:nvPr userDrawn="1"/>
        </p:nvCxnSpPr>
        <p:spPr>
          <a:xfrm>
            <a:off x="692209" y="6754640"/>
            <a:ext cx="11023524" cy="1"/>
          </a:xfrm>
          <a:prstGeom prst="line">
            <a:avLst/>
          </a:prstGeom>
          <a:ln w="9525" cap="flat" cmpd="sng" algn="ctr">
            <a:solidFill>
              <a:schemeClr val="accent3">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Google Shape;32;p12">
            <a:extLst>
              <a:ext uri="{FF2B5EF4-FFF2-40B4-BE49-F238E27FC236}">
                <a16:creationId xmlns:a16="http://schemas.microsoft.com/office/drawing/2014/main" id="{2CBD28C7-0A51-41F3-922E-5C5B392CFAE4}"/>
              </a:ext>
            </a:extLst>
          </p:cNvPr>
          <p:cNvSpPr txBox="1"/>
          <p:nvPr userDrawn="1"/>
        </p:nvSpPr>
        <p:spPr>
          <a:xfrm>
            <a:off x="941328" y="525863"/>
            <a:ext cx="3128501" cy="541005"/>
          </a:xfrm>
          <a:prstGeom prst="rect">
            <a:avLst/>
          </a:prstGeom>
          <a:noFill/>
          <a:ln>
            <a:noFill/>
          </a:ln>
        </p:spPr>
        <p:txBody>
          <a:bodyPr spcFirstLastPara="1" wrap="square" lIns="91425" tIns="45700" rIns="91425" bIns="45700" anchor="t" anchorCtr="0">
            <a:spAutoFit/>
          </a:bodyPr>
          <a:lstStyle/>
          <a:p>
            <a:pPr marL="0" marR="0" lvl="0" indent="0" algn="l" rtl="0">
              <a:lnSpc>
                <a:spcPct val="81250"/>
              </a:lnSpc>
              <a:spcBef>
                <a:spcPts val="0"/>
              </a:spcBef>
              <a:spcAft>
                <a:spcPts val="0"/>
              </a:spcAft>
              <a:buNone/>
            </a:pPr>
            <a:r>
              <a:rPr lang="es-ES" b="1" dirty="0">
                <a:solidFill>
                  <a:schemeClr val="bg2">
                    <a:lumMod val="50000"/>
                  </a:schemeClr>
                </a:solidFill>
                <a:latin typeface="Calibri"/>
                <a:ea typeface="Calibri"/>
                <a:cs typeface="Calibri"/>
                <a:sym typeface="Calibri"/>
              </a:rPr>
              <a:t>TNS AUTOMATIZACIÓN</a:t>
            </a:r>
          </a:p>
          <a:p>
            <a:pPr marL="0" marR="0" lvl="0" indent="0" algn="l" rtl="0">
              <a:lnSpc>
                <a:spcPct val="81250"/>
              </a:lnSpc>
              <a:spcBef>
                <a:spcPts val="0"/>
              </a:spcBef>
              <a:spcAft>
                <a:spcPts val="0"/>
              </a:spcAft>
              <a:buNone/>
            </a:pPr>
            <a:r>
              <a:rPr lang="es-ES" b="1" dirty="0">
                <a:solidFill>
                  <a:schemeClr val="bg2">
                    <a:lumMod val="50000"/>
                  </a:schemeClr>
                </a:solidFill>
                <a:latin typeface="Calibri"/>
                <a:ea typeface="Calibri"/>
                <a:cs typeface="Calibri"/>
                <a:sym typeface="Calibri"/>
              </a:rPr>
              <a:t>Y CONTROL INDUSTRIAL</a:t>
            </a:r>
          </a:p>
        </p:txBody>
      </p:sp>
    </p:spTree>
    <p:extLst>
      <p:ext uri="{BB962C8B-B14F-4D97-AF65-F5344CB8AC3E}">
        <p14:creationId xmlns:p14="http://schemas.microsoft.com/office/powerpoint/2010/main" val="387018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487985E1-B63C-455F-AEE7-62A0BD6E8AC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7" name="Marcador de texto 6">
            <a:extLst>
              <a:ext uri="{FF2B5EF4-FFF2-40B4-BE49-F238E27FC236}">
                <a16:creationId xmlns:a16="http://schemas.microsoft.com/office/drawing/2014/main" id="{06293C2A-CC26-45E2-8E3B-EACBAC4CE9EC}"/>
              </a:ext>
            </a:extLst>
          </p:cNvPr>
          <p:cNvSpPr>
            <a:spLocks noGrp="1"/>
          </p:cNvSpPr>
          <p:nvPr>
            <p:ph type="body" sz="quarter" idx="10" hasCustomPrompt="1"/>
          </p:nvPr>
        </p:nvSpPr>
        <p:spPr>
          <a:xfrm>
            <a:off x="844550" y="3814763"/>
            <a:ext cx="9611089" cy="914400"/>
          </a:xfrm>
          <a:prstGeom prst="rect">
            <a:avLst/>
          </a:prstGeom>
        </p:spPr>
        <p:txBody>
          <a:bodyPr/>
          <a:lstStyle>
            <a:lvl1pPr marL="0" indent="0">
              <a:buNone/>
              <a:defRPr sz="4400" b="1">
                <a:solidFill>
                  <a:schemeClr val="bg1"/>
                </a:solidFill>
              </a:defRPr>
            </a:lvl1pPr>
          </a:lstStyle>
          <a:p>
            <a:pPr lvl="0"/>
            <a:r>
              <a:rPr lang="es-ES" dirty="0"/>
              <a:t>Lámina para hacer intermedios y pausas</a:t>
            </a:r>
            <a:endParaRPr lang="es-CL" dirty="0"/>
          </a:p>
        </p:txBody>
      </p:sp>
      <p:sp>
        <p:nvSpPr>
          <p:cNvPr id="8" name="Marcador de texto 9">
            <a:extLst>
              <a:ext uri="{FF2B5EF4-FFF2-40B4-BE49-F238E27FC236}">
                <a16:creationId xmlns:a16="http://schemas.microsoft.com/office/drawing/2014/main" id="{9905EFF5-614C-4C6E-80DE-D3D118302378}"/>
              </a:ext>
            </a:extLst>
          </p:cNvPr>
          <p:cNvSpPr>
            <a:spLocks noGrp="1"/>
          </p:cNvSpPr>
          <p:nvPr>
            <p:ph type="body" sz="quarter" idx="11" hasCustomPrompt="1"/>
          </p:nvPr>
        </p:nvSpPr>
        <p:spPr>
          <a:xfrm>
            <a:off x="842052" y="4372874"/>
            <a:ext cx="9075738" cy="547687"/>
          </a:xfrm>
          <a:prstGeom prst="rect">
            <a:avLst/>
          </a:prstGeom>
        </p:spPr>
        <p:txBody>
          <a:bodyPr/>
          <a:lstStyle>
            <a:lvl1pPr marL="0" indent="0">
              <a:buNone/>
              <a:defRPr sz="2000">
                <a:solidFill>
                  <a:schemeClr val="bg1"/>
                </a:solidFill>
              </a:defRPr>
            </a:lvl1pPr>
            <a:lvl2pPr marL="457200" indent="0">
              <a:buNone/>
              <a:defRPr/>
            </a:lvl2pPr>
          </a:lstStyle>
          <a:p>
            <a:pPr lvl="0"/>
            <a:r>
              <a:rPr lang="es-ES" dirty="0"/>
              <a:t>escribir bajada  explicativa</a:t>
            </a:r>
          </a:p>
        </p:txBody>
      </p:sp>
    </p:spTree>
    <p:extLst>
      <p:ext uri="{BB962C8B-B14F-4D97-AF65-F5344CB8AC3E}">
        <p14:creationId xmlns:p14="http://schemas.microsoft.com/office/powerpoint/2010/main" val="350010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19" name="Rectángulo: esquinas superiores redondeadas 18">
            <a:extLst>
              <a:ext uri="{FF2B5EF4-FFF2-40B4-BE49-F238E27FC236}">
                <a16:creationId xmlns:a16="http://schemas.microsoft.com/office/drawing/2014/main" id="{DE6CACDF-0F5E-45A5-87E8-6EDD58B85F58}"/>
              </a:ext>
            </a:extLst>
          </p:cNvPr>
          <p:cNvSpPr/>
          <p:nvPr userDrawn="1"/>
        </p:nvSpPr>
        <p:spPr>
          <a:xfrm rot="10800000">
            <a:off x="4264701" y="100882"/>
            <a:ext cx="7759194" cy="727354"/>
          </a:xfrm>
          <a:prstGeom prst="round2SameRect">
            <a:avLst>
              <a:gd name="adj1" fmla="val 50000"/>
              <a:gd name="adj2" fmla="val 0"/>
            </a:avLst>
          </a:prstGeom>
          <a:solidFill>
            <a:srgbClr val="F94541"/>
          </a:solidFill>
          <a:ln w="381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solidFill>
                <a:srgbClr val="1EBAC6"/>
              </a:solidFill>
            </a:endParaRPr>
          </a:p>
        </p:txBody>
      </p:sp>
      <p:sp>
        <p:nvSpPr>
          <p:cNvPr id="5" name="Marcador de pie de página 4">
            <a:extLst>
              <a:ext uri="{FF2B5EF4-FFF2-40B4-BE49-F238E27FC236}">
                <a16:creationId xmlns:a16="http://schemas.microsoft.com/office/drawing/2014/main" id="{61F62CDF-3936-4905-BE66-0C00869F2C17}"/>
              </a:ext>
            </a:extLst>
          </p:cNvPr>
          <p:cNvSpPr>
            <a:spLocks noGrp="1"/>
          </p:cNvSpPr>
          <p:nvPr>
            <p:ph type="ftr" sz="quarter" idx="11"/>
          </p:nvPr>
        </p:nvSpPr>
        <p:spPr/>
        <p:txBody>
          <a:bodyPr/>
          <a:lstStyle/>
          <a:p>
            <a:r>
              <a:rPr lang="es-ES"/>
              <a:t>Recuerde: edite conservando el módulo, su número  y nombre</a:t>
            </a:r>
            <a:endParaRPr lang="es-CL"/>
          </a:p>
        </p:txBody>
      </p:sp>
      <p:sp>
        <p:nvSpPr>
          <p:cNvPr id="6" name="Marcador de número de diapositiva 5">
            <a:extLst>
              <a:ext uri="{FF2B5EF4-FFF2-40B4-BE49-F238E27FC236}">
                <a16:creationId xmlns:a16="http://schemas.microsoft.com/office/drawing/2014/main" id="{1B0F8AE6-8A15-4292-AED4-748635B570CA}"/>
              </a:ext>
            </a:extLst>
          </p:cNvPr>
          <p:cNvSpPr>
            <a:spLocks noGrp="1"/>
          </p:cNvSpPr>
          <p:nvPr>
            <p:ph type="sldNum" sz="quarter" idx="12"/>
          </p:nvPr>
        </p:nvSpPr>
        <p:spPr/>
        <p:txBody>
          <a:bodyPr/>
          <a:lstStyle/>
          <a:p>
            <a:fld id="{5599F717-CE4C-4848-B658-5853A42595AD}" type="slidenum">
              <a:rPr lang="es-CL" smtClean="0"/>
              <a:t>‹Nº›</a:t>
            </a:fld>
            <a:endParaRPr lang="es-CL"/>
          </a:p>
        </p:txBody>
      </p:sp>
      <p:sp>
        <p:nvSpPr>
          <p:cNvPr id="11" name="Marcador de texto 2">
            <a:extLst>
              <a:ext uri="{FF2B5EF4-FFF2-40B4-BE49-F238E27FC236}">
                <a16:creationId xmlns:a16="http://schemas.microsoft.com/office/drawing/2014/main" id="{8A0425C8-B64F-497B-AAC1-DF25A8D92038}"/>
              </a:ext>
            </a:extLst>
          </p:cNvPr>
          <p:cNvSpPr>
            <a:spLocks noGrp="1"/>
          </p:cNvSpPr>
          <p:nvPr>
            <p:ph type="body" sz="quarter" idx="13"/>
          </p:nvPr>
        </p:nvSpPr>
        <p:spPr>
          <a:xfrm>
            <a:off x="5589560" y="242467"/>
            <a:ext cx="5851525" cy="322263"/>
          </a:xfrm>
          <a:prstGeom prst="rect">
            <a:avLst/>
          </a:prstGeom>
        </p:spPr>
        <p:txBody>
          <a:bodyPr/>
          <a:lstStyle>
            <a:lvl1pPr marL="0" indent="0" algn="r">
              <a:buNone/>
              <a:defRPr b="1">
                <a:solidFill>
                  <a:schemeClr val="bg1"/>
                </a:solidFill>
              </a:defRPr>
            </a:lvl1pPr>
          </a:lstStyle>
          <a:p>
            <a:pPr lvl="0"/>
            <a:r>
              <a:rPr lang="es-ES" dirty="0"/>
              <a:t>Haga clic para modificar </a:t>
            </a:r>
            <a:endParaRPr lang="es-CL" dirty="0"/>
          </a:p>
        </p:txBody>
      </p:sp>
      <p:pic>
        <p:nvPicPr>
          <p:cNvPr id="13" name="Gráfico 12">
            <a:extLst>
              <a:ext uri="{FF2B5EF4-FFF2-40B4-BE49-F238E27FC236}">
                <a16:creationId xmlns:a16="http://schemas.microsoft.com/office/drawing/2014/main" id="{FFF6206F-FA38-426D-9618-1F6555BD203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410"/>
          <a:stretch/>
        </p:blipFill>
        <p:spPr>
          <a:xfrm>
            <a:off x="380326" y="-5300"/>
            <a:ext cx="476042" cy="1178250"/>
          </a:xfrm>
          <a:prstGeom prst="rect">
            <a:avLst/>
          </a:prstGeom>
        </p:spPr>
      </p:pic>
      <p:sp>
        <p:nvSpPr>
          <p:cNvPr id="14" name="Google Shape;31;p12">
            <a:extLst>
              <a:ext uri="{FF2B5EF4-FFF2-40B4-BE49-F238E27FC236}">
                <a16:creationId xmlns:a16="http://schemas.microsoft.com/office/drawing/2014/main" id="{E22B45CD-AB55-4E4E-AEFF-414EC01972A3}"/>
              </a:ext>
            </a:extLst>
          </p:cNvPr>
          <p:cNvSpPr txBox="1"/>
          <p:nvPr userDrawn="1"/>
        </p:nvSpPr>
        <p:spPr>
          <a:xfrm>
            <a:off x="941329" y="366220"/>
            <a:ext cx="1819569" cy="246181"/>
          </a:xfrm>
          <a:prstGeom prst="rect">
            <a:avLst/>
          </a:prstGeom>
          <a:noFill/>
          <a:ln>
            <a:noFill/>
          </a:ln>
        </p:spPr>
        <p:txBody>
          <a:bodyPr spcFirstLastPara="1" wrap="square" lIns="91425" tIns="45700" rIns="91425" bIns="45700" anchor="t" anchorCtr="0">
            <a:spAutoFit/>
          </a:bodyPr>
          <a:lstStyle/>
          <a:p>
            <a:pPr marL="0" marR="0" lvl="0" indent="0" algn="l" rtl="0">
              <a:lnSpc>
                <a:spcPts val="1200"/>
              </a:lnSpc>
              <a:spcBef>
                <a:spcPts val="0"/>
              </a:spcBef>
              <a:spcAft>
                <a:spcPts val="0"/>
              </a:spcAft>
              <a:buNone/>
            </a:pPr>
            <a:r>
              <a:rPr lang="es-ES" sz="1200" b="0" dirty="0">
                <a:solidFill>
                  <a:srgbClr val="797979"/>
                </a:solidFill>
                <a:latin typeface="Calibri"/>
                <a:ea typeface="Calibri"/>
                <a:cs typeface="Calibri"/>
                <a:sym typeface="Calibri"/>
              </a:rPr>
              <a:t>ÁREA TECNOLÓGICA</a:t>
            </a:r>
            <a:endParaRPr sz="1200" b="0" dirty="0">
              <a:solidFill>
                <a:srgbClr val="797979"/>
              </a:solidFill>
              <a:latin typeface="Calibri"/>
              <a:ea typeface="Calibri"/>
              <a:cs typeface="Calibri"/>
              <a:sym typeface="Calibri"/>
            </a:endParaRPr>
          </a:p>
        </p:txBody>
      </p:sp>
      <p:pic>
        <p:nvPicPr>
          <p:cNvPr id="20" name="Gráfico 19">
            <a:extLst>
              <a:ext uri="{FF2B5EF4-FFF2-40B4-BE49-F238E27FC236}">
                <a16:creationId xmlns:a16="http://schemas.microsoft.com/office/drawing/2014/main" id="{71BE8FC1-6ACF-41DA-B770-89ADF0710EF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198" t="17863"/>
          <a:stretch/>
        </p:blipFill>
        <p:spPr>
          <a:xfrm>
            <a:off x="316791" y="-5300"/>
            <a:ext cx="569854" cy="1183710"/>
          </a:xfrm>
          <a:prstGeom prst="rect">
            <a:avLst/>
          </a:prstGeom>
        </p:spPr>
      </p:pic>
      <p:sp>
        <p:nvSpPr>
          <p:cNvPr id="16" name="Marcador de pie de página 4">
            <a:extLst>
              <a:ext uri="{FF2B5EF4-FFF2-40B4-BE49-F238E27FC236}">
                <a16:creationId xmlns:a16="http://schemas.microsoft.com/office/drawing/2014/main" id="{803A72E6-D530-4EE2-AEB2-E61F38FB6053}"/>
              </a:ext>
            </a:extLst>
          </p:cNvPr>
          <p:cNvSpPr txBox="1">
            <a:spLocks/>
          </p:cNvSpPr>
          <p:nvPr userDrawn="1"/>
        </p:nvSpPr>
        <p:spPr>
          <a:xfrm>
            <a:off x="590022" y="6389516"/>
            <a:ext cx="4114800" cy="365125"/>
          </a:xfrm>
          <a:prstGeom prst="rect">
            <a:avLst/>
          </a:prstGeom>
        </p:spPr>
        <p:txBody>
          <a:bodyPr vert="horz" lIns="91440" tIns="45720" rIns="91440" bIns="45720" rtlCol="0" anchor="ctr"/>
          <a:lstStyle>
            <a:defPPr>
              <a:defRPr lang="es-ES"/>
            </a:defPPr>
            <a:lvl1pPr marL="0" algn="l" defTabSz="914400" rtl="0" eaLnBrk="1" latinLnBrk="0" hangingPunct="1">
              <a:defRPr sz="1400"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a:solidFill>
                  <a:schemeClr val="bg2">
                    <a:lumMod val="75000"/>
                  </a:schemeClr>
                </a:solidFill>
              </a:rPr>
              <a:t>CFT San Agustín</a:t>
            </a:r>
          </a:p>
        </p:txBody>
      </p:sp>
      <p:cxnSp>
        <p:nvCxnSpPr>
          <p:cNvPr id="17" name="Conector recto 16">
            <a:extLst>
              <a:ext uri="{FF2B5EF4-FFF2-40B4-BE49-F238E27FC236}">
                <a16:creationId xmlns:a16="http://schemas.microsoft.com/office/drawing/2014/main" id="{0BE8C8EE-1D25-46D6-979E-923B798430F5}"/>
              </a:ext>
            </a:extLst>
          </p:cNvPr>
          <p:cNvCxnSpPr>
            <a:cxnSpLocks/>
          </p:cNvCxnSpPr>
          <p:nvPr userDrawn="1"/>
        </p:nvCxnSpPr>
        <p:spPr>
          <a:xfrm>
            <a:off x="692209" y="6754640"/>
            <a:ext cx="11023524" cy="1"/>
          </a:xfrm>
          <a:prstGeom prst="line">
            <a:avLst/>
          </a:prstGeom>
          <a:ln w="9525" cap="flat" cmpd="sng" algn="ctr">
            <a:solidFill>
              <a:schemeClr val="accent3">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Google Shape;32;p12">
            <a:extLst>
              <a:ext uri="{FF2B5EF4-FFF2-40B4-BE49-F238E27FC236}">
                <a16:creationId xmlns:a16="http://schemas.microsoft.com/office/drawing/2014/main" id="{3153A30F-434E-46A1-8F0D-C3E314C3A157}"/>
              </a:ext>
            </a:extLst>
          </p:cNvPr>
          <p:cNvSpPr txBox="1"/>
          <p:nvPr userDrawn="1"/>
        </p:nvSpPr>
        <p:spPr>
          <a:xfrm>
            <a:off x="941328" y="525863"/>
            <a:ext cx="3128501" cy="541005"/>
          </a:xfrm>
          <a:prstGeom prst="rect">
            <a:avLst/>
          </a:prstGeom>
          <a:noFill/>
          <a:ln>
            <a:noFill/>
          </a:ln>
        </p:spPr>
        <p:txBody>
          <a:bodyPr spcFirstLastPara="1" wrap="square" lIns="91425" tIns="45700" rIns="91425" bIns="45700" anchor="t" anchorCtr="0">
            <a:spAutoFit/>
          </a:bodyPr>
          <a:lstStyle/>
          <a:p>
            <a:pPr marL="0" marR="0" lvl="0" indent="0" algn="l" rtl="0">
              <a:lnSpc>
                <a:spcPct val="81250"/>
              </a:lnSpc>
              <a:spcBef>
                <a:spcPts val="0"/>
              </a:spcBef>
              <a:spcAft>
                <a:spcPts val="0"/>
              </a:spcAft>
              <a:buNone/>
            </a:pPr>
            <a:r>
              <a:rPr lang="es-ES" b="1" dirty="0">
                <a:solidFill>
                  <a:schemeClr val="bg2">
                    <a:lumMod val="50000"/>
                  </a:schemeClr>
                </a:solidFill>
                <a:latin typeface="Calibri"/>
                <a:ea typeface="Calibri"/>
                <a:cs typeface="Calibri"/>
                <a:sym typeface="Calibri"/>
              </a:rPr>
              <a:t>TNS AUTOMATIZACIÓN</a:t>
            </a:r>
          </a:p>
          <a:p>
            <a:pPr marL="0" marR="0" lvl="0" indent="0" algn="l" rtl="0">
              <a:lnSpc>
                <a:spcPct val="81250"/>
              </a:lnSpc>
              <a:spcBef>
                <a:spcPts val="0"/>
              </a:spcBef>
              <a:spcAft>
                <a:spcPts val="0"/>
              </a:spcAft>
              <a:buNone/>
            </a:pPr>
            <a:r>
              <a:rPr lang="es-ES" b="1" dirty="0">
                <a:solidFill>
                  <a:schemeClr val="bg2">
                    <a:lumMod val="50000"/>
                  </a:schemeClr>
                </a:solidFill>
                <a:latin typeface="Calibri"/>
                <a:ea typeface="Calibri"/>
                <a:cs typeface="Calibri"/>
                <a:sym typeface="Calibri"/>
              </a:rPr>
              <a:t>Y CONTROL INDUSTRIAL</a:t>
            </a:r>
          </a:p>
        </p:txBody>
      </p:sp>
    </p:spTree>
    <p:extLst>
      <p:ext uri="{BB962C8B-B14F-4D97-AF65-F5344CB8AC3E}">
        <p14:creationId xmlns:p14="http://schemas.microsoft.com/office/powerpoint/2010/main" val="8990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3" name="Rectángulo: esquinas superiores redondeadas 22">
            <a:extLst>
              <a:ext uri="{FF2B5EF4-FFF2-40B4-BE49-F238E27FC236}">
                <a16:creationId xmlns:a16="http://schemas.microsoft.com/office/drawing/2014/main" id="{65109199-7A7B-48CD-919E-4DE521AFB6D4}"/>
              </a:ext>
            </a:extLst>
          </p:cNvPr>
          <p:cNvSpPr/>
          <p:nvPr userDrawn="1"/>
        </p:nvSpPr>
        <p:spPr>
          <a:xfrm rot="10800000">
            <a:off x="4264701" y="100882"/>
            <a:ext cx="7759194" cy="727354"/>
          </a:xfrm>
          <a:prstGeom prst="round2SameRect">
            <a:avLst>
              <a:gd name="adj1" fmla="val 50000"/>
              <a:gd name="adj2" fmla="val 0"/>
            </a:avLst>
          </a:prstGeom>
          <a:solidFill>
            <a:srgbClr val="F94541"/>
          </a:solidFill>
          <a:ln w="381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solidFill>
                <a:srgbClr val="1EBAC6"/>
              </a:solidFill>
            </a:endParaRPr>
          </a:p>
        </p:txBody>
      </p:sp>
      <p:sp>
        <p:nvSpPr>
          <p:cNvPr id="5" name="Marcador de pie de página 4">
            <a:extLst>
              <a:ext uri="{FF2B5EF4-FFF2-40B4-BE49-F238E27FC236}">
                <a16:creationId xmlns:a16="http://schemas.microsoft.com/office/drawing/2014/main" id="{61F62CDF-3936-4905-BE66-0C00869F2C17}"/>
              </a:ext>
            </a:extLst>
          </p:cNvPr>
          <p:cNvSpPr>
            <a:spLocks noGrp="1"/>
          </p:cNvSpPr>
          <p:nvPr>
            <p:ph type="ftr" sz="quarter" idx="11"/>
          </p:nvPr>
        </p:nvSpPr>
        <p:spPr/>
        <p:txBody>
          <a:bodyPr/>
          <a:lstStyle/>
          <a:p>
            <a:r>
              <a:rPr lang="es-ES"/>
              <a:t>Recuerde: edite conservando el módulo, su número  y nombre</a:t>
            </a:r>
            <a:endParaRPr lang="es-CL" dirty="0"/>
          </a:p>
        </p:txBody>
      </p:sp>
      <p:sp>
        <p:nvSpPr>
          <p:cNvPr id="6" name="Marcador de número de diapositiva 5">
            <a:extLst>
              <a:ext uri="{FF2B5EF4-FFF2-40B4-BE49-F238E27FC236}">
                <a16:creationId xmlns:a16="http://schemas.microsoft.com/office/drawing/2014/main" id="{1B0F8AE6-8A15-4292-AED4-748635B570CA}"/>
              </a:ext>
            </a:extLst>
          </p:cNvPr>
          <p:cNvSpPr>
            <a:spLocks noGrp="1"/>
          </p:cNvSpPr>
          <p:nvPr>
            <p:ph type="sldNum" sz="quarter" idx="12"/>
          </p:nvPr>
        </p:nvSpPr>
        <p:spPr/>
        <p:txBody>
          <a:bodyPr/>
          <a:lstStyle/>
          <a:p>
            <a:fld id="{5599F717-CE4C-4848-B658-5853A42595AD}" type="slidenum">
              <a:rPr lang="es-CL" smtClean="0"/>
              <a:t>‹Nº›</a:t>
            </a:fld>
            <a:endParaRPr lang="es-CL"/>
          </a:p>
        </p:txBody>
      </p:sp>
      <p:sp>
        <p:nvSpPr>
          <p:cNvPr id="11" name="Marcador de texto 2">
            <a:extLst>
              <a:ext uri="{FF2B5EF4-FFF2-40B4-BE49-F238E27FC236}">
                <a16:creationId xmlns:a16="http://schemas.microsoft.com/office/drawing/2014/main" id="{8A0425C8-B64F-497B-AAC1-DF25A8D92038}"/>
              </a:ext>
            </a:extLst>
          </p:cNvPr>
          <p:cNvSpPr>
            <a:spLocks noGrp="1"/>
          </p:cNvSpPr>
          <p:nvPr>
            <p:ph type="body" sz="quarter" idx="13"/>
          </p:nvPr>
        </p:nvSpPr>
        <p:spPr>
          <a:xfrm>
            <a:off x="5589560" y="242467"/>
            <a:ext cx="5851525" cy="322263"/>
          </a:xfrm>
          <a:prstGeom prst="rect">
            <a:avLst/>
          </a:prstGeom>
        </p:spPr>
        <p:txBody>
          <a:bodyPr/>
          <a:lstStyle>
            <a:lvl1pPr marL="0" indent="0" algn="r">
              <a:buNone/>
              <a:defRPr b="1">
                <a:solidFill>
                  <a:schemeClr val="bg1"/>
                </a:solidFill>
              </a:defRPr>
            </a:lvl1pPr>
          </a:lstStyle>
          <a:p>
            <a:pPr lvl="0"/>
            <a:r>
              <a:rPr lang="es-ES" dirty="0"/>
              <a:t>Haga clic para modificar </a:t>
            </a:r>
            <a:endParaRPr lang="es-CL" dirty="0"/>
          </a:p>
        </p:txBody>
      </p:sp>
      <p:pic>
        <p:nvPicPr>
          <p:cNvPr id="9" name="Gráfico 8">
            <a:extLst>
              <a:ext uri="{FF2B5EF4-FFF2-40B4-BE49-F238E27FC236}">
                <a16:creationId xmlns:a16="http://schemas.microsoft.com/office/drawing/2014/main" id="{3E20F7B0-A65A-4A32-AF5E-C33B0A2625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410"/>
          <a:stretch/>
        </p:blipFill>
        <p:spPr>
          <a:xfrm>
            <a:off x="380326" y="-5300"/>
            <a:ext cx="476042" cy="1178250"/>
          </a:xfrm>
          <a:prstGeom prst="rect">
            <a:avLst/>
          </a:prstGeom>
        </p:spPr>
      </p:pic>
      <p:sp>
        <p:nvSpPr>
          <p:cNvPr id="16" name="Google Shape;31;p12">
            <a:extLst>
              <a:ext uri="{FF2B5EF4-FFF2-40B4-BE49-F238E27FC236}">
                <a16:creationId xmlns:a16="http://schemas.microsoft.com/office/drawing/2014/main" id="{D1D5E356-5A04-46BF-8789-C457EEA828DB}"/>
              </a:ext>
            </a:extLst>
          </p:cNvPr>
          <p:cNvSpPr txBox="1"/>
          <p:nvPr userDrawn="1"/>
        </p:nvSpPr>
        <p:spPr>
          <a:xfrm>
            <a:off x="941329" y="366220"/>
            <a:ext cx="1819569" cy="246181"/>
          </a:xfrm>
          <a:prstGeom prst="rect">
            <a:avLst/>
          </a:prstGeom>
          <a:noFill/>
          <a:ln>
            <a:noFill/>
          </a:ln>
        </p:spPr>
        <p:txBody>
          <a:bodyPr spcFirstLastPara="1" wrap="square" lIns="91425" tIns="45700" rIns="91425" bIns="45700" anchor="t" anchorCtr="0">
            <a:spAutoFit/>
          </a:bodyPr>
          <a:lstStyle/>
          <a:p>
            <a:pPr marL="0" marR="0" lvl="0" indent="0" algn="l" rtl="0">
              <a:lnSpc>
                <a:spcPts val="1200"/>
              </a:lnSpc>
              <a:spcBef>
                <a:spcPts val="0"/>
              </a:spcBef>
              <a:spcAft>
                <a:spcPts val="0"/>
              </a:spcAft>
              <a:buNone/>
            </a:pPr>
            <a:r>
              <a:rPr lang="es-ES" sz="1200" b="0" dirty="0">
                <a:solidFill>
                  <a:srgbClr val="797979"/>
                </a:solidFill>
                <a:latin typeface="Calibri"/>
                <a:ea typeface="Calibri"/>
                <a:cs typeface="Calibri"/>
                <a:sym typeface="Calibri"/>
              </a:rPr>
              <a:t>ÁREA TECNOLÓGICA</a:t>
            </a:r>
            <a:endParaRPr sz="1200" b="0" dirty="0">
              <a:solidFill>
                <a:srgbClr val="797979"/>
              </a:solidFill>
              <a:latin typeface="Calibri"/>
              <a:ea typeface="Calibri"/>
              <a:cs typeface="Calibri"/>
              <a:sym typeface="Calibri"/>
            </a:endParaRPr>
          </a:p>
        </p:txBody>
      </p:sp>
      <p:pic>
        <p:nvPicPr>
          <p:cNvPr id="18" name="Gráfico 17">
            <a:extLst>
              <a:ext uri="{FF2B5EF4-FFF2-40B4-BE49-F238E27FC236}">
                <a16:creationId xmlns:a16="http://schemas.microsoft.com/office/drawing/2014/main" id="{62891727-A773-4449-859A-89A827EC70B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198" t="17863"/>
          <a:stretch/>
        </p:blipFill>
        <p:spPr>
          <a:xfrm>
            <a:off x="316791" y="-5300"/>
            <a:ext cx="569854" cy="1183710"/>
          </a:xfrm>
          <a:prstGeom prst="rect">
            <a:avLst/>
          </a:prstGeom>
        </p:spPr>
      </p:pic>
      <p:sp>
        <p:nvSpPr>
          <p:cNvPr id="19" name="Marcador de pie de página 4">
            <a:extLst>
              <a:ext uri="{FF2B5EF4-FFF2-40B4-BE49-F238E27FC236}">
                <a16:creationId xmlns:a16="http://schemas.microsoft.com/office/drawing/2014/main" id="{DC3ED1B7-8038-4A97-A053-6E56D6390280}"/>
              </a:ext>
            </a:extLst>
          </p:cNvPr>
          <p:cNvSpPr txBox="1">
            <a:spLocks/>
          </p:cNvSpPr>
          <p:nvPr userDrawn="1"/>
        </p:nvSpPr>
        <p:spPr>
          <a:xfrm>
            <a:off x="590022" y="6389516"/>
            <a:ext cx="4114800" cy="365125"/>
          </a:xfrm>
          <a:prstGeom prst="rect">
            <a:avLst/>
          </a:prstGeom>
        </p:spPr>
        <p:txBody>
          <a:bodyPr vert="horz" lIns="91440" tIns="45720" rIns="91440" bIns="45720" rtlCol="0" anchor="ctr"/>
          <a:lstStyle>
            <a:defPPr>
              <a:defRPr lang="es-ES"/>
            </a:defPPr>
            <a:lvl1pPr marL="0" algn="l" defTabSz="914400" rtl="0" eaLnBrk="1" latinLnBrk="0" hangingPunct="1">
              <a:defRPr sz="1400"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a:solidFill>
                  <a:schemeClr val="bg2">
                    <a:lumMod val="75000"/>
                  </a:schemeClr>
                </a:solidFill>
              </a:rPr>
              <a:t>CFT San Agustín</a:t>
            </a:r>
          </a:p>
        </p:txBody>
      </p:sp>
      <p:cxnSp>
        <p:nvCxnSpPr>
          <p:cNvPr id="20" name="Conector recto 19">
            <a:extLst>
              <a:ext uri="{FF2B5EF4-FFF2-40B4-BE49-F238E27FC236}">
                <a16:creationId xmlns:a16="http://schemas.microsoft.com/office/drawing/2014/main" id="{62230303-7FD4-437D-9F46-7BB38856F1B5}"/>
              </a:ext>
            </a:extLst>
          </p:cNvPr>
          <p:cNvCxnSpPr>
            <a:cxnSpLocks/>
          </p:cNvCxnSpPr>
          <p:nvPr userDrawn="1"/>
        </p:nvCxnSpPr>
        <p:spPr>
          <a:xfrm>
            <a:off x="692209" y="6754640"/>
            <a:ext cx="11023524" cy="1"/>
          </a:xfrm>
          <a:prstGeom prst="line">
            <a:avLst/>
          </a:prstGeom>
          <a:ln w="9525" cap="flat" cmpd="sng" algn="ctr">
            <a:solidFill>
              <a:schemeClr val="accent3">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Rectángulo: esquinas diagonales redondeadas 20">
            <a:extLst>
              <a:ext uri="{FF2B5EF4-FFF2-40B4-BE49-F238E27FC236}">
                <a16:creationId xmlns:a16="http://schemas.microsoft.com/office/drawing/2014/main" id="{2D8EFDEB-5086-4FCA-B516-06EFF33EA1C8}"/>
              </a:ext>
            </a:extLst>
          </p:cNvPr>
          <p:cNvSpPr/>
          <p:nvPr userDrawn="1"/>
        </p:nvSpPr>
        <p:spPr>
          <a:xfrm>
            <a:off x="6188734" y="1453183"/>
            <a:ext cx="4943610" cy="4936331"/>
          </a:xfrm>
          <a:prstGeom prst="round2DiagRect">
            <a:avLst>
              <a:gd name="adj1" fmla="val 0"/>
              <a:gd name="adj2" fmla="val 1453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ángulo: esquinas diagonales redondeadas 21">
            <a:extLst>
              <a:ext uri="{FF2B5EF4-FFF2-40B4-BE49-F238E27FC236}">
                <a16:creationId xmlns:a16="http://schemas.microsoft.com/office/drawing/2014/main" id="{264077A9-B726-42E6-BD29-E301C5E69606}"/>
              </a:ext>
            </a:extLst>
          </p:cNvPr>
          <p:cNvSpPr/>
          <p:nvPr userDrawn="1"/>
        </p:nvSpPr>
        <p:spPr>
          <a:xfrm>
            <a:off x="716756" y="1453183"/>
            <a:ext cx="4943610" cy="4936331"/>
          </a:xfrm>
          <a:prstGeom prst="round2DiagRect">
            <a:avLst>
              <a:gd name="adj1" fmla="val 0"/>
              <a:gd name="adj2" fmla="val 1453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Marcador de texto 2">
            <a:extLst>
              <a:ext uri="{FF2B5EF4-FFF2-40B4-BE49-F238E27FC236}">
                <a16:creationId xmlns:a16="http://schemas.microsoft.com/office/drawing/2014/main" id="{47D6A095-9DF7-42B2-8381-2C353D023B34}"/>
              </a:ext>
            </a:extLst>
          </p:cNvPr>
          <p:cNvSpPr>
            <a:spLocks noGrp="1"/>
          </p:cNvSpPr>
          <p:nvPr>
            <p:ph type="body" sz="quarter" idx="14"/>
          </p:nvPr>
        </p:nvSpPr>
        <p:spPr>
          <a:xfrm>
            <a:off x="1059656" y="2400119"/>
            <a:ext cx="4191000" cy="3322688"/>
          </a:xfrm>
          <a:prstGeom prst="rect">
            <a:avLst/>
          </a:prstGeo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25" name="Marcador de texto 2">
            <a:extLst>
              <a:ext uri="{FF2B5EF4-FFF2-40B4-BE49-F238E27FC236}">
                <a16:creationId xmlns:a16="http://schemas.microsoft.com/office/drawing/2014/main" id="{A586CB0D-ABF6-44E9-9D1B-D32A8F1C5113}"/>
              </a:ext>
            </a:extLst>
          </p:cNvPr>
          <p:cNvSpPr>
            <a:spLocks noGrp="1"/>
          </p:cNvSpPr>
          <p:nvPr>
            <p:ph type="body" sz="quarter" idx="15"/>
          </p:nvPr>
        </p:nvSpPr>
        <p:spPr>
          <a:xfrm>
            <a:off x="6565039" y="2400119"/>
            <a:ext cx="4191000" cy="3322688"/>
          </a:xfrm>
          <a:prstGeom prst="rect">
            <a:avLst/>
          </a:prstGeo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
        <p:nvSpPr>
          <p:cNvPr id="26" name="Marcador de texto 7">
            <a:extLst>
              <a:ext uri="{FF2B5EF4-FFF2-40B4-BE49-F238E27FC236}">
                <a16:creationId xmlns:a16="http://schemas.microsoft.com/office/drawing/2014/main" id="{49C8800A-78E5-4E9C-BD31-AF29EC5FB635}"/>
              </a:ext>
            </a:extLst>
          </p:cNvPr>
          <p:cNvSpPr>
            <a:spLocks noGrp="1"/>
          </p:cNvSpPr>
          <p:nvPr>
            <p:ph type="body" sz="quarter" idx="16" hasCustomPrompt="1"/>
          </p:nvPr>
        </p:nvSpPr>
        <p:spPr>
          <a:xfrm>
            <a:off x="838200" y="1629921"/>
            <a:ext cx="5257800" cy="489965"/>
          </a:xfrm>
          <a:prstGeom prst="rect">
            <a:avLst/>
          </a:prstGeom>
        </p:spPr>
        <p:txBody>
          <a:bodyPr/>
          <a:lstStyle>
            <a:lvl1pPr marL="0" indent="0">
              <a:buNone/>
              <a:defRPr sz="3200" b="1"/>
            </a:lvl1pPr>
            <a:lvl5pPr>
              <a:defRPr/>
            </a:lvl5pPr>
          </a:lstStyle>
          <a:p>
            <a:pPr lvl="0"/>
            <a:r>
              <a:rPr lang="es-ES" dirty="0"/>
              <a:t>Título</a:t>
            </a:r>
          </a:p>
        </p:txBody>
      </p:sp>
      <p:sp>
        <p:nvSpPr>
          <p:cNvPr id="27" name="Marcador de texto 7">
            <a:extLst>
              <a:ext uri="{FF2B5EF4-FFF2-40B4-BE49-F238E27FC236}">
                <a16:creationId xmlns:a16="http://schemas.microsoft.com/office/drawing/2014/main" id="{F07563FF-FDD2-49F6-A343-521EBAC2766D}"/>
              </a:ext>
            </a:extLst>
          </p:cNvPr>
          <p:cNvSpPr>
            <a:spLocks noGrp="1"/>
          </p:cNvSpPr>
          <p:nvPr>
            <p:ph type="body" sz="quarter" idx="17" hasCustomPrompt="1"/>
          </p:nvPr>
        </p:nvSpPr>
        <p:spPr>
          <a:xfrm>
            <a:off x="6457932" y="1626969"/>
            <a:ext cx="5257800" cy="489965"/>
          </a:xfrm>
          <a:prstGeom prst="rect">
            <a:avLst/>
          </a:prstGeom>
        </p:spPr>
        <p:txBody>
          <a:bodyPr/>
          <a:lstStyle>
            <a:lvl1pPr marL="0" indent="0">
              <a:buNone/>
              <a:defRPr sz="3200" b="1"/>
            </a:lvl1pPr>
            <a:lvl5pPr>
              <a:defRPr/>
            </a:lvl5pPr>
          </a:lstStyle>
          <a:p>
            <a:pPr lvl="0"/>
            <a:r>
              <a:rPr lang="es-ES" dirty="0"/>
              <a:t>Título</a:t>
            </a:r>
          </a:p>
        </p:txBody>
      </p:sp>
      <p:sp>
        <p:nvSpPr>
          <p:cNvPr id="28" name="Google Shape;32;p12">
            <a:extLst>
              <a:ext uri="{FF2B5EF4-FFF2-40B4-BE49-F238E27FC236}">
                <a16:creationId xmlns:a16="http://schemas.microsoft.com/office/drawing/2014/main" id="{3E9382A4-1821-4A4E-9697-DD031D4D6A04}"/>
              </a:ext>
            </a:extLst>
          </p:cNvPr>
          <p:cNvSpPr txBox="1"/>
          <p:nvPr userDrawn="1"/>
        </p:nvSpPr>
        <p:spPr>
          <a:xfrm>
            <a:off x="941328" y="525863"/>
            <a:ext cx="3128501" cy="541005"/>
          </a:xfrm>
          <a:prstGeom prst="rect">
            <a:avLst/>
          </a:prstGeom>
          <a:noFill/>
          <a:ln>
            <a:noFill/>
          </a:ln>
        </p:spPr>
        <p:txBody>
          <a:bodyPr spcFirstLastPara="1" wrap="square" lIns="91425" tIns="45700" rIns="91425" bIns="45700" anchor="t" anchorCtr="0">
            <a:spAutoFit/>
          </a:bodyPr>
          <a:lstStyle/>
          <a:p>
            <a:pPr marL="0" marR="0" lvl="0" indent="0" algn="l" rtl="0">
              <a:lnSpc>
                <a:spcPct val="81250"/>
              </a:lnSpc>
              <a:spcBef>
                <a:spcPts val="0"/>
              </a:spcBef>
              <a:spcAft>
                <a:spcPts val="0"/>
              </a:spcAft>
              <a:buNone/>
            </a:pPr>
            <a:r>
              <a:rPr lang="es-ES" b="1" dirty="0">
                <a:solidFill>
                  <a:schemeClr val="bg2">
                    <a:lumMod val="50000"/>
                  </a:schemeClr>
                </a:solidFill>
                <a:latin typeface="Calibri"/>
                <a:ea typeface="Calibri"/>
                <a:cs typeface="Calibri"/>
                <a:sym typeface="Calibri"/>
              </a:rPr>
              <a:t>TNS AUTOMATIZACIÓN</a:t>
            </a:r>
          </a:p>
          <a:p>
            <a:pPr marL="0" marR="0" lvl="0" indent="0" algn="l" rtl="0">
              <a:lnSpc>
                <a:spcPct val="81250"/>
              </a:lnSpc>
              <a:spcBef>
                <a:spcPts val="0"/>
              </a:spcBef>
              <a:spcAft>
                <a:spcPts val="0"/>
              </a:spcAft>
              <a:buNone/>
            </a:pPr>
            <a:r>
              <a:rPr lang="es-ES" b="1" dirty="0">
                <a:solidFill>
                  <a:schemeClr val="bg2">
                    <a:lumMod val="50000"/>
                  </a:schemeClr>
                </a:solidFill>
                <a:latin typeface="Calibri"/>
                <a:ea typeface="Calibri"/>
                <a:cs typeface="Calibri"/>
                <a:sym typeface="Calibri"/>
              </a:rPr>
              <a:t>Y CONTROL INDUSTRIAL</a:t>
            </a:r>
          </a:p>
        </p:txBody>
      </p:sp>
    </p:spTree>
    <p:extLst>
      <p:ext uri="{BB962C8B-B14F-4D97-AF65-F5344CB8AC3E}">
        <p14:creationId xmlns:p14="http://schemas.microsoft.com/office/powerpoint/2010/main" val="188344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0" name="Rectángulo: esquinas superiores redondeadas 19">
            <a:extLst>
              <a:ext uri="{FF2B5EF4-FFF2-40B4-BE49-F238E27FC236}">
                <a16:creationId xmlns:a16="http://schemas.microsoft.com/office/drawing/2014/main" id="{B42925D6-7973-4EB0-B7A4-187A51E05B9D}"/>
              </a:ext>
            </a:extLst>
          </p:cNvPr>
          <p:cNvSpPr/>
          <p:nvPr userDrawn="1"/>
        </p:nvSpPr>
        <p:spPr>
          <a:xfrm rot="10800000">
            <a:off x="4264701" y="100882"/>
            <a:ext cx="7759194" cy="727354"/>
          </a:xfrm>
          <a:prstGeom prst="round2SameRect">
            <a:avLst>
              <a:gd name="adj1" fmla="val 50000"/>
              <a:gd name="adj2" fmla="val 0"/>
            </a:avLst>
          </a:prstGeom>
          <a:solidFill>
            <a:srgbClr val="F94541"/>
          </a:solidFill>
          <a:ln w="38100">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L">
              <a:solidFill>
                <a:srgbClr val="1EBAC6"/>
              </a:solidFill>
            </a:endParaRPr>
          </a:p>
        </p:txBody>
      </p:sp>
      <p:sp>
        <p:nvSpPr>
          <p:cNvPr id="6" name="Marcador de pie de página 5">
            <a:extLst>
              <a:ext uri="{FF2B5EF4-FFF2-40B4-BE49-F238E27FC236}">
                <a16:creationId xmlns:a16="http://schemas.microsoft.com/office/drawing/2014/main" id="{E02C23C4-5AC4-475F-9B7C-6845D7DBBB7A}"/>
              </a:ext>
            </a:extLst>
          </p:cNvPr>
          <p:cNvSpPr>
            <a:spLocks noGrp="1"/>
          </p:cNvSpPr>
          <p:nvPr>
            <p:ph type="ftr" sz="quarter" idx="11"/>
          </p:nvPr>
        </p:nvSpPr>
        <p:spPr/>
        <p:txBody>
          <a:bodyPr/>
          <a:lstStyle/>
          <a:p>
            <a:r>
              <a:rPr lang="es-ES"/>
              <a:t>Recuerde: edite conservando el módulo, su número  y nombre</a:t>
            </a:r>
            <a:endParaRPr lang="es-CL"/>
          </a:p>
        </p:txBody>
      </p:sp>
      <p:sp>
        <p:nvSpPr>
          <p:cNvPr id="7" name="Marcador de número de diapositiva 6">
            <a:extLst>
              <a:ext uri="{FF2B5EF4-FFF2-40B4-BE49-F238E27FC236}">
                <a16:creationId xmlns:a16="http://schemas.microsoft.com/office/drawing/2014/main" id="{D6C79850-9C5C-4D1F-A759-186B03CC5BCD}"/>
              </a:ext>
            </a:extLst>
          </p:cNvPr>
          <p:cNvSpPr>
            <a:spLocks noGrp="1"/>
          </p:cNvSpPr>
          <p:nvPr>
            <p:ph type="sldNum" sz="quarter" idx="12"/>
          </p:nvPr>
        </p:nvSpPr>
        <p:spPr/>
        <p:txBody>
          <a:bodyPr/>
          <a:lstStyle/>
          <a:p>
            <a:fld id="{5599F717-CE4C-4848-B658-5853A42595AD}" type="slidenum">
              <a:rPr lang="es-CL" smtClean="0"/>
              <a:t>‹Nº›</a:t>
            </a:fld>
            <a:endParaRPr lang="es-CL"/>
          </a:p>
        </p:txBody>
      </p:sp>
      <p:sp>
        <p:nvSpPr>
          <p:cNvPr id="12" name="Marcador de texto 2">
            <a:extLst>
              <a:ext uri="{FF2B5EF4-FFF2-40B4-BE49-F238E27FC236}">
                <a16:creationId xmlns:a16="http://schemas.microsoft.com/office/drawing/2014/main" id="{6F4B9175-1923-4314-8B8C-57730AAC5EBB}"/>
              </a:ext>
            </a:extLst>
          </p:cNvPr>
          <p:cNvSpPr>
            <a:spLocks noGrp="1"/>
          </p:cNvSpPr>
          <p:nvPr>
            <p:ph type="body" sz="quarter" idx="13"/>
          </p:nvPr>
        </p:nvSpPr>
        <p:spPr>
          <a:xfrm>
            <a:off x="5589560" y="242467"/>
            <a:ext cx="5851525" cy="322263"/>
          </a:xfrm>
          <a:prstGeom prst="rect">
            <a:avLst/>
          </a:prstGeom>
        </p:spPr>
        <p:txBody>
          <a:bodyPr/>
          <a:lstStyle>
            <a:lvl1pPr marL="0" indent="0" algn="r">
              <a:buNone/>
              <a:defRPr b="1">
                <a:solidFill>
                  <a:schemeClr val="bg1"/>
                </a:solidFill>
              </a:defRPr>
            </a:lvl1pPr>
          </a:lstStyle>
          <a:p>
            <a:pPr lvl="0"/>
            <a:r>
              <a:rPr lang="es-ES" dirty="0"/>
              <a:t>Haga clic para modificar </a:t>
            </a:r>
            <a:endParaRPr lang="es-CL" dirty="0"/>
          </a:p>
        </p:txBody>
      </p:sp>
      <p:sp>
        <p:nvSpPr>
          <p:cNvPr id="13" name="Google Shape;27;p12">
            <a:extLst>
              <a:ext uri="{FF2B5EF4-FFF2-40B4-BE49-F238E27FC236}">
                <a16:creationId xmlns:a16="http://schemas.microsoft.com/office/drawing/2014/main" id="{9CD842BF-DD73-45A6-8EDA-A12E328A9BC3}"/>
              </a:ext>
            </a:extLst>
          </p:cNvPr>
          <p:cNvSpPr/>
          <p:nvPr userDrawn="1"/>
        </p:nvSpPr>
        <p:spPr>
          <a:xfrm>
            <a:off x="534381" y="1250847"/>
            <a:ext cx="10845366" cy="5011407"/>
          </a:xfrm>
          <a:prstGeom prst="round2DiagRect">
            <a:avLst>
              <a:gd name="adj1" fmla="val 0"/>
              <a:gd name="adj2" fmla="val 12928"/>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Marcador de texto 2">
            <a:extLst>
              <a:ext uri="{FF2B5EF4-FFF2-40B4-BE49-F238E27FC236}">
                <a16:creationId xmlns:a16="http://schemas.microsoft.com/office/drawing/2014/main" id="{5CDE6F24-4152-4B77-B81C-115BED71C4B5}"/>
              </a:ext>
            </a:extLst>
          </p:cNvPr>
          <p:cNvSpPr>
            <a:spLocks noGrp="1"/>
          </p:cNvSpPr>
          <p:nvPr>
            <p:ph type="body" sz="quarter" idx="14"/>
          </p:nvPr>
        </p:nvSpPr>
        <p:spPr>
          <a:xfrm>
            <a:off x="1077913" y="1935163"/>
            <a:ext cx="5515768" cy="3959225"/>
          </a:xfrm>
          <a:prstGeom prst="rect">
            <a:avLst/>
          </a:prstGeo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pic>
        <p:nvPicPr>
          <p:cNvPr id="15" name="Gráfico 14">
            <a:extLst>
              <a:ext uri="{FF2B5EF4-FFF2-40B4-BE49-F238E27FC236}">
                <a16:creationId xmlns:a16="http://schemas.microsoft.com/office/drawing/2014/main" id="{52818E0B-5520-4F1A-B261-0573F5FD2C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410"/>
          <a:stretch/>
        </p:blipFill>
        <p:spPr>
          <a:xfrm>
            <a:off x="380326" y="-5300"/>
            <a:ext cx="476042" cy="1178250"/>
          </a:xfrm>
          <a:prstGeom prst="rect">
            <a:avLst/>
          </a:prstGeom>
        </p:spPr>
      </p:pic>
      <p:sp>
        <p:nvSpPr>
          <p:cNvPr id="14" name="Google Shape;31;p12">
            <a:extLst>
              <a:ext uri="{FF2B5EF4-FFF2-40B4-BE49-F238E27FC236}">
                <a16:creationId xmlns:a16="http://schemas.microsoft.com/office/drawing/2014/main" id="{2D28980C-5AEF-48C9-B921-3A34B98E3D58}"/>
              </a:ext>
            </a:extLst>
          </p:cNvPr>
          <p:cNvSpPr txBox="1"/>
          <p:nvPr userDrawn="1"/>
        </p:nvSpPr>
        <p:spPr>
          <a:xfrm>
            <a:off x="941329" y="366220"/>
            <a:ext cx="1819569" cy="246181"/>
          </a:xfrm>
          <a:prstGeom prst="rect">
            <a:avLst/>
          </a:prstGeom>
          <a:noFill/>
          <a:ln>
            <a:noFill/>
          </a:ln>
        </p:spPr>
        <p:txBody>
          <a:bodyPr spcFirstLastPara="1" wrap="square" lIns="91425" tIns="45700" rIns="91425" bIns="45700" anchor="t" anchorCtr="0">
            <a:spAutoFit/>
          </a:bodyPr>
          <a:lstStyle/>
          <a:p>
            <a:pPr marL="0" marR="0" lvl="0" indent="0" algn="l" rtl="0">
              <a:lnSpc>
                <a:spcPts val="1200"/>
              </a:lnSpc>
              <a:spcBef>
                <a:spcPts val="0"/>
              </a:spcBef>
              <a:spcAft>
                <a:spcPts val="0"/>
              </a:spcAft>
              <a:buNone/>
            </a:pPr>
            <a:r>
              <a:rPr lang="es-ES" sz="1200" b="0" dirty="0">
                <a:solidFill>
                  <a:srgbClr val="797979"/>
                </a:solidFill>
                <a:latin typeface="Calibri"/>
                <a:ea typeface="Calibri"/>
                <a:cs typeface="Calibri"/>
                <a:sym typeface="Calibri"/>
              </a:rPr>
              <a:t>ÁREA TECNOLÓGICA</a:t>
            </a:r>
            <a:endParaRPr sz="1200" b="0" dirty="0">
              <a:solidFill>
                <a:srgbClr val="797979"/>
              </a:solidFill>
              <a:latin typeface="Calibri"/>
              <a:ea typeface="Calibri"/>
              <a:cs typeface="Calibri"/>
              <a:sym typeface="Calibri"/>
            </a:endParaRPr>
          </a:p>
        </p:txBody>
      </p:sp>
      <p:pic>
        <p:nvPicPr>
          <p:cNvPr id="21" name="Gráfico 20">
            <a:extLst>
              <a:ext uri="{FF2B5EF4-FFF2-40B4-BE49-F238E27FC236}">
                <a16:creationId xmlns:a16="http://schemas.microsoft.com/office/drawing/2014/main" id="{6CB88844-ED77-4B43-B6B9-D699A4BC80D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198" t="17863"/>
          <a:stretch/>
        </p:blipFill>
        <p:spPr>
          <a:xfrm>
            <a:off x="316791" y="-5300"/>
            <a:ext cx="569854" cy="1183710"/>
          </a:xfrm>
          <a:prstGeom prst="rect">
            <a:avLst/>
          </a:prstGeom>
        </p:spPr>
      </p:pic>
      <p:sp>
        <p:nvSpPr>
          <p:cNvPr id="17" name="Marcador de pie de página 4">
            <a:extLst>
              <a:ext uri="{FF2B5EF4-FFF2-40B4-BE49-F238E27FC236}">
                <a16:creationId xmlns:a16="http://schemas.microsoft.com/office/drawing/2014/main" id="{97D538F5-ED08-4F4F-A720-4B5EFED5B182}"/>
              </a:ext>
            </a:extLst>
          </p:cNvPr>
          <p:cNvSpPr txBox="1">
            <a:spLocks/>
          </p:cNvSpPr>
          <p:nvPr userDrawn="1"/>
        </p:nvSpPr>
        <p:spPr>
          <a:xfrm>
            <a:off x="590022" y="6389516"/>
            <a:ext cx="4114800" cy="365125"/>
          </a:xfrm>
          <a:prstGeom prst="rect">
            <a:avLst/>
          </a:prstGeom>
        </p:spPr>
        <p:txBody>
          <a:bodyPr vert="horz" lIns="91440" tIns="45720" rIns="91440" bIns="45720" rtlCol="0" anchor="ctr"/>
          <a:lstStyle>
            <a:defPPr>
              <a:defRPr lang="es-ES"/>
            </a:defPPr>
            <a:lvl1pPr marL="0" algn="l" defTabSz="914400" rtl="0" eaLnBrk="1" latinLnBrk="0" hangingPunct="1">
              <a:defRPr sz="1400"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a:solidFill>
                  <a:schemeClr val="bg2">
                    <a:lumMod val="75000"/>
                  </a:schemeClr>
                </a:solidFill>
              </a:rPr>
              <a:t>CFT San Agustín</a:t>
            </a:r>
          </a:p>
        </p:txBody>
      </p:sp>
      <p:cxnSp>
        <p:nvCxnSpPr>
          <p:cNvPr id="18" name="Conector recto 17">
            <a:extLst>
              <a:ext uri="{FF2B5EF4-FFF2-40B4-BE49-F238E27FC236}">
                <a16:creationId xmlns:a16="http://schemas.microsoft.com/office/drawing/2014/main" id="{72BB36D4-4C83-49A9-92C5-28ECDEFAA926}"/>
              </a:ext>
            </a:extLst>
          </p:cNvPr>
          <p:cNvCxnSpPr>
            <a:cxnSpLocks/>
          </p:cNvCxnSpPr>
          <p:nvPr userDrawn="1"/>
        </p:nvCxnSpPr>
        <p:spPr>
          <a:xfrm>
            <a:off x="692209" y="6754640"/>
            <a:ext cx="11023524" cy="1"/>
          </a:xfrm>
          <a:prstGeom prst="line">
            <a:avLst/>
          </a:prstGeom>
          <a:ln w="9525" cap="flat" cmpd="sng" algn="ctr">
            <a:solidFill>
              <a:schemeClr val="accent3">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Google Shape;32;p12">
            <a:extLst>
              <a:ext uri="{FF2B5EF4-FFF2-40B4-BE49-F238E27FC236}">
                <a16:creationId xmlns:a16="http://schemas.microsoft.com/office/drawing/2014/main" id="{0E5A795D-B119-4C92-8937-27DD549C08F5}"/>
              </a:ext>
            </a:extLst>
          </p:cNvPr>
          <p:cNvSpPr txBox="1"/>
          <p:nvPr userDrawn="1"/>
        </p:nvSpPr>
        <p:spPr>
          <a:xfrm>
            <a:off x="941328" y="525863"/>
            <a:ext cx="3128501" cy="541005"/>
          </a:xfrm>
          <a:prstGeom prst="rect">
            <a:avLst/>
          </a:prstGeom>
          <a:noFill/>
          <a:ln>
            <a:noFill/>
          </a:ln>
        </p:spPr>
        <p:txBody>
          <a:bodyPr spcFirstLastPara="1" wrap="square" lIns="91425" tIns="45700" rIns="91425" bIns="45700" anchor="t" anchorCtr="0">
            <a:spAutoFit/>
          </a:bodyPr>
          <a:lstStyle/>
          <a:p>
            <a:pPr marL="0" marR="0" lvl="0" indent="0" algn="l" rtl="0">
              <a:lnSpc>
                <a:spcPct val="81250"/>
              </a:lnSpc>
              <a:spcBef>
                <a:spcPts val="0"/>
              </a:spcBef>
              <a:spcAft>
                <a:spcPts val="0"/>
              </a:spcAft>
              <a:buNone/>
            </a:pPr>
            <a:r>
              <a:rPr lang="es-ES" b="1" dirty="0">
                <a:solidFill>
                  <a:schemeClr val="bg2">
                    <a:lumMod val="50000"/>
                  </a:schemeClr>
                </a:solidFill>
                <a:latin typeface="Calibri"/>
                <a:ea typeface="Calibri"/>
                <a:cs typeface="Calibri"/>
                <a:sym typeface="Calibri"/>
              </a:rPr>
              <a:t>TNS AUTOMATIZACIÓN</a:t>
            </a:r>
          </a:p>
          <a:p>
            <a:pPr marL="0" marR="0" lvl="0" indent="0" algn="l" rtl="0">
              <a:lnSpc>
                <a:spcPct val="81250"/>
              </a:lnSpc>
              <a:spcBef>
                <a:spcPts val="0"/>
              </a:spcBef>
              <a:spcAft>
                <a:spcPts val="0"/>
              </a:spcAft>
              <a:buNone/>
            </a:pPr>
            <a:r>
              <a:rPr lang="es-ES" b="1" dirty="0">
                <a:solidFill>
                  <a:schemeClr val="bg2">
                    <a:lumMod val="50000"/>
                  </a:schemeClr>
                </a:solidFill>
                <a:latin typeface="Calibri"/>
                <a:ea typeface="Calibri"/>
                <a:cs typeface="Calibri"/>
                <a:sym typeface="Calibri"/>
              </a:rPr>
              <a:t>Y CONTROL INDUSTRIAL</a:t>
            </a:r>
          </a:p>
        </p:txBody>
      </p:sp>
    </p:spTree>
    <p:extLst>
      <p:ext uri="{BB962C8B-B14F-4D97-AF65-F5344CB8AC3E}">
        <p14:creationId xmlns:p14="http://schemas.microsoft.com/office/powerpoint/2010/main" val="147783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9621B5D3-52AA-4E7F-9EDD-C368B23B2277}"/>
              </a:ext>
            </a:extLst>
          </p:cNvPr>
          <p:cNvSpPr>
            <a:spLocks noGrp="1"/>
          </p:cNvSpPr>
          <p:nvPr>
            <p:ph type="ftr" sz="quarter" idx="11"/>
          </p:nvPr>
        </p:nvSpPr>
        <p:spPr/>
        <p:txBody>
          <a:bodyPr/>
          <a:lstStyle/>
          <a:p>
            <a:r>
              <a:rPr lang="es-ES"/>
              <a:t>Recuerde: edite conservando el módulo, su número  y nombre</a:t>
            </a:r>
            <a:endParaRPr lang="es-CL"/>
          </a:p>
        </p:txBody>
      </p:sp>
      <p:sp>
        <p:nvSpPr>
          <p:cNvPr id="4" name="Marcador de número de diapositiva 3">
            <a:extLst>
              <a:ext uri="{FF2B5EF4-FFF2-40B4-BE49-F238E27FC236}">
                <a16:creationId xmlns:a16="http://schemas.microsoft.com/office/drawing/2014/main" id="{B87E3ED2-9415-4FF4-9C48-C2E625ECAEDA}"/>
              </a:ext>
            </a:extLst>
          </p:cNvPr>
          <p:cNvSpPr>
            <a:spLocks noGrp="1"/>
          </p:cNvSpPr>
          <p:nvPr>
            <p:ph type="sldNum" sz="quarter" idx="12"/>
          </p:nvPr>
        </p:nvSpPr>
        <p:spPr/>
        <p:txBody>
          <a:bodyPr/>
          <a:lstStyle/>
          <a:p>
            <a:fld id="{5599F717-CE4C-4848-B658-5853A42595AD}" type="slidenum">
              <a:rPr lang="es-CL" smtClean="0"/>
              <a:t>‹Nº›</a:t>
            </a:fld>
            <a:endParaRPr lang="es-CL"/>
          </a:p>
        </p:txBody>
      </p:sp>
      <p:sp>
        <p:nvSpPr>
          <p:cNvPr id="5" name="Marcador de pie de página 4">
            <a:extLst>
              <a:ext uri="{FF2B5EF4-FFF2-40B4-BE49-F238E27FC236}">
                <a16:creationId xmlns:a16="http://schemas.microsoft.com/office/drawing/2014/main" id="{593524E4-6718-4377-81B7-1B24B37FEDF6}"/>
              </a:ext>
            </a:extLst>
          </p:cNvPr>
          <p:cNvSpPr txBox="1">
            <a:spLocks/>
          </p:cNvSpPr>
          <p:nvPr userDrawn="1"/>
        </p:nvSpPr>
        <p:spPr>
          <a:xfrm>
            <a:off x="590022" y="6389516"/>
            <a:ext cx="4114800" cy="365125"/>
          </a:xfrm>
          <a:prstGeom prst="rect">
            <a:avLst/>
          </a:prstGeom>
        </p:spPr>
        <p:txBody>
          <a:bodyPr vert="horz" lIns="91440" tIns="45720" rIns="91440" bIns="45720" rtlCol="0" anchor="ctr"/>
          <a:lstStyle>
            <a:defPPr>
              <a:defRPr lang="es-ES"/>
            </a:defPPr>
            <a:lvl1pPr marL="0" algn="l" defTabSz="914400" rtl="0" eaLnBrk="1" latinLnBrk="0" hangingPunct="1">
              <a:defRPr sz="1400"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dirty="0">
                <a:solidFill>
                  <a:schemeClr val="bg2">
                    <a:lumMod val="75000"/>
                  </a:schemeClr>
                </a:solidFill>
              </a:rPr>
              <a:t>CFT San Agustín</a:t>
            </a:r>
          </a:p>
        </p:txBody>
      </p:sp>
      <p:cxnSp>
        <p:nvCxnSpPr>
          <p:cNvPr id="6" name="Conector recto 5">
            <a:extLst>
              <a:ext uri="{FF2B5EF4-FFF2-40B4-BE49-F238E27FC236}">
                <a16:creationId xmlns:a16="http://schemas.microsoft.com/office/drawing/2014/main" id="{A3F97763-04EE-4ED6-8E55-7149E3208FA8}"/>
              </a:ext>
            </a:extLst>
          </p:cNvPr>
          <p:cNvCxnSpPr>
            <a:cxnSpLocks/>
          </p:cNvCxnSpPr>
          <p:nvPr userDrawn="1"/>
        </p:nvCxnSpPr>
        <p:spPr>
          <a:xfrm>
            <a:off x="692209" y="6754640"/>
            <a:ext cx="11023524" cy="1"/>
          </a:xfrm>
          <a:prstGeom prst="line">
            <a:avLst/>
          </a:prstGeom>
          <a:ln w="9525" cap="flat" cmpd="sng" algn="ctr">
            <a:solidFill>
              <a:schemeClr val="accent3">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3222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obj">
  <p:cSld name="Blank">
    <p:spTree>
      <p:nvGrpSpPr>
        <p:cNvPr id="1" name="Shape 27"/>
        <p:cNvGrpSpPr/>
        <p:nvPr/>
      </p:nvGrpSpPr>
      <p:grpSpPr>
        <a:xfrm>
          <a:off x="0" y="0"/>
          <a:ext cx="0" cy="0"/>
          <a:chOff x="0" y="0"/>
          <a:chExt cx="0" cy="0"/>
        </a:xfrm>
      </p:grpSpPr>
      <p:sp>
        <p:nvSpPr>
          <p:cNvPr id="28" name="Google Shape;28;p33"/>
          <p:cNvSpPr txBox="1">
            <a:spLocks noGrp="1"/>
          </p:cNvSpPr>
          <p:nvPr>
            <p:ph type="ftr" idx="11"/>
          </p:nvPr>
        </p:nvSpPr>
        <p:spPr>
          <a:xfrm>
            <a:off x="4674433" y="6389515"/>
            <a:ext cx="6679367" cy="36512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solidFill>
                  <a:srgbClr val="7F7F7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Recuerde: edite conservando el módulo, su número  y nombre</a:t>
            </a:r>
            <a:endParaRPr/>
          </a:p>
        </p:txBody>
      </p:sp>
      <p:sp>
        <p:nvSpPr>
          <p:cNvPr id="29" name="Google Shape;29;p33"/>
          <p:cNvSpPr txBox="1">
            <a:spLocks noGrp="1"/>
          </p:cNvSpPr>
          <p:nvPr>
            <p:ph type="sldNum" idx="12"/>
          </p:nvPr>
        </p:nvSpPr>
        <p:spPr>
          <a:xfrm>
            <a:off x="11446534" y="6389516"/>
            <a:ext cx="538397" cy="365125"/>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1pPr>
            <a:lvl2pPr marL="0" lvl="1"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2pPr>
            <a:lvl3pPr marL="0" lvl="2"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3pPr>
            <a:lvl4pPr marL="0" lvl="3"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4pPr>
            <a:lvl5pPr marL="0" lvl="4"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5pPr>
            <a:lvl6pPr marL="0" lvl="5"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6pPr>
            <a:lvl7pPr marL="0" lvl="6"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7pPr>
            <a:lvl8pPr marL="0" lvl="7"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8pPr>
            <a:lvl9pPr marL="0" lvl="8" indent="0" algn="l">
              <a:lnSpc>
                <a:spcPct val="100000"/>
              </a:lnSpc>
              <a:spcBef>
                <a:spcPts val="0"/>
              </a:spcBef>
              <a:spcAft>
                <a:spcPts val="0"/>
              </a:spcAft>
              <a:buNone/>
              <a:defRPr sz="1200" b="0" i="0" u="none" strike="noStrike" cap="none">
                <a:solidFill>
                  <a:srgbClr val="7F7F7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341671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seño personalizado">
  <p:cSld name="1_Diseño personalizado">
    <p:spTree>
      <p:nvGrpSpPr>
        <p:cNvPr id="1" name="Shape 30"/>
        <p:cNvGrpSpPr/>
        <p:nvPr/>
      </p:nvGrpSpPr>
      <p:grpSpPr>
        <a:xfrm>
          <a:off x="0" y="0"/>
          <a:ext cx="0" cy="0"/>
          <a:chOff x="0" y="0"/>
          <a:chExt cx="0" cy="0"/>
        </a:xfrm>
      </p:grpSpPr>
      <p:pic>
        <p:nvPicPr>
          <p:cNvPr id="31" name="Google Shape;31;p4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49"/>
          <p:cNvSpPr txBox="1">
            <a:spLocks noGrp="1"/>
          </p:cNvSpPr>
          <p:nvPr>
            <p:ph type="body" idx="1"/>
          </p:nvPr>
        </p:nvSpPr>
        <p:spPr>
          <a:xfrm>
            <a:off x="844550" y="3814763"/>
            <a:ext cx="9611089" cy="914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4400"/>
              <a:buFont typeface="Arial"/>
              <a:buNone/>
              <a:defRPr sz="44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49"/>
          <p:cNvSpPr txBox="1">
            <a:spLocks noGrp="1"/>
          </p:cNvSpPr>
          <p:nvPr>
            <p:ph type="body" idx="2"/>
          </p:nvPr>
        </p:nvSpPr>
        <p:spPr>
          <a:xfrm>
            <a:off x="842052" y="4372874"/>
            <a:ext cx="9075738" cy="5476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5937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9F5C0A4A-E81B-47C5-A98F-F61E8E8A7AAC}"/>
              </a:ext>
            </a:extLst>
          </p:cNvPr>
          <p:cNvSpPr>
            <a:spLocks noGrp="1"/>
          </p:cNvSpPr>
          <p:nvPr>
            <p:ph type="dt" sz="half" idx="2"/>
          </p:nvPr>
        </p:nvSpPr>
        <p:spPr>
          <a:xfrm>
            <a:off x="838200" y="6389515"/>
            <a:ext cx="2743200" cy="365125"/>
          </a:xfrm>
          <a:prstGeom prst="rect">
            <a:avLst/>
          </a:prstGeom>
        </p:spPr>
        <p:txBody>
          <a:bodyPr vert="horz" lIns="91440" tIns="45720" rIns="91440" bIns="45720" rtlCol="0" anchor="ctr"/>
          <a:lstStyle>
            <a:lvl1pPr algn="l">
              <a:defRPr sz="1200" i="1">
                <a:solidFill>
                  <a:schemeClr val="tx1">
                    <a:tint val="75000"/>
                  </a:schemeClr>
                </a:solidFill>
              </a:defRPr>
            </a:lvl1pPr>
          </a:lstStyle>
          <a:p>
            <a:endParaRPr lang="es-CL" dirty="0"/>
          </a:p>
        </p:txBody>
      </p:sp>
      <p:sp>
        <p:nvSpPr>
          <p:cNvPr id="5" name="Marcador de pie de página 4">
            <a:extLst>
              <a:ext uri="{FF2B5EF4-FFF2-40B4-BE49-F238E27FC236}">
                <a16:creationId xmlns:a16="http://schemas.microsoft.com/office/drawing/2014/main" id="{88A03D95-1E5D-4571-ADDC-33A0C1F5011A}"/>
              </a:ext>
            </a:extLst>
          </p:cNvPr>
          <p:cNvSpPr>
            <a:spLocks noGrp="1"/>
          </p:cNvSpPr>
          <p:nvPr>
            <p:ph type="ftr" sz="quarter" idx="3"/>
          </p:nvPr>
        </p:nvSpPr>
        <p:spPr>
          <a:xfrm>
            <a:off x="4674433" y="6389515"/>
            <a:ext cx="66793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s-ES"/>
              <a:t>Recuerde: edite conservando el módulo, su número  y nombre</a:t>
            </a:r>
            <a:endParaRPr lang="es-CL" dirty="0"/>
          </a:p>
        </p:txBody>
      </p:sp>
      <p:sp>
        <p:nvSpPr>
          <p:cNvPr id="6" name="Marcador de número de diapositiva 5">
            <a:extLst>
              <a:ext uri="{FF2B5EF4-FFF2-40B4-BE49-F238E27FC236}">
                <a16:creationId xmlns:a16="http://schemas.microsoft.com/office/drawing/2014/main" id="{E1E5710C-02C8-41C7-B08A-97F559A30003}"/>
              </a:ext>
            </a:extLst>
          </p:cNvPr>
          <p:cNvSpPr>
            <a:spLocks noGrp="1"/>
          </p:cNvSpPr>
          <p:nvPr>
            <p:ph type="sldNum" sz="quarter" idx="4"/>
          </p:nvPr>
        </p:nvSpPr>
        <p:spPr>
          <a:xfrm>
            <a:off x="11446534" y="6389516"/>
            <a:ext cx="5383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F717-CE4C-4848-B658-5853A42595AD}" type="slidenum">
              <a:rPr lang="es-CL" smtClean="0"/>
              <a:pPr/>
              <a:t>‹Nº›</a:t>
            </a:fld>
            <a:endParaRPr lang="es-CL" dirty="0"/>
          </a:p>
        </p:txBody>
      </p:sp>
      <p:cxnSp>
        <p:nvCxnSpPr>
          <p:cNvPr id="7" name="Conector recto 6">
            <a:extLst>
              <a:ext uri="{FF2B5EF4-FFF2-40B4-BE49-F238E27FC236}">
                <a16:creationId xmlns:a16="http://schemas.microsoft.com/office/drawing/2014/main" id="{EBC03DA6-4E65-4C26-B4A5-E3A4D72058C6}"/>
              </a:ext>
            </a:extLst>
          </p:cNvPr>
          <p:cNvCxnSpPr>
            <a:cxnSpLocks/>
          </p:cNvCxnSpPr>
          <p:nvPr userDrawn="1"/>
        </p:nvCxnSpPr>
        <p:spPr>
          <a:xfrm>
            <a:off x="11410603" y="6472327"/>
            <a:ext cx="0" cy="199505"/>
          </a:xfrm>
          <a:prstGeom prst="line">
            <a:avLst/>
          </a:prstGeom>
          <a:ln>
            <a:solidFill>
              <a:srgbClr val="E6007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55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6" r:id="rId5"/>
    <p:sldLayoutId id="2147483652" r:id="rId6"/>
    <p:sldLayoutId id="2147483655" r:id="rId7"/>
    <p:sldLayoutId id="2147483658" r:id="rId8"/>
    <p:sldLayoutId id="2147483659"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DBA7E978-3259-4657-84BB-530A4ACD272E}"/>
              </a:ext>
            </a:extLst>
          </p:cNvPr>
          <p:cNvGrpSpPr/>
          <p:nvPr/>
        </p:nvGrpSpPr>
        <p:grpSpPr>
          <a:xfrm>
            <a:off x="269514" y="272784"/>
            <a:ext cx="783777" cy="783777"/>
            <a:chOff x="1046045" y="936055"/>
            <a:chExt cx="1054885" cy="1054885"/>
          </a:xfrm>
        </p:grpSpPr>
        <p:sp>
          <p:nvSpPr>
            <p:cNvPr id="25" name="Oval 19">
              <a:extLst>
                <a:ext uri="{FF2B5EF4-FFF2-40B4-BE49-F238E27FC236}">
                  <a16:creationId xmlns:a16="http://schemas.microsoft.com/office/drawing/2014/main" id="{094CA0DC-EE4D-4C49-943F-20C4F4F9FC38}"/>
                </a:ext>
              </a:extLst>
            </p:cNvPr>
            <p:cNvSpPr/>
            <p:nvPr/>
          </p:nvSpPr>
          <p:spPr>
            <a:xfrm>
              <a:off x="1046045" y="936055"/>
              <a:ext cx="1054885" cy="1054885"/>
            </a:xfrm>
            <a:prstGeom prst="ellipse">
              <a:avLst/>
            </a:prstGeom>
            <a:solidFill>
              <a:srgbClr val="F9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26" name="Gráfico 25">
              <a:extLst>
                <a:ext uri="{FF2B5EF4-FFF2-40B4-BE49-F238E27FC236}">
                  <a16:creationId xmlns:a16="http://schemas.microsoft.com/office/drawing/2014/main" id="{D2B05A2B-3187-4BAE-904D-8B446799BC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7406" y="1207742"/>
              <a:ext cx="751281" cy="511510"/>
            </a:xfrm>
            <a:prstGeom prst="rect">
              <a:avLst/>
            </a:prstGeom>
          </p:spPr>
        </p:pic>
      </p:grpSp>
      <p:sp>
        <p:nvSpPr>
          <p:cNvPr id="15" name="Marcador de texto 15">
            <a:extLst>
              <a:ext uri="{FF2B5EF4-FFF2-40B4-BE49-F238E27FC236}">
                <a16:creationId xmlns:a16="http://schemas.microsoft.com/office/drawing/2014/main" id="{97D9EBF4-8E7C-4761-9B0A-978075B0AFFA}"/>
              </a:ext>
            </a:extLst>
          </p:cNvPr>
          <p:cNvSpPr txBox="1">
            <a:spLocks/>
          </p:cNvSpPr>
          <p:nvPr/>
        </p:nvSpPr>
        <p:spPr>
          <a:xfrm>
            <a:off x="1160463" y="5206547"/>
            <a:ext cx="5299603" cy="3651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solidFill>
                  <a:srgbClr val="FA605C"/>
                </a:solidFill>
              </a:rPr>
              <a:t>neftali.villar@cftsagustin.cl</a:t>
            </a:r>
            <a:endParaRPr lang="es-CL" dirty="0">
              <a:solidFill>
                <a:srgbClr val="FA605C"/>
              </a:solidFill>
            </a:endParaRPr>
          </a:p>
        </p:txBody>
      </p:sp>
      <p:sp>
        <p:nvSpPr>
          <p:cNvPr id="16" name="Marcador de texto 14">
            <a:extLst>
              <a:ext uri="{FF2B5EF4-FFF2-40B4-BE49-F238E27FC236}">
                <a16:creationId xmlns:a16="http://schemas.microsoft.com/office/drawing/2014/main" id="{9C78A8AF-3C8F-4277-89BB-AC3B262E6BBE}"/>
              </a:ext>
            </a:extLst>
          </p:cNvPr>
          <p:cNvSpPr txBox="1">
            <a:spLocks/>
          </p:cNvSpPr>
          <p:nvPr/>
        </p:nvSpPr>
        <p:spPr>
          <a:xfrm>
            <a:off x="1160329" y="4948285"/>
            <a:ext cx="3965575" cy="4619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Neftalí Villar Hernández</a:t>
            </a:r>
            <a:endParaRPr lang="es-CL" dirty="0"/>
          </a:p>
        </p:txBody>
      </p:sp>
      <p:sp>
        <p:nvSpPr>
          <p:cNvPr id="19" name="Google Shape;137;p1">
            <a:extLst>
              <a:ext uri="{FF2B5EF4-FFF2-40B4-BE49-F238E27FC236}">
                <a16:creationId xmlns:a16="http://schemas.microsoft.com/office/drawing/2014/main" id="{DEA51A06-0BD9-4A74-B01A-8028696C25A0}"/>
              </a:ext>
            </a:extLst>
          </p:cNvPr>
          <p:cNvSpPr txBox="1">
            <a:spLocks/>
          </p:cNvSpPr>
          <p:nvPr/>
        </p:nvSpPr>
        <p:spPr>
          <a:xfrm>
            <a:off x="1146235" y="3325195"/>
            <a:ext cx="3965575" cy="14257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3"/>
              </a:buClr>
              <a:buSzPts val="4800"/>
              <a:buFont typeface="Arial"/>
              <a:buNone/>
              <a:defRPr sz="4800" b="1" i="0" u="none" strike="noStrike" cap="none">
                <a:solidFill>
                  <a:schemeClr val="accent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gn="l" rtl="0">
              <a:lnSpc>
                <a:spcPts val="4300"/>
              </a:lnSpc>
              <a:spcBef>
                <a:spcPts val="0"/>
              </a:spcBef>
              <a:spcAft>
                <a:spcPts val="0"/>
              </a:spcAft>
              <a:buClr>
                <a:schemeClr val="dk1"/>
              </a:buClr>
              <a:buSzPts val="3600"/>
              <a:buNone/>
            </a:pPr>
            <a:r>
              <a:rPr lang="es-ES" sz="4000" dirty="0"/>
              <a:t>Repaso</a:t>
            </a:r>
          </a:p>
        </p:txBody>
      </p:sp>
      <p:sp>
        <p:nvSpPr>
          <p:cNvPr id="20" name="Google Shape;142;p1">
            <a:extLst>
              <a:ext uri="{FF2B5EF4-FFF2-40B4-BE49-F238E27FC236}">
                <a16:creationId xmlns:a16="http://schemas.microsoft.com/office/drawing/2014/main" id="{9388AED1-AC5A-4361-8711-64B9FE97CE5C}"/>
              </a:ext>
            </a:extLst>
          </p:cNvPr>
          <p:cNvSpPr txBox="1"/>
          <p:nvPr/>
        </p:nvSpPr>
        <p:spPr>
          <a:xfrm>
            <a:off x="1146235" y="2905796"/>
            <a:ext cx="241067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3F3F3F"/>
              </a:buClr>
              <a:buSzPts val="2000"/>
              <a:buFont typeface="Calibri"/>
              <a:buNone/>
              <a:tabLst/>
              <a:defRPr/>
            </a:pPr>
            <a:r>
              <a:rPr kumimoji="0" lang="es-MX" sz="2000" b="0" i="0" u="none" strike="noStrike" kern="0" cap="none" spc="0" normalizeH="0" baseline="0" noProof="0" dirty="0">
                <a:ln>
                  <a:noFill/>
                </a:ln>
                <a:solidFill>
                  <a:srgbClr val="3F3F3F"/>
                </a:solidFill>
                <a:effectLst/>
                <a:uLnTx/>
                <a:uFillTx/>
                <a:latin typeface="Calibri"/>
                <a:ea typeface="Calibri"/>
                <a:cs typeface="Calibri"/>
                <a:sym typeface="Calibri"/>
              </a:rPr>
              <a:t>Módulo 0</a:t>
            </a:r>
          </a:p>
        </p:txBody>
      </p:sp>
      <p:sp>
        <p:nvSpPr>
          <p:cNvPr id="21" name="Google Shape;114;p1">
            <a:extLst>
              <a:ext uri="{FF2B5EF4-FFF2-40B4-BE49-F238E27FC236}">
                <a16:creationId xmlns:a16="http://schemas.microsoft.com/office/drawing/2014/main" id="{CFBB77F9-DECB-4BD9-B0BA-20B294337BC7}"/>
              </a:ext>
            </a:extLst>
          </p:cNvPr>
          <p:cNvSpPr txBox="1"/>
          <p:nvPr/>
        </p:nvSpPr>
        <p:spPr>
          <a:xfrm>
            <a:off x="1146235" y="6352539"/>
            <a:ext cx="4421982" cy="3385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600" b="0" i="1" u="none" strike="noStrike" kern="0" cap="none" spc="0" normalizeH="0" baseline="0" noProof="0" dirty="0">
                <a:ln>
                  <a:noFill/>
                </a:ln>
                <a:solidFill>
                  <a:srgbClr val="3F3F3F"/>
                </a:solidFill>
                <a:effectLst/>
                <a:uLnTx/>
                <a:uFillTx/>
                <a:latin typeface="Calibri"/>
                <a:ea typeface="Calibri"/>
                <a:cs typeface="Calibri"/>
                <a:sym typeface="Calibri"/>
              </a:rPr>
              <a:t>CFT San Agustín - Año 2023</a:t>
            </a:r>
            <a:endParaRPr kumimoji="0" sz="1600" b="0" i="1" u="none" strike="noStrike" kern="0" cap="none" spc="0" normalizeH="0" baseline="0" noProof="0" dirty="0">
              <a:ln>
                <a:noFill/>
              </a:ln>
              <a:solidFill>
                <a:srgbClr val="3F3F3F"/>
              </a:solidFill>
              <a:effectLst/>
              <a:uLnTx/>
              <a:uFillTx/>
              <a:latin typeface="Calibri"/>
              <a:ea typeface="Calibri"/>
              <a:cs typeface="Calibri"/>
              <a:sym typeface="Calibri"/>
            </a:endParaRPr>
          </a:p>
        </p:txBody>
      </p:sp>
      <p:pic>
        <p:nvPicPr>
          <p:cNvPr id="17" name="Gráfico 16">
            <a:extLst>
              <a:ext uri="{FF2B5EF4-FFF2-40B4-BE49-F238E27FC236}">
                <a16:creationId xmlns:a16="http://schemas.microsoft.com/office/drawing/2014/main" id="{BB36F590-8445-4DC0-AF64-FF1FD7F38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557" y="790358"/>
            <a:ext cx="6386353" cy="6386353"/>
          </a:xfrm>
          <a:prstGeom prst="rect">
            <a:avLst/>
          </a:prstGeom>
        </p:spPr>
      </p:pic>
      <p:sp>
        <p:nvSpPr>
          <p:cNvPr id="23" name="Marcador de texto 12">
            <a:extLst>
              <a:ext uri="{FF2B5EF4-FFF2-40B4-BE49-F238E27FC236}">
                <a16:creationId xmlns:a16="http://schemas.microsoft.com/office/drawing/2014/main" id="{4431192A-0F6D-4764-89F3-4972EE4FB3FE}"/>
              </a:ext>
            </a:extLst>
          </p:cNvPr>
          <p:cNvSpPr txBox="1">
            <a:spLocks/>
          </p:cNvSpPr>
          <p:nvPr/>
        </p:nvSpPr>
        <p:spPr>
          <a:xfrm>
            <a:off x="1199212" y="365771"/>
            <a:ext cx="3207896" cy="46166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rgbClr val="FF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00"/>
              </a:lnSpc>
              <a:spcBef>
                <a:spcPts val="0"/>
              </a:spcBef>
            </a:pPr>
            <a:r>
              <a:rPr lang="es-ES" b="1" dirty="0">
                <a:solidFill>
                  <a:schemeClr val="accent3"/>
                </a:solidFill>
                <a:latin typeface="Calibri"/>
                <a:ea typeface="Calibri"/>
                <a:cs typeface="Calibri"/>
                <a:sym typeface="Calibri"/>
              </a:rPr>
              <a:t>TNS AUTOMATIZACIÓN</a:t>
            </a:r>
          </a:p>
          <a:p>
            <a:pPr>
              <a:lnSpc>
                <a:spcPts val="1700"/>
              </a:lnSpc>
              <a:spcBef>
                <a:spcPts val="0"/>
              </a:spcBef>
            </a:pPr>
            <a:r>
              <a:rPr lang="es-ES" b="1" dirty="0">
                <a:solidFill>
                  <a:schemeClr val="accent3"/>
                </a:solidFill>
                <a:latin typeface="Calibri"/>
                <a:ea typeface="Calibri"/>
                <a:cs typeface="Calibri"/>
                <a:sym typeface="Calibri"/>
              </a:rPr>
              <a:t>Y CONTROL INDUSTRIAL</a:t>
            </a:r>
          </a:p>
          <a:p>
            <a:endParaRPr lang="es-CL" dirty="0"/>
          </a:p>
        </p:txBody>
      </p:sp>
      <p:sp>
        <p:nvSpPr>
          <p:cNvPr id="27" name="Marcador de texto 13">
            <a:extLst>
              <a:ext uri="{FF2B5EF4-FFF2-40B4-BE49-F238E27FC236}">
                <a16:creationId xmlns:a16="http://schemas.microsoft.com/office/drawing/2014/main" id="{269A56C7-1C27-4AF3-84C4-8C5091440AA5}"/>
              </a:ext>
            </a:extLst>
          </p:cNvPr>
          <p:cNvSpPr txBox="1">
            <a:spLocks/>
          </p:cNvSpPr>
          <p:nvPr/>
        </p:nvSpPr>
        <p:spPr>
          <a:xfrm>
            <a:off x="1199212" y="809681"/>
            <a:ext cx="2998788" cy="3762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b="1" dirty="0">
                <a:solidFill>
                  <a:srgbClr val="F94541"/>
                </a:solidFill>
                <a:latin typeface="Calibri"/>
                <a:ea typeface="Calibri"/>
                <a:cs typeface="Calibri"/>
                <a:sym typeface="Calibri"/>
              </a:rPr>
              <a:t>ÁREA TECNOLÓGICA</a:t>
            </a:r>
          </a:p>
          <a:p>
            <a:endParaRPr lang="es-CL" dirty="0"/>
          </a:p>
        </p:txBody>
      </p:sp>
    </p:spTree>
    <p:extLst>
      <p:ext uri="{BB962C8B-B14F-4D97-AF65-F5344CB8AC3E}">
        <p14:creationId xmlns:p14="http://schemas.microsoft.com/office/powerpoint/2010/main" val="142429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B614995C-9B4C-B617-4769-A2A39C789BD9}"/>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B3A03513-3790-0665-2478-A8A6E39AC4FE}"/>
              </a:ext>
            </a:extLst>
          </p:cNvPr>
          <p:cNvSpPr>
            <a:spLocks noGrp="1"/>
          </p:cNvSpPr>
          <p:nvPr>
            <p:ph type="sldNum" sz="quarter" idx="12"/>
          </p:nvPr>
        </p:nvSpPr>
        <p:spPr/>
        <p:txBody>
          <a:bodyPr/>
          <a:lstStyle/>
          <a:p>
            <a:fld id="{5599F717-CE4C-4848-B658-5853A42595AD}" type="slidenum">
              <a:rPr lang="es-CL" smtClean="0"/>
              <a:t>10</a:t>
            </a:fld>
            <a:endParaRPr lang="es-CL"/>
          </a:p>
        </p:txBody>
      </p:sp>
      <p:sp>
        <p:nvSpPr>
          <p:cNvPr id="4" name="Marcador de texto 3">
            <a:extLst>
              <a:ext uri="{FF2B5EF4-FFF2-40B4-BE49-F238E27FC236}">
                <a16:creationId xmlns:a16="http://schemas.microsoft.com/office/drawing/2014/main" id="{E92675FF-A0F9-8E58-A43C-649ACA02CE65}"/>
              </a:ext>
            </a:extLst>
          </p:cNvPr>
          <p:cNvSpPr>
            <a:spLocks noGrp="1"/>
          </p:cNvSpPr>
          <p:nvPr>
            <p:ph type="body" sz="quarter" idx="13"/>
          </p:nvPr>
        </p:nvSpPr>
        <p:spPr/>
        <p:txBody>
          <a:bodyPr/>
          <a:lstStyle/>
          <a:p>
            <a:r>
              <a:rPr lang="es-MX" dirty="0"/>
              <a:t>Modelo OSI</a:t>
            </a:r>
            <a:endParaRPr lang="es-CL" dirty="0"/>
          </a:p>
        </p:txBody>
      </p:sp>
      <p:sp>
        <p:nvSpPr>
          <p:cNvPr id="5" name="CuadroTexto 4">
            <a:extLst>
              <a:ext uri="{FF2B5EF4-FFF2-40B4-BE49-F238E27FC236}">
                <a16:creationId xmlns:a16="http://schemas.microsoft.com/office/drawing/2014/main" id="{45784170-0EBB-4BBE-D800-DA80659B1708}"/>
              </a:ext>
            </a:extLst>
          </p:cNvPr>
          <p:cNvSpPr txBox="1"/>
          <p:nvPr/>
        </p:nvSpPr>
        <p:spPr>
          <a:xfrm>
            <a:off x="887506" y="1680882"/>
            <a:ext cx="10466294" cy="2862322"/>
          </a:xfrm>
          <a:prstGeom prst="rect">
            <a:avLst/>
          </a:prstGeom>
          <a:noFill/>
        </p:spPr>
        <p:txBody>
          <a:bodyPr wrap="square" rtlCol="0">
            <a:spAutoFit/>
          </a:bodyPr>
          <a:lstStyle/>
          <a:p>
            <a:r>
              <a:rPr lang="es-MX" dirty="0"/>
              <a:t>El modelo OSI se creó entre 1977 y 1983 para estandarizar la operación de los sistemas. Este modelo cuenta con 7 capas y son las siguientes:</a:t>
            </a:r>
          </a:p>
          <a:p>
            <a:pPr marL="285750" indent="-285750">
              <a:buFont typeface="Arial" panose="020B0604020202020204" pitchFamily="34" charset="0"/>
              <a:buChar char="•"/>
            </a:pPr>
            <a:r>
              <a:rPr lang="es-MX" dirty="0"/>
              <a:t>Capa física (1): Son los medios por donde se transmiten los datos.</a:t>
            </a:r>
          </a:p>
          <a:p>
            <a:pPr marL="285750" indent="-285750">
              <a:buFont typeface="Arial" panose="020B0604020202020204" pitchFamily="34" charset="0"/>
              <a:buChar char="•"/>
            </a:pPr>
            <a:r>
              <a:rPr lang="es-MX" dirty="0"/>
              <a:t>Capa de enlace (2): Es la que provee el control de la capa física, son los drivers del dispositivo de comunicaciones.</a:t>
            </a:r>
          </a:p>
          <a:p>
            <a:pPr marL="285750" indent="-285750">
              <a:buFont typeface="Arial" panose="020B0604020202020204" pitchFamily="34" charset="0"/>
              <a:buChar char="•"/>
            </a:pPr>
            <a:r>
              <a:rPr lang="es-MX" dirty="0"/>
              <a:t>Capa de red (3): Entrega la información por donde deben seguir los datos.</a:t>
            </a:r>
          </a:p>
          <a:p>
            <a:pPr marL="285750" indent="-285750">
              <a:buFont typeface="Arial" panose="020B0604020202020204" pitchFamily="34" charset="0"/>
              <a:buChar char="•"/>
            </a:pPr>
            <a:r>
              <a:rPr lang="es-MX" dirty="0"/>
              <a:t>Capa de transporte (4): Verifica que los datos de muevan correctamente</a:t>
            </a:r>
          </a:p>
          <a:p>
            <a:pPr marL="285750" indent="-285750">
              <a:buFont typeface="Arial" panose="020B0604020202020204" pitchFamily="34" charset="0"/>
              <a:buChar char="•"/>
            </a:pPr>
            <a:r>
              <a:rPr lang="es-MX" dirty="0"/>
              <a:t>Capa de sesión (5): Sincroniza el intercambio de datos entre las diferentes capas</a:t>
            </a:r>
          </a:p>
          <a:p>
            <a:pPr marL="285750" indent="-285750">
              <a:buFont typeface="Arial" panose="020B0604020202020204" pitchFamily="34" charset="0"/>
              <a:buChar char="•"/>
            </a:pPr>
            <a:r>
              <a:rPr lang="es-CL" dirty="0"/>
              <a:t>Capa de presentación (6): Convierte los datos de la red al formato requerido por la aplicación.</a:t>
            </a:r>
          </a:p>
          <a:p>
            <a:pPr marL="285750" indent="-285750">
              <a:buFont typeface="Arial" panose="020B0604020202020204" pitchFamily="34" charset="0"/>
              <a:buChar char="•"/>
            </a:pPr>
            <a:r>
              <a:rPr lang="es-CL" dirty="0"/>
              <a:t>Capa de aplicación (7): Es la interfaz que ve el usuario.</a:t>
            </a:r>
          </a:p>
        </p:txBody>
      </p:sp>
    </p:spTree>
    <p:extLst>
      <p:ext uri="{BB962C8B-B14F-4D97-AF65-F5344CB8AC3E}">
        <p14:creationId xmlns:p14="http://schemas.microsoft.com/office/powerpoint/2010/main" val="415788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38486EC6-95C9-D7DC-BCDA-A760C7AA9F93}"/>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4E066724-595A-5C51-C1A2-51F7F9F1460D}"/>
              </a:ext>
            </a:extLst>
          </p:cNvPr>
          <p:cNvSpPr>
            <a:spLocks noGrp="1"/>
          </p:cNvSpPr>
          <p:nvPr>
            <p:ph type="sldNum" sz="quarter" idx="12"/>
          </p:nvPr>
        </p:nvSpPr>
        <p:spPr/>
        <p:txBody>
          <a:bodyPr/>
          <a:lstStyle/>
          <a:p>
            <a:fld id="{5599F717-CE4C-4848-B658-5853A42595AD}" type="slidenum">
              <a:rPr lang="es-CL" smtClean="0"/>
              <a:t>11</a:t>
            </a:fld>
            <a:endParaRPr lang="es-CL"/>
          </a:p>
        </p:txBody>
      </p:sp>
      <p:sp>
        <p:nvSpPr>
          <p:cNvPr id="4" name="Marcador de texto 3">
            <a:extLst>
              <a:ext uri="{FF2B5EF4-FFF2-40B4-BE49-F238E27FC236}">
                <a16:creationId xmlns:a16="http://schemas.microsoft.com/office/drawing/2014/main" id="{C75A1F01-F091-4369-06CB-78EB08FCE234}"/>
              </a:ext>
            </a:extLst>
          </p:cNvPr>
          <p:cNvSpPr>
            <a:spLocks noGrp="1"/>
          </p:cNvSpPr>
          <p:nvPr>
            <p:ph type="body" sz="quarter" idx="13"/>
          </p:nvPr>
        </p:nvSpPr>
        <p:spPr/>
        <p:txBody>
          <a:bodyPr/>
          <a:lstStyle/>
          <a:p>
            <a:r>
              <a:rPr lang="es-MX" dirty="0"/>
              <a:t>Modelo OSI</a:t>
            </a:r>
            <a:endParaRPr lang="es-CL" dirty="0"/>
          </a:p>
        </p:txBody>
      </p:sp>
      <p:pic>
        <p:nvPicPr>
          <p:cNvPr id="3076" name="Picture 4" descr="Integracion del Modelo OSI y las redes Industriales">
            <a:extLst>
              <a:ext uri="{FF2B5EF4-FFF2-40B4-BE49-F238E27FC236}">
                <a16:creationId xmlns:a16="http://schemas.microsoft.com/office/drawing/2014/main" id="{E0EF500E-6104-596F-005E-5C8C2759C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264" y="1076152"/>
            <a:ext cx="29718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5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A5576686-BF19-CECC-C2EA-5C58DFD22AAF}"/>
              </a:ext>
            </a:extLst>
          </p:cNvPr>
          <p:cNvSpPr>
            <a:spLocks noGrp="1"/>
          </p:cNvSpPr>
          <p:nvPr>
            <p:ph type="ftr" sz="quarter" idx="11"/>
          </p:nvPr>
        </p:nvSpPr>
        <p:spPr/>
        <p:txBody>
          <a:bodyPr/>
          <a:lstStyle/>
          <a:p>
            <a:r>
              <a:rPr lang="es-ES" dirty="0"/>
              <a:t>Recuerde: edite conservando el módulo, su número  y nombre</a:t>
            </a:r>
            <a:endParaRPr lang="es-CL" dirty="0"/>
          </a:p>
        </p:txBody>
      </p:sp>
      <p:sp>
        <p:nvSpPr>
          <p:cNvPr id="3" name="Marcador de número de diapositiva 2">
            <a:extLst>
              <a:ext uri="{FF2B5EF4-FFF2-40B4-BE49-F238E27FC236}">
                <a16:creationId xmlns:a16="http://schemas.microsoft.com/office/drawing/2014/main" id="{20472432-D9DF-EBDD-4D60-E816530345E4}"/>
              </a:ext>
            </a:extLst>
          </p:cNvPr>
          <p:cNvSpPr>
            <a:spLocks noGrp="1"/>
          </p:cNvSpPr>
          <p:nvPr>
            <p:ph type="sldNum" sz="quarter" idx="12"/>
          </p:nvPr>
        </p:nvSpPr>
        <p:spPr/>
        <p:txBody>
          <a:bodyPr/>
          <a:lstStyle/>
          <a:p>
            <a:fld id="{5599F717-CE4C-4848-B658-5853A42595AD}" type="slidenum">
              <a:rPr lang="es-CL" smtClean="0"/>
              <a:t>12</a:t>
            </a:fld>
            <a:endParaRPr lang="es-CL" dirty="0"/>
          </a:p>
        </p:txBody>
      </p:sp>
      <p:sp>
        <p:nvSpPr>
          <p:cNvPr id="4" name="Marcador de texto 3">
            <a:extLst>
              <a:ext uri="{FF2B5EF4-FFF2-40B4-BE49-F238E27FC236}">
                <a16:creationId xmlns:a16="http://schemas.microsoft.com/office/drawing/2014/main" id="{DFAA0DCD-3BD9-D8C1-23F7-C44656F16DD8}"/>
              </a:ext>
            </a:extLst>
          </p:cNvPr>
          <p:cNvSpPr>
            <a:spLocks noGrp="1"/>
          </p:cNvSpPr>
          <p:nvPr>
            <p:ph type="body" sz="quarter" idx="13"/>
          </p:nvPr>
        </p:nvSpPr>
        <p:spPr/>
        <p:txBody>
          <a:bodyPr/>
          <a:lstStyle/>
          <a:p>
            <a:r>
              <a:rPr lang="es-MX" dirty="0"/>
              <a:t>Medios de propagación físico</a:t>
            </a:r>
            <a:endParaRPr lang="es-CL" dirty="0"/>
          </a:p>
        </p:txBody>
      </p:sp>
      <p:sp>
        <p:nvSpPr>
          <p:cNvPr id="5" name="CuadroTexto 4">
            <a:extLst>
              <a:ext uri="{FF2B5EF4-FFF2-40B4-BE49-F238E27FC236}">
                <a16:creationId xmlns:a16="http://schemas.microsoft.com/office/drawing/2014/main" id="{8155ACF0-7D5A-5AEC-94B4-13E3CAAE2B98}"/>
              </a:ext>
            </a:extLst>
          </p:cNvPr>
          <p:cNvSpPr txBox="1"/>
          <p:nvPr/>
        </p:nvSpPr>
        <p:spPr>
          <a:xfrm>
            <a:off x="981636" y="1748118"/>
            <a:ext cx="10459449" cy="2585323"/>
          </a:xfrm>
          <a:prstGeom prst="rect">
            <a:avLst/>
          </a:prstGeom>
          <a:noFill/>
        </p:spPr>
        <p:txBody>
          <a:bodyPr wrap="square" rtlCol="0">
            <a:spAutoFit/>
          </a:bodyPr>
          <a:lstStyle/>
          <a:p>
            <a:pPr marL="285750" indent="-285750">
              <a:buFont typeface="Arial" panose="020B0604020202020204" pitchFamily="34" charset="0"/>
              <a:buChar char="•"/>
            </a:pPr>
            <a:r>
              <a:rPr lang="es-MX" dirty="0"/>
              <a:t>Métodos guiados</a:t>
            </a:r>
          </a:p>
          <a:p>
            <a:pPr marL="742950" lvl="1" indent="-285750">
              <a:buFont typeface="Arial" panose="020B0604020202020204" pitchFamily="34" charset="0"/>
              <a:buChar char="•"/>
            </a:pPr>
            <a:r>
              <a:rPr lang="es-MX" dirty="0"/>
              <a:t>Cables metálicos: coaxial, pares, trenzados</a:t>
            </a:r>
          </a:p>
          <a:p>
            <a:pPr marL="742950" lvl="1" indent="-285750">
              <a:buFont typeface="Arial" panose="020B0604020202020204" pitchFamily="34" charset="0"/>
              <a:buChar char="•"/>
            </a:pPr>
            <a:r>
              <a:rPr lang="es-MX" dirty="0"/>
              <a:t>Cables de fibra óptica: monomodo y binodo</a:t>
            </a:r>
          </a:p>
          <a:p>
            <a:pPr marL="285750" indent="-285750">
              <a:buFont typeface="Arial" panose="020B0604020202020204" pitchFamily="34" charset="0"/>
              <a:buChar char="•"/>
            </a:pPr>
            <a:r>
              <a:rPr lang="es-MX" dirty="0"/>
              <a:t>Métodos no guiados</a:t>
            </a:r>
          </a:p>
          <a:p>
            <a:pPr marL="742950" lvl="1" indent="-285750">
              <a:buFont typeface="Arial" panose="020B0604020202020204" pitchFamily="34" charset="0"/>
              <a:buChar char="•"/>
            </a:pPr>
            <a:r>
              <a:rPr lang="es-MX" dirty="0"/>
              <a:t>Infrarrojos</a:t>
            </a:r>
          </a:p>
          <a:p>
            <a:pPr marL="742950" lvl="1" indent="-285750">
              <a:buFont typeface="Arial" panose="020B0604020202020204" pitchFamily="34" charset="0"/>
              <a:buChar char="•"/>
            </a:pPr>
            <a:r>
              <a:rPr lang="es-MX" dirty="0"/>
              <a:t>Enlaces de </a:t>
            </a:r>
            <a:r>
              <a:rPr lang="es-MX" dirty="0" err="1"/>
              <a:t>raDio</a:t>
            </a:r>
            <a:endParaRPr lang="es-MX" dirty="0"/>
          </a:p>
          <a:p>
            <a:pPr marL="742950" lvl="1" indent="-285750">
              <a:buFont typeface="Arial" panose="020B0604020202020204" pitchFamily="34" charset="0"/>
              <a:buChar char="•"/>
            </a:pPr>
            <a:r>
              <a:rPr lang="es-MX" dirty="0"/>
              <a:t>Enlaces vía satélite</a:t>
            </a:r>
          </a:p>
          <a:p>
            <a:pPr lvl="1"/>
            <a:endParaRPr lang="es-MX" dirty="0"/>
          </a:p>
          <a:p>
            <a:pPr marL="742950" lvl="1" indent="-285750">
              <a:buFont typeface="Arial" panose="020B0604020202020204" pitchFamily="34" charset="0"/>
              <a:buChar char="•"/>
            </a:pPr>
            <a:endParaRPr lang="es-MX" dirty="0"/>
          </a:p>
        </p:txBody>
      </p:sp>
    </p:spTree>
    <p:extLst>
      <p:ext uri="{BB962C8B-B14F-4D97-AF65-F5344CB8AC3E}">
        <p14:creationId xmlns:p14="http://schemas.microsoft.com/office/powerpoint/2010/main" val="245681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2D458ED-52CE-3B58-7DEC-1E2712B1B7B8}"/>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282DCE0F-A457-8749-334F-D2E16B67AB96}"/>
              </a:ext>
            </a:extLst>
          </p:cNvPr>
          <p:cNvSpPr>
            <a:spLocks noGrp="1"/>
          </p:cNvSpPr>
          <p:nvPr>
            <p:ph type="sldNum" sz="quarter" idx="12"/>
          </p:nvPr>
        </p:nvSpPr>
        <p:spPr/>
        <p:txBody>
          <a:bodyPr/>
          <a:lstStyle/>
          <a:p>
            <a:fld id="{5599F717-CE4C-4848-B658-5853A42595AD}" type="slidenum">
              <a:rPr lang="es-CL" smtClean="0"/>
              <a:t>13</a:t>
            </a:fld>
            <a:endParaRPr lang="es-CL"/>
          </a:p>
        </p:txBody>
      </p:sp>
      <p:sp>
        <p:nvSpPr>
          <p:cNvPr id="4" name="Marcador de texto 3">
            <a:extLst>
              <a:ext uri="{FF2B5EF4-FFF2-40B4-BE49-F238E27FC236}">
                <a16:creationId xmlns:a16="http://schemas.microsoft.com/office/drawing/2014/main" id="{5BC1AF48-6852-E64F-405A-23127B0B10E1}"/>
              </a:ext>
            </a:extLst>
          </p:cNvPr>
          <p:cNvSpPr>
            <a:spLocks noGrp="1"/>
          </p:cNvSpPr>
          <p:nvPr>
            <p:ph type="body" sz="quarter" idx="13"/>
          </p:nvPr>
        </p:nvSpPr>
        <p:spPr/>
        <p:txBody>
          <a:bodyPr/>
          <a:lstStyle/>
          <a:p>
            <a:r>
              <a:rPr lang="es-MX" dirty="0"/>
              <a:t>Transmisión de señales</a:t>
            </a:r>
            <a:endParaRPr lang="es-CL" dirty="0"/>
          </a:p>
        </p:txBody>
      </p:sp>
      <p:sp>
        <p:nvSpPr>
          <p:cNvPr id="5" name="CuadroTexto 4">
            <a:extLst>
              <a:ext uri="{FF2B5EF4-FFF2-40B4-BE49-F238E27FC236}">
                <a16:creationId xmlns:a16="http://schemas.microsoft.com/office/drawing/2014/main" id="{1CACDE3F-9AF7-55EF-DE72-80DB6F921C7E}"/>
              </a:ext>
            </a:extLst>
          </p:cNvPr>
          <p:cNvSpPr txBox="1"/>
          <p:nvPr/>
        </p:nvSpPr>
        <p:spPr>
          <a:xfrm>
            <a:off x="914400" y="1801906"/>
            <a:ext cx="10439400" cy="2862322"/>
          </a:xfrm>
          <a:prstGeom prst="rect">
            <a:avLst/>
          </a:prstGeom>
          <a:noFill/>
        </p:spPr>
        <p:txBody>
          <a:bodyPr wrap="square" rtlCol="0">
            <a:spAutoFit/>
          </a:bodyPr>
          <a:lstStyle/>
          <a:p>
            <a:r>
              <a:rPr lang="es-MX" dirty="0"/>
              <a:t>En la transmisión de datos pueden ocurrir los siguiente problemas:</a:t>
            </a:r>
          </a:p>
          <a:p>
            <a:pPr marL="285750" indent="-285750">
              <a:buFont typeface="Arial" panose="020B0604020202020204" pitchFamily="34" charset="0"/>
              <a:buChar char="•"/>
            </a:pPr>
            <a:r>
              <a:rPr lang="es-MX" dirty="0"/>
              <a:t>Atenuación:</a:t>
            </a:r>
          </a:p>
          <a:p>
            <a:pPr marL="742950" lvl="1" indent="-285750">
              <a:buFont typeface="Arial" panose="020B0604020202020204" pitchFamily="34" charset="0"/>
              <a:buChar char="•"/>
            </a:pPr>
            <a:r>
              <a:rPr lang="es-MX" dirty="0"/>
              <a:t>Calor en el cable (Es menor mientras más angosto es)</a:t>
            </a:r>
          </a:p>
          <a:p>
            <a:pPr marL="742950" lvl="1" indent="-285750">
              <a:buFont typeface="Arial" panose="020B0604020202020204" pitchFamily="34" charset="0"/>
              <a:buChar char="•"/>
            </a:pPr>
            <a:r>
              <a:rPr lang="es-MX" dirty="0"/>
              <a:t>Emisión electromagnética en el ambiente (Es menor si el cable es apantallado)</a:t>
            </a:r>
          </a:p>
          <a:p>
            <a:pPr marL="742950" lvl="1" indent="-285750">
              <a:buFont typeface="Arial" panose="020B0604020202020204" pitchFamily="34" charset="0"/>
              <a:buChar char="•"/>
            </a:pPr>
            <a:r>
              <a:rPr lang="es-MX" dirty="0"/>
              <a:t>Alta frecuencia de la señal</a:t>
            </a:r>
          </a:p>
          <a:p>
            <a:pPr marL="285750" indent="-285750">
              <a:buFont typeface="Arial" panose="020B0604020202020204" pitchFamily="34" charset="0"/>
              <a:buChar char="•"/>
            </a:pPr>
            <a:r>
              <a:rPr lang="es-MX" dirty="0"/>
              <a:t>Desfase:</a:t>
            </a:r>
          </a:p>
          <a:p>
            <a:pPr marL="742950" lvl="1" indent="-285750">
              <a:buFont typeface="Arial" panose="020B0604020202020204" pitchFamily="34" charset="0"/>
              <a:buChar char="•"/>
            </a:pPr>
            <a:r>
              <a:rPr lang="es-MX" dirty="0"/>
              <a:t>Variaciones en la frecuencia de la señal</a:t>
            </a:r>
          </a:p>
          <a:p>
            <a:pPr marL="742950" lvl="1" indent="-285750">
              <a:buFont typeface="Arial" panose="020B0604020202020204" pitchFamily="34" charset="0"/>
              <a:buChar char="•"/>
            </a:pPr>
            <a:r>
              <a:rPr lang="es-MX" dirty="0"/>
              <a:t>Externa por cables no apantallados</a:t>
            </a:r>
          </a:p>
          <a:p>
            <a:pPr marL="742950" lvl="1" indent="-285750">
              <a:buFont typeface="Arial" panose="020B0604020202020204" pitchFamily="34" charset="0"/>
              <a:buChar char="•"/>
            </a:pPr>
            <a:r>
              <a:rPr lang="es-MX" dirty="0"/>
              <a:t>Señales paralelas (</a:t>
            </a:r>
            <a:r>
              <a:rPr lang="es-MX" dirty="0" err="1"/>
              <a:t>Crosstalk</a:t>
            </a:r>
            <a:r>
              <a:rPr lang="es-MX" dirty="0"/>
              <a:t>)</a:t>
            </a:r>
            <a:endParaRPr lang="es-CL" dirty="0"/>
          </a:p>
          <a:p>
            <a:pPr marL="742950" lvl="1" indent="-285750">
              <a:buFont typeface="Arial" panose="020B0604020202020204" pitchFamily="34" charset="0"/>
              <a:buChar char="•"/>
            </a:pPr>
            <a:endParaRPr lang="es-CL" dirty="0"/>
          </a:p>
        </p:txBody>
      </p:sp>
    </p:spTree>
    <p:extLst>
      <p:ext uri="{BB962C8B-B14F-4D97-AF65-F5344CB8AC3E}">
        <p14:creationId xmlns:p14="http://schemas.microsoft.com/office/powerpoint/2010/main" val="420707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22552880-A328-A839-9887-EB49DB71C644}"/>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FC5120FD-177B-EEAE-7AB0-99DFB4C4B009}"/>
              </a:ext>
            </a:extLst>
          </p:cNvPr>
          <p:cNvSpPr>
            <a:spLocks noGrp="1"/>
          </p:cNvSpPr>
          <p:nvPr>
            <p:ph type="sldNum" sz="quarter" idx="12"/>
          </p:nvPr>
        </p:nvSpPr>
        <p:spPr/>
        <p:txBody>
          <a:bodyPr/>
          <a:lstStyle/>
          <a:p>
            <a:fld id="{5599F717-CE4C-4848-B658-5853A42595AD}" type="slidenum">
              <a:rPr lang="es-CL" smtClean="0"/>
              <a:t>14</a:t>
            </a:fld>
            <a:endParaRPr lang="es-CL"/>
          </a:p>
        </p:txBody>
      </p:sp>
      <p:sp>
        <p:nvSpPr>
          <p:cNvPr id="4" name="Marcador de texto 3">
            <a:extLst>
              <a:ext uri="{FF2B5EF4-FFF2-40B4-BE49-F238E27FC236}">
                <a16:creationId xmlns:a16="http://schemas.microsoft.com/office/drawing/2014/main" id="{BE174AB2-9FB4-E879-6F82-F9F8ED68C035}"/>
              </a:ext>
            </a:extLst>
          </p:cNvPr>
          <p:cNvSpPr>
            <a:spLocks noGrp="1"/>
          </p:cNvSpPr>
          <p:nvPr>
            <p:ph type="body" sz="quarter" idx="13"/>
          </p:nvPr>
        </p:nvSpPr>
        <p:spPr/>
        <p:txBody>
          <a:bodyPr/>
          <a:lstStyle/>
          <a:p>
            <a:r>
              <a:rPr lang="es-MX" dirty="0" err="1"/>
              <a:t>Crosstalk</a:t>
            </a:r>
            <a:endParaRPr lang="es-CL" dirty="0"/>
          </a:p>
        </p:txBody>
      </p:sp>
      <p:pic>
        <p:nvPicPr>
          <p:cNvPr id="6" name="Imagen 5">
            <a:extLst>
              <a:ext uri="{FF2B5EF4-FFF2-40B4-BE49-F238E27FC236}">
                <a16:creationId xmlns:a16="http://schemas.microsoft.com/office/drawing/2014/main" id="{3FB64286-E508-D9D1-1C01-B28D7FD904E4}"/>
              </a:ext>
            </a:extLst>
          </p:cNvPr>
          <p:cNvPicPr>
            <a:picLocks noChangeAspect="1"/>
          </p:cNvPicPr>
          <p:nvPr/>
        </p:nvPicPr>
        <p:blipFill>
          <a:blip r:embed="rId2"/>
          <a:stretch>
            <a:fillRect/>
          </a:stretch>
        </p:blipFill>
        <p:spPr>
          <a:xfrm>
            <a:off x="2382502" y="1816231"/>
            <a:ext cx="7426995" cy="4127368"/>
          </a:xfrm>
          <a:prstGeom prst="rect">
            <a:avLst/>
          </a:prstGeom>
        </p:spPr>
      </p:pic>
    </p:spTree>
    <p:extLst>
      <p:ext uri="{BB962C8B-B14F-4D97-AF65-F5344CB8AC3E}">
        <p14:creationId xmlns:p14="http://schemas.microsoft.com/office/powerpoint/2010/main" val="79830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334B4DF0-72CD-C371-18AD-AAEFE744C265}"/>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DDCE5B11-1A66-32CE-9E94-A23619BCD864}"/>
              </a:ext>
            </a:extLst>
          </p:cNvPr>
          <p:cNvSpPr>
            <a:spLocks noGrp="1"/>
          </p:cNvSpPr>
          <p:nvPr>
            <p:ph type="sldNum" sz="quarter" idx="12"/>
          </p:nvPr>
        </p:nvSpPr>
        <p:spPr/>
        <p:txBody>
          <a:bodyPr/>
          <a:lstStyle/>
          <a:p>
            <a:fld id="{5599F717-CE4C-4848-B658-5853A42595AD}" type="slidenum">
              <a:rPr lang="es-CL" smtClean="0"/>
              <a:t>15</a:t>
            </a:fld>
            <a:endParaRPr lang="es-CL"/>
          </a:p>
        </p:txBody>
      </p:sp>
      <p:sp>
        <p:nvSpPr>
          <p:cNvPr id="4" name="Marcador de texto 3">
            <a:extLst>
              <a:ext uri="{FF2B5EF4-FFF2-40B4-BE49-F238E27FC236}">
                <a16:creationId xmlns:a16="http://schemas.microsoft.com/office/drawing/2014/main" id="{A5146044-697C-9844-CD36-6A434AFAEA65}"/>
              </a:ext>
            </a:extLst>
          </p:cNvPr>
          <p:cNvSpPr>
            <a:spLocks noGrp="1"/>
          </p:cNvSpPr>
          <p:nvPr>
            <p:ph type="body" sz="quarter" idx="13"/>
          </p:nvPr>
        </p:nvSpPr>
        <p:spPr/>
        <p:txBody>
          <a:bodyPr/>
          <a:lstStyle/>
          <a:p>
            <a:r>
              <a:rPr lang="es-MX" dirty="0"/>
              <a:t>Reducción de </a:t>
            </a:r>
            <a:r>
              <a:rPr lang="es-MX" dirty="0" err="1"/>
              <a:t>crosstalk</a:t>
            </a:r>
            <a:endParaRPr lang="es-CL" dirty="0"/>
          </a:p>
        </p:txBody>
      </p:sp>
      <p:pic>
        <p:nvPicPr>
          <p:cNvPr id="6" name="Imagen 5">
            <a:extLst>
              <a:ext uri="{FF2B5EF4-FFF2-40B4-BE49-F238E27FC236}">
                <a16:creationId xmlns:a16="http://schemas.microsoft.com/office/drawing/2014/main" id="{9AD86032-7B03-5AA1-1417-93F749077960}"/>
              </a:ext>
            </a:extLst>
          </p:cNvPr>
          <p:cNvPicPr>
            <a:picLocks noChangeAspect="1"/>
          </p:cNvPicPr>
          <p:nvPr/>
        </p:nvPicPr>
        <p:blipFill>
          <a:blip r:embed="rId2"/>
          <a:stretch>
            <a:fillRect/>
          </a:stretch>
        </p:blipFill>
        <p:spPr>
          <a:xfrm>
            <a:off x="1358793" y="2222784"/>
            <a:ext cx="9285610" cy="3398085"/>
          </a:xfrm>
          <a:prstGeom prst="rect">
            <a:avLst/>
          </a:prstGeom>
        </p:spPr>
      </p:pic>
    </p:spTree>
    <p:extLst>
      <p:ext uri="{BB962C8B-B14F-4D97-AF65-F5344CB8AC3E}">
        <p14:creationId xmlns:p14="http://schemas.microsoft.com/office/powerpoint/2010/main" val="150893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583AF743-272E-E25E-9773-D945F4268535}"/>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66FD8CF9-82E0-5915-8558-982E53701CD7}"/>
              </a:ext>
            </a:extLst>
          </p:cNvPr>
          <p:cNvSpPr>
            <a:spLocks noGrp="1"/>
          </p:cNvSpPr>
          <p:nvPr>
            <p:ph type="sldNum" sz="quarter" idx="12"/>
          </p:nvPr>
        </p:nvSpPr>
        <p:spPr/>
        <p:txBody>
          <a:bodyPr/>
          <a:lstStyle/>
          <a:p>
            <a:fld id="{5599F717-CE4C-4848-B658-5853A42595AD}" type="slidenum">
              <a:rPr lang="es-CL" smtClean="0"/>
              <a:t>16</a:t>
            </a:fld>
            <a:endParaRPr lang="es-CL"/>
          </a:p>
        </p:txBody>
      </p:sp>
      <p:sp>
        <p:nvSpPr>
          <p:cNvPr id="4" name="Marcador de texto 3">
            <a:extLst>
              <a:ext uri="{FF2B5EF4-FFF2-40B4-BE49-F238E27FC236}">
                <a16:creationId xmlns:a16="http://schemas.microsoft.com/office/drawing/2014/main" id="{2B24FAA4-3241-5999-D481-E1A987FF9B24}"/>
              </a:ext>
            </a:extLst>
          </p:cNvPr>
          <p:cNvSpPr>
            <a:spLocks noGrp="1"/>
          </p:cNvSpPr>
          <p:nvPr>
            <p:ph type="body" sz="quarter" idx="13"/>
          </p:nvPr>
        </p:nvSpPr>
        <p:spPr/>
        <p:txBody>
          <a:bodyPr/>
          <a:lstStyle/>
          <a:p>
            <a:r>
              <a:rPr lang="es-MX" dirty="0"/>
              <a:t>Tipos de cables</a:t>
            </a:r>
            <a:endParaRPr lang="es-CL" dirty="0"/>
          </a:p>
        </p:txBody>
      </p:sp>
      <p:sp>
        <p:nvSpPr>
          <p:cNvPr id="5" name="CuadroTexto 4">
            <a:extLst>
              <a:ext uri="{FF2B5EF4-FFF2-40B4-BE49-F238E27FC236}">
                <a16:creationId xmlns:a16="http://schemas.microsoft.com/office/drawing/2014/main" id="{3C542B21-3A75-F7D6-9598-9B3AB3D16F25}"/>
              </a:ext>
            </a:extLst>
          </p:cNvPr>
          <p:cNvSpPr txBox="1"/>
          <p:nvPr/>
        </p:nvSpPr>
        <p:spPr>
          <a:xfrm>
            <a:off x="941294" y="1936376"/>
            <a:ext cx="10300447" cy="1200329"/>
          </a:xfrm>
          <a:prstGeom prst="rect">
            <a:avLst/>
          </a:prstGeom>
          <a:noFill/>
        </p:spPr>
        <p:txBody>
          <a:bodyPr wrap="square" rtlCol="0">
            <a:spAutoFit/>
          </a:bodyPr>
          <a:lstStyle/>
          <a:p>
            <a:pPr marL="285750" indent="-285750">
              <a:buFont typeface="Arial" panose="020B0604020202020204" pitchFamily="34" charset="0"/>
              <a:buChar char="•"/>
            </a:pPr>
            <a:r>
              <a:rPr lang="es-MX" dirty="0"/>
              <a:t>Coaxial:</a:t>
            </a:r>
          </a:p>
          <a:p>
            <a:pPr marL="742950" lvl="1" indent="-285750">
              <a:buFont typeface="Arial" panose="020B0604020202020204" pitchFamily="34" charset="0"/>
              <a:buChar char="•"/>
            </a:pPr>
            <a:r>
              <a:rPr lang="es-MX" dirty="0"/>
              <a:t>Tienes menor atenuación e interferencia. La impedancia es de 50 o 75 ohm</a:t>
            </a:r>
          </a:p>
          <a:p>
            <a:pPr marL="742950" lvl="1" indent="-285750">
              <a:buFont typeface="Arial" panose="020B0604020202020204" pitchFamily="34" charset="0"/>
              <a:buChar char="•"/>
            </a:pPr>
            <a:r>
              <a:rPr lang="es-MX" dirty="0"/>
              <a:t>50 ohm se usa en redes locales de Ethernet</a:t>
            </a:r>
          </a:p>
          <a:p>
            <a:pPr marL="742950" lvl="1" indent="-285750">
              <a:buFont typeface="Arial" panose="020B0604020202020204" pitchFamily="34" charset="0"/>
              <a:buChar char="•"/>
            </a:pPr>
            <a:r>
              <a:rPr lang="es-MX" dirty="0"/>
              <a:t>75 ohm se usa en redes CATV o en una WAN</a:t>
            </a:r>
            <a:endParaRPr lang="es-CL" dirty="0"/>
          </a:p>
        </p:txBody>
      </p:sp>
      <p:pic>
        <p:nvPicPr>
          <p:cNvPr id="7" name="Imagen 6">
            <a:extLst>
              <a:ext uri="{FF2B5EF4-FFF2-40B4-BE49-F238E27FC236}">
                <a16:creationId xmlns:a16="http://schemas.microsoft.com/office/drawing/2014/main" id="{2F4DE062-C84D-FACD-8D46-FD0ED067631A}"/>
              </a:ext>
            </a:extLst>
          </p:cNvPr>
          <p:cNvPicPr>
            <a:picLocks noChangeAspect="1"/>
          </p:cNvPicPr>
          <p:nvPr/>
        </p:nvPicPr>
        <p:blipFill>
          <a:blip r:embed="rId2"/>
          <a:stretch>
            <a:fillRect/>
          </a:stretch>
        </p:blipFill>
        <p:spPr>
          <a:xfrm>
            <a:off x="2535420" y="3590959"/>
            <a:ext cx="6744641" cy="2076740"/>
          </a:xfrm>
          <a:prstGeom prst="rect">
            <a:avLst/>
          </a:prstGeom>
        </p:spPr>
      </p:pic>
    </p:spTree>
    <p:extLst>
      <p:ext uri="{BB962C8B-B14F-4D97-AF65-F5344CB8AC3E}">
        <p14:creationId xmlns:p14="http://schemas.microsoft.com/office/powerpoint/2010/main" val="379083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6A8B8E4E-5C86-FFE8-473E-E9AAF471B323}"/>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7918720F-5B54-BC8C-A6BA-65A4877B47B7}"/>
              </a:ext>
            </a:extLst>
          </p:cNvPr>
          <p:cNvSpPr>
            <a:spLocks noGrp="1"/>
          </p:cNvSpPr>
          <p:nvPr>
            <p:ph type="sldNum" sz="quarter" idx="12"/>
          </p:nvPr>
        </p:nvSpPr>
        <p:spPr/>
        <p:txBody>
          <a:bodyPr/>
          <a:lstStyle/>
          <a:p>
            <a:fld id="{5599F717-CE4C-4848-B658-5853A42595AD}" type="slidenum">
              <a:rPr lang="es-CL" smtClean="0"/>
              <a:t>17</a:t>
            </a:fld>
            <a:endParaRPr lang="es-CL"/>
          </a:p>
        </p:txBody>
      </p:sp>
      <p:sp>
        <p:nvSpPr>
          <p:cNvPr id="4" name="Marcador de texto 3">
            <a:extLst>
              <a:ext uri="{FF2B5EF4-FFF2-40B4-BE49-F238E27FC236}">
                <a16:creationId xmlns:a16="http://schemas.microsoft.com/office/drawing/2014/main" id="{ED2BAE7B-F8A6-3239-F1F5-6789EFAD7587}"/>
              </a:ext>
            </a:extLst>
          </p:cNvPr>
          <p:cNvSpPr>
            <a:spLocks noGrp="1"/>
          </p:cNvSpPr>
          <p:nvPr>
            <p:ph type="body" sz="quarter" idx="13"/>
          </p:nvPr>
        </p:nvSpPr>
        <p:spPr/>
        <p:txBody>
          <a:bodyPr/>
          <a:lstStyle/>
          <a:p>
            <a:r>
              <a:rPr lang="es-MX" dirty="0"/>
              <a:t>Tipos de cables trenzados</a:t>
            </a:r>
            <a:endParaRPr lang="es-CL" dirty="0"/>
          </a:p>
        </p:txBody>
      </p:sp>
      <p:sp>
        <p:nvSpPr>
          <p:cNvPr id="5" name="CuadroTexto 4">
            <a:extLst>
              <a:ext uri="{FF2B5EF4-FFF2-40B4-BE49-F238E27FC236}">
                <a16:creationId xmlns:a16="http://schemas.microsoft.com/office/drawing/2014/main" id="{324454B4-2F9B-5CDA-F6F1-06E7B29C7FBD}"/>
              </a:ext>
            </a:extLst>
          </p:cNvPr>
          <p:cNvSpPr txBox="1"/>
          <p:nvPr/>
        </p:nvSpPr>
        <p:spPr>
          <a:xfrm>
            <a:off x="1237129" y="1842247"/>
            <a:ext cx="10116671" cy="1200329"/>
          </a:xfrm>
          <a:prstGeom prst="rect">
            <a:avLst/>
          </a:prstGeom>
          <a:noFill/>
        </p:spPr>
        <p:txBody>
          <a:bodyPr wrap="square" rtlCol="0">
            <a:spAutoFit/>
          </a:bodyPr>
          <a:lstStyle/>
          <a:p>
            <a:pPr marL="285750" indent="-285750">
              <a:buFont typeface="Arial" panose="020B0604020202020204" pitchFamily="34" charset="0"/>
              <a:buChar char="•"/>
            </a:pPr>
            <a:r>
              <a:rPr lang="es-MX" dirty="0"/>
              <a:t>Cable Trenzado</a:t>
            </a:r>
          </a:p>
          <a:p>
            <a:pPr marL="742950" lvl="1" indent="-285750">
              <a:buFont typeface="Arial" panose="020B0604020202020204" pitchFamily="34" charset="0"/>
              <a:buChar char="•"/>
            </a:pPr>
            <a:r>
              <a:rPr lang="es-MX" dirty="0"/>
              <a:t>Se usa en sistemas telefónicas y e internet</a:t>
            </a:r>
          </a:p>
          <a:p>
            <a:pPr marL="742950" lvl="1" indent="-285750">
              <a:buFont typeface="Arial" panose="020B0604020202020204" pitchFamily="34" charset="0"/>
              <a:buChar char="•"/>
            </a:pPr>
            <a:r>
              <a:rPr lang="es-MX" dirty="0"/>
              <a:t>Los pares van trenzados para disminuir la interferencia</a:t>
            </a:r>
          </a:p>
          <a:p>
            <a:pPr marL="742950" lvl="1" indent="-285750">
              <a:buFont typeface="Arial" panose="020B0604020202020204" pitchFamily="34" charset="0"/>
              <a:buChar char="•"/>
            </a:pPr>
            <a:r>
              <a:rPr lang="es-MX" dirty="0"/>
              <a:t>Según el apantallamiento puede ser: UTP – STP - FTP</a:t>
            </a:r>
            <a:endParaRPr lang="es-CL" dirty="0"/>
          </a:p>
        </p:txBody>
      </p:sp>
      <p:pic>
        <p:nvPicPr>
          <p:cNvPr id="1026" name="Picture 2" descr="Categorías cable ethernet">
            <a:extLst>
              <a:ext uri="{FF2B5EF4-FFF2-40B4-BE49-F238E27FC236}">
                <a16:creationId xmlns:a16="http://schemas.microsoft.com/office/drawing/2014/main" id="{49A5D5FF-A82D-F4FE-C1D0-652041E53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572" y="3042576"/>
            <a:ext cx="4539784" cy="3370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47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2A6DCFFC-BC51-7364-C52E-B1999AF217D8}"/>
              </a:ext>
            </a:extLst>
          </p:cNvPr>
          <p:cNvSpPr>
            <a:spLocks noGrp="1"/>
          </p:cNvSpPr>
          <p:nvPr>
            <p:ph type="ftr" sz="quarter" idx="11"/>
          </p:nvPr>
        </p:nvSpPr>
        <p:spPr/>
        <p:txBody>
          <a:bodyPr/>
          <a:lstStyle/>
          <a:p>
            <a:r>
              <a:rPr lang="es-ES" dirty="0"/>
              <a:t>Recuerde: edite conservando el módulo, su número  y nombre</a:t>
            </a:r>
            <a:endParaRPr lang="es-CL" dirty="0"/>
          </a:p>
        </p:txBody>
      </p:sp>
      <p:sp>
        <p:nvSpPr>
          <p:cNvPr id="3" name="Marcador de número de diapositiva 2">
            <a:extLst>
              <a:ext uri="{FF2B5EF4-FFF2-40B4-BE49-F238E27FC236}">
                <a16:creationId xmlns:a16="http://schemas.microsoft.com/office/drawing/2014/main" id="{B322A6C5-996E-01D5-1C06-3D3408C9BB56}"/>
              </a:ext>
            </a:extLst>
          </p:cNvPr>
          <p:cNvSpPr>
            <a:spLocks noGrp="1"/>
          </p:cNvSpPr>
          <p:nvPr>
            <p:ph type="sldNum" sz="quarter" idx="12"/>
          </p:nvPr>
        </p:nvSpPr>
        <p:spPr/>
        <p:txBody>
          <a:bodyPr/>
          <a:lstStyle/>
          <a:p>
            <a:fld id="{5599F717-CE4C-4848-B658-5853A42595AD}" type="slidenum">
              <a:rPr lang="es-CL" smtClean="0"/>
              <a:t>18</a:t>
            </a:fld>
            <a:endParaRPr lang="es-CL" dirty="0"/>
          </a:p>
        </p:txBody>
      </p:sp>
      <p:sp>
        <p:nvSpPr>
          <p:cNvPr id="4" name="Marcador de texto 3">
            <a:extLst>
              <a:ext uri="{FF2B5EF4-FFF2-40B4-BE49-F238E27FC236}">
                <a16:creationId xmlns:a16="http://schemas.microsoft.com/office/drawing/2014/main" id="{D60F8B96-5ABD-7D7E-677D-0EB74C925DFC}"/>
              </a:ext>
            </a:extLst>
          </p:cNvPr>
          <p:cNvSpPr>
            <a:spLocks noGrp="1"/>
          </p:cNvSpPr>
          <p:nvPr>
            <p:ph type="body" sz="quarter" idx="13"/>
          </p:nvPr>
        </p:nvSpPr>
        <p:spPr/>
        <p:txBody>
          <a:bodyPr/>
          <a:lstStyle/>
          <a:p>
            <a:r>
              <a:rPr lang="es-MX" dirty="0"/>
              <a:t>Tipos de cables</a:t>
            </a:r>
            <a:endParaRPr lang="es-CL" dirty="0"/>
          </a:p>
        </p:txBody>
      </p:sp>
      <p:sp>
        <p:nvSpPr>
          <p:cNvPr id="5" name="CuadroTexto 4">
            <a:extLst>
              <a:ext uri="{FF2B5EF4-FFF2-40B4-BE49-F238E27FC236}">
                <a16:creationId xmlns:a16="http://schemas.microsoft.com/office/drawing/2014/main" id="{85488B5C-1BBC-7E39-EFAD-A9BEC8BB6223}"/>
              </a:ext>
            </a:extLst>
          </p:cNvPr>
          <p:cNvSpPr txBox="1"/>
          <p:nvPr/>
        </p:nvSpPr>
        <p:spPr>
          <a:xfrm>
            <a:off x="981635" y="1627094"/>
            <a:ext cx="10459450" cy="1200329"/>
          </a:xfrm>
          <a:prstGeom prst="rect">
            <a:avLst/>
          </a:prstGeom>
          <a:noFill/>
        </p:spPr>
        <p:txBody>
          <a:bodyPr wrap="square" rtlCol="0">
            <a:spAutoFit/>
          </a:bodyPr>
          <a:lstStyle/>
          <a:p>
            <a:pPr marL="285750" indent="-285750">
              <a:buFont typeface="Arial" panose="020B0604020202020204" pitchFamily="34" charset="0"/>
              <a:buChar char="•"/>
            </a:pPr>
            <a:r>
              <a:rPr lang="es-MX" dirty="0"/>
              <a:t>Fibra óptica:</a:t>
            </a:r>
          </a:p>
          <a:p>
            <a:pPr marL="742950" lvl="1" indent="-285750">
              <a:buFont typeface="Arial" panose="020B0604020202020204" pitchFamily="34" charset="0"/>
              <a:buChar char="•"/>
            </a:pPr>
            <a:r>
              <a:rPr lang="es-MX" dirty="0"/>
              <a:t>Transmisión simplex y dúplex</a:t>
            </a:r>
          </a:p>
          <a:p>
            <a:pPr marL="742950" lvl="1" indent="-285750">
              <a:buFont typeface="Arial" panose="020B0604020202020204" pitchFamily="34" charset="0"/>
              <a:buChar char="•"/>
            </a:pPr>
            <a:r>
              <a:rPr lang="es-MX" dirty="0"/>
              <a:t>Puede usar Led, de bajo alcance o laser de largo alcance</a:t>
            </a:r>
          </a:p>
          <a:p>
            <a:pPr marL="742950" lvl="1" indent="-285750">
              <a:buFont typeface="Arial" panose="020B0604020202020204" pitchFamily="34" charset="0"/>
              <a:buChar char="•"/>
            </a:pPr>
            <a:r>
              <a:rPr lang="es-MX" dirty="0"/>
              <a:t>Puede ser monomodo y multimodo</a:t>
            </a:r>
            <a:endParaRPr lang="es-CL" dirty="0"/>
          </a:p>
        </p:txBody>
      </p:sp>
      <p:pic>
        <p:nvPicPr>
          <p:cNvPr id="8" name="Imagen 7">
            <a:extLst>
              <a:ext uri="{FF2B5EF4-FFF2-40B4-BE49-F238E27FC236}">
                <a16:creationId xmlns:a16="http://schemas.microsoft.com/office/drawing/2014/main" id="{710FBF34-1135-C8AD-E284-028E11CCFE38}"/>
              </a:ext>
            </a:extLst>
          </p:cNvPr>
          <p:cNvPicPr>
            <a:picLocks noChangeAspect="1"/>
          </p:cNvPicPr>
          <p:nvPr/>
        </p:nvPicPr>
        <p:blipFill>
          <a:blip r:embed="rId2"/>
          <a:stretch>
            <a:fillRect/>
          </a:stretch>
        </p:blipFill>
        <p:spPr>
          <a:xfrm>
            <a:off x="6218311" y="3625200"/>
            <a:ext cx="4594021" cy="1789456"/>
          </a:xfrm>
          <a:prstGeom prst="rect">
            <a:avLst/>
          </a:prstGeom>
        </p:spPr>
      </p:pic>
      <p:pic>
        <p:nvPicPr>
          <p:cNvPr id="10" name="Imagen 9">
            <a:extLst>
              <a:ext uri="{FF2B5EF4-FFF2-40B4-BE49-F238E27FC236}">
                <a16:creationId xmlns:a16="http://schemas.microsoft.com/office/drawing/2014/main" id="{22F76DA5-1F29-F347-C20F-28F47788367F}"/>
              </a:ext>
            </a:extLst>
          </p:cNvPr>
          <p:cNvPicPr>
            <a:picLocks noChangeAspect="1"/>
          </p:cNvPicPr>
          <p:nvPr/>
        </p:nvPicPr>
        <p:blipFill rotWithShape="1">
          <a:blip r:embed="rId3"/>
          <a:srcRect r="3757" b="18420"/>
          <a:stretch/>
        </p:blipFill>
        <p:spPr>
          <a:xfrm>
            <a:off x="537880" y="3625200"/>
            <a:ext cx="5271247" cy="1929432"/>
          </a:xfrm>
          <a:prstGeom prst="rect">
            <a:avLst/>
          </a:prstGeom>
        </p:spPr>
      </p:pic>
    </p:spTree>
    <p:extLst>
      <p:ext uri="{BB962C8B-B14F-4D97-AF65-F5344CB8AC3E}">
        <p14:creationId xmlns:p14="http://schemas.microsoft.com/office/powerpoint/2010/main" val="285337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7CBF66DA-001F-8FD3-4B39-F78E000016C5}"/>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6CE7960F-5E74-0A8D-0445-820AD27FBFB0}"/>
              </a:ext>
            </a:extLst>
          </p:cNvPr>
          <p:cNvSpPr>
            <a:spLocks noGrp="1"/>
          </p:cNvSpPr>
          <p:nvPr>
            <p:ph type="sldNum" sz="quarter" idx="12"/>
          </p:nvPr>
        </p:nvSpPr>
        <p:spPr/>
        <p:txBody>
          <a:bodyPr/>
          <a:lstStyle/>
          <a:p>
            <a:fld id="{5599F717-CE4C-4848-B658-5853A42595AD}" type="slidenum">
              <a:rPr lang="es-CL" smtClean="0"/>
              <a:t>19</a:t>
            </a:fld>
            <a:endParaRPr lang="es-CL"/>
          </a:p>
        </p:txBody>
      </p:sp>
      <p:sp>
        <p:nvSpPr>
          <p:cNvPr id="4" name="Marcador de texto 3">
            <a:extLst>
              <a:ext uri="{FF2B5EF4-FFF2-40B4-BE49-F238E27FC236}">
                <a16:creationId xmlns:a16="http://schemas.microsoft.com/office/drawing/2014/main" id="{70844030-B966-2359-4C3B-625BC98962D9}"/>
              </a:ext>
            </a:extLst>
          </p:cNvPr>
          <p:cNvSpPr>
            <a:spLocks noGrp="1"/>
          </p:cNvSpPr>
          <p:nvPr>
            <p:ph type="body" sz="quarter" idx="13"/>
          </p:nvPr>
        </p:nvSpPr>
        <p:spPr/>
        <p:txBody>
          <a:bodyPr/>
          <a:lstStyle/>
          <a:p>
            <a:r>
              <a:rPr lang="es-MX" dirty="0"/>
              <a:t>Buses de campo</a:t>
            </a:r>
            <a:endParaRPr lang="es-CL" dirty="0"/>
          </a:p>
        </p:txBody>
      </p:sp>
      <p:sp>
        <p:nvSpPr>
          <p:cNvPr id="5" name="CuadroTexto 4">
            <a:extLst>
              <a:ext uri="{FF2B5EF4-FFF2-40B4-BE49-F238E27FC236}">
                <a16:creationId xmlns:a16="http://schemas.microsoft.com/office/drawing/2014/main" id="{7AA192DF-6009-7359-7A67-0276E34AA604}"/>
              </a:ext>
            </a:extLst>
          </p:cNvPr>
          <p:cNvSpPr txBox="1"/>
          <p:nvPr/>
        </p:nvSpPr>
        <p:spPr>
          <a:xfrm>
            <a:off x="1116106" y="1896035"/>
            <a:ext cx="10085294" cy="3139321"/>
          </a:xfrm>
          <a:prstGeom prst="rect">
            <a:avLst/>
          </a:prstGeom>
          <a:noFill/>
        </p:spPr>
        <p:txBody>
          <a:bodyPr wrap="square" rtlCol="0">
            <a:spAutoFit/>
          </a:bodyPr>
          <a:lstStyle/>
          <a:p>
            <a:r>
              <a:rPr lang="es-MX" dirty="0"/>
              <a:t>Los buses de campo son sistemas creados para facilitar una comunicación confiable en la industria en tiempo real. Existen buses de campo basados en Ethernet y otro tradicionales, entre los tradicionales se encuentran:</a:t>
            </a:r>
          </a:p>
          <a:p>
            <a:pPr marL="285750" indent="-285750">
              <a:buFont typeface="Arial" panose="020B0604020202020204" pitchFamily="34" charset="0"/>
              <a:buChar char="•"/>
            </a:pPr>
            <a:r>
              <a:rPr lang="es-MX" dirty="0" err="1"/>
              <a:t>Profibus</a:t>
            </a:r>
            <a:endParaRPr lang="es-MX" dirty="0"/>
          </a:p>
          <a:p>
            <a:pPr marL="285750" indent="-285750">
              <a:buFont typeface="Arial" panose="020B0604020202020204" pitchFamily="34" charset="0"/>
              <a:buChar char="•"/>
            </a:pPr>
            <a:r>
              <a:rPr lang="es-MX" dirty="0" err="1"/>
              <a:t>DeviceNet</a:t>
            </a:r>
            <a:endParaRPr lang="es-MX" dirty="0"/>
          </a:p>
          <a:p>
            <a:pPr marL="285750" indent="-285750">
              <a:buFont typeface="Arial" panose="020B0604020202020204" pitchFamily="34" charset="0"/>
              <a:buChar char="•"/>
            </a:pPr>
            <a:r>
              <a:rPr lang="es-MX" dirty="0" err="1"/>
              <a:t>CANopen</a:t>
            </a:r>
            <a:endParaRPr lang="es-MX" dirty="0"/>
          </a:p>
          <a:p>
            <a:r>
              <a:rPr lang="es-MX" dirty="0"/>
              <a:t>Entre los basados en Ethernet se pueden encontrar:</a:t>
            </a:r>
          </a:p>
          <a:p>
            <a:pPr marL="285750" indent="-285750">
              <a:buFont typeface="Arial" panose="020B0604020202020204" pitchFamily="34" charset="0"/>
              <a:buChar char="•"/>
            </a:pPr>
            <a:r>
              <a:rPr lang="es-MX" dirty="0"/>
              <a:t>Ethernet industrial (Ethernet/IP)</a:t>
            </a:r>
          </a:p>
          <a:p>
            <a:pPr marL="285750" indent="-285750">
              <a:buFont typeface="Arial" panose="020B0604020202020204" pitchFamily="34" charset="0"/>
              <a:buChar char="•"/>
            </a:pPr>
            <a:r>
              <a:rPr lang="es-MX" dirty="0" err="1"/>
              <a:t>Profinet</a:t>
            </a:r>
            <a:endParaRPr lang="es-MX" dirty="0"/>
          </a:p>
          <a:p>
            <a:pPr marL="285750" indent="-285750">
              <a:buFont typeface="Arial" panose="020B0604020202020204" pitchFamily="34" charset="0"/>
              <a:buChar char="•"/>
            </a:pPr>
            <a:r>
              <a:rPr lang="es-MX" dirty="0"/>
              <a:t>Modbus TCP</a:t>
            </a:r>
          </a:p>
          <a:p>
            <a:endParaRPr lang="es-CL" dirty="0"/>
          </a:p>
        </p:txBody>
      </p:sp>
    </p:spTree>
    <p:extLst>
      <p:ext uri="{BB962C8B-B14F-4D97-AF65-F5344CB8AC3E}">
        <p14:creationId xmlns:p14="http://schemas.microsoft.com/office/powerpoint/2010/main" val="345817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F5CB5CE9-2BC4-4614-8622-00F08C5C5F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0673" y="906630"/>
            <a:ext cx="6041327" cy="5545939"/>
          </a:xfrm>
          <a:prstGeom prst="rect">
            <a:avLst/>
          </a:prstGeom>
        </p:spPr>
      </p:pic>
      <p:sp>
        <p:nvSpPr>
          <p:cNvPr id="3" name="Marcador de número de diapositiva 2">
            <a:extLst>
              <a:ext uri="{FF2B5EF4-FFF2-40B4-BE49-F238E27FC236}">
                <a16:creationId xmlns:a16="http://schemas.microsoft.com/office/drawing/2014/main" id="{ABD62D7F-C5FD-45E0-9BE2-8E80A1AEC48A}"/>
              </a:ext>
            </a:extLst>
          </p:cNvPr>
          <p:cNvSpPr>
            <a:spLocks noGrp="1"/>
          </p:cNvSpPr>
          <p:nvPr>
            <p:ph type="sldNum" sz="quarter" idx="12"/>
          </p:nvPr>
        </p:nvSpPr>
        <p:spPr/>
        <p:txBody>
          <a:bodyPr/>
          <a:lstStyle/>
          <a:p>
            <a:fld id="{5599F717-CE4C-4848-B658-5853A42595AD}" type="slidenum">
              <a:rPr lang="es-CL" smtClean="0"/>
              <a:t>2</a:t>
            </a:fld>
            <a:endParaRPr lang="es-CL" dirty="0"/>
          </a:p>
        </p:txBody>
      </p:sp>
      <p:sp>
        <p:nvSpPr>
          <p:cNvPr id="7" name="Marcador de texto 6">
            <a:extLst>
              <a:ext uri="{FF2B5EF4-FFF2-40B4-BE49-F238E27FC236}">
                <a16:creationId xmlns:a16="http://schemas.microsoft.com/office/drawing/2014/main" id="{C67FDBC2-1F4F-4503-85A8-1FD1AEBA257F}"/>
              </a:ext>
            </a:extLst>
          </p:cNvPr>
          <p:cNvSpPr>
            <a:spLocks noGrp="1"/>
          </p:cNvSpPr>
          <p:nvPr>
            <p:ph type="body" sz="quarter" idx="13"/>
          </p:nvPr>
        </p:nvSpPr>
        <p:spPr/>
        <p:txBody>
          <a:bodyPr/>
          <a:lstStyle/>
          <a:p>
            <a:endParaRPr lang="es-CL" dirty="0"/>
          </a:p>
          <a:p>
            <a:endParaRPr lang="es-CL" dirty="0"/>
          </a:p>
        </p:txBody>
      </p:sp>
      <p:sp>
        <p:nvSpPr>
          <p:cNvPr id="10" name="Google Shape;237;p2">
            <a:extLst>
              <a:ext uri="{FF2B5EF4-FFF2-40B4-BE49-F238E27FC236}">
                <a16:creationId xmlns:a16="http://schemas.microsoft.com/office/drawing/2014/main" id="{5D8C73E4-569B-43B5-B999-836F67A32997}"/>
              </a:ext>
            </a:extLst>
          </p:cNvPr>
          <p:cNvSpPr/>
          <p:nvPr/>
        </p:nvSpPr>
        <p:spPr>
          <a:xfrm>
            <a:off x="2144777" y="1628776"/>
            <a:ext cx="3990975" cy="4514850"/>
          </a:xfrm>
          <a:prstGeom prst="roundRect">
            <a:avLst>
              <a:gd name="adj" fmla="val 8386"/>
            </a:avLst>
          </a:prstGeom>
          <a:solidFill>
            <a:srgbClr val="F94541"/>
          </a:solidFill>
          <a:ln w="76200" cap="flat" cmpd="sng">
            <a:solidFill>
              <a:schemeClr val="accent6">
                <a:lumMod val="20000"/>
                <a:lumOff val="8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73" b="0" i="0" u="none" strike="noStrike" cap="none" dirty="0">
              <a:solidFill>
                <a:srgbClr val="5DD3FF"/>
              </a:solidFill>
              <a:latin typeface="Calibri"/>
              <a:ea typeface="Calibri"/>
              <a:cs typeface="Calibri"/>
              <a:sym typeface="Calibri"/>
            </a:endParaRPr>
          </a:p>
        </p:txBody>
      </p:sp>
      <p:sp>
        <p:nvSpPr>
          <p:cNvPr id="11" name="Marcador de texto 1">
            <a:extLst>
              <a:ext uri="{FF2B5EF4-FFF2-40B4-BE49-F238E27FC236}">
                <a16:creationId xmlns:a16="http://schemas.microsoft.com/office/drawing/2014/main" id="{A9A07C12-B44F-4073-975E-186EFE8BA8B0}"/>
              </a:ext>
            </a:extLst>
          </p:cNvPr>
          <p:cNvSpPr txBox="1">
            <a:spLocks/>
          </p:cNvSpPr>
          <p:nvPr/>
        </p:nvSpPr>
        <p:spPr>
          <a:xfrm>
            <a:off x="2430837" y="2052264"/>
            <a:ext cx="3676340" cy="38147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400" b="1" dirty="0">
                <a:solidFill>
                  <a:schemeClr val="bg1"/>
                </a:solidFill>
              </a:rPr>
              <a:t>AE - Contenido</a:t>
            </a:r>
          </a:p>
          <a:p>
            <a:pPr marL="0" indent="0">
              <a:buNone/>
            </a:pPr>
            <a:r>
              <a:rPr lang="es-ES" sz="2400" b="1" i="1" dirty="0">
                <a:solidFill>
                  <a:schemeClr val="bg1"/>
                </a:solidFill>
              </a:rPr>
              <a:t>Antes de comenzar…</a:t>
            </a:r>
          </a:p>
          <a:p>
            <a:pPr marL="0" indent="0">
              <a:buNone/>
            </a:pPr>
            <a:r>
              <a:rPr lang="es-ES" sz="2400" b="1" i="1" dirty="0">
                <a:solidFill>
                  <a:schemeClr val="bg1"/>
                </a:solidFill>
              </a:rPr>
              <a:t>Hoy veremos:</a:t>
            </a:r>
          </a:p>
          <a:p>
            <a:pPr lvl="1"/>
            <a:r>
              <a:rPr lang="es-ES" sz="2000" i="1">
                <a:solidFill>
                  <a:schemeClr val="bg1"/>
                </a:solidFill>
              </a:rPr>
              <a:t>REPASO</a:t>
            </a:r>
            <a:endParaRPr lang="es-ES" sz="2000" i="1" dirty="0">
              <a:solidFill>
                <a:schemeClr val="bg1"/>
              </a:solidFill>
            </a:endParaRPr>
          </a:p>
          <a:p>
            <a:pPr marL="0" indent="0">
              <a:buNone/>
            </a:pPr>
            <a:r>
              <a:rPr lang="es-ES" sz="2400" b="1" i="1" dirty="0">
                <a:solidFill>
                  <a:schemeClr val="bg1"/>
                </a:solidFill>
              </a:rPr>
              <a:t>¿Qué aprendimos hoy?</a:t>
            </a:r>
          </a:p>
          <a:p>
            <a:pPr marL="0" indent="0">
              <a:buNone/>
            </a:pPr>
            <a:r>
              <a:rPr lang="es-ES" sz="2400" b="1" i="1" dirty="0">
                <a:solidFill>
                  <a:schemeClr val="bg1"/>
                </a:solidFill>
              </a:rPr>
              <a:t>Desafío final</a:t>
            </a:r>
          </a:p>
          <a:p>
            <a:pPr marL="0" indent="0">
              <a:buFont typeface="Arial" panose="020B0604020202020204" pitchFamily="34" charset="0"/>
              <a:buNone/>
            </a:pPr>
            <a:endParaRPr lang="es-CL" dirty="0"/>
          </a:p>
        </p:txBody>
      </p:sp>
    </p:spTree>
    <p:extLst>
      <p:ext uri="{BB962C8B-B14F-4D97-AF65-F5344CB8AC3E}">
        <p14:creationId xmlns:p14="http://schemas.microsoft.com/office/powerpoint/2010/main" val="281609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5ED4424-0B54-2B3B-6B15-F2603A527840}"/>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E67AC4D4-D556-3C6D-0951-EC2B4716B487}"/>
              </a:ext>
            </a:extLst>
          </p:cNvPr>
          <p:cNvSpPr>
            <a:spLocks noGrp="1"/>
          </p:cNvSpPr>
          <p:nvPr>
            <p:ph type="sldNum" sz="quarter" idx="12"/>
          </p:nvPr>
        </p:nvSpPr>
        <p:spPr/>
        <p:txBody>
          <a:bodyPr/>
          <a:lstStyle/>
          <a:p>
            <a:fld id="{5599F717-CE4C-4848-B658-5853A42595AD}" type="slidenum">
              <a:rPr lang="es-CL" smtClean="0"/>
              <a:t>20</a:t>
            </a:fld>
            <a:endParaRPr lang="es-CL"/>
          </a:p>
        </p:txBody>
      </p:sp>
      <p:sp>
        <p:nvSpPr>
          <p:cNvPr id="4" name="Marcador de texto 3">
            <a:extLst>
              <a:ext uri="{FF2B5EF4-FFF2-40B4-BE49-F238E27FC236}">
                <a16:creationId xmlns:a16="http://schemas.microsoft.com/office/drawing/2014/main" id="{89F7DD7B-E86E-015F-EB1D-72791AD06C30}"/>
              </a:ext>
            </a:extLst>
          </p:cNvPr>
          <p:cNvSpPr>
            <a:spLocks noGrp="1"/>
          </p:cNvSpPr>
          <p:nvPr>
            <p:ph type="body" sz="quarter" idx="13"/>
          </p:nvPr>
        </p:nvSpPr>
        <p:spPr/>
        <p:txBody>
          <a:bodyPr/>
          <a:lstStyle/>
          <a:p>
            <a:r>
              <a:rPr lang="es-MX" dirty="0"/>
              <a:t>Ethernet</a:t>
            </a:r>
            <a:endParaRPr lang="es-CL" dirty="0"/>
          </a:p>
        </p:txBody>
      </p:sp>
      <p:sp>
        <p:nvSpPr>
          <p:cNvPr id="5" name="CuadroTexto 4">
            <a:extLst>
              <a:ext uri="{FF2B5EF4-FFF2-40B4-BE49-F238E27FC236}">
                <a16:creationId xmlns:a16="http://schemas.microsoft.com/office/drawing/2014/main" id="{6EF384DC-1EEB-AB97-F2E4-3B47997D788B}"/>
              </a:ext>
            </a:extLst>
          </p:cNvPr>
          <p:cNvSpPr txBox="1"/>
          <p:nvPr/>
        </p:nvSpPr>
        <p:spPr>
          <a:xfrm>
            <a:off x="1001927" y="1600200"/>
            <a:ext cx="10351873" cy="3139321"/>
          </a:xfrm>
          <a:prstGeom prst="rect">
            <a:avLst/>
          </a:prstGeom>
          <a:noFill/>
        </p:spPr>
        <p:txBody>
          <a:bodyPr wrap="square" rtlCol="0">
            <a:spAutoFit/>
          </a:bodyPr>
          <a:lstStyle/>
          <a:p>
            <a:r>
              <a:rPr lang="es-MX" dirty="0"/>
              <a:t>Una red Ethernet es aquella que usa diferentes topologías para enviar datos por medio de una LAN o una WAN. Los dispositivos conectados a esta envían datos por medio de paquetes a través de cables </a:t>
            </a:r>
            <a:r>
              <a:rPr lang="es-MX" dirty="0" err="1"/>
              <a:t>etehrnet</a:t>
            </a:r>
            <a:r>
              <a:rPr lang="es-MX" dirty="0"/>
              <a:t>. Las características de una red incluyen lo siguiente:</a:t>
            </a:r>
          </a:p>
          <a:p>
            <a:pPr marL="742950" lvl="1" indent="-285750">
              <a:buFont typeface="Arial" panose="020B0604020202020204" pitchFamily="34" charset="0"/>
              <a:buChar char="•"/>
            </a:pPr>
            <a:r>
              <a:rPr lang="es-MX" dirty="0"/>
              <a:t>Topología</a:t>
            </a:r>
          </a:p>
          <a:p>
            <a:pPr marL="742950" lvl="1" indent="-285750">
              <a:buFont typeface="Arial" panose="020B0604020202020204" pitchFamily="34" charset="0"/>
              <a:buChar char="•"/>
            </a:pPr>
            <a:r>
              <a:rPr lang="es-MX" dirty="0"/>
              <a:t>Velocidad</a:t>
            </a:r>
          </a:p>
          <a:p>
            <a:pPr marL="742950" lvl="1" indent="-285750">
              <a:buFont typeface="Arial" panose="020B0604020202020204" pitchFamily="34" charset="0"/>
              <a:buChar char="•"/>
            </a:pPr>
            <a:r>
              <a:rPr lang="es-MX" dirty="0"/>
              <a:t>Medio de transmisión</a:t>
            </a:r>
          </a:p>
          <a:p>
            <a:pPr marL="742950" lvl="1" indent="-285750">
              <a:buFont typeface="Arial" panose="020B0604020202020204" pitchFamily="34" charset="0"/>
              <a:buChar char="•"/>
            </a:pPr>
            <a:r>
              <a:rPr lang="es-MX" dirty="0"/>
              <a:t>Protocolo</a:t>
            </a:r>
          </a:p>
          <a:p>
            <a:pPr marL="742950" lvl="1" indent="-285750">
              <a:buFont typeface="Arial" panose="020B0604020202020204" pitchFamily="34" charset="0"/>
              <a:buChar char="•"/>
            </a:pPr>
            <a:r>
              <a:rPr lang="es-MX" dirty="0"/>
              <a:t>Direcciones MAC</a:t>
            </a:r>
          </a:p>
          <a:p>
            <a:pPr marL="742950" lvl="1" indent="-285750">
              <a:buFont typeface="Arial" panose="020B0604020202020204" pitchFamily="34" charset="0"/>
              <a:buChar char="•"/>
            </a:pPr>
            <a:r>
              <a:rPr lang="es-MX" dirty="0"/>
              <a:t>Switches</a:t>
            </a:r>
          </a:p>
          <a:p>
            <a:endParaRPr lang="es-MX" dirty="0"/>
          </a:p>
          <a:p>
            <a:pPr marL="285750" indent="-285750">
              <a:buFont typeface="Arial" panose="020B0604020202020204" pitchFamily="34" charset="0"/>
              <a:buChar char="•"/>
            </a:pPr>
            <a:endParaRPr lang="es-CL" dirty="0"/>
          </a:p>
        </p:txBody>
      </p:sp>
    </p:spTree>
    <p:extLst>
      <p:ext uri="{BB962C8B-B14F-4D97-AF65-F5344CB8AC3E}">
        <p14:creationId xmlns:p14="http://schemas.microsoft.com/office/powerpoint/2010/main" val="342479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71364FC9-55CA-23E9-B55A-7E15FC3D9F98}"/>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7E3FC0B3-F19B-E09E-A2AF-4A30D1EF17C3}"/>
              </a:ext>
            </a:extLst>
          </p:cNvPr>
          <p:cNvSpPr>
            <a:spLocks noGrp="1"/>
          </p:cNvSpPr>
          <p:nvPr>
            <p:ph type="sldNum" sz="quarter" idx="12"/>
          </p:nvPr>
        </p:nvSpPr>
        <p:spPr/>
        <p:txBody>
          <a:bodyPr/>
          <a:lstStyle/>
          <a:p>
            <a:fld id="{5599F717-CE4C-4848-B658-5853A42595AD}" type="slidenum">
              <a:rPr lang="es-CL" smtClean="0"/>
              <a:t>21</a:t>
            </a:fld>
            <a:endParaRPr lang="es-CL"/>
          </a:p>
        </p:txBody>
      </p:sp>
      <p:sp>
        <p:nvSpPr>
          <p:cNvPr id="4" name="Marcador de texto 3">
            <a:extLst>
              <a:ext uri="{FF2B5EF4-FFF2-40B4-BE49-F238E27FC236}">
                <a16:creationId xmlns:a16="http://schemas.microsoft.com/office/drawing/2014/main" id="{4AEC995E-DE1E-35ED-23D6-762A4FA18667}"/>
              </a:ext>
            </a:extLst>
          </p:cNvPr>
          <p:cNvSpPr>
            <a:spLocks noGrp="1"/>
          </p:cNvSpPr>
          <p:nvPr>
            <p:ph type="body" sz="quarter" idx="13"/>
          </p:nvPr>
        </p:nvSpPr>
        <p:spPr/>
        <p:txBody>
          <a:bodyPr/>
          <a:lstStyle/>
          <a:p>
            <a:r>
              <a:rPr lang="es-MX" dirty="0"/>
              <a:t>Ethernet</a:t>
            </a:r>
            <a:endParaRPr lang="es-CL" dirty="0"/>
          </a:p>
        </p:txBody>
      </p:sp>
      <p:sp>
        <p:nvSpPr>
          <p:cNvPr id="5" name="CuadroTexto 4">
            <a:extLst>
              <a:ext uri="{FF2B5EF4-FFF2-40B4-BE49-F238E27FC236}">
                <a16:creationId xmlns:a16="http://schemas.microsoft.com/office/drawing/2014/main" id="{9DADEA95-8472-2EC4-AD40-C1365FA9E092}"/>
              </a:ext>
            </a:extLst>
          </p:cNvPr>
          <p:cNvSpPr txBox="1"/>
          <p:nvPr/>
        </p:nvSpPr>
        <p:spPr>
          <a:xfrm>
            <a:off x="1046629" y="1667435"/>
            <a:ext cx="10098741" cy="1477328"/>
          </a:xfrm>
          <a:prstGeom prst="rect">
            <a:avLst/>
          </a:prstGeom>
          <a:noFill/>
        </p:spPr>
        <p:txBody>
          <a:bodyPr wrap="square" rtlCol="0">
            <a:spAutoFit/>
          </a:bodyPr>
          <a:lstStyle/>
          <a:p>
            <a:r>
              <a:rPr lang="es-MX" dirty="0"/>
              <a:t>Para aplicar la red en un proyecto en la industria es necesario conocer las siguientes condiciones:</a:t>
            </a:r>
          </a:p>
          <a:p>
            <a:pPr marL="742950" lvl="1" indent="-285750">
              <a:buFont typeface="Arial" panose="020B0604020202020204" pitchFamily="34" charset="0"/>
              <a:buChar char="•"/>
            </a:pPr>
            <a:r>
              <a:rPr lang="es-MX" dirty="0"/>
              <a:t>Ambientales</a:t>
            </a:r>
          </a:p>
          <a:p>
            <a:pPr marL="742950" lvl="1" indent="-285750">
              <a:buFont typeface="Arial" panose="020B0604020202020204" pitchFamily="34" charset="0"/>
              <a:buChar char="•"/>
            </a:pPr>
            <a:r>
              <a:rPr lang="es-MX" dirty="0"/>
              <a:t>Seguridad</a:t>
            </a:r>
          </a:p>
          <a:p>
            <a:pPr marL="742950" lvl="1" indent="-285750">
              <a:buFont typeface="Arial" panose="020B0604020202020204" pitchFamily="34" charset="0"/>
              <a:buChar char="•"/>
            </a:pPr>
            <a:r>
              <a:rPr lang="es-MX" dirty="0"/>
              <a:t>Dispositivos necesarios y ubicación</a:t>
            </a:r>
          </a:p>
          <a:p>
            <a:pPr marL="742950" lvl="1" indent="-285750">
              <a:buFont typeface="Arial" panose="020B0604020202020204" pitchFamily="34" charset="0"/>
              <a:buChar char="•"/>
            </a:pPr>
            <a:r>
              <a:rPr lang="es-MX" dirty="0"/>
              <a:t>Datos de los dispositivos a conectar</a:t>
            </a:r>
            <a:endParaRPr lang="es-CL" dirty="0"/>
          </a:p>
        </p:txBody>
      </p:sp>
    </p:spTree>
    <p:extLst>
      <p:ext uri="{BB962C8B-B14F-4D97-AF65-F5344CB8AC3E}">
        <p14:creationId xmlns:p14="http://schemas.microsoft.com/office/powerpoint/2010/main" val="238234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AE52F682-4569-09D3-CFBB-D5E0FC2B6EBD}"/>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1AF64B74-41A9-C389-3A98-80F62D97B7A0}"/>
              </a:ext>
            </a:extLst>
          </p:cNvPr>
          <p:cNvSpPr>
            <a:spLocks noGrp="1"/>
          </p:cNvSpPr>
          <p:nvPr>
            <p:ph type="sldNum" sz="quarter" idx="12"/>
          </p:nvPr>
        </p:nvSpPr>
        <p:spPr/>
        <p:txBody>
          <a:bodyPr/>
          <a:lstStyle/>
          <a:p>
            <a:fld id="{5599F717-CE4C-4848-B658-5853A42595AD}" type="slidenum">
              <a:rPr lang="es-CL" smtClean="0"/>
              <a:t>22</a:t>
            </a:fld>
            <a:endParaRPr lang="es-CL"/>
          </a:p>
        </p:txBody>
      </p:sp>
      <p:sp>
        <p:nvSpPr>
          <p:cNvPr id="4" name="Marcador de texto 3">
            <a:extLst>
              <a:ext uri="{FF2B5EF4-FFF2-40B4-BE49-F238E27FC236}">
                <a16:creationId xmlns:a16="http://schemas.microsoft.com/office/drawing/2014/main" id="{00F4D161-4B66-CEF1-546E-A295CFF6DBB7}"/>
              </a:ext>
            </a:extLst>
          </p:cNvPr>
          <p:cNvSpPr>
            <a:spLocks noGrp="1"/>
          </p:cNvSpPr>
          <p:nvPr>
            <p:ph type="body" sz="quarter" idx="13"/>
          </p:nvPr>
        </p:nvSpPr>
        <p:spPr/>
        <p:txBody>
          <a:bodyPr/>
          <a:lstStyle/>
          <a:p>
            <a:r>
              <a:rPr lang="es-MX" dirty="0"/>
              <a:t>Protocolo IP</a:t>
            </a:r>
            <a:endParaRPr lang="es-CL" dirty="0"/>
          </a:p>
        </p:txBody>
      </p:sp>
      <p:sp>
        <p:nvSpPr>
          <p:cNvPr id="5" name="CuadroTexto 4">
            <a:extLst>
              <a:ext uri="{FF2B5EF4-FFF2-40B4-BE49-F238E27FC236}">
                <a16:creationId xmlns:a16="http://schemas.microsoft.com/office/drawing/2014/main" id="{AA71E994-9945-74D4-1C45-FFE14C992051}"/>
              </a:ext>
            </a:extLst>
          </p:cNvPr>
          <p:cNvSpPr txBox="1"/>
          <p:nvPr/>
        </p:nvSpPr>
        <p:spPr>
          <a:xfrm>
            <a:off x="1234888" y="1600200"/>
            <a:ext cx="9722224" cy="2308324"/>
          </a:xfrm>
          <a:prstGeom prst="rect">
            <a:avLst/>
          </a:prstGeom>
          <a:noFill/>
        </p:spPr>
        <p:txBody>
          <a:bodyPr wrap="square" rtlCol="0">
            <a:spAutoFit/>
          </a:bodyPr>
          <a:lstStyle/>
          <a:p>
            <a:r>
              <a:rPr lang="es-MX" dirty="0"/>
              <a:t>El protocolo IP (IPv4) es un protocolo de comunicación utilizado en el envío y enrutamiento de datos en internet y otro tipo de redes</a:t>
            </a:r>
          </a:p>
          <a:p>
            <a:pPr marL="742950" lvl="1" indent="-285750">
              <a:buFont typeface="Arial" panose="020B0604020202020204" pitchFamily="34" charset="0"/>
              <a:buChar char="•"/>
            </a:pPr>
            <a:r>
              <a:rPr lang="es-MX" dirty="0"/>
              <a:t>Cada host en Internet tiene una dirección IP única. </a:t>
            </a:r>
          </a:p>
          <a:p>
            <a:pPr marL="742950" lvl="1" indent="-285750">
              <a:buFont typeface="Arial" panose="020B0604020202020204" pitchFamily="34" charset="0"/>
              <a:buChar char="•"/>
            </a:pPr>
            <a:r>
              <a:rPr lang="es-MX" dirty="0"/>
              <a:t>Las direcciones IP tienen una longitud de 4 bytes (32 bits) y se suelen representar como cuatro enteros (base 10) separados por puntos. Ej.: 147.156.135.22.</a:t>
            </a:r>
          </a:p>
          <a:p>
            <a:pPr marL="742950" lvl="1" indent="-285750">
              <a:buFont typeface="Arial" panose="020B0604020202020204" pitchFamily="34" charset="0"/>
              <a:buChar char="•"/>
            </a:pPr>
            <a:r>
              <a:rPr lang="es-MX" dirty="0"/>
              <a:t>En principio cada uno de los cuatro bytes puede tener cualquier valor entre 0 y 255.</a:t>
            </a:r>
          </a:p>
          <a:p>
            <a:pPr marL="742950" lvl="1" indent="-285750">
              <a:buFont typeface="Arial" panose="020B0604020202020204" pitchFamily="34" charset="0"/>
              <a:buChar char="•"/>
            </a:pPr>
            <a:r>
              <a:rPr lang="es-MX" dirty="0"/>
              <a:t>Existen direcciones reservadas.</a:t>
            </a:r>
          </a:p>
          <a:p>
            <a:pPr marL="742950" lvl="1" indent="-285750">
              <a:buFont typeface="Arial" panose="020B0604020202020204" pitchFamily="34" charset="0"/>
              <a:buChar char="•"/>
            </a:pPr>
            <a:endParaRPr lang="es-MX" dirty="0"/>
          </a:p>
        </p:txBody>
      </p:sp>
      <p:sp>
        <p:nvSpPr>
          <p:cNvPr id="6" name="CuadroTexto 5">
            <a:extLst>
              <a:ext uri="{FF2B5EF4-FFF2-40B4-BE49-F238E27FC236}">
                <a16:creationId xmlns:a16="http://schemas.microsoft.com/office/drawing/2014/main" id="{C64D3562-0583-A771-1462-5D59ADC2502C}"/>
              </a:ext>
            </a:extLst>
          </p:cNvPr>
          <p:cNvSpPr txBox="1"/>
          <p:nvPr/>
        </p:nvSpPr>
        <p:spPr>
          <a:xfrm>
            <a:off x="1234888" y="3429000"/>
            <a:ext cx="9722224" cy="2308324"/>
          </a:xfrm>
          <a:prstGeom prst="rect">
            <a:avLst/>
          </a:prstGeom>
          <a:noFill/>
        </p:spPr>
        <p:txBody>
          <a:bodyPr wrap="square" rtlCol="0">
            <a:spAutoFit/>
          </a:bodyPr>
          <a:lstStyle/>
          <a:p>
            <a:r>
              <a:rPr lang="es-ES_tradnl" altLang="es-CL" sz="1800" dirty="0"/>
              <a:t>Las direcciones IP tienen dos partes, la parte red y host</a:t>
            </a:r>
            <a:endParaRPr lang="es-ES" altLang="es-CL" sz="1800" dirty="0"/>
          </a:p>
          <a:p>
            <a:pPr marL="742950" lvl="1" indent="-285750">
              <a:buFont typeface="Arial" panose="020B0604020202020204" pitchFamily="34" charset="0"/>
              <a:buChar char="•"/>
            </a:pPr>
            <a:r>
              <a:rPr lang="es-MX" dirty="0"/>
              <a:t>La longitud de cada parte se indica mediante una máscara. </a:t>
            </a:r>
          </a:p>
          <a:p>
            <a:pPr marL="742950" lvl="1" indent="-285750">
              <a:buFont typeface="Arial" panose="020B0604020202020204" pitchFamily="34" charset="0"/>
              <a:buChar char="•"/>
            </a:pPr>
            <a:r>
              <a:rPr lang="es-MX" dirty="0"/>
              <a:t>La máscara tiene también una longitud de 32 bits y está formada por un conjunto de unos y ceros.</a:t>
            </a:r>
          </a:p>
          <a:p>
            <a:pPr marL="742950" lvl="1" indent="-285750">
              <a:buFont typeface="Arial" panose="020B0604020202020204" pitchFamily="34" charset="0"/>
              <a:buChar char="•"/>
            </a:pPr>
            <a:r>
              <a:rPr lang="es-MX" dirty="0"/>
              <a:t>Al realizar un and lógico entre la dirección IP y la mascará se obtiene la RED asociada a la IP. </a:t>
            </a:r>
          </a:p>
          <a:p>
            <a:pPr marL="742950" lvl="1" indent="-285750">
              <a:buFont typeface="Arial" panose="020B0604020202020204" pitchFamily="34" charset="0"/>
              <a:buChar char="•"/>
            </a:pPr>
            <a:r>
              <a:rPr lang="es-MX" dirty="0"/>
              <a:t>La máscara también se representa por cuatro números decimales, y no esta especificada en los paquetes IP. Esta solo se especifica al configurar rutas o interfaces</a:t>
            </a:r>
          </a:p>
          <a:p>
            <a:pPr marL="742950" lvl="1" indent="-285750">
              <a:buFont typeface="Arial" panose="020B0604020202020204" pitchFamily="34" charset="0"/>
              <a:buChar char="•"/>
            </a:pPr>
            <a:endParaRPr lang="es-MX" dirty="0"/>
          </a:p>
        </p:txBody>
      </p:sp>
      <p:pic>
        <p:nvPicPr>
          <p:cNvPr id="7" name="table">
            <a:extLst>
              <a:ext uri="{FF2B5EF4-FFF2-40B4-BE49-F238E27FC236}">
                <a16:creationId xmlns:a16="http://schemas.microsoft.com/office/drawing/2014/main" id="{FCC74A1C-8628-B501-2BD4-31CDA39A32CD}"/>
              </a:ext>
            </a:extLst>
          </p:cNvPr>
          <p:cNvPicPr>
            <a:picLocks noChangeAspect="1"/>
          </p:cNvPicPr>
          <p:nvPr/>
        </p:nvPicPr>
        <p:blipFill>
          <a:blip r:embed="rId2"/>
          <a:stretch>
            <a:fillRect/>
          </a:stretch>
        </p:blipFill>
        <p:spPr>
          <a:xfrm>
            <a:off x="3470275" y="5737324"/>
            <a:ext cx="5251450" cy="365392"/>
          </a:xfrm>
          <a:prstGeom prst="rect">
            <a:avLst/>
          </a:prstGeom>
        </p:spPr>
      </p:pic>
    </p:spTree>
    <p:extLst>
      <p:ext uri="{BB962C8B-B14F-4D97-AF65-F5344CB8AC3E}">
        <p14:creationId xmlns:p14="http://schemas.microsoft.com/office/powerpoint/2010/main" val="113534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3202A98-8E26-FE73-1FFE-B4CFD1D51B4E}"/>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84E35870-960A-4447-6500-451F8E1D2A24}"/>
              </a:ext>
            </a:extLst>
          </p:cNvPr>
          <p:cNvSpPr>
            <a:spLocks noGrp="1"/>
          </p:cNvSpPr>
          <p:nvPr>
            <p:ph type="sldNum" sz="quarter" idx="12"/>
          </p:nvPr>
        </p:nvSpPr>
        <p:spPr/>
        <p:txBody>
          <a:bodyPr/>
          <a:lstStyle/>
          <a:p>
            <a:fld id="{5599F717-CE4C-4848-B658-5853A42595AD}" type="slidenum">
              <a:rPr lang="es-CL" smtClean="0"/>
              <a:t>23</a:t>
            </a:fld>
            <a:endParaRPr lang="es-CL"/>
          </a:p>
        </p:txBody>
      </p:sp>
      <p:sp>
        <p:nvSpPr>
          <p:cNvPr id="4" name="Marcador de texto 3">
            <a:extLst>
              <a:ext uri="{FF2B5EF4-FFF2-40B4-BE49-F238E27FC236}">
                <a16:creationId xmlns:a16="http://schemas.microsoft.com/office/drawing/2014/main" id="{11CE662A-CFED-7BEE-10FD-71427E22FB1C}"/>
              </a:ext>
            </a:extLst>
          </p:cNvPr>
          <p:cNvSpPr>
            <a:spLocks noGrp="1"/>
          </p:cNvSpPr>
          <p:nvPr>
            <p:ph type="body" sz="quarter" idx="13"/>
          </p:nvPr>
        </p:nvSpPr>
        <p:spPr/>
        <p:txBody>
          <a:bodyPr/>
          <a:lstStyle/>
          <a:p>
            <a:r>
              <a:rPr lang="es-MX" dirty="0"/>
              <a:t>Dirección IP y Máscara</a:t>
            </a:r>
            <a:endParaRPr lang="es-CL" dirty="0"/>
          </a:p>
        </p:txBody>
      </p:sp>
      <p:sp>
        <p:nvSpPr>
          <p:cNvPr id="5" name="Rectangle 3">
            <a:extLst>
              <a:ext uri="{FF2B5EF4-FFF2-40B4-BE49-F238E27FC236}">
                <a16:creationId xmlns:a16="http://schemas.microsoft.com/office/drawing/2014/main" id="{0C4DA7F0-F0E2-4813-266D-EB070CD0CD74}"/>
              </a:ext>
            </a:extLst>
          </p:cNvPr>
          <p:cNvSpPr>
            <a:spLocks noGrp="1" noChangeArrowheads="1"/>
          </p:cNvSpPr>
          <p:nvPr/>
        </p:nvSpPr>
        <p:spPr bwMode="auto">
          <a:xfrm>
            <a:off x="2047642" y="1404765"/>
            <a:ext cx="7773988" cy="1314450"/>
          </a:xfrm>
          <a:prstGeom prst="rect">
            <a:avLst/>
          </a:prstGeom>
        </p:spPr>
        <p:txBody>
          <a:bodyPr vert="horz" wrap="square" lIns="91440" tIns="45720" rIns="91440" bIns="45720" numCol="1" rtlCol="0" anchor="t" anchorCtr="0" compatLnSpc="1">
            <a:prstTxWarp prst="textNoShape">
              <a:avLst/>
            </a:prstTxWarp>
            <a:norm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altLang="es-CL" sz="2800"/>
              <a:t>Cuando asignamos dirección IP a una tarjeta de red (Interfaz) le tenemos que indicar la máscara que estamos utilizando. Ejemplo:</a:t>
            </a:r>
          </a:p>
        </p:txBody>
      </p:sp>
      <p:sp>
        <p:nvSpPr>
          <p:cNvPr id="6" name="Text Box 4">
            <a:extLst>
              <a:ext uri="{FF2B5EF4-FFF2-40B4-BE49-F238E27FC236}">
                <a16:creationId xmlns:a16="http://schemas.microsoft.com/office/drawing/2014/main" id="{26AE4C22-4F3D-BC01-1525-7B5D69C5AD0E}"/>
              </a:ext>
            </a:extLst>
          </p:cNvPr>
          <p:cNvSpPr txBox="1">
            <a:spLocks noChangeArrowheads="1"/>
          </p:cNvSpPr>
          <p:nvPr/>
        </p:nvSpPr>
        <p:spPr bwMode="auto">
          <a:xfrm>
            <a:off x="3773255" y="2782715"/>
            <a:ext cx="1314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Dirección:</a:t>
            </a:r>
          </a:p>
        </p:txBody>
      </p:sp>
      <p:sp>
        <p:nvSpPr>
          <p:cNvPr id="7" name="Text Box 5">
            <a:extLst>
              <a:ext uri="{FF2B5EF4-FFF2-40B4-BE49-F238E27FC236}">
                <a16:creationId xmlns:a16="http://schemas.microsoft.com/office/drawing/2014/main" id="{5FD03013-52BB-A177-BD86-412189A5AB3B}"/>
              </a:ext>
            </a:extLst>
          </p:cNvPr>
          <p:cNvSpPr txBox="1">
            <a:spLocks noChangeArrowheads="1"/>
          </p:cNvSpPr>
          <p:nvPr/>
        </p:nvSpPr>
        <p:spPr bwMode="auto">
          <a:xfrm>
            <a:off x="3773255" y="3405015"/>
            <a:ext cx="1227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Máscara:</a:t>
            </a:r>
          </a:p>
        </p:txBody>
      </p:sp>
      <p:sp>
        <p:nvSpPr>
          <p:cNvPr id="8" name="Text Box 6">
            <a:extLst>
              <a:ext uri="{FF2B5EF4-FFF2-40B4-BE49-F238E27FC236}">
                <a16:creationId xmlns:a16="http://schemas.microsoft.com/office/drawing/2014/main" id="{A9D03F48-42D1-435D-147E-71EA21D3BE64}"/>
              </a:ext>
            </a:extLst>
          </p:cNvPr>
          <p:cNvSpPr txBox="1">
            <a:spLocks noChangeArrowheads="1"/>
          </p:cNvSpPr>
          <p:nvPr/>
        </p:nvSpPr>
        <p:spPr bwMode="auto">
          <a:xfrm>
            <a:off x="3825642" y="4460702"/>
            <a:ext cx="13239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11111111</a:t>
            </a:r>
          </a:p>
        </p:txBody>
      </p:sp>
      <p:sp>
        <p:nvSpPr>
          <p:cNvPr id="9" name="Line 7">
            <a:extLst>
              <a:ext uri="{FF2B5EF4-FFF2-40B4-BE49-F238E27FC236}">
                <a16:creationId xmlns:a16="http://schemas.microsoft.com/office/drawing/2014/main" id="{1BD8150D-30C9-E24E-42BC-2CFD718792DA}"/>
              </a:ext>
            </a:extLst>
          </p:cNvPr>
          <p:cNvSpPr>
            <a:spLocks noChangeShapeType="1"/>
          </p:cNvSpPr>
          <p:nvPr/>
        </p:nvSpPr>
        <p:spPr bwMode="auto">
          <a:xfrm flipH="1">
            <a:off x="4565417" y="3790777"/>
            <a:ext cx="9366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endParaRPr lang="es-CL"/>
          </a:p>
        </p:txBody>
      </p:sp>
      <p:sp>
        <p:nvSpPr>
          <p:cNvPr id="10" name="Text Box 8">
            <a:extLst>
              <a:ext uri="{FF2B5EF4-FFF2-40B4-BE49-F238E27FC236}">
                <a16:creationId xmlns:a16="http://schemas.microsoft.com/office/drawing/2014/main" id="{B8E48DEC-0F09-137E-50F9-CFB1489903CA}"/>
              </a:ext>
            </a:extLst>
          </p:cNvPr>
          <p:cNvSpPr txBox="1">
            <a:spLocks noChangeArrowheads="1"/>
          </p:cNvSpPr>
          <p:nvPr/>
        </p:nvSpPr>
        <p:spPr bwMode="auto">
          <a:xfrm>
            <a:off x="5257567" y="4465465"/>
            <a:ext cx="13239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11111111</a:t>
            </a:r>
          </a:p>
        </p:txBody>
      </p:sp>
      <p:sp>
        <p:nvSpPr>
          <p:cNvPr id="11" name="Text Box 9">
            <a:extLst>
              <a:ext uri="{FF2B5EF4-FFF2-40B4-BE49-F238E27FC236}">
                <a16:creationId xmlns:a16="http://schemas.microsoft.com/office/drawing/2014/main" id="{7910974E-C34A-474C-5E5B-B5F0474EF637}"/>
              </a:ext>
            </a:extLst>
          </p:cNvPr>
          <p:cNvSpPr txBox="1">
            <a:spLocks noChangeArrowheads="1"/>
          </p:cNvSpPr>
          <p:nvPr/>
        </p:nvSpPr>
        <p:spPr bwMode="auto">
          <a:xfrm>
            <a:off x="6697430" y="4465465"/>
            <a:ext cx="13239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11111111</a:t>
            </a:r>
          </a:p>
        </p:txBody>
      </p:sp>
      <p:sp>
        <p:nvSpPr>
          <p:cNvPr id="12" name="Text Box 10">
            <a:extLst>
              <a:ext uri="{FF2B5EF4-FFF2-40B4-BE49-F238E27FC236}">
                <a16:creationId xmlns:a16="http://schemas.microsoft.com/office/drawing/2014/main" id="{897925AD-D1A0-859A-68FB-AB1AE2EF83CB}"/>
              </a:ext>
            </a:extLst>
          </p:cNvPr>
          <p:cNvSpPr txBox="1">
            <a:spLocks noChangeArrowheads="1"/>
          </p:cNvSpPr>
          <p:nvPr/>
        </p:nvSpPr>
        <p:spPr bwMode="auto">
          <a:xfrm>
            <a:off x="8138880" y="4465465"/>
            <a:ext cx="13239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00000000</a:t>
            </a:r>
          </a:p>
        </p:txBody>
      </p:sp>
      <p:sp>
        <p:nvSpPr>
          <p:cNvPr id="13" name="Text Box 11">
            <a:extLst>
              <a:ext uri="{FF2B5EF4-FFF2-40B4-BE49-F238E27FC236}">
                <a16:creationId xmlns:a16="http://schemas.microsoft.com/office/drawing/2014/main" id="{4FF308E1-2492-104B-B413-7681D038209E}"/>
              </a:ext>
            </a:extLst>
          </p:cNvPr>
          <p:cNvSpPr txBox="1">
            <a:spLocks noChangeArrowheads="1"/>
          </p:cNvSpPr>
          <p:nvPr/>
        </p:nvSpPr>
        <p:spPr bwMode="auto">
          <a:xfrm>
            <a:off x="5217880" y="3384377"/>
            <a:ext cx="617537"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255</a:t>
            </a:r>
          </a:p>
        </p:txBody>
      </p:sp>
      <p:sp>
        <p:nvSpPr>
          <p:cNvPr id="14" name="Text Box 12">
            <a:extLst>
              <a:ext uri="{FF2B5EF4-FFF2-40B4-BE49-F238E27FC236}">
                <a16:creationId xmlns:a16="http://schemas.microsoft.com/office/drawing/2014/main" id="{30EE3484-6692-B613-638F-5A4BDB901FAE}"/>
              </a:ext>
            </a:extLst>
          </p:cNvPr>
          <p:cNvSpPr txBox="1">
            <a:spLocks noChangeArrowheads="1"/>
          </p:cNvSpPr>
          <p:nvPr/>
        </p:nvSpPr>
        <p:spPr bwMode="auto">
          <a:xfrm>
            <a:off x="7402280" y="3384377"/>
            <a:ext cx="474662"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 0 </a:t>
            </a:r>
          </a:p>
        </p:txBody>
      </p:sp>
      <p:sp>
        <p:nvSpPr>
          <p:cNvPr id="15" name="Text Box 13">
            <a:extLst>
              <a:ext uri="{FF2B5EF4-FFF2-40B4-BE49-F238E27FC236}">
                <a16:creationId xmlns:a16="http://schemas.microsoft.com/office/drawing/2014/main" id="{11D451AE-8BDB-3D26-FF7D-909ACD79DA2A}"/>
              </a:ext>
            </a:extLst>
          </p:cNvPr>
          <p:cNvSpPr txBox="1">
            <a:spLocks noChangeArrowheads="1"/>
          </p:cNvSpPr>
          <p:nvPr/>
        </p:nvSpPr>
        <p:spPr bwMode="auto">
          <a:xfrm>
            <a:off x="5937017" y="3384377"/>
            <a:ext cx="617538"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255</a:t>
            </a:r>
          </a:p>
        </p:txBody>
      </p:sp>
      <p:sp>
        <p:nvSpPr>
          <p:cNvPr id="16" name="Text Box 14">
            <a:extLst>
              <a:ext uri="{FF2B5EF4-FFF2-40B4-BE49-F238E27FC236}">
                <a16:creationId xmlns:a16="http://schemas.microsoft.com/office/drawing/2014/main" id="{225532D4-0383-3B39-3E27-F574A8818E6A}"/>
              </a:ext>
            </a:extLst>
          </p:cNvPr>
          <p:cNvSpPr txBox="1">
            <a:spLocks noChangeArrowheads="1"/>
          </p:cNvSpPr>
          <p:nvPr/>
        </p:nvSpPr>
        <p:spPr bwMode="auto">
          <a:xfrm>
            <a:off x="6657742" y="3384377"/>
            <a:ext cx="617538"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255</a:t>
            </a:r>
          </a:p>
        </p:txBody>
      </p:sp>
      <p:sp>
        <p:nvSpPr>
          <p:cNvPr id="17" name="Text Box 15">
            <a:extLst>
              <a:ext uri="{FF2B5EF4-FFF2-40B4-BE49-F238E27FC236}">
                <a16:creationId xmlns:a16="http://schemas.microsoft.com/office/drawing/2014/main" id="{214BE96B-09D6-3587-FF60-0E9CC732152B}"/>
              </a:ext>
            </a:extLst>
          </p:cNvPr>
          <p:cNvSpPr txBox="1">
            <a:spLocks noChangeArrowheads="1"/>
          </p:cNvSpPr>
          <p:nvPr/>
        </p:nvSpPr>
        <p:spPr bwMode="auto">
          <a:xfrm>
            <a:off x="5760805" y="3411365"/>
            <a:ext cx="172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a:t>.         .          .</a:t>
            </a:r>
          </a:p>
        </p:txBody>
      </p:sp>
      <p:sp>
        <p:nvSpPr>
          <p:cNvPr id="18" name="Line 16">
            <a:extLst>
              <a:ext uri="{FF2B5EF4-FFF2-40B4-BE49-F238E27FC236}">
                <a16:creationId xmlns:a16="http://schemas.microsoft.com/office/drawing/2014/main" id="{A914E18E-6EA4-6495-96A2-88B249F12D29}"/>
              </a:ext>
            </a:extLst>
          </p:cNvPr>
          <p:cNvSpPr>
            <a:spLocks noChangeShapeType="1"/>
          </p:cNvSpPr>
          <p:nvPr/>
        </p:nvSpPr>
        <p:spPr bwMode="auto">
          <a:xfrm flipH="1">
            <a:off x="6005280" y="3790777"/>
            <a:ext cx="217487"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endParaRPr lang="es-CL"/>
          </a:p>
        </p:txBody>
      </p:sp>
      <p:sp>
        <p:nvSpPr>
          <p:cNvPr id="19" name="Line 17">
            <a:extLst>
              <a:ext uri="{FF2B5EF4-FFF2-40B4-BE49-F238E27FC236}">
                <a16:creationId xmlns:a16="http://schemas.microsoft.com/office/drawing/2014/main" id="{7D33C5B8-4CB1-066B-1C13-E09F9939BA96}"/>
              </a:ext>
            </a:extLst>
          </p:cNvPr>
          <p:cNvSpPr>
            <a:spLocks noChangeShapeType="1"/>
          </p:cNvSpPr>
          <p:nvPr/>
        </p:nvSpPr>
        <p:spPr bwMode="auto">
          <a:xfrm>
            <a:off x="6941905" y="3790777"/>
            <a:ext cx="360362"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endParaRPr lang="es-CL"/>
          </a:p>
        </p:txBody>
      </p:sp>
      <p:sp>
        <p:nvSpPr>
          <p:cNvPr id="20" name="Line 18">
            <a:extLst>
              <a:ext uri="{FF2B5EF4-FFF2-40B4-BE49-F238E27FC236}">
                <a16:creationId xmlns:a16="http://schemas.microsoft.com/office/drawing/2014/main" id="{826266FE-DDCF-880F-9878-1E6B380FAADD}"/>
              </a:ext>
            </a:extLst>
          </p:cNvPr>
          <p:cNvSpPr>
            <a:spLocks noChangeShapeType="1"/>
          </p:cNvSpPr>
          <p:nvPr/>
        </p:nvSpPr>
        <p:spPr bwMode="auto">
          <a:xfrm>
            <a:off x="7589605" y="3790777"/>
            <a:ext cx="11525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endParaRPr lang="es-CL"/>
          </a:p>
        </p:txBody>
      </p:sp>
      <p:sp>
        <p:nvSpPr>
          <p:cNvPr id="21" name="Text Box 19">
            <a:extLst>
              <a:ext uri="{FF2B5EF4-FFF2-40B4-BE49-F238E27FC236}">
                <a16:creationId xmlns:a16="http://schemas.microsoft.com/office/drawing/2014/main" id="{38E810E3-FF98-1657-D0A6-31CAF1C449B2}"/>
              </a:ext>
            </a:extLst>
          </p:cNvPr>
          <p:cNvSpPr txBox="1">
            <a:spLocks noChangeArrowheads="1"/>
          </p:cNvSpPr>
          <p:nvPr/>
        </p:nvSpPr>
        <p:spPr bwMode="auto">
          <a:xfrm>
            <a:off x="4038367" y="5005215"/>
            <a:ext cx="449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Parte red: </a:t>
            </a:r>
            <a:r>
              <a:rPr lang="es-ES" altLang="es-CL" sz="2000"/>
              <a:t>152.74.21 </a:t>
            </a:r>
            <a:r>
              <a:rPr lang="es-ES" altLang="es-CL" sz="2000" b="0"/>
              <a:t>     Parte host: </a:t>
            </a:r>
            <a:r>
              <a:rPr lang="es-ES" altLang="es-CL" sz="2000"/>
              <a:t>22</a:t>
            </a:r>
          </a:p>
        </p:txBody>
      </p:sp>
      <p:sp>
        <p:nvSpPr>
          <p:cNvPr id="22" name="Text Box 20">
            <a:extLst>
              <a:ext uri="{FF2B5EF4-FFF2-40B4-BE49-F238E27FC236}">
                <a16:creationId xmlns:a16="http://schemas.microsoft.com/office/drawing/2014/main" id="{0748A1CB-6F84-5306-43F1-47AD1FD2836D}"/>
              </a:ext>
            </a:extLst>
          </p:cNvPr>
          <p:cNvSpPr txBox="1">
            <a:spLocks noChangeArrowheads="1"/>
          </p:cNvSpPr>
          <p:nvPr/>
        </p:nvSpPr>
        <p:spPr bwMode="auto">
          <a:xfrm>
            <a:off x="5213117" y="2808115"/>
            <a:ext cx="617538"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152</a:t>
            </a:r>
          </a:p>
        </p:txBody>
      </p:sp>
      <p:sp>
        <p:nvSpPr>
          <p:cNvPr id="23" name="Text Box 21">
            <a:extLst>
              <a:ext uri="{FF2B5EF4-FFF2-40B4-BE49-F238E27FC236}">
                <a16:creationId xmlns:a16="http://schemas.microsoft.com/office/drawing/2014/main" id="{813C88FC-FA98-52D3-0E03-FE89D0424062}"/>
              </a:ext>
            </a:extLst>
          </p:cNvPr>
          <p:cNvSpPr txBox="1">
            <a:spLocks noChangeArrowheads="1"/>
          </p:cNvSpPr>
          <p:nvPr/>
        </p:nvSpPr>
        <p:spPr bwMode="auto">
          <a:xfrm>
            <a:off x="7397517" y="2808115"/>
            <a:ext cx="4762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22</a:t>
            </a:r>
          </a:p>
        </p:txBody>
      </p:sp>
      <p:sp>
        <p:nvSpPr>
          <p:cNvPr id="24" name="Text Box 22">
            <a:extLst>
              <a:ext uri="{FF2B5EF4-FFF2-40B4-BE49-F238E27FC236}">
                <a16:creationId xmlns:a16="http://schemas.microsoft.com/office/drawing/2014/main" id="{4DB48CBF-449C-5F9E-77CE-BF5C06668602}"/>
              </a:ext>
            </a:extLst>
          </p:cNvPr>
          <p:cNvSpPr txBox="1">
            <a:spLocks noChangeArrowheads="1"/>
          </p:cNvSpPr>
          <p:nvPr/>
        </p:nvSpPr>
        <p:spPr bwMode="auto">
          <a:xfrm>
            <a:off x="5932255" y="2808115"/>
            <a:ext cx="6159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74  </a:t>
            </a:r>
          </a:p>
        </p:txBody>
      </p:sp>
      <p:sp>
        <p:nvSpPr>
          <p:cNvPr id="25" name="Text Box 23">
            <a:extLst>
              <a:ext uri="{FF2B5EF4-FFF2-40B4-BE49-F238E27FC236}">
                <a16:creationId xmlns:a16="http://schemas.microsoft.com/office/drawing/2014/main" id="{E5B3CB71-9410-B98A-DF93-919A6F8385AD}"/>
              </a:ext>
            </a:extLst>
          </p:cNvPr>
          <p:cNvSpPr txBox="1">
            <a:spLocks noChangeArrowheads="1"/>
          </p:cNvSpPr>
          <p:nvPr/>
        </p:nvSpPr>
        <p:spPr bwMode="auto">
          <a:xfrm>
            <a:off x="6652980" y="2808115"/>
            <a:ext cx="61595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21  </a:t>
            </a:r>
          </a:p>
        </p:txBody>
      </p:sp>
      <p:sp>
        <p:nvSpPr>
          <p:cNvPr id="26" name="Text Box 24">
            <a:extLst>
              <a:ext uri="{FF2B5EF4-FFF2-40B4-BE49-F238E27FC236}">
                <a16:creationId xmlns:a16="http://schemas.microsoft.com/office/drawing/2014/main" id="{64FEC296-BFC9-38D0-056B-E0C9C11F8E00}"/>
              </a:ext>
            </a:extLst>
          </p:cNvPr>
          <p:cNvSpPr txBox="1">
            <a:spLocks noChangeArrowheads="1"/>
          </p:cNvSpPr>
          <p:nvPr/>
        </p:nvSpPr>
        <p:spPr bwMode="auto">
          <a:xfrm>
            <a:off x="5789380" y="2844627"/>
            <a:ext cx="172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a:t>.         .          .</a:t>
            </a:r>
          </a:p>
        </p:txBody>
      </p:sp>
      <p:sp>
        <p:nvSpPr>
          <p:cNvPr id="27" name="Text Box 25">
            <a:extLst>
              <a:ext uri="{FF2B5EF4-FFF2-40B4-BE49-F238E27FC236}">
                <a16:creationId xmlns:a16="http://schemas.microsoft.com/office/drawing/2014/main" id="{5F56E538-BEC6-5769-D492-797C085E4BCB}"/>
              </a:ext>
            </a:extLst>
          </p:cNvPr>
          <p:cNvSpPr txBox="1">
            <a:spLocks noChangeArrowheads="1"/>
          </p:cNvSpPr>
          <p:nvPr/>
        </p:nvSpPr>
        <p:spPr bwMode="auto">
          <a:xfrm>
            <a:off x="2333392" y="4474990"/>
            <a:ext cx="1398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2000" b="0"/>
              <a:t>En binario:</a:t>
            </a:r>
          </a:p>
        </p:txBody>
      </p:sp>
      <p:sp>
        <p:nvSpPr>
          <p:cNvPr id="28" name="Text Box 26">
            <a:extLst>
              <a:ext uri="{FF2B5EF4-FFF2-40B4-BE49-F238E27FC236}">
                <a16:creationId xmlns:a16="http://schemas.microsoft.com/office/drawing/2014/main" id="{80395A43-78D2-DFA6-39B3-E2F049A5E99A}"/>
              </a:ext>
            </a:extLst>
          </p:cNvPr>
          <p:cNvSpPr txBox="1">
            <a:spLocks noChangeArrowheads="1"/>
          </p:cNvSpPr>
          <p:nvPr/>
        </p:nvSpPr>
        <p:spPr bwMode="auto">
          <a:xfrm>
            <a:off x="2188930" y="5508452"/>
            <a:ext cx="6124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1600" b="0"/>
              <a:t>Red con 256 direcciones, desde 152.74.21.0 hasta 152.74.21.255</a:t>
            </a:r>
            <a:endParaRPr lang="es-ES" altLang="es-CL" sz="1600"/>
          </a:p>
        </p:txBody>
      </p:sp>
      <p:sp>
        <p:nvSpPr>
          <p:cNvPr id="29" name="Text Box 27">
            <a:extLst>
              <a:ext uri="{FF2B5EF4-FFF2-40B4-BE49-F238E27FC236}">
                <a16:creationId xmlns:a16="http://schemas.microsoft.com/office/drawing/2014/main" id="{518F295E-1BA8-8988-A709-5B80B216C386}"/>
              </a:ext>
            </a:extLst>
          </p:cNvPr>
          <p:cNvSpPr txBox="1">
            <a:spLocks noChangeArrowheads="1"/>
          </p:cNvSpPr>
          <p:nvPr/>
        </p:nvSpPr>
        <p:spPr bwMode="auto">
          <a:xfrm>
            <a:off x="5286142" y="6013277"/>
            <a:ext cx="1835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1600" b="0"/>
              <a:t>Parte host a ceros</a:t>
            </a:r>
            <a:endParaRPr lang="es-ES" altLang="es-CL" sz="1600"/>
          </a:p>
        </p:txBody>
      </p:sp>
      <p:sp>
        <p:nvSpPr>
          <p:cNvPr id="30" name="Text Box 28">
            <a:extLst>
              <a:ext uri="{FF2B5EF4-FFF2-40B4-BE49-F238E27FC236}">
                <a16:creationId xmlns:a16="http://schemas.microsoft.com/office/drawing/2014/main" id="{3E2C6154-E171-4A76-A287-A509BB3629B2}"/>
              </a:ext>
            </a:extLst>
          </p:cNvPr>
          <p:cNvSpPr txBox="1">
            <a:spLocks noChangeArrowheads="1"/>
          </p:cNvSpPr>
          <p:nvPr/>
        </p:nvSpPr>
        <p:spPr bwMode="auto">
          <a:xfrm>
            <a:off x="7462605" y="6052965"/>
            <a:ext cx="1778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r>
              <a:rPr lang="es-ES" altLang="es-CL" sz="1600" b="0"/>
              <a:t>Parte host a unos</a:t>
            </a:r>
            <a:endParaRPr lang="es-ES" altLang="es-CL" sz="1600"/>
          </a:p>
        </p:txBody>
      </p:sp>
      <p:sp>
        <p:nvSpPr>
          <p:cNvPr id="31" name="Line 29">
            <a:extLst>
              <a:ext uri="{FF2B5EF4-FFF2-40B4-BE49-F238E27FC236}">
                <a16:creationId xmlns:a16="http://schemas.microsoft.com/office/drawing/2014/main" id="{0C33672D-B790-1DAC-BDBC-0C5EEE38BDB9}"/>
              </a:ext>
            </a:extLst>
          </p:cNvPr>
          <p:cNvSpPr>
            <a:spLocks noChangeShapeType="1"/>
          </p:cNvSpPr>
          <p:nvPr/>
        </p:nvSpPr>
        <p:spPr bwMode="auto">
          <a:xfrm flipV="1">
            <a:off x="6257692" y="5775152"/>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endParaRPr lang="es-CL"/>
          </a:p>
        </p:txBody>
      </p:sp>
      <p:sp>
        <p:nvSpPr>
          <p:cNvPr id="32" name="Line 30">
            <a:extLst>
              <a:ext uri="{FF2B5EF4-FFF2-40B4-BE49-F238E27FC236}">
                <a16:creationId xmlns:a16="http://schemas.microsoft.com/office/drawing/2014/main" id="{C25AC31E-0B3D-5F16-0E03-06C3033C5385}"/>
              </a:ext>
            </a:extLst>
          </p:cNvPr>
          <p:cNvSpPr>
            <a:spLocks noChangeShapeType="1"/>
          </p:cNvSpPr>
          <p:nvPr/>
        </p:nvSpPr>
        <p:spPr bwMode="auto">
          <a:xfrm flipV="1">
            <a:off x="8110305" y="5814840"/>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endParaRPr lang="es-CL"/>
          </a:p>
        </p:txBody>
      </p:sp>
      <p:sp>
        <p:nvSpPr>
          <p:cNvPr id="33" name="Oval 31">
            <a:extLst>
              <a:ext uri="{FF2B5EF4-FFF2-40B4-BE49-F238E27FC236}">
                <a16:creationId xmlns:a16="http://schemas.microsoft.com/office/drawing/2014/main" id="{F14F0686-53FB-BC86-6D79-6BCAEC079509}"/>
              </a:ext>
            </a:extLst>
          </p:cNvPr>
          <p:cNvSpPr>
            <a:spLocks noChangeArrowheads="1"/>
          </p:cNvSpPr>
          <p:nvPr/>
        </p:nvSpPr>
        <p:spPr bwMode="auto">
          <a:xfrm>
            <a:off x="6149742" y="5579890"/>
            <a:ext cx="215900" cy="2159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pPr eaLnBrk="1" hangingPunct="1"/>
            <a:endParaRPr lang="en-US" altLang="es-CL"/>
          </a:p>
        </p:txBody>
      </p:sp>
      <p:sp>
        <p:nvSpPr>
          <p:cNvPr id="34" name="Oval 32">
            <a:extLst>
              <a:ext uri="{FF2B5EF4-FFF2-40B4-BE49-F238E27FC236}">
                <a16:creationId xmlns:a16="http://schemas.microsoft.com/office/drawing/2014/main" id="{70310187-8EE2-4A45-DBA3-2B1B1AFE86AF}"/>
              </a:ext>
            </a:extLst>
          </p:cNvPr>
          <p:cNvSpPr>
            <a:spLocks noChangeArrowheads="1"/>
          </p:cNvSpPr>
          <p:nvPr/>
        </p:nvSpPr>
        <p:spPr bwMode="auto">
          <a:xfrm>
            <a:off x="7878530" y="5579890"/>
            <a:ext cx="396875" cy="255587"/>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s-ES"/>
            </a:defPPr>
            <a:lvl1pPr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b="1" kern="1200">
                <a:solidFill>
                  <a:schemeClr val="tx1"/>
                </a:solidFill>
                <a:latin typeface="Arial" panose="020B0604020202020204" pitchFamily="34" charset="0"/>
                <a:ea typeface="+mn-ea"/>
                <a:cs typeface="+mn-cs"/>
              </a:defRPr>
            </a:lvl6pPr>
            <a:lvl7pPr marL="2743200" algn="l" defTabSz="914400" rtl="0" eaLnBrk="1" latinLnBrk="0" hangingPunct="1">
              <a:defRPr sz="1200" b="1" kern="1200">
                <a:solidFill>
                  <a:schemeClr val="tx1"/>
                </a:solidFill>
                <a:latin typeface="Arial" panose="020B0604020202020204" pitchFamily="34" charset="0"/>
                <a:ea typeface="+mn-ea"/>
                <a:cs typeface="+mn-cs"/>
              </a:defRPr>
            </a:lvl7pPr>
            <a:lvl8pPr marL="3200400" algn="l" defTabSz="914400" rtl="0" eaLnBrk="1" latinLnBrk="0" hangingPunct="1">
              <a:defRPr sz="1200" b="1" kern="1200">
                <a:solidFill>
                  <a:schemeClr val="tx1"/>
                </a:solidFill>
                <a:latin typeface="Arial" panose="020B0604020202020204" pitchFamily="34" charset="0"/>
                <a:ea typeface="+mn-ea"/>
                <a:cs typeface="+mn-cs"/>
              </a:defRPr>
            </a:lvl8pPr>
            <a:lvl9pPr marL="3657600" algn="l" defTabSz="914400" rtl="0" eaLnBrk="1" latinLnBrk="0" hangingPunct="1">
              <a:defRPr sz="1200" b="1" kern="1200">
                <a:solidFill>
                  <a:schemeClr val="tx1"/>
                </a:solidFill>
                <a:latin typeface="Arial" panose="020B0604020202020204" pitchFamily="34" charset="0"/>
                <a:ea typeface="+mn-ea"/>
                <a:cs typeface="+mn-cs"/>
              </a:defRPr>
            </a:lvl9pPr>
          </a:lstStyle>
          <a:p>
            <a:pPr eaLnBrk="1" hangingPunct="1"/>
            <a:endParaRPr lang="en-US" altLang="es-CL"/>
          </a:p>
        </p:txBody>
      </p:sp>
    </p:spTree>
    <p:extLst>
      <p:ext uri="{BB962C8B-B14F-4D97-AF65-F5344CB8AC3E}">
        <p14:creationId xmlns:p14="http://schemas.microsoft.com/office/powerpoint/2010/main" val="79460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2A044A89-F988-F713-A4D0-AE8DA0418125}"/>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F798730C-A871-4699-CFFB-1E7EFFC16B0F}"/>
              </a:ext>
            </a:extLst>
          </p:cNvPr>
          <p:cNvSpPr>
            <a:spLocks noGrp="1"/>
          </p:cNvSpPr>
          <p:nvPr>
            <p:ph type="sldNum" sz="quarter" idx="12"/>
          </p:nvPr>
        </p:nvSpPr>
        <p:spPr/>
        <p:txBody>
          <a:bodyPr/>
          <a:lstStyle/>
          <a:p>
            <a:fld id="{5599F717-CE4C-4848-B658-5853A42595AD}" type="slidenum">
              <a:rPr lang="es-CL" smtClean="0"/>
              <a:t>24</a:t>
            </a:fld>
            <a:endParaRPr lang="es-CL"/>
          </a:p>
        </p:txBody>
      </p:sp>
      <p:sp>
        <p:nvSpPr>
          <p:cNvPr id="4" name="Marcador de texto 3">
            <a:extLst>
              <a:ext uri="{FF2B5EF4-FFF2-40B4-BE49-F238E27FC236}">
                <a16:creationId xmlns:a16="http://schemas.microsoft.com/office/drawing/2014/main" id="{166E6331-06B1-4BFC-E062-5889CF27F18D}"/>
              </a:ext>
            </a:extLst>
          </p:cNvPr>
          <p:cNvSpPr>
            <a:spLocks noGrp="1"/>
          </p:cNvSpPr>
          <p:nvPr>
            <p:ph type="body" sz="quarter" idx="13"/>
          </p:nvPr>
        </p:nvSpPr>
        <p:spPr/>
        <p:txBody>
          <a:bodyPr/>
          <a:lstStyle/>
          <a:p>
            <a:r>
              <a:rPr lang="es-MX" dirty="0"/>
              <a:t>Protocolo TCP</a:t>
            </a:r>
            <a:endParaRPr lang="es-CL" dirty="0"/>
          </a:p>
        </p:txBody>
      </p:sp>
      <p:sp>
        <p:nvSpPr>
          <p:cNvPr id="5" name="CuadroTexto 4">
            <a:extLst>
              <a:ext uri="{FF2B5EF4-FFF2-40B4-BE49-F238E27FC236}">
                <a16:creationId xmlns:a16="http://schemas.microsoft.com/office/drawing/2014/main" id="{7F600000-8D29-021D-C82A-EF63552C0C79}"/>
              </a:ext>
            </a:extLst>
          </p:cNvPr>
          <p:cNvSpPr txBox="1"/>
          <p:nvPr/>
        </p:nvSpPr>
        <p:spPr>
          <a:xfrm>
            <a:off x="1048871" y="1761565"/>
            <a:ext cx="10304929" cy="1477328"/>
          </a:xfrm>
          <a:prstGeom prst="rect">
            <a:avLst/>
          </a:prstGeom>
          <a:noFill/>
        </p:spPr>
        <p:txBody>
          <a:bodyPr wrap="square" rtlCol="0">
            <a:spAutoFit/>
          </a:bodyPr>
          <a:lstStyle/>
          <a:p>
            <a:r>
              <a:rPr lang="es-MX" dirty="0"/>
              <a:t>El protocolo TCP se usa para transportar datos de forma confiable, este se preocupa de enviar los datos solo cuando la conexión entre los dos dispositivos se ha realizado. Este tipo de protocolo </a:t>
            </a:r>
            <a:r>
              <a:rPr lang="es-MX" b="0" i="0" dirty="0">
                <a:solidFill>
                  <a:srgbClr val="36344D"/>
                </a:solidFill>
                <a:effectLst/>
                <a:latin typeface="Muli"/>
              </a:rPr>
              <a:t>proporciona procedimientos de detección de errores extensos, como determinar el periodo de tiempo de espera de la conexión, proporcionar un campo de suma de comprobación y recibir y enviar reconocimientos, además reenvía los paquetes perdidos.</a:t>
            </a:r>
            <a:endParaRPr lang="es-CL" dirty="0"/>
          </a:p>
        </p:txBody>
      </p:sp>
    </p:spTree>
    <p:extLst>
      <p:ext uri="{BB962C8B-B14F-4D97-AF65-F5344CB8AC3E}">
        <p14:creationId xmlns:p14="http://schemas.microsoft.com/office/powerpoint/2010/main" val="3987435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1"/>
          <p:cNvSpPr txBox="1">
            <a:spLocks noGrp="1"/>
          </p:cNvSpPr>
          <p:nvPr>
            <p:ph type="body" idx="1"/>
          </p:nvPr>
        </p:nvSpPr>
        <p:spPr>
          <a:xfrm>
            <a:off x="1472166" y="3878138"/>
            <a:ext cx="9211455"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400"/>
              <a:buNone/>
            </a:pPr>
            <a:r>
              <a:rPr lang="es-ES" dirty="0">
                <a:latin typeface="Calibri"/>
                <a:ea typeface="Calibri"/>
                <a:cs typeface="Calibri"/>
                <a:sym typeface="Calibri"/>
              </a:rPr>
              <a:t>Pausa</a:t>
            </a:r>
            <a:endParaRPr dirty="0">
              <a:latin typeface="Calibri"/>
              <a:ea typeface="Calibri"/>
              <a:cs typeface="Calibri"/>
              <a:sym typeface="Calibri"/>
            </a:endParaRPr>
          </a:p>
        </p:txBody>
      </p:sp>
      <p:sp>
        <p:nvSpPr>
          <p:cNvPr id="212" name="Google Shape;212;p41"/>
          <p:cNvSpPr txBox="1">
            <a:spLocks noGrp="1"/>
          </p:cNvSpPr>
          <p:nvPr>
            <p:ph type="body" idx="2"/>
          </p:nvPr>
        </p:nvSpPr>
        <p:spPr>
          <a:xfrm>
            <a:off x="1508379" y="4454355"/>
            <a:ext cx="9075738" cy="5476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000"/>
              <a:buNone/>
            </a:pPr>
            <a:r>
              <a:rPr lang="es-ES" i="1" dirty="0">
                <a:latin typeface="Calibri"/>
                <a:ea typeface="Calibri"/>
                <a:cs typeface="Calibri"/>
                <a:sym typeface="Calibri"/>
              </a:rPr>
              <a:t>Hagamos un resumen</a:t>
            </a:r>
            <a:endParaRPr i="1" dirty="0">
              <a:latin typeface="Calibri"/>
              <a:ea typeface="Calibri"/>
              <a:cs typeface="Calibri"/>
              <a:sym typeface="Calibri"/>
            </a:endParaRPr>
          </a:p>
        </p:txBody>
      </p:sp>
      <p:pic>
        <p:nvPicPr>
          <p:cNvPr id="214" name="Google Shape;214;p41"/>
          <p:cNvPicPr preferRelativeResize="0"/>
          <p:nvPr/>
        </p:nvPicPr>
        <p:blipFill rotWithShape="1">
          <a:blip r:embed="rId3">
            <a:alphaModFix/>
          </a:blip>
          <a:srcRect/>
          <a:stretch/>
        </p:blipFill>
        <p:spPr>
          <a:xfrm>
            <a:off x="495214" y="3706121"/>
            <a:ext cx="914400" cy="91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003EA164-0682-4F06-8EBE-90681917008D}"/>
              </a:ext>
            </a:extLst>
          </p:cNvPr>
          <p:cNvSpPr>
            <a:spLocks noGrp="1"/>
          </p:cNvSpPr>
          <p:nvPr>
            <p:ph type="body" sz="quarter" idx="10"/>
          </p:nvPr>
        </p:nvSpPr>
        <p:spPr>
          <a:xfrm>
            <a:off x="1426605" y="3814761"/>
            <a:ext cx="3331133" cy="692945"/>
          </a:xfrm>
        </p:spPr>
        <p:txBody>
          <a:bodyPr/>
          <a:lstStyle/>
          <a:p>
            <a:r>
              <a:rPr lang="es-CL" sz="4400" dirty="0">
                <a:ea typeface="Arial"/>
                <a:cs typeface="Arial"/>
                <a:sym typeface="Arial"/>
              </a:rPr>
              <a:t>Ejercicio</a:t>
            </a:r>
            <a:endParaRPr lang="es-CL" dirty="0"/>
          </a:p>
        </p:txBody>
      </p:sp>
      <p:sp>
        <p:nvSpPr>
          <p:cNvPr id="7" name="Marcador de texto 6">
            <a:extLst>
              <a:ext uri="{FF2B5EF4-FFF2-40B4-BE49-F238E27FC236}">
                <a16:creationId xmlns:a16="http://schemas.microsoft.com/office/drawing/2014/main" id="{B497B762-C7E5-49C2-AC19-265858F64CE9}"/>
              </a:ext>
            </a:extLst>
          </p:cNvPr>
          <p:cNvSpPr txBox="1">
            <a:spLocks noGrp="1"/>
          </p:cNvSpPr>
          <p:nvPr>
            <p:ph type="body" sz="quarter" idx="11"/>
          </p:nvPr>
        </p:nvSpPr>
        <p:spPr>
          <a:xfrm>
            <a:off x="1426605" y="4346680"/>
            <a:ext cx="9075738" cy="369332"/>
          </a:xfrm>
          <a:prstGeom prst="rect">
            <a:avLst/>
          </a:prstGeom>
          <a:noFill/>
        </p:spPr>
        <p:txBody>
          <a:bodyPr wrap="square" rtlCol="0">
            <a:spAutoFit/>
          </a:bodyPr>
          <a:lstStyle/>
          <a:p>
            <a:r>
              <a:rPr lang="es-ES" dirty="0"/>
              <a:t>Buscar un ejemplo de sistema combinacional y un ejemplo de sistema secuencial</a:t>
            </a:r>
            <a:endParaRPr lang="es-ES" sz="2000" dirty="0">
              <a:solidFill>
                <a:schemeClr val="bg1"/>
              </a:solidFill>
            </a:endParaRPr>
          </a:p>
        </p:txBody>
      </p:sp>
      <p:pic>
        <p:nvPicPr>
          <p:cNvPr id="4" name="Gráfico 3">
            <a:extLst>
              <a:ext uri="{FF2B5EF4-FFF2-40B4-BE49-F238E27FC236}">
                <a16:creationId xmlns:a16="http://schemas.microsoft.com/office/drawing/2014/main" id="{E5EE4DAC-5C65-41A1-8F01-A8FB1FB283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056" y="3744580"/>
            <a:ext cx="1017549" cy="1017549"/>
          </a:xfrm>
          <a:prstGeom prst="rect">
            <a:avLst/>
          </a:prstGeom>
        </p:spPr>
      </p:pic>
    </p:spTree>
    <p:extLst>
      <p:ext uri="{BB962C8B-B14F-4D97-AF65-F5344CB8AC3E}">
        <p14:creationId xmlns:p14="http://schemas.microsoft.com/office/powerpoint/2010/main" val="391753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257B604-62FF-4C0D-9FF8-09BFB640E256}"/>
              </a:ext>
            </a:extLst>
          </p:cNvPr>
          <p:cNvSpPr>
            <a:spLocks noGrp="1"/>
          </p:cNvSpPr>
          <p:nvPr>
            <p:ph type="sldNum" sz="quarter" idx="12"/>
          </p:nvPr>
        </p:nvSpPr>
        <p:spPr/>
        <p:txBody>
          <a:bodyPr/>
          <a:lstStyle/>
          <a:p>
            <a:fld id="{5599F717-CE4C-4848-B658-5853A42595AD}" type="slidenum">
              <a:rPr lang="es-CL" smtClean="0"/>
              <a:t>27</a:t>
            </a:fld>
            <a:endParaRPr lang="es-CL" dirty="0"/>
          </a:p>
        </p:txBody>
      </p:sp>
      <p:sp>
        <p:nvSpPr>
          <p:cNvPr id="4" name="Marcador de texto 3">
            <a:extLst>
              <a:ext uri="{FF2B5EF4-FFF2-40B4-BE49-F238E27FC236}">
                <a16:creationId xmlns:a16="http://schemas.microsoft.com/office/drawing/2014/main" id="{E0F67B27-48D3-46F1-B5CC-D5075B7C523C}"/>
              </a:ext>
            </a:extLst>
          </p:cNvPr>
          <p:cNvSpPr>
            <a:spLocks noGrp="1"/>
          </p:cNvSpPr>
          <p:nvPr>
            <p:ph type="body" sz="quarter" idx="13"/>
          </p:nvPr>
        </p:nvSpPr>
        <p:spPr/>
        <p:txBody>
          <a:bodyPr/>
          <a:lstStyle/>
          <a:p>
            <a:r>
              <a:rPr lang="es-ES" dirty="0"/>
              <a:t>Desafío final</a:t>
            </a:r>
            <a:endParaRPr lang="es-CL" dirty="0"/>
          </a:p>
          <a:p>
            <a:endParaRPr lang="es-CL" dirty="0"/>
          </a:p>
        </p:txBody>
      </p:sp>
      <p:sp>
        <p:nvSpPr>
          <p:cNvPr id="14" name="Marcador de pie de página 1">
            <a:extLst>
              <a:ext uri="{FF2B5EF4-FFF2-40B4-BE49-F238E27FC236}">
                <a16:creationId xmlns:a16="http://schemas.microsoft.com/office/drawing/2014/main" id="{A2C8F2B3-C4E8-4F5B-BD0A-25FD26B376E2}"/>
              </a:ext>
            </a:extLst>
          </p:cNvPr>
          <p:cNvSpPr>
            <a:spLocks noGrp="1"/>
          </p:cNvSpPr>
          <p:nvPr>
            <p:ph type="ftr" sz="quarter" idx="11"/>
          </p:nvPr>
        </p:nvSpPr>
        <p:spPr>
          <a:xfrm>
            <a:off x="4674433" y="6389515"/>
            <a:ext cx="6679367" cy="365125"/>
          </a:xfrm>
        </p:spPr>
        <p:txBody>
          <a:bodyPr/>
          <a:lstStyle/>
          <a:p>
            <a:r>
              <a:rPr lang="es-ES" dirty="0"/>
              <a:t>Recuerde: edite conservando el módulo, su número  y nombre</a:t>
            </a:r>
            <a:endParaRPr lang="es-CL" dirty="0"/>
          </a:p>
        </p:txBody>
      </p:sp>
      <p:sp>
        <p:nvSpPr>
          <p:cNvPr id="135" name="Rectángulo 134">
            <a:extLst>
              <a:ext uri="{FF2B5EF4-FFF2-40B4-BE49-F238E27FC236}">
                <a16:creationId xmlns:a16="http://schemas.microsoft.com/office/drawing/2014/main" id="{895AC91A-3442-46EB-BF4D-D02416518262}"/>
              </a:ext>
            </a:extLst>
          </p:cNvPr>
          <p:cNvSpPr/>
          <p:nvPr/>
        </p:nvSpPr>
        <p:spPr>
          <a:xfrm>
            <a:off x="1098782" y="1906645"/>
            <a:ext cx="8239125" cy="370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nvGrpSpPr>
          <p:cNvPr id="228" name="Grupo 227">
            <a:extLst>
              <a:ext uri="{FF2B5EF4-FFF2-40B4-BE49-F238E27FC236}">
                <a16:creationId xmlns:a16="http://schemas.microsoft.com/office/drawing/2014/main" id="{11090F4D-94B7-48FF-90AE-EFD1DB9D1A2A}"/>
              </a:ext>
            </a:extLst>
          </p:cNvPr>
          <p:cNvGrpSpPr/>
          <p:nvPr/>
        </p:nvGrpSpPr>
        <p:grpSpPr>
          <a:xfrm>
            <a:off x="7000704" y="1906645"/>
            <a:ext cx="4341428" cy="4485271"/>
            <a:chOff x="7000704" y="1906645"/>
            <a:chExt cx="4341428" cy="4485271"/>
          </a:xfrm>
        </p:grpSpPr>
        <p:sp>
          <p:nvSpPr>
            <p:cNvPr id="6" name="Forma libre: forma 5">
              <a:extLst>
                <a:ext uri="{FF2B5EF4-FFF2-40B4-BE49-F238E27FC236}">
                  <a16:creationId xmlns:a16="http://schemas.microsoft.com/office/drawing/2014/main" id="{C65C5C43-9B9C-4E6B-BAF9-627C0810ACDF}"/>
                </a:ext>
              </a:extLst>
            </p:cNvPr>
            <p:cNvSpPr/>
            <p:nvPr/>
          </p:nvSpPr>
          <p:spPr>
            <a:xfrm>
              <a:off x="7000704" y="5615893"/>
              <a:ext cx="4341428" cy="6528"/>
            </a:xfrm>
            <a:custGeom>
              <a:avLst/>
              <a:gdLst>
                <a:gd name="connsiteX0" fmla="*/ 4342039 w 4341428"/>
                <a:gd name="connsiteY0" fmla="*/ 3227 h 6528"/>
                <a:gd name="connsiteX1" fmla="*/ 2172412 w 4341428"/>
                <a:gd name="connsiteY1" fmla="*/ 6491 h 6528"/>
                <a:gd name="connsiteX2" fmla="*/ 610 w 4341428"/>
                <a:gd name="connsiteY2" fmla="*/ 3227 h 6528"/>
                <a:gd name="connsiteX3" fmla="*/ 2171324 w 4341428"/>
                <a:gd name="connsiteY3" fmla="*/ -38 h 6528"/>
                <a:gd name="connsiteX4" fmla="*/ 4342039 w 4341428"/>
                <a:gd name="connsiteY4" fmla="*/ 3227 h 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1428" h="6528">
                  <a:moveTo>
                    <a:pt x="4342039" y="3227"/>
                  </a:moveTo>
                  <a:cubicBezTo>
                    <a:pt x="4342039" y="4315"/>
                    <a:pt x="3370385" y="6491"/>
                    <a:pt x="2172412" y="6491"/>
                  </a:cubicBezTo>
                  <a:cubicBezTo>
                    <a:pt x="974439" y="6491"/>
                    <a:pt x="610" y="4315"/>
                    <a:pt x="610" y="3227"/>
                  </a:cubicBezTo>
                  <a:cubicBezTo>
                    <a:pt x="610" y="2138"/>
                    <a:pt x="972263" y="-38"/>
                    <a:pt x="2171324" y="-38"/>
                  </a:cubicBezTo>
                  <a:cubicBezTo>
                    <a:pt x="3370385" y="-38"/>
                    <a:pt x="4342039" y="1050"/>
                    <a:pt x="4342039" y="3227"/>
                  </a:cubicBezTo>
                  <a:close/>
                </a:path>
              </a:pathLst>
            </a:custGeom>
            <a:solidFill>
              <a:srgbClr val="263238"/>
            </a:solidFill>
            <a:ln w="9453" cap="flat">
              <a:noFill/>
              <a:prstDash val="solid"/>
              <a:miter/>
            </a:ln>
          </p:spPr>
          <p:txBody>
            <a:bodyPr rtlCol="0" anchor="ctr"/>
            <a:lstStyle/>
            <a:p>
              <a:endParaRPr lang="es-419" dirty="0"/>
            </a:p>
          </p:txBody>
        </p:sp>
        <p:grpSp>
          <p:nvGrpSpPr>
            <p:cNvPr id="7" name="Gráfico 135">
              <a:extLst>
                <a:ext uri="{FF2B5EF4-FFF2-40B4-BE49-F238E27FC236}">
                  <a16:creationId xmlns:a16="http://schemas.microsoft.com/office/drawing/2014/main" id="{410AF629-1C88-48F2-B59E-28303EB8104F}"/>
                </a:ext>
              </a:extLst>
            </p:cNvPr>
            <p:cNvGrpSpPr/>
            <p:nvPr/>
          </p:nvGrpSpPr>
          <p:grpSpPr>
            <a:xfrm>
              <a:off x="7797939" y="1906645"/>
              <a:ext cx="1285643" cy="1044151"/>
              <a:chOff x="7797939" y="1906645"/>
              <a:chExt cx="1285643" cy="1044151"/>
            </a:xfrm>
          </p:grpSpPr>
          <p:sp>
            <p:nvSpPr>
              <p:cNvPr id="138" name="Forma libre: forma 137">
                <a:extLst>
                  <a:ext uri="{FF2B5EF4-FFF2-40B4-BE49-F238E27FC236}">
                    <a16:creationId xmlns:a16="http://schemas.microsoft.com/office/drawing/2014/main" id="{E90894B2-ABC4-4D80-B245-12F45B5B3097}"/>
                  </a:ext>
                </a:extLst>
              </p:cNvPr>
              <p:cNvSpPr/>
              <p:nvPr/>
            </p:nvSpPr>
            <p:spPr>
              <a:xfrm>
                <a:off x="7797939" y="1907950"/>
                <a:ext cx="1005383" cy="1005381"/>
              </a:xfrm>
              <a:custGeom>
                <a:avLst/>
                <a:gdLst>
                  <a:gd name="connsiteX0" fmla="*/ 1005383 w 1005383"/>
                  <a:gd name="connsiteY0" fmla="*/ 502691 h 1005381"/>
                  <a:gd name="connsiteX1" fmla="*/ 502692 w 1005383"/>
                  <a:gd name="connsiteY1" fmla="*/ 1005382 h 1005381"/>
                  <a:gd name="connsiteX2" fmla="*/ 0 w 1005383"/>
                  <a:gd name="connsiteY2" fmla="*/ 502691 h 1005381"/>
                  <a:gd name="connsiteX3" fmla="*/ 502692 w 1005383"/>
                  <a:gd name="connsiteY3" fmla="*/ 0 h 1005381"/>
                  <a:gd name="connsiteX4" fmla="*/ 1005383 w 1005383"/>
                  <a:gd name="connsiteY4" fmla="*/ 502691 h 100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383" h="1005381">
                    <a:moveTo>
                      <a:pt x="1005383" y="502691"/>
                    </a:moveTo>
                    <a:cubicBezTo>
                      <a:pt x="1005383" y="780319"/>
                      <a:pt x="780321" y="1005382"/>
                      <a:pt x="502692" y="1005382"/>
                    </a:cubicBezTo>
                    <a:cubicBezTo>
                      <a:pt x="225063" y="1005382"/>
                      <a:pt x="0" y="780319"/>
                      <a:pt x="0" y="502691"/>
                    </a:cubicBezTo>
                    <a:cubicBezTo>
                      <a:pt x="0" y="225062"/>
                      <a:pt x="225063" y="0"/>
                      <a:pt x="502692" y="0"/>
                    </a:cubicBezTo>
                    <a:cubicBezTo>
                      <a:pt x="780321" y="0"/>
                      <a:pt x="1005383" y="225062"/>
                      <a:pt x="1005383" y="502691"/>
                    </a:cubicBezTo>
                    <a:close/>
                  </a:path>
                </a:pathLst>
              </a:custGeom>
              <a:solidFill>
                <a:srgbClr val="FAFAFA"/>
              </a:solidFill>
              <a:ln w="9453" cap="flat">
                <a:noFill/>
                <a:prstDash val="solid"/>
                <a:miter/>
              </a:ln>
            </p:spPr>
            <p:txBody>
              <a:bodyPr rtlCol="0" anchor="ctr"/>
              <a:lstStyle/>
              <a:p>
                <a:endParaRPr lang="es-419" dirty="0"/>
              </a:p>
            </p:txBody>
          </p:sp>
          <p:sp>
            <p:nvSpPr>
              <p:cNvPr id="139" name="Forma libre: forma 138">
                <a:extLst>
                  <a:ext uri="{FF2B5EF4-FFF2-40B4-BE49-F238E27FC236}">
                    <a16:creationId xmlns:a16="http://schemas.microsoft.com/office/drawing/2014/main" id="{FE1965A3-8AAB-4F24-BC38-240D8D6F65B4}"/>
                  </a:ext>
                </a:extLst>
              </p:cNvPr>
              <p:cNvSpPr/>
              <p:nvPr/>
            </p:nvSpPr>
            <p:spPr>
              <a:xfrm>
                <a:off x="8716219" y="2749862"/>
                <a:ext cx="128830" cy="127539"/>
              </a:xfrm>
              <a:custGeom>
                <a:avLst/>
                <a:gdLst>
                  <a:gd name="connsiteX0" fmla="*/ 57464 w 128830"/>
                  <a:gd name="connsiteY0" fmla="*/ 4 h 127539"/>
                  <a:gd name="connsiteX1" fmla="*/ 43319 w 128830"/>
                  <a:gd name="connsiteY1" fmla="*/ 4356 h 127539"/>
                  <a:gd name="connsiteX2" fmla="*/ 13941 w 128830"/>
                  <a:gd name="connsiteY2" fmla="*/ 30470 h 127539"/>
                  <a:gd name="connsiteX3" fmla="*/ 5237 w 128830"/>
                  <a:gd name="connsiteY3" fmla="*/ 56583 h 127539"/>
                  <a:gd name="connsiteX4" fmla="*/ 11765 w 128830"/>
                  <a:gd name="connsiteY4" fmla="*/ 87050 h 127539"/>
                  <a:gd name="connsiteX5" fmla="*/ 91195 w 128830"/>
                  <a:gd name="connsiteY5" fmla="*/ 115340 h 127539"/>
                  <a:gd name="connsiteX6" fmla="*/ 122749 w 128830"/>
                  <a:gd name="connsiteY6" fmla="*/ 77257 h 127539"/>
                  <a:gd name="connsiteX7" fmla="*/ 123837 w 128830"/>
                  <a:gd name="connsiteY7" fmla="*/ 46791 h 127539"/>
                  <a:gd name="connsiteX8" fmla="*/ 110780 w 128830"/>
                  <a:gd name="connsiteY8" fmla="*/ 22853 h 127539"/>
                  <a:gd name="connsiteX9" fmla="*/ 77050 w 128830"/>
                  <a:gd name="connsiteY9" fmla="*/ 2180 h 127539"/>
                  <a:gd name="connsiteX10" fmla="*/ 61817 w 128830"/>
                  <a:gd name="connsiteY10" fmla="*/ 4 h 127539"/>
                  <a:gd name="connsiteX11" fmla="*/ 70521 w 128830"/>
                  <a:gd name="connsiteY11" fmla="*/ 4 h 127539"/>
                  <a:gd name="connsiteX12" fmla="*/ 77050 w 128830"/>
                  <a:gd name="connsiteY12" fmla="*/ 1092 h 127539"/>
                  <a:gd name="connsiteX13" fmla="*/ 112956 w 128830"/>
                  <a:gd name="connsiteY13" fmla="*/ 21765 h 127539"/>
                  <a:gd name="connsiteX14" fmla="*/ 127101 w 128830"/>
                  <a:gd name="connsiteY14" fmla="*/ 46791 h 127539"/>
                  <a:gd name="connsiteX15" fmla="*/ 126013 w 128830"/>
                  <a:gd name="connsiteY15" fmla="*/ 80521 h 127539"/>
                  <a:gd name="connsiteX16" fmla="*/ 106428 w 128830"/>
                  <a:gd name="connsiteY16" fmla="*/ 110987 h 127539"/>
                  <a:gd name="connsiteX17" fmla="*/ 32439 w 128830"/>
                  <a:gd name="connsiteY17" fmla="*/ 117516 h 127539"/>
                  <a:gd name="connsiteX18" fmla="*/ 7413 w 128830"/>
                  <a:gd name="connsiteY18" fmla="*/ 90314 h 127539"/>
                  <a:gd name="connsiteX19" fmla="*/ 884 w 128830"/>
                  <a:gd name="connsiteY19" fmla="*/ 57672 h 127539"/>
                  <a:gd name="connsiteX20" fmla="*/ 10677 w 128830"/>
                  <a:gd name="connsiteY20" fmla="*/ 30470 h 127539"/>
                  <a:gd name="connsiteX21" fmla="*/ 42231 w 128830"/>
                  <a:gd name="connsiteY21" fmla="*/ 4356 h 127539"/>
                  <a:gd name="connsiteX22" fmla="*/ 48760 w 128830"/>
                  <a:gd name="connsiteY22" fmla="*/ 2180 h 127539"/>
                  <a:gd name="connsiteX23" fmla="*/ 53112 w 128830"/>
                  <a:gd name="connsiteY23" fmla="*/ 1092 h 127539"/>
                  <a:gd name="connsiteX24" fmla="*/ 57464 w 128830"/>
                  <a:gd name="connsiteY24" fmla="*/ 4 h 1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830" h="127539">
                    <a:moveTo>
                      <a:pt x="57464" y="4"/>
                    </a:moveTo>
                    <a:cubicBezTo>
                      <a:pt x="57464" y="1092"/>
                      <a:pt x="52024" y="1092"/>
                      <a:pt x="43319" y="4356"/>
                    </a:cubicBezTo>
                    <a:cubicBezTo>
                      <a:pt x="31187" y="10003"/>
                      <a:pt x="20970" y="19078"/>
                      <a:pt x="13941" y="30470"/>
                    </a:cubicBezTo>
                    <a:cubicBezTo>
                      <a:pt x="9274" y="38478"/>
                      <a:pt x="6314" y="47367"/>
                      <a:pt x="5237" y="56583"/>
                    </a:cubicBezTo>
                    <a:cubicBezTo>
                      <a:pt x="4127" y="67170"/>
                      <a:pt x="6412" y="77844"/>
                      <a:pt x="11765" y="87050"/>
                    </a:cubicBezTo>
                    <a:cubicBezTo>
                      <a:pt x="26063" y="116602"/>
                      <a:pt x="61436" y="129202"/>
                      <a:pt x="91195" y="115340"/>
                    </a:cubicBezTo>
                    <a:cubicBezTo>
                      <a:pt x="106602" y="107658"/>
                      <a:pt x="118059" y="93828"/>
                      <a:pt x="122749" y="77257"/>
                    </a:cubicBezTo>
                    <a:cubicBezTo>
                      <a:pt x="125817" y="67377"/>
                      <a:pt x="126198" y="56866"/>
                      <a:pt x="123837" y="46791"/>
                    </a:cubicBezTo>
                    <a:cubicBezTo>
                      <a:pt x="121694" y="37792"/>
                      <a:pt x="117189" y="29523"/>
                      <a:pt x="110780" y="22853"/>
                    </a:cubicBezTo>
                    <a:cubicBezTo>
                      <a:pt x="102141" y="12419"/>
                      <a:pt x="90270" y="5139"/>
                      <a:pt x="77050" y="2180"/>
                    </a:cubicBezTo>
                    <a:cubicBezTo>
                      <a:pt x="72055" y="961"/>
                      <a:pt x="66952" y="232"/>
                      <a:pt x="61817" y="4"/>
                    </a:cubicBezTo>
                    <a:lnTo>
                      <a:pt x="70521" y="4"/>
                    </a:lnTo>
                    <a:cubicBezTo>
                      <a:pt x="72752" y="-170"/>
                      <a:pt x="74993" y="210"/>
                      <a:pt x="77050" y="1092"/>
                    </a:cubicBezTo>
                    <a:cubicBezTo>
                      <a:pt x="90901" y="4008"/>
                      <a:pt x="103479" y="11243"/>
                      <a:pt x="112956" y="21765"/>
                    </a:cubicBezTo>
                    <a:cubicBezTo>
                      <a:pt x="119104" y="29208"/>
                      <a:pt x="123892" y="37684"/>
                      <a:pt x="127101" y="46791"/>
                    </a:cubicBezTo>
                    <a:cubicBezTo>
                      <a:pt x="130561" y="57835"/>
                      <a:pt x="130170" y="69727"/>
                      <a:pt x="126013" y="80521"/>
                    </a:cubicBezTo>
                    <a:cubicBezTo>
                      <a:pt x="122531" y="92338"/>
                      <a:pt x="115731" y="102914"/>
                      <a:pt x="106428" y="110987"/>
                    </a:cubicBezTo>
                    <a:cubicBezTo>
                      <a:pt x="86353" y="130257"/>
                      <a:pt x="55582" y="132966"/>
                      <a:pt x="32439" y="117516"/>
                    </a:cubicBezTo>
                    <a:cubicBezTo>
                      <a:pt x="21710" y="110987"/>
                      <a:pt x="13027" y="101554"/>
                      <a:pt x="7413" y="90314"/>
                    </a:cubicBezTo>
                    <a:cubicBezTo>
                      <a:pt x="2049" y="80325"/>
                      <a:pt x="-226" y="68955"/>
                      <a:pt x="884" y="57672"/>
                    </a:cubicBezTo>
                    <a:cubicBezTo>
                      <a:pt x="1820" y="47933"/>
                      <a:pt x="5193" y="38576"/>
                      <a:pt x="10677" y="30470"/>
                    </a:cubicBezTo>
                    <a:cubicBezTo>
                      <a:pt x="17913" y="18425"/>
                      <a:pt x="29044" y="9209"/>
                      <a:pt x="42231" y="4356"/>
                    </a:cubicBezTo>
                    <a:cubicBezTo>
                      <a:pt x="44407" y="3268"/>
                      <a:pt x="46584" y="3268"/>
                      <a:pt x="48760" y="2180"/>
                    </a:cubicBezTo>
                    <a:cubicBezTo>
                      <a:pt x="50936" y="1092"/>
                      <a:pt x="52024" y="1092"/>
                      <a:pt x="53112" y="1092"/>
                    </a:cubicBezTo>
                    <a:cubicBezTo>
                      <a:pt x="54200" y="1092"/>
                      <a:pt x="55288" y="4"/>
                      <a:pt x="57464" y="4"/>
                    </a:cubicBezTo>
                    <a:close/>
                  </a:path>
                </a:pathLst>
              </a:custGeom>
              <a:solidFill>
                <a:srgbClr val="263238"/>
              </a:solidFill>
              <a:ln w="9453" cap="flat">
                <a:noFill/>
                <a:prstDash val="solid"/>
                <a:miter/>
              </a:ln>
            </p:spPr>
            <p:txBody>
              <a:bodyPr rtlCol="0" anchor="ctr"/>
              <a:lstStyle/>
              <a:p>
                <a:endParaRPr lang="es-419" dirty="0"/>
              </a:p>
            </p:txBody>
          </p:sp>
          <p:sp>
            <p:nvSpPr>
              <p:cNvPr id="140" name="Forma libre: forma 139">
                <a:extLst>
                  <a:ext uri="{FF2B5EF4-FFF2-40B4-BE49-F238E27FC236}">
                    <a16:creationId xmlns:a16="http://schemas.microsoft.com/office/drawing/2014/main" id="{4AA67A64-670F-43A9-9105-FF5580B1DC1A}"/>
                  </a:ext>
                </a:extLst>
              </p:cNvPr>
              <p:cNvSpPr/>
              <p:nvPr/>
            </p:nvSpPr>
            <p:spPr>
              <a:xfrm>
                <a:off x="8854679" y="2888088"/>
                <a:ext cx="62836" cy="62707"/>
              </a:xfrm>
              <a:custGeom>
                <a:avLst/>
                <a:gdLst>
                  <a:gd name="connsiteX0" fmla="*/ 26724 w 62836"/>
                  <a:gd name="connsiteY0" fmla="*/ -38 h 62707"/>
                  <a:gd name="connsiteX1" fmla="*/ 20195 w 62836"/>
                  <a:gd name="connsiteY1" fmla="*/ 2139 h 62707"/>
                  <a:gd name="connsiteX2" fmla="*/ 6050 w 62836"/>
                  <a:gd name="connsiteY2" fmla="*/ 15195 h 62707"/>
                  <a:gd name="connsiteX3" fmla="*/ 1698 w 62836"/>
                  <a:gd name="connsiteY3" fmla="*/ 28252 h 62707"/>
                  <a:gd name="connsiteX4" fmla="*/ 4962 w 62836"/>
                  <a:gd name="connsiteY4" fmla="*/ 43485 h 62707"/>
                  <a:gd name="connsiteX5" fmla="*/ 45221 w 62836"/>
                  <a:gd name="connsiteY5" fmla="*/ 57630 h 62707"/>
                  <a:gd name="connsiteX6" fmla="*/ 61542 w 62836"/>
                  <a:gd name="connsiteY6" fmla="*/ 39133 h 62707"/>
                  <a:gd name="connsiteX7" fmla="*/ 61542 w 62836"/>
                  <a:gd name="connsiteY7" fmla="*/ 23900 h 62707"/>
                  <a:gd name="connsiteX8" fmla="*/ 55014 w 62836"/>
                  <a:gd name="connsiteY8" fmla="*/ 11931 h 62707"/>
                  <a:gd name="connsiteX9" fmla="*/ 38693 w 62836"/>
                  <a:gd name="connsiteY9" fmla="*/ 1050 h 62707"/>
                  <a:gd name="connsiteX10" fmla="*/ 31076 w 62836"/>
                  <a:gd name="connsiteY10" fmla="*/ -38 h 62707"/>
                  <a:gd name="connsiteX11" fmla="*/ 38693 w 62836"/>
                  <a:gd name="connsiteY11" fmla="*/ -38 h 62707"/>
                  <a:gd name="connsiteX12" fmla="*/ 56102 w 62836"/>
                  <a:gd name="connsiteY12" fmla="*/ 9755 h 62707"/>
                  <a:gd name="connsiteX13" fmla="*/ 62630 w 62836"/>
                  <a:gd name="connsiteY13" fmla="*/ 22812 h 62707"/>
                  <a:gd name="connsiteX14" fmla="*/ 62630 w 62836"/>
                  <a:gd name="connsiteY14" fmla="*/ 39133 h 62707"/>
                  <a:gd name="connsiteX15" fmla="*/ 52837 w 62836"/>
                  <a:gd name="connsiteY15" fmla="*/ 54366 h 62707"/>
                  <a:gd name="connsiteX16" fmla="*/ 15843 w 62836"/>
                  <a:gd name="connsiteY16" fmla="*/ 57630 h 62707"/>
                  <a:gd name="connsiteX17" fmla="*/ 3874 w 62836"/>
                  <a:gd name="connsiteY17" fmla="*/ 44574 h 62707"/>
                  <a:gd name="connsiteX18" fmla="*/ 610 w 62836"/>
                  <a:gd name="connsiteY18" fmla="*/ 28252 h 62707"/>
                  <a:gd name="connsiteX19" fmla="*/ 4962 w 62836"/>
                  <a:gd name="connsiteY19" fmla="*/ 15195 h 62707"/>
                  <a:gd name="connsiteX20" fmla="*/ 20195 w 62836"/>
                  <a:gd name="connsiteY20" fmla="*/ 2139 h 62707"/>
                  <a:gd name="connsiteX21" fmla="*/ 23460 w 62836"/>
                  <a:gd name="connsiteY21" fmla="*/ 1050 h 62707"/>
                  <a:gd name="connsiteX22" fmla="*/ 25636 w 62836"/>
                  <a:gd name="connsiteY22" fmla="*/ 1050 h 6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2836" h="62707">
                    <a:moveTo>
                      <a:pt x="26724" y="-38"/>
                    </a:moveTo>
                    <a:cubicBezTo>
                      <a:pt x="24624" y="898"/>
                      <a:pt x="22437" y="1627"/>
                      <a:pt x="20195" y="2139"/>
                    </a:cubicBezTo>
                    <a:cubicBezTo>
                      <a:pt x="14276" y="4968"/>
                      <a:pt x="9347" y="9516"/>
                      <a:pt x="6050" y="15195"/>
                    </a:cubicBezTo>
                    <a:cubicBezTo>
                      <a:pt x="3635" y="19167"/>
                      <a:pt x="2144" y="23628"/>
                      <a:pt x="1698" y="28252"/>
                    </a:cubicBezTo>
                    <a:cubicBezTo>
                      <a:pt x="1622" y="33508"/>
                      <a:pt x="2732" y="38720"/>
                      <a:pt x="4962" y="43485"/>
                    </a:cubicBezTo>
                    <a:cubicBezTo>
                      <a:pt x="12372" y="58283"/>
                      <a:pt x="30184" y="64551"/>
                      <a:pt x="45221" y="57630"/>
                    </a:cubicBezTo>
                    <a:cubicBezTo>
                      <a:pt x="52772" y="53713"/>
                      <a:pt x="58594" y="47120"/>
                      <a:pt x="61542" y="39133"/>
                    </a:cubicBezTo>
                    <a:cubicBezTo>
                      <a:pt x="62630" y="34117"/>
                      <a:pt x="62630" y="28916"/>
                      <a:pt x="61542" y="23900"/>
                    </a:cubicBezTo>
                    <a:cubicBezTo>
                      <a:pt x="60476" y="19395"/>
                      <a:pt x="58224" y="15261"/>
                      <a:pt x="55014" y="11931"/>
                    </a:cubicBezTo>
                    <a:cubicBezTo>
                      <a:pt x="50781" y="6752"/>
                      <a:pt x="45101" y="2966"/>
                      <a:pt x="38693" y="1050"/>
                    </a:cubicBezTo>
                    <a:cubicBezTo>
                      <a:pt x="36201" y="409"/>
                      <a:pt x="33644" y="39"/>
                      <a:pt x="31076" y="-38"/>
                    </a:cubicBezTo>
                    <a:lnTo>
                      <a:pt x="38693" y="-38"/>
                    </a:lnTo>
                    <a:cubicBezTo>
                      <a:pt x="45330" y="1453"/>
                      <a:pt x="51379" y="4859"/>
                      <a:pt x="56102" y="9755"/>
                    </a:cubicBezTo>
                    <a:cubicBezTo>
                      <a:pt x="59540" y="13357"/>
                      <a:pt x="61814" y="17905"/>
                      <a:pt x="62630" y="22812"/>
                    </a:cubicBezTo>
                    <a:cubicBezTo>
                      <a:pt x="63718" y="28198"/>
                      <a:pt x="63718" y="33747"/>
                      <a:pt x="62630" y="39133"/>
                    </a:cubicBezTo>
                    <a:cubicBezTo>
                      <a:pt x="60422" y="44813"/>
                      <a:pt x="57092" y="49992"/>
                      <a:pt x="52837" y="54366"/>
                    </a:cubicBezTo>
                    <a:cubicBezTo>
                      <a:pt x="42827" y="64061"/>
                      <a:pt x="27398" y="65421"/>
                      <a:pt x="15843" y="57630"/>
                    </a:cubicBezTo>
                    <a:cubicBezTo>
                      <a:pt x="10533" y="54704"/>
                      <a:pt x="6322" y="50123"/>
                      <a:pt x="3874" y="44574"/>
                    </a:cubicBezTo>
                    <a:cubicBezTo>
                      <a:pt x="1742" y="39394"/>
                      <a:pt x="642" y="33856"/>
                      <a:pt x="610" y="28252"/>
                    </a:cubicBezTo>
                    <a:cubicBezTo>
                      <a:pt x="1393" y="23704"/>
                      <a:pt x="2862" y="19308"/>
                      <a:pt x="4962" y="15195"/>
                    </a:cubicBezTo>
                    <a:cubicBezTo>
                      <a:pt x="8063" y="8961"/>
                      <a:pt x="13558" y="4249"/>
                      <a:pt x="20195" y="2139"/>
                    </a:cubicBezTo>
                    <a:cubicBezTo>
                      <a:pt x="21283" y="2139"/>
                      <a:pt x="22371" y="1050"/>
                      <a:pt x="23460" y="1050"/>
                    </a:cubicBezTo>
                    <a:lnTo>
                      <a:pt x="25636" y="1050"/>
                    </a:lnTo>
                    <a:close/>
                  </a:path>
                </a:pathLst>
              </a:custGeom>
              <a:solidFill>
                <a:srgbClr val="263238"/>
              </a:solidFill>
              <a:ln w="9453" cap="flat">
                <a:noFill/>
                <a:prstDash val="solid"/>
                <a:miter/>
              </a:ln>
            </p:spPr>
            <p:txBody>
              <a:bodyPr rtlCol="0" anchor="ctr"/>
              <a:lstStyle/>
              <a:p>
                <a:endParaRPr lang="es-419" dirty="0"/>
              </a:p>
            </p:txBody>
          </p:sp>
          <p:sp>
            <p:nvSpPr>
              <p:cNvPr id="141" name="Forma libre: forma 140">
                <a:extLst>
                  <a:ext uri="{FF2B5EF4-FFF2-40B4-BE49-F238E27FC236}">
                    <a16:creationId xmlns:a16="http://schemas.microsoft.com/office/drawing/2014/main" id="{E8E87FFA-C452-4B7D-99A4-833030D186EA}"/>
                  </a:ext>
                </a:extLst>
              </p:cNvPr>
              <p:cNvSpPr/>
              <p:nvPr/>
            </p:nvSpPr>
            <p:spPr>
              <a:xfrm>
                <a:off x="7800226" y="1906645"/>
                <a:ext cx="1006985" cy="1006953"/>
              </a:xfrm>
              <a:custGeom>
                <a:avLst/>
                <a:gdLst>
                  <a:gd name="connsiteX0" fmla="*/ 1002836 w 1006985"/>
                  <a:gd name="connsiteY0" fmla="*/ 529855 h 1006953"/>
                  <a:gd name="connsiteX1" fmla="*/ 1002836 w 1006985"/>
                  <a:gd name="connsiteY1" fmla="*/ 479804 h 1006953"/>
                  <a:gd name="connsiteX2" fmla="*/ 1000659 w 1006985"/>
                  <a:gd name="connsiteY2" fmla="*/ 459130 h 1006953"/>
                  <a:gd name="connsiteX3" fmla="*/ 998483 w 1006985"/>
                  <a:gd name="connsiteY3" fmla="*/ 435193 h 1006953"/>
                  <a:gd name="connsiteX4" fmla="*/ 996307 w 1006985"/>
                  <a:gd name="connsiteY4" fmla="*/ 422136 h 1006953"/>
                  <a:gd name="connsiteX5" fmla="*/ 993043 w 1006985"/>
                  <a:gd name="connsiteY5" fmla="*/ 407991 h 1006953"/>
                  <a:gd name="connsiteX6" fmla="*/ 944079 w 1006985"/>
                  <a:gd name="connsiteY6" fmla="*/ 271981 h 1006953"/>
                  <a:gd name="connsiteX7" fmla="*/ 824391 w 1006985"/>
                  <a:gd name="connsiteY7" fmla="*/ 124003 h 1006953"/>
                  <a:gd name="connsiteX8" fmla="*/ 803717 w 1006985"/>
                  <a:gd name="connsiteY8" fmla="*/ 106594 h 1006953"/>
                  <a:gd name="connsiteX9" fmla="*/ 780868 w 1006985"/>
                  <a:gd name="connsiteY9" fmla="*/ 91361 h 1006953"/>
                  <a:gd name="connsiteX10" fmla="*/ 768899 w 1006985"/>
                  <a:gd name="connsiteY10" fmla="*/ 83744 h 1006953"/>
                  <a:gd name="connsiteX11" fmla="*/ 756930 w 1006985"/>
                  <a:gd name="connsiteY11" fmla="*/ 76128 h 1006953"/>
                  <a:gd name="connsiteX12" fmla="*/ 731904 w 1006985"/>
                  <a:gd name="connsiteY12" fmla="*/ 61983 h 1006953"/>
                  <a:gd name="connsiteX13" fmla="*/ 718848 w 1006985"/>
                  <a:gd name="connsiteY13" fmla="*/ 55454 h 1006953"/>
                  <a:gd name="connsiteX14" fmla="*/ 705790 w 1006985"/>
                  <a:gd name="connsiteY14" fmla="*/ 50014 h 1006953"/>
                  <a:gd name="connsiteX15" fmla="*/ 678589 w 1006985"/>
                  <a:gd name="connsiteY15" fmla="*/ 38045 h 1006953"/>
                  <a:gd name="connsiteX16" fmla="*/ 649211 w 1006985"/>
                  <a:gd name="connsiteY16" fmla="*/ 28252 h 1006953"/>
                  <a:gd name="connsiteX17" fmla="*/ 633977 w 1006985"/>
                  <a:gd name="connsiteY17" fmla="*/ 23900 h 1006953"/>
                  <a:gd name="connsiteX18" fmla="*/ 626361 w 1006985"/>
                  <a:gd name="connsiteY18" fmla="*/ 21724 h 1006953"/>
                  <a:gd name="connsiteX19" fmla="*/ 618744 w 1006985"/>
                  <a:gd name="connsiteY19" fmla="*/ 20636 h 1006953"/>
                  <a:gd name="connsiteX20" fmla="*/ 555636 w 1006985"/>
                  <a:gd name="connsiteY20" fmla="*/ 9755 h 1006953"/>
                  <a:gd name="connsiteX21" fmla="*/ 522994 w 1006985"/>
                  <a:gd name="connsiteY21" fmla="*/ 6491 h 1006953"/>
                  <a:gd name="connsiteX22" fmla="*/ 474030 w 1006985"/>
                  <a:gd name="connsiteY22" fmla="*/ 6491 h 1006953"/>
                  <a:gd name="connsiteX23" fmla="*/ 457709 w 1006985"/>
                  <a:gd name="connsiteY23" fmla="*/ 8667 h 1006953"/>
                  <a:gd name="connsiteX24" fmla="*/ 423978 w 1006985"/>
                  <a:gd name="connsiteY24" fmla="*/ 11931 h 1006953"/>
                  <a:gd name="connsiteX25" fmla="*/ 356518 w 1006985"/>
                  <a:gd name="connsiteY25" fmla="*/ 29340 h 1006953"/>
                  <a:gd name="connsiteX26" fmla="*/ 339109 w 1006985"/>
                  <a:gd name="connsiteY26" fmla="*/ 34781 h 1006953"/>
                  <a:gd name="connsiteX27" fmla="*/ 330404 w 1006985"/>
                  <a:gd name="connsiteY27" fmla="*/ 36957 h 1006953"/>
                  <a:gd name="connsiteX28" fmla="*/ 321699 w 1006985"/>
                  <a:gd name="connsiteY28" fmla="*/ 40221 h 1006953"/>
                  <a:gd name="connsiteX29" fmla="*/ 289057 w 1006985"/>
                  <a:gd name="connsiteY29" fmla="*/ 54366 h 1006953"/>
                  <a:gd name="connsiteX30" fmla="*/ 257503 w 1006985"/>
                  <a:gd name="connsiteY30" fmla="*/ 71775 h 1006953"/>
                  <a:gd name="connsiteX31" fmla="*/ 241182 w 1006985"/>
                  <a:gd name="connsiteY31" fmla="*/ 80480 h 1006953"/>
                  <a:gd name="connsiteX32" fmla="*/ 225948 w 1006985"/>
                  <a:gd name="connsiteY32" fmla="*/ 90273 h 1006953"/>
                  <a:gd name="connsiteX33" fmla="*/ 167193 w 1006985"/>
                  <a:gd name="connsiteY33" fmla="*/ 135972 h 1006953"/>
                  <a:gd name="connsiteX34" fmla="*/ 141078 w 1006985"/>
                  <a:gd name="connsiteY34" fmla="*/ 162086 h 1006953"/>
                  <a:gd name="connsiteX35" fmla="*/ 134550 w 1006985"/>
                  <a:gd name="connsiteY35" fmla="*/ 168614 h 1006953"/>
                  <a:gd name="connsiteX36" fmla="*/ 128021 w 1006985"/>
                  <a:gd name="connsiteY36" fmla="*/ 176231 h 1006953"/>
                  <a:gd name="connsiteX37" fmla="*/ 116053 w 1006985"/>
                  <a:gd name="connsiteY37" fmla="*/ 190376 h 1006953"/>
                  <a:gd name="connsiteX38" fmla="*/ 104083 w 1006985"/>
                  <a:gd name="connsiteY38" fmla="*/ 204521 h 1006953"/>
                  <a:gd name="connsiteX39" fmla="*/ 93203 w 1006985"/>
                  <a:gd name="connsiteY39" fmla="*/ 220842 h 1006953"/>
                  <a:gd name="connsiteX40" fmla="*/ 82322 w 1006985"/>
                  <a:gd name="connsiteY40" fmla="*/ 237163 h 1006953"/>
                  <a:gd name="connsiteX41" fmla="*/ 76882 w 1006985"/>
                  <a:gd name="connsiteY41" fmla="*/ 244779 h 1006953"/>
                  <a:gd name="connsiteX42" fmla="*/ 72530 w 1006985"/>
                  <a:gd name="connsiteY42" fmla="*/ 253484 h 1006953"/>
                  <a:gd name="connsiteX43" fmla="*/ 54032 w 1006985"/>
                  <a:gd name="connsiteY43" fmla="*/ 288302 h 1006953"/>
                  <a:gd name="connsiteX44" fmla="*/ 38799 w 1006985"/>
                  <a:gd name="connsiteY44" fmla="*/ 324209 h 1006953"/>
                  <a:gd name="connsiteX45" fmla="*/ 22478 w 1006985"/>
                  <a:gd name="connsiteY45" fmla="*/ 638663 h 1006953"/>
                  <a:gd name="connsiteX46" fmla="*/ 34447 w 1006985"/>
                  <a:gd name="connsiteY46" fmla="*/ 675657 h 1006953"/>
                  <a:gd name="connsiteX47" fmla="*/ 49680 w 1006985"/>
                  <a:gd name="connsiteY47" fmla="*/ 711564 h 1006953"/>
                  <a:gd name="connsiteX48" fmla="*/ 52944 w 1006985"/>
                  <a:gd name="connsiteY48" fmla="*/ 720268 h 1006953"/>
                  <a:gd name="connsiteX49" fmla="*/ 57296 w 1006985"/>
                  <a:gd name="connsiteY49" fmla="*/ 728973 h 1006953"/>
                  <a:gd name="connsiteX50" fmla="*/ 66001 w 1006985"/>
                  <a:gd name="connsiteY50" fmla="*/ 746382 h 1006953"/>
                  <a:gd name="connsiteX51" fmla="*/ 74706 w 1006985"/>
                  <a:gd name="connsiteY51" fmla="*/ 763791 h 1006953"/>
                  <a:gd name="connsiteX52" fmla="*/ 85587 w 1006985"/>
                  <a:gd name="connsiteY52" fmla="*/ 780112 h 1006953"/>
                  <a:gd name="connsiteX53" fmla="*/ 96467 w 1006985"/>
                  <a:gd name="connsiteY53" fmla="*/ 796433 h 1006953"/>
                  <a:gd name="connsiteX54" fmla="*/ 101908 w 1006985"/>
                  <a:gd name="connsiteY54" fmla="*/ 804050 h 1006953"/>
                  <a:gd name="connsiteX55" fmla="*/ 108436 w 1006985"/>
                  <a:gd name="connsiteY55" fmla="*/ 811667 h 1006953"/>
                  <a:gd name="connsiteX56" fmla="*/ 132374 w 1006985"/>
                  <a:gd name="connsiteY56" fmla="*/ 841045 h 1006953"/>
                  <a:gd name="connsiteX57" fmla="*/ 186778 w 1006985"/>
                  <a:gd name="connsiteY57" fmla="*/ 892184 h 1006953"/>
                  <a:gd name="connsiteX58" fmla="*/ 200923 w 1006985"/>
                  <a:gd name="connsiteY58" fmla="*/ 904153 h 1006953"/>
                  <a:gd name="connsiteX59" fmla="*/ 216156 w 1006985"/>
                  <a:gd name="connsiteY59" fmla="*/ 915034 h 1006953"/>
                  <a:gd name="connsiteX60" fmla="*/ 246622 w 1006985"/>
                  <a:gd name="connsiteY60" fmla="*/ 935707 h 1006953"/>
                  <a:gd name="connsiteX61" fmla="*/ 278176 w 1006985"/>
                  <a:gd name="connsiteY61" fmla="*/ 953116 h 1006953"/>
                  <a:gd name="connsiteX62" fmla="*/ 285793 w 1006985"/>
                  <a:gd name="connsiteY62" fmla="*/ 957469 h 1006953"/>
                  <a:gd name="connsiteX63" fmla="*/ 293409 w 1006985"/>
                  <a:gd name="connsiteY63" fmla="*/ 960733 h 1006953"/>
                  <a:gd name="connsiteX64" fmla="*/ 309730 w 1006985"/>
                  <a:gd name="connsiteY64" fmla="*/ 967261 h 1006953"/>
                  <a:gd name="connsiteX65" fmla="*/ 375015 w 1006985"/>
                  <a:gd name="connsiteY65" fmla="*/ 990111 h 1006953"/>
                  <a:gd name="connsiteX66" fmla="*/ 407657 w 1006985"/>
                  <a:gd name="connsiteY66" fmla="*/ 997727 h 1006953"/>
                  <a:gd name="connsiteX67" fmla="*/ 423978 w 1006985"/>
                  <a:gd name="connsiteY67" fmla="*/ 1000992 h 1006953"/>
                  <a:gd name="connsiteX68" fmla="*/ 440300 w 1006985"/>
                  <a:gd name="connsiteY68" fmla="*/ 1003168 h 1006953"/>
                  <a:gd name="connsiteX69" fmla="*/ 472942 w 1006985"/>
                  <a:gd name="connsiteY69" fmla="*/ 1006432 h 1006953"/>
                  <a:gd name="connsiteX70" fmla="*/ 505584 w 1006985"/>
                  <a:gd name="connsiteY70" fmla="*/ 1006432 h 1006953"/>
                  <a:gd name="connsiteX71" fmla="*/ 568693 w 1006985"/>
                  <a:gd name="connsiteY71" fmla="*/ 1002080 h 1006953"/>
                  <a:gd name="connsiteX72" fmla="*/ 576309 w 1006985"/>
                  <a:gd name="connsiteY72" fmla="*/ 1000992 h 1006953"/>
                  <a:gd name="connsiteX73" fmla="*/ 583926 w 1006985"/>
                  <a:gd name="connsiteY73" fmla="*/ 999904 h 1006953"/>
                  <a:gd name="connsiteX74" fmla="*/ 599159 w 1006985"/>
                  <a:gd name="connsiteY74" fmla="*/ 996639 h 1006953"/>
                  <a:gd name="connsiteX75" fmla="*/ 628537 w 1006985"/>
                  <a:gd name="connsiteY75" fmla="*/ 990111 h 1006953"/>
                  <a:gd name="connsiteX76" fmla="*/ 656827 w 1006985"/>
                  <a:gd name="connsiteY76" fmla="*/ 981406 h 1006953"/>
                  <a:gd name="connsiteX77" fmla="*/ 670972 w 1006985"/>
                  <a:gd name="connsiteY77" fmla="*/ 977054 h 1006953"/>
                  <a:gd name="connsiteX78" fmla="*/ 684029 w 1006985"/>
                  <a:gd name="connsiteY78" fmla="*/ 971614 h 1006953"/>
                  <a:gd name="connsiteX79" fmla="*/ 710143 w 1006985"/>
                  <a:gd name="connsiteY79" fmla="*/ 960733 h 1006953"/>
                  <a:gd name="connsiteX80" fmla="*/ 723200 w 1006985"/>
                  <a:gd name="connsiteY80" fmla="*/ 954204 h 1006953"/>
                  <a:gd name="connsiteX81" fmla="*/ 735169 w 1006985"/>
                  <a:gd name="connsiteY81" fmla="*/ 947676 h 1006953"/>
                  <a:gd name="connsiteX82" fmla="*/ 759106 w 1006985"/>
                  <a:gd name="connsiteY82" fmla="*/ 934619 h 1006953"/>
                  <a:gd name="connsiteX83" fmla="*/ 781956 w 1006985"/>
                  <a:gd name="connsiteY83" fmla="*/ 919386 h 1006953"/>
                  <a:gd name="connsiteX84" fmla="*/ 915790 w 1006985"/>
                  <a:gd name="connsiteY84" fmla="*/ 784465 h 1006953"/>
                  <a:gd name="connsiteX85" fmla="*/ 927758 w 1006985"/>
                  <a:gd name="connsiteY85" fmla="*/ 767055 h 1006953"/>
                  <a:gd name="connsiteX86" fmla="*/ 937551 w 1006985"/>
                  <a:gd name="connsiteY86" fmla="*/ 749646 h 1006953"/>
                  <a:gd name="connsiteX87" fmla="*/ 947344 w 1006985"/>
                  <a:gd name="connsiteY87" fmla="*/ 732237 h 1006953"/>
                  <a:gd name="connsiteX88" fmla="*/ 951696 w 1006985"/>
                  <a:gd name="connsiteY88" fmla="*/ 723532 h 1006953"/>
                  <a:gd name="connsiteX89" fmla="*/ 954960 w 1006985"/>
                  <a:gd name="connsiteY89" fmla="*/ 714828 h 1006953"/>
                  <a:gd name="connsiteX90" fmla="*/ 968017 w 1006985"/>
                  <a:gd name="connsiteY90" fmla="*/ 683274 h 1006953"/>
                  <a:gd name="connsiteX91" fmla="*/ 977810 w 1006985"/>
                  <a:gd name="connsiteY91" fmla="*/ 653896 h 1006953"/>
                  <a:gd name="connsiteX92" fmla="*/ 982162 w 1006985"/>
                  <a:gd name="connsiteY92" fmla="*/ 639751 h 1006953"/>
                  <a:gd name="connsiteX93" fmla="*/ 985426 w 1006985"/>
                  <a:gd name="connsiteY93" fmla="*/ 626694 h 1006953"/>
                  <a:gd name="connsiteX94" fmla="*/ 990867 w 1006985"/>
                  <a:gd name="connsiteY94" fmla="*/ 602756 h 1006953"/>
                  <a:gd name="connsiteX95" fmla="*/ 995219 w 1006985"/>
                  <a:gd name="connsiteY95" fmla="*/ 582083 h 1006953"/>
                  <a:gd name="connsiteX96" fmla="*/ 997395 w 1006985"/>
                  <a:gd name="connsiteY96" fmla="*/ 564674 h 1006953"/>
                  <a:gd name="connsiteX97" fmla="*/ 999571 w 1006985"/>
                  <a:gd name="connsiteY97" fmla="*/ 540736 h 1006953"/>
                  <a:gd name="connsiteX98" fmla="*/ 1002836 w 1006985"/>
                  <a:gd name="connsiteY98" fmla="*/ 529855 h 1006953"/>
                  <a:gd name="connsiteX99" fmla="*/ 1002836 w 1006985"/>
                  <a:gd name="connsiteY99" fmla="*/ 538560 h 1006953"/>
                  <a:gd name="connsiteX100" fmla="*/ 1000659 w 1006985"/>
                  <a:gd name="connsiteY100" fmla="*/ 562497 h 1006953"/>
                  <a:gd name="connsiteX101" fmla="*/ 998483 w 1006985"/>
                  <a:gd name="connsiteY101" fmla="*/ 579907 h 1006953"/>
                  <a:gd name="connsiteX102" fmla="*/ 994131 w 1006985"/>
                  <a:gd name="connsiteY102" fmla="*/ 600580 h 1006953"/>
                  <a:gd name="connsiteX103" fmla="*/ 989779 w 1006985"/>
                  <a:gd name="connsiteY103" fmla="*/ 624518 h 1006953"/>
                  <a:gd name="connsiteX104" fmla="*/ 985426 w 1006985"/>
                  <a:gd name="connsiteY104" fmla="*/ 637575 h 1006953"/>
                  <a:gd name="connsiteX105" fmla="*/ 981074 w 1006985"/>
                  <a:gd name="connsiteY105" fmla="*/ 651720 h 1006953"/>
                  <a:gd name="connsiteX106" fmla="*/ 971281 w 1006985"/>
                  <a:gd name="connsiteY106" fmla="*/ 682186 h 1006953"/>
                  <a:gd name="connsiteX107" fmla="*/ 958225 w 1006985"/>
                  <a:gd name="connsiteY107" fmla="*/ 713740 h 1006953"/>
                  <a:gd name="connsiteX108" fmla="*/ 954960 w 1006985"/>
                  <a:gd name="connsiteY108" fmla="*/ 722444 h 1006953"/>
                  <a:gd name="connsiteX109" fmla="*/ 950608 w 1006985"/>
                  <a:gd name="connsiteY109" fmla="*/ 731149 h 1006953"/>
                  <a:gd name="connsiteX110" fmla="*/ 940815 w 1006985"/>
                  <a:gd name="connsiteY110" fmla="*/ 748558 h 1006953"/>
                  <a:gd name="connsiteX111" fmla="*/ 931023 w 1006985"/>
                  <a:gd name="connsiteY111" fmla="*/ 765967 h 1006953"/>
                  <a:gd name="connsiteX112" fmla="*/ 919054 w 1006985"/>
                  <a:gd name="connsiteY112" fmla="*/ 783377 h 1006953"/>
                  <a:gd name="connsiteX113" fmla="*/ 785220 w 1006985"/>
                  <a:gd name="connsiteY113" fmla="*/ 919386 h 1006953"/>
                  <a:gd name="connsiteX114" fmla="*/ 762371 w 1006985"/>
                  <a:gd name="connsiteY114" fmla="*/ 934619 h 1006953"/>
                  <a:gd name="connsiteX115" fmla="*/ 738433 w 1006985"/>
                  <a:gd name="connsiteY115" fmla="*/ 947676 h 1006953"/>
                  <a:gd name="connsiteX116" fmla="*/ 726464 w 1006985"/>
                  <a:gd name="connsiteY116" fmla="*/ 954204 h 1006953"/>
                  <a:gd name="connsiteX117" fmla="*/ 713407 w 1006985"/>
                  <a:gd name="connsiteY117" fmla="*/ 960733 h 1006953"/>
                  <a:gd name="connsiteX118" fmla="*/ 687293 w 1006985"/>
                  <a:gd name="connsiteY118" fmla="*/ 971614 h 1006953"/>
                  <a:gd name="connsiteX119" fmla="*/ 674236 w 1006985"/>
                  <a:gd name="connsiteY119" fmla="*/ 977054 h 1006953"/>
                  <a:gd name="connsiteX120" fmla="*/ 660091 w 1006985"/>
                  <a:gd name="connsiteY120" fmla="*/ 981406 h 1006953"/>
                  <a:gd name="connsiteX121" fmla="*/ 631801 w 1006985"/>
                  <a:gd name="connsiteY121" fmla="*/ 990111 h 1006953"/>
                  <a:gd name="connsiteX122" fmla="*/ 601335 w 1006985"/>
                  <a:gd name="connsiteY122" fmla="*/ 996639 h 1006953"/>
                  <a:gd name="connsiteX123" fmla="*/ 586102 w 1006985"/>
                  <a:gd name="connsiteY123" fmla="*/ 999904 h 1006953"/>
                  <a:gd name="connsiteX124" fmla="*/ 578486 w 1006985"/>
                  <a:gd name="connsiteY124" fmla="*/ 1000992 h 1006953"/>
                  <a:gd name="connsiteX125" fmla="*/ 570869 w 1006985"/>
                  <a:gd name="connsiteY125" fmla="*/ 1002080 h 1006953"/>
                  <a:gd name="connsiteX126" fmla="*/ 506672 w 1006985"/>
                  <a:gd name="connsiteY126" fmla="*/ 1006432 h 1006953"/>
                  <a:gd name="connsiteX127" fmla="*/ 474030 w 1006985"/>
                  <a:gd name="connsiteY127" fmla="*/ 1006432 h 1006953"/>
                  <a:gd name="connsiteX128" fmla="*/ 441388 w 1006985"/>
                  <a:gd name="connsiteY128" fmla="*/ 1003168 h 1006953"/>
                  <a:gd name="connsiteX129" fmla="*/ 425067 w 1006985"/>
                  <a:gd name="connsiteY129" fmla="*/ 1000992 h 1006953"/>
                  <a:gd name="connsiteX130" fmla="*/ 408745 w 1006985"/>
                  <a:gd name="connsiteY130" fmla="*/ 997727 h 1006953"/>
                  <a:gd name="connsiteX131" fmla="*/ 375015 w 1006985"/>
                  <a:gd name="connsiteY131" fmla="*/ 991199 h 1006953"/>
                  <a:gd name="connsiteX132" fmla="*/ 308642 w 1006985"/>
                  <a:gd name="connsiteY132" fmla="*/ 968349 h 1006953"/>
                  <a:gd name="connsiteX133" fmla="*/ 292321 w 1006985"/>
                  <a:gd name="connsiteY133" fmla="*/ 961821 h 1006953"/>
                  <a:gd name="connsiteX134" fmla="*/ 283617 w 1006985"/>
                  <a:gd name="connsiteY134" fmla="*/ 958557 h 1006953"/>
                  <a:gd name="connsiteX135" fmla="*/ 276000 w 1006985"/>
                  <a:gd name="connsiteY135" fmla="*/ 954204 h 1006953"/>
                  <a:gd name="connsiteX136" fmla="*/ 244446 w 1006985"/>
                  <a:gd name="connsiteY136" fmla="*/ 936795 h 1006953"/>
                  <a:gd name="connsiteX137" fmla="*/ 213980 w 1006985"/>
                  <a:gd name="connsiteY137" fmla="*/ 916122 h 1006953"/>
                  <a:gd name="connsiteX138" fmla="*/ 198746 w 1006985"/>
                  <a:gd name="connsiteY138" fmla="*/ 905241 h 1006953"/>
                  <a:gd name="connsiteX139" fmla="*/ 184601 w 1006985"/>
                  <a:gd name="connsiteY139" fmla="*/ 893272 h 1006953"/>
                  <a:gd name="connsiteX140" fmla="*/ 130198 w 1006985"/>
                  <a:gd name="connsiteY140" fmla="*/ 842133 h 1006953"/>
                  <a:gd name="connsiteX141" fmla="*/ 106260 w 1006985"/>
                  <a:gd name="connsiteY141" fmla="*/ 812755 h 1006953"/>
                  <a:gd name="connsiteX142" fmla="*/ 99732 w 1006985"/>
                  <a:gd name="connsiteY142" fmla="*/ 805138 h 1006953"/>
                  <a:gd name="connsiteX143" fmla="*/ 94291 w 1006985"/>
                  <a:gd name="connsiteY143" fmla="*/ 797522 h 1006953"/>
                  <a:gd name="connsiteX144" fmla="*/ 83410 w 1006985"/>
                  <a:gd name="connsiteY144" fmla="*/ 781200 h 1006953"/>
                  <a:gd name="connsiteX145" fmla="*/ 72530 w 1006985"/>
                  <a:gd name="connsiteY145" fmla="*/ 764879 h 1006953"/>
                  <a:gd name="connsiteX146" fmla="*/ 62737 w 1006985"/>
                  <a:gd name="connsiteY146" fmla="*/ 747470 h 1006953"/>
                  <a:gd name="connsiteX147" fmla="*/ 54032 w 1006985"/>
                  <a:gd name="connsiteY147" fmla="*/ 730061 h 1006953"/>
                  <a:gd name="connsiteX148" fmla="*/ 49680 w 1006985"/>
                  <a:gd name="connsiteY148" fmla="*/ 721356 h 1006953"/>
                  <a:gd name="connsiteX149" fmla="*/ 46416 w 1006985"/>
                  <a:gd name="connsiteY149" fmla="*/ 712652 h 1006953"/>
                  <a:gd name="connsiteX150" fmla="*/ 31183 w 1006985"/>
                  <a:gd name="connsiteY150" fmla="*/ 676745 h 1006953"/>
                  <a:gd name="connsiteX151" fmla="*/ 19214 w 1006985"/>
                  <a:gd name="connsiteY151" fmla="*/ 638663 h 1006953"/>
                  <a:gd name="connsiteX152" fmla="*/ 35535 w 1006985"/>
                  <a:gd name="connsiteY152" fmla="*/ 320945 h 1006953"/>
                  <a:gd name="connsiteX153" fmla="*/ 50768 w 1006985"/>
                  <a:gd name="connsiteY153" fmla="*/ 283950 h 1006953"/>
                  <a:gd name="connsiteX154" fmla="*/ 69266 w 1006985"/>
                  <a:gd name="connsiteY154" fmla="*/ 249132 h 1006953"/>
                  <a:gd name="connsiteX155" fmla="*/ 73617 w 1006985"/>
                  <a:gd name="connsiteY155" fmla="*/ 240427 h 1006953"/>
                  <a:gd name="connsiteX156" fmla="*/ 79058 w 1006985"/>
                  <a:gd name="connsiteY156" fmla="*/ 232811 h 1006953"/>
                  <a:gd name="connsiteX157" fmla="*/ 89939 w 1006985"/>
                  <a:gd name="connsiteY157" fmla="*/ 216489 h 1006953"/>
                  <a:gd name="connsiteX158" fmla="*/ 100819 w 1006985"/>
                  <a:gd name="connsiteY158" fmla="*/ 200168 h 1006953"/>
                  <a:gd name="connsiteX159" fmla="*/ 112789 w 1006985"/>
                  <a:gd name="connsiteY159" fmla="*/ 184935 h 1006953"/>
                  <a:gd name="connsiteX160" fmla="*/ 124757 w 1006985"/>
                  <a:gd name="connsiteY160" fmla="*/ 169702 h 1006953"/>
                  <a:gd name="connsiteX161" fmla="*/ 131285 w 1006985"/>
                  <a:gd name="connsiteY161" fmla="*/ 162086 h 1006953"/>
                  <a:gd name="connsiteX162" fmla="*/ 137814 w 1006985"/>
                  <a:gd name="connsiteY162" fmla="*/ 155557 h 1006953"/>
                  <a:gd name="connsiteX163" fmla="*/ 165016 w 1006985"/>
                  <a:gd name="connsiteY163" fmla="*/ 128355 h 1006953"/>
                  <a:gd name="connsiteX164" fmla="*/ 224860 w 1006985"/>
                  <a:gd name="connsiteY164" fmla="*/ 82656 h 1006953"/>
                  <a:gd name="connsiteX165" fmla="*/ 240093 w 1006985"/>
                  <a:gd name="connsiteY165" fmla="*/ 72863 h 1006953"/>
                  <a:gd name="connsiteX166" fmla="*/ 256414 w 1006985"/>
                  <a:gd name="connsiteY166" fmla="*/ 64159 h 1006953"/>
                  <a:gd name="connsiteX167" fmla="*/ 289057 w 1006985"/>
                  <a:gd name="connsiteY167" fmla="*/ 46750 h 1006953"/>
                  <a:gd name="connsiteX168" fmla="*/ 322787 w 1006985"/>
                  <a:gd name="connsiteY168" fmla="*/ 32605 h 1006953"/>
                  <a:gd name="connsiteX169" fmla="*/ 331492 w 1006985"/>
                  <a:gd name="connsiteY169" fmla="*/ 29340 h 1006953"/>
                  <a:gd name="connsiteX170" fmla="*/ 340196 w 1006985"/>
                  <a:gd name="connsiteY170" fmla="*/ 27164 h 1006953"/>
                  <a:gd name="connsiteX171" fmla="*/ 357606 w 1006985"/>
                  <a:gd name="connsiteY171" fmla="*/ 21724 h 1006953"/>
                  <a:gd name="connsiteX172" fmla="*/ 425067 w 1006985"/>
                  <a:gd name="connsiteY172" fmla="*/ 5403 h 1006953"/>
                  <a:gd name="connsiteX173" fmla="*/ 458797 w 1006985"/>
                  <a:gd name="connsiteY173" fmla="*/ 2139 h 1006953"/>
                  <a:gd name="connsiteX174" fmla="*/ 476206 w 1006985"/>
                  <a:gd name="connsiteY174" fmla="*/ -38 h 1006953"/>
                  <a:gd name="connsiteX175" fmla="*/ 527346 w 1006985"/>
                  <a:gd name="connsiteY175" fmla="*/ -38 h 1006953"/>
                  <a:gd name="connsiteX176" fmla="*/ 559988 w 1006985"/>
                  <a:gd name="connsiteY176" fmla="*/ 3227 h 1006953"/>
                  <a:gd name="connsiteX177" fmla="*/ 623097 w 1006985"/>
                  <a:gd name="connsiteY177" fmla="*/ 14107 h 1006953"/>
                  <a:gd name="connsiteX178" fmla="*/ 630713 w 1006985"/>
                  <a:gd name="connsiteY178" fmla="*/ 15195 h 1006953"/>
                  <a:gd name="connsiteX179" fmla="*/ 638330 w 1006985"/>
                  <a:gd name="connsiteY179" fmla="*/ 17372 h 1006953"/>
                  <a:gd name="connsiteX180" fmla="*/ 653563 w 1006985"/>
                  <a:gd name="connsiteY180" fmla="*/ 21724 h 1006953"/>
                  <a:gd name="connsiteX181" fmla="*/ 682941 w 1006985"/>
                  <a:gd name="connsiteY181" fmla="*/ 31517 h 1006953"/>
                  <a:gd name="connsiteX182" fmla="*/ 710143 w 1006985"/>
                  <a:gd name="connsiteY182" fmla="*/ 43485 h 1006953"/>
                  <a:gd name="connsiteX183" fmla="*/ 724288 w 1006985"/>
                  <a:gd name="connsiteY183" fmla="*/ 48926 h 1006953"/>
                  <a:gd name="connsiteX184" fmla="*/ 737345 w 1006985"/>
                  <a:gd name="connsiteY184" fmla="*/ 55454 h 1006953"/>
                  <a:gd name="connsiteX185" fmla="*/ 762371 w 1006985"/>
                  <a:gd name="connsiteY185" fmla="*/ 68511 h 1006953"/>
                  <a:gd name="connsiteX186" fmla="*/ 774340 w 1006985"/>
                  <a:gd name="connsiteY186" fmla="*/ 76128 h 1006953"/>
                  <a:gd name="connsiteX187" fmla="*/ 786308 w 1006985"/>
                  <a:gd name="connsiteY187" fmla="*/ 83744 h 1006953"/>
                  <a:gd name="connsiteX188" fmla="*/ 809158 w 1006985"/>
                  <a:gd name="connsiteY188" fmla="*/ 98977 h 1006953"/>
                  <a:gd name="connsiteX189" fmla="*/ 829831 w 1006985"/>
                  <a:gd name="connsiteY189" fmla="*/ 116386 h 1006953"/>
                  <a:gd name="connsiteX190" fmla="*/ 949520 w 1006985"/>
                  <a:gd name="connsiteY190" fmla="*/ 265453 h 1006953"/>
                  <a:gd name="connsiteX191" fmla="*/ 997395 w 1006985"/>
                  <a:gd name="connsiteY191" fmla="*/ 401462 h 1006953"/>
                  <a:gd name="connsiteX192" fmla="*/ 1000659 w 1006985"/>
                  <a:gd name="connsiteY192" fmla="*/ 415607 h 1006953"/>
                  <a:gd name="connsiteX193" fmla="*/ 1002836 w 1006985"/>
                  <a:gd name="connsiteY193" fmla="*/ 428664 h 1006953"/>
                  <a:gd name="connsiteX194" fmla="*/ 1005012 w 1006985"/>
                  <a:gd name="connsiteY194" fmla="*/ 453690 h 1006953"/>
                  <a:gd name="connsiteX195" fmla="*/ 1007188 w 1006985"/>
                  <a:gd name="connsiteY195" fmla="*/ 474363 h 1006953"/>
                  <a:gd name="connsiteX196" fmla="*/ 1007188 w 1006985"/>
                  <a:gd name="connsiteY196" fmla="*/ 491772 h 1006953"/>
                  <a:gd name="connsiteX197" fmla="*/ 1007188 w 1006985"/>
                  <a:gd name="connsiteY197" fmla="*/ 515928 h 1006953"/>
                  <a:gd name="connsiteX198" fmla="*/ 1002836 w 1006985"/>
                  <a:gd name="connsiteY198" fmla="*/ 529855 h 100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006985" h="1006953">
                    <a:moveTo>
                      <a:pt x="1002836" y="529855"/>
                    </a:moveTo>
                    <a:lnTo>
                      <a:pt x="1002836" y="479804"/>
                    </a:lnTo>
                    <a:cubicBezTo>
                      <a:pt x="1002596" y="472870"/>
                      <a:pt x="1001867" y="465962"/>
                      <a:pt x="1000659" y="459130"/>
                    </a:cubicBezTo>
                    <a:cubicBezTo>
                      <a:pt x="999343" y="451215"/>
                      <a:pt x="998614" y="443215"/>
                      <a:pt x="998483" y="435193"/>
                    </a:cubicBezTo>
                    <a:cubicBezTo>
                      <a:pt x="998288" y="430768"/>
                      <a:pt x="997558" y="426383"/>
                      <a:pt x="996307" y="422136"/>
                    </a:cubicBezTo>
                    <a:cubicBezTo>
                      <a:pt x="995219" y="417783"/>
                      <a:pt x="994131" y="412343"/>
                      <a:pt x="993043" y="407991"/>
                    </a:cubicBezTo>
                    <a:cubicBezTo>
                      <a:pt x="983457" y="360505"/>
                      <a:pt x="966962" y="314681"/>
                      <a:pt x="944079" y="271981"/>
                    </a:cubicBezTo>
                    <a:cubicBezTo>
                      <a:pt x="913853" y="215560"/>
                      <a:pt x="873246" y="165354"/>
                      <a:pt x="824391" y="124003"/>
                    </a:cubicBezTo>
                    <a:lnTo>
                      <a:pt x="803717" y="106594"/>
                    </a:lnTo>
                    <a:cubicBezTo>
                      <a:pt x="796101" y="101153"/>
                      <a:pt x="788484" y="96801"/>
                      <a:pt x="780868" y="91361"/>
                    </a:cubicBezTo>
                    <a:lnTo>
                      <a:pt x="768899" y="83744"/>
                    </a:lnTo>
                    <a:cubicBezTo>
                      <a:pt x="765167" y="80824"/>
                      <a:pt x="761152" y="78273"/>
                      <a:pt x="756930" y="76128"/>
                    </a:cubicBezTo>
                    <a:lnTo>
                      <a:pt x="731904" y="61983"/>
                    </a:lnTo>
                    <a:lnTo>
                      <a:pt x="718848" y="55454"/>
                    </a:lnTo>
                    <a:lnTo>
                      <a:pt x="705790" y="50014"/>
                    </a:lnTo>
                    <a:lnTo>
                      <a:pt x="678589" y="38045"/>
                    </a:lnTo>
                    <a:lnTo>
                      <a:pt x="649211" y="28252"/>
                    </a:lnTo>
                    <a:lnTo>
                      <a:pt x="633977" y="23900"/>
                    </a:lnTo>
                    <a:cubicBezTo>
                      <a:pt x="631660" y="22539"/>
                      <a:pt x="629048" y="21790"/>
                      <a:pt x="626361" y="21724"/>
                    </a:cubicBezTo>
                    <a:lnTo>
                      <a:pt x="618744" y="20636"/>
                    </a:lnTo>
                    <a:cubicBezTo>
                      <a:pt x="598027" y="15339"/>
                      <a:pt x="576930" y="11701"/>
                      <a:pt x="555636" y="9755"/>
                    </a:cubicBezTo>
                    <a:lnTo>
                      <a:pt x="522994" y="6491"/>
                    </a:lnTo>
                    <a:lnTo>
                      <a:pt x="474030" y="6491"/>
                    </a:lnTo>
                    <a:lnTo>
                      <a:pt x="457709" y="8667"/>
                    </a:lnTo>
                    <a:lnTo>
                      <a:pt x="423978" y="11931"/>
                    </a:lnTo>
                    <a:cubicBezTo>
                      <a:pt x="401205" y="16578"/>
                      <a:pt x="378693" y="22390"/>
                      <a:pt x="356518" y="29340"/>
                    </a:cubicBezTo>
                    <a:lnTo>
                      <a:pt x="339109" y="34781"/>
                    </a:lnTo>
                    <a:lnTo>
                      <a:pt x="330404" y="36957"/>
                    </a:lnTo>
                    <a:lnTo>
                      <a:pt x="321699" y="40221"/>
                    </a:lnTo>
                    <a:lnTo>
                      <a:pt x="289057" y="54366"/>
                    </a:lnTo>
                    <a:cubicBezTo>
                      <a:pt x="278187" y="59517"/>
                      <a:pt x="267654" y="65331"/>
                      <a:pt x="257503" y="71775"/>
                    </a:cubicBezTo>
                    <a:cubicBezTo>
                      <a:pt x="252062" y="75040"/>
                      <a:pt x="246622" y="77216"/>
                      <a:pt x="241182" y="80480"/>
                    </a:cubicBezTo>
                    <a:lnTo>
                      <a:pt x="225948" y="90273"/>
                    </a:lnTo>
                    <a:cubicBezTo>
                      <a:pt x="205449" y="104286"/>
                      <a:pt x="185820" y="119548"/>
                      <a:pt x="167193" y="135972"/>
                    </a:cubicBezTo>
                    <a:lnTo>
                      <a:pt x="141078" y="162086"/>
                    </a:lnTo>
                    <a:lnTo>
                      <a:pt x="134550" y="168614"/>
                    </a:lnTo>
                    <a:lnTo>
                      <a:pt x="128021" y="176231"/>
                    </a:lnTo>
                    <a:lnTo>
                      <a:pt x="116053" y="190376"/>
                    </a:lnTo>
                    <a:lnTo>
                      <a:pt x="104083" y="204521"/>
                    </a:lnTo>
                    <a:lnTo>
                      <a:pt x="93203" y="220842"/>
                    </a:lnTo>
                    <a:lnTo>
                      <a:pt x="82322" y="237163"/>
                    </a:lnTo>
                    <a:lnTo>
                      <a:pt x="76882" y="244779"/>
                    </a:lnTo>
                    <a:cubicBezTo>
                      <a:pt x="74793" y="247316"/>
                      <a:pt x="73302" y="250292"/>
                      <a:pt x="72530" y="253484"/>
                    </a:cubicBezTo>
                    <a:cubicBezTo>
                      <a:pt x="66001" y="264365"/>
                      <a:pt x="60560" y="276334"/>
                      <a:pt x="54032" y="288302"/>
                    </a:cubicBezTo>
                    <a:lnTo>
                      <a:pt x="38799" y="324209"/>
                    </a:lnTo>
                    <a:cubicBezTo>
                      <a:pt x="-763" y="424447"/>
                      <a:pt x="-6497" y="534867"/>
                      <a:pt x="22478" y="638663"/>
                    </a:cubicBezTo>
                    <a:cubicBezTo>
                      <a:pt x="26830" y="650631"/>
                      <a:pt x="30094" y="663688"/>
                      <a:pt x="34447" y="675657"/>
                    </a:cubicBezTo>
                    <a:lnTo>
                      <a:pt x="49680" y="711564"/>
                    </a:lnTo>
                    <a:lnTo>
                      <a:pt x="52944" y="720268"/>
                    </a:lnTo>
                    <a:lnTo>
                      <a:pt x="57296" y="728973"/>
                    </a:lnTo>
                    <a:lnTo>
                      <a:pt x="66001" y="746382"/>
                    </a:lnTo>
                    <a:lnTo>
                      <a:pt x="74706" y="763791"/>
                    </a:lnTo>
                    <a:lnTo>
                      <a:pt x="85587" y="780112"/>
                    </a:lnTo>
                    <a:lnTo>
                      <a:pt x="96467" y="796433"/>
                    </a:lnTo>
                    <a:lnTo>
                      <a:pt x="101908" y="804050"/>
                    </a:lnTo>
                    <a:lnTo>
                      <a:pt x="108436" y="811667"/>
                    </a:lnTo>
                    <a:lnTo>
                      <a:pt x="132374" y="841045"/>
                    </a:lnTo>
                    <a:cubicBezTo>
                      <a:pt x="149435" y="859194"/>
                      <a:pt x="167606" y="876276"/>
                      <a:pt x="186778" y="892184"/>
                    </a:cubicBezTo>
                    <a:lnTo>
                      <a:pt x="200923" y="904153"/>
                    </a:lnTo>
                    <a:cubicBezTo>
                      <a:pt x="205808" y="908037"/>
                      <a:pt x="210900" y="911672"/>
                      <a:pt x="216156" y="915034"/>
                    </a:cubicBezTo>
                    <a:cubicBezTo>
                      <a:pt x="225948" y="921562"/>
                      <a:pt x="235741" y="929179"/>
                      <a:pt x="246622" y="935707"/>
                    </a:cubicBezTo>
                    <a:lnTo>
                      <a:pt x="278176" y="953116"/>
                    </a:lnTo>
                    <a:lnTo>
                      <a:pt x="285793" y="957469"/>
                    </a:lnTo>
                    <a:lnTo>
                      <a:pt x="293409" y="960733"/>
                    </a:lnTo>
                    <a:lnTo>
                      <a:pt x="309730" y="967261"/>
                    </a:lnTo>
                    <a:cubicBezTo>
                      <a:pt x="331492" y="975966"/>
                      <a:pt x="353253" y="983582"/>
                      <a:pt x="375015" y="990111"/>
                    </a:cubicBezTo>
                    <a:cubicBezTo>
                      <a:pt x="385896" y="993375"/>
                      <a:pt x="396777" y="994463"/>
                      <a:pt x="407657" y="997727"/>
                    </a:cubicBezTo>
                    <a:lnTo>
                      <a:pt x="423978" y="1000992"/>
                    </a:lnTo>
                    <a:cubicBezTo>
                      <a:pt x="429419" y="1002080"/>
                      <a:pt x="434859" y="1002080"/>
                      <a:pt x="440300" y="1003168"/>
                    </a:cubicBezTo>
                    <a:lnTo>
                      <a:pt x="472942" y="1006432"/>
                    </a:lnTo>
                    <a:cubicBezTo>
                      <a:pt x="483823" y="1007520"/>
                      <a:pt x="494704" y="1006432"/>
                      <a:pt x="505584" y="1006432"/>
                    </a:cubicBezTo>
                    <a:cubicBezTo>
                      <a:pt x="526704" y="1006606"/>
                      <a:pt x="547802" y="1005148"/>
                      <a:pt x="568693" y="1002080"/>
                    </a:cubicBezTo>
                    <a:lnTo>
                      <a:pt x="576309" y="1000992"/>
                    </a:lnTo>
                    <a:cubicBezTo>
                      <a:pt x="578486" y="1000992"/>
                      <a:pt x="581750" y="999904"/>
                      <a:pt x="583926" y="999904"/>
                    </a:cubicBezTo>
                    <a:lnTo>
                      <a:pt x="599159" y="996639"/>
                    </a:lnTo>
                    <a:cubicBezTo>
                      <a:pt x="609082" y="995094"/>
                      <a:pt x="618897" y="992918"/>
                      <a:pt x="628537" y="990111"/>
                    </a:cubicBezTo>
                    <a:lnTo>
                      <a:pt x="656827" y="981406"/>
                    </a:lnTo>
                    <a:lnTo>
                      <a:pt x="670972" y="977054"/>
                    </a:lnTo>
                    <a:lnTo>
                      <a:pt x="684029" y="971614"/>
                    </a:lnTo>
                    <a:lnTo>
                      <a:pt x="710143" y="960733"/>
                    </a:lnTo>
                    <a:lnTo>
                      <a:pt x="723200" y="954204"/>
                    </a:lnTo>
                    <a:lnTo>
                      <a:pt x="735169" y="947676"/>
                    </a:lnTo>
                    <a:cubicBezTo>
                      <a:pt x="743873" y="943324"/>
                      <a:pt x="751490" y="938971"/>
                      <a:pt x="759106" y="934619"/>
                    </a:cubicBezTo>
                    <a:lnTo>
                      <a:pt x="781956" y="919386"/>
                    </a:lnTo>
                    <a:cubicBezTo>
                      <a:pt x="834891" y="883501"/>
                      <a:pt x="880340" y="837682"/>
                      <a:pt x="915790" y="784465"/>
                    </a:cubicBezTo>
                    <a:cubicBezTo>
                      <a:pt x="920142" y="779024"/>
                      <a:pt x="923406" y="772496"/>
                      <a:pt x="927758" y="767055"/>
                    </a:cubicBezTo>
                    <a:lnTo>
                      <a:pt x="937551" y="749646"/>
                    </a:lnTo>
                    <a:lnTo>
                      <a:pt x="947344" y="732237"/>
                    </a:lnTo>
                    <a:cubicBezTo>
                      <a:pt x="948432" y="728973"/>
                      <a:pt x="950608" y="726797"/>
                      <a:pt x="951696" y="723532"/>
                    </a:cubicBezTo>
                    <a:lnTo>
                      <a:pt x="954960" y="714828"/>
                    </a:lnTo>
                    <a:cubicBezTo>
                      <a:pt x="959313" y="703947"/>
                      <a:pt x="964753" y="693066"/>
                      <a:pt x="968017" y="683274"/>
                    </a:cubicBezTo>
                    <a:cubicBezTo>
                      <a:pt x="971281" y="673481"/>
                      <a:pt x="974546" y="662600"/>
                      <a:pt x="977810" y="653896"/>
                    </a:cubicBezTo>
                    <a:lnTo>
                      <a:pt x="982162" y="639751"/>
                    </a:lnTo>
                    <a:lnTo>
                      <a:pt x="985426" y="626694"/>
                    </a:lnTo>
                    <a:cubicBezTo>
                      <a:pt x="987602" y="617989"/>
                      <a:pt x="988691" y="610373"/>
                      <a:pt x="990867" y="602756"/>
                    </a:cubicBezTo>
                    <a:cubicBezTo>
                      <a:pt x="992727" y="595958"/>
                      <a:pt x="994185" y="589054"/>
                      <a:pt x="995219" y="582083"/>
                    </a:cubicBezTo>
                    <a:lnTo>
                      <a:pt x="997395" y="564674"/>
                    </a:lnTo>
                    <a:cubicBezTo>
                      <a:pt x="998483" y="554881"/>
                      <a:pt x="999571" y="546176"/>
                      <a:pt x="999571" y="540736"/>
                    </a:cubicBezTo>
                    <a:cubicBezTo>
                      <a:pt x="999800" y="536904"/>
                      <a:pt x="1000910" y="533178"/>
                      <a:pt x="1002836" y="529855"/>
                    </a:cubicBezTo>
                    <a:lnTo>
                      <a:pt x="1002836" y="538560"/>
                    </a:lnTo>
                    <a:cubicBezTo>
                      <a:pt x="1002836" y="544000"/>
                      <a:pt x="1001748" y="551617"/>
                      <a:pt x="1000659" y="562497"/>
                    </a:cubicBezTo>
                    <a:cubicBezTo>
                      <a:pt x="1000409" y="568349"/>
                      <a:pt x="999680" y="574171"/>
                      <a:pt x="998483" y="579907"/>
                    </a:cubicBezTo>
                    <a:cubicBezTo>
                      <a:pt x="997449" y="586878"/>
                      <a:pt x="995992" y="593782"/>
                      <a:pt x="994131" y="600580"/>
                    </a:cubicBezTo>
                    <a:lnTo>
                      <a:pt x="989779" y="624518"/>
                    </a:lnTo>
                    <a:cubicBezTo>
                      <a:pt x="988821" y="629019"/>
                      <a:pt x="987363" y="633400"/>
                      <a:pt x="985426" y="637575"/>
                    </a:cubicBezTo>
                    <a:cubicBezTo>
                      <a:pt x="984338" y="641927"/>
                      <a:pt x="982162" y="646279"/>
                      <a:pt x="981074" y="651720"/>
                    </a:cubicBezTo>
                    <a:cubicBezTo>
                      <a:pt x="977810" y="661512"/>
                      <a:pt x="975634" y="671305"/>
                      <a:pt x="971281" y="682186"/>
                    </a:cubicBezTo>
                    <a:cubicBezTo>
                      <a:pt x="966929" y="693066"/>
                      <a:pt x="962577" y="702859"/>
                      <a:pt x="958225" y="713740"/>
                    </a:cubicBezTo>
                    <a:cubicBezTo>
                      <a:pt x="957136" y="717004"/>
                      <a:pt x="956048" y="719180"/>
                      <a:pt x="954960" y="722444"/>
                    </a:cubicBezTo>
                    <a:cubicBezTo>
                      <a:pt x="953872" y="725709"/>
                      <a:pt x="951696" y="727885"/>
                      <a:pt x="950608" y="731149"/>
                    </a:cubicBezTo>
                    <a:lnTo>
                      <a:pt x="940815" y="748558"/>
                    </a:lnTo>
                    <a:lnTo>
                      <a:pt x="931023" y="765967"/>
                    </a:lnTo>
                    <a:cubicBezTo>
                      <a:pt x="927410" y="772017"/>
                      <a:pt x="923406" y="777838"/>
                      <a:pt x="919054" y="783377"/>
                    </a:cubicBezTo>
                    <a:cubicBezTo>
                      <a:pt x="883637" y="836921"/>
                      <a:pt x="838188" y="883110"/>
                      <a:pt x="785220" y="919386"/>
                    </a:cubicBezTo>
                    <a:lnTo>
                      <a:pt x="762371" y="934619"/>
                    </a:lnTo>
                    <a:cubicBezTo>
                      <a:pt x="754754" y="938971"/>
                      <a:pt x="746049" y="943324"/>
                      <a:pt x="738433" y="947676"/>
                    </a:cubicBezTo>
                    <a:lnTo>
                      <a:pt x="726464" y="954204"/>
                    </a:lnTo>
                    <a:lnTo>
                      <a:pt x="713407" y="960733"/>
                    </a:lnTo>
                    <a:lnTo>
                      <a:pt x="687293" y="971614"/>
                    </a:lnTo>
                    <a:cubicBezTo>
                      <a:pt x="683148" y="973888"/>
                      <a:pt x="678773" y="975705"/>
                      <a:pt x="674236" y="977054"/>
                    </a:cubicBezTo>
                    <a:lnTo>
                      <a:pt x="660091" y="981406"/>
                    </a:lnTo>
                    <a:lnTo>
                      <a:pt x="631801" y="990111"/>
                    </a:lnTo>
                    <a:cubicBezTo>
                      <a:pt x="622009" y="992287"/>
                      <a:pt x="612216" y="994463"/>
                      <a:pt x="601335" y="996639"/>
                    </a:cubicBezTo>
                    <a:lnTo>
                      <a:pt x="586102" y="999904"/>
                    </a:lnTo>
                    <a:cubicBezTo>
                      <a:pt x="583665" y="1000796"/>
                      <a:pt x="581075" y="1001166"/>
                      <a:pt x="578486" y="1000992"/>
                    </a:cubicBezTo>
                    <a:lnTo>
                      <a:pt x="570869" y="1002080"/>
                    </a:lnTo>
                    <a:cubicBezTo>
                      <a:pt x="549619" y="1005192"/>
                      <a:pt x="528151" y="1006650"/>
                      <a:pt x="506672" y="1006432"/>
                    </a:cubicBezTo>
                    <a:lnTo>
                      <a:pt x="474030" y="1006432"/>
                    </a:lnTo>
                    <a:lnTo>
                      <a:pt x="441388" y="1003168"/>
                    </a:lnTo>
                    <a:cubicBezTo>
                      <a:pt x="435947" y="1002080"/>
                      <a:pt x="430507" y="1002080"/>
                      <a:pt x="425067" y="1000992"/>
                    </a:cubicBezTo>
                    <a:lnTo>
                      <a:pt x="408745" y="997727"/>
                    </a:lnTo>
                    <a:lnTo>
                      <a:pt x="375015" y="991199"/>
                    </a:lnTo>
                    <a:cubicBezTo>
                      <a:pt x="352514" y="984725"/>
                      <a:pt x="330360" y="977098"/>
                      <a:pt x="308642" y="968349"/>
                    </a:cubicBezTo>
                    <a:lnTo>
                      <a:pt x="292321" y="961821"/>
                    </a:lnTo>
                    <a:cubicBezTo>
                      <a:pt x="289057" y="960733"/>
                      <a:pt x="286881" y="959645"/>
                      <a:pt x="283617" y="958557"/>
                    </a:cubicBezTo>
                    <a:lnTo>
                      <a:pt x="276000" y="954204"/>
                    </a:lnTo>
                    <a:lnTo>
                      <a:pt x="244446" y="936795"/>
                    </a:lnTo>
                    <a:cubicBezTo>
                      <a:pt x="234653" y="930267"/>
                      <a:pt x="223772" y="923738"/>
                      <a:pt x="213980" y="916122"/>
                    </a:cubicBezTo>
                    <a:cubicBezTo>
                      <a:pt x="208485" y="913130"/>
                      <a:pt x="203360" y="909474"/>
                      <a:pt x="198746" y="905241"/>
                    </a:cubicBezTo>
                    <a:lnTo>
                      <a:pt x="184601" y="893272"/>
                    </a:lnTo>
                    <a:cubicBezTo>
                      <a:pt x="165429" y="877365"/>
                      <a:pt x="147259" y="860282"/>
                      <a:pt x="130198" y="842133"/>
                    </a:cubicBezTo>
                    <a:lnTo>
                      <a:pt x="106260" y="812755"/>
                    </a:lnTo>
                    <a:lnTo>
                      <a:pt x="99732" y="805138"/>
                    </a:lnTo>
                    <a:lnTo>
                      <a:pt x="94291" y="797522"/>
                    </a:lnTo>
                    <a:lnTo>
                      <a:pt x="83410" y="781200"/>
                    </a:lnTo>
                    <a:lnTo>
                      <a:pt x="72530" y="764879"/>
                    </a:lnTo>
                    <a:lnTo>
                      <a:pt x="62737" y="747470"/>
                    </a:lnTo>
                    <a:lnTo>
                      <a:pt x="54032" y="730061"/>
                    </a:lnTo>
                    <a:lnTo>
                      <a:pt x="49680" y="721356"/>
                    </a:lnTo>
                    <a:lnTo>
                      <a:pt x="46416" y="712652"/>
                    </a:lnTo>
                    <a:lnTo>
                      <a:pt x="31183" y="676745"/>
                    </a:lnTo>
                    <a:lnTo>
                      <a:pt x="19214" y="638663"/>
                    </a:lnTo>
                    <a:cubicBezTo>
                      <a:pt x="-10306" y="533829"/>
                      <a:pt x="-4571" y="422202"/>
                      <a:pt x="35535" y="320945"/>
                    </a:cubicBezTo>
                    <a:cubicBezTo>
                      <a:pt x="41269" y="308892"/>
                      <a:pt x="46350" y="296543"/>
                      <a:pt x="50768" y="283950"/>
                    </a:cubicBezTo>
                    <a:lnTo>
                      <a:pt x="69266" y="249132"/>
                    </a:lnTo>
                    <a:lnTo>
                      <a:pt x="73617" y="240427"/>
                    </a:lnTo>
                    <a:lnTo>
                      <a:pt x="79058" y="232811"/>
                    </a:lnTo>
                    <a:lnTo>
                      <a:pt x="89939" y="216489"/>
                    </a:lnTo>
                    <a:lnTo>
                      <a:pt x="100819" y="200168"/>
                    </a:lnTo>
                    <a:lnTo>
                      <a:pt x="112789" y="184935"/>
                    </a:lnTo>
                    <a:lnTo>
                      <a:pt x="124757" y="169702"/>
                    </a:lnTo>
                    <a:lnTo>
                      <a:pt x="131285" y="162086"/>
                    </a:lnTo>
                    <a:lnTo>
                      <a:pt x="137814" y="155557"/>
                    </a:lnTo>
                    <a:lnTo>
                      <a:pt x="165016" y="128355"/>
                    </a:lnTo>
                    <a:cubicBezTo>
                      <a:pt x="184025" y="111924"/>
                      <a:pt x="204002" y="96663"/>
                      <a:pt x="224860" y="82656"/>
                    </a:cubicBezTo>
                    <a:lnTo>
                      <a:pt x="240093" y="72863"/>
                    </a:lnTo>
                    <a:cubicBezTo>
                      <a:pt x="245294" y="69543"/>
                      <a:pt x="250757" y="66632"/>
                      <a:pt x="256414" y="64159"/>
                    </a:cubicBezTo>
                    <a:cubicBezTo>
                      <a:pt x="267295" y="58718"/>
                      <a:pt x="278176" y="52190"/>
                      <a:pt x="289057" y="46750"/>
                    </a:cubicBezTo>
                    <a:lnTo>
                      <a:pt x="322787" y="32605"/>
                    </a:lnTo>
                    <a:lnTo>
                      <a:pt x="331492" y="29340"/>
                    </a:lnTo>
                    <a:lnTo>
                      <a:pt x="340196" y="27164"/>
                    </a:lnTo>
                    <a:lnTo>
                      <a:pt x="357606" y="21724"/>
                    </a:lnTo>
                    <a:cubicBezTo>
                      <a:pt x="379803" y="15135"/>
                      <a:pt x="402315" y="9688"/>
                      <a:pt x="425067" y="5403"/>
                    </a:cubicBezTo>
                    <a:cubicBezTo>
                      <a:pt x="437036" y="3227"/>
                      <a:pt x="447916" y="3227"/>
                      <a:pt x="458797" y="2139"/>
                    </a:cubicBezTo>
                    <a:lnTo>
                      <a:pt x="476206" y="-38"/>
                    </a:lnTo>
                    <a:lnTo>
                      <a:pt x="527346" y="-38"/>
                    </a:lnTo>
                    <a:cubicBezTo>
                      <a:pt x="538227" y="-38"/>
                      <a:pt x="549107" y="2139"/>
                      <a:pt x="559988" y="3227"/>
                    </a:cubicBezTo>
                    <a:cubicBezTo>
                      <a:pt x="581282" y="5172"/>
                      <a:pt x="602380" y="8811"/>
                      <a:pt x="623097" y="14107"/>
                    </a:cubicBezTo>
                    <a:lnTo>
                      <a:pt x="630713" y="15195"/>
                    </a:lnTo>
                    <a:cubicBezTo>
                      <a:pt x="632889" y="16284"/>
                      <a:pt x="636154" y="16284"/>
                      <a:pt x="638330" y="17372"/>
                    </a:cubicBezTo>
                    <a:lnTo>
                      <a:pt x="653563" y="21724"/>
                    </a:lnTo>
                    <a:cubicBezTo>
                      <a:pt x="663356" y="24988"/>
                      <a:pt x="673148" y="27164"/>
                      <a:pt x="682941" y="31517"/>
                    </a:cubicBezTo>
                    <a:lnTo>
                      <a:pt x="710143" y="43485"/>
                    </a:lnTo>
                    <a:lnTo>
                      <a:pt x="724288" y="48926"/>
                    </a:lnTo>
                    <a:lnTo>
                      <a:pt x="737345" y="55454"/>
                    </a:lnTo>
                    <a:lnTo>
                      <a:pt x="762371" y="68511"/>
                    </a:lnTo>
                    <a:cubicBezTo>
                      <a:pt x="766734" y="70400"/>
                      <a:pt x="770781" y="72971"/>
                      <a:pt x="774340" y="76128"/>
                    </a:cubicBezTo>
                    <a:lnTo>
                      <a:pt x="786308" y="83744"/>
                    </a:lnTo>
                    <a:cubicBezTo>
                      <a:pt x="793925" y="89185"/>
                      <a:pt x="801541" y="94625"/>
                      <a:pt x="809158" y="98977"/>
                    </a:cubicBezTo>
                    <a:lnTo>
                      <a:pt x="829831" y="116386"/>
                    </a:lnTo>
                    <a:cubicBezTo>
                      <a:pt x="879023" y="157839"/>
                      <a:pt x="919674" y="208469"/>
                      <a:pt x="949520" y="265453"/>
                    </a:cubicBezTo>
                    <a:cubicBezTo>
                      <a:pt x="972358" y="308066"/>
                      <a:pt x="988506" y="353939"/>
                      <a:pt x="997395" y="401462"/>
                    </a:cubicBezTo>
                    <a:cubicBezTo>
                      <a:pt x="998483" y="405814"/>
                      <a:pt x="999571" y="411255"/>
                      <a:pt x="1000659" y="415607"/>
                    </a:cubicBezTo>
                    <a:cubicBezTo>
                      <a:pt x="1001911" y="419855"/>
                      <a:pt x="1002640" y="424239"/>
                      <a:pt x="1002836" y="428664"/>
                    </a:cubicBezTo>
                    <a:cubicBezTo>
                      <a:pt x="1003924" y="437369"/>
                      <a:pt x="1003924" y="446073"/>
                      <a:pt x="1005012" y="453690"/>
                    </a:cubicBezTo>
                    <a:cubicBezTo>
                      <a:pt x="1006100" y="461306"/>
                      <a:pt x="1006100" y="467835"/>
                      <a:pt x="1007188" y="474363"/>
                    </a:cubicBezTo>
                    <a:cubicBezTo>
                      <a:pt x="1007732" y="480154"/>
                      <a:pt x="1007732" y="485982"/>
                      <a:pt x="1007188" y="491772"/>
                    </a:cubicBezTo>
                    <a:lnTo>
                      <a:pt x="1007188" y="515928"/>
                    </a:lnTo>
                    <a:cubicBezTo>
                      <a:pt x="1006546" y="520785"/>
                      <a:pt x="1005077" y="525496"/>
                      <a:pt x="1002836" y="529855"/>
                    </a:cubicBezTo>
                    <a:close/>
                  </a:path>
                </a:pathLst>
              </a:custGeom>
              <a:solidFill>
                <a:srgbClr val="263238"/>
              </a:solidFill>
              <a:ln w="9453" cap="flat">
                <a:noFill/>
                <a:prstDash val="solid"/>
                <a:miter/>
              </a:ln>
            </p:spPr>
            <p:txBody>
              <a:bodyPr rtlCol="0" anchor="ctr"/>
              <a:lstStyle/>
              <a:p>
                <a:endParaRPr lang="es-419" dirty="0"/>
              </a:p>
            </p:txBody>
          </p:sp>
          <p:sp>
            <p:nvSpPr>
              <p:cNvPr id="142" name="Forma libre: forma 141">
                <a:extLst>
                  <a:ext uri="{FF2B5EF4-FFF2-40B4-BE49-F238E27FC236}">
                    <a16:creationId xmlns:a16="http://schemas.microsoft.com/office/drawing/2014/main" id="{8386E5D8-5535-45BE-BFBA-ABCF3F305920}"/>
                  </a:ext>
                </a:extLst>
              </p:cNvPr>
              <p:cNvSpPr/>
              <p:nvPr/>
            </p:nvSpPr>
            <p:spPr>
              <a:xfrm>
                <a:off x="8443381" y="2363847"/>
                <a:ext cx="93596" cy="93587"/>
              </a:xfrm>
              <a:custGeom>
                <a:avLst/>
                <a:gdLst>
                  <a:gd name="connsiteX0" fmla="*/ 615 w 93596"/>
                  <a:gd name="connsiteY0" fmla="*/ 47844 h 93587"/>
                  <a:gd name="connsiteX1" fmla="*/ 48490 w 93596"/>
                  <a:gd name="connsiteY1" fmla="*/ 93544 h 93587"/>
                  <a:gd name="connsiteX2" fmla="*/ 94200 w 93596"/>
                  <a:gd name="connsiteY2" fmla="*/ 46348 h 93587"/>
                  <a:gd name="connsiteX3" fmla="*/ 94189 w 93596"/>
                  <a:gd name="connsiteY3" fmla="*/ 45668 h 93587"/>
                  <a:gd name="connsiteX4" fmla="*/ 46314 w 93596"/>
                  <a:gd name="connsiteY4" fmla="*/ -31 h 93587"/>
                  <a:gd name="connsiteX5" fmla="*/ 46314 w 93596"/>
                  <a:gd name="connsiteY5" fmla="*/ -31 h 93587"/>
                  <a:gd name="connsiteX6" fmla="*/ 615 w 93596"/>
                  <a:gd name="connsiteY6" fmla="*/ 47844 h 9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596" h="93587">
                    <a:moveTo>
                      <a:pt x="615" y="47844"/>
                    </a:moveTo>
                    <a:cubicBezTo>
                      <a:pt x="1387" y="73609"/>
                      <a:pt x="22713" y="93972"/>
                      <a:pt x="48490" y="93544"/>
                    </a:cubicBezTo>
                    <a:cubicBezTo>
                      <a:pt x="74147" y="93134"/>
                      <a:pt x="94614" y="72005"/>
                      <a:pt x="94200" y="46348"/>
                    </a:cubicBezTo>
                    <a:cubicBezTo>
                      <a:pt x="94200" y="46122"/>
                      <a:pt x="94200" y="45895"/>
                      <a:pt x="94189" y="45668"/>
                    </a:cubicBezTo>
                    <a:cubicBezTo>
                      <a:pt x="93417" y="19904"/>
                      <a:pt x="72091" y="-460"/>
                      <a:pt x="46314" y="-31"/>
                    </a:cubicBezTo>
                    <a:lnTo>
                      <a:pt x="46314" y="-31"/>
                    </a:lnTo>
                    <a:cubicBezTo>
                      <a:pt x="20570" y="797"/>
                      <a:pt x="245" y="22095"/>
                      <a:pt x="615" y="47844"/>
                    </a:cubicBezTo>
                    <a:close/>
                  </a:path>
                </a:pathLst>
              </a:custGeom>
              <a:solidFill>
                <a:srgbClr val="263238"/>
              </a:solidFill>
              <a:ln w="9453" cap="flat">
                <a:noFill/>
                <a:prstDash val="solid"/>
                <a:miter/>
              </a:ln>
            </p:spPr>
            <p:txBody>
              <a:bodyPr rtlCol="0" anchor="ctr"/>
              <a:lstStyle/>
              <a:p>
                <a:endParaRPr lang="es-419" dirty="0"/>
              </a:p>
            </p:txBody>
          </p:sp>
          <p:sp>
            <p:nvSpPr>
              <p:cNvPr id="143" name="Forma libre: forma 142">
                <a:extLst>
                  <a:ext uri="{FF2B5EF4-FFF2-40B4-BE49-F238E27FC236}">
                    <a16:creationId xmlns:a16="http://schemas.microsoft.com/office/drawing/2014/main" id="{DD7A8B08-7CD8-4640-B997-A55746975797}"/>
                  </a:ext>
                </a:extLst>
              </p:cNvPr>
              <p:cNvSpPr/>
              <p:nvPr/>
            </p:nvSpPr>
            <p:spPr>
              <a:xfrm>
                <a:off x="8256237" y="2367982"/>
                <a:ext cx="93591" cy="93587"/>
              </a:xfrm>
              <a:custGeom>
                <a:avLst/>
                <a:gdLst>
                  <a:gd name="connsiteX0" fmla="*/ 610 w 93591"/>
                  <a:gd name="connsiteY0" fmla="*/ 47844 h 93587"/>
                  <a:gd name="connsiteX1" fmla="*/ 48485 w 93591"/>
                  <a:gd name="connsiteY1" fmla="*/ 93544 h 93587"/>
                  <a:gd name="connsiteX2" fmla="*/ 94196 w 93591"/>
                  <a:gd name="connsiteY2" fmla="*/ 46348 h 93587"/>
                  <a:gd name="connsiteX3" fmla="*/ 94185 w 93591"/>
                  <a:gd name="connsiteY3" fmla="*/ 45668 h 93587"/>
                  <a:gd name="connsiteX4" fmla="*/ 46309 w 93591"/>
                  <a:gd name="connsiteY4" fmla="*/ -31 h 93587"/>
                  <a:gd name="connsiteX5" fmla="*/ 46309 w 93591"/>
                  <a:gd name="connsiteY5" fmla="*/ -31 h 93587"/>
                  <a:gd name="connsiteX6" fmla="*/ 610 w 93591"/>
                  <a:gd name="connsiteY6" fmla="*/ 47844 h 9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591" h="93587">
                    <a:moveTo>
                      <a:pt x="610" y="47844"/>
                    </a:moveTo>
                    <a:cubicBezTo>
                      <a:pt x="1383" y="73609"/>
                      <a:pt x="22709" y="93972"/>
                      <a:pt x="48485" y="93544"/>
                    </a:cubicBezTo>
                    <a:cubicBezTo>
                      <a:pt x="74142" y="93134"/>
                      <a:pt x="94609" y="72005"/>
                      <a:pt x="94196" y="46348"/>
                    </a:cubicBezTo>
                    <a:cubicBezTo>
                      <a:pt x="94196" y="46122"/>
                      <a:pt x="94196" y="45894"/>
                      <a:pt x="94185" y="45668"/>
                    </a:cubicBezTo>
                    <a:cubicBezTo>
                      <a:pt x="93412" y="19904"/>
                      <a:pt x="72086" y="-460"/>
                      <a:pt x="46309" y="-31"/>
                    </a:cubicBezTo>
                    <a:lnTo>
                      <a:pt x="46309" y="-31"/>
                    </a:lnTo>
                    <a:cubicBezTo>
                      <a:pt x="20892" y="1504"/>
                      <a:pt x="958" y="22383"/>
                      <a:pt x="610" y="47844"/>
                    </a:cubicBezTo>
                    <a:close/>
                  </a:path>
                </a:pathLst>
              </a:custGeom>
              <a:solidFill>
                <a:srgbClr val="263238"/>
              </a:solidFill>
              <a:ln w="9453" cap="flat">
                <a:noFill/>
                <a:prstDash val="solid"/>
                <a:miter/>
              </a:ln>
            </p:spPr>
            <p:txBody>
              <a:bodyPr rtlCol="0" anchor="ctr"/>
              <a:lstStyle/>
              <a:p>
                <a:endParaRPr lang="es-419" dirty="0"/>
              </a:p>
            </p:txBody>
          </p:sp>
          <p:sp>
            <p:nvSpPr>
              <p:cNvPr id="144" name="Forma libre: forma 143">
                <a:extLst>
                  <a:ext uri="{FF2B5EF4-FFF2-40B4-BE49-F238E27FC236}">
                    <a16:creationId xmlns:a16="http://schemas.microsoft.com/office/drawing/2014/main" id="{0FC73C89-E3B2-4018-98D4-07531D9425DF}"/>
                  </a:ext>
                </a:extLst>
              </p:cNvPr>
              <p:cNvSpPr/>
              <p:nvPr/>
            </p:nvSpPr>
            <p:spPr>
              <a:xfrm>
                <a:off x="8063327" y="2373627"/>
                <a:ext cx="93126" cy="92608"/>
              </a:xfrm>
              <a:custGeom>
                <a:avLst/>
                <a:gdLst>
                  <a:gd name="connsiteX0" fmla="*/ 6370 w 93126"/>
                  <a:gd name="connsiteY0" fmla="*/ 23702 h 92608"/>
                  <a:gd name="connsiteX1" fmla="*/ 24607 w 93126"/>
                  <a:gd name="connsiteY1" fmla="*/ 86666 h 92608"/>
                  <a:gd name="connsiteX2" fmla="*/ 24868 w 93126"/>
                  <a:gd name="connsiteY2" fmla="*/ 86810 h 92608"/>
                  <a:gd name="connsiteX3" fmla="*/ 87835 w 93126"/>
                  <a:gd name="connsiteY3" fmla="*/ 68576 h 92608"/>
                  <a:gd name="connsiteX4" fmla="*/ 87976 w 93126"/>
                  <a:gd name="connsiteY4" fmla="*/ 68313 h 92608"/>
                  <a:gd name="connsiteX5" fmla="*/ 69740 w 93126"/>
                  <a:gd name="connsiteY5" fmla="*/ 5348 h 92608"/>
                  <a:gd name="connsiteX6" fmla="*/ 69479 w 93126"/>
                  <a:gd name="connsiteY6" fmla="*/ 5204 h 92608"/>
                  <a:gd name="connsiteX7" fmla="*/ 6370 w 93126"/>
                  <a:gd name="connsiteY7" fmla="*/ 23702 h 9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26" h="92608">
                    <a:moveTo>
                      <a:pt x="6370" y="23702"/>
                    </a:moveTo>
                    <a:cubicBezTo>
                      <a:pt x="-5979" y="46124"/>
                      <a:pt x="2181" y="74315"/>
                      <a:pt x="24607" y="86666"/>
                    </a:cubicBezTo>
                    <a:cubicBezTo>
                      <a:pt x="24694" y="86714"/>
                      <a:pt x="24781" y="86762"/>
                      <a:pt x="24868" y="86810"/>
                    </a:cubicBezTo>
                    <a:cubicBezTo>
                      <a:pt x="47293" y="99162"/>
                      <a:pt x="75485" y="90998"/>
                      <a:pt x="87835" y="68576"/>
                    </a:cubicBezTo>
                    <a:cubicBezTo>
                      <a:pt x="87878" y="68488"/>
                      <a:pt x="87933" y="68401"/>
                      <a:pt x="87976" y="68313"/>
                    </a:cubicBezTo>
                    <a:cubicBezTo>
                      <a:pt x="100326" y="45891"/>
                      <a:pt x="92165" y="17700"/>
                      <a:pt x="69740" y="5348"/>
                    </a:cubicBezTo>
                    <a:cubicBezTo>
                      <a:pt x="69653" y="5300"/>
                      <a:pt x="69566" y="5252"/>
                      <a:pt x="69479" y="5204"/>
                    </a:cubicBezTo>
                    <a:cubicBezTo>
                      <a:pt x="46869" y="-6339"/>
                      <a:pt x="19177" y="1778"/>
                      <a:pt x="6370" y="23702"/>
                    </a:cubicBezTo>
                    <a:close/>
                  </a:path>
                </a:pathLst>
              </a:custGeom>
              <a:solidFill>
                <a:srgbClr val="263238"/>
              </a:solidFill>
              <a:ln w="9453" cap="flat">
                <a:noFill/>
                <a:prstDash val="solid"/>
                <a:miter/>
              </a:ln>
            </p:spPr>
            <p:txBody>
              <a:bodyPr rtlCol="0" anchor="ctr"/>
              <a:lstStyle/>
              <a:p>
                <a:endParaRPr lang="es-419" dirty="0"/>
              </a:p>
            </p:txBody>
          </p:sp>
        </p:grpSp>
        <p:grpSp>
          <p:nvGrpSpPr>
            <p:cNvPr id="145" name="Gráfico 135">
              <a:extLst>
                <a:ext uri="{FF2B5EF4-FFF2-40B4-BE49-F238E27FC236}">
                  <a16:creationId xmlns:a16="http://schemas.microsoft.com/office/drawing/2014/main" id="{FF5977F1-B429-4BD2-AA8E-A0EB171C0E53}"/>
                </a:ext>
              </a:extLst>
            </p:cNvPr>
            <p:cNvGrpSpPr/>
            <p:nvPr/>
          </p:nvGrpSpPr>
          <p:grpSpPr>
            <a:xfrm>
              <a:off x="8039844" y="2144964"/>
              <a:ext cx="2785729" cy="4246952"/>
              <a:chOff x="8039844" y="2144964"/>
              <a:chExt cx="2785729" cy="4246952"/>
            </a:xfrm>
          </p:grpSpPr>
          <p:sp>
            <p:nvSpPr>
              <p:cNvPr id="146" name="Forma libre: forma 145">
                <a:extLst>
                  <a:ext uri="{FF2B5EF4-FFF2-40B4-BE49-F238E27FC236}">
                    <a16:creationId xmlns:a16="http://schemas.microsoft.com/office/drawing/2014/main" id="{7F675511-8C6A-4057-BFB5-56AF288F4245}"/>
                  </a:ext>
                </a:extLst>
              </p:cNvPr>
              <p:cNvSpPr/>
              <p:nvPr/>
            </p:nvSpPr>
            <p:spPr>
              <a:xfrm>
                <a:off x="9022926" y="2215658"/>
                <a:ext cx="953244" cy="1333297"/>
              </a:xfrm>
              <a:custGeom>
                <a:avLst/>
                <a:gdLst>
                  <a:gd name="connsiteX0" fmla="*/ 932410 w 953244"/>
                  <a:gd name="connsiteY0" fmla="*/ 1028193 h 1333297"/>
                  <a:gd name="connsiteX1" fmla="*/ 900855 w 953244"/>
                  <a:gd name="connsiteY1" fmla="*/ 915034 h 1333297"/>
                  <a:gd name="connsiteX2" fmla="*/ 945466 w 953244"/>
                  <a:gd name="connsiteY2" fmla="*/ 774672 h 1333297"/>
                  <a:gd name="connsiteX3" fmla="*/ 924793 w 953244"/>
                  <a:gd name="connsiteY3" fmla="*/ 612549 h 1333297"/>
                  <a:gd name="connsiteX4" fmla="*/ 910648 w 953244"/>
                  <a:gd name="connsiteY4" fmla="*/ 374260 h 1333297"/>
                  <a:gd name="connsiteX5" fmla="*/ 868213 w 953244"/>
                  <a:gd name="connsiteY5" fmla="*/ 141412 h 1333297"/>
                  <a:gd name="connsiteX6" fmla="*/ 688680 w 953244"/>
                  <a:gd name="connsiteY6" fmla="*/ -38 h 1333297"/>
                  <a:gd name="connsiteX7" fmla="*/ 80445 w 953244"/>
                  <a:gd name="connsiteY7" fmla="*/ 407991 h 1333297"/>
                  <a:gd name="connsiteX8" fmla="*/ 7544 w 953244"/>
                  <a:gd name="connsiteY8" fmla="*/ 843221 h 1333297"/>
                  <a:gd name="connsiteX9" fmla="*/ 30393 w 953244"/>
                  <a:gd name="connsiteY9" fmla="*/ 929179 h 1333297"/>
                  <a:gd name="connsiteX10" fmla="*/ 31481 w 953244"/>
                  <a:gd name="connsiteY10" fmla="*/ 1022753 h 1333297"/>
                  <a:gd name="connsiteX11" fmla="*/ 22777 w 953244"/>
                  <a:gd name="connsiteY11" fmla="*/ 1155498 h 1333297"/>
                  <a:gd name="connsiteX12" fmla="*/ 31481 w 953244"/>
                  <a:gd name="connsiteY12" fmla="*/ 1214254 h 1333297"/>
                  <a:gd name="connsiteX13" fmla="*/ 89150 w 953244"/>
                  <a:gd name="connsiteY13" fmla="*/ 1247985 h 1333297"/>
                  <a:gd name="connsiteX14" fmla="*/ 807281 w 953244"/>
                  <a:gd name="connsiteY14" fmla="*/ 1329590 h 1333297"/>
                  <a:gd name="connsiteX15" fmla="*/ 911736 w 953244"/>
                  <a:gd name="connsiteY15" fmla="*/ 1298036 h 1333297"/>
                  <a:gd name="connsiteX16" fmla="*/ 949819 w 953244"/>
                  <a:gd name="connsiteY16" fmla="*/ 1213166 h 1333297"/>
                  <a:gd name="connsiteX17" fmla="*/ 932410 w 953244"/>
                  <a:gd name="connsiteY17" fmla="*/ 1028193 h 133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53244" h="1333297">
                    <a:moveTo>
                      <a:pt x="932410" y="1028193"/>
                    </a:moveTo>
                    <a:cubicBezTo>
                      <a:pt x="919352" y="991199"/>
                      <a:pt x="899767" y="954204"/>
                      <a:pt x="900855" y="915034"/>
                    </a:cubicBezTo>
                    <a:cubicBezTo>
                      <a:pt x="901943" y="866070"/>
                      <a:pt x="935674" y="823635"/>
                      <a:pt x="945466" y="774672"/>
                    </a:cubicBezTo>
                    <a:cubicBezTo>
                      <a:pt x="956347" y="721356"/>
                      <a:pt x="935674" y="665864"/>
                      <a:pt x="924793" y="612549"/>
                    </a:cubicBezTo>
                    <a:cubicBezTo>
                      <a:pt x="908472" y="534207"/>
                      <a:pt x="911736" y="453690"/>
                      <a:pt x="910648" y="374260"/>
                    </a:cubicBezTo>
                    <a:cubicBezTo>
                      <a:pt x="909560" y="294831"/>
                      <a:pt x="901943" y="213225"/>
                      <a:pt x="868213" y="141412"/>
                    </a:cubicBezTo>
                    <a:cubicBezTo>
                      <a:pt x="834483" y="69599"/>
                      <a:pt x="768110" y="8667"/>
                      <a:pt x="688680" y="-38"/>
                    </a:cubicBezTo>
                    <a:lnTo>
                      <a:pt x="80445" y="407991"/>
                    </a:lnTo>
                    <a:cubicBezTo>
                      <a:pt x="67388" y="555969"/>
                      <a:pt x="-25099" y="698507"/>
                      <a:pt x="7544" y="843221"/>
                    </a:cubicBezTo>
                    <a:cubicBezTo>
                      <a:pt x="14072" y="872599"/>
                      <a:pt x="26041" y="899801"/>
                      <a:pt x="30393" y="929179"/>
                    </a:cubicBezTo>
                    <a:cubicBezTo>
                      <a:pt x="34572" y="960211"/>
                      <a:pt x="34931" y="991634"/>
                      <a:pt x="31481" y="1022753"/>
                    </a:cubicBezTo>
                    <a:cubicBezTo>
                      <a:pt x="28217" y="1067364"/>
                      <a:pt x="26041" y="1110887"/>
                      <a:pt x="22777" y="1155498"/>
                    </a:cubicBezTo>
                    <a:cubicBezTo>
                      <a:pt x="21689" y="1175084"/>
                      <a:pt x="20601" y="1196845"/>
                      <a:pt x="31481" y="1214254"/>
                    </a:cubicBezTo>
                    <a:cubicBezTo>
                      <a:pt x="43450" y="1233840"/>
                      <a:pt x="67388" y="1241456"/>
                      <a:pt x="89150" y="1247985"/>
                    </a:cubicBezTo>
                    <a:cubicBezTo>
                      <a:pt x="322053" y="1316294"/>
                      <a:pt x="564988" y="1343899"/>
                      <a:pt x="807281" y="1329590"/>
                    </a:cubicBezTo>
                    <a:cubicBezTo>
                      <a:pt x="844275" y="1327414"/>
                      <a:pt x="884534" y="1323062"/>
                      <a:pt x="911736" y="1298036"/>
                    </a:cubicBezTo>
                    <a:cubicBezTo>
                      <a:pt x="934585" y="1277363"/>
                      <a:pt x="944378" y="1244721"/>
                      <a:pt x="949819" y="1213166"/>
                    </a:cubicBezTo>
                    <a:cubicBezTo>
                      <a:pt x="958763" y="1151005"/>
                      <a:pt x="952789" y="1087602"/>
                      <a:pt x="932410" y="1028193"/>
                    </a:cubicBezTo>
                    <a:close/>
                  </a:path>
                </a:pathLst>
              </a:custGeom>
              <a:solidFill>
                <a:srgbClr val="263238"/>
              </a:solidFill>
              <a:ln w="9453" cap="flat">
                <a:noFill/>
                <a:prstDash val="solid"/>
                <a:miter/>
              </a:ln>
            </p:spPr>
            <p:txBody>
              <a:bodyPr rtlCol="0" anchor="ctr"/>
              <a:lstStyle/>
              <a:p>
                <a:endParaRPr lang="es-419" dirty="0"/>
              </a:p>
            </p:txBody>
          </p:sp>
          <p:sp>
            <p:nvSpPr>
              <p:cNvPr id="147" name="Forma libre: forma 146">
                <a:extLst>
                  <a:ext uri="{FF2B5EF4-FFF2-40B4-BE49-F238E27FC236}">
                    <a16:creationId xmlns:a16="http://schemas.microsoft.com/office/drawing/2014/main" id="{9D6CF314-A18F-4399-8B93-79EB9A8C9B2C}"/>
                  </a:ext>
                </a:extLst>
              </p:cNvPr>
              <p:cNvSpPr/>
              <p:nvPr/>
            </p:nvSpPr>
            <p:spPr>
              <a:xfrm>
                <a:off x="9062396" y="2144964"/>
                <a:ext cx="843675" cy="936801"/>
              </a:xfrm>
              <a:custGeom>
                <a:avLst/>
                <a:gdLst>
                  <a:gd name="connsiteX0" fmla="*/ 35535 w 843675"/>
                  <a:gd name="connsiteY0" fmla="*/ 412312 h 936801"/>
                  <a:gd name="connsiteX1" fmla="*/ 199835 w 843675"/>
                  <a:gd name="connsiteY1" fmla="*/ 78273 h 936801"/>
                  <a:gd name="connsiteX2" fmla="*/ 512113 w 843675"/>
                  <a:gd name="connsiteY2" fmla="*/ 2107 h 936801"/>
                  <a:gd name="connsiteX3" fmla="*/ 680765 w 843675"/>
                  <a:gd name="connsiteY3" fmla="*/ 64127 h 936801"/>
                  <a:gd name="connsiteX4" fmla="*/ 803717 w 843675"/>
                  <a:gd name="connsiteY4" fmla="*/ 255629 h 936801"/>
                  <a:gd name="connsiteX5" fmla="*/ 803717 w 843675"/>
                  <a:gd name="connsiteY5" fmla="*/ 642984 h 936801"/>
                  <a:gd name="connsiteX6" fmla="*/ 200923 w 843675"/>
                  <a:gd name="connsiteY6" fmla="*/ 936764 h 936801"/>
                  <a:gd name="connsiteX7" fmla="*/ 5069 w 843675"/>
                  <a:gd name="connsiteY7" fmla="*/ 735470 h 936801"/>
                  <a:gd name="connsiteX8" fmla="*/ 35535 w 843675"/>
                  <a:gd name="connsiteY8" fmla="*/ 412312 h 93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3675" h="936801">
                    <a:moveTo>
                      <a:pt x="35535" y="412312"/>
                    </a:moveTo>
                    <a:cubicBezTo>
                      <a:pt x="64913" y="286095"/>
                      <a:pt x="95379" y="154438"/>
                      <a:pt x="199835" y="78273"/>
                    </a:cubicBezTo>
                    <a:cubicBezTo>
                      <a:pt x="293409" y="9724"/>
                      <a:pt x="396777" y="-6597"/>
                      <a:pt x="512113" y="2107"/>
                    </a:cubicBezTo>
                    <a:cubicBezTo>
                      <a:pt x="568693" y="6460"/>
                      <a:pt x="631801" y="34749"/>
                      <a:pt x="680765" y="64127"/>
                    </a:cubicBezTo>
                    <a:cubicBezTo>
                      <a:pt x="747138" y="104386"/>
                      <a:pt x="773251" y="183816"/>
                      <a:pt x="803717" y="255629"/>
                    </a:cubicBezTo>
                    <a:cubicBezTo>
                      <a:pt x="864650" y="399255"/>
                      <a:pt x="850505" y="590756"/>
                      <a:pt x="803717" y="642984"/>
                    </a:cubicBezTo>
                    <a:lnTo>
                      <a:pt x="200923" y="936764"/>
                    </a:lnTo>
                    <a:cubicBezTo>
                      <a:pt x="97555" y="879096"/>
                      <a:pt x="29007" y="850806"/>
                      <a:pt x="5069" y="735470"/>
                    </a:cubicBezTo>
                    <a:cubicBezTo>
                      <a:pt x="-10164" y="656040"/>
                      <a:pt x="17038" y="490653"/>
                      <a:pt x="35535" y="412312"/>
                    </a:cubicBezTo>
                    <a:close/>
                  </a:path>
                </a:pathLst>
              </a:custGeom>
              <a:solidFill>
                <a:srgbClr val="263238"/>
              </a:solidFill>
              <a:ln w="9453" cap="flat">
                <a:noFill/>
                <a:prstDash val="solid"/>
                <a:miter/>
              </a:ln>
            </p:spPr>
            <p:txBody>
              <a:bodyPr rtlCol="0" anchor="ctr"/>
              <a:lstStyle/>
              <a:p>
                <a:endParaRPr lang="es-419" dirty="0"/>
              </a:p>
            </p:txBody>
          </p:sp>
          <p:sp>
            <p:nvSpPr>
              <p:cNvPr id="148" name="Forma libre: forma 147">
                <a:extLst>
                  <a:ext uri="{FF2B5EF4-FFF2-40B4-BE49-F238E27FC236}">
                    <a16:creationId xmlns:a16="http://schemas.microsoft.com/office/drawing/2014/main" id="{7D7205CA-DC28-4B67-BB48-4252C2BAF6DE}"/>
                  </a:ext>
                </a:extLst>
              </p:cNvPr>
              <p:cNvSpPr/>
              <p:nvPr/>
            </p:nvSpPr>
            <p:spPr>
              <a:xfrm>
                <a:off x="9208217" y="2242053"/>
                <a:ext cx="659162" cy="1206332"/>
              </a:xfrm>
              <a:custGeom>
                <a:avLst/>
                <a:gdLst>
                  <a:gd name="connsiteX0" fmla="*/ 63805 w 659162"/>
                  <a:gd name="connsiteY0" fmla="*/ 98696 h 1206332"/>
                  <a:gd name="connsiteX1" fmla="*/ 440280 w 659162"/>
                  <a:gd name="connsiteY1" fmla="*/ 769 h 1206332"/>
                  <a:gd name="connsiteX2" fmla="*/ 650279 w 659162"/>
                  <a:gd name="connsiteY2" fmla="*/ 256467 h 1206332"/>
                  <a:gd name="connsiteX3" fmla="*/ 650279 w 659162"/>
                  <a:gd name="connsiteY3" fmla="*/ 655791 h 1206332"/>
                  <a:gd name="connsiteX4" fmla="*/ 465306 w 659162"/>
                  <a:gd name="connsiteY4" fmla="*/ 884286 h 1206332"/>
                  <a:gd name="connsiteX5" fmla="*/ 464218 w 659162"/>
                  <a:gd name="connsiteY5" fmla="*/ 947395 h 1206332"/>
                  <a:gd name="connsiteX6" fmla="*/ 465306 w 659162"/>
                  <a:gd name="connsiteY6" fmla="*/ 1082316 h 1206332"/>
                  <a:gd name="connsiteX7" fmla="*/ 42044 w 659162"/>
                  <a:gd name="connsiteY7" fmla="*/ 1142160 h 1206332"/>
                  <a:gd name="connsiteX8" fmla="*/ 697 w 659162"/>
                  <a:gd name="connsiteY8" fmla="*/ 171597 h 1206332"/>
                  <a:gd name="connsiteX9" fmla="*/ 63805 w 659162"/>
                  <a:gd name="connsiteY9" fmla="*/ 98696 h 120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9162" h="1206332">
                    <a:moveTo>
                      <a:pt x="63805" y="98696"/>
                    </a:moveTo>
                    <a:lnTo>
                      <a:pt x="440280" y="769"/>
                    </a:lnTo>
                    <a:cubicBezTo>
                      <a:pt x="561057" y="-12288"/>
                      <a:pt x="642663" y="135691"/>
                      <a:pt x="650279" y="256467"/>
                    </a:cubicBezTo>
                    <a:cubicBezTo>
                      <a:pt x="660072" y="391388"/>
                      <a:pt x="665512" y="555688"/>
                      <a:pt x="650279" y="655791"/>
                    </a:cubicBezTo>
                    <a:cubicBezTo>
                      <a:pt x="619813" y="858173"/>
                      <a:pt x="465306" y="884286"/>
                      <a:pt x="465306" y="884286"/>
                    </a:cubicBezTo>
                    <a:cubicBezTo>
                      <a:pt x="465306" y="884286"/>
                      <a:pt x="465306" y="887551"/>
                      <a:pt x="464218" y="947395"/>
                    </a:cubicBezTo>
                    <a:lnTo>
                      <a:pt x="465306" y="1082316"/>
                    </a:lnTo>
                    <a:cubicBezTo>
                      <a:pt x="415255" y="1246616"/>
                      <a:pt x="249867" y="1227030"/>
                      <a:pt x="42044" y="1142160"/>
                    </a:cubicBezTo>
                    <a:lnTo>
                      <a:pt x="697" y="171597"/>
                    </a:lnTo>
                    <a:cubicBezTo>
                      <a:pt x="-1153" y="134327"/>
                      <a:pt x="26658" y="102201"/>
                      <a:pt x="63805" y="98696"/>
                    </a:cubicBezTo>
                    <a:close/>
                  </a:path>
                </a:pathLst>
              </a:custGeom>
              <a:solidFill>
                <a:srgbClr val="FFBE9D"/>
              </a:solidFill>
              <a:ln w="9453" cap="flat">
                <a:noFill/>
                <a:prstDash val="solid"/>
                <a:miter/>
              </a:ln>
            </p:spPr>
            <p:txBody>
              <a:bodyPr rtlCol="0" anchor="ctr"/>
              <a:lstStyle/>
              <a:p>
                <a:endParaRPr lang="es-419" dirty="0"/>
              </a:p>
            </p:txBody>
          </p:sp>
          <p:sp>
            <p:nvSpPr>
              <p:cNvPr id="149" name="Forma libre: forma 148">
                <a:extLst>
                  <a:ext uri="{FF2B5EF4-FFF2-40B4-BE49-F238E27FC236}">
                    <a16:creationId xmlns:a16="http://schemas.microsoft.com/office/drawing/2014/main" id="{F41B90CA-DE7A-4414-B8FB-A47695CF716E}"/>
                  </a:ext>
                </a:extLst>
              </p:cNvPr>
              <p:cNvSpPr/>
              <p:nvPr/>
            </p:nvSpPr>
            <p:spPr>
              <a:xfrm>
                <a:off x="9728399" y="2649882"/>
                <a:ext cx="52240" cy="49233"/>
              </a:xfrm>
              <a:custGeom>
                <a:avLst/>
                <a:gdLst>
                  <a:gd name="connsiteX0" fmla="*/ 52844 w 52240"/>
                  <a:gd name="connsiteY0" fmla="*/ 22947 h 49233"/>
                  <a:gd name="connsiteX1" fmla="*/ 27829 w 52240"/>
                  <a:gd name="connsiteY1" fmla="*/ 49061 h 49233"/>
                  <a:gd name="connsiteX2" fmla="*/ 27818 w 52240"/>
                  <a:gd name="connsiteY2" fmla="*/ 49061 h 49233"/>
                  <a:gd name="connsiteX3" fmla="*/ 692 w 52240"/>
                  <a:gd name="connsiteY3" fmla="*/ 27060 h 49233"/>
                  <a:gd name="connsiteX4" fmla="*/ 616 w 52240"/>
                  <a:gd name="connsiteY4" fmla="*/ 26211 h 49233"/>
                  <a:gd name="connsiteX5" fmla="*/ 616 w 52240"/>
                  <a:gd name="connsiteY5" fmla="*/ 26211 h 49233"/>
                  <a:gd name="connsiteX6" fmla="*/ 25631 w 52240"/>
                  <a:gd name="connsiteY6" fmla="*/ 98 h 49233"/>
                  <a:gd name="connsiteX7" fmla="*/ 25642 w 52240"/>
                  <a:gd name="connsiteY7" fmla="*/ 98 h 49233"/>
                  <a:gd name="connsiteX8" fmla="*/ 52767 w 52240"/>
                  <a:gd name="connsiteY8" fmla="*/ 22098 h 49233"/>
                  <a:gd name="connsiteX9" fmla="*/ 52844 w 52240"/>
                  <a:gd name="connsiteY9" fmla="*/ 22947 h 4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40" h="49233">
                    <a:moveTo>
                      <a:pt x="52844" y="22947"/>
                    </a:moveTo>
                    <a:cubicBezTo>
                      <a:pt x="53148" y="37070"/>
                      <a:pt x="41952" y="48756"/>
                      <a:pt x="27829" y="49061"/>
                    </a:cubicBezTo>
                    <a:cubicBezTo>
                      <a:pt x="27829" y="49061"/>
                      <a:pt x="27818" y="49061"/>
                      <a:pt x="27818" y="49061"/>
                    </a:cubicBezTo>
                    <a:cubicBezTo>
                      <a:pt x="14250" y="50475"/>
                      <a:pt x="2107" y="40628"/>
                      <a:pt x="692" y="27060"/>
                    </a:cubicBezTo>
                    <a:cubicBezTo>
                      <a:pt x="659" y="26777"/>
                      <a:pt x="638" y="26494"/>
                      <a:pt x="616" y="26211"/>
                    </a:cubicBezTo>
                    <a:lnTo>
                      <a:pt x="616" y="26211"/>
                    </a:lnTo>
                    <a:cubicBezTo>
                      <a:pt x="311" y="12088"/>
                      <a:pt x="11508" y="402"/>
                      <a:pt x="25631" y="98"/>
                    </a:cubicBezTo>
                    <a:cubicBezTo>
                      <a:pt x="25631" y="98"/>
                      <a:pt x="25642" y="98"/>
                      <a:pt x="25642" y="98"/>
                    </a:cubicBezTo>
                    <a:cubicBezTo>
                      <a:pt x="39210" y="-1317"/>
                      <a:pt x="51353" y="8530"/>
                      <a:pt x="52767" y="22098"/>
                    </a:cubicBezTo>
                    <a:cubicBezTo>
                      <a:pt x="52800" y="22381"/>
                      <a:pt x="52822" y="22664"/>
                      <a:pt x="52844" y="22947"/>
                    </a:cubicBezTo>
                    <a:close/>
                  </a:path>
                </a:pathLst>
              </a:custGeom>
              <a:solidFill>
                <a:srgbClr val="263238"/>
              </a:solidFill>
              <a:ln w="9453" cap="flat">
                <a:noFill/>
                <a:prstDash val="solid"/>
                <a:miter/>
              </a:ln>
            </p:spPr>
            <p:txBody>
              <a:bodyPr rtlCol="0" anchor="ctr"/>
              <a:lstStyle/>
              <a:p>
                <a:endParaRPr lang="es-419" dirty="0"/>
              </a:p>
            </p:txBody>
          </p:sp>
          <p:sp>
            <p:nvSpPr>
              <p:cNvPr id="150" name="Forma libre: forma 149">
                <a:extLst>
                  <a:ext uri="{FF2B5EF4-FFF2-40B4-BE49-F238E27FC236}">
                    <a16:creationId xmlns:a16="http://schemas.microsoft.com/office/drawing/2014/main" id="{4309AAB8-CDA1-4841-B801-7BE2BB0A5FE8}"/>
                  </a:ext>
                </a:extLst>
              </p:cNvPr>
              <p:cNvSpPr/>
              <p:nvPr/>
            </p:nvSpPr>
            <p:spPr>
              <a:xfrm>
                <a:off x="9482494" y="2649882"/>
                <a:ext cx="52239" cy="49233"/>
              </a:xfrm>
              <a:custGeom>
                <a:avLst/>
                <a:gdLst>
                  <a:gd name="connsiteX0" fmla="*/ 52844 w 52239"/>
                  <a:gd name="connsiteY0" fmla="*/ 22947 h 49233"/>
                  <a:gd name="connsiteX1" fmla="*/ 27829 w 52239"/>
                  <a:gd name="connsiteY1" fmla="*/ 49061 h 49233"/>
                  <a:gd name="connsiteX2" fmla="*/ 27818 w 52239"/>
                  <a:gd name="connsiteY2" fmla="*/ 49061 h 49233"/>
                  <a:gd name="connsiteX3" fmla="*/ 692 w 52239"/>
                  <a:gd name="connsiteY3" fmla="*/ 27060 h 49233"/>
                  <a:gd name="connsiteX4" fmla="*/ 616 w 52239"/>
                  <a:gd name="connsiteY4" fmla="*/ 26211 h 49233"/>
                  <a:gd name="connsiteX5" fmla="*/ 616 w 52239"/>
                  <a:gd name="connsiteY5" fmla="*/ 26211 h 49233"/>
                  <a:gd name="connsiteX6" fmla="*/ 25631 w 52239"/>
                  <a:gd name="connsiteY6" fmla="*/ 98 h 49233"/>
                  <a:gd name="connsiteX7" fmla="*/ 25642 w 52239"/>
                  <a:gd name="connsiteY7" fmla="*/ 98 h 49233"/>
                  <a:gd name="connsiteX8" fmla="*/ 52768 w 52239"/>
                  <a:gd name="connsiteY8" fmla="*/ 22098 h 49233"/>
                  <a:gd name="connsiteX9" fmla="*/ 52844 w 52239"/>
                  <a:gd name="connsiteY9" fmla="*/ 22947 h 4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39" h="49233">
                    <a:moveTo>
                      <a:pt x="52844" y="22947"/>
                    </a:moveTo>
                    <a:cubicBezTo>
                      <a:pt x="53148" y="37070"/>
                      <a:pt x="41952" y="48756"/>
                      <a:pt x="27829" y="49061"/>
                    </a:cubicBezTo>
                    <a:cubicBezTo>
                      <a:pt x="27829" y="49061"/>
                      <a:pt x="27818" y="49061"/>
                      <a:pt x="27818" y="49061"/>
                    </a:cubicBezTo>
                    <a:cubicBezTo>
                      <a:pt x="14249" y="50475"/>
                      <a:pt x="2107" y="40628"/>
                      <a:pt x="692" y="27060"/>
                    </a:cubicBezTo>
                    <a:cubicBezTo>
                      <a:pt x="659" y="26777"/>
                      <a:pt x="638" y="26494"/>
                      <a:pt x="616" y="26211"/>
                    </a:cubicBezTo>
                    <a:lnTo>
                      <a:pt x="616" y="26211"/>
                    </a:lnTo>
                    <a:cubicBezTo>
                      <a:pt x="311" y="12088"/>
                      <a:pt x="11507" y="402"/>
                      <a:pt x="25631" y="98"/>
                    </a:cubicBezTo>
                    <a:cubicBezTo>
                      <a:pt x="25631" y="98"/>
                      <a:pt x="25642" y="98"/>
                      <a:pt x="25642" y="98"/>
                    </a:cubicBezTo>
                    <a:cubicBezTo>
                      <a:pt x="39210" y="-1317"/>
                      <a:pt x="51353" y="8530"/>
                      <a:pt x="52768" y="22098"/>
                    </a:cubicBezTo>
                    <a:cubicBezTo>
                      <a:pt x="52800" y="22381"/>
                      <a:pt x="52822" y="22664"/>
                      <a:pt x="52844" y="22947"/>
                    </a:cubicBezTo>
                    <a:close/>
                  </a:path>
                </a:pathLst>
              </a:custGeom>
              <a:solidFill>
                <a:srgbClr val="263238"/>
              </a:solidFill>
              <a:ln w="9453" cap="flat">
                <a:noFill/>
                <a:prstDash val="solid"/>
                <a:miter/>
              </a:ln>
            </p:spPr>
            <p:txBody>
              <a:bodyPr rtlCol="0" anchor="ctr"/>
              <a:lstStyle/>
              <a:p>
                <a:endParaRPr lang="es-419" dirty="0"/>
              </a:p>
            </p:txBody>
          </p:sp>
          <p:sp>
            <p:nvSpPr>
              <p:cNvPr id="151" name="Forma libre: forma 150">
                <a:extLst>
                  <a:ext uri="{FF2B5EF4-FFF2-40B4-BE49-F238E27FC236}">
                    <a16:creationId xmlns:a16="http://schemas.microsoft.com/office/drawing/2014/main" id="{E016C113-1194-43AF-958A-E3B00EE65AA5}"/>
                  </a:ext>
                </a:extLst>
              </p:cNvPr>
              <p:cNvSpPr/>
              <p:nvPr/>
            </p:nvSpPr>
            <p:spPr>
              <a:xfrm>
                <a:off x="9635594" y="2564916"/>
                <a:ext cx="85656" cy="233577"/>
              </a:xfrm>
              <a:custGeom>
                <a:avLst/>
                <a:gdLst>
                  <a:gd name="connsiteX0" fmla="*/ 16168 w 85656"/>
                  <a:gd name="connsiteY0" fmla="*/ 231737 h 233577"/>
                  <a:gd name="connsiteX1" fmla="*/ 60778 w 85656"/>
                  <a:gd name="connsiteY1" fmla="*/ 223032 h 233577"/>
                  <a:gd name="connsiteX2" fmla="*/ 76012 w 85656"/>
                  <a:gd name="connsiteY2" fmla="*/ 216504 h 233577"/>
                  <a:gd name="connsiteX3" fmla="*/ 70571 w 85656"/>
                  <a:gd name="connsiteY3" fmla="*/ 195830 h 233577"/>
                  <a:gd name="connsiteX4" fmla="*/ 48810 w 85656"/>
                  <a:gd name="connsiteY4" fmla="*/ 141427 h 233577"/>
                  <a:gd name="connsiteX5" fmla="*/ 934 w 85656"/>
                  <a:gd name="connsiteY5" fmla="*/ -23 h 233577"/>
                  <a:gd name="connsiteX6" fmla="*/ 60778 w 85656"/>
                  <a:gd name="connsiteY6" fmla="*/ 137074 h 233577"/>
                  <a:gd name="connsiteX7" fmla="*/ 81452 w 85656"/>
                  <a:gd name="connsiteY7" fmla="*/ 191478 h 233577"/>
                  <a:gd name="connsiteX8" fmla="*/ 85804 w 85656"/>
                  <a:gd name="connsiteY8" fmla="*/ 219768 h 233577"/>
                  <a:gd name="connsiteX9" fmla="*/ 73836 w 85656"/>
                  <a:gd name="connsiteY9" fmla="*/ 230649 h 233577"/>
                  <a:gd name="connsiteX10" fmla="*/ 61867 w 85656"/>
                  <a:gd name="connsiteY10" fmla="*/ 232825 h 233577"/>
                  <a:gd name="connsiteX11" fmla="*/ 16168 w 85656"/>
                  <a:gd name="connsiteY11" fmla="*/ 231737 h 23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656" h="233577">
                    <a:moveTo>
                      <a:pt x="16168" y="231737"/>
                    </a:moveTo>
                    <a:cubicBezTo>
                      <a:pt x="30769" y="227602"/>
                      <a:pt x="45698" y="224697"/>
                      <a:pt x="60778" y="223032"/>
                    </a:cubicBezTo>
                    <a:cubicBezTo>
                      <a:pt x="68395" y="221944"/>
                      <a:pt x="74924" y="220856"/>
                      <a:pt x="76012" y="216504"/>
                    </a:cubicBezTo>
                    <a:cubicBezTo>
                      <a:pt x="76567" y="209203"/>
                      <a:pt x="74652" y="201913"/>
                      <a:pt x="70571" y="195830"/>
                    </a:cubicBezTo>
                    <a:cubicBezTo>
                      <a:pt x="64043" y="178421"/>
                      <a:pt x="56426" y="161012"/>
                      <a:pt x="48810" y="141427"/>
                    </a:cubicBezTo>
                    <a:cubicBezTo>
                      <a:pt x="19432" y="64173"/>
                      <a:pt x="-2330" y="1065"/>
                      <a:pt x="934" y="-23"/>
                    </a:cubicBezTo>
                    <a:cubicBezTo>
                      <a:pt x="4199" y="-1111"/>
                      <a:pt x="30312" y="59821"/>
                      <a:pt x="60778" y="137074"/>
                    </a:cubicBezTo>
                    <a:cubicBezTo>
                      <a:pt x="68395" y="155571"/>
                      <a:pt x="74924" y="174069"/>
                      <a:pt x="81452" y="191478"/>
                    </a:cubicBezTo>
                    <a:cubicBezTo>
                      <a:pt x="85609" y="200291"/>
                      <a:pt x="87121" y="210117"/>
                      <a:pt x="85804" y="219768"/>
                    </a:cubicBezTo>
                    <a:cubicBezTo>
                      <a:pt x="83889" y="225176"/>
                      <a:pt x="79395" y="229256"/>
                      <a:pt x="73836" y="230649"/>
                    </a:cubicBezTo>
                    <a:cubicBezTo>
                      <a:pt x="69962" y="231900"/>
                      <a:pt x="65936" y="232629"/>
                      <a:pt x="61867" y="232825"/>
                    </a:cubicBezTo>
                    <a:cubicBezTo>
                      <a:pt x="33577" y="233913"/>
                      <a:pt x="16168" y="233913"/>
                      <a:pt x="16168" y="231737"/>
                    </a:cubicBezTo>
                    <a:close/>
                  </a:path>
                </a:pathLst>
              </a:custGeom>
              <a:solidFill>
                <a:srgbClr val="263238"/>
              </a:solidFill>
              <a:ln w="9453" cap="flat">
                <a:noFill/>
                <a:prstDash val="solid"/>
                <a:miter/>
              </a:ln>
            </p:spPr>
            <p:txBody>
              <a:bodyPr rtlCol="0" anchor="ctr"/>
              <a:lstStyle/>
              <a:p>
                <a:endParaRPr lang="es-419" dirty="0"/>
              </a:p>
            </p:txBody>
          </p:sp>
          <p:sp>
            <p:nvSpPr>
              <p:cNvPr id="152" name="Forma libre: forma 151">
                <a:extLst>
                  <a:ext uri="{FF2B5EF4-FFF2-40B4-BE49-F238E27FC236}">
                    <a16:creationId xmlns:a16="http://schemas.microsoft.com/office/drawing/2014/main" id="{7DE8F651-95BC-4603-934E-AB932C981684}"/>
                  </a:ext>
                </a:extLst>
              </p:cNvPr>
              <p:cNvSpPr/>
              <p:nvPr/>
            </p:nvSpPr>
            <p:spPr>
              <a:xfrm>
                <a:off x="9401982" y="3055652"/>
                <a:ext cx="270931" cy="122840"/>
              </a:xfrm>
              <a:custGeom>
                <a:avLst/>
                <a:gdLst>
                  <a:gd name="connsiteX0" fmla="*/ 271541 w 270931"/>
                  <a:gd name="connsiteY0" fmla="*/ 70687 h 122840"/>
                  <a:gd name="connsiteX1" fmla="*/ 610 w 270931"/>
                  <a:gd name="connsiteY1" fmla="*/ -38 h 122840"/>
                  <a:gd name="connsiteX2" fmla="*/ 270453 w 270931"/>
                  <a:gd name="connsiteY2" fmla="*/ 120739 h 122840"/>
                </a:gdLst>
                <a:ahLst/>
                <a:cxnLst>
                  <a:cxn ang="0">
                    <a:pos x="connsiteX0" y="connsiteY0"/>
                  </a:cxn>
                  <a:cxn ang="0">
                    <a:pos x="connsiteX1" y="connsiteY1"/>
                  </a:cxn>
                  <a:cxn ang="0">
                    <a:pos x="connsiteX2" y="connsiteY2"/>
                  </a:cxn>
                </a:cxnLst>
                <a:rect l="l" t="t" r="r" b="b"/>
                <a:pathLst>
                  <a:path w="270931" h="122840">
                    <a:moveTo>
                      <a:pt x="271541" y="70687"/>
                    </a:moveTo>
                    <a:cubicBezTo>
                      <a:pt x="176367" y="73114"/>
                      <a:pt x="82455" y="48599"/>
                      <a:pt x="610" y="-38"/>
                    </a:cubicBezTo>
                    <a:cubicBezTo>
                      <a:pt x="610" y="-38"/>
                      <a:pt x="68071" y="141412"/>
                      <a:pt x="270453" y="120739"/>
                    </a:cubicBezTo>
                    <a:close/>
                  </a:path>
                </a:pathLst>
              </a:custGeom>
              <a:solidFill>
                <a:srgbClr val="EB996E"/>
              </a:solidFill>
              <a:ln w="9453" cap="flat">
                <a:noFill/>
                <a:prstDash val="solid"/>
                <a:miter/>
              </a:ln>
            </p:spPr>
            <p:txBody>
              <a:bodyPr rtlCol="0" anchor="ctr"/>
              <a:lstStyle/>
              <a:p>
                <a:endParaRPr lang="es-419" dirty="0"/>
              </a:p>
            </p:txBody>
          </p:sp>
          <p:sp>
            <p:nvSpPr>
              <p:cNvPr id="153" name="Forma libre: forma 152">
                <a:extLst>
                  <a:ext uri="{FF2B5EF4-FFF2-40B4-BE49-F238E27FC236}">
                    <a16:creationId xmlns:a16="http://schemas.microsoft.com/office/drawing/2014/main" id="{9059BAEF-E649-4986-A413-A6ACF0C0F825}"/>
                  </a:ext>
                </a:extLst>
              </p:cNvPr>
              <p:cNvSpPr/>
              <p:nvPr/>
            </p:nvSpPr>
            <p:spPr>
              <a:xfrm>
                <a:off x="9553769" y="2829174"/>
                <a:ext cx="100359" cy="85275"/>
              </a:xfrm>
              <a:custGeom>
                <a:avLst/>
                <a:gdLst>
                  <a:gd name="connsiteX0" fmla="*/ 6594 w 100359"/>
                  <a:gd name="connsiteY0" fmla="*/ 20794 h 85275"/>
                  <a:gd name="connsiteX1" fmla="*/ 43589 w 100359"/>
                  <a:gd name="connsiteY1" fmla="*/ 121 h 85275"/>
                  <a:gd name="connsiteX2" fmla="*/ 96905 w 100359"/>
                  <a:gd name="connsiteY2" fmla="*/ 26235 h 85275"/>
                  <a:gd name="connsiteX3" fmla="*/ 99081 w 100359"/>
                  <a:gd name="connsiteY3" fmla="*/ 52349 h 85275"/>
                  <a:gd name="connsiteX4" fmla="*/ 94729 w 100359"/>
                  <a:gd name="connsiteY4" fmla="*/ 57789 h 85275"/>
                  <a:gd name="connsiteX5" fmla="*/ 53382 w 100359"/>
                  <a:gd name="connsiteY5" fmla="*/ 83903 h 85275"/>
                  <a:gd name="connsiteX6" fmla="*/ 7682 w 100359"/>
                  <a:gd name="connsiteY6" fmla="*/ 67582 h 85275"/>
                  <a:gd name="connsiteX7" fmla="*/ 6594 w 100359"/>
                  <a:gd name="connsiteY7" fmla="*/ 20794 h 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59" h="85275">
                    <a:moveTo>
                      <a:pt x="6594" y="20794"/>
                    </a:moveTo>
                    <a:cubicBezTo>
                      <a:pt x="14352" y="7803"/>
                      <a:pt x="28454" y="-75"/>
                      <a:pt x="43589" y="121"/>
                    </a:cubicBezTo>
                    <a:cubicBezTo>
                      <a:pt x="64774" y="-1435"/>
                      <a:pt x="85143" y="8553"/>
                      <a:pt x="96905" y="26235"/>
                    </a:cubicBezTo>
                    <a:cubicBezTo>
                      <a:pt x="101420" y="34199"/>
                      <a:pt x="102215" y="43742"/>
                      <a:pt x="99081" y="52349"/>
                    </a:cubicBezTo>
                    <a:cubicBezTo>
                      <a:pt x="96905" y="56701"/>
                      <a:pt x="99081" y="54525"/>
                      <a:pt x="94729" y="57789"/>
                    </a:cubicBezTo>
                    <a:cubicBezTo>
                      <a:pt x="83053" y="69453"/>
                      <a:pt x="68930" y="78375"/>
                      <a:pt x="53382" y="83903"/>
                    </a:cubicBezTo>
                    <a:cubicBezTo>
                      <a:pt x="36244" y="88244"/>
                      <a:pt x="18193" y="81792"/>
                      <a:pt x="7682" y="67582"/>
                    </a:cubicBezTo>
                    <a:cubicBezTo>
                      <a:pt x="-1338" y="53393"/>
                      <a:pt x="-1762" y="35385"/>
                      <a:pt x="6594" y="20794"/>
                    </a:cubicBezTo>
                    <a:close/>
                  </a:path>
                </a:pathLst>
              </a:custGeom>
              <a:solidFill>
                <a:srgbClr val="EB996E"/>
              </a:solidFill>
              <a:ln w="9453" cap="flat">
                <a:noFill/>
                <a:prstDash val="solid"/>
                <a:miter/>
              </a:ln>
            </p:spPr>
            <p:txBody>
              <a:bodyPr rtlCol="0" anchor="ctr"/>
              <a:lstStyle/>
              <a:p>
                <a:endParaRPr lang="es-419" dirty="0"/>
              </a:p>
            </p:txBody>
          </p:sp>
          <p:sp>
            <p:nvSpPr>
              <p:cNvPr id="154" name="Forma libre: forma 153">
                <a:extLst>
                  <a:ext uri="{FF2B5EF4-FFF2-40B4-BE49-F238E27FC236}">
                    <a16:creationId xmlns:a16="http://schemas.microsoft.com/office/drawing/2014/main" id="{07F842A5-1C3D-4BC5-82C5-A90A3B9EB461}"/>
                  </a:ext>
                </a:extLst>
              </p:cNvPr>
              <p:cNvSpPr/>
              <p:nvPr/>
            </p:nvSpPr>
            <p:spPr>
              <a:xfrm>
                <a:off x="9560124" y="2818351"/>
                <a:ext cx="94292" cy="79530"/>
              </a:xfrm>
              <a:custGeom>
                <a:avLst/>
                <a:gdLst>
                  <a:gd name="connsiteX0" fmla="*/ 4592 w 94292"/>
                  <a:gd name="connsiteY0" fmla="*/ 63 h 79530"/>
                  <a:gd name="connsiteX1" fmla="*/ 36146 w 94292"/>
                  <a:gd name="connsiteY1" fmla="*/ 51202 h 79530"/>
                  <a:gd name="connsiteX2" fmla="*/ 94902 w 94292"/>
                  <a:gd name="connsiteY2" fmla="*/ 72964 h 79530"/>
                  <a:gd name="connsiteX3" fmla="*/ 74229 w 94292"/>
                  <a:gd name="connsiteY3" fmla="*/ 79492 h 79530"/>
                  <a:gd name="connsiteX4" fmla="*/ 25265 w 94292"/>
                  <a:gd name="connsiteY4" fmla="*/ 63171 h 79530"/>
                  <a:gd name="connsiteX5" fmla="*/ 1327 w 94292"/>
                  <a:gd name="connsiteY5" fmla="*/ 20736 h 79530"/>
                  <a:gd name="connsiteX6" fmla="*/ 4592 w 94292"/>
                  <a:gd name="connsiteY6" fmla="*/ 63 h 7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292" h="79530">
                    <a:moveTo>
                      <a:pt x="4592" y="63"/>
                    </a:moveTo>
                    <a:cubicBezTo>
                      <a:pt x="8944" y="63"/>
                      <a:pt x="10032" y="30529"/>
                      <a:pt x="36146" y="51202"/>
                    </a:cubicBezTo>
                    <a:cubicBezTo>
                      <a:pt x="62260" y="71876"/>
                      <a:pt x="94902" y="68611"/>
                      <a:pt x="94902" y="72964"/>
                    </a:cubicBezTo>
                    <a:cubicBezTo>
                      <a:pt x="94902" y="75140"/>
                      <a:pt x="87285" y="79492"/>
                      <a:pt x="74229" y="79492"/>
                    </a:cubicBezTo>
                    <a:cubicBezTo>
                      <a:pt x="56558" y="79590"/>
                      <a:pt x="39345" y="73856"/>
                      <a:pt x="25265" y="63171"/>
                    </a:cubicBezTo>
                    <a:cubicBezTo>
                      <a:pt x="12274" y="52508"/>
                      <a:pt x="3732" y="37373"/>
                      <a:pt x="1327" y="20736"/>
                    </a:cubicBezTo>
                    <a:cubicBezTo>
                      <a:pt x="-849" y="6809"/>
                      <a:pt x="2416" y="-1025"/>
                      <a:pt x="4592" y="63"/>
                    </a:cubicBezTo>
                    <a:close/>
                  </a:path>
                </a:pathLst>
              </a:custGeom>
              <a:solidFill>
                <a:srgbClr val="263238"/>
              </a:solidFill>
              <a:ln w="9453" cap="flat">
                <a:noFill/>
                <a:prstDash val="solid"/>
                <a:miter/>
              </a:ln>
            </p:spPr>
            <p:txBody>
              <a:bodyPr rtlCol="0" anchor="ctr"/>
              <a:lstStyle/>
              <a:p>
                <a:endParaRPr lang="es-419" dirty="0"/>
              </a:p>
            </p:txBody>
          </p:sp>
          <p:sp>
            <p:nvSpPr>
              <p:cNvPr id="155" name="Forma libre: forma 154">
                <a:extLst>
                  <a:ext uri="{FF2B5EF4-FFF2-40B4-BE49-F238E27FC236}">
                    <a16:creationId xmlns:a16="http://schemas.microsoft.com/office/drawing/2014/main" id="{AD75203C-33CD-4B67-BF4C-3B3E2AD0801E}"/>
                  </a:ext>
                </a:extLst>
              </p:cNvPr>
              <p:cNvSpPr/>
              <p:nvPr/>
            </p:nvSpPr>
            <p:spPr>
              <a:xfrm>
                <a:off x="9436251" y="2493426"/>
                <a:ext cx="126766" cy="41973"/>
              </a:xfrm>
              <a:custGeom>
                <a:avLst/>
                <a:gdLst>
                  <a:gd name="connsiteX0" fmla="*/ 127376 w 126766"/>
                  <a:gd name="connsiteY0" fmla="*/ 18150 h 41973"/>
                  <a:gd name="connsiteX1" fmla="*/ 64267 w 126766"/>
                  <a:gd name="connsiteY1" fmla="*/ 30119 h 41973"/>
                  <a:gd name="connsiteX2" fmla="*/ 1159 w 126766"/>
                  <a:gd name="connsiteY2" fmla="*/ 39912 h 41973"/>
                  <a:gd name="connsiteX3" fmla="*/ 13128 w 126766"/>
                  <a:gd name="connsiteY3" fmla="*/ 21415 h 41973"/>
                  <a:gd name="connsiteX4" fmla="*/ 58827 w 126766"/>
                  <a:gd name="connsiteY4" fmla="*/ 1829 h 41973"/>
                  <a:gd name="connsiteX5" fmla="*/ 108879 w 126766"/>
                  <a:gd name="connsiteY5" fmla="*/ 4005 h 41973"/>
                  <a:gd name="connsiteX6" fmla="*/ 127376 w 126766"/>
                  <a:gd name="connsiteY6" fmla="*/ 18150 h 41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766" h="41973">
                    <a:moveTo>
                      <a:pt x="127376" y="18150"/>
                    </a:moveTo>
                    <a:cubicBezTo>
                      <a:pt x="125200" y="25767"/>
                      <a:pt x="96910" y="24679"/>
                      <a:pt x="64267" y="30119"/>
                    </a:cubicBezTo>
                    <a:cubicBezTo>
                      <a:pt x="31625" y="35560"/>
                      <a:pt x="5511" y="46440"/>
                      <a:pt x="1159" y="39912"/>
                    </a:cubicBezTo>
                    <a:cubicBezTo>
                      <a:pt x="-1017" y="36648"/>
                      <a:pt x="3335" y="29031"/>
                      <a:pt x="13128" y="21415"/>
                    </a:cubicBezTo>
                    <a:cubicBezTo>
                      <a:pt x="26740" y="11616"/>
                      <a:pt x="42343" y="4930"/>
                      <a:pt x="58827" y="1829"/>
                    </a:cubicBezTo>
                    <a:cubicBezTo>
                      <a:pt x="75464" y="-1254"/>
                      <a:pt x="92579" y="-510"/>
                      <a:pt x="108879" y="4005"/>
                    </a:cubicBezTo>
                    <a:cubicBezTo>
                      <a:pt x="121936" y="8358"/>
                      <a:pt x="127376" y="14886"/>
                      <a:pt x="127376" y="18150"/>
                    </a:cubicBezTo>
                    <a:close/>
                  </a:path>
                </a:pathLst>
              </a:custGeom>
              <a:solidFill>
                <a:srgbClr val="263238"/>
              </a:solidFill>
              <a:ln w="9453" cap="flat">
                <a:noFill/>
                <a:prstDash val="solid"/>
                <a:miter/>
              </a:ln>
            </p:spPr>
            <p:txBody>
              <a:bodyPr rtlCol="0" anchor="ctr"/>
              <a:lstStyle/>
              <a:p>
                <a:endParaRPr lang="es-419" dirty="0"/>
              </a:p>
            </p:txBody>
          </p:sp>
          <p:sp>
            <p:nvSpPr>
              <p:cNvPr id="156" name="Forma libre: forma 155">
                <a:extLst>
                  <a:ext uri="{FF2B5EF4-FFF2-40B4-BE49-F238E27FC236}">
                    <a16:creationId xmlns:a16="http://schemas.microsoft.com/office/drawing/2014/main" id="{8C68AEDA-3B5F-4E2D-B94A-B43D9BB3F545}"/>
                  </a:ext>
                </a:extLst>
              </p:cNvPr>
              <p:cNvSpPr/>
              <p:nvPr/>
            </p:nvSpPr>
            <p:spPr>
              <a:xfrm>
                <a:off x="9719538" y="2504946"/>
                <a:ext cx="104495" cy="40801"/>
              </a:xfrm>
              <a:custGeom>
                <a:avLst/>
                <a:gdLst>
                  <a:gd name="connsiteX0" fmla="*/ 104140 w 104495"/>
                  <a:gd name="connsiteY0" fmla="*/ 39273 h 40801"/>
                  <a:gd name="connsiteX1" fmla="*/ 51913 w 104495"/>
                  <a:gd name="connsiteY1" fmla="*/ 29481 h 40801"/>
                  <a:gd name="connsiteX2" fmla="*/ 773 w 104495"/>
                  <a:gd name="connsiteY2" fmla="*/ 17512 h 40801"/>
                  <a:gd name="connsiteX3" fmla="*/ 13830 w 104495"/>
                  <a:gd name="connsiteY3" fmla="*/ 4455 h 40801"/>
                  <a:gd name="connsiteX4" fmla="*/ 96524 w 104495"/>
                  <a:gd name="connsiteY4" fmla="*/ 21864 h 40801"/>
                  <a:gd name="connsiteX5" fmla="*/ 104140 w 104495"/>
                  <a:gd name="connsiteY5" fmla="*/ 39273 h 4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95" h="40801">
                    <a:moveTo>
                      <a:pt x="104140" y="39273"/>
                    </a:moveTo>
                    <a:cubicBezTo>
                      <a:pt x="97612" y="44714"/>
                      <a:pt x="78027" y="33833"/>
                      <a:pt x="51913" y="29481"/>
                    </a:cubicBezTo>
                    <a:cubicBezTo>
                      <a:pt x="25799" y="25128"/>
                      <a:pt x="4037" y="25128"/>
                      <a:pt x="773" y="17512"/>
                    </a:cubicBezTo>
                    <a:cubicBezTo>
                      <a:pt x="-315" y="14248"/>
                      <a:pt x="4037" y="7719"/>
                      <a:pt x="13830" y="4455"/>
                    </a:cubicBezTo>
                    <a:cubicBezTo>
                      <a:pt x="42501" y="-5427"/>
                      <a:pt x="74273" y="1264"/>
                      <a:pt x="96524" y="21864"/>
                    </a:cubicBezTo>
                    <a:cubicBezTo>
                      <a:pt x="105229" y="29481"/>
                      <a:pt x="106317" y="36009"/>
                      <a:pt x="104140" y="39273"/>
                    </a:cubicBezTo>
                    <a:close/>
                  </a:path>
                </a:pathLst>
              </a:custGeom>
              <a:solidFill>
                <a:srgbClr val="263238"/>
              </a:solidFill>
              <a:ln w="9453" cap="flat">
                <a:noFill/>
                <a:prstDash val="solid"/>
                <a:miter/>
              </a:ln>
            </p:spPr>
            <p:txBody>
              <a:bodyPr rtlCol="0" anchor="ctr"/>
              <a:lstStyle/>
              <a:p>
                <a:endParaRPr lang="es-419" dirty="0"/>
              </a:p>
            </p:txBody>
          </p:sp>
          <p:sp>
            <p:nvSpPr>
              <p:cNvPr id="157" name="Forma libre: forma 156">
                <a:extLst>
                  <a:ext uri="{FF2B5EF4-FFF2-40B4-BE49-F238E27FC236}">
                    <a16:creationId xmlns:a16="http://schemas.microsoft.com/office/drawing/2014/main" id="{2ACCA8C9-27E4-420B-98FB-2F4F67D3CA0E}"/>
                  </a:ext>
                </a:extLst>
              </p:cNvPr>
              <p:cNvSpPr/>
              <p:nvPr/>
            </p:nvSpPr>
            <p:spPr>
              <a:xfrm>
                <a:off x="9643498" y="2221098"/>
                <a:ext cx="1125" cy="4352"/>
              </a:xfrm>
              <a:custGeom>
                <a:avLst/>
                <a:gdLst>
                  <a:gd name="connsiteX0" fmla="*/ 647 w 1125"/>
                  <a:gd name="connsiteY0" fmla="*/ -38 h 4352"/>
                  <a:gd name="connsiteX1" fmla="*/ 1735 w 1125"/>
                  <a:gd name="connsiteY1" fmla="*/ 4315 h 4352"/>
                  <a:gd name="connsiteX2" fmla="*/ 647 w 1125"/>
                  <a:gd name="connsiteY2" fmla="*/ 4315 h 4352"/>
                </a:gdLst>
                <a:ahLst/>
                <a:cxnLst>
                  <a:cxn ang="0">
                    <a:pos x="connsiteX0" y="connsiteY0"/>
                  </a:cxn>
                  <a:cxn ang="0">
                    <a:pos x="connsiteX1" y="connsiteY1"/>
                  </a:cxn>
                  <a:cxn ang="0">
                    <a:pos x="connsiteX2" y="connsiteY2"/>
                  </a:cxn>
                </a:cxnLst>
                <a:rect l="l" t="t" r="r" b="b"/>
                <a:pathLst>
                  <a:path w="1125" h="4352">
                    <a:moveTo>
                      <a:pt x="647" y="-38"/>
                    </a:moveTo>
                    <a:cubicBezTo>
                      <a:pt x="483" y="1497"/>
                      <a:pt x="864" y="3038"/>
                      <a:pt x="1735" y="4315"/>
                    </a:cubicBezTo>
                    <a:lnTo>
                      <a:pt x="647" y="4315"/>
                    </a:lnTo>
                    <a:close/>
                  </a:path>
                </a:pathLst>
              </a:custGeom>
              <a:solidFill>
                <a:srgbClr val="263238"/>
              </a:solidFill>
              <a:ln w="9453" cap="flat">
                <a:noFill/>
                <a:prstDash val="solid"/>
                <a:miter/>
              </a:ln>
            </p:spPr>
            <p:txBody>
              <a:bodyPr rtlCol="0" anchor="ctr"/>
              <a:lstStyle/>
              <a:p>
                <a:endParaRPr lang="es-419" dirty="0"/>
              </a:p>
            </p:txBody>
          </p:sp>
          <p:sp>
            <p:nvSpPr>
              <p:cNvPr id="158" name="Forma libre: forma 157">
                <a:extLst>
                  <a:ext uri="{FF2B5EF4-FFF2-40B4-BE49-F238E27FC236}">
                    <a16:creationId xmlns:a16="http://schemas.microsoft.com/office/drawing/2014/main" id="{1AA2A646-8B26-4ABE-87E8-D9A7F840F387}"/>
                  </a:ext>
                </a:extLst>
              </p:cNvPr>
              <p:cNvSpPr/>
              <p:nvPr/>
            </p:nvSpPr>
            <p:spPr>
              <a:xfrm>
                <a:off x="9162605" y="2229803"/>
                <a:ext cx="348184" cy="937920"/>
              </a:xfrm>
              <a:custGeom>
                <a:avLst/>
                <a:gdLst>
                  <a:gd name="connsiteX0" fmla="*/ 59366 w 348184"/>
                  <a:gd name="connsiteY0" fmla="*/ 937883 h 937920"/>
                  <a:gd name="connsiteX1" fmla="*/ 147500 w 348184"/>
                  <a:gd name="connsiteY1" fmla="*/ 835604 h 937920"/>
                  <a:gd name="connsiteX2" fmla="*/ 151853 w 348184"/>
                  <a:gd name="connsiteY2" fmla="*/ 695242 h 937920"/>
                  <a:gd name="connsiteX3" fmla="*/ 164910 w 348184"/>
                  <a:gd name="connsiteY3" fmla="*/ 555969 h 937920"/>
                  <a:gd name="connsiteX4" fmla="*/ 202992 w 348184"/>
                  <a:gd name="connsiteY4" fmla="*/ 468923 h 937920"/>
                  <a:gd name="connsiteX5" fmla="*/ 204080 w 348184"/>
                  <a:gd name="connsiteY5" fmla="*/ 305712 h 937920"/>
                  <a:gd name="connsiteX6" fmla="*/ 270453 w 348184"/>
                  <a:gd name="connsiteY6" fmla="*/ 213225 h 937920"/>
                  <a:gd name="connsiteX7" fmla="*/ 348795 w 348184"/>
                  <a:gd name="connsiteY7" fmla="*/ -38 h 937920"/>
                  <a:gd name="connsiteX8" fmla="*/ 164910 w 348184"/>
                  <a:gd name="connsiteY8" fmla="*/ 46750 h 937920"/>
                  <a:gd name="connsiteX9" fmla="*/ 34340 w 348184"/>
                  <a:gd name="connsiteY9" fmla="*/ 181671 h 937920"/>
                  <a:gd name="connsiteX10" fmla="*/ 6050 w 348184"/>
                  <a:gd name="connsiteY10" fmla="*/ 376436 h 937920"/>
                  <a:gd name="connsiteX11" fmla="*/ 610 w 348184"/>
                  <a:gd name="connsiteY11" fmla="*/ 929179 h 937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184" h="937920">
                    <a:moveTo>
                      <a:pt x="59366" y="937883"/>
                    </a:moveTo>
                    <a:cubicBezTo>
                      <a:pt x="105065" y="925915"/>
                      <a:pt x="135532" y="881303"/>
                      <a:pt x="147500" y="835604"/>
                    </a:cubicBezTo>
                    <a:cubicBezTo>
                      <a:pt x="159469" y="789905"/>
                      <a:pt x="154029" y="742030"/>
                      <a:pt x="151853" y="695242"/>
                    </a:cubicBezTo>
                    <a:cubicBezTo>
                      <a:pt x="149677" y="648455"/>
                      <a:pt x="147500" y="599492"/>
                      <a:pt x="164910" y="555969"/>
                    </a:cubicBezTo>
                    <a:cubicBezTo>
                      <a:pt x="176879" y="526591"/>
                      <a:pt x="196464" y="500477"/>
                      <a:pt x="202992" y="468923"/>
                    </a:cubicBezTo>
                    <a:cubicBezTo>
                      <a:pt x="214961" y="415607"/>
                      <a:pt x="187759" y="357939"/>
                      <a:pt x="204080" y="305712"/>
                    </a:cubicBezTo>
                    <a:cubicBezTo>
                      <a:pt x="214961" y="268717"/>
                      <a:pt x="245427" y="242603"/>
                      <a:pt x="270453" y="213225"/>
                    </a:cubicBezTo>
                    <a:cubicBezTo>
                      <a:pt x="320189" y="153187"/>
                      <a:pt x="347837" y="77916"/>
                      <a:pt x="348795" y="-38"/>
                    </a:cubicBezTo>
                    <a:cubicBezTo>
                      <a:pt x="284783" y="1678"/>
                      <a:pt x="221958" y="17663"/>
                      <a:pt x="164910" y="46750"/>
                    </a:cubicBezTo>
                    <a:cubicBezTo>
                      <a:pt x="107655" y="76032"/>
                      <a:pt x="61727" y="123485"/>
                      <a:pt x="34340" y="181671"/>
                    </a:cubicBezTo>
                    <a:cubicBezTo>
                      <a:pt x="8227" y="241515"/>
                      <a:pt x="7138" y="310064"/>
                      <a:pt x="6050" y="376436"/>
                    </a:cubicBezTo>
                    <a:cubicBezTo>
                      <a:pt x="3874" y="560321"/>
                      <a:pt x="1698" y="744206"/>
                      <a:pt x="610" y="929179"/>
                    </a:cubicBezTo>
                  </a:path>
                </a:pathLst>
              </a:custGeom>
              <a:solidFill>
                <a:srgbClr val="263238"/>
              </a:solidFill>
              <a:ln w="9453" cap="flat">
                <a:noFill/>
                <a:prstDash val="solid"/>
                <a:miter/>
              </a:ln>
            </p:spPr>
            <p:txBody>
              <a:bodyPr rtlCol="0" anchor="ctr"/>
              <a:lstStyle/>
              <a:p>
                <a:endParaRPr lang="es-419" dirty="0"/>
              </a:p>
            </p:txBody>
          </p:sp>
          <p:sp>
            <p:nvSpPr>
              <p:cNvPr id="159" name="Forma libre: forma 158">
                <a:extLst>
                  <a:ext uri="{FF2B5EF4-FFF2-40B4-BE49-F238E27FC236}">
                    <a16:creationId xmlns:a16="http://schemas.microsoft.com/office/drawing/2014/main" id="{A88F3326-7248-4A74-AD3A-97188AF82851}"/>
                  </a:ext>
                </a:extLst>
              </p:cNvPr>
              <p:cNvSpPr/>
              <p:nvPr/>
            </p:nvSpPr>
            <p:spPr>
              <a:xfrm>
                <a:off x="9497733" y="2207485"/>
                <a:ext cx="410652" cy="398791"/>
              </a:xfrm>
              <a:custGeom>
                <a:avLst/>
                <a:gdLst>
                  <a:gd name="connsiteX0" fmla="*/ 610 w 410652"/>
                  <a:gd name="connsiteY0" fmla="*/ 63627 h 398791"/>
                  <a:gd name="connsiteX1" fmla="*/ 88744 w 410652"/>
                  <a:gd name="connsiteY1" fmla="*/ 126735 h 398791"/>
                  <a:gd name="connsiteX2" fmla="*/ 195376 w 410652"/>
                  <a:gd name="connsiteY2" fmla="*/ 155025 h 398791"/>
                  <a:gd name="connsiteX3" fmla="*/ 382525 w 410652"/>
                  <a:gd name="connsiteY3" fmla="*/ 398754 h 398791"/>
                  <a:gd name="connsiteX4" fmla="*/ 258484 w 410652"/>
                  <a:gd name="connsiteY4" fmla="*/ 28809 h 398791"/>
                  <a:gd name="connsiteX5" fmla="*/ 29988 w 410652"/>
                  <a:gd name="connsiteY5" fmla="*/ 21192 h 39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652" h="398791">
                    <a:moveTo>
                      <a:pt x="610" y="63627"/>
                    </a:moveTo>
                    <a:cubicBezTo>
                      <a:pt x="19107" y="95181"/>
                      <a:pt x="53926" y="114767"/>
                      <a:pt x="88744" y="126735"/>
                    </a:cubicBezTo>
                    <a:cubicBezTo>
                      <a:pt x="123562" y="138704"/>
                      <a:pt x="160557" y="143056"/>
                      <a:pt x="195376" y="155025"/>
                    </a:cubicBezTo>
                    <a:cubicBezTo>
                      <a:pt x="299842" y="192975"/>
                      <a:pt x="372830" y="288036"/>
                      <a:pt x="382525" y="398754"/>
                    </a:cubicBezTo>
                    <a:cubicBezTo>
                      <a:pt x="450019" y="262316"/>
                      <a:pt x="394592" y="96981"/>
                      <a:pt x="258484" y="28809"/>
                    </a:cubicBezTo>
                    <a:cubicBezTo>
                      <a:pt x="187041" y="-6790"/>
                      <a:pt x="103651" y="-9570"/>
                      <a:pt x="29988" y="21192"/>
                    </a:cubicBezTo>
                  </a:path>
                </a:pathLst>
              </a:custGeom>
              <a:solidFill>
                <a:srgbClr val="263238"/>
              </a:solidFill>
              <a:ln w="9453" cap="flat">
                <a:noFill/>
                <a:prstDash val="solid"/>
                <a:miter/>
              </a:ln>
            </p:spPr>
            <p:txBody>
              <a:bodyPr rtlCol="0" anchor="ctr"/>
              <a:lstStyle/>
              <a:p>
                <a:endParaRPr lang="es-419" dirty="0"/>
              </a:p>
            </p:txBody>
          </p:sp>
          <p:sp>
            <p:nvSpPr>
              <p:cNvPr id="160" name="Forma libre: forma 159">
                <a:extLst>
                  <a:ext uri="{FF2B5EF4-FFF2-40B4-BE49-F238E27FC236}">
                    <a16:creationId xmlns:a16="http://schemas.microsoft.com/office/drawing/2014/main" id="{C78E6799-C715-4708-A7AB-19D08EF8FA8A}"/>
                  </a:ext>
                </a:extLst>
              </p:cNvPr>
              <p:cNvSpPr/>
              <p:nvPr/>
            </p:nvSpPr>
            <p:spPr>
              <a:xfrm>
                <a:off x="8888392" y="2234962"/>
                <a:ext cx="275152" cy="324528"/>
              </a:xfrm>
              <a:custGeom>
                <a:avLst/>
                <a:gdLst>
                  <a:gd name="connsiteX0" fmla="*/ 259590 w 275152"/>
                  <a:gd name="connsiteY0" fmla="*/ 232004 h 324528"/>
                  <a:gd name="connsiteX1" fmla="*/ 263942 w 275152"/>
                  <a:gd name="connsiteY1" fmla="*/ 91642 h 324528"/>
                  <a:gd name="connsiteX2" fmla="*/ 103995 w 275152"/>
                  <a:gd name="connsiteY2" fmla="*/ 244 h 324528"/>
                  <a:gd name="connsiteX3" fmla="*/ 627 w 275152"/>
                  <a:gd name="connsiteY3" fmla="*/ 105787 h 324528"/>
                  <a:gd name="connsiteX4" fmla="*/ 102907 w 275152"/>
                  <a:gd name="connsiteY4" fmla="*/ 236357 h 324528"/>
                  <a:gd name="connsiteX5" fmla="*/ 65912 w 275152"/>
                  <a:gd name="connsiteY5" fmla="*/ 259206 h 324528"/>
                  <a:gd name="connsiteX6" fmla="*/ 52855 w 275152"/>
                  <a:gd name="connsiteY6" fmla="*/ 298377 h 324528"/>
                  <a:gd name="connsiteX7" fmla="*/ 106171 w 275152"/>
                  <a:gd name="connsiteY7" fmla="*/ 322314 h 324528"/>
                  <a:gd name="connsiteX8" fmla="*/ 158399 w 275152"/>
                  <a:gd name="connsiteY8" fmla="*/ 284232 h 324528"/>
                  <a:gd name="connsiteX9" fmla="*/ 189920 w 275152"/>
                  <a:gd name="connsiteY9" fmla="*/ 324240 h 324528"/>
                  <a:gd name="connsiteX10" fmla="*/ 194305 w 275152"/>
                  <a:gd name="connsiteY10" fmla="*/ 324491 h 324528"/>
                  <a:gd name="connsiteX11" fmla="*/ 243268 w 275152"/>
                  <a:gd name="connsiteY11" fmla="*/ 291848 h 324528"/>
                  <a:gd name="connsiteX12" fmla="*/ 259590 w 275152"/>
                  <a:gd name="connsiteY12" fmla="*/ 232004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152" h="324528">
                    <a:moveTo>
                      <a:pt x="259590" y="232004"/>
                    </a:moveTo>
                    <a:cubicBezTo>
                      <a:pt x="271559" y="148222"/>
                      <a:pt x="286792" y="140606"/>
                      <a:pt x="263942" y="91642"/>
                    </a:cubicBezTo>
                    <a:cubicBezTo>
                      <a:pt x="241092" y="42679"/>
                      <a:pt x="157310" y="-4108"/>
                      <a:pt x="103995" y="244"/>
                    </a:cubicBezTo>
                    <a:cubicBezTo>
                      <a:pt x="50679" y="4596"/>
                      <a:pt x="1715" y="51384"/>
                      <a:pt x="627" y="105787"/>
                    </a:cubicBezTo>
                    <a:cubicBezTo>
                      <a:pt x="-461" y="164543"/>
                      <a:pt x="49591" y="212419"/>
                      <a:pt x="102907" y="236357"/>
                    </a:cubicBezTo>
                    <a:cubicBezTo>
                      <a:pt x="89382" y="241851"/>
                      <a:pt x="76880" y="249576"/>
                      <a:pt x="65912" y="259206"/>
                    </a:cubicBezTo>
                    <a:cubicBezTo>
                      <a:pt x="54846" y="268974"/>
                      <a:pt x="49863" y="283923"/>
                      <a:pt x="52855" y="298377"/>
                    </a:cubicBezTo>
                    <a:cubicBezTo>
                      <a:pt x="58295" y="319050"/>
                      <a:pt x="85497" y="327755"/>
                      <a:pt x="106171" y="322314"/>
                    </a:cubicBezTo>
                    <a:cubicBezTo>
                      <a:pt x="126844" y="316874"/>
                      <a:pt x="143166" y="300553"/>
                      <a:pt x="158399" y="284232"/>
                    </a:cubicBezTo>
                    <a:cubicBezTo>
                      <a:pt x="156059" y="303984"/>
                      <a:pt x="170172" y="321897"/>
                      <a:pt x="189920" y="324240"/>
                    </a:cubicBezTo>
                    <a:cubicBezTo>
                      <a:pt x="191378" y="324412"/>
                      <a:pt x="192836" y="324496"/>
                      <a:pt x="194305" y="324491"/>
                    </a:cubicBezTo>
                    <a:cubicBezTo>
                      <a:pt x="215207" y="322899"/>
                      <a:pt x="233759" y="310527"/>
                      <a:pt x="243268" y="291848"/>
                    </a:cubicBezTo>
                    <a:cubicBezTo>
                      <a:pt x="253246" y="273422"/>
                      <a:pt x="258828" y="252942"/>
                      <a:pt x="259590" y="232004"/>
                    </a:cubicBezTo>
                  </a:path>
                </a:pathLst>
              </a:custGeom>
              <a:solidFill>
                <a:srgbClr val="263238"/>
              </a:solidFill>
              <a:ln w="9453" cap="flat">
                <a:noFill/>
                <a:prstDash val="solid"/>
                <a:miter/>
              </a:ln>
            </p:spPr>
            <p:txBody>
              <a:bodyPr rtlCol="0" anchor="ctr"/>
              <a:lstStyle/>
              <a:p>
                <a:endParaRPr lang="es-419" dirty="0"/>
              </a:p>
            </p:txBody>
          </p:sp>
          <p:sp>
            <p:nvSpPr>
              <p:cNvPr id="161" name="Forma libre: forma 160">
                <a:extLst>
                  <a:ext uri="{FF2B5EF4-FFF2-40B4-BE49-F238E27FC236}">
                    <a16:creationId xmlns:a16="http://schemas.microsoft.com/office/drawing/2014/main" id="{2FDBB89F-D8B5-413C-B584-7615CCC41AD6}"/>
                  </a:ext>
                </a:extLst>
              </p:cNvPr>
              <p:cNvSpPr/>
              <p:nvPr/>
            </p:nvSpPr>
            <p:spPr>
              <a:xfrm>
                <a:off x="9088616" y="2337740"/>
                <a:ext cx="82785" cy="239158"/>
              </a:xfrm>
              <a:custGeom>
                <a:avLst/>
                <a:gdLst>
                  <a:gd name="connsiteX0" fmla="*/ 610 w 82785"/>
                  <a:gd name="connsiteY0" fmla="*/ 239121 h 239158"/>
                  <a:gd name="connsiteX1" fmla="*/ 610 w 82785"/>
                  <a:gd name="connsiteY1" fmla="*/ 229329 h 239158"/>
                  <a:gd name="connsiteX2" fmla="*/ 2786 w 82785"/>
                  <a:gd name="connsiteY2" fmla="*/ 202127 h 239158"/>
                  <a:gd name="connsiteX3" fmla="*/ 61542 w 82785"/>
                  <a:gd name="connsiteY3" fmla="*/ 30429 h 239158"/>
                  <a:gd name="connsiteX4" fmla="*/ 76775 w 82785"/>
                  <a:gd name="connsiteY4" fmla="*/ 7579 h 239158"/>
                  <a:gd name="connsiteX5" fmla="*/ 83304 w 82785"/>
                  <a:gd name="connsiteY5" fmla="*/ -38 h 239158"/>
                  <a:gd name="connsiteX6" fmla="*/ 64806 w 82785"/>
                  <a:gd name="connsiteY6" fmla="*/ 32605 h 239158"/>
                  <a:gd name="connsiteX7" fmla="*/ 27812 w 82785"/>
                  <a:gd name="connsiteY7" fmla="*/ 115298 h 239158"/>
                  <a:gd name="connsiteX8" fmla="*/ 6050 w 82785"/>
                  <a:gd name="connsiteY8" fmla="*/ 203433 h 239158"/>
                  <a:gd name="connsiteX9" fmla="*/ 610 w 82785"/>
                  <a:gd name="connsiteY9" fmla="*/ 239121 h 23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785" h="239158">
                    <a:moveTo>
                      <a:pt x="610" y="239121"/>
                    </a:moveTo>
                    <a:lnTo>
                      <a:pt x="610" y="229329"/>
                    </a:lnTo>
                    <a:cubicBezTo>
                      <a:pt x="795" y="220226"/>
                      <a:pt x="1524" y="211143"/>
                      <a:pt x="2786" y="202127"/>
                    </a:cubicBezTo>
                    <a:cubicBezTo>
                      <a:pt x="9630" y="141298"/>
                      <a:pt x="29683" y="82699"/>
                      <a:pt x="61542" y="30429"/>
                    </a:cubicBezTo>
                    <a:cubicBezTo>
                      <a:pt x="68071" y="20636"/>
                      <a:pt x="72423" y="13019"/>
                      <a:pt x="76775" y="7579"/>
                    </a:cubicBezTo>
                    <a:cubicBezTo>
                      <a:pt x="78679" y="4816"/>
                      <a:pt x="80867" y="2263"/>
                      <a:pt x="83304" y="-38"/>
                    </a:cubicBezTo>
                    <a:cubicBezTo>
                      <a:pt x="84392" y="-38"/>
                      <a:pt x="75687" y="13019"/>
                      <a:pt x="64806" y="32605"/>
                    </a:cubicBezTo>
                    <a:cubicBezTo>
                      <a:pt x="50281" y="59132"/>
                      <a:pt x="37909" y="86785"/>
                      <a:pt x="27812" y="115298"/>
                    </a:cubicBezTo>
                    <a:cubicBezTo>
                      <a:pt x="17758" y="143914"/>
                      <a:pt x="10468" y="173427"/>
                      <a:pt x="6050" y="203433"/>
                    </a:cubicBezTo>
                    <a:cubicBezTo>
                      <a:pt x="2786" y="223888"/>
                      <a:pt x="1698" y="239121"/>
                      <a:pt x="610" y="239121"/>
                    </a:cubicBezTo>
                    <a:close/>
                  </a:path>
                </a:pathLst>
              </a:custGeom>
              <a:solidFill>
                <a:srgbClr val="569598"/>
              </a:solidFill>
              <a:ln w="9453" cap="flat">
                <a:noFill/>
                <a:prstDash val="solid"/>
                <a:miter/>
              </a:ln>
            </p:spPr>
            <p:txBody>
              <a:bodyPr rtlCol="0" anchor="ctr"/>
              <a:lstStyle/>
              <a:p>
                <a:endParaRPr lang="es-419" dirty="0"/>
              </a:p>
            </p:txBody>
          </p:sp>
          <p:sp>
            <p:nvSpPr>
              <p:cNvPr id="162" name="Forma libre: forma 161">
                <a:extLst>
                  <a:ext uri="{FF2B5EF4-FFF2-40B4-BE49-F238E27FC236}">
                    <a16:creationId xmlns:a16="http://schemas.microsoft.com/office/drawing/2014/main" id="{25E91266-3FE2-444B-8A5D-E5846E1C050A}"/>
                  </a:ext>
                </a:extLst>
              </p:cNvPr>
              <p:cNvSpPr/>
              <p:nvPr/>
            </p:nvSpPr>
            <p:spPr>
              <a:xfrm>
                <a:off x="9126699" y="2203689"/>
                <a:ext cx="346008" cy="235400"/>
              </a:xfrm>
              <a:custGeom>
                <a:avLst/>
                <a:gdLst>
                  <a:gd name="connsiteX0" fmla="*/ 610 w 346008"/>
                  <a:gd name="connsiteY0" fmla="*/ 230634 h 235400"/>
                  <a:gd name="connsiteX1" fmla="*/ 18019 w 346008"/>
                  <a:gd name="connsiteY1" fmla="*/ 231722 h 235400"/>
                  <a:gd name="connsiteX2" fmla="*/ 66983 w 346008"/>
                  <a:gd name="connsiteY2" fmla="*/ 231722 h 235400"/>
                  <a:gd name="connsiteX3" fmla="*/ 322681 w 346008"/>
                  <a:gd name="connsiteY3" fmla="*/ 61983 h 235400"/>
                  <a:gd name="connsiteX4" fmla="*/ 341178 w 346008"/>
                  <a:gd name="connsiteY4" fmla="*/ 17372 h 235400"/>
                  <a:gd name="connsiteX5" fmla="*/ 346618 w 346008"/>
                  <a:gd name="connsiteY5" fmla="*/ -38 h 235400"/>
                  <a:gd name="connsiteX6" fmla="*/ 345531 w 346008"/>
                  <a:gd name="connsiteY6" fmla="*/ 4315 h 235400"/>
                  <a:gd name="connsiteX7" fmla="*/ 342266 w 346008"/>
                  <a:gd name="connsiteY7" fmla="*/ 17372 h 235400"/>
                  <a:gd name="connsiteX8" fmla="*/ 324857 w 346008"/>
                  <a:gd name="connsiteY8" fmla="*/ 63071 h 235400"/>
                  <a:gd name="connsiteX9" fmla="*/ 65895 w 346008"/>
                  <a:gd name="connsiteY9" fmla="*/ 234987 h 235400"/>
                  <a:gd name="connsiteX10" fmla="*/ 16931 w 346008"/>
                  <a:gd name="connsiteY10" fmla="*/ 232811 h 235400"/>
                  <a:gd name="connsiteX11" fmla="*/ 3874 w 346008"/>
                  <a:gd name="connsiteY11" fmla="*/ 230634 h 235400"/>
                  <a:gd name="connsiteX12" fmla="*/ 610 w 346008"/>
                  <a:gd name="connsiteY12" fmla="*/ 230634 h 23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6008" h="235400">
                    <a:moveTo>
                      <a:pt x="610" y="230634"/>
                    </a:moveTo>
                    <a:cubicBezTo>
                      <a:pt x="6431" y="230419"/>
                      <a:pt x="12263" y="230783"/>
                      <a:pt x="18019" y="231722"/>
                    </a:cubicBezTo>
                    <a:cubicBezTo>
                      <a:pt x="34318" y="232811"/>
                      <a:pt x="50683" y="232811"/>
                      <a:pt x="66983" y="231722"/>
                    </a:cubicBezTo>
                    <a:cubicBezTo>
                      <a:pt x="176574" y="225340"/>
                      <a:pt x="274250" y="160496"/>
                      <a:pt x="322681" y="61983"/>
                    </a:cubicBezTo>
                    <a:cubicBezTo>
                      <a:pt x="330417" y="47812"/>
                      <a:pt x="336619" y="32857"/>
                      <a:pt x="341178" y="17372"/>
                    </a:cubicBezTo>
                    <a:cubicBezTo>
                      <a:pt x="342495" y="11424"/>
                      <a:pt x="344312" y="5600"/>
                      <a:pt x="346618" y="-38"/>
                    </a:cubicBezTo>
                    <a:cubicBezTo>
                      <a:pt x="346564" y="1473"/>
                      <a:pt x="346194" y="2956"/>
                      <a:pt x="345531" y="4315"/>
                    </a:cubicBezTo>
                    <a:cubicBezTo>
                      <a:pt x="344442" y="6491"/>
                      <a:pt x="344442" y="11931"/>
                      <a:pt x="342266" y="17372"/>
                    </a:cubicBezTo>
                    <a:cubicBezTo>
                      <a:pt x="338273" y="33234"/>
                      <a:pt x="332430" y="48571"/>
                      <a:pt x="324857" y="63071"/>
                    </a:cubicBezTo>
                    <a:cubicBezTo>
                      <a:pt x="277449" y="164266"/>
                      <a:pt x="177564" y="230578"/>
                      <a:pt x="65895" y="234987"/>
                    </a:cubicBezTo>
                    <a:cubicBezTo>
                      <a:pt x="49541" y="235892"/>
                      <a:pt x="33143" y="235163"/>
                      <a:pt x="16931" y="232811"/>
                    </a:cubicBezTo>
                    <a:cubicBezTo>
                      <a:pt x="12644" y="231727"/>
                      <a:pt x="8281" y="230999"/>
                      <a:pt x="3874" y="230634"/>
                    </a:cubicBezTo>
                    <a:cubicBezTo>
                      <a:pt x="3874" y="231722"/>
                      <a:pt x="2786" y="231722"/>
                      <a:pt x="610" y="230634"/>
                    </a:cubicBezTo>
                    <a:close/>
                  </a:path>
                </a:pathLst>
              </a:custGeom>
              <a:solidFill>
                <a:srgbClr val="455A64"/>
              </a:solidFill>
              <a:ln w="9453" cap="flat">
                <a:noFill/>
                <a:prstDash val="solid"/>
                <a:miter/>
              </a:ln>
            </p:spPr>
            <p:txBody>
              <a:bodyPr rtlCol="0" anchor="ctr"/>
              <a:lstStyle/>
              <a:p>
                <a:endParaRPr lang="es-419" dirty="0"/>
              </a:p>
            </p:txBody>
          </p:sp>
          <p:sp>
            <p:nvSpPr>
              <p:cNvPr id="163" name="Forma libre: forma 162">
                <a:extLst>
                  <a:ext uri="{FF2B5EF4-FFF2-40B4-BE49-F238E27FC236}">
                    <a16:creationId xmlns:a16="http://schemas.microsoft.com/office/drawing/2014/main" id="{971D08A0-FA96-4DDB-BD12-0300AF0DDB78}"/>
                  </a:ext>
                </a:extLst>
              </p:cNvPr>
              <p:cNvSpPr/>
              <p:nvPr/>
            </p:nvSpPr>
            <p:spPr>
              <a:xfrm>
                <a:off x="9101673" y="2444275"/>
                <a:ext cx="338391" cy="71227"/>
              </a:xfrm>
              <a:custGeom>
                <a:avLst/>
                <a:gdLst>
                  <a:gd name="connsiteX0" fmla="*/ 339002 w 338391"/>
                  <a:gd name="connsiteY0" fmla="*/ 59 h 71227"/>
                  <a:gd name="connsiteX1" fmla="*/ 328121 w 338391"/>
                  <a:gd name="connsiteY1" fmla="*/ 8763 h 71227"/>
                  <a:gd name="connsiteX2" fmla="*/ 313976 w 338391"/>
                  <a:gd name="connsiteY2" fmla="*/ 17468 h 71227"/>
                  <a:gd name="connsiteX3" fmla="*/ 295479 w 338391"/>
                  <a:gd name="connsiteY3" fmla="*/ 28349 h 71227"/>
                  <a:gd name="connsiteX4" fmla="*/ 243251 w 338391"/>
                  <a:gd name="connsiteY4" fmla="*/ 51198 h 71227"/>
                  <a:gd name="connsiteX5" fmla="*/ 175790 w 338391"/>
                  <a:gd name="connsiteY5" fmla="*/ 67519 h 71227"/>
                  <a:gd name="connsiteX6" fmla="*/ 106153 w 338391"/>
                  <a:gd name="connsiteY6" fmla="*/ 70784 h 71227"/>
                  <a:gd name="connsiteX7" fmla="*/ 49573 w 338391"/>
                  <a:gd name="connsiteY7" fmla="*/ 63167 h 71227"/>
                  <a:gd name="connsiteX8" fmla="*/ 28900 w 338391"/>
                  <a:gd name="connsiteY8" fmla="*/ 57727 h 71227"/>
                  <a:gd name="connsiteX9" fmla="*/ 13667 w 338391"/>
                  <a:gd name="connsiteY9" fmla="*/ 52286 h 71227"/>
                  <a:gd name="connsiteX10" fmla="*/ 610 w 338391"/>
                  <a:gd name="connsiteY10" fmla="*/ 46846 h 71227"/>
                  <a:gd name="connsiteX11" fmla="*/ 51749 w 338391"/>
                  <a:gd name="connsiteY11" fmla="*/ 58815 h 71227"/>
                  <a:gd name="connsiteX12" fmla="*/ 107241 w 338391"/>
                  <a:gd name="connsiteY12" fmla="*/ 65343 h 71227"/>
                  <a:gd name="connsiteX13" fmla="*/ 243251 w 338391"/>
                  <a:gd name="connsiteY13" fmla="*/ 45758 h 71227"/>
                  <a:gd name="connsiteX14" fmla="*/ 295479 w 338391"/>
                  <a:gd name="connsiteY14" fmla="*/ 23996 h 71227"/>
                  <a:gd name="connsiteX15" fmla="*/ 339002 w 338391"/>
                  <a:gd name="connsiteY15" fmla="*/ 59 h 7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8391" h="71227">
                    <a:moveTo>
                      <a:pt x="339002" y="59"/>
                    </a:moveTo>
                    <a:cubicBezTo>
                      <a:pt x="335879" y="3537"/>
                      <a:pt x="332201" y="6478"/>
                      <a:pt x="328121" y="8763"/>
                    </a:cubicBezTo>
                    <a:cubicBezTo>
                      <a:pt x="323823" y="12289"/>
                      <a:pt x="319057" y="15218"/>
                      <a:pt x="313976" y="17468"/>
                    </a:cubicBezTo>
                    <a:cubicBezTo>
                      <a:pt x="308536" y="20732"/>
                      <a:pt x="302007" y="25084"/>
                      <a:pt x="295479" y="28349"/>
                    </a:cubicBezTo>
                    <a:cubicBezTo>
                      <a:pt x="278668" y="37268"/>
                      <a:pt x="261215" y="44906"/>
                      <a:pt x="243251" y="51198"/>
                    </a:cubicBezTo>
                    <a:cubicBezTo>
                      <a:pt x="221348" y="58804"/>
                      <a:pt x="198749" y="64270"/>
                      <a:pt x="175790" y="67519"/>
                    </a:cubicBezTo>
                    <a:cubicBezTo>
                      <a:pt x="152734" y="70776"/>
                      <a:pt x="129416" y="71869"/>
                      <a:pt x="106153" y="70784"/>
                    </a:cubicBezTo>
                    <a:cubicBezTo>
                      <a:pt x="87112" y="69852"/>
                      <a:pt x="68179" y="67304"/>
                      <a:pt x="49573" y="63167"/>
                    </a:cubicBezTo>
                    <a:cubicBezTo>
                      <a:pt x="42501" y="62139"/>
                      <a:pt x="35559" y="60314"/>
                      <a:pt x="28900" y="57727"/>
                    </a:cubicBezTo>
                    <a:cubicBezTo>
                      <a:pt x="23612" y="56577"/>
                      <a:pt x="18487" y="54748"/>
                      <a:pt x="13667" y="52286"/>
                    </a:cubicBezTo>
                    <a:cubicBezTo>
                      <a:pt x="9129" y="50941"/>
                      <a:pt x="4755" y="49118"/>
                      <a:pt x="610" y="46846"/>
                    </a:cubicBezTo>
                    <a:cubicBezTo>
                      <a:pt x="610" y="45758"/>
                      <a:pt x="20195" y="53374"/>
                      <a:pt x="51749" y="58815"/>
                    </a:cubicBezTo>
                    <a:cubicBezTo>
                      <a:pt x="70105" y="62063"/>
                      <a:pt x="88635" y="64242"/>
                      <a:pt x="107241" y="65343"/>
                    </a:cubicBezTo>
                    <a:cubicBezTo>
                      <a:pt x="153409" y="67555"/>
                      <a:pt x="199575" y="60907"/>
                      <a:pt x="243251" y="45758"/>
                    </a:cubicBezTo>
                    <a:cubicBezTo>
                      <a:pt x="261215" y="39906"/>
                      <a:pt x="278679" y="32629"/>
                      <a:pt x="295479" y="23996"/>
                    </a:cubicBezTo>
                    <a:cubicBezTo>
                      <a:pt x="322681" y="10939"/>
                      <a:pt x="339002" y="-1247"/>
                      <a:pt x="339002" y="59"/>
                    </a:cubicBezTo>
                    <a:close/>
                  </a:path>
                </a:pathLst>
              </a:custGeom>
              <a:solidFill>
                <a:srgbClr val="455A64"/>
              </a:solidFill>
              <a:ln w="9453" cap="flat">
                <a:noFill/>
                <a:prstDash val="solid"/>
                <a:miter/>
              </a:ln>
            </p:spPr>
            <p:txBody>
              <a:bodyPr rtlCol="0" anchor="ctr"/>
              <a:lstStyle/>
              <a:p>
                <a:endParaRPr lang="es-419" dirty="0"/>
              </a:p>
            </p:txBody>
          </p:sp>
          <p:sp>
            <p:nvSpPr>
              <p:cNvPr id="164" name="Forma libre: forma 163">
                <a:extLst>
                  <a:ext uri="{FF2B5EF4-FFF2-40B4-BE49-F238E27FC236}">
                    <a16:creationId xmlns:a16="http://schemas.microsoft.com/office/drawing/2014/main" id="{F32E48E0-AE83-422F-997A-B0E7256300B2}"/>
                  </a:ext>
                </a:extLst>
              </p:cNvPr>
              <p:cNvSpPr/>
              <p:nvPr/>
            </p:nvSpPr>
            <p:spPr>
              <a:xfrm>
                <a:off x="9518117" y="2210218"/>
                <a:ext cx="391997" cy="367769"/>
              </a:xfrm>
              <a:custGeom>
                <a:avLst/>
                <a:gdLst>
                  <a:gd name="connsiteX0" fmla="*/ 391519 w 391997"/>
                  <a:gd name="connsiteY0" fmla="*/ 367732 h 367769"/>
                  <a:gd name="connsiteX1" fmla="*/ 389343 w 391997"/>
                  <a:gd name="connsiteY1" fmla="*/ 344882 h 367769"/>
                  <a:gd name="connsiteX2" fmla="*/ 378462 w 391997"/>
                  <a:gd name="connsiteY2" fmla="*/ 285038 h 367769"/>
                  <a:gd name="connsiteX3" fmla="*/ 337115 w 391997"/>
                  <a:gd name="connsiteY3" fmla="*/ 205609 h 367769"/>
                  <a:gd name="connsiteX4" fmla="*/ 250069 w 391997"/>
                  <a:gd name="connsiteY4" fmla="*/ 138148 h 367769"/>
                  <a:gd name="connsiteX5" fmla="*/ 147790 w 391997"/>
                  <a:gd name="connsiteY5" fmla="*/ 93537 h 367769"/>
                  <a:gd name="connsiteX6" fmla="*/ 65096 w 391997"/>
                  <a:gd name="connsiteY6" fmla="*/ 54366 h 367769"/>
                  <a:gd name="connsiteX7" fmla="*/ 35718 w 391997"/>
                  <a:gd name="connsiteY7" fmla="*/ 34781 h 367769"/>
                  <a:gd name="connsiteX8" fmla="*/ 15044 w 391997"/>
                  <a:gd name="connsiteY8" fmla="*/ 17372 h 367769"/>
                  <a:gd name="connsiteX9" fmla="*/ 4163 w 391997"/>
                  <a:gd name="connsiteY9" fmla="*/ 4315 h 367769"/>
                  <a:gd name="connsiteX10" fmla="*/ 899 w 391997"/>
                  <a:gd name="connsiteY10" fmla="*/ -38 h 367769"/>
                  <a:gd name="connsiteX11" fmla="*/ 5252 w 391997"/>
                  <a:gd name="connsiteY11" fmla="*/ 4315 h 367769"/>
                  <a:gd name="connsiteX12" fmla="*/ 17220 w 391997"/>
                  <a:gd name="connsiteY12" fmla="*/ 16501 h 367769"/>
                  <a:gd name="connsiteX13" fmla="*/ 37894 w 391997"/>
                  <a:gd name="connsiteY13" fmla="*/ 32822 h 367769"/>
                  <a:gd name="connsiteX14" fmla="*/ 67272 w 391997"/>
                  <a:gd name="connsiteY14" fmla="*/ 51320 h 367769"/>
                  <a:gd name="connsiteX15" fmla="*/ 149966 w 391997"/>
                  <a:gd name="connsiteY15" fmla="*/ 89402 h 367769"/>
                  <a:gd name="connsiteX16" fmla="*/ 253333 w 391997"/>
                  <a:gd name="connsiteY16" fmla="*/ 132925 h 367769"/>
                  <a:gd name="connsiteX17" fmla="*/ 341467 w 391997"/>
                  <a:gd name="connsiteY17" fmla="*/ 202562 h 367769"/>
                  <a:gd name="connsiteX18" fmla="*/ 382815 w 391997"/>
                  <a:gd name="connsiteY18" fmla="*/ 285256 h 367769"/>
                  <a:gd name="connsiteX19" fmla="*/ 392607 w 391997"/>
                  <a:gd name="connsiteY19" fmla="*/ 346188 h 367769"/>
                  <a:gd name="connsiteX20" fmla="*/ 392607 w 391997"/>
                  <a:gd name="connsiteY20" fmla="*/ 362509 h 367769"/>
                  <a:gd name="connsiteX21" fmla="*/ 391519 w 391997"/>
                  <a:gd name="connsiteY21" fmla="*/ 367732 h 36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997" h="367769">
                    <a:moveTo>
                      <a:pt x="391519" y="367732"/>
                    </a:moveTo>
                    <a:cubicBezTo>
                      <a:pt x="391280" y="360077"/>
                      <a:pt x="390551" y="352445"/>
                      <a:pt x="389343" y="344882"/>
                    </a:cubicBezTo>
                    <a:cubicBezTo>
                      <a:pt x="387929" y="324594"/>
                      <a:pt x="384283" y="304524"/>
                      <a:pt x="378462" y="285038"/>
                    </a:cubicBezTo>
                    <a:cubicBezTo>
                      <a:pt x="370008" y="256114"/>
                      <a:pt x="355961" y="229128"/>
                      <a:pt x="337115" y="205609"/>
                    </a:cubicBezTo>
                    <a:cubicBezTo>
                      <a:pt x="313156" y="177261"/>
                      <a:pt x="283495" y="154275"/>
                      <a:pt x="250069" y="138148"/>
                    </a:cubicBezTo>
                    <a:cubicBezTo>
                      <a:pt x="215251" y="119651"/>
                      <a:pt x="179344" y="106594"/>
                      <a:pt x="147790" y="93537"/>
                    </a:cubicBezTo>
                    <a:cubicBezTo>
                      <a:pt x="119228" y="82699"/>
                      <a:pt x="91580" y="69600"/>
                      <a:pt x="65096" y="54366"/>
                    </a:cubicBezTo>
                    <a:lnTo>
                      <a:pt x="35718" y="34781"/>
                    </a:lnTo>
                    <a:cubicBezTo>
                      <a:pt x="28101" y="28252"/>
                      <a:pt x="20485" y="21724"/>
                      <a:pt x="15044" y="17372"/>
                    </a:cubicBezTo>
                    <a:lnTo>
                      <a:pt x="4163" y="4315"/>
                    </a:lnTo>
                    <a:cubicBezTo>
                      <a:pt x="1987" y="1050"/>
                      <a:pt x="-189" y="-38"/>
                      <a:pt x="899" y="-38"/>
                    </a:cubicBezTo>
                    <a:cubicBezTo>
                      <a:pt x="1987" y="-38"/>
                      <a:pt x="4163" y="2139"/>
                      <a:pt x="5252" y="4315"/>
                    </a:cubicBezTo>
                    <a:lnTo>
                      <a:pt x="17220" y="16501"/>
                    </a:lnTo>
                    <a:cubicBezTo>
                      <a:pt x="23738" y="22398"/>
                      <a:pt x="30647" y="27851"/>
                      <a:pt x="37894" y="32822"/>
                    </a:cubicBezTo>
                    <a:cubicBezTo>
                      <a:pt x="47208" y="39717"/>
                      <a:pt x="57033" y="45901"/>
                      <a:pt x="67272" y="51320"/>
                    </a:cubicBezTo>
                    <a:cubicBezTo>
                      <a:pt x="93995" y="65760"/>
                      <a:pt x="121622" y="78481"/>
                      <a:pt x="149966" y="89402"/>
                    </a:cubicBezTo>
                    <a:cubicBezTo>
                      <a:pt x="181520" y="102459"/>
                      <a:pt x="217427" y="115516"/>
                      <a:pt x="253333" y="132925"/>
                    </a:cubicBezTo>
                    <a:cubicBezTo>
                      <a:pt x="287194" y="149823"/>
                      <a:pt x="317193" y="173530"/>
                      <a:pt x="341467" y="202562"/>
                    </a:cubicBezTo>
                    <a:cubicBezTo>
                      <a:pt x="360139" y="227396"/>
                      <a:pt x="374153" y="255415"/>
                      <a:pt x="382815" y="285256"/>
                    </a:cubicBezTo>
                    <a:cubicBezTo>
                      <a:pt x="388276" y="305152"/>
                      <a:pt x="391563" y="325582"/>
                      <a:pt x="392607" y="346188"/>
                    </a:cubicBezTo>
                    <a:lnTo>
                      <a:pt x="392607" y="362509"/>
                    </a:lnTo>
                    <a:cubicBezTo>
                      <a:pt x="391671" y="364079"/>
                      <a:pt x="391291" y="365918"/>
                      <a:pt x="391519" y="367732"/>
                    </a:cubicBezTo>
                    <a:close/>
                  </a:path>
                </a:pathLst>
              </a:custGeom>
              <a:solidFill>
                <a:srgbClr val="455A64"/>
              </a:solidFill>
              <a:ln w="9453" cap="flat">
                <a:noFill/>
                <a:prstDash val="solid"/>
                <a:miter/>
              </a:ln>
            </p:spPr>
            <p:txBody>
              <a:bodyPr rtlCol="0" anchor="ctr"/>
              <a:lstStyle/>
              <a:p>
                <a:endParaRPr lang="es-419" dirty="0"/>
              </a:p>
            </p:txBody>
          </p:sp>
          <p:sp>
            <p:nvSpPr>
              <p:cNvPr id="165" name="Forma libre: forma 164">
                <a:extLst>
                  <a:ext uri="{FF2B5EF4-FFF2-40B4-BE49-F238E27FC236}">
                    <a16:creationId xmlns:a16="http://schemas.microsoft.com/office/drawing/2014/main" id="{74E5B941-318E-43F8-A23D-C14A1A17FE16}"/>
                  </a:ext>
                </a:extLst>
              </p:cNvPr>
              <p:cNvSpPr/>
              <p:nvPr/>
            </p:nvSpPr>
            <p:spPr>
              <a:xfrm>
                <a:off x="9418303" y="4618128"/>
                <a:ext cx="656110" cy="612586"/>
              </a:xfrm>
              <a:custGeom>
                <a:avLst/>
                <a:gdLst>
                  <a:gd name="connsiteX0" fmla="*/ 573417 w 656110"/>
                  <a:gd name="connsiteY0" fmla="*/ 110984 h 612586"/>
                  <a:gd name="connsiteX1" fmla="*/ 656110 w 656110"/>
                  <a:gd name="connsiteY1" fmla="*/ 250257 h 612586"/>
                  <a:gd name="connsiteX2" fmla="*/ 0 w 656110"/>
                  <a:gd name="connsiteY2" fmla="*/ 612586 h 612586"/>
                  <a:gd name="connsiteX3" fmla="*/ 23938 w 656110"/>
                  <a:gd name="connsiteY3" fmla="*/ 110984 h 612586"/>
                  <a:gd name="connsiteX4" fmla="*/ 150155 w 656110"/>
                  <a:gd name="connsiteY4" fmla="*/ 0 h 612586"/>
                  <a:gd name="connsiteX5" fmla="*/ 573417 w 656110"/>
                  <a:gd name="connsiteY5" fmla="*/ 110984 h 61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110" h="612586">
                    <a:moveTo>
                      <a:pt x="573417" y="110984"/>
                    </a:moveTo>
                    <a:lnTo>
                      <a:pt x="656110" y="250257"/>
                    </a:lnTo>
                    <a:lnTo>
                      <a:pt x="0" y="612586"/>
                    </a:lnTo>
                    <a:lnTo>
                      <a:pt x="23938" y="110984"/>
                    </a:lnTo>
                    <a:lnTo>
                      <a:pt x="150155" y="0"/>
                    </a:lnTo>
                    <a:lnTo>
                      <a:pt x="573417" y="110984"/>
                    </a:lnTo>
                    <a:close/>
                  </a:path>
                </a:pathLst>
              </a:custGeom>
              <a:solidFill>
                <a:srgbClr val="263238"/>
              </a:solidFill>
              <a:ln w="9453" cap="flat">
                <a:noFill/>
                <a:prstDash val="solid"/>
                <a:miter/>
              </a:ln>
            </p:spPr>
            <p:txBody>
              <a:bodyPr rtlCol="0" anchor="ctr"/>
              <a:lstStyle/>
              <a:p>
                <a:endParaRPr lang="es-419" dirty="0"/>
              </a:p>
            </p:txBody>
          </p:sp>
          <p:sp>
            <p:nvSpPr>
              <p:cNvPr id="166" name="Forma libre: forma 165">
                <a:extLst>
                  <a:ext uri="{FF2B5EF4-FFF2-40B4-BE49-F238E27FC236}">
                    <a16:creationId xmlns:a16="http://schemas.microsoft.com/office/drawing/2014/main" id="{DA2E84EF-2044-4F2A-8E72-EF35F74CD70D}"/>
                  </a:ext>
                </a:extLst>
              </p:cNvPr>
              <p:cNvSpPr/>
              <p:nvPr/>
            </p:nvSpPr>
            <p:spPr>
              <a:xfrm>
                <a:off x="8589189" y="3317878"/>
                <a:ext cx="440671" cy="710513"/>
              </a:xfrm>
              <a:custGeom>
                <a:avLst/>
                <a:gdLst>
                  <a:gd name="connsiteX0" fmla="*/ 610 w 440671"/>
                  <a:gd name="connsiteY0" fmla="*/ 697419 h 710513"/>
                  <a:gd name="connsiteX1" fmla="*/ 122474 w 440671"/>
                  <a:gd name="connsiteY1" fmla="*/ 89185 h 710513"/>
                  <a:gd name="connsiteX2" fmla="*/ 229106 w 440671"/>
                  <a:gd name="connsiteY2" fmla="*/ -38 h 710513"/>
                  <a:gd name="connsiteX3" fmla="*/ 441281 w 440671"/>
                  <a:gd name="connsiteY3" fmla="*/ 513534 h 710513"/>
                  <a:gd name="connsiteX4" fmla="*/ 411903 w 440671"/>
                  <a:gd name="connsiteY4" fmla="*/ 710476 h 710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671" h="710513">
                    <a:moveTo>
                      <a:pt x="610" y="697419"/>
                    </a:moveTo>
                    <a:cubicBezTo>
                      <a:pt x="610" y="697419"/>
                      <a:pt x="100713" y="119651"/>
                      <a:pt x="122474" y="89185"/>
                    </a:cubicBezTo>
                    <a:cubicBezTo>
                      <a:pt x="144236" y="58718"/>
                      <a:pt x="229106" y="-38"/>
                      <a:pt x="229106" y="-38"/>
                    </a:cubicBezTo>
                    <a:lnTo>
                      <a:pt x="441281" y="513534"/>
                    </a:lnTo>
                    <a:lnTo>
                      <a:pt x="411903" y="710476"/>
                    </a:lnTo>
                    <a:close/>
                  </a:path>
                </a:pathLst>
              </a:custGeom>
              <a:solidFill>
                <a:srgbClr val="455A64"/>
              </a:solidFill>
              <a:ln w="9453" cap="flat">
                <a:noFill/>
                <a:prstDash val="solid"/>
                <a:miter/>
              </a:ln>
            </p:spPr>
            <p:txBody>
              <a:bodyPr rtlCol="0" anchor="ctr"/>
              <a:lstStyle/>
              <a:p>
                <a:endParaRPr lang="es-419" dirty="0"/>
              </a:p>
            </p:txBody>
          </p:sp>
          <p:sp>
            <p:nvSpPr>
              <p:cNvPr id="167" name="Forma libre: forma 166">
                <a:extLst>
                  <a:ext uri="{FF2B5EF4-FFF2-40B4-BE49-F238E27FC236}">
                    <a16:creationId xmlns:a16="http://schemas.microsoft.com/office/drawing/2014/main" id="{FF38216F-49DB-465E-8562-92A231CBE9AB}"/>
                  </a:ext>
                </a:extLst>
              </p:cNvPr>
              <p:cNvSpPr/>
              <p:nvPr/>
            </p:nvSpPr>
            <p:spPr>
              <a:xfrm>
                <a:off x="8817685" y="3160325"/>
                <a:ext cx="1206677" cy="1623408"/>
              </a:xfrm>
              <a:custGeom>
                <a:avLst/>
                <a:gdLst>
                  <a:gd name="connsiteX0" fmla="*/ 380349 w 1206677"/>
                  <a:gd name="connsiteY0" fmla="*/ 18242 h 1623408"/>
                  <a:gd name="connsiteX1" fmla="*/ 610 w 1206677"/>
                  <a:gd name="connsiteY1" fmla="*/ 157516 h 1623408"/>
                  <a:gd name="connsiteX2" fmla="*/ 174702 w 1206677"/>
                  <a:gd name="connsiteY2" fmla="*/ 865853 h 1623408"/>
                  <a:gd name="connsiteX3" fmla="*/ 230194 w 1206677"/>
                  <a:gd name="connsiteY3" fmla="*/ 1507817 h 1623408"/>
                  <a:gd name="connsiteX4" fmla="*/ 818844 w 1206677"/>
                  <a:gd name="connsiteY4" fmla="*/ 1549164 h 1623408"/>
                  <a:gd name="connsiteX5" fmla="*/ 1207288 w 1206677"/>
                  <a:gd name="connsiteY5" fmla="*/ 1623371 h 1623408"/>
                  <a:gd name="connsiteX6" fmla="*/ 1173557 w 1206677"/>
                  <a:gd name="connsiteY6" fmla="*/ 1549382 h 1623408"/>
                  <a:gd name="connsiteX7" fmla="*/ 1180086 w 1206677"/>
                  <a:gd name="connsiteY7" fmla="*/ 1521092 h 1623408"/>
                  <a:gd name="connsiteX8" fmla="*/ 1048428 w 1206677"/>
                  <a:gd name="connsiteY8" fmla="*/ 1264306 h 1623408"/>
                  <a:gd name="connsiteX9" fmla="*/ 1118065 w 1206677"/>
                  <a:gd name="connsiteY9" fmla="*/ 1077157 h 1623408"/>
                  <a:gd name="connsiteX10" fmla="*/ 1133298 w 1206677"/>
                  <a:gd name="connsiteY10" fmla="*/ 831252 h 1623408"/>
                  <a:gd name="connsiteX11" fmla="*/ 1125682 w 1206677"/>
                  <a:gd name="connsiteY11" fmla="*/ 159909 h 1623408"/>
                  <a:gd name="connsiteX12" fmla="*/ 863455 w 1206677"/>
                  <a:gd name="connsiteY12" fmla="*/ 61983 h 1623408"/>
                  <a:gd name="connsiteX13" fmla="*/ 423872 w 1206677"/>
                  <a:gd name="connsiteY13" fmla="*/ -38 h 162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6677" h="1623408">
                    <a:moveTo>
                      <a:pt x="380349" y="18242"/>
                    </a:moveTo>
                    <a:cubicBezTo>
                      <a:pt x="362940" y="20418"/>
                      <a:pt x="84392" y="94407"/>
                      <a:pt x="610" y="157516"/>
                    </a:cubicBezTo>
                    <a:lnTo>
                      <a:pt x="174702" y="865853"/>
                    </a:lnTo>
                    <a:lnTo>
                      <a:pt x="230194" y="1507817"/>
                    </a:lnTo>
                    <a:lnTo>
                      <a:pt x="818844" y="1549164"/>
                    </a:lnTo>
                    <a:lnTo>
                      <a:pt x="1207288" y="1623371"/>
                    </a:lnTo>
                    <a:lnTo>
                      <a:pt x="1173557" y="1549382"/>
                    </a:lnTo>
                    <a:cubicBezTo>
                      <a:pt x="1173557" y="1549382"/>
                      <a:pt x="1188790" y="1576584"/>
                      <a:pt x="1180086" y="1521092"/>
                    </a:cubicBezTo>
                    <a:cubicBezTo>
                      <a:pt x="1171381" y="1465600"/>
                      <a:pt x="1041900" y="1304565"/>
                      <a:pt x="1048428" y="1264306"/>
                    </a:cubicBezTo>
                    <a:cubicBezTo>
                      <a:pt x="1054957" y="1224047"/>
                      <a:pt x="1103920" y="1157675"/>
                      <a:pt x="1118065" y="1077157"/>
                    </a:cubicBezTo>
                    <a:cubicBezTo>
                      <a:pt x="1128054" y="995562"/>
                      <a:pt x="1133135" y="913456"/>
                      <a:pt x="1133298" y="831252"/>
                    </a:cubicBezTo>
                    <a:cubicBezTo>
                      <a:pt x="1135474" y="558145"/>
                      <a:pt x="1125682" y="159909"/>
                      <a:pt x="1125682" y="159909"/>
                    </a:cubicBezTo>
                    <a:lnTo>
                      <a:pt x="863455" y="61983"/>
                    </a:lnTo>
                    <a:cubicBezTo>
                      <a:pt x="775321" y="172966"/>
                      <a:pt x="538120" y="150117"/>
                      <a:pt x="423872" y="-38"/>
                    </a:cubicBezTo>
                    <a:close/>
                  </a:path>
                </a:pathLst>
              </a:custGeom>
              <a:solidFill>
                <a:srgbClr val="455A64"/>
              </a:solidFill>
              <a:ln w="9453" cap="flat">
                <a:noFill/>
                <a:prstDash val="solid"/>
                <a:miter/>
              </a:ln>
            </p:spPr>
            <p:txBody>
              <a:bodyPr rtlCol="0" anchor="ctr"/>
              <a:lstStyle/>
              <a:p>
                <a:endParaRPr lang="es-419" dirty="0"/>
              </a:p>
            </p:txBody>
          </p:sp>
          <p:sp>
            <p:nvSpPr>
              <p:cNvPr id="168" name="Forma libre: forma 167">
                <a:extLst>
                  <a:ext uri="{FF2B5EF4-FFF2-40B4-BE49-F238E27FC236}">
                    <a16:creationId xmlns:a16="http://schemas.microsoft.com/office/drawing/2014/main" id="{B6ECFA00-D159-404C-A763-B30A46CD298D}"/>
                  </a:ext>
                </a:extLst>
              </p:cNvPr>
              <p:cNvSpPr/>
              <p:nvPr/>
            </p:nvSpPr>
            <p:spPr>
              <a:xfrm>
                <a:off x="9916939" y="3320054"/>
                <a:ext cx="330479" cy="698937"/>
              </a:xfrm>
              <a:custGeom>
                <a:avLst/>
                <a:gdLst>
                  <a:gd name="connsiteX0" fmla="*/ 22075 w 330479"/>
                  <a:gd name="connsiteY0" fmla="*/ -38 h 698937"/>
                  <a:gd name="connsiteX1" fmla="*/ 201608 w 330479"/>
                  <a:gd name="connsiteY1" fmla="*/ 180583 h 698937"/>
                  <a:gd name="connsiteX2" fmla="*/ 331089 w 330479"/>
                  <a:gd name="connsiteY2" fmla="*/ 696331 h 698937"/>
                  <a:gd name="connsiteX3" fmla="*/ 34044 w 330479"/>
                  <a:gd name="connsiteY3" fmla="*/ 672393 h 698937"/>
                  <a:gd name="connsiteX4" fmla="*/ 22075 w 330479"/>
                  <a:gd name="connsiteY4" fmla="*/ -38 h 69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79" h="698937">
                    <a:moveTo>
                      <a:pt x="22075" y="-38"/>
                    </a:moveTo>
                    <a:cubicBezTo>
                      <a:pt x="22075" y="-38"/>
                      <a:pt x="172230" y="71775"/>
                      <a:pt x="201608" y="180583"/>
                    </a:cubicBezTo>
                    <a:cubicBezTo>
                      <a:pt x="230986" y="289391"/>
                      <a:pt x="331089" y="696331"/>
                      <a:pt x="331089" y="696331"/>
                    </a:cubicBezTo>
                    <a:cubicBezTo>
                      <a:pt x="331089" y="696331"/>
                      <a:pt x="101505" y="710476"/>
                      <a:pt x="34044" y="672393"/>
                    </a:cubicBezTo>
                    <a:cubicBezTo>
                      <a:pt x="-33417" y="634310"/>
                      <a:pt x="22075" y="-38"/>
                      <a:pt x="22075" y="-38"/>
                    </a:cubicBezTo>
                    <a:close/>
                  </a:path>
                </a:pathLst>
              </a:custGeom>
              <a:solidFill>
                <a:srgbClr val="455A64"/>
              </a:solidFill>
              <a:ln w="9453" cap="flat">
                <a:noFill/>
                <a:prstDash val="solid"/>
                <a:miter/>
              </a:ln>
            </p:spPr>
            <p:txBody>
              <a:bodyPr rtlCol="0" anchor="ctr"/>
              <a:lstStyle/>
              <a:p>
                <a:endParaRPr lang="es-419" dirty="0"/>
              </a:p>
            </p:txBody>
          </p:sp>
          <p:sp>
            <p:nvSpPr>
              <p:cNvPr id="169" name="Forma libre: forma 168">
                <a:extLst>
                  <a:ext uri="{FF2B5EF4-FFF2-40B4-BE49-F238E27FC236}">
                    <a16:creationId xmlns:a16="http://schemas.microsoft.com/office/drawing/2014/main" id="{BA738BDA-FD00-4988-A31D-E8260C5726BE}"/>
                  </a:ext>
                </a:extLst>
              </p:cNvPr>
              <p:cNvSpPr/>
              <p:nvPr/>
            </p:nvSpPr>
            <p:spPr>
              <a:xfrm>
                <a:off x="8806804" y="3364883"/>
                <a:ext cx="198071" cy="678958"/>
              </a:xfrm>
              <a:custGeom>
                <a:avLst/>
                <a:gdLst>
                  <a:gd name="connsiteX0" fmla="*/ 198640 w 198071"/>
                  <a:gd name="connsiteY0" fmla="*/ 678921 h 678958"/>
                  <a:gd name="connsiteX1" fmla="*/ 197552 w 198071"/>
                  <a:gd name="connsiteY1" fmla="*/ 671305 h 678958"/>
                  <a:gd name="connsiteX2" fmla="*/ 196464 w 198071"/>
                  <a:gd name="connsiteY2" fmla="*/ 650631 h 678958"/>
                  <a:gd name="connsiteX3" fmla="*/ 187759 w 198071"/>
                  <a:gd name="connsiteY3" fmla="*/ 574466 h 678958"/>
                  <a:gd name="connsiteX4" fmla="*/ 135531 w 198071"/>
                  <a:gd name="connsiteY4" fmla="*/ 328561 h 678958"/>
                  <a:gd name="connsiteX5" fmla="*/ 52837 w 198071"/>
                  <a:gd name="connsiteY5" fmla="*/ 91361 h 678958"/>
                  <a:gd name="connsiteX6" fmla="*/ 33252 w 198071"/>
                  <a:gd name="connsiteY6" fmla="*/ 52190 h 678958"/>
                  <a:gd name="connsiteX7" fmla="*/ 16931 w 198071"/>
                  <a:gd name="connsiteY7" fmla="*/ 23900 h 678958"/>
                  <a:gd name="connsiteX8" fmla="*/ 4962 w 198071"/>
                  <a:gd name="connsiteY8" fmla="*/ 6491 h 678958"/>
                  <a:gd name="connsiteX9" fmla="*/ 610 w 198071"/>
                  <a:gd name="connsiteY9" fmla="*/ -38 h 678958"/>
                  <a:gd name="connsiteX10" fmla="*/ 4962 w 198071"/>
                  <a:gd name="connsiteY10" fmla="*/ 5403 h 678958"/>
                  <a:gd name="connsiteX11" fmla="*/ 18019 w 198071"/>
                  <a:gd name="connsiteY11" fmla="*/ 21724 h 678958"/>
                  <a:gd name="connsiteX12" fmla="*/ 35428 w 198071"/>
                  <a:gd name="connsiteY12" fmla="*/ 50014 h 678958"/>
                  <a:gd name="connsiteX13" fmla="*/ 56102 w 198071"/>
                  <a:gd name="connsiteY13" fmla="*/ 89185 h 678958"/>
                  <a:gd name="connsiteX14" fmla="*/ 139884 w 198071"/>
                  <a:gd name="connsiteY14" fmla="*/ 326385 h 678958"/>
                  <a:gd name="connsiteX15" fmla="*/ 191023 w 198071"/>
                  <a:gd name="connsiteY15" fmla="*/ 573378 h 678958"/>
                  <a:gd name="connsiteX16" fmla="*/ 197552 w 198071"/>
                  <a:gd name="connsiteY16" fmla="*/ 649543 h 678958"/>
                  <a:gd name="connsiteX17" fmla="*/ 197552 w 198071"/>
                  <a:gd name="connsiteY17" fmla="*/ 670217 h 678958"/>
                  <a:gd name="connsiteX18" fmla="*/ 198640 w 198071"/>
                  <a:gd name="connsiteY18" fmla="*/ 678921 h 6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071" h="678958">
                    <a:moveTo>
                      <a:pt x="198640" y="678921"/>
                    </a:moveTo>
                    <a:cubicBezTo>
                      <a:pt x="197671" y="676506"/>
                      <a:pt x="197291" y="673894"/>
                      <a:pt x="197552" y="671305"/>
                    </a:cubicBezTo>
                    <a:cubicBezTo>
                      <a:pt x="197552" y="665864"/>
                      <a:pt x="196464" y="659336"/>
                      <a:pt x="196464" y="650631"/>
                    </a:cubicBezTo>
                    <a:cubicBezTo>
                      <a:pt x="195376" y="633222"/>
                      <a:pt x="192112" y="607108"/>
                      <a:pt x="187759" y="574466"/>
                    </a:cubicBezTo>
                    <a:cubicBezTo>
                      <a:pt x="174746" y="491620"/>
                      <a:pt x="157315" y="409536"/>
                      <a:pt x="135531" y="328561"/>
                    </a:cubicBezTo>
                    <a:cubicBezTo>
                      <a:pt x="114684" y="247314"/>
                      <a:pt x="87025" y="167961"/>
                      <a:pt x="52837" y="91361"/>
                    </a:cubicBezTo>
                    <a:cubicBezTo>
                      <a:pt x="45221" y="77216"/>
                      <a:pt x="39781" y="63071"/>
                      <a:pt x="33252" y="52190"/>
                    </a:cubicBezTo>
                    <a:cubicBezTo>
                      <a:pt x="26724" y="41309"/>
                      <a:pt x="21283" y="31517"/>
                      <a:pt x="16931" y="23900"/>
                    </a:cubicBezTo>
                    <a:lnTo>
                      <a:pt x="4962" y="6491"/>
                    </a:lnTo>
                    <a:cubicBezTo>
                      <a:pt x="3874" y="4315"/>
                      <a:pt x="1698" y="2139"/>
                      <a:pt x="610" y="-38"/>
                    </a:cubicBezTo>
                    <a:cubicBezTo>
                      <a:pt x="2383" y="1497"/>
                      <a:pt x="3852" y="3335"/>
                      <a:pt x="4962" y="5403"/>
                    </a:cubicBezTo>
                    <a:cubicBezTo>
                      <a:pt x="8226" y="9755"/>
                      <a:pt x="12579" y="15195"/>
                      <a:pt x="18019" y="21724"/>
                    </a:cubicBezTo>
                    <a:cubicBezTo>
                      <a:pt x="24395" y="30788"/>
                      <a:pt x="30217" y="40232"/>
                      <a:pt x="35428" y="50014"/>
                    </a:cubicBezTo>
                    <a:cubicBezTo>
                      <a:pt x="41957" y="60895"/>
                      <a:pt x="48485" y="73951"/>
                      <a:pt x="56102" y="89185"/>
                    </a:cubicBezTo>
                    <a:cubicBezTo>
                      <a:pt x="90942" y="165633"/>
                      <a:pt x="118982" y="245008"/>
                      <a:pt x="139884" y="326385"/>
                    </a:cubicBezTo>
                    <a:cubicBezTo>
                      <a:pt x="161830" y="407621"/>
                      <a:pt x="178902" y="490108"/>
                      <a:pt x="191023" y="573378"/>
                    </a:cubicBezTo>
                    <a:cubicBezTo>
                      <a:pt x="194832" y="598600"/>
                      <a:pt x="197008" y="624039"/>
                      <a:pt x="197552" y="649543"/>
                    </a:cubicBezTo>
                    <a:lnTo>
                      <a:pt x="197552" y="670217"/>
                    </a:lnTo>
                    <a:cubicBezTo>
                      <a:pt x="198444" y="673024"/>
                      <a:pt x="198814" y="675973"/>
                      <a:pt x="198640" y="678921"/>
                    </a:cubicBezTo>
                    <a:close/>
                  </a:path>
                </a:pathLst>
              </a:custGeom>
              <a:solidFill>
                <a:srgbClr val="263238"/>
              </a:solidFill>
              <a:ln w="9453" cap="flat">
                <a:noFill/>
                <a:prstDash val="solid"/>
                <a:miter/>
              </a:ln>
            </p:spPr>
            <p:txBody>
              <a:bodyPr rtlCol="0" anchor="ctr"/>
              <a:lstStyle/>
              <a:p>
                <a:endParaRPr lang="es-419" dirty="0"/>
              </a:p>
            </p:txBody>
          </p:sp>
          <p:sp>
            <p:nvSpPr>
              <p:cNvPr id="170" name="Forma libre: forma 169">
                <a:extLst>
                  <a:ext uri="{FF2B5EF4-FFF2-40B4-BE49-F238E27FC236}">
                    <a16:creationId xmlns:a16="http://schemas.microsoft.com/office/drawing/2014/main" id="{8E36B17C-D36C-49AD-9515-63BCD53A380A}"/>
                  </a:ext>
                </a:extLst>
              </p:cNvPr>
              <p:cNvSpPr/>
              <p:nvPr/>
            </p:nvSpPr>
            <p:spPr>
              <a:xfrm>
                <a:off x="8609862" y="3905439"/>
                <a:ext cx="371034" cy="50331"/>
              </a:xfrm>
              <a:custGeom>
                <a:avLst/>
                <a:gdLst>
                  <a:gd name="connsiteX0" fmla="*/ 371644 w 371034"/>
                  <a:gd name="connsiteY0" fmla="*/ 45662 h 50331"/>
                  <a:gd name="connsiteX1" fmla="*/ 356411 w 371034"/>
                  <a:gd name="connsiteY1" fmla="*/ 47838 h 50331"/>
                  <a:gd name="connsiteX2" fmla="*/ 316152 w 371034"/>
                  <a:gd name="connsiteY2" fmla="*/ 50014 h 50331"/>
                  <a:gd name="connsiteX3" fmla="*/ 183407 w 371034"/>
                  <a:gd name="connsiteY3" fmla="*/ 43485 h 50331"/>
                  <a:gd name="connsiteX4" fmla="*/ 52837 w 371034"/>
                  <a:gd name="connsiteY4" fmla="*/ 17372 h 50331"/>
                  <a:gd name="connsiteX5" fmla="*/ 14755 w 371034"/>
                  <a:gd name="connsiteY5" fmla="*/ 5403 h 50331"/>
                  <a:gd name="connsiteX6" fmla="*/ 610 w 371034"/>
                  <a:gd name="connsiteY6" fmla="*/ -38 h 50331"/>
                  <a:gd name="connsiteX7" fmla="*/ 14755 w 371034"/>
                  <a:gd name="connsiteY7" fmla="*/ 3227 h 50331"/>
                  <a:gd name="connsiteX8" fmla="*/ 53926 w 371034"/>
                  <a:gd name="connsiteY8" fmla="*/ 13019 h 50331"/>
                  <a:gd name="connsiteX9" fmla="*/ 317240 w 371034"/>
                  <a:gd name="connsiteY9" fmla="*/ 44574 h 50331"/>
                  <a:gd name="connsiteX10" fmla="*/ 357499 w 371034"/>
                  <a:gd name="connsiteY10" fmla="*/ 44574 h 50331"/>
                  <a:gd name="connsiteX11" fmla="*/ 371644 w 371034"/>
                  <a:gd name="connsiteY11" fmla="*/ 45662 h 50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34" h="50331">
                    <a:moveTo>
                      <a:pt x="371644" y="45662"/>
                    </a:moveTo>
                    <a:cubicBezTo>
                      <a:pt x="366672" y="47000"/>
                      <a:pt x="361558" y="47729"/>
                      <a:pt x="356411" y="47838"/>
                    </a:cubicBezTo>
                    <a:cubicBezTo>
                      <a:pt x="343039" y="49328"/>
                      <a:pt x="329601" y="50046"/>
                      <a:pt x="316152" y="50014"/>
                    </a:cubicBezTo>
                    <a:cubicBezTo>
                      <a:pt x="271802" y="51124"/>
                      <a:pt x="227431" y="48937"/>
                      <a:pt x="183407" y="43485"/>
                    </a:cubicBezTo>
                    <a:cubicBezTo>
                      <a:pt x="139274" y="38143"/>
                      <a:pt x="95632" y="29406"/>
                      <a:pt x="52837" y="17372"/>
                    </a:cubicBezTo>
                    <a:cubicBezTo>
                      <a:pt x="36516" y="13019"/>
                      <a:pt x="23460" y="8667"/>
                      <a:pt x="14755" y="5403"/>
                    </a:cubicBezTo>
                    <a:cubicBezTo>
                      <a:pt x="9870" y="4064"/>
                      <a:pt x="5126" y="2247"/>
                      <a:pt x="610" y="-38"/>
                    </a:cubicBezTo>
                    <a:lnTo>
                      <a:pt x="14755" y="3227"/>
                    </a:lnTo>
                    <a:cubicBezTo>
                      <a:pt x="23460" y="5403"/>
                      <a:pt x="37604" y="8667"/>
                      <a:pt x="53926" y="13019"/>
                    </a:cubicBezTo>
                    <a:cubicBezTo>
                      <a:pt x="140047" y="34422"/>
                      <a:pt x="228497" y="45020"/>
                      <a:pt x="317240" y="44574"/>
                    </a:cubicBezTo>
                    <a:lnTo>
                      <a:pt x="357499" y="44574"/>
                    </a:lnTo>
                    <a:cubicBezTo>
                      <a:pt x="362243" y="44399"/>
                      <a:pt x="366987" y="44759"/>
                      <a:pt x="371644" y="45662"/>
                    </a:cubicBezTo>
                    <a:close/>
                  </a:path>
                </a:pathLst>
              </a:custGeom>
              <a:solidFill>
                <a:srgbClr val="263238"/>
              </a:solidFill>
              <a:ln w="9453" cap="flat">
                <a:noFill/>
                <a:prstDash val="solid"/>
                <a:miter/>
              </a:ln>
            </p:spPr>
            <p:txBody>
              <a:bodyPr rtlCol="0" anchor="ctr"/>
              <a:lstStyle/>
              <a:p>
                <a:endParaRPr lang="es-419" dirty="0"/>
              </a:p>
            </p:txBody>
          </p:sp>
          <p:sp>
            <p:nvSpPr>
              <p:cNvPr id="171" name="Forma libre: forma 170">
                <a:extLst>
                  <a:ext uri="{FF2B5EF4-FFF2-40B4-BE49-F238E27FC236}">
                    <a16:creationId xmlns:a16="http://schemas.microsoft.com/office/drawing/2014/main" id="{2C6692A9-C386-4953-837F-F5D92F678C57}"/>
                  </a:ext>
                </a:extLst>
              </p:cNvPr>
              <p:cNvSpPr/>
              <p:nvPr/>
            </p:nvSpPr>
            <p:spPr>
              <a:xfrm>
                <a:off x="9667398" y="3120936"/>
                <a:ext cx="350586" cy="854139"/>
              </a:xfrm>
              <a:custGeom>
                <a:avLst/>
                <a:gdLst>
                  <a:gd name="connsiteX0" fmla="*/ 348870 w 350586"/>
                  <a:gd name="connsiteY0" fmla="*/ 606020 h 854139"/>
                  <a:gd name="connsiteX1" fmla="*/ 307523 w 350586"/>
                  <a:gd name="connsiteY1" fmla="*/ 449338 h 854139"/>
                  <a:gd name="connsiteX2" fmla="*/ 318404 w 350586"/>
                  <a:gd name="connsiteY2" fmla="*/ 324209 h 854139"/>
                  <a:gd name="connsiteX3" fmla="*/ 236798 w 350586"/>
                  <a:gd name="connsiteY3" fmla="*/ -38 h 854139"/>
                  <a:gd name="connsiteX4" fmla="*/ 15918 w 350586"/>
                  <a:gd name="connsiteY4" fmla="*/ 56542 h 854139"/>
                  <a:gd name="connsiteX5" fmla="*/ 26799 w 350586"/>
                  <a:gd name="connsiteY5" fmla="*/ 205609 h 854139"/>
                  <a:gd name="connsiteX6" fmla="*/ 87732 w 350586"/>
                  <a:gd name="connsiteY6" fmla="*/ 349235 h 854139"/>
                  <a:gd name="connsiteX7" fmla="*/ 67058 w 350586"/>
                  <a:gd name="connsiteY7" fmla="*/ 514622 h 854139"/>
                  <a:gd name="connsiteX8" fmla="*/ 135607 w 350586"/>
                  <a:gd name="connsiteY8" fmla="*/ 684362 h 854139"/>
                  <a:gd name="connsiteX9" fmla="*/ 119286 w 350586"/>
                  <a:gd name="connsiteY9" fmla="*/ 854102 h 854139"/>
                  <a:gd name="connsiteX10" fmla="*/ 215036 w 350586"/>
                  <a:gd name="connsiteY10" fmla="*/ 792081 h 854139"/>
                  <a:gd name="connsiteX11" fmla="*/ 217213 w 350586"/>
                  <a:gd name="connsiteY11" fmla="*/ 847573 h 854139"/>
                  <a:gd name="connsiteX12" fmla="*/ 348870 w 350586"/>
                  <a:gd name="connsiteY12" fmla="*/ 606020 h 85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586" h="854139">
                    <a:moveTo>
                      <a:pt x="348870" y="606020"/>
                    </a:moveTo>
                    <a:cubicBezTo>
                      <a:pt x="340165" y="552705"/>
                      <a:pt x="311875" y="503741"/>
                      <a:pt x="307523" y="449338"/>
                    </a:cubicBezTo>
                    <a:cubicBezTo>
                      <a:pt x="303171" y="407991"/>
                      <a:pt x="314051" y="365556"/>
                      <a:pt x="318404" y="324209"/>
                    </a:cubicBezTo>
                    <a:cubicBezTo>
                      <a:pt x="330090" y="209896"/>
                      <a:pt x="301201" y="95126"/>
                      <a:pt x="236798" y="-38"/>
                    </a:cubicBezTo>
                    <a:lnTo>
                      <a:pt x="15918" y="56542"/>
                    </a:lnTo>
                    <a:cubicBezTo>
                      <a:pt x="-12372" y="100065"/>
                      <a:pt x="2861" y="158821"/>
                      <a:pt x="26799" y="205609"/>
                    </a:cubicBezTo>
                    <a:cubicBezTo>
                      <a:pt x="50737" y="252396"/>
                      <a:pt x="83379" y="297007"/>
                      <a:pt x="87732" y="349235"/>
                    </a:cubicBezTo>
                    <a:cubicBezTo>
                      <a:pt x="92084" y="404727"/>
                      <a:pt x="64882" y="459130"/>
                      <a:pt x="67058" y="514622"/>
                    </a:cubicBezTo>
                    <a:cubicBezTo>
                      <a:pt x="70322" y="575554"/>
                      <a:pt x="109493" y="627782"/>
                      <a:pt x="135607" y="684362"/>
                    </a:cubicBezTo>
                    <a:cubicBezTo>
                      <a:pt x="161721" y="740942"/>
                      <a:pt x="168249" y="816019"/>
                      <a:pt x="119286" y="854102"/>
                    </a:cubicBezTo>
                    <a:cubicBezTo>
                      <a:pt x="160633" y="854112"/>
                      <a:pt x="198138" y="829827"/>
                      <a:pt x="215036" y="792081"/>
                    </a:cubicBezTo>
                    <a:cubicBezTo>
                      <a:pt x="216125" y="810579"/>
                      <a:pt x="216125" y="829076"/>
                      <a:pt x="217213" y="847573"/>
                    </a:cubicBezTo>
                    <a:cubicBezTo>
                      <a:pt x="309721" y="805062"/>
                      <a:pt x="363276" y="706798"/>
                      <a:pt x="348870" y="606020"/>
                    </a:cubicBezTo>
                    <a:close/>
                  </a:path>
                </a:pathLst>
              </a:custGeom>
              <a:solidFill>
                <a:srgbClr val="263238"/>
              </a:solidFill>
              <a:ln w="9453" cap="flat">
                <a:noFill/>
                <a:prstDash val="solid"/>
                <a:miter/>
              </a:ln>
            </p:spPr>
            <p:txBody>
              <a:bodyPr rtlCol="0" anchor="ctr"/>
              <a:lstStyle/>
              <a:p>
                <a:endParaRPr lang="es-419" dirty="0"/>
              </a:p>
            </p:txBody>
          </p:sp>
          <p:sp>
            <p:nvSpPr>
              <p:cNvPr id="172" name="Forma libre: forma 171">
                <a:extLst>
                  <a:ext uri="{FF2B5EF4-FFF2-40B4-BE49-F238E27FC236}">
                    <a16:creationId xmlns:a16="http://schemas.microsoft.com/office/drawing/2014/main" id="{3EA1730A-CA83-4232-A5E2-E0A15EEBFF5F}"/>
                  </a:ext>
                </a:extLst>
              </p:cNvPr>
              <p:cNvSpPr/>
              <p:nvPr/>
            </p:nvSpPr>
            <p:spPr>
              <a:xfrm>
                <a:off x="8667530" y="3582008"/>
                <a:ext cx="230672" cy="18769"/>
              </a:xfrm>
              <a:custGeom>
                <a:avLst/>
                <a:gdLst>
                  <a:gd name="connsiteX0" fmla="*/ 231282 w 230672"/>
                  <a:gd name="connsiteY0" fmla="*/ 234 h 18769"/>
                  <a:gd name="connsiteX1" fmla="*/ 115946 w 230672"/>
                  <a:gd name="connsiteY1" fmla="*/ 12203 h 18769"/>
                  <a:gd name="connsiteX2" fmla="*/ 610 w 230672"/>
                  <a:gd name="connsiteY2" fmla="*/ 18732 h 18769"/>
                  <a:gd name="connsiteX3" fmla="*/ 115946 w 230672"/>
                  <a:gd name="connsiteY3" fmla="*/ 6763 h 18769"/>
                  <a:gd name="connsiteX4" fmla="*/ 231282 w 230672"/>
                  <a:gd name="connsiteY4" fmla="*/ 234 h 18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72" h="18769">
                    <a:moveTo>
                      <a:pt x="231282" y="234"/>
                    </a:moveTo>
                    <a:cubicBezTo>
                      <a:pt x="193102" y="6426"/>
                      <a:pt x="154584" y="10430"/>
                      <a:pt x="115946" y="12203"/>
                    </a:cubicBezTo>
                    <a:cubicBezTo>
                      <a:pt x="77657" y="16545"/>
                      <a:pt x="39150" y="18732"/>
                      <a:pt x="610" y="18732"/>
                    </a:cubicBezTo>
                    <a:cubicBezTo>
                      <a:pt x="610" y="17644"/>
                      <a:pt x="51750" y="12203"/>
                      <a:pt x="115946" y="6763"/>
                    </a:cubicBezTo>
                    <a:cubicBezTo>
                      <a:pt x="180143" y="1322"/>
                      <a:pt x="231282" y="-854"/>
                      <a:pt x="231282" y="234"/>
                    </a:cubicBezTo>
                    <a:close/>
                  </a:path>
                </a:pathLst>
              </a:custGeom>
              <a:solidFill>
                <a:srgbClr val="FFFFFF"/>
              </a:solidFill>
              <a:ln w="9453" cap="flat">
                <a:noFill/>
                <a:prstDash val="solid"/>
                <a:miter/>
              </a:ln>
            </p:spPr>
            <p:txBody>
              <a:bodyPr rtlCol="0" anchor="ctr"/>
              <a:lstStyle/>
              <a:p>
                <a:endParaRPr lang="es-419" dirty="0"/>
              </a:p>
            </p:txBody>
          </p:sp>
          <p:sp>
            <p:nvSpPr>
              <p:cNvPr id="173" name="Forma libre: forma 172">
                <a:extLst>
                  <a:ext uri="{FF2B5EF4-FFF2-40B4-BE49-F238E27FC236}">
                    <a16:creationId xmlns:a16="http://schemas.microsoft.com/office/drawing/2014/main" id="{A0188899-DC2C-4FBE-9CA6-F2A3A51ED504}"/>
                  </a:ext>
                </a:extLst>
              </p:cNvPr>
              <p:cNvSpPr/>
              <p:nvPr/>
            </p:nvSpPr>
            <p:spPr>
              <a:xfrm>
                <a:off x="8935197" y="3594962"/>
                <a:ext cx="803001" cy="34243"/>
              </a:xfrm>
              <a:custGeom>
                <a:avLst/>
                <a:gdLst>
                  <a:gd name="connsiteX0" fmla="*/ 803611 w 803001"/>
                  <a:gd name="connsiteY0" fmla="*/ 338 h 34243"/>
                  <a:gd name="connsiteX1" fmla="*/ 402110 w 803001"/>
                  <a:gd name="connsiteY1" fmla="*/ 19923 h 34243"/>
                  <a:gd name="connsiteX2" fmla="*/ 610 w 803001"/>
                  <a:gd name="connsiteY2" fmla="*/ 34068 h 34243"/>
                  <a:gd name="connsiteX3" fmla="*/ 402110 w 803001"/>
                  <a:gd name="connsiteY3" fmla="*/ 14483 h 34243"/>
                  <a:gd name="connsiteX4" fmla="*/ 803611 w 803001"/>
                  <a:gd name="connsiteY4" fmla="*/ 338 h 34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001" h="34243">
                    <a:moveTo>
                      <a:pt x="803611" y="338"/>
                    </a:moveTo>
                    <a:cubicBezTo>
                      <a:pt x="803611" y="1426"/>
                      <a:pt x="624078" y="10131"/>
                      <a:pt x="402110" y="19923"/>
                    </a:cubicBezTo>
                    <a:cubicBezTo>
                      <a:pt x="180143" y="29716"/>
                      <a:pt x="610" y="35156"/>
                      <a:pt x="610" y="34068"/>
                    </a:cubicBezTo>
                    <a:cubicBezTo>
                      <a:pt x="610" y="32980"/>
                      <a:pt x="180143" y="23188"/>
                      <a:pt x="402110" y="14483"/>
                    </a:cubicBezTo>
                    <a:cubicBezTo>
                      <a:pt x="624078" y="5778"/>
                      <a:pt x="803611" y="-1838"/>
                      <a:pt x="803611" y="338"/>
                    </a:cubicBezTo>
                    <a:close/>
                  </a:path>
                </a:pathLst>
              </a:custGeom>
              <a:solidFill>
                <a:srgbClr val="FFFFFF"/>
              </a:solidFill>
              <a:ln w="9453" cap="flat">
                <a:noFill/>
                <a:prstDash val="solid"/>
                <a:miter/>
              </a:ln>
            </p:spPr>
            <p:txBody>
              <a:bodyPr rtlCol="0" anchor="ctr"/>
              <a:lstStyle/>
              <a:p>
                <a:endParaRPr lang="es-419" dirty="0"/>
              </a:p>
            </p:txBody>
          </p:sp>
          <p:sp>
            <p:nvSpPr>
              <p:cNvPr id="174" name="Forma libre: forma 173">
                <a:extLst>
                  <a:ext uri="{FF2B5EF4-FFF2-40B4-BE49-F238E27FC236}">
                    <a16:creationId xmlns:a16="http://schemas.microsoft.com/office/drawing/2014/main" id="{7534689F-B566-47B2-9CAF-F873C238DA66}"/>
                  </a:ext>
                </a:extLst>
              </p:cNvPr>
              <p:cNvSpPr/>
              <p:nvPr/>
            </p:nvSpPr>
            <p:spPr>
              <a:xfrm>
                <a:off x="9985192" y="3542325"/>
                <a:ext cx="139274" cy="16402"/>
              </a:xfrm>
              <a:custGeom>
                <a:avLst/>
                <a:gdLst>
                  <a:gd name="connsiteX0" fmla="*/ 139884 w 139274"/>
                  <a:gd name="connsiteY0" fmla="*/ 15980 h 16402"/>
                  <a:gd name="connsiteX1" fmla="*/ 70247 w 139274"/>
                  <a:gd name="connsiteY1" fmla="*/ 7276 h 16402"/>
                  <a:gd name="connsiteX2" fmla="*/ 610 w 139274"/>
                  <a:gd name="connsiteY2" fmla="*/ 4011 h 16402"/>
                  <a:gd name="connsiteX3" fmla="*/ 70247 w 139274"/>
                  <a:gd name="connsiteY3" fmla="*/ 1835 h 16402"/>
                  <a:gd name="connsiteX4" fmla="*/ 139884 w 139274"/>
                  <a:gd name="connsiteY4" fmla="*/ 15980 h 1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74" h="16402">
                    <a:moveTo>
                      <a:pt x="139884" y="15980"/>
                    </a:moveTo>
                    <a:cubicBezTo>
                      <a:pt x="139884" y="18156"/>
                      <a:pt x="109418" y="10540"/>
                      <a:pt x="70247" y="7276"/>
                    </a:cubicBezTo>
                    <a:cubicBezTo>
                      <a:pt x="31076" y="4011"/>
                      <a:pt x="610" y="5099"/>
                      <a:pt x="610" y="4011"/>
                    </a:cubicBezTo>
                    <a:cubicBezTo>
                      <a:pt x="23547" y="-515"/>
                      <a:pt x="47071" y="-1255"/>
                      <a:pt x="70247" y="1835"/>
                    </a:cubicBezTo>
                    <a:cubicBezTo>
                      <a:pt x="94032" y="3065"/>
                      <a:pt x="117502" y="7841"/>
                      <a:pt x="139884" y="15980"/>
                    </a:cubicBezTo>
                    <a:close/>
                  </a:path>
                </a:pathLst>
              </a:custGeom>
              <a:solidFill>
                <a:srgbClr val="FFFFFF"/>
              </a:solidFill>
              <a:ln w="9453" cap="flat">
                <a:noFill/>
                <a:prstDash val="solid"/>
                <a:miter/>
              </a:ln>
            </p:spPr>
            <p:txBody>
              <a:bodyPr rtlCol="0" anchor="ctr"/>
              <a:lstStyle/>
              <a:p>
                <a:endParaRPr lang="es-419" dirty="0"/>
              </a:p>
            </p:txBody>
          </p:sp>
          <p:sp>
            <p:nvSpPr>
              <p:cNvPr id="175" name="Forma libre: forma 174">
                <a:extLst>
                  <a:ext uri="{FF2B5EF4-FFF2-40B4-BE49-F238E27FC236}">
                    <a16:creationId xmlns:a16="http://schemas.microsoft.com/office/drawing/2014/main" id="{164179DD-53C1-4588-B251-7BDEAC26D9E7}"/>
                  </a:ext>
                </a:extLst>
              </p:cNvPr>
              <p:cNvSpPr/>
              <p:nvPr/>
            </p:nvSpPr>
            <p:spPr>
              <a:xfrm>
                <a:off x="8411832" y="5348227"/>
                <a:ext cx="714866" cy="508130"/>
              </a:xfrm>
              <a:custGeom>
                <a:avLst/>
                <a:gdLst>
                  <a:gd name="connsiteX0" fmla="*/ 715477 w 714866"/>
                  <a:gd name="connsiteY0" fmla="*/ 373172 h 508130"/>
                  <a:gd name="connsiteX1" fmla="*/ 84392 w 714866"/>
                  <a:gd name="connsiteY1" fmla="*/ 508093 h 508130"/>
                  <a:gd name="connsiteX2" fmla="*/ 610 w 714866"/>
                  <a:gd name="connsiteY2" fmla="*/ 236075 h 508130"/>
                  <a:gd name="connsiteX3" fmla="*/ 597965 w 714866"/>
                  <a:gd name="connsiteY3" fmla="*/ -38 h 508130"/>
                </a:gdLst>
                <a:ahLst/>
                <a:cxnLst>
                  <a:cxn ang="0">
                    <a:pos x="connsiteX0" y="connsiteY0"/>
                  </a:cxn>
                  <a:cxn ang="0">
                    <a:pos x="connsiteX1" y="connsiteY1"/>
                  </a:cxn>
                  <a:cxn ang="0">
                    <a:pos x="connsiteX2" y="connsiteY2"/>
                  </a:cxn>
                  <a:cxn ang="0">
                    <a:pos x="connsiteX3" y="connsiteY3"/>
                  </a:cxn>
                </a:cxnLst>
                <a:rect l="l" t="t" r="r" b="b"/>
                <a:pathLst>
                  <a:path w="714866" h="508130">
                    <a:moveTo>
                      <a:pt x="715477" y="373172"/>
                    </a:moveTo>
                    <a:cubicBezTo>
                      <a:pt x="693715" y="377524"/>
                      <a:pt x="84392" y="508093"/>
                      <a:pt x="84392" y="508093"/>
                    </a:cubicBezTo>
                    <a:lnTo>
                      <a:pt x="610" y="236075"/>
                    </a:lnTo>
                    <a:lnTo>
                      <a:pt x="597965" y="-38"/>
                    </a:lnTo>
                    <a:close/>
                  </a:path>
                </a:pathLst>
              </a:custGeom>
              <a:solidFill>
                <a:srgbClr val="FFBE9D"/>
              </a:solidFill>
              <a:ln w="9453" cap="flat">
                <a:noFill/>
                <a:prstDash val="solid"/>
                <a:miter/>
              </a:ln>
            </p:spPr>
            <p:txBody>
              <a:bodyPr rtlCol="0" anchor="ctr"/>
              <a:lstStyle/>
              <a:p>
                <a:endParaRPr lang="es-419" dirty="0"/>
              </a:p>
            </p:txBody>
          </p:sp>
          <p:sp>
            <p:nvSpPr>
              <p:cNvPr id="176" name="Forma libre: forma 175">
                <a:extLst>
                  <a:ext uri="{FF2B5EF4-FFF2-40B4-BE49-F238E27FC236}">
                    <a16:creationId xmlns:a16="http://schemas.microsoft.com/office/drawing/2014/main" id="{837CE5C0-212C-4D8A-89F4-3810AD993760}"/>
                  </a:ext>
                </a:extLst>
              </p:cNvPr>
              <p:cNvSpPr/>
              <p:nvPr/>
            </p:nvSpPr>
            <p:spPr>
              <a:xfrm>
                <a:off x="8039844" y="5505004"/>
                <a:ext cx="571106" cy="671118"/>
              </a:xfrm>
              <a:custGeom>
                <a:avLst/>
                <a:gdLst>
                  <a:gd name="connsiteX0" fmla="*/ 504255 w 571106"/>
                  <a:gd name="connsiteY0" fmla="*/ 27069 h 671118"/>
                  <a:gd name="connsiteX1" fmla="*/ 571716 w 571106"/>
                  <a:gd name="connsiteY1" fmla="*/ 328466 h 671118"/>
                  <a:gd name="connsiteX2" fmla="*/ 520576 w 571106"/>
                  <a:gd name="connsiteY2" fmla="*/ 395927 h 671118"/>
                  <a:gd name="connsiteX3" fmla="*/ 99491 w 571106"/>
                  <a:gd name="connsiteY3" fmla="*/ 660547 h 671118"/>
                  <a:gd name="connsiteX4" fmla="*/ 14621 w 571106"/>
                  <a:gd name="connsiteY4" fmla="*/ 648578 h 671118"/>
                  <a:gd name="connsiteX5" fmla="*/ 7004 w 571106"/>
                  <a:gd name="connsiteY5" fmla="*/ 582205 h 671118"/>
                  <a:gd name="connsiteX6" fmla="*/ 320370 w 571106"/>
                  <a:gd name="connsiteY6" fmla="*/ 34903 h 671118"/>
                  <a:gd name="connsiteX7" fmla="*/ 433530 w 571106"/>
                  <a:gd name="connsiteY7" fmla="*/ 1173 h 671118"/>
                  <a:gd name="connsiteX8" fmla="*/ 504255 w 571106"/>
                  <a:gd name="connsiteY8" fmla="*/ 27287 h 67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106" h="671118">
                    <a:moveTo>
                      <a:pt x="504255" y="27069"/>
                    </a:moveTo>
                    <a:cubicBezTo>
                      <a:pt x="504255" y="27069"/>
                      <a:pt x="406328" y="265358"/>
                      <a:pt x="571716" y="328466"/>
                    </a:cubicBezTo>
                    <a:lnTo>
                      <a:pt x="520576" y="395927"/>
                    </a:lnTo>
                    <a:lnTo>
                      <a:pt x="99491" y="660547"/>
                    </a:lnTo>
                    <a:cubicBezTo>
                      <a:pt x="72180" y="678282"/>
                      <a:pt x="35969" y="673179"/>
                      <a:pt x="14621" y="648578"/>
                    </a:cubicBezTo>
                    <a:cubicBezTo>
                      <a:pt x="-765" y="629885"/>
                      <a:pt x="-3746" y="603901"/>
                      <a:pt x="7004" y="582205"/>
                    </a:cubicBezTo>
                    <a:cubicBezTo>
                      <a:pt x="64672" y="466869"/>
                      <a:pt x="276847" y="44696"/>
                      <a:pt x="320370" y="34903"/>
                    </a:cubicBezTo>
                    <a:lnTo>
                      <a:pt x="433530" y="1173"/>
                    </a:lnTo>
                    <a:cubicBezTo>
                      <a:pt x="460101" y="-3691"/>
                      <a:pt x="487216" y="6319"/>
                      <a:pt x="504255" y="27287"/>
                    </a:cubicBezTo>
                    <a:close/>
                  </a:path>
                </a:pathLst>
              </a:custGeom>
              <a:solidFill>
                <a:srgbClr val="F94541"/>
              </a:solidFill>
              <a:ln w="9453" cap="flat">
                <a:noFill/>
                <a:prstDash val="solid"/>
                <a:miter/>
              </a:ln>
            </p:spPr>
            <p:txBody>
              <a:bodyPr rtlCol="0" anchor="ctr"/>
              <a:lstStyle/>
              <a:p>
                <a:endParaRPr lang="es-419" dirty="0"/>
              </a:p>
            </p:txBody>
          </p:sp>
          <p:sp>
            <p:nvSpPr>
              <p:cNvPr id="177" name="Forma libre: forma 176">
                <a:extLst>
                  <a:ext uri="{FF2B5EF4-FFF2-40B4-BE49-F238E27FC236}">
                    <a16:creationId xmlns:a16="http://schemas.microsoft.com/office/drawing/2014/main" id="{32C85304-77A2-4708-AF91-AD64EEF3D514}"/>
                  </a:ext>
                </a:extLst>
              </p:cNvPr>
              <p:cNvSpPr/>
              <p:nvPr/>
            </p:nvSpPr>
            <p:spPr>
              <a:xfrm>
                <a:off x="8039951" y="5527759"/>
                <a:ext cx="359912" cy="616938"/>
              </a:xfrm>
              <a:custGeom>
                <a:avLst/>
                <a:gdLst>
                  <a:gd name="connsiteX0" fmla="*/ 9073 w 359912"/>
                  <a:gd name="connsiteY0" fmla="*/ 616901 h 616938"/>
                  <a:gd name="connsiteX1" fmla="*/ 360522 w 359912"/>
                  <a:gd name="connsiteY1" fmla="*/ -38 h 616938"/>
                  <a:gd name="connsiteX2" fmla="*/ 335496 w 359912"/>
                  <a:gd name="connsiteY2" fmla="*/ 7579 h 616938"/>
                  <a:gd name="connsiteX3" fmla="*/ 287621 w 359912"/>
                  <a:gd name="connsiteY3" fmla="*/ 46750 h 616938"/>
                  <a:gd name="connsiteX4" fmla="*/ 6897 w 359912"/>
                  <a:gd name="connsiteY4" fmla="*/ 558145 h 616938"/>
                  <a:gd name="connsiteX5" fmla="*/ 9073 w 359912"/>
                  <a:gd name="connsiteY5" fmla="*/ 616901 h 616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912" h="616938">
                    <a:moveTo>
                      <a:pt x="9073" y="616901"/>
                    </a:moveTo>
                    <a:lnTo>
                      <a:pt x="360522" y="-38"/>
                    </a:lnTo>
                    <a:lnTo>
                      <a:pt x="335496" y="7579"/>
                    </a:lnTo>
                    <a:cubicBezTo>
                      <a:pt x="308294" y="13019"/>
                      <a:pt x="301766" y="28252"/>
                      <a:pt x="287621" y="46750"/>
                    </a:cubicBezTo>
                    <a:cubicBezTo>
                      <a:pt x="248450" y="100065"/>
                      <a:pt x="166844" y="239339"/>
                      <a:pt x="6897" y="558145"/>
                    </a:cubicBezTo>
                    <a:cubicBezTo>
                      <a:pt x="-2199" y="576871"/>
                      <a:pt x="-1383" y="598893"/>
                      <a:pt x="9073" y="616901"/>
                    </a:cubicBezTo>
                    <a:close/>
                  </a:path>
                </a:pathLst>
              </a:custGeom>
              <a:solidFill>
                <a:srgbClr val="FFFFFF"/>
              </a:solidFill>
              <a:ln w="9453" cap="flat">
                <a:noFill/>
                <a:prstDash val="solid"/>
                <a:miter/>
              </a:ln>
            </p:spPr>
            <p:txBody>
              <a:bodyPr rtlCol="0" anchor="ctr"/>
              <a:lstStyle/>
              <a:p>
                <a:endParaRPr lang="es-419" dirty="0"/>
              </a:p>
            </p:txBody>
          </p:sp>
          <p:sp>
            <p:nvSpPr>
              <p:cNvPr id="178" name="Forma libre: forma 177">
                <a:extLst>
                  <a:ext uri="{FF2B5EF4-FFF2-40B4-BE49-F238E27FC236}">
                    <a16:creationId xmlns:a16="http://schemas.microsoft.com/office/drawing/2014/main" id="{62721B97-F46D-45F3-99CE-7B3BAC7CEF16}"/>
                  </a:ext>
                </a:extLst>
              </p:cNvPr>
              <p:cNvSpPr/>
              <p:nvPr/>
            </p:nvSpPr>
            <p:spPr>
              <a:xfrm>
                <a:off x="8425027" y="5526216"/>
                <a:ext cx="71769" cy="71862"/>
              </a:xfrm>
              <a:custGeom>
                <a:avLst/>
                <a:gdLst>
                  <a:gd name="connsiteX0" fmla="*/ 70109 w 71769"/>
                  <a:gd name="connsiteY0" fmla="*/ 46116 h 71862"/>
                  <a:gd name="connsiteX1" fmla="*/ 26586 w 71769"/>
                  <a:gd name="connsiteY1" fmla="*/ 71142 h 71862"/>
                  <a:gd name="connsiteX2" fmla="*/ 1560 w 71769"/>
                  <a:gd name="connsiteY2" fmla="*/ 27619 h 71862"/>
                  <a:gd name="connsiteX3" fmla="*/ 48347 w 71769"/>
                  <a:gd name="connsiteY3" fmla="*/ 1505 h 71862"/>
                  <a:gd name="connsiteX4" fmla="*/ 69021 w 71769"/>
                  <a:gd name="connsiteY4" fmla="*/ 49380 h 71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9" h="71862">
                    <a:moveTo>
                      <a:pt x="70109" y="46116"/>
                    </a:moveTo>
                    <a:cubicBezTo>
                      <a:pt x="63776" y="64070"/>
                      <a:pt x="45279" y="74700"/>
                      <a:pt x="26586" y="71142"/>
                    </a:cubicBezTo>
                    <a:cubicBezTo>
                      <a:pt x="8132" y="65430"/>
                      <a:pt x="-2781" y="46443"/>
                      <a:pt x="1560" y="27619"/>
                    </a:cubicBezTo>
                    <a:cubicBezTo>
                      <a:pt x="7001" y="10210"/>
                      <a:pt x="30938" y="-5023"/>
                      <a:pt x="48347" y="1505"/>
                    </a:cubicBezTo>
                    <a:cubicBezTo>
                      <a:pt x="65757" y="8034"/>
                      <a:pt x="78814" y="33059"/>
                      <a:pt x="69021" y="49380"/>
                    </a:cubicBezTo>
                  </a:path>
                </a:pathLst>
              </a:custGeom>
              <a:solidFill>
                <a:srgbClr val="FFFFFF"/>
              </a:solidFill>
              <a:ln w="9453" cap="flat">
                <a:noFill/>
                <a:prstDash val="solid"/>
                <a:miter/>
              </a:ln>
            </p:spPr>
            <p:txBody>
              <a:bodyPr rtlCol="0" anchor="ctr"/>
              <a:lstStyle/>
              <a:p>
                <a:endParaRPr lang="es-419" dirty="0"/>
              </a:p>
            </p:txBody>
          </p:sp>
          <p:sp>
            <p:nvSpPr>
              <p:cNvPr id="179" name="Forma libre: forma 178">
                <a:extLst>
                  <a:ext uri="{FF2B5EF4-FFF2-40B4-BE49-F238E27FC236}">
                    <a16:creationId xmlns:a16="http://schemas.microsoft.com/office/drawing/2014/main" id="{670B51FC-2261-450E-BA21-C8EE0777A52F}"/>
                  </a:ext>
                </a:extLst>
              </p:cNvPr>
              <p:cNvSpPr/>
              <p:nvPr/>
            </p:nvSpPr>
            <p:spPr>
              <a:xfrm>
                <a:off x="8260564" y="5930463"/>
                <a:ext cx="97189" cy="102163"/>
              </a:xfrm>
              <a:custGeom>
                <a:avLst/>
                <a:gdLst>
                  <a:gd name="connsiteX0" fmla="*/ 635 w 97189"/>
                  <a:gd name="connsiteY0" fmla="*/ 2022 h 102163"/>
                  <a:gd name="connsiteX1" fmla="*/ 61567 w 97189"/>
                  <a:gd name="connsiteY1" fmla="*/ 39017 h 102163"/>
                  <a:gd name="connsiteX2" fmla="*/ 95298 w 97189"/>
                  <a:gd name="connsiteY2" fmla="*/ 102126 h 102163"/>
                  <a:gd name="connsiteX3" fmla="*/ 96386 w 97189"/>
                  <a:gd name="connsiteY3" fmla="*/ 79276 h 102163"/>
                  <a:gd name="connsiteX4" fmla="*/ 23484 w 97189"/>
                  <a:gd name="connsiteY4" fmla="*/ 2022 h 102163"/>
                  <a:gd name="connsiteX5" fmla="*/ 635 w 97189"/>
                  <a:gd name="connsiteY5" fmla="*/ 2022 h 1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89" h="102163">
                    <a:moveTo>
                      <a:pt x="635" y="2022"/>
                    </a:moveTo>
                    <a:cubicBezTo>
                      <a:pt x="-453" y="6375"/>
                      <a:pt x="34365" y="9639"/>
                      <a:pt x="61567" y="39017"/>
                    </a:cubicBezTo>
                    <a:cubicBezTo>
                      <a:pt x="88769" y="68395"/>
                      <a:pt x="90945" y="102126"/>
                      <a:pt x="95298" y="102126"/>
                    </a:cubicBezTo>
                    <a:cubicBezTo>
                      <a:pt x="96386" y="102126"/>
                      <a:pt x="99650" y="93421"/>
                      <a:pt x="96386" y="79276"/>
                    </a:cubicBezTo>
                    <a:cubicBezTo>
                      <a:pt x="88922" y="41672"/>
                      <a:pt x="60599" y="11652"/>
                      <a:pt x="23484" y="2022"/>
                    </a:cubicBezTo>
                    <a:cubicBezTo>
                      <a:pt x="9340" y="-1242"/>
                      <a:pt x="635" y="-154"/>
                      <a:pt x="635" y="2022"/>
                    </a:cubicBezTo>
                    <a:close/>
                  </a:path>
                </a:pathLst>
              </a:custGeom>
              <a:solidFill>
                <a:srgbClr val="263238"/>
              </a:solidFill>
              <a:ln w="9453" cap="flat">
                <a:noFill/>
                <a:prstDash val="solid"/>
                <a:miter/>
              </a:ln>
            </p:spPr>
            <p:txBody>
              <a:bodyPr rtlCol="0" anchor="ctr"/>
              <a:lstStyle/>
              <a:p>
                <a:endParaRPr lang="es-419" dirty="0"/>
              </a:p>
            </p:txBody>
          </p:sp>
          <p:sp>
            <p:nvSpPr>
              <p:cNvPr id="180" name="Forma libre: forma 179">
                <a:extLst>
                  <a:ext uri="{FF2B5EF4-FFF2-40B4-BE49-F238E27FC236}">
                    <a16:creationId xmlns:a16="http://schemas.microsoft.com/office/drawing/2014/main" id="{3DF6A8EC-940E-4E05-92C0-3B3167069FC0}"/>
                  </a:ext>
                </a:extLst>
              </p:cNvPr>
              <p:cNvSpPr/>
              <p:nvPr/>
            </p:nvSpPr>
            <p:spPr>
              <a:xfrm>
                <a:off x="8195269" y="5997163"/>
                <a:ext cx="69299" cy="98571"/>
              </a:xfrm>
              <a:custGeom>
                <a:avLst/>
                <a:gdLst>
                  <a:gd name="connsiteX0" fmla="*/ 646 w 69299"/>
                  <a:gd name="connsiteY0" fmla="*/ 607 h 98571"/>
                  <a:gd name="connsiteX1" fmla="*/ 41993 w 69299"/>
                  <a:gd name="connsiteY1" fmla="*/ 44130 h 98571"/>
                  <a:gd name="connsiteX2" fmla="*/ 67018 w 69299"/>
                  <a:gd name="connsiteY2" fmla="*/ 98534 h 98571"/>
                  <a:gd name="connsiteX3" fmla="*/ 52874 w 69299"/>
                  <a:gd name="connsiteY3" fmla="*/ 36514 h 98571"/>
                  <a:gd name="connsiteX4" fmla="*/ 646 w 69299"/>
                  <a:gd name="connsiteY4" fmla="*/ 607 h 98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99" h="98571">
                    <a:moveTo>
                      <a:pt x="646" y="607"/>
                    </a:moveTo>
                    <a:cubicBezTo>
                      <a:pt x="-442" y="3872"/>
                      <a:pt x="23495" y="16928"/>
                      <a:pt x="41993" y="44130"/>
                    </a:cubicBezTo>
                    <a:cubicBezTo>
                      <a:pt x="60490" y="71332"/>
                      <a:pt x="62666" y="98534"/>
                      <a:pt x="67018" y="98534"/>
                    </a:cubicBezTo>
                    <a:cubicBezTo>
                      <a:pt x="71371" y="98534"/>
                      <a:pt x="73547" y="66980"/>
                      <a:pt x="52874" y="36514"/>
                    </a:cubicBezTo>
                    <a:cubicBezTo>
                      <a:pt x="32200" y="6047"/>
                      <a:pt x="1734" y="-2657"/>
                      <a:pt x="646" y="607"/>
                    </a:cubicBezTo>
                    <a:close/>
                  </a:path>
                </a:pathLst>
              </a:custGeom>
              <a:solidFill>
                <a:srgbClr val="263238"/>
              </a:solidFill>
              <a:ln w="9453" cap="flat">
                <a:noFill/>
                <a:prstDash val="solid"/>
                <a:miter/>
              </a:ln>
            </p:spPr>
            <p:txBody>
              <a:bodyPr rtlCol="0" anchor="ctr"/>
              <a:lstStyle/>
              <a:p>
                <a:endParaRPr lang="es-419" dirty="0"/>
              </a:p>
            </p:txBody>
          </p:sp>
          <p:sp>
            <p:nvSpPr>
              <p:cNvPr id="181" name="Forma libre: forma 180">
                <a:extLst>
                  <a:ext uri="{FF2B5EF4-FFF2-40B4-BE49-F238E27FC236}">
                    <a16:creationId xmlns:a16="http://schemas.microsoft.com/office/drawing/2014/main" id="{3EB9A18F-B6AD-4F82-B323-05D1C2ABB9AB}"/>
                  </a:ext>
                </a:extLst>
              </p:cNvPr>
              <p:cNvSpPr/>
              <p:nvPr/>
            </p:nvSpPr>
            <p:spPr>
              <a:xfrm>
                <a:off x="8335577" y="5824122"/>
                <a:ext cx="115151" cy="143240"/>
              </a:xfrm>
              <a:custGeom>
                <a:avLst/>
                <a:gdLst>
                  <a:gd name="connsiteX0" fmla="*/ 699 w 115151"/>
                  <a:gd name="connsiteY0" fmla="*/ 643 h 143240"/>
                  <a:gd name="connsiteX1" fmla="*/ 68160 w 115151"/>
                  <a:gd name="connsiteY1" fmla="*/ 63752 h 143240"/>
                  <a:gd name="connsiteX2" fmla="*/ 114947 w 115151"/>
                  <a:gd name="connsiteY2" fmla="*/ 143181 h 143240"/>
                  <a:gd name="connsiteX3" fmla="*/ 77953 w 115151"/>
                  <a:gd name="connsiteY3" fmla="*/ 55047 h 143240"/>
                  <a:gd name="connsiteX4" fmla="*/ 699 w 115151"/>
                  <a:gd name="connsiteY4" fmla="*/ 643 h 14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1" h="143240">
                    <a:moveTo>
                      <a:pt x="699" y="643"/>
                    </a:moveTo>
                    <a:cubicBezTo>
                      <a:pt x="-1477" y="3908"/>
                      <a:pt x="36606" y="23493"/>
                      <a:pt x="68160" y="63752"/>
                    </a:cubicBezTo>
                    <a:cubicBezTo>
                      <a:pt x="99714" y="104011"/>
                      <a:pt x="111683" y="144269"/>
                      <a:pt x="114947" y="143181"/>
                    </a:cubicBezTo>
                    <a:cubicBezTo>
                      <a:pt x="118212" y="142093"/>
                      <a:pt x="112771" y="97482"/>
                      <a:pt x="77953" y="55047"/>
                    </a:cubicBezTo>
                    <a:cubicBezTo>
                      <a:pt x="43134" y="12612"/>
                      <a:pt x="1787" y="-3709"/>
                      <a:pt x="699" y="643"/>
                    </a:cubicBezTo>
                    <a:close/>
                  </a:path>
                </a:pathLst>
              </a:custGeom>
              <a:solidFill>
                <a:srgbClr val="263238"/>
              </a:solidFill>
              <a:ln w="9453" cap="flat">
                <a:noFill/>
                <a:prstDash val="solid"/>
                <a:miter/>
              </a:ln>
            </p:spPr>
            <p:txBody>
              <a:bodyPr rtlCol="0" anchor="ctr"/>
              <a:lstStyle/>
              <a:p>
                <a:endParaRPr lang="es-419" dirty="0"/>
              </a:p>
            </p:txBody>
          </p:sp>
          <p:sp>
            <p:nvSpPr>
              <p:cNvPr id="182" name="Forma libre: forma 181">
                <a:extLst>
                  <a:ext uri="{FF2B5EF4-FFF2-40B4-BE49-F238E27FC236}">
                    <a16:creationId xmlns:a16="http://schemas.microsoft.com/office/drawing/2014/main" id="{E2759F61-591B-472B-9260-A636D90142A0}"/>
                  </a:ext>
                </a:extLst>
              </p:cNvPr>
              <p:cNvSpPr/>
              <p:nvPr/>
            </p:nvSpPr>
            <p:spPr>
              <a:xfrm>
                <a:off x="8472462" y="5770273"/>
                <a:ext cx="57698" cy="149192"/>
              </a:xfrm>
              <a:custGeom>
                <a:avLst/>
                <a:gdLst>
                  <a:gd name="connsiteX0" fmla="*/ 912 w 57698"/>
                  <a:gd name="connsiteY0" fmla="*/ 89 h 149192"/>
                  <a:gd name="connsiteX1" fmla="*/ 35731 w 57698"/>
                  <a:gd name="connsiteY1" fmla="*/ 71902 h 149192"/>
                  <a:gd name="connsiteX2" fmla="*/ 54228 w 57698"/>
                  <a:gd name="connsiteY2" fmla="*/ 149155 h 149192"/>
                  <a:gd name="connsiteX3" fmla="*/ 47700 w 57698"/>
                  <a:gd name="connsiteY3" fmla="*/ 67549 h 149192"/>
                  <a:gd name="connsiteX4" fmla="*/ 912 w 57698"/>
                  <a:gd name="connsiteY4" fmla="*/ 89 h 14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98" h="149192">
                    <a:moveTo>
                      <a:pt x="912" y="89"/>
                    </a:moveTo>
                    <a:cubicBezTo>
                      <a:pt x="-2352" y="2265"/>
                      <a:pt x="21586" y="30555"/>
                      <a:pt x="35731" y="71902"/>
                    </a:cubicBezTo>
                    <a:cubicBezTo>
                      <a:pt x="49876" y="113248"/>
                      <a:pt x="50964" y="149155"/>
                      <a:pt x="54228" y="149155"/>
                    </a:cubicBezTo>
                    <a:cubicBezTo>
                      <a:pt x="57492" y="149155"/>
                      <a:pt x="64021" y="111072"/>
                      <a:pt x="47700" y="67549"/>
                    </a:cubicBezTo>
                    <a:cubicBezTo>
                      <a:pt x="31379" y="24026"/>
                      <a:pt x="3088" y="-2087"/>
                      <a:pt x="912" y="89"/>
                    </a:cubicBezTo>
                    <a:close/>
                  </a:path>
                </a:pathLst>
              </a:custGeom>
              <a:solidFill>
                <a:srgbClr val="263238"/>
              </a:solidFill>
              <a:ln w="9453" cap="flat">
                <a:noFill/>
                <a:prstDash val="solid"/>
                <a:miter/>
              </a:ln>
            </p:spPr>
            <p:txBody>
              <a:bodyPr rtlCol="0" anchor="ctr"/>
              <a:lstStyle/>
              <a:p>
                <a:endParaRPr lang="es-419" dirty="0"/>
              </a:p>
            </p:txBody>
          </p:sp>
          <p:sp>
            <p:nvSpPr>
              <p:cNvPr id="183" name="Forma libre: forma 182">
                <a:extLst>
                  <a:ext uri="{FF2B5EF4-FFF2-40B4-BE49-F238E27FC236}">
                    <a16:creationId xmlns:a16="http://schemas.microsoft.com/office/drawing/2014/main" id="{FE8C0CA4-673B-420C-8F6B-8BB8F05A0F4A}"/>
                  </a:ext>
                </a:extLst>
              </p:cNvPr>
              <p:cNvSpPr/>
              <p:nvPr/>
            </p:nvSpPr>
            <p:spPr>
              <a:xfrm>
                <a:off x="8508142" y="5745353"/>
                <a:ext cx="131650" cy="176288"/>
              </a:xfrm>
              <a:custGeom>
                <a:avLst/>
                <a:gdLst>
                  <a:gd name="connsiteX0" fmla="*/ 8755 w 131650"/>
                  <a:gd name="connsiteY0" fmla="*/ 120760 h 176288"/>
                  <a:gd name="connsiteX1" fmla="*/ 29429 w 131650"/>
                  <a:gd name="connsiteY1" fmla="*/ 110967 h 176288"/>
                  <a:gd name="connsiteX2" fmla="*/ 74040 w 131650"/>
                  <a:gd name="connsiteY2" fmla="*/ 66356 h 176288"/>
                  <a:gd name="connsiteX3" fmla="*/ 89273 w 131650"/>
                  <a:gd name="connsiteY3" fmla="*/ 23921 h 176288"/>
                  <a:gd name="connsiteX4" fmla="*/ 70776 w 131650"/>
                  <a:gd name="connsiteY4" fmla="*/ 1071 h 176288"/>
                  <a:gd name="connsiteX5" fmla="*/ 42486 w 131650"/>
                  <a:gd name="connsiteY5" fmla="*/ 5424 h 176288"/>
                  <a:gd name="connsiteX6" fmla="*/ 6579 w 131650"/>
                  <a:gd name="connsiteY6" fmla="*/ 112055 h 176288"/>
                  <a:gd name="connsiteX7" fmla="*/ 100154 w 131650"/>
                  <a:gd name="connsiteY7" fmla="*/ 176251 h 176288"/>
                  <a:gd name="connsiteX8" fmla="*/ 127356 w 131650"/>
                  <a:gd name="connsiteY8" fmla="*/ 164283 h 176288"/>
                  <a:gd name="connsiteX9" fmla="*/ 127356 w 131650"/>
                  <a:gd name="connsiteY9" fmla="*/ 135993 h 176288"/>
                  <a:gd name="connsiteX10" fmla="*/ 90361 w 131650"/>
                  <a:gd name="connsiteY10" fmla="*/ 109879 h 176288"/>
                  <a:gd name="connsiteX11" fmla="*/ 29429 w 131650"/>
                  <a:gd name="connsiteY11" fmla="*/ 94645 h 176288"/>
                  <a:gd name="connsiteX12" fmla="*/ 6579 w 131650"/>
                  <a:gd name="connsiteY12" fmla="*/ 95734 h 176288"/>
                  <a:gd name="connsiteX13" fmla="*/ 87097 w 131650"/>
                  <a:gd name="connsiteY13" fmla="*/ 117495 h 176288"/>
                  <a:gd name="connsiteX14" fmla="*/ 118651 w 131650"/>
                  <a:gd name="connsiteY14" fmla="*/ 140345 h 176288"/>
                  <a:gd name="connsiteX15" fmla="*/ 118651 w 131650"/>
                  <a:gd name="connsiteY15" fmla="*/ 155578 h 176288"/>
                  <a:gd name="connsiteX16" fmla="*/ 100154 w 131650"/>
                  <a:gd name="connsiteY16" fmla="*/ 162106 h 176288"/>
                  <a:gd name="connsiteX17" fmla="*/ 19636 w 131650"/>
                  <a:gd name="connsiteY17" fmla="*/ 105526 h 176288"/>
                  <a:gd name="connsiteX18" fmla="*/ 49014 w 131650"/>
                  <a:gd name="connsiteY18" fmla="*/ 15216 h 176288"/>
                  <a:gd name="connsiteX19" fmla="*/ 68600 w 131650"/>
                  <a:gd name="connsiteY19" fmla="*/ 10864 h 176288"/>
                  <a:gd name="connsiteX20" fmla="*/ 78392 w 131650"/>
                  <a:gd name="connsiteY20" fmla="*/ 22833 h 176288"/>
                  <a:gd name="connsiteX21" fmla="*/ 65335 w 131650"/>
                  <a:gd name="connsiteY21" fmla="*/ 58739 h 176288"/>
                  <a:gd name="connsiteX22" fmla="*/ 8755 w 131650"/>
                  <a:gd name="connsiteY22" fmla="*/ 120760 h 1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1650" h="176288">
                    <a:moveTo>
                      <a:pt x="8755" y="120760"/>
                    </a:moveTo>
                    <a:cubicBezTo>
                      <a:pt x="16122" y="118616"/>
                      <a:pt x="23107" y="115308"/>
                      <a:pt x="29429" y="110967"/>
                    </a:cubicBezTo>
                    <a:cubicBezTo>
                      <a:pt x="47143" y="99237"/>
                      <a:pt x="62310" y="84070"/>
                      <a:pt x="74040" y="66356"/>
                    </a:cubicBezTo>
                    <a:cubicBezTo>
                      <a:pt x="83822" y="54376"/>
                      <a:pt x="89208" y="39393"/>
                      <a:pt x="89273" y="23921"/>
                    </a:cubicBezTo>
                    <a:cubicBezTo>
                      <a:pt x="88544" y="13171"/>
                      <a:pt x="81145" y="4031"/>
                      <a:pt x="70776" y="1071"/>
                    </a:cubicBezTo>
                    <a:cubicBezTo>
                      <a:pt x="61146" y="-1344"/>
                      <a:pt x="50940" y="223"/>
                      <a:pt x="42486" y="5424"/>
                    </a:cubicBezTo>
                    <a:cubicBezTo>
                      <a:pt x="6329" y="27620"/>
                      <a:pt x="-8785" y="72503"/>
                      <a:pt x="6579" y="112055"/>
                    </a:cubicBezTo>
                    <a:cubicBezTo>
                      <a:pt x="22160" y="150214"/>
                      <a:pt x="58948" y="175446"/>
                      <a:pt x="100154" y="176251"/>
                    </a:cubicBezTo>
                    <a:cubicBezTo>
                      <a:pt x="110491" y="176230"/>
                      <a:pt x="120349" y="171888"/>
                      <a:pt x="127356" y="164283"/>
                    </a:cubicBezTo>
                    <a:cubicBezTo>
                      <a:pt x="133895" y="155981"/>
                      <a:pt x="133895" y="144284"/>
                      <a:pt x="127356" y="135993"/>
                    </a:cubicBezTo>
                    <a:cubicBezTo>
                      <a:pt x="117498" y="124231"/>
                      <a:pt x="104745" y="115232"/>
                      <a:pt x="90361" y="109879"/>
                    </a:cubicBezTo>
                    <a:cubicBezTo>
                      <a:pt x="70972" y="101631"/>
                      <a:pt x="50418" y="96495"/>
                      <a:pt x="29429" y="94645"/>
                    </a:cubicBezTo>
                    <a:cubicBezTo>
                      <a:pt x="21823" y="93383"/>
                      <a:pt x="14033" y="93753"/>
                      <a:pt x="6579" y="95734"/>
                    </a:cubicBezTo>
                    <a:cubicBezTo>
                      <a:pt x="34358" y="98889"/>
                      <a:pt x="61505" y="106223"/>
                      <a:pt x="87097" y="117495"/>
                    </a:cubicBezTo>
                    <a:cubicBezTo>
                      <a:pt x="99098" y="122827"/>
                      <a:pt x="109849" y="130607"/>
                      <a:pt x="118651" y="140345"/>
                    </a:cubicBezTo>
                    <a:cubicBezTo>
                      <a:pt x="121915" y="144893"/>
                      <a:pt x="121915" y="151030"/>
                      <a:pt x="118651" y="155578"/>
                    </a:cubicBezTo>
                    <a:cubicBezTo>
                      <a:pt x="113875" y="160572"/>
                      <a:pt x="107009" y="162988"/>
                      <a:pt x="100154" y="162106"/>
                    </a:cubicBezTo>
                    <a:cubicBezTo>
                      <a:pt x="64487" y="160833"/>
                      <a:pt x="32922" y="138658"/>
                      <a:pt x="19636" y="105526"/>
                    </a:cubicBezTo>
                    <a:cubicBezTo>
                      <a:pt x="7167" y="72253"/>
                      <a:pt x="19353" y="34780"/>
                      <a:pt x="49014" y="15216"/>
                    </a:cubicBezTo>
                    <a:cubicBezTo>
                      <a:pt x="55107" y="12224"/>
                      <a:pt x="61821" y="10733"/>
                      <a:pt x="68600" y="10864"/>
                    </a:cubicBezTo>
                    <a:cubicBezTo>
                      <a:pt x="74192" y="12191"/>
                      <a:pt x="78207" y="17088"/>
                      <a:pt x="78392" y="22833"/>
                    </a:cubicBezTo>
                    <a:cubicBezTo>
                      <a:pt x="78523" y="35987"/>
                      <a:pt x="73888" y="48740"/>
                      <a:pt x="65335" y="58739"/>
                    </a:cubicBezTo>
                    <a:cubicBezTo>
                      <a:pt x="38134" y="104656"/>
                      <a:pt x="6579" y="118583"/>
                      <a:pt x="8755" y="120760"/>
                    </a:cubicBezTo>
                    <a:close/>
                  </a:path>
                </a:pathLst>
              </a:custGeom>
              <a:solidFill>
                <a:srgbClr val="263238"/>
              </a:solidFill>
              <a:ln w="9453" cap="flat">
                <a:noFill/>
                <a:prstDash val="solid"/>
                <a:miter/>
              </a:ln>
            </p:spPr>
            <p:txBody>
              <a:bodyPr rtlCol="0" anchor="ctr"/>
              <a:lstStyle/>
              <a:p>
                <a:endParaRPr lang="es-419" dirty="0"/>
              </a:p>
            </p:txBody>
          </p:sp>
          <p:sp>
            <p:nvSpPr>
              <p:cNvPr id="184" name="Forma libre: forma 183">
                <a:extLst>
                  <a:ext uri="{FF2B5EF4-FFF2-40B4-BE49-F238E27FC236}">
                    <a16:creationId xmlns:a16="http://schemas.microsoft.com/office/drawing/2014/main" id="{E21BB400-9AAB-4485-B9CE-7B764E0236A8}"/>
                  </a:ext>
                </a:extLst>
              </p:cNvPr>
              <p:cNvSpPr/>
              <p:nvPr/>
            </p:nvSpPr>
            <p:spPr>
              <a:xfrm>
                <a:off x="8700172" y="4019687"/>
                <a:ext cx="561447" cy="680558"/>
              </a:xfrm>
              <a:custGeom>
                <a:avLst/>
                <a:gdLst>
                  <a:gd name="connsiteX0" fmla="*/ 610 w 561447"/>
                  <a:gd name="connsiteY0" fmla="*/ -38 h 680558"/>
                  <a:gd name="connsiteX1" fmla="*/ 25636 w 561447"/>
                  <a:gd name="connsiteY1" fmla="*/ 352499 h 680558"/>
                  <a:gd name="connsiteX2" fmla="*/ 118122 w 561447"/>
                  <a:gd name="connsiteY2" fmla="*/ 644103 h 680558"/>
                  <a:gd name="connsiteX3" fmla="*/ 194288 w 561447"/>
                  <a:gd name="connsiteY3" fmla="*/ 680009 h 680558"/>
                  <a:gd name="connsiteX4" fmla="*/ 562058 w 561447"/>
                  <a:gd name="connsiteY4" fmla="*/ 116386 h 680558"/>
                  <a:gd name="connsiteX5" fmla="*/ 444546 w 561447"/>
                  <a:gd name="connsiteY5" fmla="*/ 55454 h 680558"/>
                  <a:gd name="connsiteX6" fmla="*/ 298743 w 561447"/>
                  <a:gd name="connsiteY6" fmla="*/ 214313 h 680558"/>
                  <a:gd name="connsiteX7" fmla="*/ 300919 w 561447"/>
                  <a:gd name="connsiteY7" fmla="*/ 8667 h 68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447" h="680558">
                    <a:moveTo>
                      <a:pt x="610" y="-38"/>
                    </a:moveTo>
                    <a:cubicBezTo>
                      <a:pt x="2416" y="117844"/>
                      <a:pt x="10762" y="235542"/>
                      <a:pt x="25636" y="352499"/>
                    </a:cubicBezTo>
                    <a:cubicBezTo>
                      <a:pt x="48486" y="510270"/>
                      <a:pt x="81128" y="600580"/>
                      <a:pt x="118122" y="644103"/>
                    </a:cubicBezTo>
                    <a:cubicBezTo>
                      <a:pt x="155117" y="687626"/>
                      <a:pt x="194288" y="680009"/>
                      <a:pt x="194288" y="680009"/>
                    </a:cubicBezTo>
                    <a:lnTo>
                      <a:pt x="562058" y="116386"/>
                    </a:lnTo>
                    <a:lnTo>
                      <a:pt x="444546" y="55454"/>
                    </a:lnTo>
                    <a:lnTo>
                      <a:pt x="298743" y="214313"/>
                    </a:lnTo>
                    <a:lnTo>
                      <a:pt x="300919" y="8667"/>
                    </a:lnTo>
                    <a:close/>
                  </a:path>
                </a:pathLst>
              </a:custGeom>
              <a:solidFill>
                <a:srgbClr val="FFBE9D"/>
              </a:solidFill>
              <a:ln w="9453" cap="flat">
                <a:noFill/>
                <a:prstDash val="solid"/>
                <a:miter/>
              </a:ln>
            </p:spPr>
            <p:txBody>
              <a:bodyPr rtlCol="0" anchor="ctr"/>
              <a:lstStyle/>
              <a:p>
                <a:endParaRPr lang="es-419" dirty="0"/>
              </a:p>
            </p:txBody>
          </p:sp>
          <p:sp>
            <p:nvSpPr>
              <p:cNvPr id="185" name="Forma libre: forma 184">
                <a:extLst>
                  <a:ext uri="{FF2B5EF4-FFF2-40B4-BE49-F238E27FC236}">
                    <a16:creationId xmlns:a16="http://schemas.microsoft.com/office/drawing/2014/main" id="{9E34A049-26F9-4F57-90B9-0CF7226FA1EA}"/>
                  </a:ext>
                </a:extLst>
              </p:cNvPr>
              <p:cNvSpPr/>
              <p:nvPr/>
            </p:nvSpPr>
            <p:spPr>
              <a:xfrm>
                <a:off x="9085352" y="5235067"/>
                <a:ext cx="391707" cy="643052"/>
              </a:xfrm>
              <a:custGeom>
                <a:avLst/>
                <a:gdLst>
                  <a:gd name="connsiteX0" fmla="*/ 392318 w 391707"/>
                  <a:gd name="connsiteY0" fmla="*/ -38 h 643052"/>
                  <a:gd name="connsiteX1" fmla="*/ 334649 w 391707"/>
                  <a:gd name="connsiteY1" fmla="*/ 643015 h 643052"/>
                  <a:gd name="connsiteX2" fmla="*/ 50661 w 391707"/>
                  <a:gd name="connsiteY2" fmla="*/ 643015 h 643052"/>
                  <a:gd name="connsiteX3" fmla="*/ 610 w 391707"/>
                  <a:gd name="connsiteY3" fmla="*/ 2138 h 643052"/>
                </a:gdLst>
                <a:ahLst/>
                <a:cxnLst>
                  <a:cxn ang="0">
                    <a:pos x="connsiteX0" y="connsiteY0"/>
                  </a:cxn>
                  <a:cxn ang="0">
                    <a:pos x="connsiteX1" y="connsiteY1"/>
                  </a:cxn>
                  <a:cxn ang="0">
                    <a:pos x="connsiteX2" y="connsiteY2"/>
                  </a:cxn>
                  <a:cxn ang="0">
                    <a:pos x="connsiteX3" y="connsiteY3"/>
                  </a:cxn>
                </a:cxnLst>
                <a:rect l="l" t="t" r="r" b="b"/>
                <a:pathLst>
                  <a:path w="391707" h="643052">
                    <a:moveTo>
                      <a:pt x="392318" y="-38"/>
                    </a:moveTo>
                    <a:cubicBezTo>
                      <a:pt x="389053" y="21724"/>
                      <a:pt x="334649" y="643015"/>
                      <a:pt x="334649" y="643015"/>
                    </a:cubicBezTo>
                    <a:lnTo>
                      <a:pt x="50661" y="643015"/>
                    </a:lnTo>
                    <a:lnTo>
                      <a:pt x="610" y="2138"/>
                    </a:lnTo>
                    <a:close/>
                  </a:path>
                </a:pathLst>
              </a:custGeom>
              <a:solidFill>
                <a:srgbClr val="FFBE9D"/>
              </a:solidFill>
              <a:ln w="9453" cap="flat">
                <a:noFill/>
                <a:prstDash val="solid"/>
                <a:miter/>
              </a:ln>
            </p:spPr>
            <p:txBody>
              <a:bodyPr rtlCol="0" anchor="ctr"/>
              <a:lstStyle/>
              <a:p>
                <a:endParaRPr lang="es-419" dirty="0"/>
              </a:p>
            </p:txBody>
          </p:sp>
          <p:sp>
            <p:nvSpPr>
              <p:cNvPr id="186" name="Forma libre: forma 185">
                <a:extLst>
                  <a:ext uri="{FF2B5EF4-FFF2-40B4-BE49-F238E27FC236}">
                    <a16:creationId xmlns:a16="http://schemas.microsoft.com/office/drawing/2014/main" id="{597FE693-690C-4EE1-8BD4-5D414569D186}"/>
                  </a:ext>
                </a:extLst>
              </p:cNvPr>
              <p:cNvSpPr/>
              <p:nvPr/>
            </p:nvSpPr>
            <p:spPr>
              <a:xfrm>
                <a:off x="9077712" y="5739934"/>
                <a:ext cx="535654" cy="651796"/>
              </a:xfrm>
              <a:custGeom>
                <a:avLst/>
                <a:gdLst>
                  <a:gd name="connsiteX0" fmla="*/ 40892 w 535654"/>
                  <a:gd name="connsiteY0" fmla="*/ -38 h 651796"/>
                  <a:gd name="connsiteX1" fmla="*/ 377108 w 535654"/>
                  <a:gd name="connsiteY1" fmla="*/ 21724 h 651796"/>
                  <a:gd name="connsiteX2" fmla="*/ 405398 w 535654"/>
                  <a:gd name="connsiteY2" fmla="*/ 89184 h 651796"/>
                  <a:gd name="connsiteX3" fmla="*/ 533791 w 535654"/>
                  <a:gd name="connsiteY3" fmla="*/ 570114 h 651796"/>
                  <a:gd name="connsiteX4" fmla="*/ 497885 w 535654"/>
                  <a:gd name="connsiteY4" fmla="*/ 647367 h 651796"/>
                  <a:gd name="connsiteX5" fmla="*/ 431512 w 535654"/>
                  <a:gd name="connsiteY5" fmla="*/ 634310 h 651796"/>
                  <a:gd name="connsiteX6" fmla="*/ 633 w 535654"/>
                  <a:gd name="connsiteY6" fmla="*/ 172966 h 651796"/>
                  <a:gd name="connsiteX7" fmla="*/ 1721 w 535654"/>
                  <a:gd name="connsiteY7" fmla="*/ 55454 h 651796"/>
                  <a:gd name="connsiteX8" fmla="*/ 40892 w 535654"/>
                  <a:gd name="connsiteY8" fmla="*/ -38 h 65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5654" h="651796">
                    <a:moveTo>
                      <a:pt x="40892" y="-38"/>
                    </a:moveTo>
                    <a:cubicBezTo>
                      <a:pt x="40892" y="-38"/>
                      <a:pt x="267212" y="160997"/>
                      <a:pt x="377108" y="21724"/>
                    </a:cubicBezTo>
                    <a:lnTo>
                      <a:pt x="405398" y="89184"/>
                    </a:lnTo>
                    <a:lnTo>
                      <a:pt x="533791" y="570114"/>
                    </a:lnTo>
                    <a:cubicBezTo>
                      <a:pt x="542583" y="601200"/>
                      <a:pt x="527317" y="634049"/>
                      <a:pt x="497885" y="647367"/>
                    </a:cubicBezTo>
                    <a:cubicBezTo>
                      <a:pt x="475111" y="656377"/>
                      <a:pt x="449171" y="651284"/>
                      <a:pt x="431512" y="634310"/>
                    </a:cubicBezTo>
                    <a:cubicBezTo>
                      <a:pt x="337937" y="546176"/>
                      <a:pt x="-2631" y="217577"/>
                      <a:pt x="633" y="172966"/>
                    </a:cubicBezTo>
                    <a:lnTo>
                      <a:pt x="1721" y="55454"/>
                    </a:lnTo>
                    <a:cubicBezTo>
                      <a:pt x="3125" y="30994"/>
                      <a:pt x="18314" y="9472"/>
                      <a:pt x="40892" y="-38"/>
                    </a:cubicBezTo>
                    <a:close/>
                  </a:path>
                </a:pathLst>
              </a:custGeom>
              <a:solidFill>
                <a:srgbClr val="F94541"/>
              </a:solidFill>
              <a:ln w="9453" cap="flat">
                <a:noFill/>
                <a:prstDash val="solid"/>
                <a:miter/>
              </a:ln>
            </p:spPr>
            <p:txBody>
              <a:bodyPr rtlCol="0" anchor="ctr"/>
              <a:lstStyle/>
              <a:p>
                <a:endParaRPr lang="es-419" dirty="0"/>
              </a:p>
            </p:txBody>
          </p:sp>
          <p:sp>
            <p:nvSpPr>
              <p:cNvPr id="187" name="Forma libre: forma 186">
                <a:extLst>
                  <a:ext uri="{FF2B5EF4-FFF2-40B4-BE49-F238E27FC236}">
                    <a16:creationId xmlns:a16="http://schemas.microsoft.com/office/drawing/2014/main" id="{2D6A99C4-F66E-4DF0-A300-E2E2FFE2A320}"/>
                  </a:ext>
                </a:extLst>
              </p:cNvPr>
              <p:cNvSpPr/>
              <p:nvPr/>
            </p:nvSpPr>
            <p:spPr>
              <a:xfrm>
                <a:off x="9077478" y="5872679"/>
                <a:ext cx="486628" cy="519238"/>
              </a:xfrm>
              <a:custGeom>
                <a:avLst/>
                <a:gdLst>
                  <a:gd name="connsiteX0" fmla="*/ 487238 w 486628"/>
                  <a:gd name="connsiteY0" fmla="*/ 517886 h 519238"/>
                  <a:gd name="connsiteX1" fmla="*/ 867 w 486628"/>
                  <a:gd name="connsiteY1" fmla="*/ -38 h 519238"/>
                  <a:gd name="connsiteX2" fmla="*/ 867 w 486628"/>
                  <a:gd name="connsiteY2" fmla="*/ 26076 h 519238"/>
                  <a:gd name="connsiteX3" fmla="*/ 23717 w 486628"/>
                  <a:gd name="connsiteY3" fmla="*/ 82656 h 519238"/>
                  <a:gd name="connsiteX4" fmla="*/ 429570 w 486628"/>
                  <a:gd name="connsiteY4" fmla="*/ 501565 h 519238"/>
                  <a:gd name="connsiteX5" fmla="*/ 487238 w 486628"/>
                  <a:gd name="connsiteY5" fmla="*/ 517886 h 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628" h="519238">
                    <a:moveTo>
                      <a:pt x="487238" y="517886"/>
                    </a:moveTo>
                    <a:lnTo>
                      <a:pt x="867" y="-38"/>
                    </a:lnTo>
                    <a:lnTo>
                      <a:pt x="867" y="26076"/>
                    </a:lnTo>
                    <a:cubicBezTo>
                      <a:pt x="-1309" y="54366"/>
                      <a:pt x="10660" y="65247"/>
                      <a:pt x="23717" y="82656"/>
                    </a:cubicBezTo>
                    <a:cubicBezTo>
                      <a:pt x="62888" y="135972"/>
                      <a:pt x="171696" y="254572"/>
                      <a:pt x="429570" y="501565"/>
                    </a:cubicBezTo>
                    <a:cubicBezTo>
                      <a:pt x="445010" y="516026"/>
                      <a:pt x="466510" y="522108"/>
                      <a:pt x="487238" y="517886"/>
                    </a:cubicBezTo>
                    <a:close/>
                  </a:path>
                </a:pathLst>
              </a:custGeom>
              <a:solidFill>
                <a:srgbClr val="FFFFFF"/>
              </a:solidFill>
              <a:ln w="9453" cap="flat">
                <a:noFill/>
                <a:prstDash val="solid"/>
                <a:miter/>
              </a:ln>
            </p:spPr>
            <p:txBody>
              <a:bodyPr rtlCol="0" anchor="ctr"/>
              <a:lstStyle/>
              <a:p>
                <a:endParaRPr lang="es-419" dirty="0"/>
              </a:p>
            </p:txBody>
          </p:sp>
          <p:sp>
            <p:nvSpPr>
              <p:cNvPr id="188" name="Forma libre: forma 187">
                <a:extLst>
                  <a:ext uri="{FF2B5EF4-FFF2-40B4-BE49-F238E27FC236}">
                    <a16:creationId xmlns:a16="http://schemas.microsoft.com/office/drawing/2014/main" id="{F0B53294-3F85-4E92-ACD8-004EF581895B}"/>
                  </a:ext>
                </a:extLst>
              </p:cNvPr>
              <p:cNvSpPr/>
              <p:nvPr/>
            </p:nvSpPr>
            <p:spPr>
              <a:xfrm>
                <a:off x="9093610" y="5789547"/>
                <a:ext cx="70567" cy="71132"/>
              </a:xfrm>
              <a:custGeom>
                <a:avLst/>
                <a:gdLst>
                  <a:gd name="connsiteX0" fmla="*/ 55460 w 70567"/>
                  <a:gd name="connsiteY0" fmla="*/ 6058 h 71132"/>
                  <a:gd name="connsiteX1" fmla="*/ 66341 w 70567"/>
                  <a:gd name="connsiteY1" fmla="*/ 55021 h 71132"/>
                  <a:gd name="connsiteX2" fmla="*/ 17377 w 70567"/>
                  <a:gd name="connsiteY2" fmla="*/ 65902 h 71132"/>
                  <a:gd name="connsiteX3" fmla="*/ 6496 w 70567"/>
                  <a:gd name="connsiteY3" fmla="*/ 13675 h 71132"/>
                  <a:gd name="connsiteX4" fmla="*/ 58724 w 70567"/>
                  <a:gd name="connsiteY4" fmla="*/ 8234 h 71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7" h="71132">
                    <a:moveTo>
                      <a:pt x="55460" y="6058"/>
                    </a:moveTo>
                    <a:cubicBezTo>
                      <a:pt x="71063" y="17211"/>
                      <a:pt x="75752" y="38319"/>
                      <a:pt x="66341" y="55021"/>
                    </a:cubicBezTo>
                    <a:cubicBezTo>
                      <a:pt x="55503" y="71082"/>
                      <a:pt x="33992" y="75869"/>
                      <a:pt x="17377" y="65902"/>
                    </a:cubicBezTo>
                    <a:cubicBezTo>
                      <a:pt x="2144" y="56110"/>
                      <a:pt x="-5473" y="27819"/>
                      <a:pt x="6496" y="13675"/>
                    </a:cubicBezTo>
                    <a:cubicBezTo>
                      <a:pt x="18465" y="-471"/>
                      <a:pt x="45667" y="-5911"/>
                      <a:pt x="58724" y="8234"/>
                    </a:cubicBezTo>
                  </a:path>
                </a:pathLst>
              </a:custGeom>
              <a:solidFill>
                <a:srgbClr val="FFFFFF"/>
              </a:solidFill>
              <a:ln w="9453" cap="flat">
                <a:noFill/>
                <a:prstDash val="solid"/>
                <a:miter/>
              </a:ln>
            </p:spPr>
            <p:txBody>
              <a:bodyPr rtlCol="0" anchor="ctr"/>
              <a:lstStyle/>
              <a:p>
                <a:endParaRPr lang="es-419" dirty="0"/>
              </a:p>
            </p:txBody>
          </p:sp>
          <p:sp>
            <p:nvSpPr>
              <p:cNvPr id="189" name="Forma libre: forma 188">
                <a:extLst>
                  <a:ext uri="{FF2B5EF4-FFF2-40B4-BE49-F238E27FC236}">
                    <a16:creationId xmlns:a16="http://schemas.microsoft.com/office/drawing/2014/main" id="{68C4278F-EFE1-49B2-A202-4085D8637B48}"/>
                  </a:ext>
                </a:extLst>
              </p:cNvPr>
              <p:cNvSpPr/>
              <p:nvPr/>
            </p:nvSpPr>
            <p:spPr>
              <a:xfrm>
                <a:off x="9423204" y="6053820"/>
                <a:ext cx="123492" cy="71319"/>
              </a:xfrm>
              <a:custGeom>
                <a:avLst/>
                <a:gdLst>
                  <a:gd name="connsiteX0" fmla="*/ 1149 w 123492"/>
                  <a:gd name="connsiteY0" fmla="*/ 71255 h 71319"/>
                  <a:gd name="connsiteX1" fmla="*/ 54465 w 123492"/>
                  <a:gd name="connsiteY1" fmla="*/ 23380 h 71319"/>
                  <a:gd name="connsiteX2" fmla="*/ 124102 w 123492"/>
                  <a:gd name="connsiteY2" fmla="*/ 9235 h 71319"/>
                  <a:gd name="connsiteX3" fmla="*/ 102341 w 123492"/>
                  <a:gd name="connsiteY3" fmla="*/ 530 h 71319"/>
                  <a:gd name="connsiteX4" fmla="*/ 6590 w 123492"/>
                  <a:gd name="connsiteY4" fmla="*/ 48405 h 71319"/>
                  <a:gd name="connsiteX5" fmla="*/ 1149 w 123492"/>
                  <a:gd name="connsiteY5" fmla="*/ 71255 h 7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92" h="71319">
                    <a:moveTo>
                      <a:pt x="1149" y="71255"/>
                    </a:moveTo>
                    <a:cubicBezTo>
                      <a:pt x="4414" y="72343"/>
                      <a:pt x="18558" y="40789"/>
                      <a:pt x="54465" y="23380"/>
                    </a:cubicBezTo>
                    <a:cubicBezTo>
                      <a:pt x="90372" y="5970"/>
                      <a:pt x="124102" y="13587"/>
                      <a:pt x="124102" y="9235"/>
                    </a:cubicBezTo>
                    <a:cubicBezTo>
                      <a:pt x="118009" y="4001"/>
                      <a:pt x="110360" y="944"/>
                      <a:pt x="102341" y="530"/>
                    </a:cubicBezTo>
                    <a:cubicBezTo>
                      <a:pt x="63812" y="-3605"/>
                      <a:pt x="26404" y="15099"/>
                      <a:pt x="6590" y="48405"/>
                    </a:cubicBezTo>
                    <a:cubicBezTo>
                      <a:pt x="61" y="61462"/>
                      <a:pt x="61" y="70167"/>
                      <a:pt x="1149" y="71255"/>
                    </a:cubicBezTo>
                    <a:close/>
                  </a:path>
                </a:pathLst>
              </a:custGeom>
              <a:solidFill>
                <a:srgbClr val="263238"/>
              </a:solidFill>
              <a:ln w="9453" cap="flat">
                <a:noFill/>
                <a:prstDash val="solid"/>
                <a:miter/>
              </a:ln>
            </p:spPr>
            <p:txBody>
              <a:bodyPr rtlCol="0" anchor="ctr"/>
              <a:lstStyle/>
              <a:p>
                <a:endParaRPr lang="es-419" dirty="0"/>
              </a:p>
            </p:txBody>
          </p:sp>
          <p:sp>
            <p:nvSpPr>
              <p:cNvPr id="190" name="Forma libre: forma 189">
                <a:extLst>
                  <a:ext uri="{FF2B5EF4-FFF2-40B4-BE49-F238E27FC236}">
                    <a16:creationId xmlns:a16="http://schemas.microsoft.com/office/drawing/2014/main" id="{1C74FB24-60C7-4D81-AC29-D8F68E1AD2BA}"/>
                  </a:ext>
                </a:extLst>
              </p:cNvPr>
              <p:cNvSpPr/>
              <p:nvPr/>
            </p:nvSpPr>
            <p:spPr>
              <a:xfrm>
                <a:off x="9466879" y="6163680"/>
                <a:ext cx="113578" cy="43205"/>
              </a:xfrm>
              <a:custGeom>
                <a:avLst/>
                <a:gdLst>
                  <a:gd name="connsiteX0" fmla="*/ 997 w 113578"/>
                  <a:gd name="connsiteY0" fmla="*/ 43001 h 43205"/>
                  <a:gd name="connsiteX1" fmla="*/ 54314 w 113578"/>
                  <a:gd name="connsiteY1" fmla="*/ 16887 h 43205"/>
                  <a:gd name="connsiteX2" fmla="*/ 114158 w 113578"/>
                  <a:gd name="connsiteY2" fmla="*/ 9270 h 43205"/>
                  <a:gd name="connsiteX3" fmla="*/ 51049 w 113578"/>
                  <a:gd name="connsiteY3" fmla="*/ 4918 h 43205"/>
                  <a:gd name="connsiteX4" fmla="*/ 997 w 113578"/>
                  <a:gd name="connsiteY4" fmla="*/ 43001 h 43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 h="43205">
                    <a:moveTo>
                      <a:pt x="997" y="43001"/>
                    </a:moveTo>
                    <a:cubicBezTo>
                      <a:pt x="4262" y="45177"/>
                      <a:pt x="23847" y="25591"/>
                      <a:pt x="54314" y="16887"/>
                    </a:cubicBezTo>
                    <a:cubicBezTo>
                      <a:pt x="84780" y="8182"/>
                      <a:pt x="113070" y="12535"/>
                      <a:pt x="114158" y="9270"/>
                    </a:cubicBezTo>
                    <a:cubicBezTo>
                      <a:pt x="115246" y="6006"/>
                      <a:pt x="86956" y="-7051"/>
                      <a:pt x="51049" y="4918"/>
                    </a:cubicBezTo>
                    <a:cubicBezTo>
                      <a:pt x="15143" y="16887"/>
                      <a:pt x="-2267" y="40824"/>
                      <a:pt x="997" y="43001"/>
                    </a:cubicBezTo>
                    <a:close/>
                  </a:path>
                </a:pathLst>
              </a:custGeom>
              <a:solidFill>
                <a:srgbClr val="263238"/>
              </a:solidFill>
              <a:ln w="9453" cap="flat">
                <a:noFill/>
                <a:prstDash val="solid"/>
                <a:miter/>
              </a:ln>
            </p:spPr>
            <p:txBody>
              <a:bodyPr rtlCol="0" anchor="ctr"/>
              <a:lstStyle/>
              <a:p>
                <a:endParaRPr lang="es-419" dirty="0"/>
              </a:p>
            </p:txBody>
          </p:sp>
          <p:sp>
            <p:nvSpPr>
              <p:cNvPr id="191" name="Forma libre: forma 190">
                <a:extLst>
                  <a:ext uri="{FF2B5EF4-FFF2-40B4-BE49-F238E27FC236}">
                    <a16:creationId xmlns:a16="http://schemas.microsoft.com/office/drawing/2014/main" id="{E541BEA9-88D6-4321-B44B-C1F9E0332B19}"/>
                  </a:ext>
                </a:extLst>
              </p:cNvPr>
              <p:cNvSpPr/>
              <p:nvPr/>
            </p:nvSpPr>
            <p:spPr>
              <a:xfrm>
                <a:off x="9342021" y="5948159"/>
                <a:ext cx="170945" cy="72732"/>
              </a:xfrm>
              <a:custGeom>
                <a:avLst/>
                <a:gdLst>
                  <a:gd name="connsiteX0" fmla="*/ 727 w 170945"/>
                  <a:gd name="connsiteY0" fmla="*/ 72460 h 72732"/>
                  <a:gd name="connsiteX1" fmla="*/ 81245 w 170945"/>
                  <a:gd name="connsiteY1" fmla="*/ 26761 h 72732"/>
                  <a:gd name="connsiteX2" fmla="*/ 171555 w 170945"/>
                  <a:gd name="connsiteY2" fmla="*/ 4999 h 72732"/>
                  <a:gd name="connsiteX3" fmla="*/ 76892 w 170945"/>
                  <a:gd name="connsiteY3" fmla="*/ 13704 h 72732"/>
                  <a:gd name="connsiteX4" fmla="*/ 727 w 170945"/>
                  <a:gd name="connsiteY4" fmla="*/ 72460 h 72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45" h="72732">
                    <a:moveTo>
                      <a:pt x="727" y="72460"/>
                    </a:moveTo>
                    <a:cubicBezTo>
                      <a:pt x="3991" y="75724"/>
                      <a:pt x="33369" y="44170"/>
                      <a:pt x="81245" y="26761"/>
                    </a:cubicBezTo>
                    <a:cubicBezTo>
                      <a:pt x="129120" y="9352"/>
                      <a:pt x="171555" y="9352"/>
                      <a:pt x="171555" y="4999"/>
                    </a:cubicBezTo>
                    <a:cubicBezTo>
                      <a:pt x="171555" y="647"/>
                      <a:pt x="126944" y="-6970"/>
                      <a:pt x="76892" y="13704"/>
                    </a:cubicBezTo>
                    <a:cubicBezTo>
                      <a:pt x="26841" y="34377"/>
                      <a:pt x="-1449" y="71372"/>
                      <a:pt x="727" y="72460"/>
                    </a:cubicBezTo>
                    <a:close/>
                  </a:path>
                </a:pathLst>
              </a:custGeom>
              <a:solidFill>
                <a:srgbClr val="263238"/>
              </a:solidFill>
              <a:ln w="9453" cap="flat">
                <a:noFill/>
                <a:prstDash val="solid"/>
                <a:miter/>
              </a:ln>
            </p:spPr>
            <p:txBody>
              <a:bodyPr rtlCol="0" anchor="ctr"/>
              <a:lstStyle/>
              <a:p>
                <a:endParaRPr lang="es-419" dirty="0"/>
              </a:p>
            </p:txBody>
          </p:sp>
          <p:sp>
            <p:nvSpPr>
              <p:cNvPr id="192" name="Forma libre: forma 191">
                <a:extLst>
                  <a:ext uri="{FF2B5EF4-FFF2-40B4-BE49-F238E27FC236}">
                    <a16:creationId xmlns:a16="http://schemas.microsoft.com/office/drawing/2014/main" id="{A563972D-8421-4647-89D0-424AB25E45B3}"/>
                  </a:ext>
                </a:extLst>
              </p:cNvPr>
              <p:cNvSpPr/>
              <p:nvPr/>
            </p:nvSpPr>
            <p:spPr>
              <a:xfrm>
                <a:off x="9332246" y="5848542"/>
                <a:ext cx="158983" cy="26800"/>
              </a:xfrm>
              <a:custGeom>
                <a:avLst/>
                <a:gdLst>
                  <a:gd name="connsiteX0" fmla="*/ 709 w 158983"/>
                  <a:gd name="connsiteY0" fmla="*/ 26275 h 26800"/>
                  <a:gd name="connsiteX1" fmla="*/ 80139 w 158983"/>
                  <a:gd name="connsiteY1" fmla="*/ 14306 h 26800"/>
                  <a:gd name="connsiteX2" fmla="*/ 159569 w 158983"/>
                  <a:gd name="connsiteY2" fmla="*/ 18658 h 26800"/>
                  <a:gd name="connsiteX3" fmla="*/ 79051 w 158983"/>
                  <a:gd name="connsiteY3" fmla="*/ 161 h 26800"/>
                  <a:gd name="connsiteX4" fmla="*/ 709 w 158983"/>
                  <a:gd name="connsiteY4" fmla="*/ 26275 h 2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983" h="26800">
                    <a:moveTo>
                      <a:pt x="709" y="26275"/>
                    </a:moveTo>
                    <a:cubicBezTo>
                      <a:pt x="1798" y="29539"/>
                      <a:pt x="35528" y="15394"/>
                      <a:pt x="80139" y="14306"/>
                    </a:cubicBezTo>
                    <a:cubicBezTo>
                      <a:pt x="124750" y="13218"/>
                      <a:pt x="158481" y="23011"/>
                      <a:pt x="159569" y="18658"/>
                    </a:cubicBezTo>
                    <a:cubicBezTo>
                      <a:pt x="160657" y="14306"/>
                      <a:pt x="125838" y="-2015"/>
                      <a:pt x="79051" y="161"/>
                    </a:cubicBezTo>
                    <a:cubicBezTo>
                      <a:pt x="32264" y="2337"/>
                      <a:pt x="-1467" y="23228"/>
                      <a:pt x="709" y="26275"/>
                    </a:cubicBezTo>
                    <a:close/>
                  </a:path>
                </a:pathLst>
              </a:custGeom>
              <a:solidFill>
                <a:srgbClr val="263238"/>
              </a:solidFill>
              <a:ln w="9453" cap="flat">
                <a:noFill/>
                <a:prstDash val="solid"/>
                <a:miter/>
              </a:ln>
            </p:spPr>
            <p:txBody>
              <a:bodyPr rtlCol="0" anchor="ctr"/>
              <a:lstStyle/>
              <a:p>
                <a:endParaRPr lang="es-419" dirty="0"/>
              </a:p>
            </p:txBody>
          </p:sp>
          <p:sp>
            <p:nvSpPr>
              <p:cNvPr id="193" name="Forma libre: forma 192">
                <a:extLst>
                  <a:ext uri="{FF2B5EF4-FFF2-40B4-BE49-F238E27FC236}">
                    <a16:creationId xmlns:a16="http://schemas.microsoft.com/office/drawing/2014/main" id="{9624E8D9-FDF5-43A1-9B6F-136B9C2448FC}"/>
                  </a:ext>
                </a:extLst>
              </p:cNvPr>
              <p:cNvSpPr/>
              <p:nvPr/>
            </p:nvSpPr>
            <p:spPr>
              <a:xfrm>
                <a:off x="9335589" y="5751193"/>
                <a:ext cx="183188" cy="109882"/>
              </a:xfrm>
              <a:custGeom>
                <a:avLst/>
                <a:gdLst>
                  <a:gd name="connsiteX0" fmla="*/ 100734 w 183188"/>
                  <a:gd name="connsiteY0" fmla="*/ 109697 h 109882"/>
                  <a:gd name="connsiteX1" fmla="*/ 97470 w 183188"/>
                  <a:gd name="connsiteY1" fmla="*/ 86847 h 109882"/>
                  <a:gd name="connsiteX2" fmla="*/ 68091 w 183188"/>
                  <a:gd name="connsiteY2" fmla="*/ 31355 h 109882"/>
                  <a:gd name="connsiteX3" fmla="*/ 32185 w 183188"/>
                  <a:gd name="connsiteY3" fmla="*/ 4153 h 109882"/>
                  <a:gd name="connsiteX4" fmla="*/ 6071 w 183188"/>
                  <a:gd name="connsiteY4" fmla="*/ 15034 h 109882"/>
                  <a:gd name="connsiteX5" fmla="*/ 1719 w 183188"/>
                  <a:gd name="connsiteY5" fmla="*/ 43324 h 109882"/>
                  <a:gd name="connsiteX6" fmla="*/ 93117 w 183188"/>
                  <a:gd name="connsiteY6" fmla="*/ 109697 h 109882"/>
                  <a:gd name="connsiteX7" fmla="*/ 182339 w 183188"/>
                  <a:gd name="connsiteY7" fmla="*/ 38972 h 109882"/>
                  <a:gd name="connsiteX8" fmla="*/ 177987 w 183188"/>
                  <a:gd name="connsiteY8" fmla="*/ 9594 h 109882"/>
                  <a:gd name="connsiteX9" fmla="*/ 150785 w 183188"/>
                  <a:gd name="connsiteY9" fmla="*/ 1977 h 109882"/>
                  <a:gd name="connsiteX10" fmla="*/ 114879 w 183188"/>
                  <a:gd name="connsiteY10" fmla="*/ 30267 h 109882"/>
                  <a:gd name="connsiteX11" fmla="*/ 82237 w 183188"/>
                  <a:gd name="connsiteY11" fmla="*/ 84671 h 109882"/>
                  <a:gd name="connsiteX12" fmla="*/ 76796 w 183188"/>
                  <a:gd name="connsiteY12" fmla="*/ 107520 h 109882"/>
                  <a:gd name="connsiteX13" fmla="*/ 121407 w 183188"/>
                  <a:gd name="connsiteY13" fmla="*/ 36795 h 109882"/>
                  <a:gd name="connsiteX14" fmla="*/ 152962 w 183188"/>
                  <a:gd name="connsiteY14" fmla="*/ 12858 h 109882"/>
                  <a:gd name="connsiteX15" fmla="*/ 168195 w 183188"/>
                  <a:gd name="connsiteY15" fmla="*/ 17210 h 109882"/>
                  <a:gd name="connsiteX16" fmla="*/ 169283 w 183188"/>
                  <a:gd name="connsiteY16" fmla="*/ 36795 h 109882"/>
                  <a:gd name="connsiteX17" fmla="*/ 92029 w 183188"/>
                  <a:gd name="connsiteY17" fmla="*/ 97728 h 109882"/>
                  <a:gd name="connsiteX18" fmla="*/ 13688 w 183188"/>
                  <a:gd name="connsiteY18" fmla="*/ 43324 h 109882"/>
                  <a:gd name="connsiteX19" fmla="*/ 15864 w 183188"/>
                  <a:gd name="connsiteY19" fmla="*/ 22651 h 109882"/>
                  <a:gd name="connsiteX20" fmla="*/ 31097 w 183188"/>
                  <a:gd name="connsiteY20" fmla="*/ 16122 h 109882"/>
                  <a:gd name="connsiteX21" fmla="*/ 62651 w 183188"/>
                  <a:gd name="connsiteY21" fmla="*/ 38972 h 109882"/>
                  <a:gd name="connsiteX22" fmla="*/ 100734 w 183188"/>
                  <a:gd name="connsiteY22" fmla="*/ 109697 h 10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188" h="109882">
                    <a:moveTo>
                      <a:pt x="100734" y="109697"/>
                    </a:moveTo>
                    <a:cubicBezTo>
                      <a:pt x="100723" y="101960"/>
                      <a:pt x="99624" y="94279"/>
                      <a:pt x="97470" y="86847"/>
                    </a:cubicBezTo>
                    <a:cubicBezTo>
                      <a:pt x="92105" y="66326"/>
                      <a:pt x="82052" y="47328"/>
                      <a:pt x="68091" y="31355"/>
                    </a:cubicBezTo>
                    <a:cubicBezTo>
                      <a:pt x="59550" y="18483"/>
                      <a:pt x="46896" y="8886"/>
                      <a:pt x="32185" y="4153"/>
                    </a:cubicBezTo>
                    <a:cubicBezTo>
                      <a:pt x="22066" y="2010"/>
                      <a:pt x="11675" y="6340"/>
                      <a:pt x="6071" y="15034"/>
                    </a:cubicBezTo>
                    <a:cubicBezTo>
                      <a:pt x="870" y="23488"/>
                      <a:pt x="-697" y="33695"/>
                      <a:pt x="1719" y="43324"/>
                    </a:cubicBezTo>
                    <a:cubicBezTo>
                      <a:pt x="12523" y="84377"/>
                      <a:pt x="50747" y="112134"/>
                      <a:pt x="93117" y="109697"/>
                    </a:cubicBezTo>
                    <a:cubicBezTo>
                      <a:pt x="134366" y="106182"/>
                      <a:pt x="169511" y="78327"/>
                      <a:pt x="182339" y="38972"/>
                    </a:cubicBezTo>
                    <a:cubicBezTo>
                      <a:pt x="185299" y="29016"/>
                      <a:pt x="183711" y="18266"/>
                      <a:pt x="177987" y="9594"/>
                    </a:cubicBezTo>
                    <a:cubicBezTo>
                      <a:pt x="172025" y="715"/>
                      <a:pt x="160491" y="-2516"/>
                      <a:pt x="150785" y="1977"/>
                    </a:cubicBezTo>
                    <a:cubicBezTo>
                      <a:pt x="136597" y="8179"/>
                      <a:pt x="124236" y="17918"/>
                      <a:pt x="114879" y="30267"/>
                    </a:cubicBezTo>
                    <a:cubicBezTo>
                      <a:pt x="100962" y="46393"/>
                      <a:pt x="89918" y="64803"/>
                      <a:pt x="82237" y="84671"/>
                    </a:cubicBezTo>
                    <a:cubicBezTo>
                      <a:pt x="78657" y="91754"/>
                      <a:pt x="76796" y="99578"/>
                      <a:pt x="76796" y="107520"/>
                    </a:cubicBezTo>
                    <a:cubicBezTo>
                      <a:pt x="78972" y="108609"/>
                      <a:pt x="86589" y="74878"/>
                      <a:pt x="121407" y="36795"/>
                    </a:cubicBezTo>
                    <a:cubicBezTo>
                      <a:pt x="130166" y="26731"/>
                      <a:pt x="140916" y="18581"/>
                      <a:pt x="152962" y="12858"/>
                    </a:cubicBezTo>
                    <a:cubicBezTo>
                      <a:pt x="158445" y="10856"/>
                      <a:pt x="164593" y="12619"/>
                      <a:pt x="168195" y="17210"/>
                    </a:cubicBezTo>
                    <a:cubicBezTo>
                      <a:pt x="171263" y="23303"/>
                      <a:pt x="171655" y="30398"/>
                      <a:pt x="169283" y="36795"/>
                    </a:cubicBezTo>
                    <a:cubicBezTo>
                      <a:pt x="157477" y="70330"/>
                      <a:pt x="127392" y="94061"/>
                      <a:pt x="92029" y="97728"/>
                    </a:cubicBezTo>
                    <a:cubicBezTo>
                      <a:pt x="56525" y="99719"/>
                      <a:pt x="24220" y="77294"/>
                      <a:pt x="13688" y="43324"/>
                    </a:cubicBezTo>
                    <a:cubicBezTo>
                      <a:pt x="11697" y="36415"/>
                      <a:pt x="12480" y="28994"/>
                      <a:pt x="15864" y="22651"/>
                    </a:cubicBezTo>
                    <a:cubicBezTo>
                      <a:pt x="18954" y="17363"/>
                      <a:pt x="25134" y="14708"/>
                      <a:pt x="31097" y="16122"/>
                    </a:cubicBezTo>
                    <a:cubicBezTo>
                      <a:pt x="43523" y="20670"/>
                      <a:pt x="54447" y="28581"/>
                      <a:pt x="62651" y="38972"/>
                    </a:cubicBezTo>
                    <a:cubicBezTo>
                      <a:pt x="94205" y="77054"/>
                      <a:pt x="98558" y="110567"/>
                      <a:pt x="100734" y="109697"/>
                    </a:cubicBezTo>
                    <a:close/>
                  </a:path>
                </a:pathLst>
              </a:custGeom>
              <a:solidFill>
                <a:srgbClr val="263238"/>
              </a:solidFill>
              <a:ln w="9453" cap="flat">
                <a:noFill/>
                <a:prstDash val="solid"/>
                <a:miter/>
              </a:ln>
            </p:spPr>
            <p:txBody>
              <a:bodyPr rtlCol="0" anchor="ctr"/>
              <a:lstStyle/>
              <a:p>
                <a:endParaRPr lang="es-419" dirty="0"/>
              </a:p>
            </p:txBody>
          </p:sp>
          <p:sp>
            <p:nvSpPr>
              <p:cNvPr id="194" name="Forma libre: forma 193">
                <a:extLst>
                  <a:ext uri="{FF2B5EF4-FFF2-40B4-BE49-F238E27FC236}">
                    <a16:creationId xmlns:a16="http://schemas.microsoft.com/office/drawing/2014/main" id="{32E05064-2607-4DF7-BCE8-F324306AB7B3}"/>
                  </a:ext>
                </a:extLst>
              </p:cNvPr>
              <p:cNvSpPr/>
              <p:nvPr/>
            </p:nvSpPr>
            <p:spPr>
              <a:xfrm>
                <a:off x="9535816" y="3991397"/>
                <a:ext cx="658286" cy="759722"/>
              </a:xfrm>
              <a:custGeom>
                <a:avLst/>
                <a:gdLst>
                  <a:gd name="connsiteX0" fmla="*/ 658897 w 658286"/>
                  <a:gd name="connsiteY0" fmla="*/ 27164 h 759722"/>
                  <a:gd name="connsiteX1" fmla="*/ 594700 w 658286"/>
                  <a:gd name="connsiteY1" fmla="*/ 640839 h 759722"/>
                  <a:gd name="connsiteX2" fmla="*/ 463043 w 658286"/>
                  <a:gd name="connsiteY2" fmla="*/ 758351 h 759722"/>
                  <a:gd name="connsiteX3" fmla="*/ 610 w 658286"/>
                  <a:gd name="connsiteY3" fmla="*/ 384053 h 759722"/>
                  <a:gd name="connsiteX4" fmla="*/ 120298 w 658286"/>
                  <a:gd name="connsiteY4" fmla="*/ 260013 h 759722"/>
                  <a:gd name="connsiteX5" fmla="*/ 372732 w 658286"/>
                  <a:gd name="connsiteY5" fmla="*/ 392758 h 759722"/>
                  <a:gd name="connsiteX6" fmla="*/ 416255 w 658286"/>
                  <a:gd name="connsiteY6" fmla="*/ -38 h 75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286" h="759722">
                    <a:moveTo>
                      <a:pt x="658897" y="27164"/>
                    </a:moveTo>
                    <a:cubicBezTo>
                      <a:pt x="658897" y="27164"/>
                      <a:pt x="634959" y="558145"/>
                      <a:pt x="594700" y="640839"/>
                    </a:cubicBezTo>
                    <a:cubicBezTo>
                      <a:pt x="554441" y="723532"/>
                      <a:pt x="503301" y="768144"/>
                      <a:pt x="463043" y="758351"/>
                    </a:cubicBezTo>
                    <a:cubicBezTo>
                      <a:pt x="422784" y="748558"/>
                      <a:pt x="58278" y="567938"/>
                      <a:pt x="610" y="384053"/>
                    </a:cubicBezTo>
                    <a:lnTo>
                      <a:pt x="120298" y="260013"/>
                    </a:lnTo>
                    <a:cubicBezTo>
                      <a:pt x="120298" y="260013"/>
                      <a:pt x="340090" y="393846"/>
                      <a:pt x="372732" y="392758"/>
                    </a:cubicBezTo>
                    <a:lnTo>
                      <a:pt x="416255" y="-38"/>
                    </a:lnTo>
                    <a:close/>
                  </a:path>
                </a:pathLst>
              </a:custGeom>
              <a:solidFill>
                <a:srgbClr val="FFBE9D"/>
              </a:solidFill>
              <a:ln w="9453" cap="flat">
                <a:noFill/>
                <a:prstDash val="solid"/>
                <a:miter/>
              </a:ln>
            </p:spPr>
            <p:txBody>
              <a:bodyPr rtlCol="0" anchor="ctr"/>
              <a:lstStyle/>
              <a:p>
                <a:endParaRPr lang="es-419" dirty="0"/>
              </a:p>
            </p:txBody>
          </p:sp>
          <p:sp>
            <p:nvSpPr>
              <p:cNvPr id="195" name="Forma libre: forma 194">
                <a:extLst>
                  <a:ext uri="{FF2B5EF4-FFF2-40B4-BE49-F238E27FC236}">
                    <a16:creationId xmlns:a16="http://schemas.microsoft.com/office/drawing/2014/main" id="{55DECF62-2DE1-4932-A7A1-DEBC96721884}"/>
                  </a:ext>
                </a:extLst>
              </p:cNvPr>
              <p:cNvSpPr/>
              <p:nvPr/>
            </p:nvSpPr>
            <p:spPr>
              <a:xfrm>
                <a:off x="9905762" y="4385280"/>
                <a:ext cx="138185" cy="132744"/>
              </a:xfrm>
              <a:custGeom>
                <a:avLst/>
                <a:gdLst>
                  <a:gd name="connsiteX0" fmla="*/ 137708 w 138185"/>
                  <a:gd name="connsiteY0" fmla="*/ 132707 h 132744"/>
                  <a:gd name="connsiteX1" fmla="*/ 130091 w 138185"/>
                  <a:gd name="connsiteY1" fmla="*/ 103330 h 132744"/>
                  <a:gd name="connsiteX2" fmla="*/ 92008 w 138185"/>
                  <a:gd name="connsiteY2" fmla="*/ 42397 h 132744"/>
                  <a:gd name="connsiteX3" fmla="*/ 29988 w 138185"/>
                  <a:gd name="connsiteY3" fmla="*/ 6491 h 132744"/>
                  <a:gd name="connsiteX4" fmla="*/ 610 w 138185"/>
                  <a:gd name="connsiteY4" fmla="*/ -38 h 132744"/>
                  <a:gd name="connsiteX5" fmla="*/ 9314 w 138185"/>
                  <a:gd name="connsiteY5" fmla="*/ -38 h 132744"/>
                  <a:gd name="connsiteX6" fmla="*/ 31076 w 138185"/>
                  <a:gd name="connsiteY6" fmla="*/ 3227 h 132744"/>
                  <a:gd name="connsiteX7" fmla="*/ 134443 w 138185"/>
                  <a:gd name="connsiteY7" fmla="*/ 102241 h 132744"/>
                  <a:gd name="connsiteX8" fmla="*/ 138796 w 138185"/>
                  <a:gd name="connsiteY8" fmla="*/ 124003 h 132744"/>
                  <a:gd name="connsiteX9" fmla="*/ 137708 w 138185"/>
                  <a:gd name="connsiteY9" fmla="*/ 132707 h 1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185" h="132744">
                    <a:moveTo>
                      <a:pt x="137708" y="132707"/>
                    </a:moveTo>
                    <a:cubicBezTo>
                      <a:pt x="136620" y="132707"/>
                      <a:pt x="135531" y="120739"/>
                      <a:pt x="130091" y="103330"/>
                    </a:cubicBezTo>
                    <a:cubicBezTo>
                      <a:pt x="122311" y="80328"/>
                      <a:pt x="109276" y="59469"/>
                      <a:pt x="92008" y="42397"/>
                    </a:cubicBezTo>
                    <a:cubicBezTo>
                      <a:pt x="74425" y="25750"/>
                      <a:pt x="53186" y="13443"/>
                      <a:pt x="29988" y="6491"/>
                    </a:cubicBezTo>
                    <a:cubicBezTo>
                      <a:pt x="12579" y="1051"/>
                      <a:pt x="610" y="1051"/>
                      <a:pt x="610" y="-38"/>
                    </a:cubicBezTo>
                    <a:lnTo>
                      <a:pt x="9314" y="-38"/>
                    </a:lnTo>
                    <a:cubicBezTo>
                      <a:pt x="16637" y="517"/>
                      <a:pt x="23916" y="1605"/>
                      <a:pt x="31076" y="3227"/>
                    </a:cubicBezTo>
                    <a:cubicBezTo>
                      <a:pt x="80856" y="15206"/>
                      <a:pt x="120342" y="53028"/>
                      <a:pt x="134443" y="102241"/>
                    </a:cubicBezTo>
                    <a:cubicBezTo>
                      <a:pt x="136413" y="109379"/>
                      <a:pt x="137871" y="116659"/>
                      <a:pt x="138796" y="124003"/>
                    </a:cubicBezTo>
                    <a:cubicBezTo>
                      <a:pt x="137903" y="126810"/>
                      <a:pt x="137533" y="129759"/>
                      <a:pt x="137708" y="132707"/>
                    </a:cubicBezTo>
                    <a:close/>
                  </a:path>
                </a:pathLst>
              </a:custGeom>
              <a:solidFill>
                <a:srgbClr val="EB996E"/>
              </a:solidFill>
              <a:ln w="9453" cap="flat">
                <a:noFill/>
                <a:prstDash val="solid"/>
                <a:miter/>
              </a:ln>
            </p:spPr>
            <p:txBody>
              <a:bodyPr rtlCol="0" anchor="ctr"/>
              <a:lstStyle/>
              <a:p>
                <a:endParaRPr lang="es-419" dirty="0"/>
              </a:p>
            </p:txBody>
          </p:sp>
          <p:sp>
            <p:nvSpPr>
              <p:cNvPr id="196" name="Forma libre: forma 195">
                <a:extLst>
                  <a:ext uri="{FF2B5EF4-FFF2-40B4-BE49-F238E27FC236}">
                    <a16:creationId xmlns:a16="http://schemas.microsoft.com/office/drawing/2014/main" id="{1E37E591-9E7F-4DD5-8F21-CFC1C612A722}"/>
                  </a:ext>
                </a:extLst>
              </p:cNvPr>
              <p:cNvSpPr/>
              <p:nvPr/>
            </p:nvSpPr>
            <p:spPr>
              <a:xfrm>
                <a:off x="8837270" y="4227509"/>
                <a:ext cx="162123" cy="189325"/>
              </a:xfrm>
              <a:custGeom>
                <a:avLst/>
                <a:gdLst>
                  <a:gd name="connsiteX0" fmla="*/ 162733 w 162123"/>
                  <a:gd name="connsiteY0" fmla="*/ -38 h 189325"/>
                  <a:gd name="connsiteX1" fmla="*/ 136620 w 162123"/>
                  <a:gd name="connsiteY1" fmla="*/ 26076 h 189325"/>
                  <a:gd name="connsiteX2" fmla="*/ 76775 w 162123"/>
                  <a:gd name="connsiteY2" fmla="*/ 90273 h 189325"/>
                  <a:gd name="connsiteX3" fmla="*/ 22371 w 162123"/>
                  <a:gd name="connsiteY3" fmla="*/ 159909 h 189325"/>
                  <a:gd name="connsiteX4" fmla="*/ 610 w 162123"/>
                  <a:gd name="connsiteY4" fmla="*/ 189287 h 189325"/>
                  <a:gd name="connsiteX5" fmla="*/ 4962 w 162123"/>
                  <a:gd name="connsiteY5" fmla="*/ 180583 h 189325"/>
                  <a:gd name="connsiteX6" fmla="*/ 19107 w 162123"/>
                  <a:gd name="connsiteY6" fmla="*/ 157733 h 189325"/>
                  <a:gd name="connsiteX7" fmla="*/ 133355 w 162123"/>
                  <a:gd name="connsiteY7" fmla="*/ 23030 h 189325"/>
                  <a:gd name="connsiteX8" fmla="*/ 154029 w 162123"/>
                  <a:gd name="connsiteY8" fmla="*/ 5620 h 189325"/>
                  <a:gd name="connsiteX9" fmla="*/ 162733 w 162123"/>
                  <a:gd name="connsiteY9" fmla="*/ -38 h 18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123" h="189325">
                    <a:moveTo>
                      <a:pt x="162733" y="-38"/>
                    </a:moveTo>
                    <a:cubicBezTo>
                      <a:pt x="154867" y="9461"/>
                      <a:pt x="146119" y="18209"/>
                      <a:pt x="136620" y="26076"/>
                    </a:cubicBezTo>
                    <a:cubicBezTo>
                      <a:pt x="120298" y="42397"/>
                      <a:pt x="99625" y="64159"/>
                      <a:pt x="76775" y="90273"/>
                    </a:cubicBezTo>
                    <a:cubicBezTo>
                      <a:pt x="57451" y="112524"/>
                      <a:pt x="39291" y="135776"/>
                      <a:pt x="22371" y="159909"/>
                    </a:cubicBezTo>
                    <a:cubicBezTo>
                      <a:pt x="15843" y="169702"/>
                      <a:pt x="8227" y="179495"/>
                      <a:pt x="610" y="189287"/>
                    </a:cubicBezTo>
                    <a:cubicBezTo>
                      <a:pt x="1383" y="186099"/>
                      <a:pt x="2873" y="183118"/>
                      <a:pt x="4962" y="180583"/>
                    </a:cubicBezTo>
                    <a:cubicBezTo>
                      <a:pt x="8227" y="175143"/>
                      <a:pt x="12579" y="167526"/>
                      <a:pt x="19107" y="157733"/>
                    </a:cubicBezTo>
                    <a:cubicBezTo>
                      <a:pt x="51761" y="108498"/>
                      <a:pt x="90104" y="63278"/>
                      <a:pt x="133355" y="23030"/>
                    </a:cubicBezTo>
                    <a:cubicBezTo>
                      <a:pt x="142060" y="15413"/>
                      <a:pt x="148588" y="9973"/>
                      <a:pt x="154029" y="5620"/>
                    </a:cubicBezTo>
                    <a:cubicBezTo>
                      <a:pt x="156608" y="3281"/>
                      <a:pt x="159545" y="1377"/>
                      <a:pt x="162733" y="-38"/>
                    </a:cubicBezTo>
                    <a:close/>
                  </a:path>
                </a:pathLst>
              </a:custGeom>
              <a:solidFill>
                <a:srgbClr val="EB996E"/>
              </a:solidFill>
              <a:ln w="9453" cap="flat">
                <a:noFill/>
                <a:prstDash val="solid"/>
                <a:miter/>
              </a:ln>
            </p:spPr>
            <p:txBody>
              <a:bodyPr rtlCol="0" anchor="ctr"/>
              <a:lstStyle/>
              <a:p>
                <a:endParaRPr lang="es-419" dirty="0"/>
              </a:p>
            </p:txBody>
          </p:sp>
          <p:sp>
            <p:nvSpPr>
              <p:cNvPr id="197" name="Forma libre: forma 196">
                <a:extLst>
                  <a:ext uri="{FF2B5EF4-FFF2-40B4-BE49-F238E27FC236}">
                    <a16:creationId xmlns:a16="http://schemas.microsoft.com/office/drawing/2014/main" id="{396AECE8-727D-42B4-A521-1ADA5A14AFD7}"/>
                  </a:ext>
                </a:extLst>
              </p:cNvPr>
              <p:cNvSpPr/>
              <p:nvPr/>
            </p:nvSpPr>
            <p:spPr>
              <a:xfrm>
                <a:off x="8758929" y="4800764"/>
                <a:ext cx="1706812" cy="989221"/>
              </a:xfrm>
              <a:custGeom>
                <a:avLst/>
                <a:gdLst>
                  <a:gd name="connsiteX0" fmla="*/ 610 w 1706812"/>
                  <a:gd name="connsiteY0" fmla="*/ 621414 h 989221"/>
                  <a:gd name="connsiteX1" fmla="*/ 1238842 w 1706812"/>
                  <a:gd name="connsiteY1" fmla="*/ 69760 h 989221"/>
                  <a:gd name="connsiteX2" fmla="*/ 1562001 w 1706812"/>
                  <a:gd name="connsiteY2" fmla="*/ 16444 h 989221"/>
                  <a:gd name="connsiteX3" fmla="*/ 1694746 w 1706812"/>
                  <a:gd name="connsiteY3" fmla="*/ 360276 h 989221"/>
                  <a:gd name="connsiteX4" fmla="*/ 1359618 w 1706812"/>
                  <a:gd name="connsiteY4" fmla="*/ 797682 h 989221"/>
                  <a:gd name="connsiteX5" fmla="*/ 698067 w 1706812"/>
                  <a:gd name="connsiteY5" fmla="*/ 820532 h 989221"/>
                  <a:gd name="connsiteX6" fmla="*/ 134443 w 1706812"/>
                  <a:gd name="connsiteY6" fmla="*/ 989184 h 989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812" h="989221">
                    <a:moveTo>
                      <a:pt x="610" y="621414"/>
                    </a:moveTo>
                    <a:cubicBezTo>
                      <a:pt x="610" y="621414"/>
                      <a:pt x="1186614" y="99138"/>
                      <a:pt x="1238842" y="69760"/>
                    </a:cubicBezTo>
                    <a:cubicBezTo>
                      <a:pt x="1291069" y="40382"/>
                      <a:pt x="1473867" y="-32519"/>
                      <a:pt x="1562001" y="16444"/>
                    </a:cubicBezTo>
                    <a:cubicBezTo>
                      <a:pt x="1650135" y="65408"/>
                      <a:pt x="1741534" y="207945"/>
                      <a:pt x="1694746" y="360276"/>
                    </a:cubicBezTo>
                    <a:cubicBezTo>
                      <a:pt x="1647959" y="512607"/>
                      <a:pt x="1433608" y="754159"/>
                      <a:pt x="1359618" y="797682"/>
                    </a:cubicBezTo>
                    <a:cubicBezTo>
                      <a:pt x="1285629" y="841205"/>
                      <a:pt x="698067" y="820532"/>
                      <a:pt x="698067" y="820532"/>
                    </a:cubicBezTo>
                    <a:lnTo>
                      <a:pt x="134443" y="989184"/>
                    </a:lnTo>
                    <a:close/>
                  </a:path>
                </a:pathLst>
              </a:custGeom>
              <a:solidFill>
                <a:srgbClr val="263238"/>
              </a:solidFill>
              <a:ln w="9453" cap="flat">
                <a:noFill/>
                <a:prstDash val="solid"/>
                <a:miter/>
              </a:ln>
            </p:spPr>
            <p:txBody>
              <a:bodyPr rtlCol="0" anchor="ctr"/>
              <a:lstStyle/>
              <a:p>
                <a:endParaRPr lang="es-419" dirty="0"/>
              </a:p>
            </p:txBody>
          </p:sp>
          <p:sp>
            <p:nvSpPr>
              <p:cNvPr id="198" name="Forma libre: forma 197">
                <a:extLst>
                  <a:ext uri="{FF2B5EF4-FFF2-40B4-BE49-F238E27FC236}">
                    <a16:creationId xmlns:a16="http://schemas.microsoft.com/office/drawing/2014/main" id="{3BA66066-C7E8-4278-9DF0-520C1273D940}"/>
                  </a:ext>
                </a:extLst>
              </p:cNvPr>
              <p:cNvSpPr/>
              <p:nvPr/>
            </p:nvSpPr>
            <p:spPr>
              <a:xfrm>
                <a:off x="9442241" y="5338651"/>
                <a:ext cx="855228" cy="291604"/>
              </a:xfrm>
              <a:custGeom>
                <a:avLst/>
                <a:gdLst>
                  <a:gd name="connsiteX0" fmla="*/ 855839 w 855228"/>
                  <a:gd name="connsiteY0" fmla="*/ -38 h 291604"/>
                  <a:gd name="connsiteX1" fmla="*/ 848222 w 855228"/>
                  <a:gd name="connsiteY1" fmla="*/ 5403 h 291604"/>
                  <a:gd name="connsiteX2" fmla="*/ 826460 w 855228"/>
                  <a:gd name="connsiteY2" fmla="*/ 20636 h 291604"/>
                  <a:gd name="connsiteX3" fmla="*/ 741591 w 855228"/>
                  <a:gd name="connsiteY3" fmla="*/ 68511 h 291604"/>
                  <a:gd name="connsiteX4" fmla="*/ 607757 w 855228"/>
                  <a:gd name="connsiteY4" fmla="*/ 124003 h 291604"/>
                  <a:gd name="connsiteX5" fmla="*/ 438017 w 855228"/>
                  <a:gd name="connsiteY5" fmla="*/ 174054 h 291604"/>
                  <a:gd name="connsiteX6" fmla="*/ 126827 w 855228"/>
                  <a:gd name="connsiteY6" fmla="*/ 252396 h 291604"/>
                  <a:gd name="connsiteX7" fmla="*/ 34340 w 855228"/>
                  <a:gd name="connsiteY7" fmla="*/ 280686 h 291604"/>
                  <a:gd name="connsiteX8" fmla="*/ 9314 w 855228"/>
                  <a:gd name="connsiteY8" fmla="*/ 289391 h 291604"/>
                  <a:gd name="connsiteX9" fmla="*/ 610 w 855228"/>
                  <a:gd name="connsiteY9" fmla="*/ 291566 h 291604"/>
                  <a:gd name="connsiteX10" fmla="*/ 9314 w 855228"/>
                  <a:gd name="connsiteY10" fmla="*/ 288302 h 291604"/>
                  <a:gd name="connsiteX11" fmla="*/ 34340 w 855228"/>
                  <a:gd name="connsiteY11" fmla="*/ 278510 h 291604"/>
                  <a:gd name="connsiteX12" fmla="*/ 126827 w 855228"/>
                  <a:gd name="connsiteY12" fmla="*/ 248043 h 291604"/>
                  <a:gd name="connsiteX13" fmla="*/ 438017 w 855228"/>
                  <a:gd name="connsiteY13" fmla="*/ 168614 h 291604"/>
                  <a:gd name="connsiteX14" fmla="*/ 606669 w 855228"/>
                  <a:gd name="connsiteY14" fmla="*/ 118563 h 291604"/>
                  <a:gd name="connsiteX15" fmla="*/ 739414 w 855228"/>
                  <a:gd name="connsiteY15" fmla="*/ 64159 h 291604"/>
                  <a:gd name="connsiteX16" fmla="*/ 825372 w 855228"/>
                  <a:gd name="connsiteY16" fmla="*/ 18460 h 291604"/>
                  <a:gd name="connsiteX17" fmla="*/ 848222 w 855228"/>
                  <a:gd name="connsiteY17" fmla="*/ 4315 h 291604"/>
                  <a:gd name="connsiteX18" fmla="*/ 855839 w 855228"/>
                  <a:gd name="connsiteY18" fmla="*/ -38 h 291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5228" h="291604">
                    <a:moveTo>
                      <a:pt x="855839" y="-38"/>
                    </a:moveTo>
                    <a:cubicBezTo>
                      <a:pt x="853782" y="2367"/>
                      <a:pt x="851171" y="4239"/>
                      <a:pt x="848222" y="5403"/>
                    </a:cubicBezTo>
                    <a:cubicBezTo>
                      <a:pt x="842782" y="8667"/>
                      <a:pt x="836253" y="14107"/>
                      <a:pt x="826460" y="20636"/>
                    </a:cubicBezTo>
                    <a:cubicBezTo>
                      <a:pt x="799161" y="38284"/>
                      <a:pt x="770816" y="54268"/>
                      <a:pt x="741591" y="68511"/>
                    </a:cubicBezTo>
                    <a:cubicBezTo>
                      <a:pt x="698144" y="89696"/>
                      <a:pt x="653445" y="108226"/>
                      <a:pt x="607757" y="124003"/>
                    </a:cubicBezTo>
                    <a:cubicBezTo>
                      <a:pt x="552047" y="143512"/>
                      <a:pt x="495402" y="160214"/>
                      <a:pt x="438017" y="174054"/>
                    </a:cubicBezTo>
                    <a:cubicBezTo>
                      <a:pt x="316152" y="204520"/>
                      <a:pt x="205168" y="229546"/>
                      <a:pt x="126827" y="252396"/>
                    </a:cubicBezTo>
                    <a:cubicBezTo>
                      <a:pt x="87656" y="263277"/>
                      <a:pt x="56102" y="274158"/>
                      <a:pt x="34340" y="280686"/>
                    </a:cubicBezTo>
                    <a:lnTo>
                      <a:pt x="9314" y="289391"/>
                    </a:lnTo>
                    <a:cubicBezTo>
                      <a:pt x="6562" y="290620"/>
                      <a:pt x="3613" y="291360"/>
                      <a:pt x="610" y="291566"/>
                    </a:cubicBezTo>
                    <a:cubicBezTo>
                      <a:pt x="3232" y="289836"/>
                      <a:pt x="6203" y="288716"/>
                      <a:pt x="9314" y="288302"/>
                    </a:cubicBezTo>
                    <a:lnTo>
                      <a:pt x="34340" y="278510"/>
                    </a:lnTo>
                    <a:cubicBezTo>
                      <a:pt x="56102" y="270893"/>
                      <a:pt x="87656" y="260012"/>
                      <a:pt x="126827" y="248043"/>
                    </a:cubicBezTo>
                    <a:cubicBezTo>
                      <a:pt x="205168" y="224106"/>
                      <a:pt x="316152" y="199080"/>
                      <a:pt x="438017" y="168614"/>
                    </a:cubicBezTo>
                    <a:cubicBezTo>
                      <a:pt x="498949" y="152293"/>
                      <a:pt x="555529" y="135972"/>
                      <a:pt x="606669" y="118563"/>
                    </a:cubicBezTo>
                    <a:cubicBezTo>
                      <a:pt x="652064" y="103351"/>
                      <a:pt x="696403" y="85180"/>
                      <a:pt x="739414" y="64159"/>
                    </a:cubicBezTo>
                    <a:cubicBezTo>
                      <a:pt x="776409" y="46750"/>
                      <a:pt x="804699" y="30428"/>
                      <a:pt x="825372" y="18460"/>
                    </a:cubicBezTo>
                    <a:cubicBezTo>
                      <a:pt x="835165" y="13019"/>
                      <a:pt x="842782" y="7579"/>
                      <a:pt x="848222" y="4315"/>
                    </a:cubicBezTo>
                    <a:cubicBezTo>
                      <a:pt x="850355" y="2237"/>
                      <a:pt x="852977" y="746"/>
                      <a:pt x="855839" y="-38"/>
                    </a:cubicBezTo>
                    <a:close/>
                  </a:path>
                </a:pathLst>
              </a:custGeom>
              <a:solidFill>
                <a:srgbClr val="455A64"/>
              </a:solidFill>
              <a:ln w="9453" cap="flat">
                <a:noFill/>
                <a:prstDash val="solid"/>
                <a:miter/>
              </a:ln>
            </p:spPr>
            <p:txBody>
              <a:bodyPr rtlCol="0" anchor="ctr"/>
              <a:lstStyle/>
              <a:p>
                <a:endParaRPr lang="es-419" dirty="0"/>
              </a:p>
            </p:txBody>
          </p:sp>
          <p:sp>
            <p:nvSpPr>
              <p:cNvPr id="199" name="Forma libre: forma 198">
                <a:extLst>
                  <a:ext uri="{FF2B5EF4-FFF2-40B4-BE49-F238E27FC236}">
                    <a16:creationId xmlns:a16="http://schemas.microsoft.com/office/drawing/2014/main" id="{2A1AA45A-FC3B-4739-81CE-518E1BC2F957}"/>
                  </a:ext>
                </a:extLst>
              </p:cNvPr>
              <p:cNvSpPr/>
              <p:nvPr/>
            </p:nvSpPr>
            <p:spPr>
              <a:xfrm>
                <a:off x="10300734" y="5144756"/>
                <a:ext cx="45740" cy="170827"/>
              </a:xfrm>
              <a:custGeom>
                <a:avLst/>
                <a:gdLst>
                  <a:gd name="connsiteX0" fmla="*/ 43045 w 45740"/>
                  <a:gd name="connsiteY0" fmla="*/ -38 h 170827"/>
                  <a:gd name="connsiteX1" fmla="*/ 46309 w 45740"/>
                  <a:gd name="connsiteY1" fmla="*/ 26076 h 170827"/>
                  <a:gd name="connsiteX2" fmla="*/ 15843 w 45740"/>
                  <a:gd name="connsiteY2" fmla="*/ 149029 h 170827"/>
                  <a:gd name="connsiteX3" fmla="*/ 610 w 45740"/>
                  <a:gd name="connsiteY3" fmla="*/ 170790 h 170827"/>
                  <a:gd name="connsiteX4" fmla="*/ 43045 w 45740"/>
                  <a:gd name="connsiteY4" fmla="*/ -38 h 170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40" h="170827">
                    <a:moveTo>
                      <a:pt x="43045" y="-38"/>
                    </a:moveTo>
                    <a:cubicBezTo>
                      <a:pt x="45199" y="8504"/>
                      <a:pt x="46298" y="17274"/>
                      <a:pt x="46309" y="26076"/>
                    </a:cubicBezTo>
                    <a:cubicBezTo>
                      <a:pt x="47093" y="69023"/>
                      <a:pt x="36582" y="111414"/>
                      <a:pt x="15843" y="149029"/>
                    </a:cubicBezTo>
                    <a:cubicBezTo>
                      <a:pt x="12165" y="157168"/>
                      <a:pt x="6997" y="164545"/>
                      <a:pt x="610" y="170790"/>
                    </a:cubicBezTo>
                    <a:cubicBezTo>
                      <a:pt x="30238" y="118845"/>
                      <a:pt x="44927" y="59731"/>
                      <a:pt x="43045" y="-38"/>
                    </a:cubicBezTo>
                    <a:close/>
                  </a:path>
                </a:pathLst>
              </a:custGeom>
              <a:solidFill>
                <a:srgbClr val="455A64"/>
              </a:solidFill>
              <a:ln w="9453" cap="flat">
                <a:noFill/>
                <a:prstDash val="solid"/>
                <a:miter/>
              </a:ln>
            </p:spPr>
            <p:txBody>
              <a:bodyPr rtlCol="0" anchor="ctr"/>
              <a:lstStyle/>
              <a:p>
                <a:endParaRPr lang="es-419" dirty="0"/>
              </a:p>
            </p:txBody>
          </p:sp>
          <p:sp>
            <p:nvSpPr>
              <p:cNvPr id="200" name="Forma libre: forma 199">
                <a:extLst>
                  <a:ext uri="{FF2B5EF4-FFF2-40B4-BE49-F238E27FC236}">
                    <a16:creationId xmlns:a16="http://schemas.microsoft.com/office/drawing/2014/main" id="{99E15613-0848-4500-A34F-670F9733F769}"/>
                  </a:ext>
                </a:extLst>
              </p:cNvPr>
              <p:cNvSpPr/>
              <p:nvPr/>
            </p:nvSpPr>
            <p:spPr>
              <a:xfrm>
                <a:off x="9504262" y="4841183"/>
                <a:ext cx="560359" cy="262226"/>
              </a:xfrm>
              <a:custGeom>
                <a:avLst/>
                <a:gdLst>
                  <a:gd name="connsiteX0" fmla="*/ 560970 w 560359"/>
                  <a:gd name="connsiteY0" fmla="*/ -38 h 262226"/>
                  <a:gd name="connsiteX1" fmla="*/ 555529 w 560359"/>
                  <a:gd name="connsiteY1" fmla="*/ 3227 h 262226"/>
                  <a:gd name="connsiteX2" fmla="*/ 539208 w 560359"/>
                  <a:gd name="connsiteY2" fmla="*/ 10843 h 262226"/>
                  <a:gd name="connsiteX3" fmla="*/ 478276 w 560359"/>
                  <a:gd name="connsiteY3" fmla="*/ 38045 h 262226"/>
                  <a:gd name="connsiteX4" fmla="*/ 280246 w 560359"/>
                  <a:gd name="connsiteY4" fmla="*/ 131620 h 262226"/>
                  <a:gd name="connsiteX5" fmla="*/ 83304 w 560359"/>
                  <a:gd name="connsiteY5" fmla="*/ 226282 h 262226"/>
                  <a:gd name="connsiteX6" fmla="*/ 22371 w 560359"/>
                  <a:gd name="connsiteY6" fmla="*/ 253484 h 262226"/>
                  <a:gd name="connsiteX7" fmla="*/ 6050 w 560359"/>
                  <a:gd name="connsiteY7" fmla="*/ 260012 h 262226"/>
                  <a:gd name="connsiteX8" fmla="*/ 610 w 560359"/>
                  <a:gd name="connsiteY8" fmla="*/ 262189 h 262226"/>
                  <a:gd name="connsiteX9" fmla="*/ 6050 w 560359"/>
                  <a:gd name="connsiteY9" fmla="*/ 258924 h 262226"/>
                  <a:gd name="connsiteX10" fmla="*/ 22371 w 560359"/>
                  <a:gd name="connsiteY10" fmla="*/ 251308 h 262226"/>
                  <a:gd name="connsiteX11" fmla="*/ 82216 w 560359"/>
                  <a:gd name="connsiteY11" fmla="*/ 223018 h 262226"/>
                  <a:gd name="connsiteX12" fmla="*/ 279157 w 560359"/>
                  <a:gd name="connsiteY12" fmla="*/ 126179 h 262226"/>
                  <a:gd name="connsiteX13" fmla="*/ 477188 w 560359"/>
                  <a:gd name="connsiteY13" fmla="*/ 33693 h 262226"/>
                  <a:gd name="connsiteX14" fmla="*/ 538120 w 560359"/>
                  <a:gd name="connsiteY14" fmla="*/ 8667 h 262226"/>
                  <a:gd name="connsiteX15" fmla="*/ 554441 w 560359"/>
                  <a:gd name="connsiteY15" fmla="*/ 2139 h 262226"/>
                  <a:gd name="connsiteX16" fmla="*/ 560970 w 560359"/>
                  <a:gd name="connsiteY16" fmla="*/ -38 h 262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60359" h="262226">
                    <a:moveTo>
                      <a:pt x="560970" y="-38"/>
                    </a:moveTo>
                    <a:cubicBezTo>
                      <a:pt x="558793" y="1051"/>
                      <a:pt x="557705" y="2139"/>
                      <a:pt x="555529" y="3227"/>
                    </a:cubicBezTo>
                    <a:lnTo>
                      <a:pt x="539208" y="10843"/>
                    </a:lnTo>
                    <a:lnTo>
                      <a:pt x="478276" y="38045"/>
                    </a:lnTo>
                    <a:cubicBezTo>
                      <a:pt x="427136" y="60895"/>
                      <a:pt x="357499" y="94625"/>
                      <a:pt x="280246" y="131620"/>
                    </a:cubicBezTo>
                    <a:cubicBezTo>
                      <a:pt x="202992" y="168614"/>
                      <a:pt x="133355" y="203433"/>
                      <a:pt x="83304" y="226282"/>
                    </a:cubicBezTo>
                    <a:cubicBezTo>
                      <a:pt x="57190" y="238251"/>
                      <a:pt x="36516" y="246956"/>
                      <a:pt x="22371" y="253484"/>
                    </a:cubicBezTo>
                    <a:lnTo>
                      <a:pt x="6050" y="260012"/>
                    </a:lnTo>
                    <a:cubicBezTo>
                      <a:pt x="3874" y="261100"/>
                      <a:pt x="1698" y="261100"/>
                      <a:pt x="610" y="262189"/>
                    </a:cubicBezTo>
                    <a:cubicBezTo>
                      <a:pt x="2786" y="261100"/>
                      <a:pt x="3874" y="260012"/>
                      <a:pt x="6050" y="258924"/>
                    </a:cubicBezTo>
                    <a:lnTo>
                      <a:pt x="22371" y="251308"/>
                    </a:lnTo>
                    <a:lnTo>
                      <a:pt x="82216" y="223018"/>
                    </a:lnTo>
                    <a:cubicBezTo>
                      <a:pt x="132267" y="199080"/>
                      <a:pt x="201904" y="164262"/>
                      <a:pt x="279157" y="126179"/>
                    </a:cubicBezTo>
                    <a:cubicBezTo>
                      <a:pt x="356411" y="88097"/>
                      <a:pt x="426048" y="55454"/>
                      <a:pt x="477188" y="33693"/>
                    </a:cubicBezTo>
                    <a:cubicBezTo>
                      <a:pt x="503301" y="22812"/>
                      <a:pt x="523975" y="14107"/>
                      <a:pt x="538120" y="8667"/>
                    </a:cubicBezTo>
                    <a:lnTo>
                      <a:pt x="554441" y="2139"/>
                    </a:lnTo>
                    <a:cubicBezTo>
                      <a:pt x="556422" y="931"/>
                      <a:pt x="558663" y="191"/>
                      <a:pt x="560970" y="-38"/>
                    </a:cubicBezTo>
                    <a:close/>
                  </a:path>
                </a:pathLst>
              </a:custGeom>
              <a:solidFill>
                <a:srgbClr val="455A64"/>
              </a:solidFill>
              <a:ln w="9453" cap="flat">
                <a:noFill/>
                <a:prstDash val="solid"/>
                <a:miter/>
              </a:ln>
            </p:spPr>
            <p:txBody>
              <a:bodyPr rtlCol="0" anchor="ctr"/>
              <a:lstStyle/>
              <a:p>
                <a:endParaRPr lang="es-419" dirty="0"/>
              </a:p>
            </p:txBody>
          </p:sp>
          <p:sp>
            <p:nvSpPr>
              <p:cNvPr id="201" name="Forma libre: forma 200">
                <a:extLst>
                  <a:ext uri="{FF2B5EF4-FFF2-40B4-BE49-F238E27FC236}">
                    <a16:creationId xmlns:a16="http://schemas.microsoft.com/office/drawing/2014/main" id="{DA47E1E4-9303-4EA7-BA37-A7D08DD1D1FD}"/>
                  </a:ext>
                </a:extLst>
              </p:cNvPr>
              <p:cNvSpPr/>
              <p:nvPr/>
            </p:nvSpPr>
            <p:spPr>
              <a:xfrm>
                <a:off x="9946021" y="3544198"/>
                <a:ext cx="39191" cy="468960"/>
              </a:xfrm>
              <a:custGeom>
                <a:avLst/>
                <a:gdLst>
                  <a:gd name="connsiteX0" fmla="*/ 22371 w 39191"/>
                  <a:gd name="connsiteY0" fmla="*/ -38 h 468960"/>
                  <a:gd name="connsiteX1" fmla="*/ 26724 w 39191"/>
                  <a:gd name="connsiteY1" fmla="*/ 18460 h 468960"/>
                  <a:gd name="connsiteX2" fmla="*/ 33252 w 39191"/>
                  <a:gd name="connsiteY2" fmla="*/ 68511 h 468960"/>
                  <a:gd name="connsiteX3" fmla="*/ 18019 w 39191"/>
                  <a:gd name="connsiteY3" fmla="*/ 402550 h 468960"/>
                  <a:gd name="connsiteX4" fmla="*/ 6050 w 39191"/>
                  <a:gd name="connsiteY4" fmla="*/ 451514 h 468960"/>
                  <a:gd name="connsiteX5" fmla="*/ 610 w 39191"/>
                  <a:gd name="connsiteY5" fmla="*/ 468923 h 468960"/>
                  <a:gd name="connsiteX6" fmla="*/ 3874 w 39191"/>
                  <a:gd name="connsiteY6" fmla="*/ 450426 h 468960"/>
                  <a:gd name="connsiteX7" fmla="*/ 13667 w 39191"/>
                  <a:gd name="connsiteY7" fmla="*/ 400374 h 468960"/>
                  <a:gd name="connsiteX8" fmla="*/ 28900 w 39191"/>
                  <a:gd name="connsiteY8" fmla="*/ 67423 h 468960"/>
                  <a:gd name="connsiteX9" fmla="*/ 23460 w 39191"/>
                  <a:gd name="connsiteY9" fmla="*/ 17372 h 468960"/>
                  <a:gd name="connsiteX10" fmla="*/ 22371 w 39191"/>
                  <a:gd name="connsiteY10" fmla="*/ -38 h 46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191" h="468960">
                    <a:moveTo>
                      <a:pt x="22371" y="-38"/>
                    </a:moveTo>
                    <a:cubicBezTo>
                      <a:pt x="24461" y="5958"/>
                      <a:pt x="25919" y="12160"/>
                      <a:pt x="26724" y="18460"/>
                    </a:cubicBezTo>
                    <a:cubicBezTo>
                      <a:pt x="28900" y="30429"/>
                      <a:pt x="31076" y="47838"/>
                      <a:pt x="33252" y="68511"/>
                    </a:cubicBezTo>
                    <a:cubicBezTo>
                      <a:pt x="45602" y="179973"/>
                      <a:pt x="40466" y="292676"/>
                      <a:pt x="18019" y="402550"/>
                    </a:cubicBezTo>
                    <a:cubicBezTo>
                      <a:pt x="13667" y="423224"/>
                      <a:pt x="9315" y="440633"/>
                      <a:pt x="6050" y="451514"/>
                    </a:cubicBezTo>
                    <a:cubicBezTo>
                      <a:pt x="4897" y="457498"/>
                      <a:pt x="3069" y="463341"/>
                      <a:pt x="610" y="468923"/>
                    </a:cubicBezTo>
                    <a:cubicBezTo>
                      <a:pt x="632" y="462612"/>
                      <a:pt x="1742" y="456356"/>
                      <a:pt x="3874" y="450426"/>
                    </a:cubicBezTo>
                    <a:cubicBezTo>
                      <a:pt x="6050" y="438457"/>
                      <a:pt x="9315" y="422136"/>
                      <a:pt x="13667" y="400374"/>
                    </a:cubicBezTo>
                    <a:cubicBezTo>
                      <a:pt x="33405" y="290544"/>
                      <a:pt x="38530" y="178592"/>
                      <a:pt x="28900" y="67423"/>
                    </a:cubicBezTo>
                    <a:cubicBezTo>
                      <a:pt x="26724" y="45662"/>
                      <a:pt x="25636" y="29340"/>
                      <a:pt x="23460" y="17372"/>
                    </a:cubicBezTo>
                    <a:cubicBezTo>
                      <a:pt x="23460" y="13019"/>
                      <a:pt x="22371" y="6491"/>
                      <a:pt x="22371" y="-38"/>
                    </a:cubicBezTo>
                    <a:close/>
                  </a:path>
                </a:pathLst>
              </a:custGeom>
              <a:solidFill>
                <a:srgbClr val="263238"/>
              </a:solidFill>
              <a:ln w="9453" cap="flat">
                <a:noFill/>
                <a:prstDash val="solid"/>
                <a:miter/>
              </a:ln>
            </p:spPr>
            <p:txBody>
              <a:bodyPr rtlCol="0" anchor="ctr"/>
              <a:lstStyle/>
              <a:p>
                <a:endParaRPr lang="es-419" dirty="0"/>
              </a:p>
            </p:txBody>
          </p:sp>
          <p:sp>
            <p:nvSpPr>
              <p:cNvPr id="202" name="Forma libre: forma 201">
                <a:extLst>
                  <a:ext uri="{FF2B5EF4-FFF2-40B4-BE49-F238E27FC236}">
                    <a16:creationId xmlns:a16="http://schemas.microsoft.com/office/drawing/2014/main" id="{606E16EE-DB03-416C-B241-4239EC146A17}"/>
                  </a:ext>
                </a:extLst>
              </p:cNvPr>
              <p:cNvSpPr/>
              <p:nvPr/>
            </p:nvSpPr>
            <p:spPr>
              <a:xfrm>
                <a:off x="8867736" y="3919584"/>
                <a:ext cx="794296" cy="557094"/>
              </a:xfrm>
              <a:custGeom>
                <a:avLst/>
                <a:gdLst>
                  <a:gd name="connsiteX0" fmla="*/ 794906 w 794296"/>
                  <a:gd name="connsiteY0" fmla="*/ 14107 h 557094"/>
                  <a:gd name="connsiteX1" fmla="*/ 655632 w 794296"/>
                  <a:gd name="connsiteY1" fmla="*/ 331825 h 557094"/>
                  <a:gd name="connsiteX2" fmla="*/ 40869 w 794296"/>
                  <a:gd name="connsiteY2" fmla="*/ 557057 h 557094"/>
                  <a:gd name="connsiteX3" fmla="*/ 610 w 794296"/>
                  <a:gd name="connsiteY3" fmla="*/ 557057 h 557094"/>
                  <a:gd name="connsiteX4" fmla="*/ 315064 w 794296"/>
                  <a:gd name="connsiteY4" fmla="*/ 189287 h 557094"/>
                  <a:gd name="connsiteX5" fmla="*/ 633871 w 794296"/>
                  <a:gd name="connsiteY5" fmla="*/ 30429 h 557094"/>
                  <a:gd name="connsiteX6" fmla="*/ 776409 w 794296"/>
                  <a:gd name="connsiteY6" fmla="*/ -38 h 5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4296" h="557094">
                    <a:moveTo>
                      <a:pt x="794906" y="14107"/>
                    </a:moveTo>
                    <a:lnTo>
                      <a:pt x="655632" y="331825"/>
                    </a:lnTo>
                    <a:cubicBezTo>
                      <a:pt x="655632" y="331825"/>
                      <a:pt x="96361" y="503741"/>
                      <a:pt x="40869" y="557057"/>
                    </a:cubicBezTo>
                    <a:lnTo>
                      <a:pt x="610" y="557057"/>
                    </a:lnTo>
                    <a:lnTo>
                      <a:pt x="315064" y="189287"/>
                    </a:lnTo>
                    <a:cubicBezTo>
                      <a:pt x="315064" y="189287"/>
                      <a:pt x="564234" y="50014"/>
                      <a:pt x="633871" y="30429"/>
                    </a:cubicBezTo>
                    <a:cubicBezTo>
                      <a:pt x="680789" y="17676"/>
                      <a:pt x="728370" y="7503"/>
                      <a:pt x="776409" y="-38"/>
                    </a:cubicBezTo>
                    <a:close/>
                  </a:path>
                </a:pathLst>
              </a:custGeom>
              <a:solidFill>
                <a:srgbClr val="FFFFFF"/>
              </a:solidFill>
              <a:ln w="9453" cap="flat">
                <a:noFill/>
                <a:prstDash val="solid"/>
                <a:miter/>
              </a:ln>
            </p:spPr>
            <p:txBody>
              <a:bodyPr rtlCol="0" anchor="ctr"/>
              <a:lstStyle/>
              <a:p>
                <a:endParaRPr lang="es-419" dirty="0"/>
              </a:p>
            </p:txBody>
          </p:sp>
          <p:sp>
            <p:nvSpPr>
              <p:cNvPr id="203" name="Forma libre: forma 202">
                <a:extLst>
                  <a:ext uri="{FF2B5EF4-FFF2-40B4-BE49-F238E27FC236}">
                    <a16:creationId xmlns:a16="http://schemas.microsoft.com/office/drawing/2014/main" id="{1377AC5D-5674-45B4-8B6F-ECF606AB95B3}"/>
                  </a:ext>
                </a:extLst>
              </p:cNvPr>
              <p:cNvSpPr/>
              <p:nvPr/>
            </p:nvSpPr>
            <p:spPr>
              <a:xfrm>
                <a:off x="9171310" y="3948962"/>
                <a:ext cx="502691" cy="393883"/>
              </a:xfrm>
              <a:custGeom>
                <a:avLst/>
                <a:gdLst>
                  <a:gd name="connsiteX0" fmla="*/ 52837 w 502691"/>
                  <a:gd name="connsiteY0" fmla="*/ 182759 h 393883"/>
                  <a:gd name="connsiteX1" fmla="*/ 332473 w 502691"/>
                  <a:gd name="connsiteY1" fmla="*/ 43485 h 393883"/>
                  <a:gd name="connsiteX2" fmla="*/ 503301 w 502691"/>
                  <a:gd name="connsiteY2" fmla="*/ -38 h 393883"/>
                  <a:gd name="connsiteX3" fmla="*/ 365116 w 502691"/>
                  <a:gd name="connsiteY3" fmla="*/ 313328 h 393883"/>
                  <a:gd name="connsiteX4" fmla="*/ 610 w 502691"/>
                  <a:gd name="connsiteY4" fmla="*/ 393846 h 393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91" h="393883">
                    <a:moveTo>
                      <a:pt x="52837" y="182759"/>
                    </a:moveTo>
                    <a:cubicBezTo>
                      <a:pt x="52837" y="182759"/>
                      <a:pt x="243251" y="71775"/>
                      <a:pt x="332473" y="43485"/>
                    </a:cubicBezTo>
                    <a:cubicBezTo>
                      <a:pt x="388520" y="25663"/>
                      <a:pt x="445557" y="11137"/>
                      <a:pt x="503301" y="-38"/>
                    </a:cubicBezTo>
                    <a:lnTo>
                      <a:pt x="365116" y="313328"/>
                    </a:lnTo>
                    <a:lnTo>
                      <a:pt x="610" y="393846"/>
                    </a:lnTo>
                    <a:close/>
                  </a:path>
                </a:pathLst>
              </a:custGeom>
              <a:solidFill>
                <a:srgbClr val="569598"/>
              </a:solidFill>
              <a:ln w="9453" cap="flat">
                <a:noFill/>
                <a:prstDash val="solid"/>
                <a:miter/>
              </a:ln>
            </p:spPr>
            <p:txBody>
              <a:bodyPr rtlCol="0" anchor="ctr"/>
              <a:lstStyle/>
              <a:p>
                <a:endParaRPr lang="es-419" dirty="0"/>
              </a:p>
            </p:txBody>
          </p:sp>
          <p:sp>
            <p:nvSpPr>
              <p:cNvPr id="204" name="Forma libre: forma 203">
                <a:extLst>
                  <a:ext uri="{FF2B5EF4-FFF2-40B4-BE49-F238E27FC236}">
                    <a16:creationId xmlns:a16="http://schemas.microsoft.com/office/drawing/2014/main" id="{C073FBA4-E4D5-4C02-8D68-4CA9C05DFA7C}"/>
                  </a:ext>
                </a:extLst>
              </p:cNvPr>
              <p:cNvSpPr/>
              <p:nvPr/>
            </p:nvSpPr>
            <p:spPr>
              <a:xfrm>
                <a:off x="9389994" y="4059342"/>
                <a:ext cx="295029" cy="325938"/>
              </a:xfrm>
              <a:custGeom>
                <a:avLst/>
                <a:gdLst>
                  <a:gd name="connsiteX0" fmla="*/ 9334 w 295029"/>
                  <a:gd name="connsiteY0" fmla="*/ 78907 h 325938"/>
                  <a:gd name="connsiteX1" fmla="*/ 3893 w 295029"/>
                  <a:gd name="connsiteY1" fmla="*/ 36472 h 325938"/>
                  <a:gd name="connsiteX2" fmla="*/ 175809 w 295029"/>
                  <a:gd name="connsiteY2" fmla="*/ 1654 h 325938"/>
                  <a:gd name="connsiteX3" fmla="*/ 273736 w 295029"/>
                  <a:gd name="connsiteY3" fmla="*/ 68027 h 325938"/>
                  <a:gd name="connsiteX4" fmla="*/ 295498 w 295029"/>
                  <a:gd name="connsiteY4" fmla="*/ 127871 h 325938"/>
                  <a:gd name="connsiteX5" fmla="*/ 273736 w 295029"/>
                  <a:gd name="connsiteY5" fmla="*/ 169218 h 325938"/>
                  <a:gd name="connsiteX6" fmla="*/ 273736 w 295029"/>
                  <a:gd name="connsiteY6" fmla="*/ 235590 h 325938"/>
                  <a:gd name="connsiteX7" fmla="*/ 247622 w 295029"/>
                  <a:gd name="connsiteY7" fmla="*/ 255176 h 325938"/>
                  <a:gd name="connsiteX8" fmla="*/ 221509 w 295029"/>
                  <a:gd name="connsiteY8" fmla="*/ 300875 h 325938"/>
                  <a:gd name="connsiteX9" fmla="*/ 151872 w 295029"/>
                  <a:gd name="connsiteY9" fmla="*/ 325901 h 325938"/>
                  <a:gd name="connsiteX10" fmla="*/ 33271 w 295029"/>
                  <a:gd name="connsiteY10" fmla="*/ 84348 h 32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5029" h="325938">
                    <a:moveTo>
                      <a:pt x="9334" y="78907"/>
                    </a:moveTo>
                    <a:cubicBezTo>
                      <a:pt x="9334" y="78907"/>
                      <a:pt x="-5899" y="50617"/>
                      <a:pt x="3893" y="36472"/>
                    </a:cubicBezTo>
                    <a:cubicBezTo>
                      <a:pt x="13686" y="22327"/>
                      <a:pt x="112701" y="9271"/>
                      <a:pt x="175809" y="1654"/>
                    </a:cubicBezTo>
                    <a:cubicBezTo>
                      <a:pt x="238918" y="-5962"/>
                      <a:pt x="277001" y="11447"/>
                      <a:pt x="273736" y="68027"/>
                    </a:cubicBezTo>
                    <a:cubicBezTo>
                      <a:pt x="288937" y="84119"/>
                      <a:pt x="296814" y="105772"/>
                      <a:pt x="295498" y="127871"/>
                    </a:cubicBezTo>
                    <a:cubicBezTo>
                      <a:pt x="292234" y="163777"/>
                      <a:pt x="273736" y="169218"/>
                      <a:pt x="273736" y="169218"/>
                    </a:cubicBezTo>
                    <a:cubicBezTo>
                      <a:pt x="273736" y="169218"/>
                      <a:pt x="293322" y="212741"/>
                      <a:pt x="273736" y="235590"/>
                    </a:cubicBezTo>
                    <a:cubicBezTo>
                      <a:pt x="254151" y="258440"/>
                      <a:pt x="247622" y="255176"/>
                      <a:pt x="247622" y="255176"/>
                    </a:cubicBezTo>
                    <a:cubicBezTo>
                      <a:pt x="244445" y="272966"/>
                      <a:pt x="235219" y="289113"/>
                      <a:pt x="221509" y="300875"/>
                    </a:cubicBezTo>
                    <a:cubicBezTo>
                      <a:pt x="199747" y="317196"/>
                      <a:pt x="151872" y="325901"/>
                      <a:pt x="151872" y="325901"/>
                    </a:cubicBezTo>
                    <a:lnTo>
                      <a:pt x="33271" y="84348"/>
                    </a:lnTo>
                    <a:close/>
                  </a:path>
                </a:pathLst>
              </a:custGeom>
              <a:solidFill>
                <a:srgbClr val="FFBE9D"/>
              </a:solidFill>
              <a:ln w="9453" cap="flat">
                <a:noFill/>
                <a:prstDash val="solid"/>
                <a:miter/>
              </a:ln>
            </p:spPr>
            <p:txBody>
              <a:bodyPr rtlCol="0" anchor="ctr"/>
              <a:lstStyle/>
              <a:p>
                <a:endParaRPr lang="es-419" dirty="0"/>
              </a:p>
            </p:txBody>
          </p:sp>
          <p:sp>
            <p:nvSpPr>
              <p:cNvPr id="205" name="Forma libre: forma 204">
                <a:extLst>
                  <a:ext uri="{FF2B5EF4-FFF2-40B4-BE49-F238E27FC236}">
                    <a16:creationId xmlns:a16="http://schemas.microsoft.com/office/drawing/2014/main" id="{15F47DA8-E8A6-435A-81BD-2FED61841726}"/>
                  </a:ext>
                </a:extLst>
              </p:cNvPr>
              <p:cNvSpPr/>
              <p:nvPr/>
            </p:nvSpPr>
            <p:spPr>
              <a:xfrm>
                <a:off x="9421568" y="4131712"/>
                <a:ext cx="200206" cy="13466"/>
              </a:xfrm>
              <a:custGeom>
                <a:avLst/>
                <a:gdLst>
                  <a:gd name="connsiteX0" fmla="*/ 200816 w 200206"/>
                  <a:gd name="connsiteY0" fmla="*/ 9 h 13466"/>
                  <a:gd name="connsiteX1" fmla="*/ 171438 w 200206"/>
                  <a:gd name="connsiteY1" fmla="*/ 4361 h 13466"/>
                  <a:gd name="connsiteX2" fmla="*/ 100713 w 200206"/>
                  <a:gd name="connsiteY2" fmla="*/ 10890 h 13466"/>
                  <a:gd name="connsiteX3" fmla="*/ 29988 w 200206"/>
                  <a:gd name="connsiteY3" fmla="*/ 13066 h 13466"/>
                  <a:gd name="connsiteX4" fmla="*/ 610 w 200206"/>
                  <a:gd name="connsiteY4" fmla="*/ 11977 h 13466"/>
                  <a:gd name="connsiteX5" fmla="*/ 29988 w 200206"/>
                  <a:gd name="connsiteY5" fmla="*/ 9801 h 13466"/>
                  <a:gd name="connsiteX6" fmla="*/ 100713 w 200206"/>
                  <a:gd name="connsiteY6" fmla="*/ 5449 h 13466"/>
                  <a:gd name="connsiteX7" fmla="*/ 171438 w 200206"/>
                  <a:gd name="connsiteY7" fmla="*/ 1097 h 13466"/>
                  <a:gd name="connsiteX8" fmla="*/ 200816 w 200206"/>
                  <a:gd name="connsiteY8" fmla="*/ 9 h 13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206" h="13466">
                    <a:moveTo>
                      <a:pt x="200816" y="9"/>
                    </a:moveTo>
                    <a:cubicBezTo>
                      <a:pt x="191208" y="2522"/>
                      <a:pt x="181361" y="3980"/>
                      <a:pt x="171438" y="4361"/>
                    </a:cubicBezTo>
                    <a:cubicBezTo>
                      <a:pt x="152941" y="6537"/>
                      <a:pt x="127915" y="8713"/>
                      <a:pt x="100713" y="10890"/>
                    </a:cubicBezTo>
                    <a:cubicBezTo>
                      <a:pt x="73511" y="13066"/>
                      <a:pt x="47397" y="13066"/>
                      <a:pt x="29988" y="13066"/>
                    </a:cubicBezTo>
                    <a:cubicBezTo>
                      <a:pt x="20184" y="13795"/>
                      <a:pt x="10337" y="13425"/>
                      <a:pt x="610" y="11977"/>
                    </a:cubicBezTo>
                    <a:cubicBezTo>
                      <a:pt x="10294" y="10171"/>
                      <a:pt x="20141" y="9442"/>
                      <a:pt x="29988" y="9801"/>
                    </a:cubicBezTo>
                    <a:lnTo>
                      <a:pt x="100713" y="5449"/>
                    </a:lnTo>
                    <a:lnTo>
                      <a:pt x="171438" y="1097"/>
                    </a:lnTo>
                    <a:cubicBezTo>
                      <a:pt x="181198" y="194"/>
                      <a:pt x="191012" y="-176"/>
                      <a:pt x="200816" y="9"/>
                    </a:cubicBezTo>
                    <a:close/>
                  </a:path>
                </a:pathLst>
              </a:custGeom>
              <a:solidFill>
                <a:srgbClr val="EB996E"/>
              </a:solidFill>
              <a:ln w="9453" cap="flat">
                <a:noFill/>
                <a:prstDash val="solid"/>
                <a:miter/>
              </a:ln>
            </p:spPr>
            <p:txBody>
              <a:bodyPr rtlCol="0" anchor="ctr"/>
              <a:lstStyle/>
              <a:p>
                <a:endParaRPr lang="es-419" dirty="0"/>
              </a:p>
            </p:txBody>
          </p:sp>
          <p:sp>
            <p:nvSpPr>
              <p:cNvPr id="206" name="Forma libre: forma 205">
                <a:extLst>
                  <a:ext uri="{FF2B5EF4-FFF2-40B4-BE49-F238E27FC236}">
                    <a16:creationId xmlns:a16="http://schemas.microsoft.com/office/drawing/2014/main" id="{19997C83-1689-42D3-B849-972017A40E49}"/>
                  </a:ext>
                </a:extLst>
              </p:cNvPr>
              <p:cNvSpPr/>
              <p:nvPr/>
            </p:nvSpPr>
            <p:spPr>
              <a:xfrm>
                <a:off x="9466179" y="4211535"/>
                <a:ext cx="150154" cy="9098"/>
              </a:xfrm>
              <a:custGeom>
                <a:avLst/>
                <a:gdLst>
                  <a:gd name="connsiteX0" fmla="*/ 150764 w 150154"/>
                  <a:gd name="connsiteY0" fmla="*/ 8320 h 9098"/>
                  <a:gd name="connsiteX1" fmla="*/ 75687 w 150154"/>
                  <a:gd name="connsiteY1" fmla="*/ 7232 h 9098"/>
                  <a:gd name="connsiteX2" fmla="*/ 610 w 150154"/>
                  <a:gd name="connsiteY2" fmla="*/ 703 h 9098"/>
                  <a:gd name="connsiteX3" fmla="*/ 75687 w 150154"/>
                  <a:gd name="connsiteY3" fmla="*/ 1792 h 9098"/>
                  <a:gd name="connsiteX4" fmla="*/ 150764 w 150154"/>
                  <a:gd name="connsiteY4" fmla="*/ 8320 h 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54" h="9098">
                    <a:moveTo>
                      <a:pt x="150764" y="8320"/>
                    </a:moveTo>
                    <a:cubicBezTo>
                      <a:pt x="125739" y="9593"/>
                      <a:pt x="100658" y="9223"/>
                      <a:pt x="75687" y="7232"/>
                    </a:cubicBezTo>
                    <a:cubicBezTo>
                      <a:pt x="50520" y="7221"/>
                      <a:pt x="25396" y="5034"/>
                      <a:pt x="610" y="703"/>
                    </a:cubicBezTo>
                    <a:cubicBezTo>
                      <a:pt x="25636" y="-570"/>
                      <a:pt x="50716" y="-200"/>
                      <a:pt x="75687" y="1792"/>
                    </a:cubicBezTo>
                    <a:cubicBezTo>
                      <a:pt x="100854" y="1802"/>
                      <a:pt x="125978" y="3989"/>
                      <a:pt x="150764" y="8320"/>
                    </a:cubicBezTo>
                    <a:close/>
                  </a:path>
                </a:pathLst>
              </a:custGeom>
              <a:solidFill>
                <a:srgbClr val="EB996E"/>
              </a:solidFill>
              <a:ln w="9453" cap="flat">
                <a:noFill/>
                <a:prstDash val="solid"/>
                <a:miter/>
              </a:ln>
            </p:spPr>
            <p:txBody>
              <a:bodyPr rtlCol="0" anchor="ctr"/>
              <a:lstStyle/>
              <a:p>
                <a:endParaRPr lang="es-419" dirty="0"/>
              </a:p>
            </p:txBody>
          </p:sp>
          <p:sp>
            <p:nvSpPr>
              <p:cNvPr id="207" name="Forma libre: forma 206">
                <a:extLst>
                  <a:ext uri="{FF2B5EF4-FFF2-40B4-BE49-F238E27FC236}">
                    <a16:creationId xmlns:a16="http://schemas.microsoft.com/office/drawing/2014/main" id="{53A19773-DCBA-4189-82FB-F41C490723F1}"/>
                  </a:ext>
                </a:extLst>
              </p:cNvPr>
              <p:cNvSpPr/>
              <p:nvPr/>
            </p:nvSpPr>
            <p:spPr>
              <a:xfrm>
                <a:off x="9499909" y="4277455"/>
                <a:ext cx="112072" cy="17585"/>
              </a:xfrm>
              <a:custGeom>
                <a:avLst/>
                <a:gdLst>
                  <a:gd name="connsiteX0" fmla="*/ 112682 w 112072"/>
                  <a:gd name="connsiteY0" fmla="*/ 14213 h 17585"/>
                  <a:gd name="connsiteX1" fmla="*/ 610 w 112072"/>
                  <a:gd name="connsiteY1" fmla="*/ 68 h 17585"/>
                  <a:gd name="connsiteX2" fmla="*/ 56102 w 112072"/>
                  <a:gd name="connsiteY2" fmla="*/ 10948 h 17585"/>
                  <a:gd name="connsiteX3" fmla="*/ 112682 w 112072"/>
                  <a:gd name="connsiteY3" fmla="*/ 14213 h 17585"/>
                </a:gdLst>
                <a:ahLst/>
                <a:cxnLst>
                  <a:cxn ang="0">
                    <a:pos x="connsiteX0" y="connsiteY0"/>
                  </a:cxn>
                  <a:cxn ang="0">
                    <a:pos x="connsiteX1" y="connsiteY1"/>
                  </a:cxn>
                  <a:cxn ang="0">
                    <a:pos x="connsiteX2" y="connsiteY2"/>
                  </a:cxn>
                  <a:cxn ang="0">
                    <a:pos x="connsiteX3" y="connsiteY3"/>
                  </a:cxn>
                </a:cxnLst>
                <a:rect l="l" t="t" r="r" b="b"/>
                <a:pathLst>
                  <a:path w="112072" h="17585">
                    <a:moveTo>
                      <a:pt x="112682" y="14213"/>
                    </a:moveTo>
                    <a:cubicBezTo>
                      <a:pt x="74773" y="21601"/>
                      <a:pt x="35494" y="16639"/>
                      <a:pt x="610" y="68"/>
                    </a:cubicBezTo>
                    <a:cubicBezTo>
                      <a:pt x="610" y="-1020"/>
                      <a:pt x="25636" y="6596"/>
                      <a:pt x="56102" y="10948"/>
                    </a:cubicBezTo>
                    <a:cubicBezTo>
                      <a:pt x="86568" y="15301"/>
                      <a:pt x="112682" y="13124"/>
                      <a:pt x="112682" y="14213"/>
                    </a:cubicBezTo>
                    <a:close/>
                  </a:path>
                </a:pathLst>
              </a:custGeom>
              <a:solidFill>
                <a:srgbClr val="EB996E"/>
              </a:solidFill>
              <a:ln w="9453" cap="flat">
                <a:noFill/>
                <a:prstDash val="solid"/>
                <a:miter/>
              </a:ln>
            </p:spPr>
            <p:txBody>
              <a:bodyPr rtlCol="0" anchor="ctr"/>
              <a:lstStyle/>
              <a:p>
                <a:endParaRPr lang="es-419" dirty="0"/>
              </a:p>
            </p:txBody>
          </p:sp>
          <p:sp>
            <p:nvSpPr>
              <p:cNvPr id="208" name="Forma libre: forma 207">
                <a:extLst>
                  <a:ext uri="{FF2B5EF4-FFF2-40B4-BE49-F238E27FC236}">
                    <a16:creationId xmlns:a16="http://schemas.microsoft.com/office/drawing/2014/main" id="{7099F81F-2892-44E0-9A1C-BB540087520B}"/>
                  </a:ext>
                </a:extLst>
              </p:cNvPr>
              <p:cNvSpPr/>
              <p:nvPr/>
            </p:nvSpPr>
            <p:spPr>
              <a:xfrm>
                <a:off x="9539080" y="4228815"/>
                <a:ext cx="132745" cy="158587"/>
              </a:xfrm>
              <a:custGeom>
                <a:avLst/>
                <a:gdLst>
                  <a:gd name="connsiteX0" fmla="*/ 122475 w 132745"/>
                  <a:gd name="connsiteY0" fmla="*/ -38 h 158587"/>
                  <a:gd name="connsiteX1" fmla="*/ 126827 w 132745"/>
                  <a:gd name="connsiteY1" fmla="*/ 8667 h 158587"/>
                  <a:gd name="connsiteX2" fmla="*/ 132267 w 132745"/>
                  <a:gd name="connsiteY2" fmla="*/ 34781 h 158587"/>
                  <a:gd name="connsiteX3" fmla="*/ 133355 w 132745"/>
                  <a:gd name="connsiteY3" fmla="*/ 75040 h 158587"/>
                  <a:gd name="connsiteX4" fmla="*/ 131179 w 132745"/>
                  <a:gd name="connsiteY4" fmla="*/ 98977 h 158587"/>
                  <a:gd name="connsiteX5" fmla="*/ 119210 w 132745"/>
                  <a:gd name="connsiteY5" fmla="*/ 121827 h 158587"/>
                  <a:gd name="connsiteX6" fmla="*/ 76775 w 132745"/>
                  <a:gd name="connsiteY6" fmla="*/ 147941 h 158587"/>
                  <a:gd name="connsiteX7" fmla="*/ 37604 w 132745"/>
                  <a:gd name="connsiteY7" fmla="*/ 157733 h 158587"/>
                  <a:gd name="connsiteX8" fmla="*/ 10403 w 132745"/>
                  <a:gd name="connsiteY8" fmla="*/ 157733 h 158587"/>
                  <a:gd name="connsiteX9" fmla="*/ 610 w 132745"/>
                  <a:gd name="connsiteY9" fmla="*/ 155557 h 158587"/>
                  <a:gd name="connsiteX10" fmla="*/ 36517 w 132745"/>
                  <a:gd name="connsiteY10" fmla="*/ 153381 h 158587"/>
                  <a:gd name="connsiteX11" fmla="*/ 74599 w 132745"/>
                  <a:gd name="connsiteY11" fmla="*/ 142500 h 158587"/>
                  <a:gd name="connsiteX12" fmla="*/ 114858 w 132745"/>
                  <a:gd name="connsiteY12" fmla="*/ 117474 h 158587"/>
                  <a:gd name="connsiteX13" fmla="*/ 125739 w 132745"/>
                  <a:gd name="connsiteY13" fmla="*/ 96801 h 158587"/>
                  <a:gd name="connsiteX14" fmla="*/ 127915 w 132745"/>
                  <a:gd name="connsiteY14" fmla="*/ 73951 h 158587"/>
                  <a:gd name="connsiteX15" fmla="*/ 127915 w 132745"/>
                  <a:gd name="connsiteY15" fmla="*/ 34781 h 158587"/>
                  <a:gd name="connsiteX16" fmla="*/ 122475 w 132745"/>
                  <a:gd name="connsiteY16" fmla="*/ -38 h 15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2745" h="158587">
                    <a:moveTo>
                      <a:pt x="122475" y="-38"/>
                    </a:moveTo>
                    <a:cubicBezTo>
                      <a:pt x="124194" y="2726"/>
                      <a:pt x="125652" y="5631"/>
                      <a:pt x="126827" y="8667"/>
                    </a:cubicBezTo>
                    <a:cubicBezTo>
                      <a:pt x="130189" y="16980"/>
                      <a:pt x="132039" y="25815"/>
                      <a:pt x="132267" y="34781"/>
                    </a:cubicBezTo>
                    <a:cubicBezTo>
                      <a:pt x="133355" y="47838"/>
                      <a:pt x="133355" y="61983"/>
                      <a:pt x="133355" y="75040"/>
                    </a:cubicBezTo>
                    <a:cubicBezTo>
                      <a:pt x="133171" y="83059"/>
                      <a:pt x="132441" y="91056"/>
                      <a:pt x="131179" y="98977"/>
                    </a:cubicBezTo>
                    <a:cubicBezTo>
                      <a:pt x="128970" y="107399"/>
                      <a:pt x="124879" y="115211"/>
                      <a:pt x="119210" y="121827"/>
                    </a:cubicBezTo>
                    <a:cubicBezTo>
                      <a:pt x="107318" y="133752"/>
                      <a:pt x="92781" y="142696"/>
                      <a:pt x="76775" y="147941"/>
                    </a:cubicBezTo>
                    <a:cubicBezTo>
                      <a:pt x="63991" y="152228"/>
                      <a:pt x="50901" y="155503"/>
                      <a:pt x="37604" y="157733"/>
                    </a:cubicBezTo>
                    <a:cubicBezTo>
                      <a:pt x="28574" y="158821"/>
                      <a:pt x="19434" y="158821"/>
                      <a:pt x="10403" y="157733"/>
                    </a:cubicBezTo>
                    <a:cubicBezTo>
                      <a:pt x="7040" y="157526"/>
                      <a:pt x="3743" y="156798"/>
                      <a:pt x="610" y="155557"/>
                    </a:cubicBezTo>
                    <a:cubicBezTo>
                      <a:pt x="12579" y="155557"/>
                      <a:pt x="24548" y="154469"/>
                      <a:pt x="36517" y="153381"/>
                    </a:cubicBezTo>
                    <a:cubicBezTo>
                      <a:pt x="49628" y="151423"/>
                      <a:pt x="62435" y="147767"/>
                      <a:pt x="74599" y="142500"/>
                    </a:cubicBezTo>
                    <a:cubicBezTo>
                      <a:pt x="89549" y="136929"/>
                      <a:pt x="103237" y="128421"/>
                      <a:pt x="114858" y="117474"/>
                    </a:cubicBezTo>
                    <a:cubicBezTo>
                      <a:pt x="120157" y="111599"/>
                      <a:pt x="123900" y="104494"/>
                      <a:pt x="125739" y="96801"/>
                    </a:cubicBezTo>
                    <a:cubicBezTo>
                      <a:pt x="127001" y="89250"/>
                      <a:pt x="127730" y="81612"/>
                      <a:pt x="127915" y="73951"/>
                    </a:cubicBezTo>
                    <a:cubicBezTo>
                      <a:pt x="129003" y="60916"/>
                      <a:pt x="129003" y="47816"/>
                      <a:pt x="127915" y="34781"/>
                    </a:cubicBezTo>
                    <a:cubicBezTo>
                      <a:pt x="127785" y="22975"/>
                      <a:pt x="125957" y="11246"/>
                      <a:pt x="122475" y="-38"/>
                    </a:cubicBezTo>
                    <a:close/>
                  </a:path>
                </a:pathLst>
              </a:custGeom>
              <a:solidFill>
                <a:srgbClr val="EB996E"/>
              </a:solidFill>
              <a:ln w="9453" cap="flat">
                <a:noFill/>
                <a:prstDash val="solid"/>
                <a:miter/>
              </a:ln>
            </p:spPr>
            <p:txBody>
              <a:bodyPr rtlCol="0" anchor="ctr"/>
              <a:lstStyle/>
              <a:p>
                <a:endParaRPr lang="es-419" dirty="0"/>
              </a:p>
            </p:txBody>
          </p:sp>
          <p:sp>
            <p:nvSpPr>
              <p:cNvPr id="209" name="Forma libre: forma 208">
                <a:extLst>
                  <a:ext uri="{FF2B5EF4-FFF2-40B4-BE49-F238E27FC236}">
                    <a16:creationId xmlns:a16="http://schemas.microsoft.com/office/drawing/2014/main" id="{8016F341-8FD2-44F2-A2A3-491E41572308}"/>
                  </a:ext>
                </a:extLst>
              </p:cNvPr>
              <p:cNvSpPr/>
              <p:nvPr/>
            </p:nvSpPr>
            <p:spPr>
              <a:xfrm>
                <a:off x="8681237" y="4082532"/>
                <a:ext cx="872001" cy="1452842"/>
              </a:xfrm>
              <a:custGeom>
                <a:avLst/>
                <a:gdLst>
                  <a:gd name="connsiteX0" fmla="*/ 564672 w 872001"/>
                  <a:gd name="connsiteY0" fmla="*/ 45924 h 1452842"/>
                  <a:gd name="connsiteX1" fmla="*/ 636485 w 872001"/>
                  <a:gd name="connsiteY1" fmla="*/ 2401 h 1452842"/>
                  <a:gd name="connsiteX2" fmla="*/ 789904 w 872001"/>
                  <a:gd name="connsiteY2" fmla="*/ 54629 h 1452842"/>
                  <a:gd name="connsiteX3" fmla="*/ 872598 w 872001"/>
                  <a:gd name="connsiteY3" fmla="*/ 404989 h 1452842"/>
                  <a:gd name="connsiteX4" fmla="*/ 805137 w 872001"/>
                  <a:gd name="connsiteY4" fmla="*/ 1452805 h 1452842"/>
                  <a:gd name="connsiteX5" fmla="*/ 405813 w 872001"/>
                  <a:gd name="connsiteY5" fmla="*/ 1452805 h 1452842"/>
                  <a:gd name="connsiteX6" fmla="*/ 368818 w 872001"/>
                  <a:gd name="connsiteY6" fmla="*/ 1219957 h 1452842"/>
                  <a:gd name="connsiteX7" fmla="*/ 114208 w 872001"/>
                  <a:gd name="connsiteY7" fmla="*/ 1327677 h 1452842"/>
                  <a:gd name="connsiteX8" fmla="*/ 3224 w 872001"/>
                  <a:gd name="connsiteY8" fmla="*/ 1112238 h 1452842"/>
                  <a:gd name="connsiteX9" fmla="*/ 45660 w 872001"/>
                  <a:gd name="connsiteY9" fmla="*/ 727059 h 1452842"/>
                  <a:gd name="connsiteX10" fmla="*/ 564672 w 872001"/>
                  <a:gd name="connsiteY10" fmla="*/ 45924 h 1452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001" h="1452842">
                    <a:moveTo>
                      <a:pt x="564672" y="45924"/>
                    </a:moveTo>
                    <a:cubicBezTo>
                      <a:pt x="564672" y="45924"/>
                      <a:pt x="600579" y="4577"/>
                      <a:pt x="636485" y="2401"/>
                    </a:cubicBezTo>
                    <a:cubicBezTo>
                      <a:pt x="672392" y="225"/>
                      <a:pt x="753998" y="-12832"/>
                      <a:pt x="789904" y="54629"/>
                    </a:cubicBezTo>
                    <a:cubicBezTo>
                      <a:pt x="825811" y="122089"/>
                      <a:pt x="871510" y="329912"/>
                      <a:pt x="872598" y="404989"/>
                    </a:cubicBezTo>
                    <a:cubicBezTo>
                      <a:pt x="873686" y="480066"/>
                      <a:pt x="805137" y="1452805"/>
                      <a:pt x="805137" y="1452805"/>
                    </a:cubicBezTo>
                    <a:lnTo>
                      <a:pt x="405813" y="1452805"/>
                    </a:lnTo>
                    <a:lnTo>
                      <a:pt x="368818" y="1219957"/>
                    </a:lnTo>
                    <a:lnTo>
                      <a:pt x="114208" y="1327677"/>
                    </a:lnTo>
                    <a:cubicBezTo>
                      <a:pt x="114208" y="1327677"/>
                      <a:pt x="13017" y="1262392"/>
                      <a:pt x="3224" y="1112238"/>
                    </a:cubicBezTo>
                    <a:cubicBezTo>
                      <a:pt x="-6568" y="962084"/>
                      <a:pt x="11929" y="776023"/>
                      <a:pt x="45660" y="727059"/>
                    </a:cubicBezTo>
                    <a:cubicBezTo>
                      <a:pt x="79390" y="678096"/>
                      <a:pt x="564672" y="45924"/>
                      <a:pt x="564672" y="45924"/>
                    </a:cubicBezTo>
                    <a:close/>
                  </a:path>
                </a:pathLst>
              </a:custGeom>
              <a:solidFill>
                <a:srgbClr val="263238"/>
              </a:solidFill>
              <a:ln w="9453" cap="flat">
                <a:noFill/>
                <a:prstDash val="solid"/>
                <a:miter/>
              </a:ln>
            </p:spPr>
            <p:txBody>
              <a:bodyPr rtlCol="0" anchor="ctr"/>
              <a:lstStyle/>
              <a:p>
                <a:endParaRPr lang="es-419" dirty="0"/>
              </a:p>
            </p:txBody>
          </p:sp>
          <p:sp>
            <p:nvSpPr>
              <p:cNvPr id="210" name="Forma libre: forma 209">
                <a:extLst>
                  <a:ext uri="{FF2B5EF4-FFF2-40B4-BE49-F238E27FC236}">
                    <a16:creationId xmlns:a16="http://schemas.microsoft.com/office/drawing/2014/main" id="{CE374722-0837-4CFE-BA47-D9CDFD6C5BE6}"/>
                  </a:ext>
                </a:extLst>
              </p:cNvPr>
              <p:cNvSpPr/>
              <p:nvPr/>
            </p:nvSpPr>
            <p:spPr>
              <a:xfrm>
                <a:off x="8988488" y="4375487"/>
                <a:ext cx="560384" cy="1164240"/>
              </a:xfrm>
              <a:custGeom>
                <a:avLst/>
                <a:gdLst>
                  <a:gd name="connsiteX0" fmla="*/ 559906 w 560384"/>
                  <a:gd name="connsiteY0" fmla="*/ 187111 h 1164240"/>
                  <a:gd name="connsiteX1" fmla="*/ 559906 w 560384"/>
                  <a:gd name="connsiteY1" fmla="*/ 192552 h 1164240"/>
                  <a:gd name="connsiteX2" fmla="*/ 558818 w 560384"/>
                  <a:gd name="connsiteY2" fmla="*/ 206697 h 1164240"/>
                  <a:gd name="connsiteX3" fmla="*/ 555554 w 560384"/>
                  <a:gd name="connsiteY3" fmla="*/ 261100 h 1164240"/>
                  <a:gd name="connsiteX4" fmla="*/ 542497 w 560384"/>
                  <a:gd name="connsiteY4" fmla="*/ 464570 h 1164240"/>
                  <a:gd name="connsiteX5" fmla="*/ 522911 w 560384"/>
                  <a:gd name="connsiteY5" fmla="*/ 773584 h 1164240"/>
                  <a:gd name="connsiteX6" fmla="*/ 500062 w 560384"/>
                  <a:gd name="connsiteY6" fmla="*/ 1162027 h 1164240"/>
                  <a:gd name="connsiteX7" fmla="*/ 500062 w 560384"/>
                  <a:gd name="connsiteY7" fmla="*/ 1164203 h 1164240"/>
                  <a:gd name="connsiteX8" fmla="*/ 105090 w 560384"/>
                  <a:gd name="connsiteY8" fmla="*/ 1164203 h 1164240"/>
                  <a:gd name="connsiteX9" fmla="*/ 105090 w 560384"/>
                  <a:gd name="connsiteY9" fmla="*/ 1160939 h 1164240"/>
                  <a:gd name="connsiteX10" fmla="*/ 57214 w 560384"/>
                  <a:gd name="connsiteY10" fmla="*/ 915033 h 1164240"/>
                  <a:gd name="connsiteX11" fmla="*/ 57214 w 560384"/>
                  <a:gd name="connsiteY11" fmla="*/ 915033 h 1164240"/>
                  <a:gd name="connsiteX12" fmla="*/ 634 w 560384"/>
                  <a:gd name="connsiteY12" fmla="*/ 548352 h 1164240"/>
                  <a:gd name="connsiteX13" fmla="*/ 28924 w 560384"/>
                  <a:gd name="connsiteY13" fmla="*/ 255660 h 1164240"/>
                  <a:gd name="connsiteX14" fmla="*/ 73536 w 560384"/>
                  <a:gd name="connsiteY14" fmla="*/ 67423 h 1164240"/>
                  <a:gd name="connsiteX15" fmla="*/ 87680 w 560384"/>
                  <a:gd name="connsiteY15" fmla="*/ 17371 h 1164240"/>
                  <a:gd name="connsiteX16" fmla="*/ 92033 w 560384"/>
                  <a:gd name="connsiteY16" fmla="*/ 4315 h 1164240"/>
                  <a:gd name="connsiteX17" fmla="*/ 93121 w 560384"/>
                  <a:gd name="connsiteY17" fmla="*/ -38 h 1164240"/>
                  <a:gd name="connsiteX18" fmla="*/ 92033 w 560384"/>
                  <a:gd name="connsiteY18" fmla="*/ 4315 h 1164240"/>
                  <a:gd name="connsiteX19" fmla="*/ 88769 w 560384"/>
                  <a:gd name="connsiteY19" fmla="*/ 17371 h 1164240"/>
                  <a:gd name="connsiteX20" fmla="*/ 75712 w 560384"/>
                  <a:gd name="connsiteY20" fmla="*/ 67423 h 1164240"/>
                  <a:gd name="connsiteX21" fmla="*/ 33277 w 560384"/>
                  <a:gd name="connsiteY21" fmla="*/ 255660 h 1164240"/>
                  <a:gd name="connsiteX22" fmla="*/ 6075 w 560384"/>
                  <a:gd name="connsiteY22" fmla="*/ 547264 h 1164240"/>
                  <a:gd name="connsiteX23" fmla="*/ 62655 w 560384"/>
                  <a:gd name="connsiteY23" fmla="*/ 911769 h 1164240"/>
                  <a:gd name="connsiteX24" fmla="*/ 62655 w 560384"/>
                  <a:gd name="connsiteY24" fmla="*/ 911769 h 1164240"/>
                  <a:gd name="connsiteX25" fmla="*/ 110530 w 560384"/>
                  <a:gd name="connsiteY25" fmla="*/ 1157674 h 1164240"/>
                  <a:gd name="connsiteX26" fmla="*/ 108354 w 560384"/>
                  <a:gd name="connsiteY26" fmla="*/ 1155498 h 1164240"/>
                  <a:gd name="connsiteX27" fmla="*/ 498974 w 560384"/>
                  <a:gd name="connsiteY27" fmla="*/ 1155498 h 1164240"/>
                  <a:gd name="connsiteX28" fmla="*/ 495709 w 560384"/>
                  <a:gd name="connsiteY28" fmla="*/ 1157674 h 1164240"/>
                  <a:gd name="connsiteX29" fmla="*/ 519647 w 560384"/>
                  <a:gd name="connsiteY29" fmla="*/ 769231 h 1164240"/>
                  <a:gd name="connsiteX30" fmla="*/ 540321 w 560384"/>
                  <a:gd name="connsiteY30" fmla="*/ 460218 h 1164240"/>
                  <a:gd name="connsiteX31" fmla="*/ 555554 w 560384"/>
                  <a:gd name="connsiteY31" fmla="*/ 256748 h 1164240"/>
                  <a:gd name="connsiteX32" fmla="*/ 559906 w 560384"/>
                  <a:gd name="connsiteY32" fmla="*/ 202344 h 1164240"/>
                  <a:gd name="connsiteX33" fmla="*/ 560994 w 560384"/>
                  <a:gd name="connsiteY33" fmla="*/ 188199 h 1164240"/>
                  <a:gd name="connsiteX34" fmla="*/ 559906 w 560384"/>
                  <a:gd name="connsiteY34" fmla="*/ 187111 h 116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60384" h="1164240">
                    <a:moveTo>
                      <a:pt x="559906" y="187111"/>
                    </a:moveTo>
                    <a:lnTo>
                      <a:pt x="559906" y="192552"/>
                    </a:lnTo>
                    <a:lnTo>
                      <a:pt x="558818" y="206697"/>
                    </a:lnTo>
                    <a:cubicBezTo>
                      <a:pt x="557730" y="219753"/>
                      <a:pt x="556642" y="238251"/>
                      <a:pt x="555554" y="261100"/>
                    </a:cubicBezTo>
                    <a:cubicBezTo>
                      <a:pt x="552290" y="308976"/>
                      <a:pt x="547937" y="378612"/>
                      <a:pt x="542497" y="464570"/>
                    </a:cubicBezTo>
                    <a:cubicBezTo>
                      <a:pt x="537057" y="550528"/>
                      <a:pt x="530528" y="654984"/>
                      <a:pt x="522911" y="773584"/>
                    </a:cubicBezTo>
                    <a:cubicBezTo>
                      <a:pt x="515295" y="892184"/>
                      <a:pt x="507678" y="1021665"/>
                      <a:pt x="500062" y="1162027"/>
                    </a:cubicBezTo>
                    <a:lnTo>
                      <a:pt x="500062" y="1164203"/>
                    </a:lnTo>
                    <a:lnTo>
                      <a:pt x="105090" y="1164203"/>
                    </a:lnTo>
                    <a:lnTo>
                      <a:pt x="105090" y="1160939"/>
                    </a:lnTo>
                    <a:lnTo>
                      <a:pt x="57214" y="915033"/>
                    </a:lnTo>
                    <a:lnTo>
                      <a:pt x="57214" y="915033"/>
                    </a:lnTo>
                    <a:cubicBezTo>
                      <a:pt x="18936" y="796608"/>
                      <a:pt x="-171" y="672817"/>
                      <a:pt x="634" y="548352"/>
                    </a:cubicBezTo>
                    <a:cubicBezTo>
                      <a:pt x="830" y="450110"/>
                      <a:pt x="10296" y="352118"/>
                      <a:pt x="28924" y="255660"/>
                    </a:cubicBezTo>
                    <a:cubicBezTo>
                      <a:pt x="40469" y="192171"/>
                      <a:pt x="55365" y="129334"/>
                      <a:pt x="73536" y="67423"/>
                    </a:cubicBezTo>
                    <a:cubicBezTo>
                      <a:pt x="78976" y="45661"/>
                      <a:pt x="84416" y="29340"/>
                      <a:pt x="87680" y="17371"/>
                    </a:cubicBezTo>
                    <a:cubicBezTo>
                      <a:pt x="89857" y="11931"/>
                      <a:pt x="90945" y="7579"/>
                      <a:pt x="92033" y="4315"/>
                    </a:cubicBezTo>
                    <a:cubicBezTo>
                      <a:pt x="92033" y="3227"/>
                      <a:pt x="93121" y="1050"/>
                      <a:pt x="93121" y="-38"/>
                    </a:cubicBezTo>
                    <a:cubicBezTo>
                      <a:pt x="92947" y="1453"/>
                      <a:pt x="92588" y="2922"/>
                      <a:pt x="92033" y="4315"/>
                    </a:cubicBezTo>
                    <a:lnTo>
                      <a:pt x="88769" y="17371"/>
                    </a:lnTo>
                    <a:cubicBezTo>
                      <a:pt x="85505" y="28252"/>
                      <a:pt x="81152" y="45661"/>
                      <a:pt x="75712" y="67423"/>
                    </a:cubicBezTo>
                    <a:cubicBezTo>
                      <a:pt x="63743" y="110946"/>
                      <a:pt x="48510" y="175142"/>
                      <a:pt x="33277" y="255660"/>
                    </a:cubicBezTo>
                    <a:cubicBezTo>
                      <a:pt x="14964" y="351781"/>
                      <a:pt x="5857" y="449424"/>
                      <a:pt x="6075" y="547264"/>
                    </a:cubicBezTo>
                    <a:cubicBezTo>
                      <a:pt x="5727" y="670978"/>
                      <a:pt x="24823" y="793985"/>
                      <a:pt x="62655" y="911769"/>
                    </a:cubicBezTo>
                    <a:lnTo>
                      <a:pt x="62655" y="911769"/>
                    </a:lnTo>
                    <a:cubicBezTo>
                      <a:pt x="77888" y="990111"/>
                      <a:pt x="94209" y="1072804"/>
                      <a:pt x="110530" y="1157674"/>
                    </a:cubicBezTo>
                    <a:lnTo>
                      <a:pt x="108354" y="1155498"/>
                    </a:lnTo>
                    <a:lnTo>
                      <a:pt x="498974" y="1155498"/>
                    </a:lnTo>
                    <a:lnTo>
                      <a:pt x="495709" y="1157674"/>
                    </a:lnTo>
                    <a:cubicBezTo>
                      <a:pt x="504414" y="1017313"/>
                      <a:pt x="512031" y="886744"/>
                      <a:pt x="519647" y="769231"/>
                    </a:cubicBezTo>
                    <a:cubicBezTo>
                      <a:pt x="527264" y="651719"/>
                      <a:pt x="532704" y="547264"/>
                      <a:pt x="540321" y="460218"/>
                    </a:cubicBezTo>
                    <a:cubicBezTo>
                      <a:pt x="547937" y="373172"/>
                      <a:pt x="552290" y="304624"/>
                      <a:pt x="555554" y="256748"/>
                    </a:cubicBezTo>
                    <a:cubicBezTo>
                      <a:pt x="557730" y="232810"/>
                      <a:pt x="558818" y="214313"/>
                      <a:pt x="559906" y="202344"/>
                    </a:cubicBezTo>
                    <a:cubicBezTo>
                      <a:pt x="559906" y="195816"/>
                      <a:pt x="560994" y="191463"/>
                      <a:pt x="560994" y="188199"/>
                    </a:cubicBezTo>
                    <a:cubicBezTo>
                      <a:pt x="560994" y="184935"/>
                      <a:pt x="559906" y="187111"/>
                      <a:pt x="559906" y="187111"/>
                    </a:cubicBezTo>
                    <a:close/>
                  </a:path>
                </a:pathLst>
              </a:custGeom>
              <a:solidFill>
                <a:srgbClr val="455A64"/>
              </a:solidFill>
              <a:ln w="9453" cap="flat">
                <a:noFill/>
                <a:prstDash val="solid"/>
                <a:miter/>
              </a:ln>
            </p:spPr>
            <p:txBody>
              <a:bodyPr rtlCol="0" anchor="ctr"/>
              <a:lstStyle/>
              <a:p>
                <a:endParaRPr lang="es-419" dirty="0"/>
              </a:p>
            </p:txBody>
          </p:sp>
          <p:sp>
            <p:nvSpPr>
              <p:cNvPr id="211" name="Forma libre: forma 210">
                <a:extLst>
                  <a:ext uri="{FF2B5EF4-FFF2-40B4-BE49-F238E27FC236}">
                    <a16:creationId xmlns:a16="http://schemas.microsoft.com/office/drawing/2014/main" id="{193ECDC1-95A7-4345-A2D4-CCAB0A0C0E59}"/>
                  </a:ext>
                </a:extLst>
              </p:cNvPr>
              <p:cNvSpPr/>
              <p:nvPr/>
            </p:nvSpPr>
            <p:spPr>
              <a:xfrm>
                <a:off x="9314936" y="3792279"/>
                <a:ext cx="106992" cy="59844"/>
              </a:xfrm>
              <a:custGeom>
                <a:avLst/>
                <a:gdLst>
                  <a:gd name="connsiteX0" fmla="*/ 106154 w 106992"/>
                  <a:gd name="connsiteY0" fmla="*/ -38 h 59844"/>
                  <a:gd name="connsiteX1" fmla="*/ 610 w 106992"/>
                  <a:gd name="connsiteY1" fmla="*/ 9755 h 59844"/>
                  <a:gd name="connsiteX2" fmla="*/ 61542 w 106992"/>
                  <a:gd name="connsiteY2" fmla="*/ 59807 h 59844"/>
                  <a:gd name="connsiteX3" fmla="*/ 107242 w 106992"/>
                  <a:gd name="connsiteY3" fmla="*/ 13030 h 59844"/>
                  <a:gd name="connsiteX4" fmla="*/ 107242 w 106992"/>
                  <a:gd name="connsiteY4" fmla="*/ 13019 h 59844"/>
                  <a:gd name="connsiteX5" fmla="*/ 106154 w 106992"/>
                  <a:gd name="connsiteY5" fmla="*/ -38 h 5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92" h="59844">
                    <a:moveTo>
                      <a:pt x="106154" y="-38"/>
                    </a:moveTo>
                    <a:lnTo>
                      <a:pt x="610" y="9755"/>
                    </a:lnTo>
                    <a:lnTo>
                      <a:pt x="61542" y="59807"/>
                    </a:lnTo>
                    <a:cubicBezTo>
                      <a:pt x="87080" y="59513"/>
                      <a:pt x="107536" y="38567"/>
                      <a:pt x="107242" y="13030"/>
                    </a:cubicBezTo>
                    <a:cubicBezTo>
                      <a:pt x="107242" y="13019"/>
                      <a:pt x="107242" y="13019"/>
                      <a:pt x="107242" y="13019"/>
                    </a:cubicBezTo>
                    <a:cubicBezTo>
                      <a:pt x="107971" y="8645"/>
                      <a:pt x="107590" y="4162"/>
                      <a:pt x="106154" y="-38"/>
                    </a:cubicBezTo>
                    <a:close/>
                  </a:path>
                </a:pathLst>
              </a:custGeom>
              <a:solidFill>
                <a:srgbClr val="FFBE9D"/>
              </a:solidFill>
              <a:ln w="9453" cap="flat">
                <a:noFill/>
                <a:prstDash val="solid"/>
                <a:miter/>
              </a:ln>
            </p:spPr>
            <p:txBody>
              <a:bodyPr rtlCol="0" anchor="ctr"/>
              <a:lstStyle/>
              <a:p>
                <a:endParaRPr lang="es-419" dirty="0"/>
              </a:p>
            </p:txBody>
          </p:sp>
          <p:sp>
            <p:nvSpPr>
              <p:cNvPr id="212" name="Forma libre: forma 211">
                <a:extLst>
                  <a:ext uri="{FF2B5EF4-FFF2-40B4-BE49-F238E27FC236}">
                    <a16:creationId xmlns:a16="http://schemas.microsoft.com/office/drawing/2014/main" id="{FED994EE-D07E-422B-8FB7-B6FBA7C036F8}"/>
                  </a:ext>
                </a:extLst>
              </p:cNvPr>
              <p:cNvSpPr/>
              <p:nvPr/>
            </p:nvSpPr>
            <p:spPr>
              <a:xfrm>
                <a:off x="9045888" y="3738670"/>
                <a:ext cx="437699" cy="211379"/>
              </a:xfrm>
              <a:custGeom>
                <a:avLst/>
                <a:gdLst>
                  <a:gd name="connsiteX0" fmla="*/ 131472 w 437699"/>
                  <a:gd name="connsiteY0" fmla="*/ 85125 h 211379"/>
                  <a:gd name="connsiteX1" fmla="*/ 12872 w 437699"/>
                  <a:gd name="connsiteY1" fmla="*/ 38338 h 211379"/>
                  <a:gd name="connsiteX2" fmla="*/ 1991 w 437699"/>
                  <a:gd name="connsiteY2" fmla="*/ 12224 h 211379"/>
                  <a:gd name="connsiteX3" fmla="*/ 1991 w 437699"/>
                  <a:gd name="connsiteY3" fmla="*/ 12224 h 211379"/>
                  <a:gd name="connsiteX4" fmla="*/ 28105 w 437699"/>
                  <a:gd name="connsiteY4" fmla="*/ 1343 h 211379"/>
                  <a:gd name="connsiteX5" fmla="*/ 29193 w 437699"/>
                  <a:gd name="connsiteY5" fmla="*/ 1343 h 211379"/>
                  <a:gd name="connsiteX6" fmla="*/ 178259 w 437699"/>
                  <a:gd name="connsiteY6" fmla="*/ 66628 h 211379"/>
                  <a:gd name="connsiteX7" fmla="*/ 415460 w 437699"/>
                  <a:gd name="connsiteY7" fmla="*/ 171083 h 211379"/>
                  <a:gd name="connsiteX8" fmla="*/ 438310 w 437699"/>
                  <a:gd name="connsiteY8" fmla="*/ 202637 h 211379"/>
                  <a:gd name="connsiteX9" fmla="*/ 399139 w 437699"/>
                  <a:gd name="connsiteY9" fmla="*/ 211342 h 21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699" h="211379">
                    <a:moveTo>
                      <a:pt x="131472" y="85125"/>
                    </a:moveTo>
                    <a:lnTo>
                      <a:pt x="12872" y="38338"/>
                    </a:lnTo>
                    <a:cubicBezTo>
                      <a:pt x="2840" y="33953"/>
                      <a:pt x="-1959" y="22441"/>
                      <a:pt x="1991" y="12224"/>
                    </a:cubicBezTo>
                    <a:lnTo>
                      <a:pt x="1991" y="12224"/>
                    </a:lnTo>
                    <a:cubicBezTo>
                      <a:pt x="6376" y="2192"/>
                      <a:pt x="17888" y="-2606"/>
                      <a:pt x="28105" y="1343"/>
                    </a:cubicBezTo>
                    <a:lnTo>
                      <a:pt x="29193" y="1343"/>
                    </a:lnTo>
                    <a:lnTo>
                      <a:pt x="178259" y="66628"/>
                    </a:lnTo>
                    <a:lnTo>
                      <a:pt x="415460" y="171083"/>
                    </a:lnTo>
                    <a:lnTo>
                      <a:pt x="438310" y="202637"/>
                    </a:lnTo>
                    <a:lnTo>
                      <a:pt x="399139" y="211342"/>
                    </a:lnTo>
                    <a:close/>
                  </a:path>
                </a:pathLst>
              </a:custGeom>
              <a:solidFill>
                <a:srgbClr val="263238"/>
              </a:solidFill>
              <a:ln w="9453" cap="flat">
                <a:noFill/>
                <a:prstDash val="solid"/>
                <a:miter/>
              </a:ln>
            </p:spPr>
            <p:txBody>
              <a:bodyPr rtlCol="0" anchor="ctr"/>
              <a:lstStyle/>
              <a:p>
                <a:endParaRPr lang="es-419" dirty="0"/>
              </a:p>
            </p:txBody>
          </p:sp>
          <p:sp>
            <p:nvSpPr>
              <p:cNvPr id="213" name="Forma libre: forma 212">
                <a:extLst>
                  <a:ext uri="{FF2B5EF4-FFF2-40B4-BE49-F238E27FC236}">
                    <a16:creationId xmlns:a16="http://schemas.microsoft.com/office/drawing/2014/main" id="{1681331F-265A-4A50-A6E3-C06B1B84F80C}"/>
                  </a:ext>
                </a:extLst>
              </p:cNvPr>
              <p:cNvSpPr/>
              <p:nvPr/>
            </p:nvSpPr>
            <p:spPr>
              <a:xfrm>
                <a:off x="9126336" y="3783010"/>
                <a:ext cx="334402" cy="318282"/>
              </a:xfrm>
              <a:custGeom>
                <a:avLst/>
                <a:gdLst>
                  <a:gd name="connsiteX0" fmla="*/ 18382 w 334402"/>
                  <a:gd name="connsiteY0" fmla="*/ 292131 h 318282"/>
                  <a:gd name="connsiteX1" fmla="*/ 7501 w 334402"/>
                  <a:gd name="connsiteY1" fmla="*/ 245343 h 318282"/>
                  <a:gd name="connsiteX2" fmla="*/ 6413 w 334402"/>
                  <a:gd name="connsiteY2" fmla="*/ 189852 h 318282"/>
                  <a:gd name="connsiteX3" fmla="*/ 6413 w 334402"/>
                  <a:gd name="connsiteY3" fmla="*/ 130007 h 318282"/>
                  <a:gd name="connsiteX4" fmla="*/ 18382 w 334402"/>
                  <a:gd name="connsiteY4" fmla="*/ 96277 h 318282"/>
                  <a:gd name="connsiteX5" fmla="*/ 31439 w 334402"/>
                  <a:gd name="connsiteY5" fmla="*/ 49490 h 318282"/>
                  <a:gd name="connsiteX6" fmla="*/ 173977 w 334402"/>
                  <a:gd name="connsiteY6" fmla="*/ 527 h 318282"/>
                  <a:gd name="connsiteX7" fmla="*/ 313251 w 334402"/>
                  <a:gd name="connsiteY7" fmla="*/ 114774 h 318282"/>
                  <a:gd name="connsiteX8" fmla="*/ 296930 w 334402"/>
                  <a:gd name="connsiteY8" fmla="*/ 146329 h 318282"/>
                  <a:gd name="connsiteX9" fmla="*/ 335013 w 334402"/>
                  <a:gd name="connsiteY9" fmla="*/ 182235 h 318282"/>
                  <a:gd name="connsiteX10" fmla="*/ 267552 w 334402"/>
                  <a:gd name="connsiteY10" fmla="*/ 210525 h 318282"/>
                  <a:gd name="connsiteX11" fmla="*/ 66257 w 334402"/>
                  <a:gd name="connsiteY11" fmla="*/ 318244 h 318282"/>
                  <a:gd name="connsiteX12" fmla="*/ 18382 w 334402"/>
                  <a:gd name="connsiteY12" fmla="*/ 292131 h 318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402" h="318282">
                    <a:moveTo>
                      <a:pt x="18382" y="292131"/>
                    </a:moveTo>
                    <a:cubicBezTo>
                      <a:pt x="9460" y="278258"/>
                      <a:pt x="5619" y="261730"/>
                      <a:pt x="7501" y="245343"/>
                    </a:cubicBezTo>
                    <a:cubicBezTo>
                      <a:pt x="9862" y="226890"/>
                      <a:pt x="9492" y="208197"/>
                      <a:pt x="6413" y="189852"/>
                    </a:cubicBezTo>
                    <a:cubicBezTo>
                      <a:pt x="6413" y="189852"/>
                      <a:pt x="-6644" y="147417"/>
                      <a:pt x="6413" y="130007"/>
                    </a:cubicBezTo>
                    <a:cubicBezTo>
                      <a:pt x="14019" y="120400"/>
                      <a:pt x="18230" y="108529"/>
                      <a:pt x="18382" y="96277"/>
                    </a:cubicBezTo>
                    <a:cubicBezTo>
                      <a:pt x="18382" y="96277"/>
                      <a:pt x="19470" y="52754"/>
                      <a:pt x="31439" y="49490"/>
                    </a:cubicBezTo>
                    <a:cubicBezTo>
                      <a:pt x="43408" y="46226"/>
                      <a:pt x="158744" y="-6002"/>
                      <a:pt x="173977" y="527"/>
                    </a:cubicBezTo>
                    <a:cubicBezTo>
                      <a:pt x="189210" y="7055"/>
                      <a:pt x="313251" y="114774"/>
                      <a:pt x="313251" y="114774"/>
                    </a:cubicBezTo>
                    <a:cubicBezTo>
                      <a:pt x="313251" y="114774"/>
                      <a:pt x="325220" y="147417"/>
                      <a:pt x="296930" y="146329"/>
                    </a:cubicBezTo>
                    <a:lnTo>
                      <a:pt x="335013" y="182235"/>
                    </a:lnTo>
                    <a:lnTo>
                      <a:pt x="267552" y="210525"/>
                    </a:lnTo>
                    <a:lnTo>
                      <a:pt x="66257" y="318244"/>
                    </a:lnTo>
                    <a:cubicBezTo>
                      <a:pt x="66257" y="317156"/>
                      <a:pt x="30351" y="321509"/>
                      <a:pt x="18382" y="292131"/>
                    </a:cubicBezTo>
                    <a:close/>
                  </a:path>
                </a:pathLst>
              </a:custGeom>
              <a:solidFill>
                <a:srgbClr val="FFBE9D"/>
              </a:solidFill>
              <a:ln w="9453" cap="flat">
                <a:noFill/>
                <a:prstDash val="solid"/>
                <a:miter/>
              </a:ln>
            </p:spPr>
            <p:txBody>
              <a:bodyPr rtlCol="0" anchor="ctr"/>
              <a:lstStyle/>
              <a:p>
                <a:endParaRPr lang="es-419" dirty="0"/>
              </a:p>
            </p:txBody>
          </p:sp>
          <p:sp>
            <p:nvSpPr>
              <p:cNvPr id="214" name="Forma libre: forma 213">
                <a:extLst>
                  <a:ext uri="{FF2B5EF4-FFF2-40B4-BE49-F238E27FC236}">
                    <a16:creationId xmlns:a16="http://schemas.microsoft.com/office/drawing/2014/main" id="{991B90BD-EE57-4F48-8DA9-280308CD8684}"/>
                  </a:ext>
                </a:extLst>
              </p:cNvPr>
              <p:cNvSpPr/>
              <p:nvPr/>
            </p:nvSpPr>
            <p:spPr>
              <a:xfrm>
                <a:off x="9221362" y="3965996"/>
                <a:ext cx="191501" cy="15608"/>
              </a:xfrm>
              <a:custGeom>
                <a:avLst/>
                <a:gdLst>
                  <a:gd name="connsiteX0" fmla="*/ 192111 w 191501"/>
                  <a:gd name="connsiteY0" fmla="*/ 15570 h 15608"/>
                  <a:gd name="connsiteX1" fmla="*/ 163821 w 191501"/>
                  <a:gd name="connsiteY1" fmla="*/ 12306 h 15608"/>
                  <a:gd name="connsiteX2" fmla="*/ 28900 w 191501"/>
                  <a:gd name="connsiteY2" fmla="*/ 6866 h 15608"/>
                  <a:gd name="connsiteX3" fmla="*/ 610 w 191501"/>
                  <a:gd name="connsiteY3" fmla="*/ 7954 h 15608"/>
                  <a:gd name="connsiteX4" fmla="*/ 28900 w 191501"/>
                  <a:gd name="connsiteY4" fmla="*/ 2514 h 15608"/>
                  <a:gd name="connsiteX5" fmla="*/ 97449 w 191501"/>
                  <a:gd name="connsiteY5" fmla="*/ 337 h 15608"/>
                  <a:gd name="connsiteX6" fmla="*/ 164909 w 191501"/>
                  <a:gd name="connsiteY6" fmla="*/ 9042 h 15608"/>
                  <a:gd name="connsiteX7" fmla="*/ 192111 w 191501"/>
                  <a:gd name="connsiteY7" fmla="*/ 15570 h 1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501" h="15608">
                    <a:moveTo>
                      <a:pt x="192111" y="15570"/>
                    </a:moveTo>
                    <a:cubicBezTo>
                      <a:pt x="182623" y="15016"/>
                      <a:pt x="173179" y="13927"/>
                      <a:pt x="163821" y="12306"/>
                    </a:cubicBezTo>
                    <a:cubicBezTo>
                      <a:pt x="119177" y="5615"/>
                      <a:pt x="73935" y="3787"/>
                      <a:pt x="28900" y="6866"/>
                    </a:cubicBezTo>
                    <a:cubicBezTo>
                      <a:pt x="19499" y="7769"/>
                      <a:pt x="10054" y="8139"/>
                      <a:pt x="610" y="7954"/>
                    </a:cubicBezTo>
                    <a:cubicBezTo>
                      <a:pt x="9782" y="4994"/>
                      <a:pt x="19281" y="3166"/>
                      <a:pt x="28900" y="2514"/>
                    </a:cubicBezTo>
                    <a:cubicBezTo>
                      <a:pt x="51673" y="163"/>
                      <a:pt x="74577" y="-566"/>
                      <a:pt x="97449" y="337"/>
                    </a:cubicBezTo>
                    <a:cubicBezTo>
                      <a:pt x="120124" y="1556"/>
                      <a:pt x="142669" y="4472"/>
                      <a:pt x="164909" y="9042"/>
                    </a:cubicBezTo>
                    <a:cubicBezTo>
                      <a:pt x="174191" y="10185"/>
                      <a:pt x="183320" y="12371"/>
                      <a:pt x="192111" y="15570"/>
                    </a:cubicBezTo>
                    <a:close/>
                  </a:path>
                </a:pathLst>
              </a:custGeom>
              <a:solidFill>
                <a:srgbClr val="EB996E"/>
              </a:solidFill>
              <a:ln w="9453" cap="flat">
                <a:noFill/>
                <a:prstDash val="solid"/>
                <a:miter/>
              </a:ln>
            </p:spPr>
            <p:txBody>
              <a:bodyPr rtlCol="0" anchor="ctr"/>
              <a:lstStyle/>
              <a:p>
                <a:endParaRPr lang="es-419" dirty="0"/>
              </a:p>
            </p:txBody>
          </p:sp>
          <p:sp>
            <p:nvSpPr>
              <p:cNvPr id="215" name="Forma libre: forma 214">
                <a:extLst>
                  <a:ext uri="{FF2B5EF4-FFF2-40B4-BE49-F238E27FC236}">
                    <a16:creationId xmlns:a16="http://schemas.microsoft.com/office/drawing/2014/main" id="{F0BE17F8-28C6-4794-852E-C8A39B61571E}"/>
                  </a:ext>
                </a:extLst>
              </p:cNvPr>
              <p:cNvSpPr/>
              <p:nvPr/>
            </p:nvSpPr>
            <p:spPr>
              <a:xfrm>
                <a:off x="9223537" y="3886200"/>
                <a:ext cx="199118" cy="42088"/>
              </a:xfrm>
              <a:custGeom>
                <a:avLst/>
                <a:gdLst>
                  <a:gd name="connsiteX0" fmla="*/ 199728 w 199118"/>
                  <a:gd name="connsiteY0" fmla="*/ 42050 h 42088"/>
                  <a:gd name="connsiteX1" fmla="*/ 175790 w 199118"/>
                  <a:gd name="connsiteY1" fmla="*/ 23553 h 42088"/>
                  <a:gd name="connsiteX2" fmla="*/ 105065 w 199118"/>
                  <a:gd name="connsiteY2" fmla="*/ 6144 h 42088"/>
                  <a:gd name="connsiteX3" fmla="*/ 31076 w 199118"/>
                  <a:gd name="connsiteY3" fmla="*/ 3968 h 42088"/>
                  <a:gd name="connsiteX4" fmla="*/ 610 w 199118"/>
                  <a:gd name="connsiteY4" fmla="*/ 704 h 42088"/>
                  <a:gd name="connsiteX5" fmla="*/ 31076 w 199118"/>
                  <a:gd name="connsiteY5" fmla="*/ 704 h 42088"/>
                  <a:gd name="connsiteX6" fmla="*/ 106154 w 199118"/>
                  <a:gd name="connsiteY6" fmla="*/ 1792 h 42088"/>
                  <a:gd name="connsiteX7" fmla="*/ 177967 w 199118"/>
                  <a:gd name="connsiteY7" fmla="*/ 21377 h 42088"/>
                  <a:gd name="connsiteX8" fmla="*/ 195376 w 199118"/>
                  <a:gd name="connsiteY8" fmla="*/ 36610 h 42088"/>
                  <a:gd name="connsiteX9" fmla="*/ 199728 w 199118"/>
                  <a:gd name="connsiteY9" fmla="*/ 42050 h 4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118" h="42088">
                    <a:moveTo>
                      <a:pt x="199728" y="42050"/>
                    </a:moveTo>
                    <a:cubicBezTo>
                      <a:pt x="192231" y="35293"/>
                      <a:pt x="184223" y="29102"/>
                      <a:pt x="175790" y="23553"/>
                    </a:cubicBezTo>
                    <a:cubicBezTo>
                      <a:pt x="153702" y="12825"/>
                      <a:pt x="129602" y="6895"/>
                      <a:pt x="105065" y="6144"/>
                    </a:cubicBezTo>
                    <a:cubicBezTo>
                      <a:pt x="76775" y="3968"/>
                      <a:pt x="49573" y="5056"/>
                      <a:pt x="31076" y="3968"/>
                    </a:cubicBezTo>
                    <a:cubicBezTo>
                      <a:pt x="20826" y="4022"/>
                      <a:pt x="10609" y="2923"/>
                      <a:pt x="610" y="704"/>
                    </a:cubicBezTo>
                    <a:lnTo>
                      <a:pt x="31076" y="704"/>
                    </a:lnTo>
                    <a:cubicBezTo>
                      <a:pt x="56102" y="-570"/>
                      <a:pt x="81182" y="-200"/>
                      <a:pt x="106154" y="1792"/>
                    </a:cubicBezTo>
                    <a:cubicBezTo>
                      <a:pt x="131277" y="2760"/>
                      <a:pt x="155835" y="9452"/>
                      <a:pt x="177967" y="21377"/>
                    </a:cubicBezTo>
                    <a:cubicBezTo>
                      <a:pt x="184517" y="25533"/>
                      <a:pt x="190382" y="30680"/>
                      <a:pt x="195376" y="36610"/>
                    </a:cubicBezTo>
                    <a:cubicBezTo>
                      <a:pt x="197389" y="37894"/>
                      <a:pt x="198912" y="39809"/>
                      <a:pt x="199728" y="42050"/>
                    </a:cubicBezTo>
                    <a:close/>
                  </a:path>
                </a:pathLst>
              </a:custGeom>
              <a:solidFill>
                <a:srgbClr val="EB996E"/>
              </a:solidFill>
              <a:ln w="9453" cap="flat">
                <a:noFill/>
                <a:prstDash val="solid"/>
                <a:miter/>
              </a:ln>
            </p:spPr>
            <p:txBody>
              <a:bodyPr rtlCol="0" anchor="ctr"/>
              <a:lstStyle/>
              <a:p>
                <a:endParaRPr lang="es-419" dirty="0"/>
              </a:p>
            </p:txBody>
          </p:sp>
          <p:sp>
            <p:nvSpPr>
              <p:cNvPr id="216" name="Forma libre: forma 215">
                <a:extLst>
                  <a:ext uri="{FF2B5EF4-FFF2-40B4-BE49-F238E27FC236}">
                    <a16:creationId xmlns:a16="http://schemas.microsoft.com/office/drawing/2014/main" id="{126DD906-76C4-4DD9-944E-E96E2145D8CC}"/>
                  </a:ext>
                </a:extLst>
              </p:cNvPr>
              <p:cNvSpPr/>
              <p:nvPr/>
            </p:nvSpPr>
            <p:spPr>
              <a:xfrm>
                <a:off x="9305143" y="3787927"/>
                <a:ext cx="133833" cy="108807"/>
              </a:xfrm>
              <a:custGeom>
                <a:avLst/>
                <a:gdLst>
                  <a:gd name="connsiteX0" fmla="*/ 134444 w 133833"/>
                  <a:gd name="connsiteY0" fmla="*/ 108770 h 108807"/>
                  <a:gd name="connsiteX1" fmla="*/ 113770 w 133833"/>
                  <a:gd name="connsiteY1" fmla="*/ 94625 h 108807"/>
                  <a:gd name="connsiteX2" fmla="*/ 65895 w 133833"/>
                  <a:gd name="connsiteY2" fmla="*/ 56542 h 108807"/>
                  <a:gd name="connsiteX3" fmla="*/ 19107 w 133833"/>
                  <a:gd name="connsiteY3" fmla="*/ 17372 h 108807"/>
                  <a:gd name="connsiteX4" fmla="*/ 610 w 133833"/>
                  <a:gd name="connsiteY4" fmla="*/ -38 h 108807"/>
                  <a:gd name="connsiteX5" fmla="*/ 21283 w 133833"/>
                  <a:gd name="connsiteY5" fmla="*/ 14107 h 108807"/>
                  <a:gd name="connsiteX6" fmla="*/ 69159 w 133833"/>
                  <a:gd name="connsiteY6" fmla="*/ 52190 h 108807"/>
                  <a:gd name="connsiteX7" fmla="*/ 115946 w 133833"/>
                  <a:gd name="connsiteY7" fmla="*/ 91361 h 108807"/>
                  <a:gd name="connsiteX8" fmla="*/ 134444 w 133833"/>
                  <a:gd name="connsiteY8" fmla="*/ 108770 h 10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33" h="108807">
                    <a:moveTo>
                      <a:pt x="134444" y="108770"/>
                    </a:moveTo>
                    <a:cubicBezTo>
                      <a:pt x="127142" y="104690"/>
                      <a:pt x="120222" y="99957"/>
                      <a:pt x="113770" y="94625"/>
                    </a:cubicBezTo>
                    <a:cubicBezTo>
                      <a:pt x="101801" y="84832"/>
                      <a:pt x="84392" y="71775"/>
                      <a:pt x="65895" y="56542"/>
                    </a:cubicBezTo>
                    <a:cubicBezTo>
                      <a:pt x="47397" y="41309"/>
                      <a:pt x="31076" y="27164"/>
                      <a:pt x="19107" y="17372"/>
                    </a:cubicBezTo>
                    <a:cubicBezTo>
                      <a:pt x="12426" y="12138"/>
                      <a:pt x="6235" y="6317"/>
                      <a:pt x="610" y="-38"/>
                    </a:cubicBezTo>
                    <a:cubicBezTo>
                      <a:pt x="7911" y="4043"/>
                      <a:pt x="14831" y="8776"/>
                      <a:pt x="21283" y="14107"/>
                    </a:cubicBezTo>
                    <a:cubicBezTo>
                      <a:pt x="33252" y="23900"/>
                      <a:pt x="50662" y="36957"/>
                      <a:pt x="69159" y="52190"/>
                    </a:cubicBezTo>
                    <a:cubicBezTo>
                      <a:pt x="87656" y="67423"/>
                      <a:pt x="103977" y="81568"/>
                      <a:pt x="115946" y="91361"/>
                    </a:cubicBezTo>
                    <a:cubicBezTo>
                      <a:pt x="122866" y="96301"/>
                      <a:pt x="129090" y="102165"/>
                      <a:pt x="134444" y="108770"/>
                    </a:cubicBezTo>
                    <a:close/>
                  </a:path>
                </a:pathLst>
              </a:custGeom>
              <a:solidFill>
                <a:srgbClr val="EB996E"/>
              </a:solidFill>
              <a:ln w="9453" cap="flat">
                <a:noFill/>
                <a:prstDash val="solid"/>
                <a:miter/>
              </a:ln>
            </p:spPr>
            <p:txBody>
              <a:bodyPr rtlCol="0" anchor="ctr"/>
              <a:lstStyle/>
              <a:p>
                <a:endParaRPr lang="es-419" dirty="0"/>
              </a:p>
            </p:txBody>
          </p:sp>
          <p:sp>
            <p:nvSpPr>
              <p:cNvPr id="217" name="Forma libre: forma 216">
                <a:extLst>
                  <a:ext uri="{FF2B5EF4-FFF2-40B4-BE49-F238E27FC236}">
                    <a16:creationId xmlns:a16="http://schemas.microsoft.com/office/drawing/2014/main" id="{1D9B1B3C-7C80-4433-8B15-A77C3428702E}"/>
                  </a:ext>
                </a:extLst>
              </p:cNvPr>
              <p:cNvSpPr/>
              <p:nvPr/>
            </p:nvSpPr>
            <p:spPr>
              <a:xfrm>
                <a:off x="9132512" y="4042536"/>
                <a:ext cx="68175" cy="54403"/>
              </a:xfrm>
              <a:custGeom>
                <a:avLst/>
                <a:gdLst>
                  <a:gd name="connsiteX0" fmla="*/ 68785 w 68175"/>
                  <a:gd name="connsiteY0" fmla="*/ 52190 h 54403"/>
                  <a:gd name="connsiteX1" fmla="*/ 54640 w 68175"/>
                  <a:gd name="connsiteY1" fmla="*/ 54366 h 54403"/>
                  <a:gd name="connsiteX2" fmla="*/ 21998 w 68175"/>
                  <a:gd name="connsiteY2" fmla="*/ 42397 h 54403"/>
                  <a:gd name="connsiteX3" fmla="*/ 2413 w 68175"/>
                  <a:gd name="connsiteY3" fmla="*/ 14107 h 54403"/>
                  <a:gd name="connsiteX4" fmla="*/ 1325 w 68175"/>
                  <a:gd name="connsiteY4" fmla="*/ -38 h 54403"/>
                  <a:gd name="connsiteX5" fmla="*/ 6765 w 68175"/>
                  <a:gd name="connsiteY5" fmla="*/ 13019 h 54403"/>
                  <a:gd name="connsiteX6" fmla="*/ 55729 w 68175"/>
                  <a:gd name="connsiteY6" fmla="*/ 50014 h 54403"/>
                  <a:gd name="connsiteX7" fmla="*/ 68785 w 68175"/>
                  <a:gd name="connsiteY7" fmla="*/ 52190 h 5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75" h="54403">
                    <a:moveTo>
                      <a:pt x="68785" y="52190"/>
                    </a:moveTo>
                    <a:cubicBezTo>
                      <a:pt x="68785" y="53278"/>
                      <a:pt x="63345" y="54366"/>
                      <a:pt x="54640" y="54366"/>
                    </a:cubicBezTo>
                    <a:cubicBezTo>
                      <a:pt x="42715" y="54203"/>
                      <a:pt x="31203" y="49981"/>
                      <a:pt x="21998" y="42397"/>
                    </a:cubicBezTo>
                    <a:cubicBezTo>
                      <a:pt x="12662" y="35259"/>
                      <a:pt x="5807" y="25358"/>
                      <a:pt x="2413" y="14107"/>
                    </a:cubicBezTo>
                    <a:cubicBezTo>
                      <a:pt x="236" y="5403"/>
                      <a:pt x="236" y="-38"/>
                      <a:pt x="1325" y="-38"/>
                    </a:cubicBezTo>
                    <a:cubicBezTo>
                      <a:pt x="2413" y="-38"/>
                      <a:pt x="3501" y="5403"/>
                      <a:pt x="6765" y="13019"/>
                    </a:cubicBezTo>
                    <a:cubicBezTo>
                      <a:pt x="15024" y="33431"/>
                      <a:pt x="33836" y="47653"/>
                      <a:pt x="55729" y="50014"/>
                    </a:cubicBezTo>
                    <a:cubicBezTo>
                      <a:pt x="58993" y="51102"/>
                      <a:pt x="64433" y="51102"/>
                      <a:pt x="68785" y="52190"/>
                    </a:cubicBezTo>
                    <a:close/>
                  </a:path>
                </a:pathLst>
              </a:custGeom>
              <a:solidFill>
                <a:srgbClr val="EB996E"/>
              </a:solidFill>
              <a:ln w="9453" cap="flat">
                <a:noFill/>
                <a:prstDash val="solid"/>
                <a:miter/>
              </a:ln>
            </p:spPr>
            <p:txBody>
              <a:bodyPr rtlCol="0" anchor="ctr"/>
              <a:lstStyle/>
              <a:p>
                <a:endParaRPr lang="es-419" dirty="0"/>
              </a:p>
            </p:txBody>
          </p:sp>
          <p:sp>
            <p:nvSpPr>
              <p:cNvPr id="218" name="Forma libre: forma 217">
                <a:extLst>
                  <a:ext uri="{FF2B5EF4-FFF2-40B4-BE49-F238E27FC236}">
                    <a16:creationId xmlns:a16="http://schemas.microsoft.com/office/drawing/2014/main" id="{77C1B696-1223-466C-9082-82A15C92EF88}"/>
                  </a:ext>
                </a:extLst>
              </p:cNvPr>
              <p:cNvSpPr/>
              <p:nvPr/>
            </p:nvSpPr>
            <p:spPr>
              <a:xfrm>
                <a:off x="8806804" y="4128494"/>
                <a:ext cx="437406" cy="884605"/>
              </a:xfrm>
              <a:custGeom>
                <a:avLst/>
                <a:gdLst>
                  <a:gd name="connsiteX0" fmla="*/ 89832 w 437406"/>
                  <a:gd name="connsiteY0" fmla="*/ 338354 h 884605"/>
                  <a:gd name="connsiteX1" fmla="*/ 14755 w 437406"/>
                  <a:gd name="connsiteY1" fmla="*/ 611461 h 884605"/>
                  <a:gd name="connsiteX2" fmla="*/ 610 w 437406"/>
                  <a:gd name="connsiteY2" fmla="*/ 884567 h 884605"/>
                  <a:gd name="connsiteX3" fmla="*/ 45221 w 437406"/>
                  <a:gd name="connsiteY3" fmla="*/ 884567 h 884605"/>
                  <a:gd name="connsiteX4" fmla="*/ 398846 w 437406"/>
                  <a:gd name="connsiteY4" fmla="*/ 480892 h 884605"/>
                  <a:gd name="connsiteX5" fmla="*/ 372732 w 437406"/>
                  <a:gd name="connsiteY5" fmla="*/ 286126 h 884605"/>
                  <a:gd name="connsiteX6" fmla="*/ 438017 w 437406"/>
                  <a:gd name="connsiteY6" fmla="*/ -38 h 884605"/>
                  <a:gd name="connsiteX7" fmla="*/ 416255 w 437406"/>
                  <a:gd name="connsiteY7" fmla="*/ 3227 h 88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406" h="884605">
                    <a:moveTo>
                      <a:pt x="89832" y="338354"/>
                    </a:moveTo>
                    <a:cubicBezTo>
                      <a:pt x="89832" y="338354"/>
                      <a:pt x="11491" y="403638"/>
                      <a:pt x="14755" y="611461"/>
                    </a:cubicBezTo>
                    <a:cubicBezTo>
                      <a:pt x="18019" y="819283"/>
                      <a:pt x="610" y="884567"/>
                      <a:pt x="610" y="884567"/>
                    </a:cubicBezTo>
                    <a:lnTo>
                      <a:pt x="45221" y="884567"/>
                    </a:lnTo>
                    <a:lnTo>
                      <a:pt x="398846" y="480892"/>
                    </a:lnTo>
                    <a:cubicBezTo>
                      <a:pt x="377117" y="418393"/>
                      <a:pt x="368238" y="352140"/>
                      <a:pt x="372732" y="286126"/>
                    </a:cubicBezTo>
                    <a:cubicBezTo>
                      <a:pt x="377085" y="212137"/>
                      <a:pt x="438017" y="-38"/>
                      <a:pt x="438017" y="-38"/>
                    </a:cubicBezTo>
                    <a:lnTo>
                      <a:pt x="416255" y="3227"/>
                    </a:lnTo>
                    <a:close/>
                  </a:path>
                </a:pathLst>
              </a:custGeom>
              <a:solidFill>
                <a:srgbClr val="569598"/>
              </a:solidFill>
              <a:ln w="9453" cap="flat">
                <a:noFill/>
                <a:prstDash val="solid"/>
                <a:miter/>
              </a:ln>
            </p:spPr>
            <p:txBody>
              <a:bodyPr rtlCol="0" anchor="ctr"/>
              <a:lstStyle/>
              <a:p>
                <a:endParaRPr lang="es-419" dirty="0"/>
              </a:p>
            </p:txBody>
          </p:sp>
          <p:sp>
            <p:nvSpPr>
              <p:cNvPr id="219" name="Forma libre: forma 218">
                <a:extLst>
                  <a:ext uri="{FF2B5EF4-FFF2-40B4-BE49-F238E27FC236}">
                    <a16:creationId xmlns:a16="http://schemas.microsoft.com/office/drawing/2014/main" id="{3C29C3B7-D5E9-43B4-9E20-220572D5E280}"/>
                  </a:ext>
                </a:extLst>
              </p:cNvPr>
              <p:cNvSpPr/>
              <p:nvPr/>
            </p:nvSpPr>
            <p:spPr>
              <a:xfrm>
                <a:off x="8785042" y="4107821"/>
                <a:ext cx="437406" cy="908542"/>
              </a:xfrm>
              <a:custGeom>
                <a:avLst/>
                <a:gdLst>
                  <a:gd name="connsiteX0" fmla="*/ 89832 w 437406"/>
                  <a:gd name="connsiteY0" fmla="*/ 362291 h 908542"/>
                  <a:gd name="connsiteX1" fmla="*/ 14755 w 437406"/>
                  <a:gd name="connsiteY1" fmla="*/ 635398 h 908542"/>
                  <a:gd name="connsiteX2" fmla="*/ 610 w 437406"/>
                  <a:gd name="connsiteY2" fmla="*/ 908505 h 908542"/>
                  <a:gd name="connsiteX3" fmla="*/ 45221 w 437406"/>
                  <a:gd name="connsiteY3" fmla="*/ 908505 h 908542"/>
                  <a:gd name="connsiteX4" fmla="*/ 398846 w 437406"/>
                  <a:gd name="connsiteY4" fmla="*/ 504829 h 908542"/>
                  <a:gd name="connsiteX5" fmla="*/ 372732 w 437406"/>
                  <a:gd name="connsiteY5" fmla="*/ 310064 h 908542"/>
                  <a:gd name="connsiteX6" fmla="*/ 438017 w 437406"/>
                  <a:gd name="connsiteY6" fmla="*/ 23900 h 908542"/>
                  <a:gd name="connsiteX7" fmla="*/ 396670 w 437406"/>
                  <a:gd name="connsiteY7" fmla="*/ -38 h 90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406" h="908542">
                    <a:moveTo>
                      <a:pt x="89832" y="362291"/>
                    </a:moveTo>
                    <a:cubicBezTo>
                      <a:pt x="89832" y="362291"/>
                      <a:pt x="11491" y="427576"/>
                      <a:pt x="14755" y="635398"/>
                    </a:cubicBezTo>
                    <a:cubicBezTo>
                      <a:pt x="18019" y="843221"/>
                      <a:pt x="610" y="908505"/>
                      <a:pt x="610" y="908505"/>
                    </a:cubicBezTo>
                    <a:lnTo>
                      <a:pt x="45221" y="908505"/>
                    </a:lnTo>
                    <a:lnTo>
                      <a:pt x="398846" y="504829"/>
                    </a:lnTo>
                    <a:cubicBezTo>
                      <a:pt x="377117" y="442330"/>
                      <a:pt x="368238" y="376077"/>
                      <a:pt x="372732" y="310064"/>
                    </a:cubicBezTo>
                    <a:cubicBezTo>
                      <a:pt x="377085" y="236075"/>
                      <a:pt x="438017" y="23900"/>
                      <a:pt x="438017" y="23900"/>
                    </a:cubicBezTo>
                    <a:lnTo>
                      <a:pt x="396670" y="-38"/>
                    </a:lnTo>
                    <a:close/>
                  </a:path>
                </a:pathLst>
              </a:custGeom>
              <a:solidFill>
                <a:srgbClr val="EBEBEB"/>
              </a:solidFill>
              <a:ln w="9453" cap="flat">
                <a:noFill/>
                <a:prstDash val="solid"/>
                <a:miter/>
              </a:ln>
            </p:spPr>
            <p:txBody>
              <a:bodyPr rtlCol="0" anchor="ctr"/>
              <a:lstStyle/>
              <a:p>
                <a:endParaRPr lang="es-419" dirty="0"/>
              </a:p>
            </p:txBody>
          </p:sp>
          <p:sp>
            <p:nvSpPr>
              <p:cNvPr id="220" name="Forma libre: forma 219">
                <a:extLst>
                  <a:ext uri="{FF2B5EF4-FFF2-40B4-BE49-F238E27FC236}">
                    <a16:creationId xmlns:a16="http://schemas.microsoft.com/office/drawing/2014/main" id="{2CFB2A42-1EF4-4B2A-9A2F-977FACAA40C3}"/>
                  </a:ext>
                </a:extLst>
              </p:cNvPr>
              <p:cNvSpPr/>
              <p:nvPr/>
            </p:nvSpPr>
            <p:spPr>
              <a:xfrm>
                <a:off x="8786768" y="4117613"/>
                <a:ext cx="395422" cy="895485"/>
              </a:xfrm>
              <a:custGeom>
                <a:avLst/>
                <a:gdLst>
                  <a:gd name="connsiteX0" fmla="*/ 396033 w 395422"/>
                  <a:gd name="connsiteY0" fmla="*/ -38 h 895485"/>
                  <a:gd name="connsiteX1" fmla="*/ 396033 w 395422"/>
                  <a:gd name="connsiteY1" fmla="*/ 2139 h 895485"/>
                  <a:gd name="connsiteX2" fmla="*/ 393856 w 395422"/>
                  <a:gd name="connsiteY2" fmla="*/ 8667 h 895485"/>
                  <a:gd name="connsiteX3" fmla="*/ 386240 w 395422"/>
                  <a:gd name="connsiteY3" fmla="*/ 35869 h 895485"/>
                  <a:gd name="connsiteX4" fmla="*/ 359038 w 395422"/>
                  <a:gd name="connsiteY4" fmla="*/ 134884 h 895485"/>
                  <a:gd name="connsiteX5" fmla="*/ 332924 w 395422"/>
                  <a:gd name="connsiteY5" fmla="*/ 286126 h 895485"/>
                  <a:gd name="connsiteX6" fmla="*/ 330748 w 395422"/>
                  <a:gd name="connsiteY6" fmla="*/ 377525 h 895485"/>
                  <a:gd name="connsiteX7" fmla="*/ 332924 w 395422"/>
                  <a:gd name="connsiteY7" fmla="*/ 401462 h 895485"/>
                  <a:gd name="connsiteX8" fmla="*/ 337277 w 395422"/>
                  <a:gd name="connsiteY8" fmla="*/ 425400 h 895485"/>
                  <a:gd name="connsiteX9" fmla="*/ 340541 w 395422"/>
                  <a:gd name="connsiteY9" fmla="*/ 437369 h 895485"/>
                  <a:gd name="connsiteX10" fmla="*/ 344893 w 395422"/>
                  <a:gd name="connsiteY10" fmla="*/ 449337 h 895485"/>
                  <a:gd name="connsiteX11" fmla="*/ 355774 w 395422"/>
                  <a:gd name="connsiteY11" fmla="*/ 471099 h 895485"/>
                  <a:gd name="connsiteX12" fmla="*/ 356862 w 395422"/>
                  <a:gd name="connsiteY12" fmla="*/ 473275 h 895485"/>
                  <a:gd name="connsiteX13" fmla="*/ 354686 w 395422"/>
                  <a:gd name="connsiteY13" fmla="*/ 475451 h 895485"/>
                  <a:gd name="connsiteX14" fmla="*/ 331836 w 395422"/>
                  <a:gd name="connsiteY14" fmla="*/ 498301 h 895485"/>
                  <a:gd name="connsiteX15" fmla="*/ 91371 w 395422"/>
                  <a:gd name="connsiteY15" fmla="*/ 773584 h 895485"/>
                  <a:gd name="connsiteX16" fmla="*/ 24998 w 395422"/>
                  <a:gd name="connsiteY16" fmla="*/ 862806 h 895485"/>
                  <a:gd name="connsiteX17" fmla="*/ 7589 w 395422"/>
                  <a:gd name="connsiteY17" fmla="*/ 886744 h 895485"/>
                  <a:gd name="connsiteX18" fmla="*/ 3237 w 395422"/>
                  <a:gd name="connsiteY18" fmla="*/ 893272 h 895485"/>
                  <a:gd name="connsiteX19" fmla="*/ 1060 w 395422"/>
                  <a:gd name="connsiteY19" fmla="*/ 895448 h 895485"/>
                  <a:gd name="connsiteX20" fmla="*/ 2149 w 395422"/>
                  <a:gd name="connsiteY20" fmla="*/ 893272 h 895485"/>
                  <a:gd name="connsiteX21" fmla="*/ 6501 w 395422"/>
                  <a:gd name="connsiteY21" fmla="*/ 886744 h 895485"/>
                  <a:gd name="connsiteX22" fmla="*/ 23910 w 395422"/>
                  <a:gd name="connsiteY22" fmla="*/ 861718 h 895485"/>
                  <a:gd name="connsiteX23" fmla="*/ 89195 w 395422"/>
                  <a:gd name="connsiteY23" fmla="*/ 771408 h 895485"/>
                  <a:gd name="connsiteX24" fmla="*/ 328572 w 395422"/>
                  <a:gd name="connsiteY24" fmla="*/ 493949 h 895485"/>
                  <a:gd name="connsiteX25" fmla="*/ 351421 w 395422"/>
                  <a:gd name="connsiteY25" fmla="*/ 471099 h 895485"/>
                  <a:gd name="connsiteX26" fmla="*/ 351421 w 395422"/>
                  <a:gd name="connsiteY26" fmla="*/ 475451 h 895485"/>
                  <a:gd name="connsiteX27" fmla="*/ 339453 w 395422"/>
                  <a:gd name="connsiteY27" fmla="*/ 452602 h 895485"/>
                  <a:gd name="connsiteX28" fmla="*/ 335100 w 395422"/>
                  <a:gd name="connsiteY28" fmla="*/ 440633 h 895485"/>
                  <a:gd name="connsiteX29" fmla="*/ 331836 w 395422"/>
                  <a:gd name="connsiteY29" fmla="*/ 428664 h 895485"/>
                  <a:gd name="connsiteX30" fmla="*/ 327484 w 395422"/>
                  <a:gd name="connsiteY30" fmla="*/ 404727 h 895485"/>
                  <a:gd name="connsiteX31" fmla="*/ 325308 w 395422"/>
                  <a:gd name="connsiteY31" fmla="*/ 380789 h 895485"/>
                  <a:gd name="connsiteX32" fmla="*/ 327484 w 395422"/>
                  <a:gd name="connsiteY32" fmla="*/ 289391 h 895485"/>
                  <a:gd name="connsiteX33" fmla="*/ 355774 w 395422"/>
                  <a:gd name="connsiteY33" fmla="*/ 138148 h 895485"/>
                  <a:gd name="connsiteX34" fmla="*/ 385152 w 395422"/>
                  <a:gd name="connsiteY34" fmla="*/ 39133 h 895485"/>
                  <a:gd name="connsiteX35" fmla="*/ 393856 w 395422"/>
                  <a:gd name="connsiteY35" fmla="*/ 13019 h 895485"/>
                  <a:gd name="connsiteX36" fmla="*/ 396033 w 395422"/>
                  <a:gd name="connsiteY36" fmla="*/ 6491 h 89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5422" h="895485">
                    <a:moveTo>
                      <a:pt x="396033" y="-38"/>
                    </a:moveTo>
                    <a:lnTo>
                      <a:pt x="396033" y="2139"/>
                    </a:lnTo>
                    <a:lnTo>
                      <a:pt x="393856" y="8667"/>
                    </a:lnTo>
                    <a:lnTo>
                      <a:pt x="386240" y="35869"/>
                    </a:lnTo>
                    <a:cubicBezTo>
                      <a:pt x="378623" y="58718"/>
                      <a:pt x="369919" y="92449"/>
                      <a:pt x="359038" y="134884"/>
                    </a:cubicBezTo>
                    <a:cubicBezTo>
                      <a:pt x="347080" y="184685"/>
                      <a:pt x="338354" y="235204"/>
                      <a:pt x="332924" y="286126"/>
                    </a:cubicBezTo>
                    <a:cubicBezTo>
                      <a:pt x="330030" y="316505"/>
                      <a:pt x="329301" y="347047"/>
                      <a:pt x="330748" y="377525"/>
                    </a:cubicBezTo>
                    <a:cubicBezTo>
                      <a:pt x="331836" y="385141"/>
                      <a:pt x="331836" y="393846"/>
                      <a:pt x="332924" y="401462"/>
                    </a:cubicBezTo>
                    <a:cubicBezTo>
                      <a:pt x="333849" y="409525"/>
                      <a:pt x="335307" y="417522"/>
                      <a:pt x="337277" y="425400"/>
                    </a:cubicBezTo>
                    <a:lnTo>
                      <a:pt x="340541" y="437369"/>
                    </a:lnTo>
                    <a:lnTo>
                      <a:pt x="344893" y="449337"/>
                    </a:lnTo>
                    <a:cubicBezTo>
                      <a:pt x="347417" y="457095"/>
                      <a:pt x="351084" y="464429"/>
                      <a:pt x="355774" y="471099"/>
                    </a:cubicBezTo>
                    <a:lnTo>
                      <a:pt x="356862" y="473275"/>
                    </a:lnTo>
                    <a:lnTo>
                      <a:pt x="354686" y="475451"/>
                    </a:lnTo>
                    <a:lnTo>
                      <a:pt x="331836" y="498301"/>
                    </a:lnTo>
                    <a:cubicBezTo>
                      <a:pt x="246803" y="585684"/>
                      <a:pt x="166535" y="677583"/>
                      <a:pt x="91371" y="773584"/>
                    </a:cubicBezTo>
                    <a:cubicBezTo>
                      <a:pt x="63081" y="810579"/>
                      <a:pt x="40231" y="841044"/>
                      <a:pt x="24998" y="862806"/>
                    </a:cubicBezTo>
                    <a:cubicBezTo>
                      <a:pt x="17382" y="873687"/>
                      <a:pt x="11941" y="881303"/>
                      <a:pt x="7589" y="886744"/>
                    </a:cubicBezTo>
                    <a:lnTo>
                      <a:pt x="3237" y="893272"/>
                    </a:lnTo>
                    <a:cubicBezTo>
                      <a:pt x="2149" y="894360"/>
                      <a:pt x="2149" y="895448"/>
                      <a:pt x="1060" y="895448"/>
                    </a:cubicBezTo>
                    <a:cubicBezTo>
                      <a:pt x="-27" y="895448"/>
                      <a:pt x="1060" y="894360"/>
                      <a:pt x="2149" y="893272"/>
                    </a:cubicBezTo>
                    <a:lnTo>
                      <a:pt x="6501" y="886744"/>
                    </a:lnTo>
                    <a:cubicBezTo>
                      <a:pt x="10853" y="881303"/>
                      <a:pt x="16294" y="872599"/>
                      <a:pt x="23910" y="861718"/>
                    </a:cubicBezTo>
                    <a:cubicBezTo>
                      <a:pt x="39143" y="839957"/>
                      <a:pt x="60905" y="809490"/>
                      <a:pt x="89195" y="771408"/>
                    </a:cubicBezTo>
                    <a:cubicBezTo>
                      <a:pt x="162781" y="673742"/>
                      <a:pt x="242744" y="581049"/>
                      <a:pt x="328572" y="493949"/>
                    </a:cubicBezTo>
                    <a:lnTo>
                      <a:pt x="351421" y="471099"/>
                    </a:lnTo>
                    <a:lnTo>
                      <a:pt x="351421" y="475451"/>
                    </a:lnTo>
                    <a:cubicBezTo>
                      <a:pt x="346590" y="468303"/>
                      <a:pt x="342576" y="460642"/>
                      <a:pt x="339453" y="452602"/>
                    </a:cubicBezTo>
                    <a:lnTo>
                      <a:pt x="335100" y="440633"/>
                    </a:lnTo>
                    <a:lnTo>
                      <a:pt x="331836" y="428664"/>
                    </a:lnTo>
                    <a:cubicBezTo>
                      <a:pt x="329867" y="420786"/>
                      <a:pt x="328409" y="412789"/>
                      <a:pt x="327484" y="404727"/>
                    </a:cubicBezTo>
                    <a:cubicBezTo>
                      <a:pt x="326396" y="397110"/>
                      <a:pt x="326396" y="388405"/>
                      <a:pt x="325308" y="380789"/>
                    </a:cubicBezTo>
                    <a:cubicBezTo>
                      <a:pt x="323861" y="350312"/>
                      <a:pt x="324589" y="319769"/>
                      <a:pt x="327484" y="289391"/>
                    </a:cubicBezTo>
                    <a:cubicBezTo>
                      <a:pt x="333022" y="238327"/>
                      <a:pt x="342478" y="187764"/>
                      <a:pt x="355774" y="138148"/>
                    </a:cubicBezTo>
                    <a:cubicBezTo>
                      <a:pt x="363858" y="104657"/>
                      <a:pt x="373662" y="71612"/>
                      <a:pt x="385152" y="39133"/>
                    </a:cubicBezTo>
                    <a:cubicBezTo>
                      <a:pt x="388416" y="28252"/>
                      <a:pt x="391680" y="19548"/>
                      <a:pt x="393856" y="13019"/>
                    </a:cubicBezTo>
                    <a:lnTo>
                      <a:pt x="396033" y="6491"/>
                    </a:lnTo>
                    <a:close/>
                  </a:path>
                </a:pathLst>
              </a:custGeom>
              <a:solidFill>
                <a:srgbClr val="263238"/>
              </a:solidFill>
              <a:ln w="9453" cap="flat">
                <a:noFill/>
                <a:prstDash val="solid"/>
                <a:miter/>
              </a:ln>
            </p:spPr>
            <p:txBody>
              <a:bodyPr rtlCol="0" anchor="ctr"/>
              <a:lstStyle/>
              <a:p>
                <a:endParaRPr lang="es-419" dirty="0"/>
              </a:p>
            </p:txBody>
          </p:sp>
          <p:sp>
            <p:nvSpPr>
              <p:cNvPr id="221" name="Forma libre: forma 220">
                <a:extLst>
                  <a:ext uri="{FF2B5EF4-FFF2-40B4-BE49-F238E27FC236}">
                    <a16:creationId xmlns:a16="http://schemas.microsoft.com/office/drawing/2014/main" id="{EB1F0AA5-B3BC-4B8A-A9EF-D3E0F776C7F3}"/>
                  </a:ext>
                </a:extLst>
              </p:cNvPr>
              <p:cNvSpPr/>
              <p:nvPr/>
            </p:nvSpPr>
            <p:spPr>
              <a:xfrm>
                <a:off x="9138668" y="4589838"/>
                <a:ext cx="45781" cy="27201"/>
              </a:xfrm>
              <a:custGeom>
                <a:avLst/>
                <a:gdLst>
                  <a:gd name="connsiteX0" fmla="*/ 46309 w 45781"/>
                  <a:gd name="connsiteY0" fmla="*/ 27164 h 27201"/>
                  <a:gd name="connsiteX1" fmla="*/ 22371 w 45781"/>
                  <a:gd name="connsiteY1" fmla="*/ 16284 h 27201"/>
                  <a:gd name="connsiteX2" fmla="*/ 610 w 45781"/>
                  <a:gd name="connsiteY2" fmla="*/ -38 h 27201"/>
                  <a:gd name="connsiteX3" fmla="*/ 24547 w 45781"/>
                  <a:gd name="connsiteY3" fmla="*/ 10843 h 27201"/>
                  <a:gd name="connsiteX4" fmla="*/ 46309 w 45781"/>
                  <a:gd name="connsiteY4" fmla="*/ 27164 h 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1" h="27201">
                    <a:moveTo>
                      <a:pt x="46309" y="27164"/>
                    </a:moveTo>
                    <a:cubicBezTo>
                      <a:pt x="37626" y="25347"/>
                      <a:pt x="29455" y="21626"/>
                      <a:pt x="22371" y="16284"/>
                    </a:cubicBezTo>
                    <a:cubicBezTo>
                      <a:pt x="14243" y="12116"/>
                      <a:pt x="6877" y="6600"/>
                      <a:pt x="610" y="-38"/>
                    </a:cubicBezTo>
                    <a:cubicBezTo>
                      <a:pt x="9293" y="1779"/>
                      <a:pt x="17464" y="5501"/>
                      <a:pt x="24547" y="10843"/>
                    </a:cubicBezTo>
                    <a:cubicBezTo>
                      <a:pt x="37604" y="19765"/>
                      <a:pt x="47397" y="26076"/>
                      <a:pt x="46309" y="27164"/>
                    </a:cubicBezTo>
                    <a:close/>
                  </a:path>
                </a:pathLst>
              </a:custGeom>
              <a:solidFill>
                <a:srgbClr val="263238"/>
              </a:solidFill>
              <a:ln w="9453" cap="flat">
                <a:noFill/>
                <a:prstDash val="solid"/>
                <a:miter/>
              </a:ln>
            </p:spPr>
            <p:txBody>
              <a:bodyPr rtlCol="0" anchor="ctr"/>
              <a:lstStyle/>
              <a:p>
                <a:endParaRPr lang="es-419" dirty="0"/>
              </a:p>
            </p:txBody>
          </p:sp>
          <p:sp>
            <p:nvSpPr>
              <p:cNvPr id="222" name="Forma libre: forma 221">
                <a:extLst>
                  <a:ext uri="{FF2B5EF4-FFF2-40B4-BE49-F238E27FC236}">
                    <a16:creationId xmlns:a16="http://schemas.microsoft.com/office/drawing/2014/main" id="{01C3DC48-3642-4870-9D45-F3B549FE9BD2}"/>
                  </a:ext>
                </a:extLst>
              </p:cNvPr>
              <p:cNvSpPr/>
              <p:nvPr/>
            </p:nvSpPr>
            <p:spPr>
              <a:xfrm>
                <a:off x="9020424" y="4261239"/>
                <a:ext cx="60575" cy="385178"/>
              </a:xfrm>
              <a:custGeom>
                <a:avLst/>
                <a:gdLst>
                  <a:gd name="connsiteX0" fmla="*/ 10046 w 60575"/>
                  <a:gd name="connsiteY0" fmla="*/ 385141 h 385178"/>
                  <a:gd name="connsiteX1" fmla="*/ 6781 w 60575"/>
                  <a:gd name="connsiteY1" fmla="*/ 369908 h 385178"/>
                  <a:gd name="connsiteX2" fmla="*/ 2429 w 60575"/>
                  <a:gd name="connsiteY2" fmla="*/ 327473 h 385178"/>
                  <a:gd name="connsiteX3" fmla="*/ 6781 w 60575"/>
                  <a:gd name="connsiteY3" fmla="*/ 188199 h 385178"/>
                  <a:gd name="connsiteX4" fmla="*/ 39424 w 60575"/>
                  <a:gd name="connsiteY4" fmla="*/ 53278 h 385178"/>
                  <a:gd name="connsiteX5" fmla="*/ 54657 w 60575"/>
                  <a:gd name="connsiteY5" fmla="*/ 14107 h 385178"/>
                  <a:gd name="connsiteX6" fmla="*/ 61185 w 60575"/>
                  <a:gd name="connsiteY6" fmla="*/ -38 h 385178"/>
                  <a:gd name="connsiteX7" fmla="*/ 56833 w 60575"/>
                  <a:gd name="connsiteY7" fmla="*/ 15196 h 385178"/>
                  <a:gd name="connsiteX8" fmla="*/ 42688 w 60575"/>
                  <a:gd name="connsiteY8" fmla="*/ 54366 h 385178"/>
                  <a:gd name="connsiteX9" fmla="*/ 11134 w 60575"/>
                  <a:gd name="connsiteY9" fmla="*/ 189288 h 385178"/>
                  <a:gd name="connsiteX10" fmla="*/ 4605 w 60575"/>
                  <a:gd name="connsiteY10" fmla="*/ 327473 h 385178"/>
                  <a:gd name="connsiteX11" fmla="*/ 7869 w 60575"/>
                  <a:gd name="connsiteY11" fmla="*/ 368820 h 385178"/>
                  <a:gd name="connsiteX12" fmla="*/ 10046 w 60575"/>
                  <a:gd name="connsiteY12" fmla="*/ 385141 h 385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575" h="385178">
                    <a:moveTo>
                      <a:pt x="10046" y="385141"/>
                    </a:moveTo>
                    <a:cubicBezTo>
                      <a:pt x="8958" y="379701"/>
                      <a:pt x="7869" y="375349"/>
                      <a:pt x="6781" y="369908"/>
                    </a:cubicBezTo>
                    <a:cubicBezTo>
                      <a:pt x="5693" y="360115"/>
                      <a:pt x="3517" y="345970"/>
                      <a:pt x="2429" y="327473"/>
                    </a:cubicBezTo>
                    <a:cubicBezTo>
                      <a:pt x="-1020" y="281023"/>
                      <a:pt x="438" y="234345"/>
                      <a:pt x="6781" y="188199"/>
                    </a:cubicBezTo>
                    <a:cubicBezTo>
                      <a:pt x="13277" y="142272"/>
                      <a:pt x="24212" y="97095"/>
                      <a:pt x="39424" y="53278"/>
                    </a:cubicBezTo>
                    <a:cubicBezTo>
                      <a:pt x="45952" y="36957"/>
                      <a:pt x="51392" y="22812"/>
                      <a:pt x="54657" y="14107"/>
                    </a:cubicBezTo>
                    <a:cubicBezTo>
                      <a:pt x="56833" y="9755"/>
                      <a:pt x="59009" y="4315"/>
                      <a:pt x="61185" y="-38"/>
                    </a:cubicBezTo>
                    <a:cubicBezTo>
                      <a:pt x="60097" y="5403"/>
                      <a:pt x="57921" y="9755"/>
                      <a:pt x="56833" y="15196"/>
                    </a:cubicBezTo>
                    <a:cubicBezTo>
                      <a:pt x="53569" y="24988"/>
                      <a:pt x="48128" y="38045"/>
                      <a:pt x="42688" y="54366"/>
                    </a:cubicBezTo>
                    <a:cubicBezTo>
                      <a:pt x="28336" y="98357"/>
                      <a:pt x="17782" y="143490"/>
                      <a:pt x="11134" y="189288"/>
                    </a:cubicBezTo>
                    <a:cubicBezTo>
                      <a:pt x="5138" y="235085"/>
                      <a:pt x="2951" y="281306"/>
                      <a:pt x="4605" y="327473"/>
                    </a:cubicBezTo>
                    <a:cubicBezTo>
                      <a:pt x="5693" y="344882"/>
                      <a:pt x="6781" y="359027"/>
                      <a:pt x="7869" y="368820"/>
                    </a:cubicBezTo>
                    <a:cubicBezTo>
                      <a:pt x="9523" y="374097"/>
                      <a:pt x="10263" y="379614"/>
                      <a:pt x="10046" y="385141"/>
                    </a:cubicBezTo>
                    <a:close/>
                  </a:path>
                </a:pathLst>
              </a:custGeom>
              <a:solidFill>
                <a:srgbClr val="263238"/>
              </a:solidFill>
              <a:ln w="9453" cap="flat">
                <a:noFill/>
                <a:prstDash val="solid"/>
                <a:miter/>
              </a:ln>
            </p:spPr>
            <p:txBody>
              <a:bodyPr rtlCol="0" anchor="ctr"/>
              <a:lstStyle/>
              <a:p>
                <a:endParaRPr lang="es-419" dirty="0"/>
              </a:p>
            </p:txBody>
          </p:sp>
          <p:sp>
            <p:nvSpPr>
              <p:cNvPr id="223" name="Forma libre: forma 222">
                <a:extLst>
                  <a:ext uri="{FF2B5EF4-FFF2-40B4-BE49-F238E27FC236}">
                    <a16:creationId xmlns:a16="http://schemas.microsoft.com/office/drawing/2014/main" id="{61E133EC-74D0-4E1B-B52C-CF73B55AA529}"/>
                  </a:ext>
                </a:extLst>
              </p:cNvPr>
              <p:cNvSpPr/>
              <p:nvPr/>
            </p:nvSpPr>
            <p:spPr>
              <a:xfrm>
                <a:off x="8966751" y="4353726"/>
                <a:ext cx="38186" cy="303572"/>
              </a:xfrm>
              <a:custGeom>
                <a:avLst/>
                <a:gdLst>
                  <a:gd name="connsiteX0" fmla="*/ 16931 w 38186"/>
                  <a:gd name="connsiteY0" fmla="*/ 303535 h 303572"/>
                  <a:gd name="connsiteX1" fmla="*/ 12579 w 38186"/>
                  <a:gd name="connsiteY1" fmla="*/ 292655 h 303572"/>
                  <a:gd name="connsiteX2" fmla="*/ 4962 w 38186"/>
                  <a:gd name="connsiteY2" fmla="*/ 260012 h 303572"/>
                  <a:gd name="connsiteX3" fmla="*/ 1698 w 38186"/>
                  <a:gd name="connsiteY3" fmla="*/ 150117 h 303572"/>
                  <a:gd name="connsiteX4" fmla="*/ 7138 w 38186"/>
                  <a:gd name="connsiteY4" fmla="*/ 89184 h 303572"/>
                  <a:gd name="connsiteX5" fmla="*/ 19107 w 38186"/>
                  <a:gd name="connsiteY5" fmla="*/ 41309 h 303572"/>
                  <a:gd name="connsiteX6" fmla="*/ 32164 w 38186"/>
                  <a:gd name="connsiteY6" fmla="*/ 10843 h 303572"/>
                  <a:gd name="connsiteX7" fmla="*/ 38692 w 38186"/>
                  <a:gd name="connsiteY7" fmla="*/ -38 h 303572"/>
                  <a:gd name="connsiteX8" fmla="*/ 23459 w 38186"/>
                  <a:gd name="connsiteY8" fmla="*/ 42397 h 303572"/>
                  <a:gd name="connsiteX9" fmla="*/ 12579 w 38186"/>
                  <a:gd name="connsiteY9" fmla="*/ 90273 h 303572"/>
                  <a:gd name="connsiteX10" fmla="*/ 8226 w 38186"/>
                  <a:gd name="connsiteY10" fmla="*/ 150117 h 303572"/>
                  <a:gd name="connsiteX11" fmla="*/ 10403 w 38186"/>
                  <a:gd name="connsiteY11" fmla="*/ 260012 h 303572"/>
                  <a:gd name="connsiteX12" fmla="*/ 16931 w 38186"/>
                  <a:gd name="connsiteY12" fmla="*/ 303535 h 30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86" h="303572">
                    <a:moveTo>
                      <a:pt x="16931" y="303535"/>
                    </a:moveTo>
                    <a:cubicBezTo>
                      <a:pt x="14831" y="300206"/>
                      <a:pt x="13362" y="296517"/>
                      <a:pt x="12579" y="292655"/>
                    </a:cubicBezTo>
                    <a:cubicBezTo>
                      <a:pt x="9315" y="281774"/>
                      <a:pt x="7138" y="270893"/>
                      <a:pt x="4962" y="260012"/>
                    </a:cubicBezTo>
                    <a:cubicBezTo>
                      <a:pt x="610" y="223551"/>
                      <a:pt x="-478" y="186774"/>
                      <a:pt x="1698" y="150117"/>
                    </a:cubicBezTo>
                    <a:cubicBezTo>
                      <a:pt x="1894" y="129694"/>
                      <a:pt x="3711" y="109314"/>
                      <a:pt x="7138" y="89184"/>
                    </a:cubicBezTo>
                    <a:cubicBezTo>
                      <a:pt x="9967" y="72961"/>
                      <a:pt x="13972" y="56956"/>
                      <a:pt x="19107" y="41309"/>
                    </a:cubicBezTo>
                    <a:cubicBezTo>
                      <a:pt x="22328" y="30711"/>
                      <a:pt x="26713" y="20494"/>
                      <a:pt x="32164" y="10843"/>
                    </a:cubicBezTo>
                    <a:cubicBezTo>
                      <a:pt x="33252" y="6665"/>
                      <a:pt x="35515" y="2889"/>
                      <a:pt x="38692" y="-38"/>
                    </a:cubicBezTo>
                    <a:cubicBezTo>
                      <a:pt x="39781" y="-38"/>
                      <a:pt x="32164" y="16284"/>
                      <a:pt x="23459" y="42397"/>
                    </a:cubicBezTo>
                    <a:cubicBezTo>
                      <a:pt x="18683" y="58077"/>
                      <a:pt x="15049" y="74071"/>
                      <a:pt x="12579" y="90273"/>
                    </a:cubicBezTo>
                    <a:cubicBezTo>
                      <a:pt x="9510" y="110065"/>
                      <a:pt x="8052" y="130085"/>
                      <a:pt x="8226" y="150117"/>
                    </a:cubicBezTo>
                    <a:cubicBezTo>
                      <a:pt x="6779" y="186763"/>
                      <a:pt x="7498" y="223453"/>
                      <a:pt x="10403" y="260012"/>
                    </a:cubicBezTo>
                    <a:cubicBezTo>
                      <a:pt x="11393" y="274669"/>
                      <a:pt x="13569" y="289227"/>
                      <a:pt x="16931" y="303535"/>
                    </a:cubicBezTo>
                    <a:close/>
                  </a:path>
                </a:pathLst>
              </a:custGeom>
              <a:solidFill>
                <a:srgbClr val="263238"/>
              </a:solidFill>
              <a:ln w="9453" cap="flat">
                <a:noFill/>
                <a:prstDash val="solid"/>
                <a:miter/>
              </a:ln>
            </p:spPr>
            <p:txBody>
              <a:bodyPr rtlCol="0" anchor="ctr"/>
              <a:lstStyle/>
              <a:p>
                <a:endParaRPr lang="es-419" dirty="0"/>
              </a:p>
            </p:txBody>
          </p:sp>
          <p:sp>
            <p:nvSpPr>
              <p:cNvPr id="224" name="Forma libre: forma 223">
                <a:extLst>
                  <a:ext uri="{FF2B5EF4-FFF2-40B4-BE49-F238E27FC236}">
                    <a16:creationId xmlns:a16="http://schemas.microsoft.com/office/drawing/2014/main" id="{3022FB74-D434-492D-9614-15200A557C48}"/>
                  </a:ext>
                </a:extLst>
              </p:cNvPr>
              <p:cNvSpPr/>
              <p:nvPr/>
            </p:nvSpPr>
            <p:spPr>
              <a:xfrm>
                <a:off x="8913435" y="4429891"/>
                <a:ext cx="46787" cy="258961"/>
              </a:xfrm>
              <a:custGeom>
                <a:avLst/>
                <a:gdLst>
                  <a:gd name="connsiteX0" fmla="*/ 21283 w 46787"/>
                  <a:gd name="connsiteY0" fmla="*/ 258924 h 258961"/>
                  <a:gd name="connsiteX1" fmla="*/ 21283 w 46787"/>
                  <a:gd name="connsiteY1" fmla="*/ 249132 h 258961"/>
                  <a:gd name="connsiteX2" fmla="*/ 22371 w 46787"/>
                  <a:gd name="connsiteY2" fmla="*/ 223018 h 258961"/>
                  <a:gd name="connsiteX3" fmla="*/ 28900 w 46787"/>
                  <a:gd name="connsiteY3" fmla="*/ 135972 h 258961"/>
                  <a:gd name="connsiteX4" fmla="*/ 29988 w 46787"/>
                  <a:gd name="connsiteY4" fmla="*/ 138148 h 258961"/>
                  <a:gd name="connsiteX5" fmla="*/ 24548 w 46787"/>
                  <a:gd name="connsiteY5" fmla="*/ 75040 h 258961"/>
                  <a:gd name="connsiteX6" fmla="*/ 37604 w 46787"/>
                  <a:gd name="connsiteY6" fmla="*/ 64159 h 258961"/>
                  <a:gd name="connsiteX7" fmla="*/ 38693 w 46787"/>
                  <a:gd name="connsiteY7" fmla="*/ 69599 h 258961"/>
                  <a:gd name="connsiteX8" fmla="*/ 6050 w 46787"/>
                  <a:gd name="connsiteY8" fmla="*/ 29340 h 258961"/>
                  <a:gd name="connsiteX9" fmla="*/ 23460 w 46787"/>
                  <a:gd name="connsiteY9" fmla="*/ 2138 h 258961"/>
                  <a:gd name="connsiteX10" fmla="*/ 26724 w 46787"/>
                  <a:gd name="connsiteY10" fmla="*/ -38 h 258961"/>
                  <a:gd name="connsiteX11" fmla="*/ 25636 w 46787"/>
                  <a:gd name="connsiteY11" fmla="*/ 4315 h 258961"/>
                  <a:gd name="connsiteX12" fmla="*/ 9315 w 46787"/>
                  <a:gd name="connsiteY12" fmla="*/ 23900 h 258961"/>
                  <a:gd name="connsiteX13" fmla="*/ 610 w 46787"/>
                  <a:gd name="connsiteY13" fmla="*/ 24988 h 258961"/>
                  <a:gd name="connsiteX14" fmla="*/ 9315 w 46787"/>
                  <a:gd name="connsiteY14" fmla="*/ 21724 h 258961"/>
                  <a:gd name="connsiteX15" fmla="*/ 23460 w 46787"/>
                  <a:gd name="connsiteY15" fmla="*/ 3227 h 258961"/>
                  <a:gd name="connsiteX16" fmla="*/ 25636 w 46787"/>
                  <a:gd name="connsiteY16" fmla="*/ 5403 h 258961"/>
                  <a:gd name="connsiteX17" fmla="*/ 10403 w 46787"/>
                  <a:gd name="connsiteY17" fmla="*/ 35869 h 258961"/>
                  <a:gd name="connsiteX18" fmla="*/ 38693 w 46787"/>
                  <a:gd name="connsiteY18" fmla="*/ 65247 h 258961"/>
                  <a:gd name="connsiteX19" fmla="*/ 47397 w 46787"/>
                  <a:gd name="connsiteY19" fmla="*/ 66335 h 258961"/>
                  <a:gd name="connsiteX20" fmla="*/ 39781 w 46787"/>
                  <a:gd name="connsiteY20" fmla="*/ 70687 h 258961"/>
                  <a:gd name="connsiteX21" fmla="*/ 19107 w 46787"/>
                  <a:gd name="connsiteY21" fmla="*/ 103330 h 258961"/>
                  <a:gd name="connsiteX22" fmla="*/ 33252 w 46787"/>
                  <a:gd name="connsiteY22" fmla="*/ 135972 h 258961"/>
                  <a:gd name="connsiteX23" fmla="*/ 34340 w 46787"/>
                  <a:gd name="connsiteY23" fmla="*/ 137060 h 258961"/>
                  <a:gd name="connsiteX24" fmla="*/ 34340 w 46787"/>
                  <a:gd name="connsiteY24" fmla="*/ 138148 h 258961"/>
                  <a:gd name="connsiteX25" fmla="*/ 25636 w 46787"/>
                  <a:gd name="connsiteY25" fmla="*/ 225194 h 258961"/>
                  <a:gd name="connsiteX26" fmla="*/ 22371 w 46787"/>
                  <a:gd name="connsiteY26" fmla="*/ 250220 h 258961"/>
                  <a:gd name="connsiteX27" fmla="*/ 21283 w 46787"/>
                  <a:gd name="connsiteY27" fmla="*/ 258924 h 258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787" h="258961">
                    <a:moveTo>
                      <a:pt x="21283" y="258924"/>
                    </a:moveTo>
                    <a:lnTo>
                      <a:pt x="21283" y="249132"/>
                    </a:lnTo>
                    <a:cubicBezTo>
                      <a:pt x="21283" y="242603"/>
                      <a:pt x="22371" y="233899"/>
                      <a:pt x="22371" y="223018"/>
                    </a:cubicBezTo>
                    <a:cubicBezTo>
                      <a:pt x="23460" y="201256"/>
                      <a:pt x="25636" y="170790"/>
                      <a:pt x="28900" y="135972"/>
                    </a:cubicBezTo>
                    <a:lnTo>
                      <a:pt x="29988" y="138148"/>
                    </a:lnTo>
                    <a:cubicBezTo>
                      <a:pt x="11077" y="122208"/>
                      <a:pt x="8640" y="93972"/>
                      <a:pt x="24548" y="75040"/>
                    </a:cubicBezTo>
                    <a:cubicBezTo>
                      <a:pt x="28095" y="70546"/>
                      <a:pt x="32545" y="66835"/>
                      <a:pt x="37604" y="64159"/>
                    </a:cubicBezTo>
                    <a:lnTo>
                      <a:pt x="38693" y="69599"/>
                    </a:lnTo>
                    <a:cubicBezTo>
                      <a:pt x="18748" y="67151"/>
                      <a:pt x="4320" y="49361"/>
                      <a:pt x="6050" y="29340"/>
                    </a:cubicBezTo>
                    <a:cubicBezTo>
                      <a:pt x="7204" y="18025"/>
                      <a:pt x="13667" y="7927"/>
                      <a:pt x="23460" y="2138"/>
                    </a:cubicBezTo>
                    <a:lnTo>
                      <a:pt x="26724" y="-38"/>
                    </a:lnTo>
                    <a:lnTo>
                      <a:pt x="25636" y="4315"/>
                    </a:lnTo>
                    <a:cubicBezTo>
                      <a:pt x="23416" y="12965"/>
                      <a:pt x="17421" y="20157"/>
                      <a:pt x="9315" y="23900"/>
                    </a:cubicBezTo>
                    <a:cubicBezTo>
                      <a:pt x="6627" y="25271"/>
                      <a:pt x="3548" y="25663"/>
                      <a:pt x="610" y="24988"/>
                    </a:cubicBezTo>
                    <a:cubicBezTo>
                      <a:pt x="3733" y="24629"/>
                      <a:pt x="6725" y="23508"/>
                      <a:pt x="9315" y="21724"/>
                    </a:cubicBezTo>
                    <a:cubicBezTo>
                      <a:pt x="16779" y="18242"/>
                      <a:pt x="22056" y="11333"/>
                      <a:pt x="23460" y="3227"/>
                    </a:cubicBezTo>
                    <a:lnTo>
                      <a:pt x="25636" y="5403"/>
                    </a:lnTo>
                    <a:cubicBezTo>
                      <a:pt x="15865" y="12443"/>
                      <a:pt x="10174" y="23824"/>
                      <a:pt x="10403" y="35869"/>
                    </a:cubicBezTo>
                    <a:cubicBezTo>
                      <a:pt x="11806" y="51069"/>
                      <a:pt x="23558" y="63278"/>
                      <a:pt x="38693" y="65247"/>
                    </a:cubicBezTo>
                    <a:lnTo>
                      <a:pt x="47397" y="66335"/>
                    </a:lnTo>
                    <a:lnTo>
                      <a:pt x="39781" y="70687"/>
                    </a:lnTo>
                    <a:cubicBezTo>
                      <a:pt x="27747" y="77303"/>
                      <a:pt x="19945" y="89620"/>
                      <a:pt x="19107" y="103330"/>
                    </a:cubicBezTo>
                    <a:cubicBezTo>
                      <a:pt x="18378" y="115842"/>
                      <a:pt x="23623" y="127953"/>
                      <a:pt x="33252" y="135972"/>
                    </a:cubicBezTo>
                    <a:lnTo>
                      <a:pt x="34340" y="137060"/>
                    </a:lnTo>
                    <a:lnTo>
                      <a:pt x="34340" y="138148"/>
                    </a:lnTo>
                    <a:cubicBezTo>
                      <a:pt x="31076" y="172966"/>
                      <a:pt x="28900" y="203432"/>
                      <a:pt x="25636" y="225194"/>
                    </a:cubicBezTo>
                    <a:cubicBezTo>
                      <a:pt x="24548" y="234986"/>
                      <a:pt x="23460" y="243691"/>
                      <a:pt x="22371" y="250220"/>
                    </a:cubicBezTo>
                    <a:cubicBezTo>
                      <a:pt x="22600" y="253168"/>
                      <a:pt x="22230" y="256128"/>
                      <a:pt x="21283" y="258924"/>
                    </a:cubicBezTo>
                    <a:close/>
                  </a:path>
                </a:pathLst>
              </a:custGeom>
              <a:solidFill>
                <a:srgbClr val="263238"/>
              </a:solidFill>
              <a:ln w="9453" cap="flat">
                <a:noFill/>
                <a:prstDash val="solid"/>
                <a:miter/>
              </a:ln>
            </p:spPr>
            <p:txBody>
              <a:bodyPr rtlCol="0" anchor="ctr"/>
              <a:lstStyle/>
              <a:p>
                <a:endParaRPr lang="es-419" dirty="0"/>
              </a:p>
            </p:txBody>
          </p:sp>
          <p:sp>
            <p:nvSpPr>
              <p:cNvPr id="225" name="Forma libre: forma 224">
                <a:extLst>
                  <a:ext uri="{FF2B5EF4-FFF2-40B4-BE49-F238E27FC236}">
                    <a16:creationId xmlns:a16="http://schemas.microsoft.com/office/drawing/2014/main" id="{12F8E316-5C20-4CDA-AC4B-0161CE387D2D}"/>
                  </a:ext>
                </a:extLst>
              </p:cNvPr>
              <p:cNvSpPr/>
              <p:nvPr/>
            </p:nvSpPr>
            <p:spPr>
              <a:xfrm>
                <a:off x="8890560" y="4488647"/>
                <a:ext cx="20699" cy="238288"/>
              </a:xfrm>
              <a:custGeom>
                <a:avLst/>
                <a:gdLst>
                  <a:gd name="connsiteX0" fmla="*/ 21310 w 20699"/>
                  <a:gd name="connsiteY0" fmla="*/ 238251 h 238288"/>
                  <a:gd name="connsiteX1" fmla="*/ 16957 w 20699"/>
                  <a:gd name="connsiteY1" fmla="*/ 229546 h 238288"/>
                  <a:gd name="connsiteX2" fmla="*/ 9341 w 20699"/>
                  <a:gd name="connsiteY2" fmla="*/ 204520 h 238288"/>
                  <a:gd name="connsiteX3" fmla="*/ 636 w 20699"/>
                  <a:gd name="connsiteY3" fmla="*/ 119651 h 238288"/>
                  <a:gd name="connsiteX4" fmla="*/ 7165 w 20699"/>
                  <a:gd name="connsiteY4" fmla="*/ 34781 h 238288"/>
                  <a:gd name="connsiteX5" fmla="*/ 13693 w 20699"/>
                  <a:gd name="connsiteY5" fmla="*/ -38 h 238288"/>
                  <a:gd name="connsiteX6" fmla="*/ 11517 w 20699"/>
                  <a:gd name="connsiteY6" fmla="*/ 34781 h 238288"/>
                  <a:gd name="connsiteX7" fmla="*/ 7165 w 20699"/>
                  <a:gd name="connsiteY7" fmla="*/ 119651 h 238288"/>
                  <a:gd name="connsiteX8" fmla="*/ 13693 w 20699"/>
                  <a:gd name="connsiteY8" fmla="*/ 203432 h 238288"/>
                  <a:gd name="connsiteX9" fmla="*/ 21310 w 20699"/>
                  <a:gd name="connsiteY9" fmla="*/ 238251 h 23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9" h="238288">
                    <a:moveTo>
                      <a:pt x="21310" y="238251"/>
                    </a:moveTo>
                    <a:cubicBezTo>
                      <a:pt x="19221" y="235716"/>
                      <a:pt x="17730" y="232734"/>
                      <a:pt x="16957" y="229546"/>
                    </a:cubicBezTo>
                    <a:cubicBezTo>
                      <a:pt x="13769" y="221418"/>
                      <a:pt x="11223" y="213051"/>
                      <a:pt x="9341" y="204520"/>
                    </a:cubicBezTo>
                    <a:cubicBezTo>
                      <a:pt x="3215" y="176655"/>
                      <a:pt x="299" y="148180"/>
                      <a:pt x="636" y="119651"/>
                    </a:cubicBezTo>
                    <a:cubicBezTo>
                      <a:pt x="647" y="91241"/>
                      <a:pt x="2823" y="62864"/>
                      <a:pt x="7165" y="34781"/>
                    </a:cubicBezTo>
                    <a:cubicBezTo>
                      <a:pt x="8187" y="22986"/>
                      <a:pt x="10375" y="11322"/>
                      <a:pt x="13693" y="-38"/>
                    </a:cubicBezTo>
                    <a:cubicBezTo>
                      <a:pt x="14085" y="11616"/>
                      <a:pt x="13356" y="23269"/>
                      <a:pt x="11517" y="34781"/>
                    </a:cubicBezTo>
                    <a:cubicBezTo>
                      <a:pt x="9341" y="56542"/>
                      <a:pt x="7165" y="85920"/>
                      <a:pt x="7165" y="119651"/>
                    </a:cubicBezTo>
                    <a:cubicBezTo>
                      <a:pt x="7132" y="147701"/>
                      <a:pt x="9319" y="175719"/>
                      <a:pt x="13693" y="203432"/>
                    </a:cubicBezTo>
                    <a:cubicBezTo>
                      <a:pt x="17317" y="214770"/>
                      <a:pt x="19862" y="226434"/>
                      <a:pt x="21310" y="238251"/>
                    </a:cubicBezTo>
                    <a:close/>
                  </a:path>
                </a:pathLst>
              </a:custGeom>
              <a:solidFill>
                <a:srgbClr val="263238"/>
              </a:solidFill>
              <a:ln w="9453" cap="flat">
                <a:noFill/>
                <a:prstDash val="solid"/>
                <a:miter/>
              </a:ln>
            </p:spPr>
            <p:txBody>
              <a:bodyPr rtlCol="0" anchor="ctr"/>
              <a:lstStyle/>
              <a:p>
                <a:endParaRPr lang="es-419" dirty="0"/>
              </a:p>
            </p:txBody>
          </p:sp>
          <p:sp>
            <p:nvSpPr>
              <p:cNvPr id="226" name="Forma libre: forma 225">
                <a:extLst>
                  <a:ext uri="{FF2B5EF4-FFF2-40B4-BE49-F238E27FC236}">
                    <a16:creationId xmlns:a16="http://schemas.microsoft.com/office/drawing/2014/main" id="{E37EC29A-1E84-4436-A025-6AAC7D6033C9}"/>
                  </a:ext>
                </a:extLst>
              </p:cNvPr>
              <p:cNvSpPr/>
              <p:nvPr/>
            </p:nvSpPr>
            <p:spPr>
              <a:xfrm>
                <a:off x="8857943" y="4514761"/>
                <a:ext cx="20844" cy="303572"/>
              </a:xfrm>
              <a:custGeom>
                <a:avLst/>
                <a:gdLst>
                  <a:gd name="connsiteX0" fmla="*/ 3874 w 20844"/>
                  <a:gd name="connsiteY0" fmla="*/ 303535 h 303572"/>
                  <a:gd name="connsiteX1" fmla="*/ 2786 w 20844"/>
                  <a:gd name="connsiteY1" fmla="*/ 291566 h 303572"/>
                  <a:gd name="connsiteX2" fmla="*/ 1698 w 20844"/>
                  <a:gd name="connsiteY2" fmla="*/ 258924 h 303572"/>
                  <a:gd name="connsiteX3" fmla="*/ 610 w 20844"/>
                  <a:gd name="connsiteY3" fmla="*/ 151205 h 303572"/>
                  <a:gd name="connsiteX4" fmla="*/ 10403 w 20844"/>
                  <a:gd name="connsiteY4" fmla="*/ 43485 h 303572"/>
                  <a:gd name="connsiteX5" fmla="*/ 16931 w 20844"/>
                  <a:gd name="connsiteY5" fmla="*/ 10843 h 303572"/>
                  <a:gd name="connsiteX6" fmla="*/ 21284 w 20844"/>
                  <a:gd name="connsiteY6" fmla="*/ -38 h 303572"/>
                  <a:gd name="connsiteX7" fmla="*/ 14755 w 20844"/>
                  <a:gd name="connsiteY7" fmla="*/ 44574 h 303572"/>
                  <a:gd name="connsiteX8" fmla="*/ 7138 w 20844"/>
                  <a:gd name="connsiteY8" fmla="*/ 152293 h 303572"/>
                  <a:gd name="connsiteX9" fmla="*/ 6050 w 20844"/>
                  <a:gd name="connsiteY9" fmla="*/ 260012 h 303572"/>
                  <a:gd name="connsiteX10" fmla="*/ 4962 w 20844"/>
                  <a:gd name="connsiteY10" fmla="*/ 292655 h 303572"/>
                  <a:gd name="connsiteX11" fmla="*/ 3874 w 20844"/>
                  <a:gd name="connsiteY11" fmla="*/ 303535 h 30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44" h="303572">
                    <a:moveTo>
                      <a:pt x="3874" y="303535"/>
                    </a:moveTo>
                    <a:cubicBezTo>
                      <a:pt x="2971" y="299618"/>
                      <a:pt x="2612" y="295582"/>
                      <a:pt x="2786" y="291566"/>
                    </a:cubicBezTo>
                    <a:cubicBezTo>
                      <a:pt x="2786" y="283950"/>
                      <a:pt x="1698" y="273069"/>
                      <a:pt x="1698" y="258924"/>
                    </a:cubicBezTo>
                    <a:cubicBezTo>
                      <a:pt x="1698" y="231722"/>
                      <a:pt x="610" y="193640"/>
                      <a:pt x="610" y="151205"/>
                    </a:cubicBezTo>
                    <a:cubicBezTo>
                      <a:pt x="632" y="115081"/>
                      <a:pt x="3907" y="79022"/>
                      <a:pt x="10403" y="43485"/>
                    </a:cubicBezTo>
                    <a:cubicBezTo>
                      <a:pt x="12579" y="30428"/>
                      <a:pt x="14755" y="18460"/>
                      <a:pt x="16931" y="10843"/>
                    </a:cubicBezTo>
                    <a:cubicBezTo>
                      <a:pt x="17715" y="6980"/>
                      <a:pt x="19183" y="3292"/>
                      <a:pt x="21284" y="-38"/>
                    </a:cubicBezTo>
                    <a:cubicBezTo>
                      <a:pt x="22371" y="-38"/>
                      <a:pt x="18019" y="16284"/>
                      <a:pt x="14755" y="44574"/>
                    </a:cubicBezTo>
                    <a:cubicBezTo>
                      <a:pt x="10403" y="80480"/>
                      <a:pt x="8227" y="116387"/>
                      <a:pt x="7138" y="152293"/>
                    </a:cubicBezTo>
                    <a:cubicBezTo>
                      <a:pt x="6050" y="194728"/>
                      <a:pt x="6050" y="232810"/>
                      <a:pt x="6050" y="260012"/>
                    </a:cubicBezTo>
                    <a:cubicBezTo>
                      <a:pt x="6355" y="270904"/>
                      <a:pt x="5996" y="281807"/>
                      <a:pt x="4962" y="292655"/>
                    </a:cubicBezTo>
                    <a:cubicBezTo>
                      <a:pt x="5093" y="296311"/>
                      <a:pt x="4723" y="299977"/>
                      <a:pt x="3874" y="303535"/>
                    </a:cubicBezTo>
                    <a:close/>
                  </a:path>
                </a:pathLst>
              </a:custGeom>
              <a:solidFill>
                <a:srgbClr val="263238"/>
              </a:solidFill>
              <a:ln w="9453" cap="flat">
                <a:noFill/>
                <a:prstDash val="solid"/>
                <a:miter/>
              </a:ln>
            </p:spPr>
            <p:txBody>
              <a:bodyPr rtlCol="0" anchor="ctr"/>
              <a:lstStyle/>
              <a:p>
                <a:endParaRPr lang="es-419" dirty="0"/>
              </a:p>
            </p:txBody>
          </p:sp>
          <p:sp>
            <p:nvSpPr>
              <p:cNvPr id="227" name="Forma libre: forma 226">
                <a:extLst>
                  <a:ext uri="{FF2B5EF4-FFF2-40B4-BE49-F238E27FC236}">
                    <a16:creationId xmlns:a16="http://schemas.microsoft.com/office/drawing/2014/main" id="{9197B8EA-7E40-45DA-8A02-F525D244AF66}"/>
                  </a:ext>
                </a:extLst>
              </p:cNvPr>
              <p:cNvSpPr/>
              <p:nvPr/>
            </p:nvSpPr>
            <p:spPr>
              <a:xfrm>
                <a:off x="8758929" y="5295128"/>
                <a:ext cx="290516" cy="128392"/>
              </a:xfrm>
              <a:custGeom>
                <a:avLst/>
                <a:gdLst>
                  <a:gd name="connsiteX0" fmla="*/ 291126 w 290516"/>
                  <a:gd name="connsiteY0" fmla="*/ -38 h 128392"/>
                  <a:gd name="connsiteX1" fmla="*/ 280246 w 290516"/>
                  <a:gd name="connsiteY1" fmla="*/ 6491 h 128392"/>
                  <a:gd name="connsiteX2" fmla="*/ 249780 w 290516"/>
                  <a:gd name="connsiteY2" fmla="*/ 21724 h 128392"/>
                  <a:gd name="connsiteX3" fmla="*/ 147500 w 290516"/>
                  <a:gd name="connsiteY3" fmla="*/ 69599 h 128392"/>
                  <a:gd name="connsiteX4" fmla="*/ 44133 w 290516"/>
                  <a:gd name="connsiteY4" fmla="*/ 113122 h 128392"/>
                  <a:gd name="connsiteX5" fmla="*/ 12578 w 290516"/>
                  <a:gd name="connsiteY5" fmla="*/ 125091 h 128392"/>
                  <a:gd name="connsiteX6" fmla="*/ 610 w 290516"/>
                  <a:gd name="connsiteY6" fmla="*/ 128355 h 128392"/>
                  <a:gd name="connsiteX7" fmla="*/ 11491 w 290516"/>
                  <a:gd name="connsiteY7" fmla="*/ 122915 h 128392"/>
                  <a:gd name="connsiteX8" fmla="*/ 43045 w 290516"/>
                  <a:gd name="connsiteY8" fmla="*/ 109858 h 128392"/>
                  <a:gd name="connsiteX9" fmla="*/ 145324 w 290516"/>
                  <a:gd name="connsiteY9" fmla="*/ 65247 h 128392"/>
                  <a:gd name="connsiteX10" fmla="*/ 247603 w 290516"/>
                  <a:gd name="connsiteY10" fmla="*/ 19548 h 128392"/>
                  <a:gd name="connsiteX11" fmla="*/ 279157 w 290516"/>
                  <a:gd name="connsiteY11" fmla="*/ 5403 h 128392"/>
                  <a:gd name="connsiteX12" fmla="*/ 291126 w 290516"/>
                  <a:gd name="connsiteY12" fmla="*/ -38 h 1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516" h="128392">
                    <a:moveTo>
                      <a:pt x="291126" y="-38"/>
                    </a:moveTo>
                    <a:cubicBezTo>
                      <a:pt x="287644" y="2378"/>
                      <a:pt x="284010" y="4554"/>
                      <a:pt x="280246" y="6491"/>
                    </a:cubicBezTo>
                    <a:lnTo>
                      <a:pt x="249780" y="21724"/>
                    </a:lnTo>
                    <a:cubicBezTo>
                      <a:pt x="223666" y="34781"/>
                      <a:pt x="187759" y="51102"/>
                      <a:pt x="147500" y="69599"/>
                    </a:cubicBezTo>
                    <a:cubicBezTo>
                      <a:pt x="107241" y="88097"/>
                      <a:pt x="70247" y="102241"/>
                      <a:pt x="44133" y="113122"/>
                    </a:cubicBezTo>
                    <a:cubicBezTo>
                      <a:pt x="31076" y="118563"/>
                      <a:pt x="20195" y="121827"/>
                      <a:pt x="12578" y="125091"/>
                    </a:cubicBezTo>
                    <a:cubicBezTo>
                      <a:pt x="8738" y="126680"/>
                      <a:pt x="4723" y="127779"/>
                      <a:pt x="610" y="128355"/>
                    </a:cubicBezTo>
                    <a:cubicBezTo>
                      <a:pt x="4004" y="126114"/>
                      <a:pt x="7660" y="124286"/>
                      <a:pt x="11491" y="122915"/>
                    </a:cubicBezTo>
                    <a:lnTo>
                      <a:pt x="43045" y="109858"/>
                    </a:lnTo>
                    <a:cubicBezTo>
                      <a:pt x="69159" y="98977"/>
                      <a:pt x="106153" y="82656"/>
                      <a:pt x="145324" y="65247"/>
                    </a:cubicBezTo>
                    <a:lnTo>
                      <a:pt x="247603" y="19548"/>
                    </a:lnTo>
                    <a:lnTo>
                      <a:pt x="279157" y="5403"/>
                    </a:lnTo>
                    <a:cubicBezTo>
                      <a:pt x="282563" y="2519"/>
                      <a:pt x="286709" y="637"/>
                      <a:pt x="291126" y="-38"/>
                    </a:cubicBezTo>
                    <a:close/>
                  </a:path>
                </a:pathLst>
              </a:custGeom>
              <a:solidFill>
                <a:srgbClr val="455A64"/>
              </a:solidFill>
              <a:ln w="9453" cap="flat">
                <a:noFill/>
                <a:prstDash val="solid"/>
                <a:miter/>
              </a:ln>
            </p:spPr>
            <p:txBody>
              <a:bodyPr rtlCol="0" anchor="ctr"/>
              <a:lstStyle/>
              <a:p>
                <a:endParaRPr lang="es-419" dirty="0"/>
              </a:p>
            </p:txBody>
          </p:sp>
        </p:grpSp>
      </p:grpSp>
      <p:sp>
        <p:nvSpPr>
          <p:cNvPr id="137" name="CuadroTexto 136">
            <a:extLst>
              <a:ext uri="{FF2B5EF4-FFF2-40B4-BE49-F238E27FC236}">
                <a16:creationId xmlns:a16="http://schemas.microsoft.com/office/drawing/2014/main" id="{64F9F50C-5FFC-4B24-AF29-C85BF6CC1BB5}"/>
              </a:ext>
            </a:extLst>
          </p:cNvPr>
          <p:cNvSpPr txBox="1"/>
          <p:nvPr/>
        </p:nvSpPr>
        <p:spPr>
          <a:xfrm>
            <a:off x="1775353" y="2280364"/>
            <a:ext cx="5967441" cy="2251899"/>
          </a:xfrm>
          <a:prstGeom prst="rect">
            <a:avLst/>
          </a:prstGeom>
          <a:noFill/>
        </p:spPr>
        <p:txBody>
          <a:bodyPr wrap="square">
            <a:spAutoFit/>
          </a:bodyPr>
          <a:lstStyle/>
          <a:p>
            <a:pPr rtl="0">
              <a:spcBef>
                <a:spcPts val="0"/>
              </a:spcBef>
              <a:spcAft>
                <a:spcPts val="0"/>
              </a:spcAft>
            </a:pPr>
            <a:r>
              <a:rPr lang="es-ES" sz="3600" b="0" i="0" u="none" strike="noStrike" dirty="0">
                <a:solidFill>
                  <a:schemeClr val="accent3"/>
                </a:solidFill>
                <a:effectLst/>
                <a:latin typeface="Calibri" panose="020F0502020204030204" pitchFamily="34" charset="0"/>
                <a:cs typeface="Calibri" panose="020F0502020204030204" pitchFamily="34" charset="0"/>
              </a:rPr>
              <a:t>Te invitamos a resolver</a:t>
            </a:r>
            <a:br>
              <a:rPr lang="es-ES" sz="3600" b="0" i="0" u="none" strike="noStrike" dirty="0">
                <a:solidFill>
                  <a:schemeClr val="accent3"/>
                </a:solidFill>
                <a:effectLst/>
                <a:latin typeface="Calibri" panose="020F0502020204030204" pitchFamily="34" charset="0"/>
                <a:cs typeface="Calibri" panose="020F0502020204030204" pitchFamily="34" charset="0"/>
              </a:rPr>
            </a:br>
            <a:r>
              <a:rPr lang="es-ES" sz="3600" b="0" i="0" u="none" strike="noStrike" dirty="0">
                <a:solidFill>
                  <a:schemeClr val="accent3"/>
                </a:solidFill>
                <a:effectLst/>
                <a:latin typeface="Calibri" panose="020F0502020204030204" pitchFamily="34" charset="0"/>
                <a:cs typeface="Calibri" panose="020F0502020204030204" pitchFamily="34" charset="0"/>
              </a:rPr>
              <a:t>las </a:t>
            </a:r>
            <a:r>
              <a:rPr lang="es-ES" sz="3600" b="1" i="0" u="none" strike="noStrike" dirty="0">
                <a:solidFill>
                  <a:schemeClr val="accent3"/>
                </a:solidFill>
                <a:effectLst/>
                <a:latin typeface="Calibri" panose="020F0502020204030204" pitchFamily="34" charset="0"/>
                <a:cs typeface="Calibri" panose="020F0502020204030204" pitchFamily="34" charset="0"/>
              </a:rPr>
              <a:t>siguientes</a:t>
            </a:r>
            <a:r>
              <a:rPr lang="es-ES" sz="3600" b="0" i="0" u="none" strike="noStrike" dirty="0">
                <a:solidFill>
                  <a:schemeClr val="accent3"/>
                </a:solidFill>
                <a:effectLst/>
                <a:latin typeface="Calibri" panose="020F0502020204030204" pitchFamily="34" charset="0"/>
                <a:cs typeface="Calibri" panose="020F0502020204030204" pitchFamily="34" charset="0"/>
              </a:rPr>
              <a:t> </a:t>
            </a:r>
            <a:r>
              <a:rPr lang="es-ES" sz="3600" b="1" i="0" u="none" strike="noStrike" dirty="0">
                <a:solidFill>
                  <a:srgbClr val="FA605C"/>
                </a:solidFill>
                <a:effectLst/>
                <a:latin typeface="Calibri" panose="020F0502020204030204" pitchFamily="34" charset="0"/>
                <a:cs typeface="Calibri" panose="020F0502020204030204" pitchFamily="34" charset="0"/>
              </a:rPr>
              <a:t>interrogantes</a:t>
            </a:r>
            <a:r>
              <a:rPr lang="es-ES" sz="3600" b="0" i="0" u="none" strike="noStrike" dirty="0">
                <a:solidFill>
                  <a:srgbClr val="FA605C"/>
                </a:solidFill>
                <a:effectLst/>
                <a:latin typeface="Calibri" panose="020F0502020204030204" pitchFamily="34" charset="0"/>
                <a:cs typeface="Calibri" panose="020F0502020204030204" pitchFamily="34" charset="0"/>
              </a:rPr>
              <a:t>:</a:t>
            </a:r>
          </a:p>
          <a:p>
            <a:pPr rtl="0">
              <a:spcBef>
                <a:spcPts val="0"/>
              </a:spcBef>
              <a:spcAft>
                <a:spcPts val="0"/>
              </a:spcAft>
            </a:pPr>
            <a:endParaRPr lang="es-ES" sz="2000" b="0" dirty="0">
              <a:solidFill>
                <a:schemeClr val="accent3"/>
              </a:solidFill>
              <a:effectLst/>
              <a:latin typeface="Calibri" panose="020F0502020204030204" pitchFamily="34" charset="0"/>
              <a:cs typeface="Calibri" panose="020F0502020204030204" pitchFamily="34" charset="0"/>
            </a:endParaRPr>
          </a:p>
          <a:p>
            <a:pPr marL="457200" indent="-457200" rtl="0" fontAlgn="base">
              <a:spcBef>
                <a:spcPts val="1000"/>
              </a:spcBef>
              <a:spcAft>
                <a:spcPts val="0"/>
              </a:spcAft>
              <a:buClr>
                <a:srgbClr val="FA605C"/>
              </a:buClr>
              <a:buFont typeface="+mj-lt"/>
              <a:buAutoNum type="arabicPeriod"/>
            </a:pPr>
            <a:br>
              <a:rPr lang="es-ES" sz="2000" dirty="0">
                <a:solidFill>
                  <a:schemeClr val="accent3"/>
                </a:solidFill>
                <a:latin typeface="Calibri" panose="020F0502020204030204" pitchFamily="34" charset="0"/>
                <a:cs typeface="Calibri" panose="020F0502020204030204" pitchFamily="34" charset="0"/>
              </a:rPr>
            </a:br>
            <a:endParaRPr lang="es-ES" sz="2000" dirty="0">
              <a:solidFill>
                <a:schemeClr val="accent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87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pSp>
        <p:nvGrpSpPr>
          <p:cNvPr id="434" name="Gráfico 4">
            <a:extLst>
              <a:ext uri="{FF2B5EF4-FFF2-40B4-BE49-F238E27FC236}">
                <a16:creationId xmlns:a16="http://schemas.microsoft.com/office/drawing/2014/main" id="{B186AE09-775D-4570-9A42-62DABE79F4B1}"/>
              </a:ext>
            </a:extLst>
          </p:cNvPr>
          <p:cNvGrpSpPr/>
          <p:nvPr/>
        </p:nvGrpSpPr>
        <p:grpSpPr>
          <a:xfrm>
            <a:off x="3447052" y="1007196"/>
            <a:ext cx="7116484" cy="4478752"/>
            <a:chOff x="2030284" y="921283"/>
            <a:chExt cx="8633608" cy="5433552"/>
          </a:xfrm>
        </p:grpSpPr>
        <p:sp>
          <p:nvSpPr>
            <p:cNvPr id="435" name="Forma libre: forma 434">
              <a:extLst>
                <a:ext uri="{FF2B5EF4-FFF2-40B4-BE49-F238E27FC236}">
                  <a16:creationId xmlns:a16="http://schemas.microsoft.com/office/drawing/2014/main" id="{3F0B9395-80E0-42A4-AA7F-79F068FFCE10}"/>
                </a:ext>
              </a:extLst>
            </p:cNvPr>
            <p:cNvSpPr/>
            <p:nvPr/>
          </p:nvSpPr>
          <p:spPr>
            <a:xfrm>
              <a:off x="9598635" y="5135606"/>
              <a:ext cx="569003" cy="1214626"/>
            </a:xfrm>
            <a:custGeom>
              <a:avLst/>
              <a:gdLst>
                <a:gd name="connsiteX0" fmla="*/ 473955 w 569003"/>
                <a:gd name="connsiteY0" fmla="*/ 899008 h 1214626"/>
                <a:gd name="connsiteX1" fmla="*/ 422536 w 569003"/>
                <a:gd name="connsiteY1" fmla="*/ 776854 h 1214626"/>
                <a:gd name="connsiteX2" fmla="*/ 332355 w 569003"/>
                <a:gd name="connsiteY2" fmla="*/ 672448 h 1214626"/>
                <a:gd name="connsiteX3" fmla="*/ 293203 w 569003"/>
                <a:gd name="connsiteY3" fmla="*/ 454502 h 1214626"/>
                <a:gd name="connsiteX4" fmla="*/ 190103 w 569003"/>
                <a:gd name="connsiteY4" fmla="*/ 372935 h 1214626"/>
                <a:gd name="connsiteX5" fmla="*/ 167395 w 569003"/>
                <a:gd name="connsiteY5" fmla="*/ 307682 h 1214626"/>
                <a:gd name="connsiteX6" fmla="*/ 607 w 569003"/>
                <a:gd name="connsiteY6" fmla="*/ -53 h 1214626"/>
                <a:gd name="connsiteX7" fmla="*/ 67036 w 569003"/>
                <a:gd name="connsiteY7" fmla="*/ 297241 h 1214626"/>
                <a:gd name="connsiteX8" fmla="*/ 116888 w 569003"/>
                <a:gd name="connsiteY8" fmla="*/ 409999 h 1214626"/>
                <a:gd name="connsiteX9" fmla="*/ 107623 w 569003"/>
                <a:gd name="connsiteY9" fmla="*/ 609674 h 1214626"/>
                <a:gd name="connsiteX10" fmla="*/ 215030 w 569003"/>
                <a:gd name="connsiteY10" fmla="*/ 809872 h 1214626"/>
                <a:gd name="connsiteX11" fmla="*/ 167134 w 569003"/>
                <a:gd name="connsiteY11" fmla="*/ 996496 h 1214626"/>
                <a:gd name="connsiteX12" fmla="*/ 196367 w 569003"/>
                <a:gd name="connsiteY12" fmla="*/ 1073234 h 1214626"/>
                <a:gd name="connsiteX13" fmla="*/ 432324 w 569003"/>
                <a:gd name="connsiteY13" fmla="*/ 1210528 h 1214626"/>
                <a:gd name="connsiteX14" fmla="*/ 568964 w 569003"/>
                <a:gd name="connsiteY14" fmla="*/ 1214573 h 1214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9003" h="1214626">
                  <a:moveTo>
                    <a:pt x="473955" y="899008"/>
                  </a:moveTo>
                  <a:cubicBezTo>
                    <a:pt x="485309" y="854114"/>
                    <a:pt x="455684" y="809219"/>
                    <a:pt x="422536" y="776854"/>
                  </a:cubicBezTo>
                  <a:cubicBezTo>
                    <a:pt x="389386" y="744488"/>
                    <a:pt x="349713" y="715515"/>
                    <a:pt x="332355" y="672448"/>
                  </a:cubicBezTo>
                  <a:cubicBezTo>
                    <a:pt x="304166" y="602888"/>
                    <a:pt x="340969" y="512447"/>
                    <a:pt x="293203" y="454502"/>
                  </a:cubicBezTo>
                  <a:cubicBezTo>
                    <a:pt x="265145" y="420440"/>
                    <a:pt x="214899" y="409346"/>
                    <a:pt x="190103" y="372935"/>
                  </a:cubicBezTo>
                  <a:cubicBezTo>
                    <a:pt x="178580" y="352772"/>
                    <a:pt x="170879" y="330651"/>
                    <a:pt x="167395" y="307682"/>
                  </a:cubicBezTo>
                  <a:cubicBezTo>
                    <a:pt x="140380" y="192014"/>
                    <a:pt x="82775" y="85729"/>
                    <a:pt x="607" y="-53"/>
                  </a:cubicBezTo>
                  <a:cubicBezTo>
                    <a:pt x="-4287" y="103204"/>
                    <a:pt x="18656" y="205887"/>
                    <a:pt x="67036" y="297241"/>
                  </a:cubicBezTo>
                  <a:cubicBezTo>
                    <a:pt x="86481" y="333653"/>
                    <a:pt x="110233" y="369151"/>
                    <a:pt x="116888" y="409999"/>
                  </a:cubicBezTo>
                  <a:cubicBezTo>
                    <a:pt x="127590" y="476166"/>
                    <a:pt x="90787" y="544682"/>
                    <a:pt x="107623" y="609674"/>
                  </a:cubicBezTo>
                  <a:cubicBezTo>
                    <a:pt x="126676" y="683933"/>
                    <a:pt x="210593" y="733264"/>
                    <a:pt x="215030" y="809872"/>
                  </a:cubicBezTo>
                  <a:cubicBezTo>
                    <a:pt x="218684" y="875125"/>
                    <a:pt x="162827" y="931896"/>
                    <a:pt x="167134" y="996496"/>
                  </a:cubicBezTo>
                  <a:cubicBezTo>
                    <a:pt x="170683" y="1024020"/>
                    <a:pt x="180694" y="1050317"/>
                    <a:pt x="196367" y="1073234"/>
                  </a:cubicBezTo>
                  <a:cubicBezTo>
                    <a:pt x="247004" y="1156106"/>
                    <a:pt x="320870" y="1213137"/>
                    <a:pt x="432324" y="1210528"/>
                  </a:cubicBezTo>
                  <a:lnTo>
                    <a:pt x="568964" y="1214573"/>
                  </a:lnTo>
                  <a:close/>
                </a:path>
              </a:pathLst>
            </a:custGeom>
            <a:solidFill>
              <a:srgbClr val="F5F5F5"/>
            </a:solidFill>
            <a:ln w="13051" cap="flat">
              <a:noFill/>
              <a:prstDash val="solid"/>
              <a:miter/>
            </a:ln>
          </p:spPr>
          <p:txBody>
            <a:bodyPr rtlCol="0" anchor="ctr"/>
            <a:lstStyle/>
            <a:p>
              <a:endParaRPr lang="es-419" dirty="0"/>
            </a:p>
          </p:txBody>
        </p:sp>
        <p:sp>
          <p:nvSpPr>
            <p:cNvPr id="436" name="Forma libre: forma 435">
              <a:extLst>
                <a:ext uri="{FF2B5EF4-FFF2-40B4-BE49-F238E27FC236}">
                  <a16:creationId xmlns:a16="http://schemas.microsoft.com/office/drawing/2014/main" id="{1D3A7371-4CB6-4677-8AA7-0FBD5895617D}"/>
                </a:ext>
              </a:extLst>
            </p:cNvPr>
            <p:cNvSpPr/>
            <p:nvPr/>
          </p:nvSpPr>
          <p:spPr>
            <a:xfrm>
              <a:off x="10125687" y="4660431"/>
              <a:ext cx="538205" cy="1694404"/>
            </a:xfrm>
            <a:custGeom>
              <a:avLst/>
              <a:gdLst>
                <a:gd name="connsiteX0" fmla="*/ 69579 w 538205"/>
                <a:gd name="connsiteY0" fmla="*/ 1693141 h 1694404"/>
                <a:gd name="connsiteX1" fmla="*/ 107165 w 538205"/>
                <a:gd name="connsiteY1" fmla="*/ 1692228 h 1694404"/>
                <a:gd name="connsiteX2" fmla="*/ 151538 w 538205"/>
                <a:gd name="connsiteY2" fmla="*/ 1680743 h 1694404"/>
                <a:gd name="connsiteX3" fmla="*/ 206089 w 538205"/>
                <a:gd name="connsiteY3" fmla="*/ 1650466 h 1694404"/>
                <a:gd name="connsiteX4" fmla="*/ 228536 w 538205"/>
                <a:gd name="connsiteY4" fmla="*/ 1620188 h 1694404"/>
                <a:gd name="connsiteX5" fmla="*/ 234670 w 538205"/>
                <a:gd name="connsiteY5" fmla="*/ 1579339 h 1694404"/>
                <a:gd name="connsiteX6" fmla="*/ 237672 w 538205"/>
                <a:gd name="connsiteY6" fmla="*/ 1535228 h 1694404"/>
                <a:gd name="connsiteX7" fmla="*/ 254116 w 538205"/>
                <a:gd name="connsiteY7" fmla="*/ 1491117 h 1694404"/>
                <a:gd name="connsiteX8" fmla="*/ 305014 w 538205"/>
                <a:gd name="connsiteY8" fmla="*/ 1397413 h 1694404"/>
                <a:gd name="connsiteX9" fmla="*/ 300707 w 538205"/>
                <a:gd name="connsiteY9" fmla="*/ 1277738 h 1694404"/>
                <a:gd name="connsiteX10" fmla="*/ 303186 w 538205"/>
                <a:gd name="connsiteY10" fmla="*/ 1149320 h 1694404"/>
                <a:gd name="connsiteX11" fmla="*/ 361915 w 538205"/>
                <a:gd name="connsiteY11" fmla="*/ 1019596 h 1694404"/>
                <a:gd name="connsiteX12" fmla="*/ 372224 w 538205"/>
                <a:gd name="connsiteY12" fmla="*/ 867034 h 1694404"/>
                <a:gd name="connsiteX13" fmla="*/ 389582 w 538205"/>
                <a:gd name="connsiteY13" fmla="*/ 791079 h 1694404"/>
                <a:gd name="connsiteX14" fmla="*/ 427559 w 538205"/>
                <a:gd name="connsiteY14" fmla="*/ 718387 h 1694404"/>
                <a:gd name="connsiteX15" fmla="*/ 461752 w 538205"/>
                <a:gd name="connsiteY15" fmla="*/ 551207 h 1694404"/>
                <a:gd name="connsiteX16" fmla="*/ 471018 w 538205"/>
                <a:gd name="connsiteY16" fmla="*/ 463899 h 1694404"/>
                <a:gd name="connsiteX17" fmla="*/ 485765 w 538205"/>
                <a:gd name="connsiteY17" fmla="*/ 376459 h 1694404"/>
                <a:gd name="connsiteX18" fmla="*/ 517870 w 538205"/>
                <a:gd name="connsiteY18" fmla="*/ 291760 h 1694404"/>
                <a:gd name="connsiteX19" fmla="*/ 533531 w 538205"/>
                <a:gd name="connsiteY19" fmla="*/ 247518 h 1694404"/>
                <a:gd name="connsiteX20" fmla="*/ 537707 w 538205"/>
                <a:gd name="connsiteY20" fmla="*/ 200536 h 1694404"/>
                <a:gd name="connsiteX21" fmla="*/ 533531 w 538205"/>
                <a:gd name="connsiteY21" fmla="*/ 106049 h 1694404"/>
                <a:gd name="connsiteX22" fmla="*/ 520480 w 538205"/>
                <a:gd name="connsiteY22" fmla="*/ 11692 h 1694404"/>
                <a:gd name="connsiteX23" fmla="*/ 520480 w 538205"/>
                <a:gd name="connsiteY23" fmla="*/ 6342 h 1694404"/>
                <a:gd name="connsiteX24" fmla="*/ 519697 w 538205"/>
                <a:gd name="connsiteY24" fmla="*/ -53 h 1694404"/>
                <a:gd name="connsiteX25" fmla="*/ 514085 w 538205"/>
                <a:gd name="connsiteY25" fmla="*/ 2818 h 1694404"/>
                <a:gd name="connsiteX26" fmla="*/ 440871 w 538205"/>
                <a:gd name="connsiteY26" fmla="*/ 65331 h 1694404"/>
                <a:gd name="connsiteX27" fmla="*/ 396238 w 538205"/>
                <a:gd name="connsiteY27" fmla="*/ 148855 h 1694404"/>
                <a:gd name="connsiteX28" fmla="*/ 354737 w 538205"/>
                <a:gd name="connsiteY28" fmla="*/ 327910 h 1694404"/>
                <a:gd name="connsiteX29" fmla="*/ 299532 w 538205"/>
                <a:gd name="connsiteY29" fmla="*/ 493393 h 1694404"/>
                <a:gd name="connsiteX30" fmla="*/ 250984 w 538205"/>
                <a:gd name="connsiteY30" fmla="*/ 563997 h 1694404"/>
                <a:gd name="connsiteX31" fmla="*/ 217574 w 538205"/>
                <a:gd name="connsiteY31" fmla="*/ 642301 h 1694404"/>
                <a:gd name="connsiteX32" fmla="*/ 235584 w 538205"/>
                <a:gd name="connsiteY32" fmla="*/ 801911 h 1694404"/>
                <a:gd name="connsiteX33" fmla="*/ 211049 w 538205"/>
                <a:gd name="connsiteY33" fmla="*/ 872907 h 1694404"/>
                <a:gd name="connsiteX34" fmla="*/ 170591 w 538205"/>
                <a:gd name="connsiteY34" fmla="*/ 935550 h 1694404"/>
                <a:gd name="connsiteX35" fmla="*/ 134311 w 538205"/>
                <a:gd name="connsiteY35" fmla="*/ 998715 h 1694404"/>
                <a:gd name="connsiteX36" fmla="*/ 117867 w 538205"/>
                <a:gd name="connsiteY36" fmla="*/ 1067362 h 1694404"/>
                <a:gd name="connsiteX37" fmla="*/ 117867 w 538205"/>
                <a:gd name="connsiteY37" fmla="*/ 1197868 h 1694404"/>
                <a:gd name="connsiteX38" fmla="*/ 84718 w 538205"/>
                <a:gd name="connsiteY38" fmla="*/ 1310365 h 1694404"/>
                <a:gd name="connsiteX39" fmla="*/ 34995 w 538205"/>
                <a:gd name="connsiteY39" fmla="*/ 1404069 h 1694404"/>
                <a:gd name="connsiteX40" fmla="*/ 14506 w 538205"/>
                <a:gd name="connsiteY40" fmla="*/ 1447789 h 1694404"/>
                <a:gd name="connsiteX41" fmla="*/ 2760 w 538205"/>
                <a:gd name="connsiteY41" fmla="*/ 1490986 h 1694404"/>
                <a:gd name="connsiteX42" fmla="*/ 2760 w 538205"/>
                <a:gd name="connsiteY42" fmla="*/ 1569290 h 1694404"/>
                <a:gd name="connsiteX43" fmla="*/ 41912 w 538205"/>
                <a:gd name="connsiteY43" fmla="*/ 1668476 h 1694404"/>
                <a:gd name="connsiteX44" fmla="*/ 53005 w 538205"/>
                <a:gd name="connsiteY44" fmla="*/ 1680352 h 1694404"/>
                <a:gd name="connsiteX45" fmla="*/ 62010 w 538205"/>
                <a:gd name="connsiteY45" fmla="*/ 1687921 h 1694404"/>
                <a:gd name="connsiteX46" fmla="*/ 69840 w 538205"/>
                <a:gd name="connsiteY46" fmla="*/ 1693272 h 1694404"/>
                <a:gd name="connsiteX47" fmla="*/ 43739 w 538205"/>
                <a:gd name="connsiteY47" fmla="*/ 1667170 h 1694404"/>
                <a:gd name="connsiteX48" fmla="*/ 6153 w 538205"/>
                <a:gd name="connsiteY48" fmla="*/ 1568638 h 1694404"/>
                <a:gd name="connsiteX49" fmla="*/ 7458 w 538205"/>
                <a:gd name="connsiteY49" fmla="*/ 1491769 h 1694404"/>
                <a:gd name="connsiteX50" fmla="*/ 19334 w 538205"/>
                <a:gd name="connsiteY50" fmla="*/ 1449616 h 1694404"/>
                <a:gd name="connsiteX51" fmla="*/ 39824 w 538205"/>
                <a:gd name="connsiteY51" fmla="*/ 1406549 h 1694404"/>
                <a:gd name="connsiteX52" fmla="*/ 90330 w 538205"/>
                <a:gd name="connsiteY52" fmla="*/ 1312975 h 1694404"/>
                <a:gd name="connsiteX53" fmla="*/ 124523 w 538205"/>
                <a:gd name="connsiteY53" fmla="*/ 1198521 h 1694404"/>
                <a:gd name="connsiteX54" fmla="*/ 124523 w 538205"/>
                <a:gd name="connsiteY54" fmla="*/ 1068014 h 1694404"/>
                <a:gd name="connsiteX55" fmla="*/ 140575 w 538205"/>
                <a:gd name="connsiteY55" fmla="*/ 1001847 h 1694404"/>
                <a:gd name="connsiteX56" fmla="*/ 176464 w 538205"/>
                <a:gd name="connsiteY56" fmla="*/ 939856 h 1694404"/>
                <a:gd name="connsiteX57" fmla="*/ 217443 w 538205"/>
                <a:gd name="connsiteY57" fmla="*/ 876822 h 1694404"/>
                <a:gd name="connsiteX58" fmla="*/ 243545 w 538205"/>
                <a:gd name="connsiteY58" fmla="*/ 802824 h 1694404"/>
                <a:gd name="connsiteX59" fmla="*/ 225796 w 538205"/>
                <a:gd name="connsiteY59" fmla="*/ 643737 h 1694404"/>
                <a:gd name="connsiteX60" fmla="*/ 258162 w 538205"/>
                <a:gd name="connsiteY60" fmla="*/ 569087 h 1694404"/>
                <a:gd name="connsiteX61" fmla="*/ 306971 w 538205"/>
                <a:gd name="connsiteY61" fmla="*/ 498352 h 1694404"/>
                <a:gd name="connsiteX62" fmla="*/ 363350 w 538205"/>
                <a:gd name="connsiteY62" fmla="*/ 329999 h 1694404"/>
                <a:gd name="connsiteX63" fmla="*/ 404590 w 538205"/>
                <a:gd name="connsiteY63" fmla="*/ 152379 h 1694404"/>
                <a:gd name="connsiteX64" fmla="*/ 448179 w 538205"/>
                <a:gd name="connsiteY64" fmla="*/ 71073 h 1694404"/>
                <a:gd name="connsiteX65" fmla="*/ 518261 w 538205"/>
                <a:gd name="connsiteY65" fmla="*/ 11171 h 1694404"/>
                <a:gd name="connsiteX66" fmla="*/ 511997 w 538205"/>
                <a:gd name="connsiteY66" fmla="*/ 7777 h 1694404"/>
                <a:gd name="connsiteX67" fmla="*/ 512650 w 538205"/>
                <a:gd name="connsiteY67" fmla="*/ 13258 h 1694404"/>
                <a:gd name="connsiteX68" fmla="*/ 525700 w 538205"/>
                <a:gd name="connsiteY68" fmla="*/ 107615 h 1694404"/>
                <a:gd name="connsiteX69" fmla="*/ 529877 w 538205"/>
                <a:gd name="connsiteY69" fmla="*/ 200666 h 1694404"/>
                <a:gd name="connsiteX70" fmla="*/ 525962 w 538205"/>
                <a:gd name="connsiteY70" fmla="*/ 246344 h 1694404"/>
                <a:gd name="connsiteX71" fmla="*/ 510301 w 538205"/>
                <a:gd name="connsiteY71" fmla="*/ 288498 h 1694404"/>
                <a:gd name="connsiteX72" fmla="*/ 477805 w 538205"/>
                <a:gd name="connsiteY72" fmla="*/ 374110 h 1694404"/>
                <a:gd name="connsiteX73" fmla="*/ 462927 w 538205"/>
                <a:gd name="connsiteY73" fmla="*/ 462985 h 1694404"/>
                <a:gd name="connsiteX74" fmla="*/ 453791 w 538205"/>
                <a:gd name="connsiteY74" fmla="*/ 550424 h 1694404"/>
                <a:gd name="connsiteX75" fmla="*/ 420512 w 538205"/>
                <a:gd name="connsiteY75" fmla="*/ 714993 h 1694404"/>
                <a:gd name="connsiteX76" fmla="*/ 382795 w 538205"/>
                <a:gd name="connsiteY76" fmla="*/ 787816 h 1694404"/>
                <a:gd name="connsiteX77" fmla="*/ 364916 w 538205"/>
                <a:gd name="connsiteY77" fmla="*/ 866120 h 1694404"/>
                <a:gd name="connsiteX78" fmla="*/ 355389 w 538205"/>
                <a:gd name="connsiteY78" fmla="*/ 1017116 h 1694404"/>
                <a:gd name="connsiteX79" fmla="*/ 297052 w 538205"/>
                <a:gd name="connsiteY79" fmla="*/ 1146840 h 1694404"/>
                <a:gd name="connsiteX80" fmla="*/ 294964 w 538205"/>
                <a:gd name="connsiteY80" fmla="*/ 1278261 h 1694404"/>
                <a:gd name="connsiteX81" fmla="*/ 300054 w 538205"/>
                <a:gd name="connsiteY81" fmla="*/ 1395717 h 1694404"/>
                <a:gd name="connsiteX82" fmla="*/ 250201 w 538205"/>
                <a:gd name="connsiteY82" fmla="*/ 1488376 h 1694404"/>
                <a:gd name="connsiteX83" fmla="*/ 233626 w 538205"/>
                <a:gd name="connsiteY83" fmla="*/ 1534054 h 1694404"/>
                <a:gd name="connsiteX84" fmla="*/ 230886 w 538205"/>
                <a:gd name="connsiteY84" fmla="*/ 1578818 h 1694404"/>
                <a:gd name="connsiteX85" fmla="*/ 225404 w 538205"/>
                <a:gd name="connsiteY85" fmla="*/ 1617970 h 1694404"/>
                <a:gd name="connsiteX86" fmla="*/ 204262 w 538205"/>
                <a:gd name="connsiteY86" fmla="*/ 1646811 h 1694404"/>
                <a:gd name="connsiteX87" fmla="*/ 151015 w 538205"/>
                <a:gd name="connsiteY87" fmla="*/ 1677219 h 1694404"/>
                <a:gd name="connsiteX88" fmla="*/ 107296 w 538205"/>
                <a:gd name="connsiteY88" fmla="*/ 1689357 h 1694404"/>
                <a:gd name="connsiteX89" fmla="*/ 79498 w 538205"/>
                <a:gd name="connsiteY89" fmla="*/ 1692228 h 1694404"/>
                <a:gd name="connsiteX90" fmla="*/ 69579 w 538205"/>
                <a:gd name="connsiteY90" fmla="*/ 1693141 h 169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38205" h="1694404">
                  <a:moveTo>
                    <a:pt x="69579" y="1693141"/>
                  </a:moveTo>
                  <a:cubicBezTo>
                    <a:pt x="82069" y="1695021"/>
                    <a:pt x="94780" y="1694708"/>
                    <a:pt x="107165" y="1692228"/>
                  </a:cubicBezTo>
                  <a:cubicBezTo>
                    <a:pt x="122291" y="1689853"/>
                    <a:pt x="137156" y="1686002"/>
                    <a:pt x="151538" y="1680743"/>
                  </a:cubicBezTo>
                  <a:cubicBezTo>
                    <a:pt x="171283" y="1673774"/>
                    <a:pt x="189724" y="1663543"/>
                    <a:pt x="206089" y="1650466"/>
                  </a:cubicBezTo>
                  <a:cubicBezTo>
                    <a:pt x="215995" y="1642413"/>
                    <a:pt x="223708" y="1631999"/>
                    <a:pt x="228536" y="1620188"/>
                  </a:cubicBezTo>
                  <a:cubicBezTo>
                    <a:pt x="232543" y="1606942"/>
                    <a:pt x="234605" y="1593186"/>
                    <a:pt x="234670" y="1579339"/>
                  </a:cubicBezTo>
                  <a:cubicBezTo>
                    <a:pt x="234853" y="1564592"/>
                    <a:pt x="235858" y="1549858"/>
                    <a:pt x="237672" y="1535228"/>
                  </a:cubicBezTo>
                  <a:cubicBezTo>
                    <a:pt x="240256" y="1519606"/>
                    <a:pt x="245842" y="1504625"/>
                    <a:pt x="254116" y="1491117"/>
                  </a:cubicBezTo>
                  <a:cubicBezTo>
                    <a:pt x="270038" y="1462797"/>
                    <a:pt x="296661" y="1435913"/>
                    <a:pt x="305014" y="1397413"/>
                  </a:cubicBezTo>
                  <a:cubicBezTo>
                    <a:pt x="313366" y="1358914"/>
                    <a:pt x="307232" y="1319109"/>
                    <a:pt x="300707" y="1277738"/>
                  </a:cubicBezTo>
                  <a:cubicBezTo>
                    <a:pt x="294181" y="1236368"/>
                    <a:pt x="287656" y="1192126"/>
                    <a:pt x="303186" y="1149320"/>
                  </a:cubicBezTo>
                  <a:cubicBezTo>
                    <a:pt x="318717" y="1106514"/>
                    <a:pt x="347298" y="1067884"/>
                    <a:pt x="361915" y="1019596"/>
                  </a:cubicBezTo>
                  <a:cubicBezTo>
                    <a:pt x="376531" y="971308"/>
                    <a:pt x="369353" y="918584"/>
                    <a:pt x="372224" y="867034"/>
                  </a:cubicBezTo>
                  <a:cubicBezTo>
                    <a:pt x="373034" y="840828"/>
                    <a:pt x="378919" y="815027"/>
                    <a:pt x="389582" y="791079"/>
                  </a:cubicBezTo>
                  <a:cubicBezTo>
                    <a:pt x="400545" y="766805"/>
                    <a:pt x="415683" y="743966"/>
                    <a:pt x="427559" y="718387"/>
                  </a:cubicBezTo>
                  <a:cubicBezTo>
                    <a:pt x="451442" y="666836"/>
                    <a:pt x="455357" y="608500"/>
                    <a:pt x="461752" y="551207"/>
                  </a:cubicBezTo>
                  <a:cubicBezTo>
                    <a:pt x="464793" y="522496"/>
                    <a:pt x="467886" y="493393"/>
                    <a:pt x="471018" y="463899"/>
                  </a:cubicBezTo>
                  <a:cubicBezTo>
                    <a:pt x="472911" y="434325"/>
                    <a:pt x="477856" y="405027"/>
                    <a:pt x="485765" y="376459"/>
                  </a:cubicBezTo>
                  <a:cubicBezTo>
                    <a:pt x="494823" y="347630"/>
                    <a:pt x="505537" y="319349"/>
                    <a:pt x="517870" y="291760"/>
                  </a:cubicBezTo>
                  <a:cubicBezTo>
                    <a:pt x="524317" y="277470"/>
                    <a:pt x="529550" y="262670"/>
                    <a:pt x="533531" y="247518"/>
                  </a:cubicBezTo>
                  <a:cubicBezTo>
                    <a:pt x="535750" y="231936"/>
                    <a:pt x="537146" y="216262"/>
                    <a:pt x="537707" y="200536"/>
                  </a:cubicBezTo>
                  <a:cubicBezTo>
                    <a:pt x="538986" y="168979"/>
                    <a:pt x="537590" y="137370"/>
                    <a:pt x="533531" y="106049"/>
                  </a:cubicBezTo>
                  <a:cubicBezTo>
                    <a:pt x="529615" y="74466"/>
                    <a:pt x="523743" y="43275"/>
                    <a:pt x="520480" y="11692"/>
                  </a:cubicBezTo>
                  <a:cubicBezTo>
                    <a:pt x="520480" y="9866"/>
                    <a:pt x="520480" y="8038"/>
                    <a:pt x="520480" y="6342"/>
                  </a:cubicBezTo>
                  <a:lnTo>
                    <a:pt x="519697" y="-53"/>
                  </a:lnTo>
                  <a:lnTo>
                    <a:pt x="514085" y="2818"/>
                  </a:lnTo>
                  <a:cubicBezTo>
                    <a:pt x="485230" y="17800"/>
                    <a:pt x="460186" y="39190"/>
                    <a:pt x="440871" y="65331"/>
                  </a:cubicBezTo>
                  <a:cubicBezTo>
                    <a:pt x="422130" y="90936"/>
                    <a:pt x="407109" y="119047"/>
                    <a:pt x="396238" y="148855"/>
                  </a:cubicBezTo>
                  <a:cubicBezTo>
                    <a:pt x="373790" y="207583"/>
                    <a:pt x="365830" y="269182"/>
                    <a:pt x="354737" y="327910"/>
                  </a:cubicBezTo>
                  <a:cubicBezTo>
                    <a:pt x="343643" y="386638"/>
                    <a:pt x="328635" y="444453"/>
                    <a:pt x="299532" y="493393"/>
                  </a:cubicBezTo>
                  <a:cubicBezTo>
                    <a:pt x="284655" y="517798"/>
                    <a:pt x="266645" y="540114"/>
                    <a:pt x="250984" y="563997"/>
                  </a:cubicBezTo>
                  <a:cubicBezTo>
                    <a:pt x="234174" y="587293"/>
                    <a:pt x="222755" y="614046"/>
                    <a:pt x="217574" y="642301"/>
                  </a:cubicBezTo>
                  <a:cubicBezTo>
                    <a:pt x="209743" y="700115"/>
                    <a:pt x="241848" y="750622"/>
                    <a:pt x="235584" y="801911"/>
                  </a:cubicBezTo>
                  <a:cubicBezTo>
                    <a:pt x="232530" y="827046"/>
                    <a:pt x="224165" y="851242"/>
                    <a:pt x="211049" y="872907"/>
                  </a:cubicBezTo>
                  <a:cubicBezTo>
                    <a:pt x="198781" y="894832"/>
                    <a:pt x="184947" y="915060"/>
                    <a:pt x="170591" y="935550"/>
                  </a:cubicBezTo>
                  <a:cubicBezTo>
                    <a:pt x="156588" y="955452"/>
                    <a:pt x="144438" y="976594"/>
                    <a:pt x="134311" y="998715"/>
                  </a:cubicBezTo>
                  <a:cubicBezTo>
                    <a:pt x="124797" y="1020444"/>
                    <a:pt x="119237" y="1043688"/>
                    <a:pt x="117867" y="1067362"/>
                  </a:cubicBezTo>
                  <a:cubicBezTo>
                    <a:pt x="114865" y="1113431"/>
                    <a:pt x="121651" y="1157020"/>
                    <a:pt x="117867" y="1197868"/>
                  </a:cubicBezTo>
                  <a:cubicBezTo>
                    <a:pt x="114291" y="1237177"/>
                    <a:pt x="103029" y="1275403"/>
                    <a:pt x="84718" y="1310365"/>
                  </a:cubicBezTo>
                  <a:cubicBezTo>
                    <a:pt x="68405" y="1344036"/>
                    <a:pt x="50264" y="1374575"/>
                    <a:pt x="34995" y="1404069"/>
                  </a:cubicBezTo>
                  <a:cubicBezTo>
                    <a:pt x="27413" y="1418281"/>
                    <a:pt x="20574" y="1432872"/>
                    <a:pt x="14506" y="1447789"/>
                  </a:cubicBezTo>
                  <a:cubicBezTo>
                    <a:pt x="9129" y="1461753"/>
                    <a:pt x="5200" y="1476226"/>
                    <a:pt x="2760" y="1490986"/>
                  </a:cubicBezTo>
                  <a:cubicBezTo>
                    <a:pt x="-973" y="1516957"/>
                    <a:pt x="-973" y="1543320"/>
                    <a:pt x="2760" y="1569290"/>
                  </a:cubicBezTo>
                  <a:cubicBezTo>
                    <a:pt x="6466" y="1605324"/>
                    <a:pt x="20000" y="1639634"/>
                    <a:pt x="41912" y="1668476"/>
                  </a:cubicBezTo>
                  <a:cubicBezTo>
                    <a:pt x="45279" y="1672730"/>
                    <a:pt x="48985" y="1676698"/>
                    <a:pt x="53005" y="1680352"/>
                  </a:cubicBezTo>
                  <a:cubicBezTo>
                    <a:pt x="55745" y="1683171"/>
                    <a:pt x="58760" y="1685703"/>
                    <a:pt x="62010" y="1687921"/>
                  </a:cubicBezTo>
                  <a:cubicBezTo>
                    <a:pt x="67099" y="1691575"/>
                    <a:pt x="69840" y="1693272"/>
                    <a:pt x="69840" y="1693272"/>
                  </a:cubicBezTo>
                  <a:cubicBezTo>
                    <a:pt x="60222" y="1685546"/>
                    <a:pt x="51465" y="1676789"/>
                    <a:pt x="43739" y="1667170"/>
                  </a:cubicBezTo>
                  <a:cubicBezTo>
                    <a:pt x="22532" y="1638329"/>
                    <a:pt x="9534" y="1604279"/>
                    <a:pt x="6153" y="1568638"/>
                  </a:cubicBezTo>
                  <a:cubicBezTo>
                    <a:pt x="2903" y="1543085"/>
                    <a:pt x="3334" y="1517192"/>
                    <a:pt x="7458" y="1491769"/>
                  </a:cubicBezTo>
                  <a:cubicBezTo>
                    <a:pt x="9859" y="1477322"/>
                    <a:pt x="13853" y="1463188"/>
                    <a:pt x="19334" y="1449616"/>
                  </a:cubicBezTo>
                  <a:cubicBezTo>
                    <a:pt x="25402" y="1434908"/>
                    <a:pt x="32254" y="1420539"/>
                    <a:pt x="39824" y="1406549"/>
                  </a:cubicBezTo>
                  <a:cubicBezTo>
                    <a:pt x="55224" y="1377184"/>
                    <a:pt x="73625" y="1346907"/>
                    <a:pt x="90330" y="1312975"/>
                  </a:cubicBezTo>
                  <a:cubicBezTo>
                    <a:pt x="109149" y="1277451"/>
                    <a:pt x="120777" y="1238547"/>
                    <a:pt x="124523" y="1198521"/>
                  </a:cubicBezTo>
                  <a:cubicBezTo>
                    <a:pt x="127916" y="1156367"/>
                    <a:pt x="121260" y="1112517"/>
                    <a:pt x="124523" y="1068014"/>
                  </a:cubicBezTo>
                  <a:cubicBezTo>
                    <a:pt x="125932" y="1045188"/>
                    <a:pt x="131375" y="1022780"/>
                    <a:pt x="140575" y="1001847"/>
                  </a:cubicBezTo>
                  <a:cubicBezTo>
                    <a:pt x="150650" y="980144"/>
                    <a:pt x="162657" y="959393"/>
                    <a:pt x="176464" y="939856"/>
                  </a:cubicBezTo>
                  <a:cubicBezTo>
                    <a:pt x="189515" y="919497"/>
                    <a:pt x="204785" y="899138"/>
                    <a:pt x="217443" y="876822"/>
                  </a:cubicBezTo>
                  <a:cubicBezTo>
                    <a:pt x="231342" y="854309"/>
                    <a:pt x="240243" y="829069"/>
                    <a:pt x="243545" y="802824"/>
                  </a:cubicBezTo>
                  <a:cubicBezTo>
                    <a:pt x="249809" y="748272"/>
                    <a:pt x="217443" y="697375"/>
                    <a:pt x="225796" y="643737"/>
                  </a:cubicBezTo>
                  <a:cubicBezTo>
                    <a:pt x="230886" y="616748"/>
                    <a:pt x="241953" y="591247"/>
                    <a:pt x="258162" y="569087"/>
                  </a:cubicBezTo>
                  <a:cubicBezTo>
                    <a:pt x="273561" y="545596"/>
                    <a:pt x="291702" y="523279"/>
                    <a:pt x="306971" y="498352"/>
                  </a:cubicBezTo>
                  <a:cubicBezTo>
                    <a:pt x="337640" y="447977"/>
                    <a:pt x="352388" y="388987"/>
                    <a:pt x="363350" y="329999"/>
                  </a:cubicBezTo>
                  <a:cubicBezTo>
                    <a:pt x="374313" y="271009"/>
                    <a:pt x="382535" y="210063"/>
                    <a:pt x="404590" y="152379"/>
                  </a:cubicBezTo>
                  <a:cubicBezTo>
                    <a:pt x="415240" y="123367"/>
                    <a:pt x="429922" y="96000"/>
                    <a:pt x="448179" y="71073"/>
                  </a:cubicBezTo>
                  <a:cubicBezTo>
                    <a:pt x="466633" y="45990"/>
                    <a:pt x="490620" y="25500"/>
                    <a:pt x="518261" y="11171"/>
                  </a:cubicBezTo>
                  <a:lnTo>
                    <a:pt x="511997" y="7777"/>
                  </a:lnTo>
                  <a:lnTo>
                    <a:pt x="512650" y="13258"/>
                  </a:lnTo>
                  <a:cubicBezTo>
                    <a:pt x="516174" y="45233"/>
                    <a:pt x="522047" y="76424"/>
                    <a:pt x="525700" y="107615"/>
                  </a:cubicBezTo>
                  <a:cubicBezTo>
                    <a:pt x="529760" y="138454"/>
                    <a:pt x="531156" y="169593"/>
                    <a:pt x="529877" y="200666"/>
                  </a:cubicBezTo>
                  <a:cubicBezTo>
                    <a:pt x="529094" y="215936"/>
                    <a:pt x="528180" y="231857"/>
                    <a:pt x="525962" y="246344"/>
                  </a:cubicBezTo>
                  <a:cubicBezTo>
                    <a:pt x="521863" y="260791"/>
                    <a:pt x="516630" y="274886"/>
                    <a:pt x="510301" y="288498"/>
                  </a:cubicBezTo>
                  <a:cubicBezTo>
                    <a:pt x="497785" y="316360"/>
                    <a:pt x="486927" y="344955"/>
                    <a:pt x="477805" y="374110"/>
                  </a:cubicBezTo>
                  <a:cubicBezTo>
                    <a:pt x="469804" y="403147"/>
                    <a:pt x="464819" y="432929"/>
                    <a:pt x="462927" y="462985"/>
                  </a:cubicBezTo>
                  <a:cubicBezTo>
                    <a:pt x="459925" y="492349"/>
                    <a:pt x="456793" y="521582"/>
                    <a:pt x="453791" y="550424"/>
                  </a:cubicBezTo>
                  <a:cubicBezTo>
                    <a:pt x="447527" y="607848"/>
                    <a:pt x="443612" y="665140"/>
                    <a:pt x="420512" y="714993"/>
                  </a:cubicBezTo>
                  <a:cubicBezTo>
                    <a:pt x="409158" y="739790"/>
                    <a:pt x="394411" y="762759"/>
                    <a:pt x="382795" y="787816"/>
                  </a:cubicBezTo>
                  <a:cubicBezTo>
                    <a:pt x="371820" y="812508"/>
                    <a:pt x="365751" y="839105"/>
                    <a:pt x="364916" y="866120"/>
                  </a:cubicBezTo>
                  <a:cubicBezTo>
                    <a:pt x="362176" y="918323"/>
                    <a:pt x="369353" y="970525"/>
                    <a:pt x="355389" y="1017116"/>
                  </a:cubicBezTo>
                  <a:cubicBezTo>
                    <a:pt x="341425" y="1063707"/>
                    <a:pt x="311930" y="1102598"/>
                    <a:pt x="297052" y="1146840"/>
                  </a:cubicBezTo>
                  <a:cubicBezTo>
                    <a:pt x="282175" y="1191082"/>
                    <a:pt x="288178" y="1237543"/>
                    <a:pt x="294964" y="1278261"/>
                  </a:cubicBezTo>
                  <a:cubicBezTo>
                    <a:pt x="301751" y="1318979"/>
                    <a:pt x="308015" y="1359305"/>
                    <a:pt x="300054" y="1395717"/>
                  </a:cubicBezTo>
                  <a:cubicBezTo>
                    <a:pt x="292094" y="1432128"/>
                    <a:pt x="266514" y="1459143"/>
                    <a:pt x="250201" y="1488376"/>
                  </a:cubicBezTo>
                  <a:cubicBezTo>
                    <a:pt x="241731" y="1502367"/>
                    <a:pt x="236106" y="1517884"/>
                    <a:pt x="233626" y="1534054"/>
                  </a:cubicBezTo>
                  <a:cubicBezTo>
                    <a:pt x="231851" y="1548906"/>
                    <a:pt x="230938" y="1563862"/>
                    <a:pt x="230886" y="1578818"/>
                  </a:cubicBezTo>
                  <a:cubicBezTo>
                    <a:pt x="230951" y="1592064"/>
                    <a:pt x="229098" y="1605245"/>
                    <a:pt x="225404" y="1617970"/>
                  </a:cubicBezTo>
                  <a:cubicBezTo>
                    <a:pt x="220837" y="1629167"/>
                    <a:pt x="213567" y="1639073"/>
                    <a:pt x="204262" y="1646811"/>
                  </a:cubicBezTo>
                  <a:cubicBezTo>
                    <a:pt x="188327" y="1659836"/>
                    <a:pt x="170331" y="1670107"/>
                    <a:pt x="151015" y="1677219"/>
                  </a:cubicBezTo>
                  <a:cubicBezTo>
                    <a:pt x="136882" y="1682727"/>
                    <a:pt x="122239" y="1686786"/>
                    <a:pt x="107296" y="1689357"/>
                  </a:cubicBezTo>
                  <a:cubicBezTo>
                    <a:pt x="98121" y="1691066"/>
                    <a:pt x="88829" y="1692019"/>
                    <a:pt x="79498" y="1692228"/>
                  </a:cubicBezTo>
                  <a:cubicBezTo>
                    <a:pt x="72842" y="1693011"/>
                    <a:pt x="69579" y="1693141"/>
                    <a:pt x="69579" y="1693141"/>
                  </a:cubicBezTo>
                  <a:close/>
                </a:path>
              </a:pathLst>
            </a:custGeom>
            <a:solidFill>
              <a:srgbClr val="E0E0E0"/>
            </a:solidFill>
            <a:ln w="13051" cap="flat">
              <a:noFill/>
              <a:prstDash val="solid"/>
              <a:miter/>
            </a:ln>
          </p:spPr>
          <p:txBody>
            <a:bodyPr rtlCol="0" anchor="ctr"/>
            <a:lstStyle/>
            <a:p>
              <a:endParaRPr lang="es-419" dirty="0"/>
            </a:p>
          </p:txBody>
        </p:sp>
        <p:sp>
          <p:nvSpPr>
            <p:cNvPr id="437" name="Forma libre: forma 436">
              <a:extLst>
                <a:ext uri="{FF2B5EF4-FFF2-40B4-BE49-F238E27FC236}">
                  <a16:creationId xmlns:a16="http://schemas.microsoft.com/office/drawing/2014/main" id="{A0B81E9C-233E-4D3E-B872-49644FC2778A}"/>
                </a:ext>
              </a:extLst>
            </p:cNvPr>
            <p:cNvSpPr/>
            <p:nvPr/>
          </p:nvSpPr>
          <p:spPr>
            <a:xfrm>
              <a:off x="10195851" y="4742128"/>
              <a:ext cx="421905" cy="1611366"/>
            </a:xfrm>
            <a:custGeom>
              <a:avLst/>
              <a:gdLst>
                <a:gd name="connsiteX0" fmla="*/ 421865 w 421905"/>
                <a:gd name="connsiteY0" fmla="*/ -53 h 1611366"/>
                <a:gd name="connsiteX1" fmla="*/ 420561 w 421905"/>
                <a:gd name="connsiteY1" fmla="*/ 4123 h 1611366"/>
                <a:gd name="connsiteX2" fmla="*/ 417559 w 421905"/>
                <a:gd name="connsiteY2" fmla="*/ 16390 h 1611366"/>
                <a:gd name="connsiteX3" fmla="*/ 406858 w 421905"/>
                <a:gd name="connsiteY3" fmla="*/ 63765 h 1611366"/>
                <a:gd name="connsiteX4" fmla="*/ 378929 w 421905"/>
                <a:gd name="connsiteY4" fmla="*/ 135282 h 1611366"/>
                <a:gd name="connsiteX5" fmla="*/ 346955 w 421905"/>
                <a:gd name="connsiteY5" fmla="*/ 232379 h 1611366"/>
                <a:gd name="connsiteX6" fmla="*/ 318374 w 421905"/>
                <a:gd name="connsiteY6" fmla="*/ 352707 h 1611366"/>
                <a:gd name="connsiteX7" fmla="*/ 275437 w 421905"/>
                <a:gd name="connsiteY7" fmla="*/ 486345 h 1611366"/>
                <a:gd name="connsiteX8" fmla="*/ 242028 w 421905"/>
                <a:gd name="connsiteY8" fmla="*/ 555775 h 1611366"/>
                <a:gd name="connsiteX9" fmla="*/ 222713 w 421905"/>
                <a:gd name="connsiteY9" fmla="*/ 634079 h 1611366"/>
                <a:gd name="connsiteX10" fmla="*/ 194262 w 421905"/>
                <a:gd name="connsiteY10" fmla="*/ 799562 h 1611366"/>
                <a:gd name="connsiteX11" fmla="*/ 118829 w 421905"/>
                <a:gd name="connsiteY11" fmla="*/ 1115518 h 1611366"/>
                <a:gd name="connsiteX12" fmla="*/ 55534 w 421905"/>
                <a:gd name="connsiteY12" fmla="*/ 1373269 h 1611366"/>
                <a:gd name="connsiteX13" fmla="*/ 13641 w 421905"/>
                <a:gd name="connsiteY13" fmla="*/ 1547235 h 1611366"/>
                <a:gd name="connsiteX14" fmla="*/ 2678 w 421905"/>
                <a:gd name="connsiteY14" fmla="*/ 1594739 h 1611366"/>
                <a:gd name="connsiteX15" fmla="*/ 68 w 421905"/>
                <a:gd name="connsiteY15" fmla="*/ 1607137 h 1611366"/>
                <a:gd name="connsiteX16" fmla="*/ 68 w 421905"/>
                <a:gd name="connsiteY16" fmla="*/ 1611314 h 1611366"/>
                <a:gd name="connsiteX17" fmla="*/ 1504 w 421905"/>
                <a:gd name="connsiteY17" fmla="*/ 1607268 h 1611366"/>
                <a:gd name="connsiteX18" fmla="*/ 5027 w 421905"/>
                <a:gd name="connsiteY18" fmla="*/ 1595130 h 1611366"/>
                <a:gd name="connsiteX19" fmla="*/ 18078 w 421905"/>
                <a:gd name="connsiteY19" fmla="*/ 1548148 h 1611366"/>
                <a:gd name="connsiteX20" fmla="*/ 62711 w 421905"/>
                <a:gd name="connsiteY20" fmla="*/ 1374835 h 1611366"/>
                <a:gd name="connsiteX21" fmla="*/ 127965 w 421905"/>
                <a:gd name="connsiteY21" fmla="*/ 1117476 h 1611366"/>
                <a:gd name="connsiteX22" fmla="*/ 204180 w 421905"/>
                <a:gd name="connsiteY22" fmla="*/ 801389 h 1611366"/>
                <a:gd name="connsiteX23" fmla="*/ 231326 w 421905"/>
                <a:gd name="connsiteY23" fmla="*/ 635384 h 1611366"/>
                <a:gd name="connsiteX24" fmla="*/ 249858 w 421905"/>
                <a:gd name="connsiteY24" fmla="*/ 558777 h 1611366"/>
                <a:gd name="connsiteX25" fmla="*/ 282746 w 421905"/>
                <a:gd name="connsiteY25" fmla="*/ 489869 h 1611366"/>
                <a:gd name="connsiteX26" fmla="*/ 325422 w 421905"/>
                <a:gd name="connsiteY26" fmla="*/ 354273 h 1611366"/>
                <a:gd name="connsiteX27" fmla="*/ 352958 w 421905"/>
                <a:gd name="connsiteY27" fmla="*/ 233945 h 1611366"/>
                <a:gd name="connsiteX28" fmla="*/ 383496 w 421905"/>
                <a:gd name="connsiteY28" fmla="*/ 136979 h 1611366"/>
                <a:gd name="connsiteX29" fmla="*/ 409598 w 421905"/>
                <a:gd name="connsiteY29" fmla="*/ 64678 h 1611366"/>
                <a:gd name="connsiteX30" fmla="*/ 418864 w 421905"/>
                <a:gd name="connsiteY30" fmla="*/ 16782 h 1611366"/>
                <a:gd name="connsiteX31" fmla="*/ 420953 w 421905"/>
                <a:gd name="connsiteY31" fmla="*/ 3732 h 1611366"/>
                <a:gd name="connsiteX32" fmla="*/ 421865 w 421905"/>
                <a:gd name="connsiteY32" fmla="*/ -53 h 161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1905" h="1611366">
                  <a:moveTo>
                    <a:pt x="421865" y="-53"/>
                  </a:moveTo>
                  <a:cubicBezTo>
                    <a:pt x="421239" y="1265"/>
                    <a:pt x="420796" y="2674"/>
                    <a:pt x="420561" y="4123"/>
                  </a:cubicBezTo>
                  <a:cubicBezTo>
                    <a:pt x="419778" y="7386"/>
                    <a:pt x="418864" y="11432"/>
                    <a:pt x="417559" y="16390"/>
                  </a:cubicBezTo>
                  <a:cubicBezTo>
                    <a:pt x="414949" y="27223"/>
                    <a:pt x="411817" y="43405"/>
                    <a:pt x="406858" y="63765"/>
                  </a:cubicBezTo>
                  <a:cubicBezTo>
                    <a:pt x="401898" y="84124"/>
                    <a:pt x="389369" y="106962"/>
                    <a:pt x="378929" y="135282"/>
                  </a:cubicBezTo>
                  <a:cubicBezTo>
                    <a:pt x="368489" y="163602"/>
                    <a:pt x="357004" y="195837"/>
                    <a:pt x="346955" y="232379"/>
                  </a:cubicBezTo>
                  <a:cubicBezTo>
                    <a:pt x="336906" y="268921"/>
                    <a:pt x="327771" y="309248"/>
                    <a:pt x="318374" y="352707"/>
                  </a:cubicBezTo>
                  <a:cubicBezTo>
                    <a:pt x="310270" y="399010"/>
                    <a:pt x="295823" y="443983"/>
                    <a:pt x="275437" y="486345"/>
                  </a:cubicBezTo>
                  <a:cubicBezTo>
                    <a:pt x="264345" y="508532"/>
                    <a:pt x="251816" y="531109"/>
                    <a:pt x="242028" y="555775"/>
                  </a:cubicBezTo>
                  <a:cubicBezTo>
                    <a:pt x="232318" y="580963"/>
                    <a:pt x="225831" y="607273"/>
                    <a:pt x="222713" y="634079"/>
                  </a:cubicBezTo>
                  <a:cubicBezTo>
                    <a:pt x="216161" y="689701"/>
                    <a:pt x="206660" y="744945"/>
                    <a:pt x="194262" y="799562"/>
                  </a:cubicBezTo>
                  <a:lnTo>
                    <a:pt x="118829" y="1115518"/>
                  </a:lnTo>
                  <a:cubicBezTo>
                    <a:pt x="95077" y="1212485"/>
                    <a:pt x="73543" y="1299794"/>
                    <a:pt x="55534" y="1373269"/>
                  </a:cubicBezTo>
                  <a:cubicBezTo>
                    <a:pt x="37524" y="1446744"/>
                    <a:pt x="23690" y="1505472"/>
                    <a:pt x="13641" y="1547235"/>
                  </a:cubicBezTo>
                  <a:cubicBezTo>
                    <a:pt x="8943" y="1567333"/>
                    <a:pt x="5288" y="1583124"/>
                    <a:pt x="2678" y="1594739"/>
                  </a:cubicBezTo>
                  <a:cubicBezTo>
                    <a:pt x="1634" y="1599698"/>
                    <a:pt x="721" y="1603744"/>
                    <a:pt x="68" y="1607137"/>
                  </a:cubicBezTo>
                  <a:cubicBezTo>
                    <a:pt x="-76" y="1608520"/>
                    <a:pt x="-76" y="1609930"/>
                    <a:pt x="68" y="1611314"/>
                  </a:cubicBezTo>
                  <a:cubicBezTo>
                    <a:pt x="773" y="1610047"/>
                    <a:pt x="1255" y="1608690"/>
                    <a:pt x="1504" y="1607268"/>
                  </a:cubicBezTo>
                  <a:lnTo>
                    <a:pt x="5027" y="1595130"/>
                  </a:lnTo>
                  <a:cubicBezTo>
                    <a:pt x="8029" y="1583646"/>
                    <a:pt x="12335" y="1567985"/>
                    <a:pt x="18078" y="1548148"/>
                  </a:cubicBezTo>
                  <a:cubicBezTo>
                    <a:pt x="28779" y="1506517"/>
                    <a:pt x="44179" y="1447527"/>
                    <a:pt x="62711" y="1374835"/>
                  </a:cubicBezTo>
                  <a:cubicBezTo>
                    <a:pt x="81243" y="1302143"/>
                    <a:pt x="103299" y="1214182"/>
                    <a:pt x="127965" y="1117476"/>
                  </a:cubicBezTo>
                  <a:cubicBezTo>
                    <a:pt x="152630" y="1020771"/>
                    <a:pt x="177165" y="913494"/>
                    <a:pt x="204180" y="801389"/>
                  </a:cubicBezTo>
                  <a:cubicBezTo>
                    <a:pt x="216188" y="746576"/>
                    <a:pt x="225257" y="691163"/>
                    <a:pt x="231326" y="635384"/>
                  </a:cubicBezTo>
                  <a:cubicBezTo>
                    <a:pt x="234315" y="609179"/>
                    <a:pt x="240540" y="583456"/>
                    <a:pt x="249858" y="558777"/>
                  </a:cubicBezTo>
                  <a:cubicBezTo>
                    <a:pt x="259385" y="534894"/>
                    <a:pt x="271653" y="512447"/>
                    <a:pt x="282746" y="489869"/>
                  </a:cubicBezTo>
                  <a:cubicBezTo>
                    <a:pt x="303262" y="446893"/>
                    <a:pt x="317630" y="401255"/>
                    <a:pt x="325422" y="354273"/>
                  </a:cubicBezTo>
                  <a:cubicBezTo>
                    <a:pt x="334556" y="310683"/>
                    <a:pt x="343170" y="270357"/>
                    <a:pt x="352958" y="233945"/>
                  </a:cubicBezTo>
                  <a:cubicBezTo>
                    <a:pt x="362746" y="197534"/>
                    <a:pt x="373056" y="165038"/>
                    <a:pt x="383496" y="136979"/>
                  </a:cubicBezTo>
                  <a:cubicBezTo>
                    <a:pt x="393938" y="108920"/>
                    <a:pt x="405161" y="85559"/>
                    <a:pt x="409598" y="64678"/>
                  </a:cubicBezTo>
                  <a:cubicBezTo>
                    <a:pt x="414035" y="43797"/>
                    <a:pt x="416776" y="27745"/>
                    <a:pt x="418864" y="16782"/>
                  </a:cubicBezTo>
                  <a:cubicBezTo>
                    <a:pt x="419647" y="11692"/>
                    <a:pt x="420299" y="7647"/>
                    <a:pt x="420953" y="3732"/>
                  </a:cubicBezTo>
                  <a:cubicBezTo>
                    <a:pt x="421396" y="2505"/>
                    <a:pt x="421696" y="1239"/>
                    <a:pt x="421865" y="-53"/>
                  </a:cubicBezTo>
                  <a:close/>
                </a:path>
              </a:pathLst>
            </a:custGeom>
            <a:solidFill>
              <a:srgbClr val="E0E0E0"/>
            </a:solidFill>
            <a:ln w="13051" cap="flat">
              <a:noFill/>
              <a:prstDash val="solid"/>
              <a:miter/>
            </a:ln>
          </p:spPr>
          <p:txBody>
            <a:bodyPr rtlCol="0" anchor="ctr"/>
            <a:lstStyle/>
            <a:p>
              <a:endParaRPr lang="es-419" dirty="0"/>
            </a:p>
          </p:txBody>
        </p:sp>
        <p:sp>
          <p:nvSpPr>
            <p:cNvPr id="438" name="Forma libre: forma 437">
              <a:extLst>
                <a:ext uri="{FF2B5EF4-FFF2-40B4-BE49-F238E27FC236}">
                  <a16:creationId xmlns:a16="http://schemas.microsoft.com/office/drawing/2014/main" id="{651770B4-1B9C-4CAD-9B31-9FA09290BEEF}"/>
                </a:ext>
              </a:extLst>
            </p:cNvPr>
            <p:cNvSpPr/>
            <p:nvPr/>
          </p:nvSpPr>
          <p:spPr>
            <a:xfrm>
              <a:off x="9714441" y="4232891"/>
              <a:ext cx="597886" cy="2121125"/>
            </a:xfrm>
            <a:custGeom>
              <a:avLst/>
              <a:gdLst>
                <a:gd name="connsiteX0" fmla="*/ 504970 w 597886"/>
                <a:gd name="connsiteY0" fmla="*/ 2121073 h 2121125"/>
                <a:gd name="connsiteX1" fmla="*/ 580794 w 597886"/>
                <a:gd name="connsiteY1" fmla="*/ 1809684 h 2121125"/>
                <a:gd name="connsiteX2" fmla="*/ 466731 w 597886"/>
                <a:gd name="connsiteY2" fmla="*/ 1521656 h 2121125"/>
                <a:gd name="connsiteX3" fmla="*/ 465165 w 597886"/>
                <a:gd name="connsiteY3" fmla="*/ 1283089 h 2121125"/>
                <a:gd name="connsiteX4" fmla="*/ 337529 w 597886"/>
                <a:gd name="connsiteY4" fmla="*/ 990363 h 2121125"/>
                <a:gd name="connsiteX5" fmla="*/ 368721 w 597886"/>
                <a:gd name="connsiteY5" fmla="*/ 812482 h 2121125"/>
                <a:gd name="connsiteX6" fmla="*/ 272276 w 597886"/>
                <a:gd name="connsiteY6" fmla="*/ 615156 h 2121125"/>
                <a:gd name="connsiteX7" fmla="*/ 193972 w 597886"/>
                <a:gd name="connsiteY7" fmla="*/ 285757 h 2121125"/>
                <a:gd name="connsiteX8" fmla="*/ 32013 w 597886"/>
                <a:gd name="connsiteY8" fmla="*/ -53 h 2121125"/>
                <a:gd name="connsiteX9" fmla="*/ 1866 w 597886"/>
                <a:gd name="connsiteY9" fmla="*/ 288889 h 2121125"/>
                <a:gd name="connsiteX10" fmla="*/ 67120 w 597886"/>
                <a:gd name="connsiteY10" fmla="*/ 524584 h 2121125"/>
                <a:gd name="connsiteX11" fmla="*/ 79257 w 597886"/>
                <a:gd name="connsiteY11" fmla="*/ 706380 h 2121125"/>
                <a:gd name="connsiteX12" fmla="*/ 108881 w 597886"/>
                <a:gd name="connsiteY12" fmla="*/ 880346 h 2121125"/>
                <a:gd name="connsiteX13" fmla="*/ 163825 w 597886"/>
                <a:gd name="connsiteY13" fmla="*/ 1004327 h 2121125"/>
                <a:gd name="connsiteX14" fmla="*/ 176876 w 597886"/>
                <a:gd name="connsiteY14" fmla="*/ 1258554 h 2121125"/>
                <a:gd name="connsiteX15" fmla="*/ 252308 w 597886"/>
                <a:gd name="connsiteY15" fmla="*/ 1460709 h 2121125"/>
                <a:gd name="connsiteX16" fmla="*/ 236256 w 597886"/>
                <a:gd name="connsiteY16" fmla="*/ 1760875 h 2121125"/>
                <a:gd name="connsiteX17" fmla="*/ 303728 w 597886"/>
                <a:gd name="connsiteY17" fmla="*/ 1895296 h 2121125"/>
                <a:gd name="connsiteX18" fmla="*/ 311428 w 597886"/>
                <a:gd name="connsiteY18" fmla="*/ 2011839 h 2121125"/>
                <a:gd name="connsiteX19" fmla="*/ 504970 w 597886"/>
                <a:gd name="connsiteY19" fmla="*/ 2116244 h 212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97886" h="2121125">
                  <a:moveTo>
                    <a:pt x="504970" y="2121073"/>
                  </a:moveTo>
                  <a:cubicBezTo>
                    <a:pt x="593845" y="2067435"/>
                    <a:pt x="618511" y="1906390"/>
                    <a:pt x="580794" y="1809684"/>
                  </a:cubicBezTo>
                  <a:cubicBezTo>
                    <a:pt x="543077" y="1712978"/>
                    <a:pt x="477432" y="1624886"/>
                    <a:pt x="466731" y="1521656"/>
                  </a:cubicBezTo>
                  <a:cubicBezTo>
                    <a:pt x="458509" y="1442308"/>
                    <a:pt x="484088" y="1360610"/>
                    <a:pt x="465165" y="1283089"/>
                  </a:cubicBezTo>
                  <a:cubicBezTo>
                    <a:pt x="439064" y="1178684"/>
                    <a:pt x="336877" y="1098031"/>
                    <a:pt x="337529" y="990363"/>
                  </a:cubicBezTo>
                  <a:cubicBezTo>
                    <a:pt x="337529" y="929938"/>
                    <a:pt x="371853" y="872907"/>
                    <a:pt x="368721" y="812482"/>
                  </a:cubicBezTo>
                  <a:cubicBezTo>
                    <a:pt x="364935" y="738485"/>
                    <a:pt x="307773" y="680148"/>
                    <a:pt x="272276" y="615156"/>
                  </a:cubicBezTo>
                  <a:cubicBezTo>
                    <a:pt x="217855" y="515579"/>
                    <a:pt x="213679" y="397601"/>
                    <a:pt x="193972" y="285757"/>
                  </a:cubicBezTo>
                  <a:cubicBezTo>
                    <a:pt x="174265" y="173913"/>
                    <a:pt x="131589" y="54368"/>
                    <a:pt x="32013" y="-53"/>
                  </a:cubicBezTo>
                  <a:cubicBezTo>
                    <a:pt x="17918" y="94956"/>
                    <a:pt x="-7139" y="160209"/>
                    <a:pt x="1866" y="288889"/>
                  </a:cubicBezTo>
                  <a:cubicBezTo>
                    <a:pt x="4998" y="335089"/>
                    <a:pt x="59158" y="423311"/>
                    <a:pt x="67120" y="524584"/>
                  </a:cubicBezTo>
                  <a:cubicBezTo>
                    <a:pt x="71818" y="585139"/>
                    <a:pt x="75211" y="645694"/>
                    <a:pt x="79257" y="706380"/>
                  </a:cubicBezTo>
                  <a:cubicBezTo>
                    <a:pt x="83302" y="767065"/>
                    <a:pt x="87348" y="825272"/>
                    <a:pt x="108881" y="880346"/>
                  </a:cubicBezTo>
                  <a:cubicBezTo>
                    <a:pt x="125325" y="922499"/>
                    <a:pt x="151557" y="960738"/>
                    <a:pt x="163825" y="1004327"/>
                  </a:cubicBezTo>
                  <a:cubicBezTo>
                    <a:pt x="186925" y="1086416"/>
                    <a:pt x="157691" y="1175421"/>
                    <a:pt x="176876" y="1258554"/>
                  </a:cubicBezTo>
                  <a:cubicBezTo>
                    <a:pt x="192797" y="1328897"/>
                    <a:pt x="242129" y="1389061"/>
                    <a:pt x="252308" y="1460709"/>
                  </a:cubicBezTo>
                  <a:cubicBezTo>
                    <a:pt x="266926" y="1561069"/>
                    <a:pt x="202455" y="1665866"/>
                    <a:pt x="236256" y="1760875"/>
                  </a:cubicBezTo>
                  <a:cubicBezTo>
                    <a:pt x="253092" y="1808379"/>
                    <a:pt x="292374" y="1846226"/>
                    <a:pt x="303728" y="1895296"/>
                  </a:cubicBezTo>
                  <a:cubicBezTo>
                    <a:pt x="312603" y="1933274"/>
                    <a:pt x="303728" y="1973600"/>
                    <a:pt x="311428" y="2011839"/>
                  </a:cubicBezTo>
                  <a:cubicBezTo>
                    <a:pt x="324479" y="2073438"/>
                    <a:pt x="441935" y="2120681"/>
                    <a:pt x="504970" y="2116244"/>
                  </a:cubicBezTo>
                </a:path>
              </a:pathLst>
            </a:custGeom>
            <a:solidFill>
              <a:srgbClr val="E0E0E0"/>
            </a:solidFill>
            <a:ln w="13051" cap="flat">
              <a:noFill/>
              <a:prstDash val="solid"/>
              <a:miter/>
            </a:ln>
          </p:spPr>
          <p:txBody>
            <a:bodyPr rtlCol="0" anchor="ctr"/>
            <a:lstStyle/>
            <a:p>
              <a:endParaRPr lang="es-419" dirty="0"/>
            </a:p>
          </p:txBody>
        </p:sp>
        <p:sp>
          <p:nvSpPr>
            <p:cNvPr id="439" name="Forma libre: forma 438">
              <a:extLst>
                <a:ext uri="{FF2B5EF4-FFF2-40B4-BE49-F238E27FC236}">
                  <a16:creationId xmlns:a16="http://schemas.microsoft.com/office/drawing/2014/main" id="{5297931B-F2AE-433F-B5B5-3D1CC418F8F5}"/>
                </a:ext>
              </a:extLst>
            </p:cNvPr>
            <p:cNvSpPr/>
            <p:nvPr/>
          </p:nvSpPr>
          <p:spPr>
            <a:xfrm>
              <a:off x="9772138" y="4326464"/>
              <a:ext cx="447181" cy="2024028"/>
            </a:xfrm>
            <a:custGeom>
              <a:avLst/>
              <a:gdLst>
                <a:gd name="connsiteX0" fmla="*/ 156 w 447181"/>
                <a:gd name="connsiteY0" fmla="*/ -53 h 2024028"/>
                <a:gd name="connsiteX1" fmla="*/ 156 w 447181"/>
                <a:gd name="connsiteY1" fmla="*/ 5428 h 2024028"/>
                <a:gd name="connsiteX2" fmla="*/ 2244 w 447181"/>
                <a:gd name="connsiteY2" fmla="*/ 20958 h 2024028"/>
                <a:gd name="connsiteX3" fmla="*/ 11510 w 447181"/>
                <a:gd name="connsiteY3" fmla="*/ 80861 h 2024028"/>
                <a:gd name="connsiteX4" fmla="*/ 41396 w 447181"/>
                <a:gd name="connsiteY4" fmla="*/ 172216 h 2024028"/>
                <a:gd name="connsiteX5" fmla="*/ 74806 w 447181"/>
                <a:gd name="connsiteY5" fmla="*/ 294239 h 2024028"/>
                <a:gd name="connsiteX6" fmla="*/ 103256 w 447181"/>
                <a:gd name="connsiteY6" fmla="*/ 444975 h 2024028"/>
                <a:gd name="connsiteX7" fmla="*/ 149978 w 447181"/>
                <a:gd name="connsiteY7" fmla="*/ 615417 h 2024028"/>
                <a:gd name="connsiteX8" fmla="*/ 187564 w 447181"/>
                <a:gd name="connsiteY8" fmla="*/ 702726 h 2024028"/>
                <a:gd name="connsiteX9" fmla="*/ 206878 w 447181"/>
                <a:gd name="connsiteY9" fmla="*/ 799040 h 2024028"/>
                <a:gd name="connsiteX10" fmla="*/ 234285 w 447181"/>
                <a:gd name="connsiteY10" fmla="*/ 1006676 h 2024028"/>
                <a:gd name="connsiteX11" fmla="*/ 313503 w 447181"/>
                <a:gd name="connsiteY11" fmla="*/ 1403155 h 2024028"/>
                <a:gd name="connsiteX12" fmla="*/ 381758 w 447181"/>
                <a:gd name="connsiteY12" fmla="*/ 1726159 h 2024028"/>
                <a:gd name="connsiteX13" fmla="*/ 428870 w 447181"/>
                <a:gd name="connsiteY13" fmla="*/ 1944497 h 2024028"/>
                <a:gd name="connsiteX14" fmla="*/ 441921 w 447181"/>
                <a:gd name="connsiteY14" fmla="*/ 2003486 h 2024028"/>
                <a:gd name="connsiteX15" fmla="*/ 445576 w 447181"/>
                <a:gd name="connsiteY15" fmla="*/ 2018756 h 2024028"/>
                <a:gd name="connsiteX16" fmla="*/ 447142 w 447181"/>
                <a:gd name="connsiteY16" fmla="*/ 2023976 h 2024028"/>
                <a:gd name="connsiteX17" fmla="*/ 446489 w 447181"/>
                <a:gd name="connsiteY17" fmla="*/ 2018625 h 2024028"/>
                <a:gd name="connsiteX18" fmla="*/ 443618 w 447181"/>
                <a:gd name="connsiteY18" fmla="*/ 2003095 h 2024028"/>
                <a:gd name="connsiteX19" fmla="*/ 432133 w 447181"/>
                <a:gd name="connsiteY19" fmla="*/ 1943714 h 2024028"/>
                <a:gd name="connsiteX20" fmla="*/ 388152 w 447181"/>
                <a:gd name="connsiteY20" fmla="*/ 1725638 h 2024028"/>
                <a:gd name="connsiteX21" fmla="*/ 321725 w 447181"/>
                <a:gd name="connsiteY21" fmla="*/ 1402242 h 2024028"/>
                <a:gd name="connsiteX22" fmla="*/ 243421 w 447181"/>
                <a:gd name="connsiteY22" fmla="*/ 1005893 h 2024028"/>
                <a:gd name="connsiteX23" fmla="*/ 216014 w 447181"/>
                <a:gd name="connsiteY23" fmla="*/ 798909 h 2024028"/>
                <a:gd name="connsiteX24" fmla="*/ 195916 w 447181"/>
                <a:gd name="connsiteY24" fmla="*/ 700638 h 2024028"/>
                <a:gd name="connsiteX25" fmla="*/ 157809 w 447181"/>
                <a:gd name="connsiteY25" fmla="*/ 612937 h 2024028"/>
                <a:gd name="connsiteX26" fmla="*/ 110956 w 447181"/>
                <a:gd name="connsiteY26" fmla="*/ 444583 h 2024028"/>
                <a:gd name="connsiteX27" fmla="*/ 80809 w 447181"/>
                <a:gd name="connsiteY27" fmla="*/ 293065 h 2024028"/>
                <a:gd name="connsiteX28" fmla="*/ 45964 w 447181"/>
                <a:gd name="connsiteY28" fmla="*/ 170911 h 2024028"/>
                <a:gd name="connsiteX29" fmla="*/ 14904 w 447181"/>
                <a:gd name="connsiteY29" fmla="*/ 80600 h 2024028"/>
                <a:gd name="connsiteX30" fmla="*/ 3941 w 447181"/>
                <a:gd name="connsiteY30" fmla="*/ 21220 h 2024028"/>
                <a:gd name="connsiteX31" fmla="*/ 1070 w 447181"/>
                <a:gd name="connsiteY31" fmla="*/ 5689 h 2024028"/>
                <a:gd name="connsiteX32" fmla="*/ 156 w 447181"/>
                <a:gd name="connsiteY32" fmla="*/ -53 h 202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47181" h="2024028">
                  <a:moveTo>
                    <a:pt x="156" y="-53"/>
                  </a:moveTo>
                  <a:cubicBezTo>
                    <a:pt x="-105" y="1761"/>
                    <a:pt x="-105" y="3614"/>
                    <a:pt x="156" y="5428"/>
                  </a:cubicBezTo>
                  <a:cubicBezTo>
                    <a:pt x="156" y="9343"/>
                    <a:pt x="1330" y="14564"/>
                    <a:pt x="2244" y="20958"/>
                  </a:cubicBezTo>
                  <a:cubicBezTo>
                    <a:pt x="4333" y="34662"/>
                    <a:pt x="6812" y="54760"/>
                    <a:pt x="11510" y="80861"/>
                  </a:cubicBezTo>
                  <a:cubicBezTo>
                    <a:pt x="16208" y="106963"/>
                    <a:pt x="30303" y="136457"/>
                    <a:pt x="41396" y="172216"/>
                  </a:cubicBezTo>
                  <a:cubicBezTo>
                    <a:pt x="52490" y="207975"/>
                    <a:pt x="64496" y="248432"/>
                    <a:pt x="74806" y="294239"/>
                  </a:cubicBezTo>
                  <a:cubicBezTo>
                    <a:pt x="85116" y="340047"/>
                    <a:pt x="93991" y="390553"/>
                    <a:pt x="103256" y="444975"/>
                  </a:cubicBezTo>
                  <a:cubicBezTo>
                    <a:pt x="112522" y="499396"/>
                    <a:pt x="122572" y="558777"/>
                    <a:pt x="149978" y="615417"/>
                  </a:cubicBezTo>
                  <a:cubicBezTo>
                    <a:pt x="163028" y="643867"/>
                    <a:pt x="176862" y="672317"/>
                    <a:pt x="187564" y="702726"/>
                  </a:cubicBezTo>
                  <a:cubicBezTo>
                    <a:pt x="198004" y="733891"/>
                    <a:pt x="204490" y="766256"/>
                    <a:pt x="206878" y="799040"/>
                  </a:cubicBezTo>
                  <a:cubicBezTo>
                    <a:pt x="212308" y="868691"/>
                    <a:pt x="221456" y="938003"/>
                    <a:pt x="234285" y="1006676"/>
                  </a:cubicBezTo>
                  <a:cubicBezTo>
                    <a:pt x="262344" y="1147362"/>
                    <a:pt x="289228" y="1280740"/>
                    <a:pt x="313503" y="1403155"/>
                  </a:cubicBezTo>
                  <a:cubicBezTo>
                    <a:pt x="337777" y="1525571"/>
                    <a:pt x="362312" y="1634022"/>
                    <a:pt x="381758" y="1726159"/>
                  </a:cubicBezTo>
                  <a:cubicBezTo>
                    <a:pt x="401203" y="1818297"/>
                    <a:pt x="417778" y="1892295"/>
                    <a:pt x="428870" y="1944497"/>
                  </a:cubicBezTo>
                  <a:lnTo>
                    <a:pt x="441921" y="2003486"/>
                  </a:lnTo>
                  <a:cubicBezTo>
                    <a:pt x="443487" y="2009881"/>
                    <a:pt x="444662" y="2014841"/>
                    <a:pt x="445576" y="2018756"/>
                  </a:cubicBezTo>
                  <a:cubicBezTo>
                    <a:pt x="445928" y="2020543"/>
                    <a:pt x="446450" y="2022292"/>
                    <a:pt x="447142" y="2023976"/>
                  </a:cubicBezTo>
                  <a:cubicBezTo>
                    <a:pt x="447076" y="2022175"/>
                    <a:pt x="446854" y="2020387"/>
                    <a:pt x="446489" y="2018625"/>
                  </a:cubicBezTo>
                  <a:cubicBezTo>
                    <a:pt x="445706" y="2014710"/>
                    <a:pt x="444793" y="2009620"/>
                    <a:pt x="443618" y="2003095"/>
                  </a:cubicBezTo>
                  <a:cubicBezTo>
                    <a:pt x="440878" y="1989000"/>
                    <a:pt x="437092" y="1969033"/>
                    <a:pt x="432133" y="1943714"/>
                  </a:cubicBezTo>
                  <a:cubicBezTo>
                    <a:pt x="421693" y="1891512"/>
                    <a:pt x="406684" y="1817253"/>
                    <a:pt x="388152" y="1725638"/>
                  </a:cubicBezTo>
                  <a:cubicBezTo>
                    <a:pt x="369621" y="1634022"/>
                    <a:pt x="346651" y="1523874"/>
                    <a:pt x="321725" y="1402242"/>
                  </a:cubicBezTo>
                  <a:cubicBezTo>
                    <a:pt x="296798" y="1280610"/>
                    <a:pt x="271088" y="1146449"/>
                    <a:pt x="243421" y="1005893"/>
                  </a:cubicBezTo>
                  <a:cubicBezTo>
                    <a:pt x="230631" y="937429"/>
                    <a:pt x="221482" y="868339"/>
                    <a:pt x="216014" y="798909"/>
                  </a:cubicBezTo>
                  <a:cubicBezTo>
                    <a:pt x="213483" y="765434"/>
                    <a:pt x="206735" y="732416"/>
                    <a:pt x="195916" y="700638"/>
                  </a:cubicBezTo>
                  <a:cubicBezTo>
                    <a:pt x="184953" y="669708"/>
                    <a:pt x="170598" y="641127"/>
                    <a:pt x="157809" y="612937"/>
                  </a:cubicBezTo>
                  <a:cubicBezTo>
                    <a:pt x="130663" y="557080"/>
                    <a:pt x="120875" y="498744"/>
                    <a:pt x="110956" y="444583"/>
                  </a:cubicBezTo>
                  <a:cubicBezTo>
                    <a:pt x="101038" y="390423"/>
                    <a:pt x="92033" y="339264"/>
                    <a:pt x="80809" y="293065"/>
                  </a:cubicBezTo>
                  <a:cubicBezTo>
                    <a:pt x="71244" y="251786"/>
                    <a:pt x="59615" y="211016"/>
                    <a:pt x="45964" y="170911"/>
                  </a:cubicBezTo>
                  <a:cubicBezTo>
                    <a:pt x="34480" y="135282"/>
                    <a:pt x="19863" y="105657"/>
                    <a:pt x="14904" y="80600"/>
                  </a:cubicBezTo>
                  <a:cubicBezTo>
                    <a:pt x="9944" y="55543"/>
                    <a:pt x="6682" y="34792"/>
                    <a:pt x="3941" y="21220"/>
                  </a:cubicBezTo>
                  <a:cubicBezTo>
                    <a:pt x="2767" y="14825"/>
                    <a:pt x="1722" y="9735"/>
                    <a:pt x="1070" y="5689"/>
                  </a:cubicBezTo>
                  <a:cubicBezTo>
                    <a:pt x="913" y="3758"/>
                    <a:pt x="600" y="1839"/>
                    <a:pt x="156" y="-53"/>
                  </a:cubicBezTo>
                  <a:close/>
                </a:path>
              </a:pathLst>
            </a:custGeom>
            <a:solidFill>
              <a:srgbClr val="EBEBEB"/>
            </a:solidFill>
            <a:ln w="13051" cap="flat">
              <a:noFill/>
              <a:prstDash val="solid"/>
              <a:miter/>
            </a:ln>
          </p:spPr>
          <p:txBody>
            <a:bodyPr rtlCol="0" anchor="ctr"/>
            <a:lstStyle/>
            <a:p>
              <a:endParaRPr lang="es-419" dirty="0"/>
            </a:p>
          </p:txBody>
        </p:sp>
        <p:sp>
          <p:nvSpPr>
            <p:cNvPr id="440" name="Forma libre: forma 439">
              <a:extLst>
                <a:ext uri="{FF2B5EF4-FFF2-40B4-BE49-F238E27FC236}">
                  <a16:creationId xmlns:a16="http://schemas.microsoft.com/office/drawing/2014/main" id="{88E0E251-B980-45A9-898D-C96776C30C1D}"/>
                </a:ext>
              </a:extLst>
            </p:cNvPr>
            <p:cNvSpPr/>
            <p:nvPr/>
          </p:nvSpPr>
          <p:spPr>
            <a:xfrm>
              <a:off x="3112054" y="3453374"/>
              <a:ext cx="712044" cy="202154"/>
            </a:xfrm>
            <a:custGeom>
              <a:avLst/>
              <a:gdLst>
                <a:gd name="connsiteX0" fmla="*/ 0 w 712044"/>
                <a:gd name="connsiteY0" fmla="*/ 0 h 202154"/>
                <a:gd name="connsiteX1" fmla="*/ 712045 w 712044"/>
                <a:gd name="connsiteY1" fmla="*/ 0 h 202154"/>
                <a:gd name="connsiteX2" fmla="*/ 712045 w 712044"/>
                <a:gd name="connsiteY2" fmla="*/ 202155 h 202154"/>
                <a:gd name="connsiteX3" fmla="*/ 0 w 712044"/>
                <a:gd name="connsiteY3" fmla="*/ 202155 h 202154"/>
              </a:gdLst>
              <a:ahLst/>
              <a:cxnLst>
                <a:cxn ang="0">
                  <a:pos x="connsiteX0" y="connsiteY0"/>
                </a:cxn>
                <a:cxn ang="0">
                  <a:pos x="connsiteX1" y="connsiteY1"/>
                </a:cxn>
                <a:cxn ang="0">
                  <a:pos x="connsiteX2" y="connsiteY2"/>
                </a:cxn>
                <a:cxn ang="0">
                  <a:pos x="connsiteX3" y="connsiteY3"/>
                </a:cxn>
              </a:cxnLst>
              <a:rect l="l" t="t" r="r" b="b"/>
              <a:pathLst>
                <a:path w="712044" h="202154">
                  <a:moveTo>
                    <a:pt x="0" y="0"/>
                  </a:moveTo>
                  <a:lnTo>
                    <a:pt x="712045" y="0"/>
                  </a:lnTo>
                  <a:lnTo>
                    <a:pt x="712045" y="202155"/>
                  </a:lnTo>
                  <a:lnTo>
                    <a:pt x="0" y="202155"/>
                  </a:lnTo>
                  <a:close/>
                </a:path>
              </a:pathLst>
            </a:custGeom>
            <a:solidFill>
              <a:srgbClr val="F5F5F5"/>
            </a:solidFill>
            <a:ln w="13051" cap="flat">
              <a:noFill/>
              <a:prstDash val="solid"/>
              <a:miter/>
            </a:ln>
          </p:spPr>
          <p:txBody>
            <a:bodyPr rtlCol="0" anchor="ctr"/>
            <a:lstStyle/>
            <a:p>
              <a:endParaRPr lang="es-419" dirty="0"/>
            </a:p>
          </p:txBody>
        </p:sp>
        <p:sp>
          <p:nvSpPr>
            <p:cNvPr id="441" name="Forma libre: forma 440">
              <a:extLst>
                <a:ext uri="{FF2B5EF4-FFF2-40B4-BE49-F238E27FC236}">
                  <a16:creationId xmlns:a16="http://schemas.microsoft.com/office/drawing/2014/main" id="{5C668060-1FBD-453E-B1B4-8063FD867791}"/>
                </a:ext>
              </a:extLst>
            </p:cNvPr>
            <p:cNvSpPr/>
            <p:nvPr/>
          </p:nvSpPr>
          <p:spPr>
            <a:xfrm>
              <a:off x="6225553" y="1378970"/>
              <a:ext cx="712044" cy="202154"/>
            </a:xfrm>
            <a:custGeom>
              <a:avLst/>
              <a:gdLst>
                <a:gd name="connsiteX0" fmla="*/ 0 w 712044"/>
                <a:gd name="connsiteY0" fmla="*/ 0 h 202154"/>
                <a:gd name="connsiteX1" fmla="*/ 712044 w 712044"/>
                <a:gd name="connsiteY1" fmla="*/ 0 h 202154"/>
                <a:gd name="connsiteX2" fmla="*/ 712044 w 712044"/>
                <a:gd name="connsiteY2" fmla="*/ 202155 h 202154"/>
                <a:gd name="connsiteX3" fmla="*/ 0 w 712044"/>
                <a:gd name="connsiteY3" fmla="*/ 202155 h 202154"/>
              </a:gdLst>
              <a:ahLst/>
              <a:cxnLst>
                <a:cxn ang="0">
                  <a:pos x="connsiteX0" y="connsiteY0"/>
                </a:cxn>
                <a:cxn ang="0">
                  <a:pos x="connsiteX1" y="connsiteY1"/>
                </a:cxn>
                <a:cxn ang="0">
                  <a:pos x="connsiteX2" y="connsiteY2"/>
                </a:cxn>
                <a:cxn ang="0">
                  <a:pos x="connsiteX3" y="connsiteY3"/>
                </a:cxn>
              </a:cxnLst>
              <a:rect l="l" t="t" r="r" b="b"/>
              <a:pathLst>
                <a:path w="712044" h="202154">
                  <a:moveTo>
                    <a:pt x="0" y="0"/>
                  </a:moveTo>
                  <a:lnTo>
                    <a:pt x="712044" y="0"/>
                  </a:lnTo>
                  <a:lnTo>
                    <a:pt x="712044" y="202155"/>
                  </a:lnTo>
                  <a:lnTo>
                    <a:pt x="0" y="202155"/>
                  </a:lnTo>
                  <a:close/>
                </a:path>
              </a:pathLst>
            </a:custGeom>
            <a:solidFill>
              <a:srgbClr val="F5F5F5"/>
            </a:solidFill>
            <a:ln w="13051" cap="flat">
              <a:noFill/>
              <a:prstDash val="solid"/>
              <a:miter/>
            </a:ln>
          </p:spPr>
          <p:txBody>
            <a:bodyPr rtlCol="0" anchor="ctr"/>
            <a:lstStyle/>
            <a:p>
              <a:endParaRPr lang="es-419" dirty="0"/>
            </a:p>
          </p:txBody>
        </p:sp>
        <p:sp>
          <p:nvSpPr>
            <p:cNvPr id="442" name="Forma libre: forma 441">
              <a:extLst>
                <a:ext uri="{FF2B5EF4-FFF2-40B4-BE49-F238E27FC236}">
                  <a16:creationId xmlns:a16="http://schemas.microsoft.com/office/drawing/2014/main" id="{94B8BB8B-0663-4F71-B767-504A8A47574B}"/>
                </a:ext>
              </a:extLst>
            </p:cNvPr>
            <p:cNvSpPr/>
            <p:nvPr/>
          </p:nvSpPr>
          <p:spPr>
            <a:xfrm>
              <a:off x="5843951" y="5590552"/>
              <a:ext cx="751066" cy="202285"/>
            </a:xfrm>
            <a:custGeom>
              <a:avLst/>
              <a:gdLst>
                <a:gd name="connsiteX0" fmla="*/ 0 w 751066"/>
                <a:gd name="connsiteY0" fmla="*/ 0 h 202285"/>
                <a:gd name="connsiteX1" fmla="*/ 751066 w 751066"/>
                <a:gd name="connsiteY1" fmla="*/ 0 h 202285"/>
                <a:gd name="connsiteX2" fmla="*/ 751066 w 751066"/>
                <a:gd name="connsiteY2" fmla="*/ 202285 h 202285"/>
                <a:gd name="connsiteX3" fmla="*/ 0 w 751066"/>
                <a:gd name="connsiteY3" fmla="*/ 202285 h 202285"/>
              </a:gdLst>
              <a:ahLst/>
              <a:cxnLst>
                <a:cxn ang="0">
                  <a:pos x="connsiteX0" y="connsiteY0"/>
                </a:cxn>
                <a:cxn ang="0">
                  <a:pos x="connsiteX1" y="connsiteY1"/>
                </a:cxn>
                <a:cxn ang="0">
                  <a:pos x="connsiteX2" y="connsiteY2"/>
                </a:cxn>
                <a:cxn ang="0">
                  <a:pos x="connsiteX3" y="connsiteY3"/>
                </a:cxn>
              </a:cxnLst>
              <a:rect l="l" t="t" r="r" b="b"/>
              <a:pathLst>
                <a:path w="751066" h="202285">
                  <a:moveTo>
                    <a:pt x="0" y="0"/>
                  </a:moveTo>
                  <a:lnTo>
                    <a:pt x="751066" y="0"/>
                  </a:lnTo>
                  <a:lnTo>
                    <a:pt x="751066" y="202285"/>
                  </a:lnTo>
                  <a:lnTo>
                    <a:pt x="0" y="202285"/>
                  </a:lnTo>
                  <a:close/>
                </a:path>
              </a:pathLst>
            </a:custGeom>
            <a:solidFill>
              <a:srgbClr val="EBEBEB"/>
            </a:solidFill>
            <a:ln w="13051" cap="flat">
              <a:noFill/>
              <a:prstDash val="solid"/>
              <a:miter/>
            </a:ln>
          </p:spPr>
          <p:txBody>
            <a:bodyPr rtlCol="0" anchor="ctr"/>
            <a:lstStyle/>
            <a:p>
              <a:endParaRPr lang="es-419" dirty="0"/>
            </a:p>
          </p:txBody>
        </p:sp>
        <p:sp>
          <p:nvSpPr>
            <p:cNvPr id="443" name="Forma libre: forma 442">
              <a:extLst>
                <a:ext uri="{FF2B5EF4-FFF2-40B4-BE49-F238E27FC236}">
                  <a16:creationId xmlns:a16="http://schemas.microsoft.com/office/drawing/2014/main" id="{46DFCDC1-645B-4D88-911B-D0D282FAB55E}"/>
                </a:ext>
              </a:extLst>
            </p:cNvPr>
            <p:cNvSpPr/>
            <p:nvPr/>
          </p:nvSpPr>
          <p:spPr>
            <a:xfrm>
              <a:off x="6156254" y="5792538"/>
              <a:ext cx="756547" cy="209240"/>
            </a:xfrm>
            <a:custGeom>
              <a:avLst/>
              <a:gdLst>
                <a:gd name="connsiteX0" fmla="*/ 753115 w 756547"/>
                <a:gd name="connsiteY0" fmla="*/ 207752 h 209240"/>
                <a:gd name="connsiteX1" fmla="*/ 753115 w 756547"/>
                <a:gd name="connsiteY1" fmla="*/ 204098 h 209240"/>
                <a:gd name="connsiteX2" fmla="*/ 753115 w 756547"/>
                <a:gd name="connsiteY2" fmla="*/ 193788 h 209240"/>
                <a:gd name="connsiteX3" fmla="*/ 753115 w 756547"/>
                <a:gd name="connsiteY3" fmla="*/ 153983 h 209240"/>
                <a:gd name="connsiteX4" fmla="*/ 751940 w 756547"/>
                <a:gd name="connsiteY4" fmla="*/ 5467 h 209240"/>
                <a:gd name="connsiteX5" fmla="*/ 754028 w 756547"/>
                <a:gd name="connsiteY5" fmla="*/ 7555 h 209240"/>
                <a:gd name="connsiteX6" fmla="*/ 2962 w 756547"/>
                <a:gd name="connsiteY6" fmla="*/ 8860 h 209240"/>
                <a:gd name="connsiteX7" fmla="*/ 6355 w 756547"/>
                <a:gd name="connsiteY7" fmla="*/ 5467 h 209240"/>
                <a:gd name="connsiteX8" fmla="*/ 6355 w 756547"/>
                <a:gd name="connsiteY8" fmla="*/ 5467 h 209240"/>
                <a:gd name="connsiteX9" fmla="*/ 6355 w 756547"/>
                <a:gd name="connsiteY9" fmla="*/ 108175 h 209240"/>
                <a:gd name="connsiteX10" fmla="*/ 6355 w 756547"/>
                <a:gd name="connsiteY10" fmla="*/ 207621 h 209240"/>
                <a:gd name="connsiteX11" fmla="*/ 3093 w 756547"/>
                <a:gd name="connsiteY11" fmla="*/ 204359 h 209240"/>
                <a:gd name="connsiteX12" fmla="*/ 538170 w 756547"/>
                <a:gd name="connsiteY12" fmla="*/ 205794 h 209240"/>
                <a:gd name="connsiteX13" fmla="*/ 696083 w 756547"/>
                <a:gd name="connsiteY13" fmla="*/ 206708 h 209240"/>
                <a:gd name="connsiteX14" fmla="*/ 738759 w 756547"/>
                <a:gd name="connsiteY14" fmla="*/ 206708 h 209240"/>
                <a:gd name="connsiteX15" fmla="*/ 749852 w 756547"/>
                <a:gd name="connsiteY15" fmla="*/ 206708 h 209240"/>
                <a:gd name="connsiteX16" fmla="*/ 753767 w 756547"/>
                <a:gd name="connsiteY16" fmla="*/ 206708 h 209240"/>
                <a:gd name="connsiteX17" fmla="*/ 750374 w 756547"/>
                <a:gd name="connsiteY17" fmla="*/ 206708 h 209240"/>
                <a:gd name="connsiteX18" fmla="*/ 739542 w 756547"/>
                <a:gd name="connsiteY18" fmla="*/ 206708 h 209240"/>
                <a:gd name="connsiteX19" fmla="*/ 697650 w 756547"/>
                <a:gd name="connsiteY19" fmla="*/ 206708 h 209240"/>
                <a:gd name="connsiteX20" fmla="*/ 541041 w 756547"/>
                <a:gd name="connsiteY20" fmla="*/ 207621 h 209240"/>
                <a:gd name="connsiteX21" fmla="*/ 3223 w 756547"/>
                <a:gd name="connsiteY21" fmla="*/ 209187 h 209240"/>
                <a:gd name="connsiteX22" fmla="*/ -40 w 756547"/>
                <a:gd name="connsiteY22" fmla="*/ 209187 h 209240"/>
                <a:gd name="connsiteX23" fmla="*/ -40 w 756547"/>
                <a:gd name="connsiteY23" fmla="*/ 205794 h 209240"/>
                <a:gd name="connsiteX24" fmla="*/ -40 w 756547"/>
                <a:gd name="connsiteY24" fmla="*/ 106348 h 209240"/>
                <a:gd name="connsiteX25" fmla="*/ -40 w 756547"/>
                <a:gd name="connsiteY25" fmla="*/ 3639 h 209240"/>
                <a:gd name="connsiteX26" fmla="*/ -40 w 756547"/>
                <a:gd name="connsiteY26" fmla="*/ 3639 h 209240"/>
                <a:gd name="connsiteX27" fmla="*/ 3354 w 756547"/>
                <a:gd name="connsiteY27" fmla="*/ 246 h 209240"/>
                <a:gd name="connsiteX28" fmla="*/ 754420 w 756547"/>
                <a:gd name="connsiteY28" fmla="*/ 1551 h 209240"/>
                <a:gd name="connsiteX29" fmla="*/ 756508 w 756547"/>
                <a:gd name="connsiteY29" fmla="*/ 1551 h 209240"/>
                <a:gd name="connsiteX30" fmla="*/ 756508 w 756547"/>
                <a:gd name="connsiteY30" fmla="*/ 3639 h 209240"/>
                <a:gd name="connsiteX31" fmla="*/ 755333 w 756547"/>
                <a:gd name="connsiteY31" fmla="*/ 153331 h 209240"/>
                <a:gd name="connsiteX32" fmla="*/ 755333 w 756547"/>
                <a:gd name="connsiteY32" fmla="*/ 192483 h 209240"/>
                <a:gd name="connsiteX33" fmla="*/ 755333 w 756547"/>
                <a:gd name="connsiteY33" fmla="*/ 202401 h 209240"/>
                <a:gd name="connsiteX34" fmla="*/ 753115 w 756547"/>
                <a:gd name="connsiteY34" fmla="*/ 207752 h 2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56547" h="209240">
                  <a:moveTo>
                    <a:pt x="753115" y="207752"/>
                  </a:moveTo>
                  <a:cubicBezTo>
                    <a:pt x="753115" y="207752"/>
                    <a:pt x="753115" y="206447"/>
                    <a:pt x="753115" y="204098"/>
                  </a:cubicBezTo>
                  <a:cubicBezTo>
                    <a:pt x="753115" y="201748"/>
                    <a:pt x="753115" y="198094"/>
                    <a:pt x="753115" y="193788"/>
                  </a:cubicBezTo>
                  <a:cubicBezTo>
                    <a:pt x="753115" y="184391"/>
                    <a:pt x="753115" y="171080"/>
                    <a:pt x="753115" y="153983"/>
                  </a:cubicBezTo>
                  <a:cubicBezTo>
                    <a:pt x="753115" y="119138"/>
                    <a:pt x="752462" y="68893"/>
                    <a:pt x="751940" y="5467"/>
                  </a:cubicBezTo>
                  <a:lnTo>
                    <a:pt x="754028" y="7555"/>
                  </a:lnTo>
                  <a:lnTo>
                    <a:pt x="2962" y="8860"/>
                  </a:lnTo>
                  <a:cubicBezTo>
                    <a:pt x="4528" y="7424"/>
                    <a:pt x="-431" y="12253"/>
                    <a:pt x="6355" y="5467"/>
                  </a:cubicBezTo>
                  <a:lnTo>
                    <a:pt x="6355" y="5467"/>
                  </a:lnTo>
                  <a:lnTo>
                    <a:pt x="6355" y="108175"/>
                  </a:lnTo>
                  <a:cubicBezTo>
                    <a:pt x="6355" y="142016"/>
                    <a:pt x="6355" y="175164"/>
                    <a:pt x="6355" y="207621"/>
                  </a:cubicBezTo>
                  <a:lnTo>
                    <a:pt x="3093" y="204359"/>
                  </a:lnTo>
                  <a:lnTo>
                    <a:pt x="538170" y="205794"/>
                  </a:lnTo>
                  <a:lnTo>
                    <a:pt x="696083" y="206708"/>
                  </a:lnTo>
                  <a:lnTo>
                    <a:pt x="738759" y="206708"/>
                  </a:lnTo>
                  <a:lnTo>
                    <a:pt x="749852" y="206708"/>
                  </a:lnTo>
                  <a:lnTo>
                    <a:pt x="753767" y="206708"/>
                  </a:lnTo>
                  <a:cubicBezTo>
                    <a:pt x="752645" y="206838"/>
                    <a:pt x="751496" y="206838"/>
                    <a:pt x="750374" y="206708"/>
                  </a:cubicBezTo>
                  <a:lnTo>
                    <a:pt x="739542" y="206708"/>
                  </a:lnTo>
                  <a:lnTo>
                    <a:pt x="697650" y="206708"/>
                  </a:lnTo>
                  <a:lnTo>
                    <a:pt x="541041" y="207621"/>
                  </a:lnTo>
                  <a:lnTo>
                    <a:pt x="3223" y="209187"/>
                  </a:lnTo>
                  <a:lnTo>
                    <a:pt x="-40" y="209187"/>
                  </a:lnTo>
                  <a:lnTo>
                    <a:pt x="-40" y="205794"/>
                  </a:lnTo>
                  <a:cubicBezTo>
                    <a:pt x="-40" y="173259"/>
                    <a:pt x="-40" y="140110"/>
                    <a:pt x="-40" y="106348"/>
                  </a:cubicBezTo>
                  <a:lnTo>
                    <a:pt x="-40" y="3639"/>
                  </a:lnTo>
                  <a:lnTo>
                    <a:pt x="-40" y="3639"/>
                  </a:lnTo>
                  <a:cubicBezTo>
                    <a:pt x="6747" y="-3147"/>
                    <a:pt x="1918" y="1812"/>
                    <a:pt x="3354" y="246"/>
                  </a:cubicBezTo>
                  <a:lnTo>
                    <a:pt x="754420" y="1551"/>
                  </a:lnTo>
                  <a:lnTo>
                    <a:pt x="756508" y="1551"/>
                  </a:lnTo>
                  <a:lnTo>
                    <a:pt x="756508" y="3639"/>
                  </a:lnTo>
                  <a:cubicBezTo>
                    <a:pt x="756508" y="67588"/>
                    <a:pt x="755725" y="118224"/>
                    <a:pt x="755333" y="153331"/>
                  </a:cubicBezTo>
                  <a:cubicBezTo>
                    <a:pt x="755333" y="170297"/>
                    <a:pt x="755333" y="183347"/>
                    <a:pt x="755333" y="192483"/>
                  </a:cubicBezTo>
                  <a:cubicBezTo>
                    <a:pt x="755333" y="196659"/>
                    <a:pt x="755333" y="199922"/>
                    <a:pt x="755333" y="202401"/>
                  </a:cubicBezTo>
                  <a:cubicBezTo>
                    <a:pt x="755007" y="204332"/>
                    <a:pt x="754250" y="206160"/>
                    <a:pt x="753115" y="207752"/>
                  </a:cubicBezTo>
                  <a:close/>
                </a:path>
              </a:pathLst>
            </a:custGeom>
            <a:solidFill>
              <a:srgbClr val="E0E0E0"/>
            </a:solidFill>
            <a:ln w="13051" cap="flat">
              <a:noFill/>
              <a:prstDash val="solid"/>
              <a:miter/>
            </a:ln>
          </p:spPr>
          <p:txBody>
            <a:bodyPr rtlCol="0" anchor="ctr"/>
            <a:lstStyle/>
            <a:p>
              <a:endParaRPr lang="es-419" dirty="0"/>
            </a:p>
          </p:txBody>
        </p:sp>
        <p:sp>
          <p:nvSpPr>
            <p:cNvPr id="444" name="Forma libre: forma 443">
              <a:extLst>
                <a:ext uri="{FF2B5EF4-FFF2-40B4-BE49-F238E27FC236}">
                  <a16:creationId xmlns:a16="http://schemas.microsoft.com/office/drawing/2014/main" id="{EEEE5D30-9D58-4930-BD2F-7EEA5F86D471}"/>
                </a:ext>
              </a:extLst>
            </p:cNvPr>
            <p:cNvSpPr/>
            <p:nvPr/>
          </p:nvSpPr>
          <p:spPr>
            <a:xfrm>
              <a:off x="9249263" y="3475691"/>
              <a:ext cx="751066" cy="202285"/>
            </a:xfrm>
            <a:custGeom>
              <a:avLst/>
              <a:gdLst>
                <a:gd name="connsiteX0" fmla="*/ 0 w 751066"/>
                <a:gd name="connsiteY0" fmla="*/ 0 h 202285"/>
                <a:gd name="connsiteX1" fmla="*/ 751066 w 751066"/>
                <a:gd name="connsiteY1" fmla="*/ 0 h 202285"/>
                <a:gd name="connsiteX2" fmla="*/ 751066 w 751066"/>
                <a:gd name="connsiteY2" fmla="*/ 202285 h 202285"/>
                <a:gd name="connsiteX3" fmla="*/ 0 w 751066"/>
                <a:gd name="connsiteY3" fmla="*/ 202285 h 202285"/>
              </a:gdLst>
              <a:ahLst/>
              <a:cxnLst>
                <a:cxn ang="0">
                  <a:pos x="connsiteX0" y="connsiteY0"/>
                </a:cxn>
                <a:cxn ang="0">
                  <a:pos x="connsiteX1" y="connsiteY1"/>
                </a:cxn>
                <a:cxn ang="0">
                  <a:pos x="connsiteX2" y="connsiteY2"/>
                </a:cxn>
                <a:cxn ang="0">
                  <a:pos x="connsiteX3" y="connsiteY3"/>
                </a:cxn>
              </a:cxnLst>
              <a:rect l="l" t="t" r="r" b="b"/>
              <a:pathLst>
                <a:path w="751066" h="202285">
                  <a:moveTo>
                    <a:pt x="0" y="0"/>
                  </a:moveTo>
                  <a:lnTo>
                    <a:pt x="751066" y="0"/>
                  </a:lnTo>
                  <a:lnTo>
                    <a:pt x="751066" y="202285"/>
                  </a:lnTo>
                  <a:lnTo>
                    <a:pt x="0" y="202285"/>
                  </a:lnTo>
                  <a:close/>
                </a:path>
              </a:pathLst>
            </a:custGeom>
            <a:solidFill>
              <a:srgbClr val="EBEBEB"/>
            </a:solidFill>
            <a:ln w="13051" cap="flat">
              <a:noFill/>
              <a:prstDash val="solid"/>
              <a:miter/>
            </a:ln>
          </p:spPr>
          <p:txBody>
            <a:bodyPr rtlCol="0" anchor="ctr"/>
            <a:lstStyle/>
            <a:p>
              <a:endParaRPr lang="es-419" dirty="0"/>
            </a:p>
          </p:txBody>
        </p:sp>
        <p:sp>
          <p:nvSpPr>
            <p:cNvPr id="445" name="Forma libre: forma 444">
              <a:extLst>
                <a:ext uri="{FF2B5EF4-FFF2-40B4-BE49-F238E27FC236}">
                  <a16:creationId xmlns:a16="http://schemas.microsoft.com/office/drawing/2014/main" id="{C2EAD409-8435-477D-95CB-3DC349E6FEC7}"/>
                </a:ext>
              </a:extLst>
            </p:cNvPr>
            <p:cNvSpPr/>
            <p:nvPr/>
          </p:nvSpPr>
          <p:spPr>
            <a:xfrm>
              <a:off x="9561435" y="3677677"/>
              <a:ext cx="756678" cy="209110"/>
            </a:xfrm>
            <a:custGeom>
              <a:avLst/>
              <a:gdLst>
                <a:gd name="connsiteX0" fmla="*/ 753245 w 756678"/>
                <a:gd name="connsiteY0" fmla="*/ 207752 h 209110"/>
                <a:gd name="connsiteX1" fmla="*/ 753245 w 756678"/>
                <a:gd name="connsiteY1" fmla="*/ 204098 h 209110"/>
                <a:gd name="connsiteX2" fmla="*/ 753245 w 756678"/>
                <a:gd name="connsiteY2" fmla="*/ 193788 h 209110"/>
                <a:gd name="connsiteX3" fmla="*/ 753245 w 756678"/>
                <a:gd name="connsiteY3" fmla="*/ 153983 h 209110"/>
                <a:gd name="connsiteX4" fmla="*/ 752201 w 756678"/>
                <a:gd name="connsiteY4" fmla="*/ 5467 h 209110"/>
                <a:gd name="connsiteX5" fmla="*/ 754290 w 756678"/>
                <a:gd name="connsiteY5" fmla="*/ 7555 h 209110"/>
                <a:gd name="connsiteX6" fmla="*/ 3223 w 756678"/>
                <a:gd name="connsiteY6" fmla="*/ 8860 h 209110"/>
                <a:gd name="connsiteX7" fmla="*/ 6486 w 756678"/>
                <a:gd name="connsiteY7" fmla="*/ 5467 h 209110"/>
                <a:gd name="connsiteX8" fmla="*/ 6486 w 756678"/>
                <a:gd name="connsiteY8" fmla="*/ 5467 h 209110"/>
                <a:gd name="connsiteX9" fmla="*/ 6486 w 756678"/>
                <a:gd name="connsiteY9" fmla="*/ 207622 h 209110"/>
                <a:gd name="connsiteX10" fmla="*/ 3093 w 756678"/>
                <a:gd name="connsiteY10" fmla="*/ 204228 h 209110"/>
                <a:gd name="connsiteX11" fmla="*/ 538171 w 756678"/>
                <a:gd name="connsiteY11" fmla="*/ 205794 h 209110"/>
                <a:gd name="connsiteX12" fmla="*/ 696083 w 756678"/>
                <a:gd name="connsiteY12" fmla="*/ 206708 h 209110"/>
                <a:gd name="connsiteX13" fmla="*/ 738759 w 756678"/>
                <a:gd name="connsiteY13" fmla="*/ 206708 h 209110"/>
                <a:gd name="connsiteX14" fmla="*/ 749852 w 756678"/>
                <a:gd name="connsiteY14" fmla="*/ 206708 h 209110"/>
                <a:gd name="connsiteX15" fmla="*/ 753898 w 756678"/>
                <a:gd name="connsiteY15" fmla="*/ 206708 h 209110"/>
                <a:gd name="connsiteX16" fmla="*/ 750374 w 756678"/>
                <a:gd name="connsiteY16" fmla="*/ 206708 h 209110"/>
                <a:gd name="connsiteX17" fmla="*/ 739542 w 756678"/>
                <a:gd name="connsiteY17" fmla="*/ 206708 h 209110"/>
                <a:gd name="connsiteX18" fmla="*/ 697650 w 756678"/>
                <a:gd name="connsiteY18" fmla="*/ 206708 h 209110"/>
                <a:gd name="connsiteX19" fmla="*/ 541041 w 756678"/>
                <a:gd name="connsiteY19" fmla="*/ 207622 h 209110"/>
                <a:gd name="connsiteX20" fmla="*/ 3223 w 756678"/>
                <a:gd name="connsiteY20" fmla="*/ 209057 h 209110"/>
                <a:gd name="connsiteX21" fmla="*/ -40 w 756678"/>
                <a:gd name="connsiteY21" fmla="*/ 209057 h 209110"/>
                <a:gd name="connsiteX22" fmla="*/ -40 w 756678"/>
                <a:gd name="connsiteY22" fmla="*/ 205794 h 209110"/>
                <a:gd name="connsiteX23" fmla="*/ -40 w 756678"/>
                <a:gd name="connsiteY23" fmla="*/ 106348 h 209110"/>
                <a:gd name="connsiteX24" fmla="*/ -40 w 756678"/>
                <a:gd name="connsiteY24" fmla="*/ 3640 h 209110"/>
                <a:gd name="connsiteX25" fmla="*/ -40 w 756678"/>
                <a:gd name="connsiteY25" fmla="*/ 3640 h 209110"/>
                <a:gd name="connsiteX26" fmla="*/ 3484 w 756678"/>
                <a:gd name="connsiteY26" fmla="*/ 246 h 209110"/>
                <a:gd name="connsiteX27" fmla="*/ 754550 w 756678"/>
                <a:gd name="connsiteY27" fmla="*/ 1552 h 209110"/>
                <a:gd name="connsiteX28" fmla="*/ 756639 w 756678"/>
                <a:gd name="connsiteY28" fmla="*/ 1552 h 209110"/>
                <a:gd name="connsiteX29" fmla="*/ 756639 w 756678"/>
                <a:gd name="connsiteY29" fmla="*/ 3640 h 209110"/>
                <a:gd name="connsiteX30" fmla="*/ 755595 w 756678"/>
                <a:gd name="connsiteY30" fmla="*/ 153331 h 209110"/>
                <a:gd name="connsiteX31" fmla="*/ 755595 w 756678"/>
                <a:gd name="connsiteY31" fmla="*/ 192483 h 209110"/>
                <a:gd name="connsiteX32" fmla="*/ 755595 w 756678"/>
                <a:gd name="connsiteY32" fmla="*/ 202401 h 209110"/>
                <a:gd name="connsiteX33" fmla="*/ 753245 w 756678"/>
                <a:gd name="connsiteY33" fmla="*/ 207752 h 20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6678" h="209110">
                  <a:moveTo>
                    <a:pt x="753245" y="207752"/>
                  </a:moveTo>
                  <a:cubicBezTo>
                    <a:pt x="753076" y="206538"/>
                    <a:pt x="753076" y="205312"/>
                    <a:pt x="753245" y="204098"/>
                  </a:cubicBezTo>
                  <a:cubicBezTo>
                    <a:pt x="753245" y="201488"/>
                    <a:pt x="753245" y="198095"/>
                    <a:pt x="753245" y="193788"/>
                  </a:cubicBezTo>
                  <a:cubicBezTo>
                    <a:pt x="753245" y="184392"/>
                    <a:pt x="753245" y="171080"/>
                    <a:pt x="753245" y="153983"/>
                  </a:cubicBezTo>
                  <a:cubicBezTo>
                    <a:pt x="753245" y="119138"/>
                    <a:pt x="753245" y="68893"/>
                    <a:pt x="752201" y="5467"/>
                  </a:cubicBezTo>
                  <a:lnTo>
                    <a:pt x="754290" y="7555"/>
                  </a:lnTo>
                  <a:lnTo>
                    <a:pt x="3223" y="8860"/>
                  </a:lnTo>
                  <a:cubicBezTo>
                    <a:pt x="4659" y="7294"/>
                    <a:pt x="-300" y="12253"/>
                    <a:pt x="6486" y="5467"/>
                  </a:cubicBezTo>
                  <a:lnTo>
                    <a:pt x="6486" y="5467"/>
                  </a:lnTo>
                  <a:lnTo>
                    <a:pt x="6486" y="207622"/>
                  </a:lnTo>
                  <a:lnTo>
                    <a:pt x="3093" y="204228"/>
                  </a:lnTo>
                  <a:lnTo>
                    <a:pt x="538171" y="205794"/>
                  </a:lnTo>
                  <a:lnTo>
                    <a:pt x="696083" y="206708"/>
                  </a:lnTo>
                  <a:lnTo>
                    <a:pt x="738759" y="206708"/>
                  </a:lnTo>
                  <a:lnTo>
                    <a:pt x="749852" y="206708"/>
                  </a:lnTo>
                  <a:lnTo>
                    <a:pt x="753898" y="206708"/>
                  </a:lnTo>
                  <a:cubicBezTo>
                    <a:pt x="752724" y="206826"/>
                    <a:pt x="751549" y="206826"/>
                    <a:pt x="750374" y="206708"/>
                  </a:cubicBezTo>
                  <a:lnTo>
                    <a:pt x="739542" y="206708"/>
                  </a:lnTo>
                  <a:lnTo>
                    <a:pt x="697650" y="206708"/>
                  </a:lnTo>
                  <a:lnTo>
                    <a:pt x="541041" y="207622"/>
                  </a:lnTo>
                  <a:lnTo>
                    <a:pt x="3223" y="209057"/>
                  </a:lnTo>
                  <a:lnTo>
                    <a:pt x="-40" y="209057"/>
                  </a:lnTo>
                  <a:lnTo>
                    <a:pt x="-40" y="205794"/>
                  </a:lnTo>
                  <a:cubicBezTo>
                    <a:pt x="-40" y="173298"/>
                    <a:pt x="-40" y="140541"/>
                    <a:pt x="-40" y="106348"/>
                  </a:cubicBezTo>
                  <a:lnTo>
                    <a:pt x="-40" y="3640"/>
                  </a:lnTo>
                  <a:lnTo>
                    <a:pt x="-40" y="3640"/>
                  </a:lnTo>
                  <a:cubicBezTo>
                    <a:pt x="6747" y="-3147"/>
                    <a:pt x="1918" y="1812"/>
                    <a:pt x="3484" y="246"/>
                  </a:cubicBezTo>
                  <a:lnTo>
                    <a:pt x="754550" y="1552"/>
                  </a:lnTo>
                  <a:lnTo>
                    <a:pt x="756639" y="1552"/>
                  </a:lnTo>
                  <a:lnTo>
                    <a:pt x="756639" y="3640"/>
                  </a:lnTo>
                  <a:cubicBezTo>
                    <a:pt x="756639" y="67588"/>
                    <a:pt x="755856" y="118225"/>
                    <a:pt x="755595" y="153331"/>
                  </a:cubicBezTo>
                  <a:cubicBezTo>
                    <a:pt x="755595" y="170297"/>
                    <a:pt x="755595" y="183347"/>
                    <a:pt x="755595" y="192483"/>
                  </a:cubicBezTo>
                  <a:cubicBezTo>
                    <a:pt x="755595" y="196529"/>
                    <a:pt x="755595" y="199921"/>
                    <a:pt x="755595" y="202401"/>
                  </a:cubicBezTo>
                  <a:cubicBezTo>
                    <a:pt x="754994" y="204254"/>
                    <a:pt x="754198" y="206055"/>
                    <a:pt x="753245" y="207752"/>
                  </a:cubicBezTo>
                  <a:close/>
                </a:path>
              </a:pathLst>
            </a:custGeom>
            <a:solidFill>
              <a:srgbClr val="E0E0E0"/>
            </a:solidFill>
            <a:ln w="13051" cap="flat">
              <a:noFill/>
              <a:prstDash val="solid"/>
              <a:miter/>
            </a:ln>
          </p:spPr>
          <p:txBody>
            <a:bodyPr rtlCol="0" anchor="ctr"/>
            <a:lstStyle/>
            <a:p>
              <a:endParaRPr lang="es-419" dirty="0"/>
            </a:p>
          </p:txBody>
        </p:sp>
        <p:sp>
          <p:nvSpPr>
            <p:cNvPr id="446" name="Forma libre: forma 445">
              <a:extLst>
                <a:ext uri="{FF2B5EF4-FFF2-40B4-BE49-F238E27FC236}">
                  <a16:creationId xmlns:a16="http://schemas.microsoft.com/office/drawing/2014/main" id="{C63ACEB4-A7A1-4BA8-BD13-0461BA61D371}"/>
                </a:ext>
              </a:extLst>
            </p:cNvPr>
            <p:cNvSpPr/>
            <p:nvPr/>
          </p:nvSpPr>
          <p:spPr>
            <a:xfrm>
              <a:off x="2391918" y="2374214"/>
              <a:ext cx="581668" cy="207114"/>
            </a:xfrm>
            <a:custGeom>
              <a:avLst/>
              <a:gdLst>
                <a:gd name="connsiteX0" fmla="*/ 579280 w 581668"/>
                <a:gd name="connsiteY0" fmla="*/ 205625 h 207114"/>
                <a:gd name="connsiteX1" fmla="*/ 579280 w 581668"/>
                <a:gd name="connsiteY1" fmla="*/ 201841 h 207114"/>
                <a:gd name="connsiteX2" fmla="*/ 579280 w 581668"/>
                <a:gd name="connsiteY2" fmla="*/ 191270 h 207114"/>
                <a:gd name="connsiteX3" fmla="*/ 579280 w 581668"/>
                <a:gd name="connsiteY3" fmla="*/ 151204 h 207114"/>
                <a:gd name="connsiteX4" fmla="*/ 577974 w 581668"/>
                <a:gd name="connsiteY4" fmla="*/ 3340 h 207114"/>
                <a:gd name="connsiteX5" fmla="*/ 580324 w 581668"/>
                <a:gd name="connsiteY5" fmla="*/ 5559 h 207114"/>
                <a:gd name="connsiteX6" fmla="*/ 4397 w 581668"/>
                <a:gd name="connsiteY6" fmla="*/ 6733 h 207114"/>
                <a:gd name="connsiteX7" fmla="*/ 7791 w 581668"/>
                <a:gd name="connsiteY7" fmla="*/ 3340 h 207114"/>
                <a:gd name="connsiteX8" fmla="*/ 7791 w 581668"/>
                <a:gd name="connsiteY8" fmla="*/ 3340 h 207114"/>
                <a:gd name="connsiteX9" fmla="*/ 7791 w 581668"/>
                <a:gd name="connsiteY9" fmla="*/ 29441 h 207114"/>
                <a:gd name="connsiteX10" fmla="*/ 7791 w 581668"/>
                <a:gd name="connsiteY10" fmla="*/ 55543 h 207114"/>
                <a:gd name="connsiteX11" fmla="*/ 7791 w 581668"/>
                <a:gd name="connsiteY11" fmla="*/ 205495 h 207114"/>
                <a:gd name="connsiteX12" fmla="*/ 4528 w 581668"/>
                <a:gd name="connsiteY12" fmla="*/ 202102 h 207114"/>
                <a:gd name="connsiteX13" fmla="*/ 416016 w 581668"/>
                <a:gd name="connsiteY13" fmla="*/ 203668 h 207114"/>
                <a:gd name="connsiteX14" fmla="*/ 536473 w 581668"/>
                <a:gd name="connsiteY14" fmla="*/ 204581 h 207114"/>
                <a:gd name="connsiteX15" fmla="*/ 568970 w 581668"/>
                <a:gd name="connsiteY15" fmla="*/ 204581 h 207114"/>
                <a:gd name="connsiteX16" fmla="*/ 577453 w 581668"/>
                <a:gd name="connsiteY16" fmla="*/ 204581 h 207114"/>
                <a:gd name="connsiteX17" fmla="*/ 580454 w 581668"/>
                <a:gd name="connsiteY17" fmla="*/ 204581 h 207114"/>
                <a:gd name="connsiteX18" fmla="*/ 577844 w 581668"/>
                <a:gd name="connsiteY18" fmla="*/ 204581 h 207114"/>
                <a:gd name="connsiteX19" fmla="*/ 569753 w 581668"/>
                <a:gd name="connsiteY19" fmla="*/ 204581 h 207114"/>
                <a:gd name="connsiteX20" fmla="*/ 537909 w 581668"/>
                <a:gd name="connsiteY20" fmla="*/ 204581 h 207114"/>
                <a:gd name="connsiteX21" fmla="*/ 418234 w 581668"/>
                <a:gd name="connsiteY21" fmla="*/ 205495 h 207114"/>
                <a:gd name="connsiteX22" fmla="*/ 4528 w 581668"/>
                <a:gd name="connsiteY22" fmla="*/ 207061 h 207114"/>
                <a:gd name="connsiteX23" fmla="*/ -40 w 581668"/>
                <a:gd name="connsiteY23" fmla="*/ 207061 h 207114"/>
                <a:gd name="connsiteX24" fmla="*/ -40 w 581668"/>
                <a:gd name="connsiteY24" fmla="*/ 55673 h 207114"/>
                <a:gd name="connsiteX25" fmla="*/ -40 w 581668"/>
                <a:gd name="connsiteY25" fmla="*/ 29572 h 207114"/>
                <a:gd name="connsiteX26" fmla="*/ -40 w 581668"/>
                <a:gd name="connsiteY26" fmla="*/ 3470 h 207114"/>
                <a:gd name="connsiteX27" fmla="*/ -40 w 581668"/>
                <a:gd name="connsiteY27" fmla="*/ 3470 h 207114"/>
                <a:gd name="connsiteX28" fmla="*/ 3484 w 581668"/>
                <a:gd name="connsiteY28" fmla="*/ -53 h 207114"/>
                <a:gd name="connsiteX29" fmla="*/ 579410 w 581668"/>
                <a:gd name="connsiteY29" fmla="*/ 1121 h 207114"/>
                <a:gd name="connsiteX30" fmla="*/ 581629 w 581668"/>
                <a:gd name="connsiteY30" fmla="*/ 1121 h 207114"/>
                <a:gd name="connsiteX31" fmla="*/ 581629 w 581668"/>
                <a:gd name="connsiteY31" fmla="*/ 3470 h 207114"/>
                <a:gd name="connsiteX32" fmla="*/ 580454 w 581668"/>
                <a:gd name="connsiteY32" fmla="*/ 152640 h 207114"/>
                <a:gd name="connsiteX33" fmla="*/ 580454 w 581668"/>
                <a:gd name="connsiteY33" fmla="*/ 191792 h 207114"/>
                <a:gd name="connsiteX34" fmla="*/ 580454 w 581668"/>
                <a:gd name="connsiteY34" fmla="*/ 201841 h 207114"/>
                <a:gd name="connsiteX35" fmla="*/ 579280 w 581668"/>
                <a:gd name="connsiteY35" fmla="*/ 205625 h 20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1668" h="207114">
                  <a:moveTo>
                    <a:pt x="579280" y="205625"/>
                  </a:moveTo>
                  <a:cubicBezTo>
                    <a:pt x="579188" y="204360"/>
                    <a:pt x="579188" y="203107"/>
                    <a:pt x="579280" y="201841"/>
                  </a:cubicBezTo>
                  <a:cubicBezTo>
                    <a:pt x="579280" y="199100"/>
                    <a:pt x="579280" y="195707"/>
                    <a:pt x="579280" y="191270"/>
                  </a:cubicBezTo>
                  <a:cubicBezTo>
                    <a:pt x="579280" y="181743"/>
                    <a:pt x="579280" y="168301"/>
                    <a:pt x="579280" y="151204"/>
                  </a:cubicBezTo>
                  <a:cubicBezTo>
                    <a:pt x="579280" y="116098"/>
                    <a:pt x="578497" y="65853"/>
                    <a:pt x="577974" y="3340"/>
                  </a:cubicBezTo>
                  <a:lnTo>
                    <a:pt x="580324" y="5559"/>
                  </a:lnTo>
                  <a:lnTo>
                    <a:pt x="4397" y="6733"/>
                  </a:lnTo>
                  <a:cubicBezTo>
                    <a:pt x="1265" y="9735"/>
                    <a:pt x="8443" y="2557"/>
                    <a:pt x="7791" y="3340"/>
                  </a:cubicBezTo>
                  <a:lnTo>
                    <a:pt x="7791" y="3340"/>
                  </a:lnTo>
                  <a:lnTo>
                    <a:pt x="7791" y="29441"/>
                  </a:lnTo>
                  <a:cubicBezTo>
                    <a:pt x="7791" y="38185"/>
                    <a:pt x="7791" y="46799"/>
                    <a:pt x="7791" y="55543"/>
                  </a:cubicBezTo>
                  <a:lnTo>
                    <a:pt x="7791" y="205495"/>
                  </a:lnTo>
                  <a:lnTo>
                    <a:pt x="4528" y="202102"/>
                  </a:lnTo>
                  <a:lnTo>
                    <a:pt x="416016" y="203668"/>
                  </a:lnTo>
                  <a:lnTo>
                    <a:pt x="536473" y="204581"/>
                  </a:lnTo>
                  <a:lnTo>
                    <a:pt x="568970" y="204581"/>
                  </a:lnTo>
                  <a:lnTo>
                    <a:pt x="577453" y="204581"/>
                  </a:lnTo>
                  <a:cubicBezTo>
                    <a:pt x="578444" y="204412"/>
                    <a:pt x="579462" y="204412"/>
                    <a:pt x="580454" y="204581"/>
                  </a:cubicBezTo>
                  <a:lnTo>
                    <a:pt x="577844" y="204581"/>
                  </a:lnTo>
                  <a:lnTo>
                    <a:pt x="569753" y="204581"/>
                  </a:lnTo>
                  <a:lnTo>
                    <a:pt x="537909" y="204581"/>
                  </a:lnTo>
                  <a:lnTo>
                    <a:pt x="418234" y="205495"/>
                  </a:lnTo>
                  <a:lnTo>
                    <a:pt x="4528" y="207061"/>
                  </a:lnTo>
                  <a:lnTo>
                    <a:pt x="-40" y="207061"/>
                  </a:lnTo>
                  <a:lnTo>
                    <a:pt x="-40" y="55673"/>
                  </a:lnTo>
                  <a:cubicBezTo>
                    <a:pt x="-40" y="46929"/>
                    <a:pt x="-40" y="38316"/>
                    <a:pt x="-40" y="29572"/>
                  </a:cubicBezTo>
                  <a:lnTo>
                    <a:pt x="-40" y="3470"/>
                  </a:lnTo>
                  <a:lnTo>
                    <a:pt x="-40" y="3470"/>
                  </a:lnTo>
                  <a:lnTo>
                    <a:pt x="3484" y="-53"/>
                  </a:lnTo>
                  <a:lnTo>
                    <a:pt x="579410" y="1121"/>
                  </a:lnTo>
                  <a:lnTo>
                    <a:pt x="581629" y="1121"/>
                  </a:lnTo>
                  <a:lnTo>
                    <a:pt x="581629" y="3470"/>
                  </a:lnTo>
                  <a:cubicBezTo>
                    <a:pt x="581629" y="66636"/>
                    <a:pt x="580715" y="117272"/>
                    <a:pt x="580454" y="152640"/>
                  </a:cubicBezTo>
                  <a:cubicBezTo>
                    <a:pt x="580454" y="169606"/>
                    <a:pt x="580454" y="182787"/>
                    <a:pt x="580454" y="191792"/>
                  </a:cubicBezTo>
                  <a:lnTo>
                    <a:pt x="580454" y="201841"/>
                  </a:lnTo>
                  <a:cubicBezTo>
                    <a:pt x="579410" y="204581"/>
                    <a:pt x="579280" y="205625"/>
                    <a:pt x="579280" y="205625"/>
                  </a:cubicBezTo>
                  <a:close/>
                </a:path>
              </a:pathLst>
            </a:custGeom>
            <a:solidFill>
              <a:srgbClr val="E0E0E0"/>
            </a:solidFill>
            <a:ln w="13051" cap="flat">
              <a:noFill/>
              <a:prstDash val="solid"/>
              <a:miter/>
            </a:ln>
          </p:spPr>
          <p:txBody>
            <a:bodyPr rtlCol="0" anchor="ctr"/>
            <a:lstStyle/>
            <a:p>
              <a:endParaRPr lang="es-419" dirty="0"/>
            </a:p>
          </p:txBody>
        </p:sp>
        <p:sp>
          <p:nvSpPr>
            <p:cNvPr id="447" name="Forma libre: forma 446">
              <a:extLst>
                <a:ext uri="{FF2B5EF4-FFF2-40B4-BE49-F238E27FC236}">
                  <a16:creationId xmlns:a16="http://schemas.microsoft.com/office/drawing/2014/main" id="{41DE4EBA-F201-4355-A7BA-475D37F30179}"/>
                </a:ext>
              </a:extLst>
            </p:cNvPr>
            <p:cNvSpPr/>
            <p:nvPr/>
          </p:nvSpPr>
          <p:spPr>
            <a:xfrm>
              <a:off x="2628858" y="2171322"/>
              <a:ext cx="581598" cy="207720"/>
            </a:xfrm>
            <a:custGeom>
              <a:avLst/>
              <a:gdLst>
                <a:gd name="connsiteX0" fmla="*/ 578165 w 581598"/>
                <a:gd name="connsiteY0" fmla="*/ 206232 h 207720"/>
                <a:gd name="connsiteX1" fmla="*/ 578165 w 581598"/>
                <a:gd name="connsiteY1" fmla="*/ 202448 h 207720"/>
                <a:gd name="connsiteX2" fmla="*/ 578165 w 581598"/>
                <a:gd name="connsiteY2" fmla="*/ 191877 h 207720"/>
                <a:gd name="connsiteX3" fmla="*/ 578165 w 581598"/>
                <a:gd name="connsiteY3" fmla="*/ 151811 h 207720"/>
                <a:gd name="connsiteX4" fmla="*/ 576860 w 581598"/>
                <a:gd name="connsiteY4" fmla="*/ 3947 h 207720"/>
                <a:gd name="connsiteX5" fmla="*/ 579209 w 581598"/>
                <a:gd name="connsiteY5" fmla="*/ 6165 h 207720"/>
                <a:gd name="connsiteX6" fmla="*/ 3283 w 581598"/>
                <a:gd name="connsiteY6" fmla="*/ 7340 h 207720"/>
                <a:gd name="connsiteX7" fmla="*/ 6676 w 581598"/>
                <a:gd name="connsiteY7" fmla="*/ 3947 h 207720"/>
                <a:gd name="connsiteX8" fmla="*/ 6676 w 581598"/>
                <a:gd name="connsiteY8" fmla="*/ 3947 h 207720"/>
                <a:gd name="connsiteX9" fmla="*/ 6676 w 581598"/>
                <a:gd name="connsiteY9" fmla="*/ 56149 h 207720"/>
                <a:gd name="connsiteX10" fmla="*/ 6676 w 581598"/>
                <a:gd name="connsiteY10" fmla="*/ 107439 h 207720"/>
                <a:gd name="connsiteX11" fmla="*/ 6676 w 581598"/>
                <a:gd name="connsiteY11" fmla="*/ 206102 h 207720"/>
                <a:gd name="connsiteX12" fmla="*/ 3414 w 581598"/>
                <a:gd name="connsiteY12" fmla="*/ 202708 h 207720"/>
                <a:gd name="connsiteX13" fmla="*/ 414901 w 581598"/>
                <a:gd name="connsiteY13" fmla="*/ 204275 h 207720"/>
                <a:gd name="connsiteX14" fmla="*/ 535359 w 581598"/>
                <a:gd name="connsiteY14" fmla="*/ 205188 h 207720"/>
                <a:gd name="connsiteX15" fmla="*/ 567855 w 581598"/>
                <a:gd name="connsiteY15" fmla="*/ 205188 h 207720"/>
                <a:gd name="connsiteX16" fmla="*/ 576338 w 581598"/>
                <a:gd name="connsiteY16" fmla="*/ 205188 h 207720"/>
                <a:gd name="connsiteX17" fmla="*/ 579340 w 581598"/>
                <a:gd name="connsiteY17" fmla="*/ 205188 h 207720"/>
                <a:gd name="connsiteX18" fmla="*/ 576730 w 581598"/>
                <a:gd name="connsiteY18" fmla="*/ 205188 h 207720"/>
                <a:gd name="connsiteX19" fmla="*/ 568638 w 581598"/>
                <a:gd name="connsiteY19" fmla="*/ 205188 h 207720"/>
                <a:gd name="connsiteX20" fmla="*/ 536795 w 581598"/>
                <a:gd name="connsiteY20" fmla="*/ 205188 h 207720"/>
                <a:gd name="connsiteX21" fmla="*/ 417120 w 581598"/>
                <a:gd name="connsiteY21" fmla="*/ 206102 h 207720"/>
                <a:gd name="connsiteX22" fmla="*/ 3414 w 581598"/>
                <a:gd name="connsiteY22" fmla="*/ 207668 h 207720"/>
                <a:gd name="connsiteX23" fmla="*/ 20 w 581598"/>
                <a:gd name="connsiteY23" fmla="*/ 207668 h 207720"/>
                <a:gd name="connsiteX24" fmla="*/ 20 w 581598"/>
                <a:gd name="connsiteY24" fmla="*/ 4208 h 207720"/>
                <a:gd name="connsiteX25" fmla="*/ 20 w 581598"/>
                <a:gd name="connsiteY25" fmla="*/ 4208 h 207720"/>
                <a:gd name="connsiteX26" fmla="*/ 3414 w 581598"/>
                <a:gd name="connsiteY26" fmla="*/ 684 h 207720"/>
                <a:gd name="connsiteX27" fmla="*/ 579340 w 581598"/>
                <a:gd name="connsiteY27" fmla="*/ 1859 h 207720"/>
                <a:gd name="connsiteX28" fmla="*/ 581558 w 581598"/>
                <a:gd name="connsiteY28" fmla="*/ 1859 h 207720"/>
                <a:gd name="connsiteX29" fmla="*/ 581558 w 581598"/>
                <a:gd name="connsiteY29" fmla="*/ 4208 h 207720"/>
                <a:gd name="connsiteX30" fmla="*/ 580384 w 581598"/>
                <a:gd name="connsiteY30" fmla="*/ 153377 h 207720"/>
                <a:gd name="connsiteX31" fmla="*/ 580384 w 581598"/>
                <a:gd name="connsiteY31" fmla="*/ 192529 h 207720"/>
                <a:gd name="connsiteX32" fmla="*/ 580384 w 581598"/>
                <a:gd name="connsiteY32" fmla="*/ 202578 h 207720"/>
                <a:gd name="connsiteX33" fmla="*/ 578165 w 581598"/>
                <a:gd name="connsiteY33" fmla="*/ 206232 h 20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1598" h="207720">
                  <a:moveTo>
                    <a:pt x="578165" y="206232"/>
                  </a:moveTo>
                  <a:cubicBezTo>
                    <a:pt x="578074" y="204966"/>
                    <a:pt x="578074" y="203713"/>
                    <a:pt x="578165" y="202448"/>
                  </a:cubicBezTo>
                  <a:cubicBezTo>
                    <a:pt x="578165" y="199707"/>
                    <a:pt x="578165" y="196314"/>
                    <a:pt x="578165" y="191877"/>
                  </a:cubicBezTo>
                  <a:cubicBezTo>
                    <a:pt x="578165" y="182349"/>
                    <a:pt x="578165" y="168907"/>
                    <a:pt x="578165" y="151811"/>
                  </a:cubicBezTo>
                  <a:cubicBezTo>
                    <a:pt x="578165" y="116705"/>
                    <a:pt x="577382" y="66460"/>
                    <a:pt x="576860" y="3947"/>
                  </a:cubicBezTo>
                  <a:lnTo>
                    <a:pt x="579209" y="6165"/>
                  </a:lnTo>
                  <a:lnTo>
                    <a:pt x="3283" y="7340"/>
                  </a:lnTo>
                  <a:lnTo>
                    <a:pt x="6676" y="3947"/>
                  </a:lnTo>
                  <a:lnTo>
                    <a:pt x="6676" y="3947"/>
                  </a:lnTo>
                  <a:lnTo>
                    <a:pt x="6676" y="56149"/>
                  </a:lnTo>
                  <a:cubicBezTo>
                    <a:pt x="6676" y="73376"/>
                    <a:pt x="6676" y="90473"/>
                    <a:pt x="6676" y="107439"/>
                  </a:cubicBezTo>
                  <a:lnTo>
                    <a:pt x="6676" y="206102"/>
                  </a:lnTo>
                  <a:lnTo>
                    <a:pt x="3414" y="202708"/>
                  </a:lnTo>
                  <a:lnTo>
                    <a:pt x="414901" y="204275"/>
                  </a:lnTo>
                  <a:lnTo>
                    <a:pt x="535359" y="205188"/>
                  </a:lnTo>
                  <a:lnTo>
                    <a:pt x="567855" y="205188"/>
                  </a:lnTo>
                  <a:lnTo>
                    <a:pt x="576338" y="205188"/>
                  </a:lnTo>
                  <a:cubicBezTo>
                    <a:pt x="577330" y="205005"/>
                    <a:pt x="578348" y="205005"/>
                    <a:pt x="579340" y="205188"/>
                  </a:cubicBezTo>
                  <a:lnTo>
                    <a:pt x="576730" y="205188"/>
                  </a:lnTo>
                  <a:lnTo>
                    <a:pt x="568638" y="205188"/>
                  </a:lnTo>
                  <a:lnTo>
                    <a:pt x="536795" y="205188"/>
                  </a:lnTo>
                  <a:lnTo>
                    <a:pt x="417120" y="206102"/>
                  </a:lnTo>
                  <a:lnTo>
                    <a:pt x="3414" y="207668"/>
                  </a:lnTo>
                  <a:lnTo>
                    <a:pt x="20" y="207668"/>
                  </a:lnTo>
                  <a:lnTo>
                    <a:pt x="20" y="4208"/>
                  </a:lnTo>
                  <a:lnTo>
                    <a:pt x="20" y="4208"/>
                  </a:lnTo>
                  <a:cubicBezTo>
                    <a:pt x="-763" y="4860"/>
                    <a:pt x="6415" y="-2318"/>
                    <a:pt x="3414" y="684"/>
                  </a:cubicBezTo>
                  <a:lnTo>
                    <a:pt x="579340" y="1859"/>
                  </a:lnTo>
                  <a:lnTo>
                    <a:pt x="581558" y="1859"/>
                  </a:lnTo>
                  <a:lnTo>
                    <a:pt x="581558" y="4208"/>
                  </a:lnTo>
                  <a:cubicBezTo>
                    <a:pt x="581558" y="67373"/>
                    <a:pt x="580645" y="118010"/>
                    <a:pt x="580384" y="153377"/>
                  </a:cubicBezTo>
                  <a:cubicBezTo>
                    <a:pt x="580384" y="170343"/>
                    <a:pt x="580384" y="183524"/>
                    <a:pt x="580384" y="192529"/>
                  </a:cubicBezTo>
                  <a:lnTo>
                    <a:pt x="580384" y="202578"/>
                  </a:lnTo>
                  <a:cubicBezTo>
                    <a:pt x="578296" y="205188"/>
                    <a:pt x="578165" y="206232"/>
                    <a:pt x="578165" y="206232"/>
                  </a:cubicBezTo>
                  <a:close/>
                </a:path>
              </a:pathLst>
            </a:custGeom>
            <a:solidFill>
              <a:srgbClr val="E0E0E0"/>
            </a:solidFill>
            <a:ln w="13051" cap="flat">
              <a:noFill/>
              <a:prstDash val="solid"/>
              <a:miter/>
            </a:ln>
          </p:spPr>
          <p:txBody>
            <a:bodyPr rtlCol="0" anchor="ctr"/>
            <a:lstStyle/>
            <a:p>
              <a:endParaRPr lang="es-419" dirty="0"/>
            </a:p>
          </p:txBody>
        </p:sp>
        <p:sp>
          <p:nvSpPr>
            <p:cNvPr id="448" name="Forma libre: forma 447">
              <a:extLst>
                <a:ext uri="{FF2B5EF4-FFF2-40B4-BE49-F238E27FC236}">
                  <a16:creationId xmlns:a16="http://schemas.microsoft.com/office/drawing/2014/main" id="{98DC9615-C432-4E30-B10C-C045ACB49FD4}"/>
                </a:ext>
              </a:extLst>
            </p:cNvPr>
            <p:cNvSpPr/>
            <p:nvPr/>
          </p:nvSpPr>
          <p:spPr>
            <a:xfrm>
              <a:off x="4089899" y="1116305"/>
              <a:ext cx="581710" cy="207851"/>
            </a:xfrm>
            <a:custGeom>
              <a:avLst/>
              <a:gdLst>
                <a:gd name="connsiteX0" fmla="*/ 578147 w 581710"/>
                <a:gd name="connsiteY0" fmla="*/ 206233 h 207851"/>
                <a:gd name="connsiteX1" fmla="*/ 578147 w 581710"/>
                <a:gd name="connsiteY1" fmla="*/ 202579 h 207851"/>
                <a:gd name="connsiteX2" fmla="*/ 578147 w 581710"/>
                <a:gd name="connsiteY2" fmla="*/ 192008 h 207851"/>
                <a:gd name="connsiteX3" fmla="*/ 578147 w 581710"/>
                <a:gd name="connsiteY3" fmla="*/ 151942 h 207851"/>
                <a:gd name="connsiteX4" fmla="*/ 576842 w 581710"/>
                <a:gd name="connsiteY4" fmla="*/ 3947 h 207851"/>
                <a:gd name="connsiteX5" fmla="*/ 579191 w 581710"/>
                <a:gd name="connsiteY5" fmla="*/ 6297 h 207851"/>
                <a:gd name="connsiteX6" fmla="*/ 3265 w 581710"/>
                <a:gd name="connsiteY6" fmla="*/ 7341 h 207851"/>
                <a:gd name="connsiteX7" fmla="*/ 6658 w 581710"/>
                <a:gd name="connsiteY7" fmla="*/ 3947 h 207851"/>
                <a:gd name="connsiteX8" fmla="*/ 6658 w 581710"/>
                <a:gd name="connsiteY8" fmla="*/ 3947 h 207851"/>
                <a:gd name="connsiteX9" fmla="*/ 6658 w 581710"/>
                <a:gd name="connsiteY9" fmla="*/ 30049 h 207851"/>
                <a:gd name="connsiteX10" fmla="*/ 6658 w 581710"/>
                <a:gd name="connsiteY10" fmla="*/ 56150 h 207851"/>
                <a:gd name="connsiteX11" fmla="*/ 6658 w 581710"/>
                <a:gd name="connsiteY11" fmla="*/ 206233 h 207851"/>
                <a:gd name="connsiteX12" fmla="*/ 3265 w 581710"/>
                <a:gd name="connsiteY12" fmla="*/ 202970 h 207851"/>
                <a:gd name="connsiteX13" fmla="*/ 414883 w 581710"/>
                <a:gd name="connsiteY13" fmla="*/ 204536 h 207851"/>
                <a:gd name="connsiteX14" fmla="*/ 535341 w 581710"/>
                <a:gd name="connsiteY14" fmla="*/ 205450 h 207851"/>
                <a:gd name="connsiteX15" fmla="*/ 567837 w 581710"/>
                <a:gd name="connsiteY15" fmla="*/ 205450 h 207851"/>
                <a:gd name="connsiteX16" fmla="*/ 576320 w 581710"/>
                <a:gd name="connsiteY16" fmla="*/ 205450 h 207851"/>
                <a:gd name="connsiteX17" fmla="*/ 579322 w 581710"/>
                <a:gd name="connsiteY17" fmla="*/ 205450 h 207851"/>
                <a:gd name="connsiteX18" fmla="*/ 576712 w 581710"/>
                <a:gd name="connsiteY18" fmla="*/ 205450 h 207851"/>
                <a:gd name="connsiteX19" fmla="*/ 568620 w 581710"/>
                <a:gd name="connsiteY19" fmla="*/ 205450 h 207851"/>
                <a:gd name="connsiteX20" fmla="*/ 536776 w 581710"/>
                <a:gd name="connsiteY20" fmla="*/ 205450 h 207851"/>
                <a:gd name="connsiteX21" fmla="*/ 417102 w 581710"/>
                <a:gd name="connsiteY21" fmla="*/ 206363 h 207851"/>
                <a:gd name="connsiteX22" fmla="*/ 3265 w 581710"/>
                <a:gd name="connsiteY22" fmla="*/ 207799 h 207851"/>
                <a:gd name="connsiteX23" fmla="*/ 2 w 581710"/>
                <a:gd name="connsiteY23" fmla="*/ 207799 h 207851"/>
                <a:gd name="connsiteX24" fmla="*/ 2 w 581710"/>
                <a:gd name="connsiteY24" fmla="*/ 107700 h 207851"/>
                <a:gd name="connsiteX25" fmla="*/ 2 w 581710"/>
                <a:gd name="connsiteY25" fmla="*/ 56281 h 207851"/>
                <a:gd name="connsiteX26" fmla="*/ 2 w 581710"/>
                <a:gd name="connsiteY26" fmla="*/ 4078 h 207851"/>
                <a:gd name="connsiteX27" fmla="*/ 2 w 581710"/>
                <a:gd name="connsiteY27" fmla="*/ 4078 h 207851"/>
                <a:gd name="connsiteX28" fmla="*/ 3526 w 581710"/>
                <a:gd name="connsiteY28" fmla="*/ 685 h 207851"/>
                <a:gd name="connsiteX29" fmla="*/ 579452 w 581710"/>
                <a:gd name="connsiteY29" fmla="*/ 1859 h 207851"/>
                <a:gd name="connsiteX30" fmla="*/ 581671 w 581710"/>
                <a:gd name="connsiteY30" fmla="*/ 1859 h 207851"/>
                <a:gd name="connsiteX31" fmla="*/ 581671 w 581710"/>
                <a:gd name="connsiteY31" fmla="*/ 4078 h 207851"/>
                <a:gd name="connsiteX32" fmla="*/ 580496 w 581710"/>
                <a:gd name="connsiteY32" fmla="*/ 153378 h 207851"/>
                <a:gd name="connsiteX33" fmla="*/ 580496 w 581710"/>
                <a:gd name="connsiteY33" fmla="*/ 192530 h 207851"/>
                <a:gd name="connsiteX34" fmla="*/ 580496 w 581710"/>
                <a:gd name="connsiteY34" fmla="*/ 202579 h 207851"/>
                <a:gd name="connsiteX35" fmla="*/ 578147 w 581710"/>
                <a:gd name="connsiteY35" fmla="*/ 206233 h 2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1710" h="207851">
                  <a:moveTo>
                    <a:pt x="578147" y="206233"/>
                  </a:moveTo>
                  <a:cubicBezTo>
                    <a:pt x="578043" y="205018"/>
                    <a:pt x="578043" y="203795"/>
                    <a:pt x="578147" y="202579"/>
                  </a:cubicBezTo>
                  <a:lnTo>
                    <a:pt x="578147" y="192008"/>
                  </a:lnTo>
                  <a:cubicBezTo>
                    <a:pt x="578147" y="182481"/>
                    <a:pt x="578147" y="169038"/>
                    <a:pt x="578147" y="151942"/>
                  </a:cubicBezTo>
                  <a:cubicBezTo>
                    <a:pt x="578147" y="116836"/>
                    <a:pt x="577364" y="66591"/>
                    <a:pt x="576842" y="3947"/>
                  </a:cubicBezTo>
                  <a:lnTo>
                    <a:pt x="579191" y="6297"/>
                  </a:lnTo>
                  <a:lnTo>
                    <a:pt x="3265" y="7341"/>
                  </a:lnTo>
                  <a:lnTo>
                    <a:pt x="6658" y="3947"/>
                  </a:lnTo>
                  <a:lnTo>
                    <a:pt x="6658" y="3947"/>
                  </a:lnTo>
                  <a:lnTo>
                    <a:pt x="6658" y="30049"/>
                  </a:lnTo>
                  <a:cubicBezTo>
                    <a:pt x="6658" y="38793"/>
                    <a:pt x="6658" y="47406"/>
                    <a:pt x="6658" y="56150"/>
                  </a:cubicBezTo>
                  <a:lnTo>
                    <a:pt x="6658" y="206233"/>
                  </a:lnTo>
                  <a:lnTo>
                    <a:pt x="3265" y="202970"/>
                  </a:lnTo>
                  <a:lnTo>
                    <a:pt x="414883" y="204536"/>
                  </a:lnTo>
                  <a:lnTo>
                    <a:pt x="535341" y="205450"/>
                  </a:lnTo>
                  <a:lnTo>
                    <a:pt x="567837" y="205450"/>
                  </a:lnTo>
                  <a:lnTo>
                    <a:pt x="576320" y="205450"/>
                  </a:lnTo>
                  <a:lnTo>
                    <a:pt x="579322" y="205450"/>
                  </a:lnTo>
                  <a:cubicBezTo>
                    <a:pt x="579322" y="205450"/>
                    <a:pt x="578539" y="205450"/>
                    <a:pt x="576712" y="205450"/>
                  </a:cubicBezTo>
                  <a:lnTo>
                    <a:pt x="568620" y="205450"/>
                  </a:lnTo>
                  <a:lnTo>
                    <a:pt x="536776" y="205450"/>
                  </a:lnTo>
                  <a:lnTo>
                    <a:pt x="417102" y="206363"/>
                  </a:lnTo>
                  <a:lnTo>
                    <a:pt x="3265" y="207799"/>
                  </a:lnTo>
                  <a:lnTo>
                    <a:pt x="2" y="207799"/>
                  </a:lnTo>
                  <a:lnTo>
                    <a:pt x="2" y="107700"/>
                  </a:lnTo>
                  <a:cubicBezTo>
                    <a:pt x="2" y="90734"/>
                    <a:pt x="2" y="73638"/>
                    <a:pt x="2" y="56281"/>
                  </a:cubicBezTo>
                  <a:lnTo>
                    <a:pt x="2" y="4078"/>
                  </a:lnTo>
                  <a:lnTo>
                    <a:pt x="2" y="4078"/>
                  </a:lnTo>
                  <a:cubicBezTo>
                    <a:pt x="-650" y="4861"/>
                    <a:pt x="6528" y="-2317"/>
                    <a:pt x="3526" y="685"/>
                  </a:cubicBezTo>
                  <a:lnTo>
                    <a:pt x="579452" y="1859"/>
                  </a:lnTo>
                  <a:lnTo>
                    <a:pt x="581671" y="1859"/>
                  </a:lnTo>
                  <a:lnTo>
                    <a:pt x="581671" y="4078"/>
                  </a:lnTo>
                  <a:cubicBezTo>
                    <a:pt x="581671" y="67374"/>
                    <a:pt x="580757" y="118010"/>
                    <a:pt x="580496" y="153378"/>
                  </a:cubicBezTo>
                  <a:cubicBezTo>
                    <a:pt x="580496" y="170344"/>
                    <a:pt x="580496" y="183525"/>
                    <a:pt x="580496" y="192530"/>
                  </a:cubicBezTo>
                  <a:lnTo>
                    <a:pt x="580496" y="202579"/>
                  </a:lnTo>
                  <a:cubicBezTo>
                    <a:pt x="578278" y="205189"/>
                    <a:pt x="578147" y="206363"/>
                    <a:pt x="578147" y="206233"/>
                  </a:cubicBezTo>
                  <a:close/>
                </a:path>
              </a:pathLst>
            </a:custGeom>
            <a:solidFill>
              <a:srgbClr val="E0E0E0"/>
            </a:solidFill>
            <a:ln w="13051" cap="flat">
              <a:noFill/>
              <a:prstDash val="solid"/>
              <a:miter/>
            </a:ln>
          </p:spPr>
          <p:txBody>
            <a:bodyPr rtlCol="0" anchor="ctr"/>
            <a:lstStyle/>
            <a:p>
              <a:endParaRPr lang="es-419" dirty="0"/>
            </a:p>
          </p:txBody>
        </p:sp>
        <p:sp>
          <p:nvSpPr>
            <p:cNvPr id="449" name="Forma libre: forma 448">
              <a:extLst>
                <a:ext uri="{FF2B5EF4-FFF2-40B4-BE49-F238E27FC236}">
                  <a16:creationId xmlns:a16="http://schemas.microsoft.com/office/drawing/2014/main" id="{3F8D8981-1606-454B-92B8-79DFD5425018}"/>
                </a:ext>
              </a:extLst>
            </p:cNvPr>
            <p:cNvSpPr/>
            <p:nvPr/>
          </p:nvSpPr>
          <p:spPr>
            <a:xfrm>
              <a:off x="4471804" y="921283"/>
              <a:ext cx="575926" cy="202285"/>
            </a:xfrm>
            <a:custGeom>
              <a:avLst/>
              <a:gdLst>
                <a:gd name="connsiteX0" fmla="*/ 0 w 575926"/>
                <a:gd name="connsiteY0" fmla="*/ 0 h 202285"/>
                <a:gd name="connsiteX1" fmla="*/ 575926 w 575926"/>
                <a:gd name="connsiteY1" fmla="*/ 0 h 202285"/>
                <a:gd name="connsiteX2" fmla="*/ 575926 w 575926"/>
                <a:gd name="connsiteY2" fmla="*/ 202285 h 202285"/>
                <a:gd name="connsiteX3" fmla="*/ 0 w 575926"/>
                <a:gd name="connsiteY3" fmla="*/ 202285 h 202285"/>
              </a:gdLst>
              <a:ahLst/>
              <a:cxnLst>
                <a:cxn ang="0">
                  <a:pos x="connsiteX0" y="connsiteY0"/>
                </a:cxn>
                <a:cxn ang="0">
                  <a:pos x="connsiteX1" y="connsiteY1"/>
                </a:cxn>
                <a:cxn ang="0">
                  <a:pos x="connsiteX2" y="connsiteY2"/>
                </a:cxn>
                <a:cxn ang="0">
                  <a:pos x="connsiteX3" y="connsiteY3"/>
                </a:cxn>
              </a:cxnLst>
              <a:rect l="l" t="t" r="r" b="b"/>
              <a:pathLst>
                <a:path w="575926" h="202285">
                  <a:moveTo>
                    <a:pt x="0" y="0"/>
                  </a:moveTo>
                  <a:lnTo>
                    <a:pt x="575926" y="0"/>
                  </a:lnTo>
                  <a:lnTo>
                    <a:pt x="575926" y="202285"/>
                  </a:lnTo>
                  <a:lnTo>
                    <a:pt x="0" y="202285"/>
                  </a:lnTo>
                  <a:close/>
                </a:path>
              </a:pathLst>
            </a:custGeom>
            <a:solidFill>
              <a:srgbClr val="EBEBEB"/>
            </a:solidFill>
            <a:ln w="13051" cap="flat">
              <a:noFill/>
              <a:prstDash val="solid"/>
              <a:miter/>
            </a:ln>
          </p:spPr>
          <p:txBody>
            <a:bodyPr rtlCol="0" anchor="ctr"/>
            <a:lstStyle/>
            <a:p>
              <a:endParaRPr lang="es-419" dirty="0"/>
            </a:p>
          </p:txBody>
        </p:sp>
        <p:sp>
          <p:nvSpPr>
            <p:cNvPr id="450" name="Forma libre: forma 449">
              <a:extLst>
                <a:ext uri="{FF2B5EF4-FFF2-40B4-BE49-F238E27FC236}">
                  <a16:creationId xmlns:a16="http://schemas.microsoft.com/office/drawing/2014/main" id="{ED6F9F95-876F-4A90-9DAB-F2F76FC5A5C8}"/>
                </a:ext>
              </a:extLst>
            </p:cNvPr>
            <p:cNvSpPr/>
            <p:nvPr/>
          </p:nvSpPr>
          <p:spPr>
            <a:xfrm>
              <a:off x="8975400" y="1086889"/>
              <a:ext cx="581728" cy="207642"/>
            </a:xfrm>
            <a:custGeom>
              <a:avLst/>
              <a:gdLst>
                <a:gd name="connsiteX0" fmla="*/ 578948 w 581728"/>
                <a:gd name="connsiteY0" fmla="*/ 206154 h 207642"/>
                <a:gd name="connsiteX1" fmla="*/ 578948 w 581728"/>
                <a:gd name="connsiteY1" fmla="*/ 202500 h 207642"/>
                <a:gd name="connsiteX2" fmla="*/ 578948 w 581728"/>
                <a:gd name="connsiteY2" fmla="*/ 191929 h 207642"/>
                <a:gd name="connsiteX3" fmla="*/ 578948 w 581728"/>
                <a:gd name="connsiteY3" fmla="*/ 151863 h 207642"/>
                <a:gd name="connsiteX4" fmla="*/ 577774 w 581728"/>
                <a:gd name="connsiteY4" fmla="*/ 3869 h 207642"/>
                <a:gd name="connsiteX5" fmla="*/ 579992 w 581728"/>
                <a:gd name="connsiteY5" fmla="*/ 6218 h 207642"/>
                <a:gd name="connsiteX6" fmla="*/ 3152 w 581728"/>
                <a:gd name="connsiteY6" fmla="*/ 7262 h 207642"/>
                <a:gd name="connsiteX7" fmla="*/ 6546 w 581728"/>
                <a:gd name="connsiteY7" fmla="*/ 3999 h 207642"/>
                <a:gd name="connsiteX8" fmla="*/ 6546 w 581728"/>
                <a:gd name="connsiteY8" fmla="*/ 3999 h 207642"/>
                <a:gd name="connsiteX9" fmla="*/ 6546 w 581728"/>
                <a:gd name="connsiteY9" fmla="*/ 107360 h 207642"/>
                <a:gd name="connsiteX10" fmla="*/ 6546 w 581728"/>
                <a:gd name="connsiteY10" fmla="*/ 205893 h 207642"/>
                <a:gd name="connsiteX11" fmla="*/ 3283 w 581728"/>
                <a:gd name="connsiteY11" fmla="*/ 202630 h 207642"/>
                <a:gd name="connsiteX12" fmla="*/ 414770 w 581728"/>
                <a:gd name="connsiteY12" fmla="*/ 204196 h 207642"/>
                <a:gd name="connsiteX13" fmla="*/ 535229 w 581728"/>
                <a:gd name="connsiteY13" fmla="*/ 205110 h 207642"/>
                <a:gd name="connsiteX14" fmla="*/ 567725 w 581728"/>
                <a:gd name="connsiteY14" fmla="*/ 205110 h 207642"/>
                <a:gd name="connsiteX15" fmla="*/ 576207 w 581728"/>
                <a:gd name="connsiteY15" fmla="*/ 205110 h 207642"/>
                <a:gd name="connsiteX16" fmla="*/ 579209 w 581728"/>
                <a:gd name="connsiteY16" fmla="*/ 205110 h 207642"/>
                <a:gd name="connsiteX17" fmla="*/ 576599 w 581728"/>
                <a:gd name="connsiteY17" fmla="*/ 205110 h 207642"/>
                <a:gd name="connsiteX18" fmla="*/ 568508 w 581728"/>
                <a:gd name="connsiteY18" fmla="*/ 205110 h 207642"/>
                <a:gd name="connsiteX19" fmla="*/ 536664 w 581728"/>
                <a:gd name="connsiteY19" fmla="*/ 205110 h 207642"/>
                <a:gd name="connsiteX20" fmla="*/ 416990 w 581728"/>
                <a:gd name="connsiteY20" fmla="*/ 206023 h 207642"/>
                <a:gd name="connsiteX21" fmla="*/ 3283 w 581728"/>
                <a:gd name="connsiteY21" fmla="*/ 207590 h 207642"/>
                <a:gd name="connsiteX22" fmla="*/ 20 w 581728"/>
                <a:gd name="connsiteY22" fmla="*/ 207590 h 207642"/>
                <a:gd name="connsiteX23" fmla="*/ 20 w 581728"/>
                <a:gd name="connsiteY23" fmla="*/ 204196 h 207642"/>
                <a:gd name="connsiteX24" fmla="*/ 20 w 581728"/>
                <a:gd name="connsiteY24" fmla="*/ 105664 h 207642"/>
                <a:gd name="connsiteX25" fmla="*/ 20 w 581728"/>
                <a:gd name="connsiteY25" fmla="*/ 4260 h 207642"/>
                <a:gd name="connsiteX26" fmla="*/ 20 w 581728"/>
                <a:gd name="connsiteY26" fmla="*/ 4260 h 207642"/>
                <a:gd name="connsiteX27" fmla="*/ 3414 w 581728"/>
                <a:gd name="connsiteY27" fmla="*/ 736 h 207642"/>
                <a:gd name="connsiteX28" fmla="*/ 579340 w 581728"/>
                <a:gd name="connsiteY28" fmla="*/ 1911 h 207642"/>
                <a:gd name="connsiteX29" fmla="*/ 581689 w 581728"/>
                <a:gd name="connsiteY29" fmla="*/ 1911 h 207642"/>
                <a:gd name="connsiteX30" fmla="*/ 581689 w 581728"/>
                <a:gd name="connsiteY30" fmla="*/ 4129 h 207642"/>
                <a:gd name="connsiteX31" fmla="*/ 580514 w 581728"/>
                <a:gd name="connsiteY31" fmla="*/ 153429 h 207642"/>
                <a:gd name="connsiteX32" fmla="*/ 580514 w 581728"/>
                <a:gd name="connsiteY32" fmla="*/ 192581 h 207642"/>
                <a:gd name="connsiteX33" fmla="*/ 580514 w 581728"/>
                <a:gd name="connsiteY33" fmla="*/ 202630 h 207642"/>
                <a:gd name="connsiteX34" fmla="*/ 578948 w 581728"/>
                <a:gd name="connsiteY34" fmla="*/ 206154 h 2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81728" h="207642">
                  <a:moveTo>
                    <a:pt x="578948" y="206154"/>
                  </a:moveTo>
                  <a:cubicBezTo>
                    <a:pt x="578844" y="204939"/>
                    <a:pt x="578844" y="203715"/>
                    <a:pt x="578948" y="202500"/>
                  </a:cubicBezTo>
                  <a:lnTo>
                    <a:pt x="578948" y="191929"/>
                  </a:lnTo>
                  <a:cubicBezTo>
                    <a:pt x="578948" y="182402"/>
                    <a:pt x="578948" y="168960"/>
                    <a:pt x="578948" y="151863"/>
                  </a:cubicBezTo>
                  <a:cubicBezTo>
                    <a:pt x="578948" y="116757"/>
                    <a:pt x="578948" y="66512"/>
                    <a:pt x="577774" y="3869"/>
                  </a:cubicBezTo>
                  <a:lnTo>
                    <a:pt x="579992" y="6218"/>
                  </a:lnTo>
                  <a:lnTo>
                    <a:pt x="3152" y="7262"/>
                  </a:lnTo>
                  <a:cubicBezTo>
                    <a:pt x="151" y="10394"/>
                    <a:pt x="7198" y="3216"/>
                    <a:pt x="6546" y="3999"/>
                  </a:cubicBezTo>
                  <a:lnTo>
                    <a:pt x="6546" y="3999"/>
                  </a:lnTo>
                  <a:lnTo>
                    <a:pt x="6546" y="107360"/>
                  </a:lnTo>
                  <a:cubicBezTo>
                    <a:pt x="6546" y="141162"/>
                    <a:pt x="6546" y="174180"/>
                    <a:pt x="6546" y="205893"/>
                  </a:cubicBezTo>
                  <a:lnTo>
                    <a:pt x="3283" y="202630"/>
                  </a:lnTo>
                  <a:lnTo>
                    <a:pt x="414770" y="204196"/>
                  </a:lnTo>
                  <a:lnTo>
                    <a:pt x="535229" y="205110"/>
                  </a:lnTo>
                  <a:lnTo>
                    <a:pt x="567725" y="205110"/>
                  </a:lnTo>
                  <a:lnTo>
                    <a:pt x="576207" y="205110"/>
                  </a:lnTo>
                  <a:lnTo>
                    <a:pt x="579209" y="205110"/>
                  </a:lnTo>
                  <a:cubicBezTo>
                    <a:pt x="579209" y="205110"/>
                    <a:pt x="578426" y="205110"/>
                    <a:pt x="576599" y="205110"/>
                  </a:cubicBezTo>
                  <a:lnTo>
                    <a:pt x="568508" y="205110"/>
                  </a:lnTo>
                  <a:lnTo>
                    <a:pt x="536664" y="205110"/>
                  </a:lnTo>
                  <a:lnTo>
                    <a:pt x="416990" y="206023"/>
                  </a:lnTo>
                  <a:lnTo>
                    <a:pt x="3283" y="207590"/>
                  </a:lnTo>
                  <a:lnTo>
                    <a:pt x="20" y="207590"/>
                  </a:lnTo>
                  <a:lnTo>
                    <a:pt x="20" y="204196"/>
                  </a:lnTo>
                  <a:cubicBezTo>
                    <a:pt x="20" y="172483"/>
                    <a:pt x="20" y="138943"/>
                    <a:pt x="20" y="105664"/>
                  </a:cubicBezTo>
                  <a:lnTo>
                    <a:pt x="20" y="4260"/>
                  </a:lnTo>
                  <a:lnTo>
                    <a:pt x="20" y="4260"/>
                  </a:lnTo>
                  <a:cubicBezTo>
                    <a:pt x="-763" y="4260"/>
                    <a:pt x="6415" y="-2265"/>
                    <a:pt x="3414" y="736"/>
                  </a:cubicBezTo>
                  <a:lnTo>
                    <a:pt x="579340" y="1911"/>
                  </a:lnTo>
                  <a:lnTo>
                    <a:pt x="581689" y="1911"/>
                  </a:lnTo>
                  <a:lnTo>
                    <a:pt x="581689" y="4129"/>
                  </a:lnTo>
                  <a:cubicBezTo>
                    <a:pt x="581689" y="67425"/>
                    <a:pt x="580775" y="118062"/>
                    <a:pt x="580514" y="153429"/>
                  </a:cubicBezTo>
                  <a:cubicBezTo>
                    <a:pt x="580514" y="170395"/>
                    <a:pt x="580514" y="183576"/>
                    <a:pt x="580514" y="192581"/>
                  </a:cubicBezTo>
                  <a:lnTo>
                    <a:pt x="580514" y="202630"/>
                  </a:lnTo>
                  <a:cubicBezTo>
                    <a:pt x="579079" y="205240"/>
                    <a:pt x="579079" y="206284"/>
                    <a:pt x="578948" y="206154"/>
                  </a:cubicBezTo>
                  <a:close/>
                </a:path>
              </a:pathLst>
            </a:custGeom>
            <a:solidFill>
              <a:srgbClr val="E0E0E0"/>
            </a:solidFill>
            <a:ln w="13051" cap="flat">
              <a:noFill/>
              <a:prstDash val="solid"/>
              <a:miter/>
            </a:ln>
          </p:spPr>
          <p:txBody>
            <a:bodyPr rtlCol="0" anchor="ctr"/>
            <a:lstStyle/>
            <a:p>
              <a:endParaRPr lang="es-419" dirty="0"/>
            </a:p>
          </p:txBody>
        </p:sp>
        <p:sp>
          <p:nvSpPr>
            <p:cNvPr id="451" name="Forma libre: forma 450">
              <a:extLst>
                <a:ext uri="{FF2B5EF4-FFF2-40B4-BE49-F238E27FC236}">
                  <a16:creationId xmlns:a16="http://schemas.microsoft.com/office/drawing/2014/main" id="{CA7B7058-9A3A-43B0-AC6D-7A57822B4CAC}"/>
                </a:ext>
              </a:extLst>
            </p:cNvPr>
            <p:cNvSpPr/>
            <p:nvPr/>
          </p:nvSpPr>
          <p:spPr>
            <a:xfrm>
              <a:off x="6113839" y="3248348"/>
              <a:ext cx="756547" cy="206853"/>
            </a:xfrm>
            <a:custGeom>
              <a:avLst/>
              <a:gdLst>
                <a:gd name="connsiteX0" fmla="*/ 753506 w 756547"/>
                <a:gd name="connsiteY0" fmla="*/ 205495 h 206853"/>
                <a:gd name="connsiteX1" fmla="*/ 753506 w 756547"/>
                <a:gd name="connsiteY1" fmla="*/ 201841 h 206853"/>
                <a:gd name="connsiteX2" fmla="*/ 753506 w 756547"/>
                <a:gd name="connsiteY2" fmla="*/ 191400 h 206853"/>
                <a:gd name="connsiteX3" fmla="*/ 753506 w 756547"/>
                <a:gd name="connsiteY3" fmla="*/ 151596 h 206853"/>
                <a:gd name="connsiteX4" fmla="*/ 752332 w 756547"/>
                <a:gd name="connsiteY4" fmla="*/ 3210 h 206853"/>
                <a:gd name="connsiteX5" fmla="*/ 754420 w 756547"/>
                <a:gd name="connsiteY5" fmla="*/ 5167 h 206853"/>
                <a:gd name="connsiteX6" fmla="*/ 3354 w 756547"/>
                <a:gd name="connsiteY6" fmla="*/ 6603 h 206853"/>
                <a:gd name="connsiteX7" fmla="*/ 6747 w 756547"/>
                <a:gd name="connsiteY7" fmla="*/ 3210 h 206853"/>
                <a:gd name="connsiteX8" fmla="*/ 6747 w 756547"/>
                <a:gd name="connsiteY8" fmla="*/ 3210 h 206853"/>
                <a:gd name="connsiteX9" fmla="*/ 6747 w 756547"/>
                <a:gd name="connsiteY9" fmla="*/ 54629 h 206853"/>
                <a:gd name="connsiteX10" fmla="*/ 6747 w 756547"/>
                <a:gd name="connsiteY10" fmla="*/ 105788 h 206853"/>
                <a:gd name="connsiteX11" fmla="*/ 6747 w 756547"/>
                <a:gd name="connsiteY11" fmla="*/ 205234 h 206853"/>
                <a:gd name="connsiteX12" fmla="*/ 3484 w 756547"/>
                <a:gd name="connsiteY12" fmla="*/ 201841 h 206853"/>
                <a:gd name="connsiteX13" fmla="*/ 538562 w 756547"/>
                <a:gd name="connsiteY13" fmla="*/ 203407 h 206853"/>
                <a:gd name="connsiteX14" fmla="*/ 696475 w 756547"/>
                <a:gd name="connsiteY14" fmla="*/ 204321 h 206853"/>
                <a:gd name="connsiteX15" fmla="*/ 739020 w 756547"/>
                <a:gd name="connsiteY15" fmla="*/ 204321 h 206853"/>
                <a:gd name="connsiteX16" fmla="*/ 750244 w 756547"/>
                <a:gd name="connsiteY16" fmla="*/ 204321 h 206853"/>
                <a:gd name="connsiteX17" fmla="*/ 754159 w 756547"/>
                <a:gd name="connsiteY17" fmla="*/ 204321 h 206853"/>
                <a:gd name="connsiteX18" fmla="*/ 750505 w 756547"/>
                <a:gd name="connsiteY18" fmla="*/ 204321 h 206853"/>
                <a:gd name="connsiteX19" fmla="*/ 739803 w 756547"/>
                <a:gd name="connsiteY19" fmla="*/ 204321 h 206853"/>
                <a:gd name="connsiteX20" fmla="*/ 697780 w 756547"/>
                <a:gd name="connsiteY20" fmla="*/ 204321 h 206853"/>
                <a:gd name="connsiteX21" fmla="*/ 541172 w 756547"/>
                <a:gd name="connsiteY21" fmla="*/ 205234 h 206853"/>
                <a:gd name="connsiteX22" fmla="*/ 3354 w 756547"/>
                <a:gd name="connsiteY22" fmla="*/ 206800 h 206853"/>
                <a:gd name="connsiteX23" fmla="*/ -40 w 756547"/>
                <a:gd name="connsiteY23" fmla="*/ 206800 h 206853"/>
                <a:gd name="connsiteX24" fmla="*/ -40 w 756547"/>
                <a:gd name="connsiteY24" fmla="*/ 3471 h 206853"/>
                <a:gd name="connsiteX25" fmla="*/ -40 w 756547"/>
                <a:gd name="connsiteY25" fmla="*/ 3471 h 206853"/>
                <a:gd name="connsiteX26" fmla="*/ 3354 w 756547"/>
                <a:gd name="connsiteY26" fmla="*/ -53 h 206853"/>
                <a:gd name="connsiteX27" fmla="*/ 754420 w 756547"/>
                <a:gd name="connsiteY27" fmla="*/ 1383 h 206853"/>
                <a:gd name="connsiteX28" fmla="*/ 756508 w 756547"/>
                <a:gd name="connsiteY28" fmla="*/ 1383 h 206853"/>
                <a:gd name="connsiteX29" fmla="*/ 756508 w 756547"/>
                <a:gd name="connsiteY29" fmla="*/ 3471 h 206853"/>
                <a:gd name="connsiteX30" fmla="*/ 755333 w 756547"/>
                <a:gd name="connsiteY30" fmla="*/ 153162 h 206853"/>
                <a:gd name="connsiteX31" fmla="*/ 755333 w 756547"/>
                <a:gd name="connsiteY31" fmla="*/ 192314 h 206853"/>
                <a:gd name="connsiteX32" fmla="*/ 755333 w 756547"/>
                <a:gd name="connsiteY32" fmla="*/ 202363 h 206853"/>
                <a:gd name="connsiteX33" fmla="*/ 753506 w 756547"/>
                <a:gd name="connsiteY33" fmla="*/ 205495 h 206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6547" h="206853">
                  <a:moveTo>
                    <a:pt x="753506" y="205495"/>
                  </a:moveTo>
                  <a:cubicBezTo>
                    <a:pt x="753402" y="204281"/>
                    <a:pt x="753402" y="203055"/>
                    <a:pt x="753506" y="201841"/>
                  </a:cubicBezTo>
                  <a:cubicBezTo>
                    <a:pt x="753506" y="199100"/>
                    <a:pt x="753506" y="195707"/>
                    <a:pt x="753506" y="191400"/>
                  </a:cubicBezTo>
                  <a:cubicBezTo>
                    <a:pt x="753506" y="182004"/>
                    <a:pt x="753506" y="168692"/>
                    <a:pt x="753506" y="151596"/>
                  </a:cubicBezTo>
                  <a:cubicBezTo>
                    <a:pt x="753506" y="116750"/>
                    <a:pt x="752854" y="66505"/>
                    <a:pt x="752332" y="3210"/>
                  </a:cubicBezTo>
                  <a:lnTo>
                    <a:pt x="754420" y="5167"/>
                  </a:lnTo>
                  <a:lnTo>
                    <a:pt x="3354" y="6603"/>
                  </a:lnTo>
                  <a:lnTo>
                    <a:pt x="6747" y="3210"/>
                  </a:lnTo>
                  <a:lnTo>
                    <a:pt x="6747" y="3210"/>
                  </a:lnTo>
                  <a:lnTo>
                    <a:pt x="6747" y="54629"/>
                  </a:lnTo>
                  <a:cubicBezTo>
                    <a:pt x="6747" y="71856"/>
                    <a:pt x="6747" y="88822"/>
                    <a:pt x="6747" y="105788"/>
                  </a:cubicBezTo>
                  <a:lnTo>
                    <a:pt x="6747" y="205234"/>
                  </a:lnTo>
                  <a:lnTo>
                    <a:pt x="3484" y="201841"/>
                  </a:lnTo>
                  <a:lnTo>
                    <a:pt x="538562" y="203407"/>
                  </a:lnTo>
                  <a:lnTo>
                    <a:pt x="696475" y="204321"/>
                  </a:lnTo>
                  <a:lnTo>
                    <a:pt x="739020" y="204321"/>
                  </a:lnTo>
                  <a:lnTo>
                    <a:pt x="750244" y="204321"/>
                  </a:lnTo>
                  <a:cubicBezTo>
                    <a:pt x="751548" y="204138"/>
                    <a:pt x="752854" y="204138"/>
                    <a:pt x="754159" y="204321"/>
                  </a:cubicBezTo>
                  <a:lnTo>
                    <a:pt x="750505" y="204321"/>
                  </a:lnTo>
                  <a:lnTo>
                    <a:pt x="739803" y="204321"/>
                  </a:lnTo>
                  <a:lnTo>
                    <a:pt x="697780" y="204321"/>
                  </a:lnTo>
                  <a:lnTo>
                    <a:pt x="541172" y="205234"/>
                  </a:lnTo>
                  <a:lnTo>
                    <a:pt x="3354" y="206800"/>
                  </a:lnTo>
                  <a:lnTo>
                    <a:pt x="-40" y="206800"/>
                  </a:lnTo>
                  <a:lnTo>
                    <a:pt x="-40" y="3471"/>
                  </a:lnTo>
                  <a:lnTo>
                    <a:pt x="-40" y="3471"/>
                  </a:lnTo>
                  <a:lnTo>
                    <a:pt x="3354" y="-53"/>
                  </a:lnTo>
                  <a:lnTo>
                    <a:pt x="754420" y="1383"/>
                  </a:lnTo>
                  <a:lnTo>
                    <a:pt x="756508" y="1383"/>
                  </a:lnTo>
                  <a:lnTo>
                    <a:pt x="756508" y="3471"/>
                  </a:lnTo>
                  <a:cubicBezTo>
                    <a:pt x="756508" y="67288"/>
                    <a:pt x="755595" y="118056"/>
                    <a:pt x="755333" y="153162"/>
                  </a:cubicBezTo>
                  <a:cubicBezTo>
                    <a:pt x="755333" y="169997"/>
                    <a:pt x="755333" y="183178"/>
                    <a:pt x="755333" y="192314"/>
                  </a:cubicBezTo>
                  <a:cubicBezTo>
                    <a:pt x="755333" y="196490"/>
                    <a:pt x="755333" y="199753"/>
                    <a:pt x="755333" y="202363"/>
                  </a:cubicBezTo>
                  <a:cubicBezTo>
                    <a:pt x="754785" y="203446"/>
                    <a:pt x="754172" y="204490"/>
                    <a:pt x="753506" y="205495"/>
                  </a:cubicBezTo>
                  <a:close/>
                </a:path>
              </a:pathLst>
            </a:custGeom>
            <a:solidFill>
              <a:srgbClr val="E0E0E0"/>
            </a:solidFill>
            <a:ln w="13051" cap="flat">
              <a:noFill/>
              <a:prstDash val="solid"/>
              <a:miter/>
            </a:ln>
          </p:spPr>
          <p:txBody>
            <a:bodyPr rtlCol="0" anchor="ctr"/>
            <a:lstStyle/>
            <a:p>
              <a:endParaRPr lang="es-419" dirty="0"/>
            </a:p>
          </p:txBody>
        </p:sp>
        <p:sp>
          <p:nvSpPr>
            <p:cNvPr id="452" name="Forma libre: forma 451">
              <a:extLst>
                <a:ext uri="{FF2B5EF4-FFF2-40B4-BE49-F238E27FC236}">
                  <a16:creationId xmlns:a16="http://schemas.microsoft.com/office/drawing/2014/main" id="{D07FCCEF-AC71-4968-A9EA-58F5C7CEFA42}"/>
                </a:ext>
              </a:extLst>
            </p:cNvPr>
            <p:cNvSpPr/>
            <p:nvPr/>
          </p:nvSpPr>
          <p:spPr>
            <a:xfrm>
              <a:off x="6573181" y="3448852"/>
              <a:ext cx="381643" cy="209025"/>
            </a:xfrm>
            <a:custGeom>
              <a:avLst/>
              <a:gdLst>
                <a:gd name="connsiteX0" fmla="*/ 377820 w 381643"/>
                <a:gd name="connsiteY0" fmla="*/ 207276 h 209025"/>
                <a:gd name="connsiteX1" fmla="*/ 377820 w 381643"/>
                <a:gd name="connsiteY1" fmla="*/ 203361 h 209025"/>
                <a:gd name="connsiteX2" fmla="*/ 377820 w 381643"/>
                <a:gd name="connsiteY2" fmla="*/ 192659 h 209025"/>
                <a:gd name="connsiteX3" fmla="*/ 377167 w 381643"/>
                <a:gd name="connsiteY3" fmla="*/ 151941 h 209025"/>
                <a:gd name="connsiteX4" fmla="*/ 375731 w 381643"/>
                <a:gd name="connsiteY4" fmla="*/ 4991 h 209025"/>
                <a:gd name="connsiteX5" fmla="*/ 378341 w 381643"/>
                <a:gd name="connsiteY5" fmla="*/ 7470 h 209025"/>
                <a:gd name="connsiteX6" fmla="*/ 2743 w 381643"/>
                <a:gd name="connsiteY6" fmla="*/ 8384 h 209025"/>
                <a:gd name="connsiteX7" fmla="*/ 6136 w 381643"/>
                <a:gd name="connsiteY7" fmla="*/ 4991 h 209025"/>
                <a:gd name="connsiteX8" fmla="*/ 6136 w 381643"/>
                <a:gd name="connsiteY8" fmla="*/ 4991 h 209025"/>
                <a:gd name="connsiteX9" fmla="*/ 6136 w 381643"/>
                <a:gd name="connsiteY9" fmla="*/ 109396 h 209025"/>
                <a:gd name="connsiteX10" fmla="*/ 6136 w 381643"/>
                <a:gd name="connsiteY10" fmla="*/ 207276 h 209025"/>
                <a:gd name="connsiteX11" fmla="*/ 2874 w 381643"/>
                <a:gd name="connsiteY11" fmla="*/ 204014 h 209025"/>
                <a:gd name="connsiteX12" fmla="*/ 271978 w 381643"/>
                <a:gd name="connsiteY12" fmla="*/ 205580 h 209025"/>
                <a:gd name="connsiteX13" fmla="*/ 350282 w 381643"/>
                <a:gd name="connsiteY13" fmla="*/ 206493 h 209025"/>
                <a:gd name="connsiteX14" fmla="*/ 371164 w 381643"/>
                <a:gd name="connsiteY14" fmla="*/ 206493 h 209025"/>
                <a:gd name="connsiteX15" fmla="*/ 378733 w 381643"/>
                <a:gd name="connsiteY15" fmla="*/ 206493 h 209025"/>
                <a:gd name="connsiteX16" fmla="*/ 371947 w 381643"/>
                <a:gd name="connsiteY16" fmla="*/ 206493 h 209025"/>
                <a:gd name="connsiteX17" fmla="*/ 351588 w 381643"/>
                <a:gd name="connsiteY17" fmla="*/ 206493 h 209025"/>
                <a:gd name="connsiteX18" fmla="*/ 274458 w 381643"/>
                <a:gd name="connsiteY18" fmla="*/ 207407 h 209025"/>
                <a:gd name="connsiteX19" fmla="*/ 3134 w 381643"/>
                <a:gd name="connsiteY19" fmla="*/ 208973 h 209025"/>
                <a:gd name="connsiteX20" fmla="*/ 2 w 381643"/>
                <a:gd name="connsiteY20" fmla="*/ 208973 h 209025"/>
                <a:gd name="connsiteX21" fmla="*/ 2 w 381643"/>
                <a:gd name="connsiteY21" fmla="*/ 205841 h 209025"/>
                <a:gd name="connsiteX22" fmla="*/ 2 w 381643"/>
                <a:gd name="connsiteY22" fmla="*/ 107961 h 209025"/>
                <a:gd name="connsiteX23" fmla="*/ 2 w 381643"/>
                <a:gd name="connsiteY23" fmla="*/ 56410 h 209025"/>
                <a:gd name="connsiteX24" fmla="*/ 2 w 381643"/>
                <a:gd name="connsiteY24" fmla="*/ 4208 h 209025"/>
                <a:gd name="connsiteX25" fmla="*/ 2 w 381643"/>
                <a:gd name="connsiteY25" fmla="*/ 4208 h 209025"/>
                <a:gd name="connsiteX26" fmla="*/ 3396 w 381643"/>
                <a:gd name="connsiteY26" fmla="*/ 684 h 209025"/>
                <a:gd name="connsiteX27" fmla="*/ 378994 w 381643"/>
                <a:gd name="connsiteY27" fmla="*/ 1598 h 209025"/>
                <a:gd name="connsiteX28" fmla="*/ 381604 w 381643"/>
                <a:gd name="connsiteY28" fmla="*/ 1598 h 209025"/>
                <a:gd name="connsiteX29" fmla="*/ 381604 w 381643"/>
                <a:gd name="connsiteY29" fmla="*/ 4208 h 209025"/>
                <a:gd name="connsiteX30" fmla="*/ 380169 w 381643"/>
                <a:gd name="connsiteY30" fmla="*/ 152724 h 209025"/>
                <a:gd name="connsiteX31" fmla="*/ 379516 w 381643"/>
                <a:gd name="connsiteY31" fmla="*/ 192790 h 209025"/>
                <a:gd name="connsiteX32" fmla="*/ 379516 w 381643"/>
                <a:gd name="connsiteY32" fmla="*/ 203100 h 209025"/>
                <a:gd name="connsiteX33" fmla="*/ 377820 w 381643"/>
                <a:gd name="connsiteY33" fmla="*/ 207276 h 20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1643" h="209025">
                  <a:moveTo>
                    <a:pt x="377820" y="207276"/>
                  </a:moveTo>
                  <a:cubicBezTo>
                    <a:pt x="377728" y="205971"/>
                    <a:pt x="377728" y="204666"/>
                    <a:pt x="377820" y="203361"/>
                  </a:cubicBezTo>
                  <a:cubicBezTo>
                    <a:pt x="377820" y="200490"/>
                    <a:pt x="377820" y="196966"/>
                    <a:pt x="377820" y="192659"/>
                  </a:cubicBezTo>
                  <a:cubicBezTo>
                    <a:pt x="377820" y="182741"/>
                    <a:pt x="377820" y="169168"/>
                    <a:pt x="377167" y="151941"/>
                  </a:cubicBezTo>
                  <a:cubicBezTo>
                    <a:pt x="377167" y="116574"/>
                    <a:pt x="376384" y="66329"/>
                    <a:pt x="375731" y="4991"/>
                  </a:cubicBezTo>
                  <a:lnTo>
                    <a:pt x="378341" y="7470"/>
                  </a:lnTo>
                  <a:lnTo>
                    <a:pt x="2743" y="8384"/>
                  </a:lnTo>
                  <a:lnTo>
                    <a:pt x="6136" y="4991"/>
                  </a:lnTo>
                  <a:lnTo>
                    <a:pt x="6136" y="4991"/>
                  </a:lnTo>
                  <a:lnTo>
                    <a:pt x="6136" y="109396"/>
                  </a:lnTo>
                  <a:cubicBezTo>
                    <a:pt x="6136" y="143328"/>
                    <a:pt x="6136" y="175955"/>
                    <a:pt x="6136" y="207276"/>
                  </a:cubicBezTo>
                  <a:lnTo>
                    <a:pt x="2874" y="204014"/>
                  </a:lnTo>
                  <a:lnTo>
                    <a:pt x="271978" y="205580"/>
                  </a:lnTo>
                  <a:lnTo>
                    <a:pt x="350282" y="206493"/>
                  </a:lnTo>
                  <a:lnTo>
                    <a:pt x="371164" y="206493"/>
                  </a:lnTo>
                  <a:lnTo>
                    <a:pt x="378733" y="206493"/>
                  </a:lnTo>
                  <a:cubicBezTo>
                    <a:pt x="376475" y="206611"/>
                    <a:pt x="374204" y="206611"/>
                    <a:pt x="371947" y="206493"/>
                  </a:cubicBezTo>
                  <a:lnTo>
                    <a:pt x="351588" y="206493"/>
                  </a:lnTo>
                  <a:lnTo>
                    <a:pt x="274458" y="207407"/>
                  </a:lnTo>
                  <a:lnTo>
                    <a:pt x="3134" y="208973"/>
                  </a:lnTo>
                  <a:lnTo>
                    <a:pt x="2" y="208973"/>
                  </a:lnTo>
                  <a:lnTo>
                    <a:pt x="2" y="205841"/>
                  </a:lnTo>
                  <a:cubicBezTo>
                    <a:pt x="2" y="174519"/>
                    <a:pt x="2" y="141892"/>
                    <a:pt x="2" y="107961"/>
                  </a:cubicBezTo>
                  <a:cubicBezTo>
                    <a:pt x="2" y="91125"/>
                    <a:pt x="2" y="73898"/>
                    <a:pt x="2" y="56410"/>
                  </a:cubicBezTo>
                  <a:lnTo>
                    <a:pt x="2" y="4208"/>
                  </a:lnTo>
                  <a:lnTo>
                    <a:pt x="2" y="4208"/>
                  </a:lnTo>
                  <a:cubicBezTo>
                    <a:pt x="-650" y="4860"/>
                    <a:pt x="6528" y="-2318"/>
                    <a:pt x="3396" y="684"/>
                  </a:cubicBezTo>
                  <a:lnTo>
                    <a:pt x="378994" y="1598"/>
                  </a:lnTo>
                  <a:lnTo>
                    <a:pt x="381604" y="1598"/>
                  </a:lnTo>
                  <a:lnTo>
                    <a:pt x="381604" y="4208"/>
                  </a:lnTo>
                  <a:cubicBezTo>
                    <a:pt x="381604" y="66329"/>
                    <a:pt x="380560" y="116966"/>
                    <a:pt x="380169" y="152724"/>
                  </a:cubicBezTo>
                  <a:cubicBezTo>
                    <a:pt x="380169" y="169690"/>
                    <a:pt x="380169" y="183133"/>
                    <a:pt x="379516" y="192790"/>
                  </a:cubicBezTo>
                  <a:lnTo>
                    <a:pt x="379516" y="203100"/>
                  </a:lnTo>
                  <a:cubicBezTo>
                    <a:pt x="379151" y="204562"/>
                    <a:pt x="378576" y="205971"/>
                    <a:pt x="377820" y="207276"/>
                  </a:cubicBezTo>
                  <a:close/>
                </a:path>
              </a:pathLst>
            </a:custGeom>
            <a:solidFill>
              <a:srgbClr val="E0E0E0"/>
            </a:solidFill>
            <a:ln w="13051" cap="flat">
              <a:noFill/>
              <a:prstDash val="solid"/>
              <a:miter/>
            </a:ln>
          </p:spPr>
          <p:txBody>
            <a:bodyPr rtlCol="0" anchor="ctr"/>
            <a:lstStyle/>
            <a:p>
              <a:endParaRPr lang="es-419" dirty="0"/>
            </a:p>
          </p:txBody>
        </p:sp>
        <p:sp>
          <p:nvSpPr>
            <p:cNvPr id="454" name="Forma libre: forma 453">
              <a:extLst>
                <a:ext uri="{FF2B5EF4-FFF2-40B4-BE49-F238E27FC236}">
                  <a16:creationId xmlns:a16="http://schemas.microsoft.com/office/drawing/2014/main" id="{F8DA394F-FD43-4E0C-8869-80DFCC2D94BA}"/>
                </a:ext>
              </a:extLst>
            </p:cNvPr>
            <p:cNvSpPr/>
            <p:nvPr/>
          </p:nvSpPr>
          <p:spPr>
            <a:xfrm>
              <a:off x="2201900" y="5204122"/>
              <a:ext cx="95139" cy="1143369"/>
            </a:xfrm>
            <a:custGeom>
              <a:avLst/>
              <a:gdLst>
                <a:gd name="connsiteX0" fmla="*/ -40 w 95139"/>
                <a:gd name="connsiteY0" fmla="*/ 1143186 h 1143369"/>
                <a:gd name="connsiteX1" fmla="*/ 42505 w 95139"/>
                <a:gd name="connsiteY1" fmla="*/ 642693 h 1143369"/>
                <a:gd name="connsiteX2" fmla="*/ 80483 w 95139"/>
                <a:gd name="connsiteY2" fmla="*/ 188268 h 1143369"/>
                <a:gd name="connsiteX3" fmla="*/ 91315 w 95139"/>
                <a:gd name="connsiteY3" fmla="*/ 50453 h 1143369"/>
                <a:gd name="connsiteX4" fmla="*/ 94186 w 95139"/>
                <a:gd name="connsiteY4" fmla="*/ 12998 h 1143369"/>
                <a:gd name="connsiteX5" fmla="*/ 95100 w 95139"/>
                <a:gd name="connsiteY5" fmla="*/ 3210 h 1143369"/>
                <a:gd name="connsiteX6" fmla="*/ 95100 w 95139"/>
                <a:gd name="connsiteY6" fmla="*/ -53 h 1143369"/>
                <a:gd name="connsiteX7" fmla="*/ 95100 w 95139"/>
                <a:gd name="connsiteY7" fmla="*/ 3210 h 1143369"/>
                <a:gd name="connsiteX8" fmla="*/ 95100 w 95139"/>
                <a:gd name="connsiteY8" fmla="*/ 12998 h 1143369"/>
                <a:gd name="connsiteX9" fmla="*/ 92881 w 95139"/>
                <a:gd name="connsiteY9" fmla="*/ 50584 h 1143369"/>
                <a:gd name="connsiteX10" fmla="*/ 83093 w 95139"/>
                <a:gd name="connsiteY10" fmla="*/ 188399 h 1143369"/>
                <a:gd name="connsiteX11" fmla="*/ 46029 w 95139"/>
                <a:gd name="connsiteY11" fmla="*/ 642953 h 1143369"/>
                <a:gd name="connsiteX12" fmla="*/ 2179 w 95139"/>
                <a:gd name="connsiteY12" fmla="*/ 1143316 h 114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139" h="1143369">
                  <a:moveTo>
                    <a:pt x="-40" y="1143186"/>
                  </a:moveTo>
                  <a:cubicBezTo>
                    <a:pt x="8574" y="1026774"/>
                    <a:pt x="27367" y="820182"/>
                    <a:pt x="42505" y="642693"/>
                  </a:cubicBezTo>
                  <a:cubicBezTo>
                    <a:pt x="57644" y="465203"/>
                    <a:pt x="71347" y="304550"/>
                    <a:pt x="80483" y="188268"/>
                  </a:cubicBezTo>
                  <a:cubicBezTo>
                    <a:pt x="85051" y="130193"/>
                    <a:pt x="88705" y="83080"/>
                    <a:pt x="91315" y="50453"/>
                  </a:cubicBezTo>
                  <a:cubicBezTo>
                    <a:pt x="92620" y="34270"/>
                    <a:pt x="93534" y="21742"/>
                    <a:pt x="94186" y="12998"/>
                  </a:cubicBezTo>
                  <a:cubicBezTo>
                    <a:pt x="94186" y="8821"/>
                    <a:pt x="94839" y="5559"/>
                    <a:pt x="95100" y="3210"/>
                  </a:cubicBezTo>
                  <a:lnTo>
                    <a:pt x="95100" y="-53"/>
                  </a:lnTo>
                  <a:cubicBezTo>
                    <a:pt x="95100" y="-53"/>
                    <a:pt x="95100" y="1121"/>
                    <a:pt x="95100" y="3210"/>
                  </a:cubicBezTo>
                  <a:lnTo>
                    <a:pt x="95100" y="12998"/>
                  </a:lnTo>
                  <a:cubicBezTo>
                    <a:pt x="95100" y="21742"/>
                    <a:pt x="93795" y="34401"/>
                    <a:pt x="92881" y="50584"/>
                  </a:cubicBezTo>
                  <a:cubicBezTo>
                    <a:pt x="90793" y="83080"/>
                    <a:pt x="87400" y="130193"/>
                    <a:pt x="83093" y="188399"/>
                  </a:cubicBezTo>
                  <a:cubicBezTo>
                    <a:pt x="74480" y="304810"/>
                    <a:pt x="61298" y="465465"/>
                    <a:pt x="46029" y="642953"/>
                  </a:cubicBezTo>
                  <a:cubicBezTo>
                    <a:pt x="30760" y="820443"/>
                    <a:pt x="11445" y="1027687"/>
                    <a:pt x="2179" y="1143316"/>
                  </a:cubicBezTo>
                </a:path>
              </a:pathLst>
            </a:custGeom>
            <a:solidFill>
              <a:srgbClr val="E0E0E0"/>
            </a:solidFill>
            <a:ln w="13051" cap="flat">
              <a:noFill/>
              <a:prstDash val="solid"/>
              <a:miter/>
            </a:ln>
          </p:spPr>
          <p:txBody>
            <a:bodyPr rtlCol="0" anchor="ctr"/>
            <a:lstStyle/>
            <a:p>
              <a:endParaRPr lang="es-419" dirty="0"/>
            </a:p>
          </p:txBody>
        </p:sp>
        <p:sp>
          <p:nvSpPr>
            <p:cNvPr id="455" name="Forma libre: forma 454">
              <a:extLst>
                <a:ext uri="{FF2B5EF4-FFF2-40B4-BE49-F238E27FC236}">
                  <a16:creationId xmlns:a16="http://schemas.microsoft.com/office/drawing/2014/main" id="{75DA38B8-10AF-4CBD-8C65-BE5BDFA2BB46}"/>
                </a:ext>
              </a:extLst>
            </p:cNvPr>
            <p:cNvSpPr/>
            <p:nvPr/>
          </p:nvSpPr>
          <p:spPr>
            <a:xfrm>
              <a:off x="2146826" y="5505592"/>
              <a:ext cx="113932" cy="156477"/>
            </a:xfrm>
            <a:custGeom>
              <a:avLst/>
              <a:gdLst>
                <a:gd name="connsiteX0" fmla="*/ -40 w 113932"/>
                <a:gd name="connsiteY0" fmla="*/ -53 h 156477"/>
                <a:gd name="connsiteX1" fmla="*/ 5050 w 113932"/>
                <a:gd name="connsiteY1" fmla="*/ 5689 h 156477"/>
                <a:gd name="connsiteX2" fmla="*/ 18101 w 113932"/>
                <a:gd name="connsiteY2" fmla="*/ 21872 h 156477"/>
                <a:gd name="connsiteX3" fmla="*/ 58558 w 113932"/>
                <a:gd name="connsiteY3" fmla="*/ 77076 h 156477"/>
                <a:gd name="connsiteX4" fmla="*/ 97710 w 113932"/>
                <a:gd name="connsiteY4" fmla="*/ 133194 h 156477"/>
                <a:gd name="connsiteX5" fmla="*/ 109716 w 113932"/>
                <a:gd name="connsiteY5" fmla="*/ 150030 h 156477"/>
                <a:gd name="connsiteX6" fmla="*/ 113893 w 113932"/>
                <a:gd name="connsiteY6" fmla="*/ 156424 h 156477"/>
                <a:gd name="connsiteX7" fmla="*/ 108672 w 113932"/>
                <a:gd name="connsiteY7" fmla="*/ 150813 h 156477"/>
                <a:gd name="connsiteX8" fmla="*/ 95622 w 113932"/>
                <a:gd name="connsiteY8" fmla="*/ 134499 h 156477"/>
                <a:gd name="connsiteX9" fmla="*/ 55426 w 113932"/>
                <a:gd name="connsiteY9" fmla="*/ 79034 h 156477"/>
                <a:gd name="connsiteX10" fmla="*/ 15621 w 113932"/>
                <a:gd name="connsiteY10" fmla="*/ 23308 h 156477"/>
                <a:gd name="connsiteX11" fmla="*/ 3484 w 113932"/>
                <a:gd name="connsiteY11" fmla="*/ 6472 h 156477"/>
                <a:gd name="connsiteX12" fmla="*/ -40 w 113932"/>
                <a:gd name="connsiteY12" fmla="*/ -53 h 15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932" h="156477">
                  <a:moveTo>
                    <a:pt x="-40" y="-53"/>
                  </a:moveTo>
                  <a:cubicBezTo>
                    <a:pt x="1824" y="1708"/>
                    <a:pt x="3528" y="3627"/>
                    <a:pt x="5050" y="5689"/>
                  </a:cubicBezTo>
                  <a:cubicBezTo>
                    <a:pt x="8182" y="9343"/>
                    <a:pt x="12619" y="14955"/>
                    <a:pt x="18101" y="21872"/>
                  </a:cubicBezTo>
                  <a:cubicBezTo>
                    <a:pt x="28802" y="35706"/>
                    <a:pt x="43158" y="55282"/>
                    <a:pt x="58558" y="77076"/>
                  </a:cubicBezTo>
                  <a:cubicBezTo>
                    <a:pt x="73958" y="98871"/>
                    <a:pt x="87530" y="118186"/>
                    <a:pt x="97710" y="133194"/>
                  </a:cubicBezTo>
                  <a:cubicBezTo>
                    <a:pt x="102408" y="139850"/>
                    <a:pt x="106454" y="145592"/>
                    <a:pt x="109716" y="150030"/>
                  </a:cubicBezTo>
                  <a:cubicBezTo>
                    <a:pt x="111309" y="152026"/>
                    <a:pt x="112706" y="154167"/>
                    <a:pt x="113893" y="156424"/>
                  </a:cubicBezTo>
                  <a:cubicBezTo>
                    <a:pt x="113893" y="156424"/>
                    <a:pt x="111935" y="154597"/>
                    <a:pt x="108672" y="150813"/>
                  </a:cubicBezTo>
                  <a:cubicBezTo>
                    <a:pt x="105410" y="147028"/>
                    <a:pt x="101103" y="141547"/>
                    <a:pt x="95622" y="134499"/>
                  </a:cubicBezTo>
                  <a:cubicBezTo>
                    <a:pt x="84920" y="120535"/>
                    <a:pt x="70825" y="100828"/>
                    <a:pt x="55426" y="79034"/>
                  </a:cubicBezTo>
                  <a:cubicBezTo>
                    <a:pt x="40026" y="57239"/>
                    <a:pt x="26192" y="38185"/>
                    <a:pt x="15621" y="23308"/>
                  </a:cubicBezTo>
                  <a:lnTo>
                    <a:pt x="3484" y="6472"/>
                  </a:lnTo>
                  <a:cubicBezTo>
                    <a:pt x="2054" y="4449"/>
                    <a:pt x="871" y="2257"/>
                    <a:pt x="-40" y="-53"/>
                  </a:cubicBezTo>
                  <a:close/>
                </a:path>
              </a:pathLst>
            </a:custGeom>
            <a:solidFill>
              <a:srgbClr val="E0E0E0"/>
            </a:solidFill>
            <a:ln w="13051" cap="flat">
              <a:noFill/>
              <a:prstDash val="solid"/>
              <a:miter/>
            </a:ln>
          </p:spPr>
          <p:txBody>
            <a:bodyPr rtlCol="0" anchor="ctr"/>
            <a:lstStyle/>
            <a:p>
              <a:endParaRPr lang="es-419" dirty="0"/>
            </a:p>
          </p:txBody>
        </p:sp>
        <p:sp>
          <p:nvSpPr>
            <p:cNvPr id="456" name="Forma libre: forma 455">
              <a:extLst>
                <a:ext uri="{FF2B5EF4-FFF2-40B4-BE49-F238E27FC236}">
                  <a16:creationId xmlns:a16="http://schemas.microsoft.com/office/drawing/2014/main" id="{034752D3-6DB4-4FD5-8B23-A9260BA599E0}"/>
                </a:ext>
              </a:extLst>
            </p:cNvPr>
            <p:cNvSpPr/>
            <p:nvPr/>
          </p:nvSpPr>
          <p:spPr>
            <a:xfrm>
              <a:off x="2270547" y="5522674"/>
              <a:ext cx="176191" cy="137579"/>
            </a:xfrm>
            <a:custGeom>
              <a:avLst/>
              <a:gdLst>
                <a:gd name="connsiteX0" fmla="*/ -40 w 176191"/>
                <a:gd name="connsiteY0" fmla="*/ 137516 h 137579"/>
                <a:gd name="connsiteX1" fmla="*/ 87008 w 176191"/>
                <a:gd name="connsiteY1" fmla="*/ 67434 h 137579"/>
                <a:gd name="connsiteX2" fmla="*/ 176144 w 176191"/>
                <a:gd name="connsiteY2" fmla="*/ -38 h 137579"/>
                <a:gd name="connsiteX3" fmla="*/ 89096 w 176191"/>
                <a:gd name="connsiteY3" fmla="*/ 70044 h 137579"/>
                <a:gd name="connsiteX4" fmla="*/ -40 w 176191"/>
                <a:gd name="connsiteY4" fmla="*/ 137516 h 1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191" h="137579">
                  <a:moveTo>
                    <a:pt x="-40" y="137516"/>
                  </a:moveTo>
                  <a:cubicBezTo>
                    <a:pt x="-40" y="136863"/>
                    <a:pt x="38460" y="105411"/>
                    <a:pt x="87008" y="67434"/>
                  </a:cubicBezTo>
                  <a:cubicBezTo>
                    <a:pt x="135557" y="29456"/>
                    <a:pt x="175492" y="-821"/>
                    <a:pt x="176144" y="-38"/>
                  </a:cubicBezTo>
                  <a:cubicBezTo>
                    <a:pt x="176797" y="745"/>
                    <a:pt x="136992" y="32066"/>
                    <a:pt x="89096" y="70044"/>
                  </a:cubicBezTo>
                  <a:cubicBezTo>
                    <a:pt x="41200" y="108021"/>
                    <a:pt x="743" y="138168"/>
                    <a:pt x="-40" y="137516"/>
                  </a:cubicBezTo>
                  <a:close/>
                </a:path>
              </a:pathLst>
            </a:custGeom>
            <a:solidFill>
              <a:srgbClr val="E0E0E0"/>
            </a:solidFill>
            <a:ln w="13051" cap="flat">
              <a:noFill/>
              <a:prstDash val="solid"/>
              <a:miter/>
            </a:ln>
          </p:spPr>
          <p:txBody>
            <a:bodyPr rtlCol="0" anchor="ctr"/>
            <a:lstStyle/>
            <a:p>
              <a:endParaRPr lang="es-419" dirty="0"/>
            </a:p>
          </p:txBody>
        </p:sp>
        <p:sp>
          <p:nvSpPr>
            <p:cNvPr id="463" name="Forma libre: forma 462">
              <a:extLst>
                <a:ext uri="{FF2B5EF4-FFF2-40B4-BE49-F238E27FC236}">
                  <a16:creationId xmlns:a16="http://schemas.microsoft.com/office/drawing/2014/main" id="{FFA56041-95AA-42F3-914A-A54A7902759F}"/>
                </a:ext>
              </a:extLst>
            </p:cNvPr>
            <p:cNvSpPr/>
            <p:nvPr/>
          </p:nvSpPr>
          <p:spPr>
            <a:xfrm>
              <a:off x="2235049" y="5850913"/>
              <a:ext cx="180490" cy="80783"/>
            </a:xfrm>
            <a:custGeom>
              <a:avLst/>
              <a:gdLst>
                <a:gd name="connsiteX0" fmla="*/ -40 w 180490"/>
                <a:gd name="connsiteY0" fmla="*/ 80731 h 80783"/>
                <a:gd name="connsiteX1" fmla="*/ 7138 w 180490"/>
                <a:gd name="connsiteY1" fmla="*/ 77468 h 80783"/>
                <a:gd name="connsiteX2" fmla="*/ 26714 w 180490"/>
                <a:gd name="connsiteY2" fmla="*/ 69637 h 80783"/>
                <a:gd name="connsiteX3" fmla="*/ 91184 w 180490"/>
                <a:gd name="connsiteY3" fmla="*/ 42492 h 80783"/>
                <a:gd name="connsiteX4" fmla="*/ 154219 w 180490"/>
                <a:gd name="connsiteY4" fmla="*/ 12606 h 80783"/>
                <a:gd name="connsiteX5" fmla="*/ 173273 w 180490"/>
                <a:gd name="connsiteY5" fmla="*/ 3079 h 80783"/>
                <a:gd name="connsiteX6" fmla="*/ 180451 w 180490"/>
                <a:gd name="connsiteY6" fmla="*/ -53 h 80783"/>
                <a:gd name="connsiteX7" fmla="*/ 173795 w 180490"/>
                <a:gd name="connsiteY7" fmla="*/ 4254 h 80783"/>
                <a:gd name="connsiteX8" fmla="*/ 155394 w 180490"/>
                <a:gd name="connsiteY8" fmla="*/ 14564 h 80783"/>
                <a:gd name="connsiteX9" fmla="*/ 92490 w 180490"/>
                <a:gd name="connsiteY9" fmla="*/ 45494 h 80783"/>
                <a:gd name="connsiteX10" fmla="*/ 27236 w 180490"/>
                <a:gd name="connsiteY10" fmla="*/ 71595 h 80783"/>
                <a:gd name="connsiteX11" fmla="*/ 7138 w 180490"/>
                <a:gd name="connsiteY11" fmla="*/ 78382 h 80783"/>
                <a:gd name="connsiteX12" fmla="*/ -40 w 180490"/>
                <a:gd name="connsiteY12" fmla="*/ 80731 h 8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490" h="80783">
                  <a:moveTo>
                    <a:pt x="-40" y="80731"/>
                  </a:moveTo>
                  <a:cubicBezTo>
                    <a:pt x="2240" y="79412"/>
                    <a:pt x="4644" y="78316"/>
                    <a:pt x="7138" y="77468"/>
                  </a:cubicBezTo>
                  <a:lnTo>
                    <a:pt x="26714" y="69637"/>
                  </a:lnTo>
                  <a:cubicBezTo>
                    <a:pt x="43419" y="62982"/>
                    <a:pt x="65866" y="53716"/>
                    <a:pt x="91184" y="42492"/>
                  </a:cubicBezTo>
                  <a:cubicBezTo>
                    <a:pt x="116503" y="31268"/>
                    <a:pt x="138297" y="20567"/>
                    <a:pt x="154219" y="12606"/>
                  </a:cubicBezTo>
                  <a:lnTo>
                    <a:pt x="173273" y="3079"/>
                  </a:lnTo>
                  <a:cubicBezTo>
                    <a:pt x="175549" y="1787"/>
                    <a:pt x="177955" y="730"/>
                    <a:pt x="180451" y="-53"/>
                  </a:cubicBezTo>
                  <a:cubicBezTo>
                    <a:pt x="178392" y="1617"/>
                    <a:pt x="176161" y="3053"/>
                    <a:pt x="173795" y="4254"/>
                  </a:cubicBezTo>
                  <a:cubicBezTo>
                    <a:pt x="169488" y="6733"/>
                    <a:pt x="163224" y="10387"/>
                    <a:pt x="155394" y="14564"/>
                  </a:cubicBezTo>
                  <a:cubicBezTo>
                    <a:pt x="139603" y="23177"/>
                    <a:pt x="117547" y="34401"/>
                    <a:pt x="92490" y="45494"/>
                  </a:cubicBezTo>
                  <a:cubicBezTo>
                    <a:pt x="67432" y="56587"/>
                    <a:pt x="44463" y="65722"/>
                    <a:pt x="27236" y="71595"/>
                  </a:cubicBezTo>
                  <a:cubicBezTo>
                    <a:pt x="18753" y="74597"/>
                    <a:pt x="11967" y="76946"/>
                    <a:pt x="7138" y="78382"/>
                  </a:cubicBezTo>
                  <a:cubicBezTo>
                    <a:pt x="4850" y="79452"/>
                    <a:pt x="2440" y="80248"/>
                    <a:pt x="-40" y="80731"/>
                  </a:cubicBezTo>
                  <a:close/>
                </a:path>
              </a:pathLst>
            </a:custGeom>
            <a:solidFill>
              <a:srgbClr val="E0E0E0"/>
            </a:solidFill>
            <a:ln w="13051" cap="flat">
              <a:noFill/>
              <a:prstDash val="solid"/>
              <a:miter/>
            </a:ln>
          </p:spPr>
          <p:txBody>
            <a:bodyPr rtlCol="0" anchor="ctr"/>
            <a:lstStyle/>
            <a:p>
              <a:endParaRPr lang="es-419" dirty="0"/>
            </a:p>
          </p:txBody>
        </p:sp>
        <p:sp>
          <p:nvSpPr>
            <p:cNvPr id="464" name="Forma libre: forma 463">
              <a:extLst>
                <a:ext uri="{FF2B5EF4-FFF2-40B4-BE49-F238E27FC236}">
                  <a16:creationId xmlns:a16="http://schemas.microsoft.com/office/drawing/2014/main" id="{1FC684B8-5B4C-4C0D-BED4-EF63E1ECE7E4}"/>
                </a:ext>
              </a:extLst>
            </p:cNvPr>
            <p:cNvSpPr/>
            <p:nvPr/>
          </p:nvSpPr>
          <p:spPr>
            <a:xfrm>
              <a:off x="2092251" y="5816590"/>
              <a:ext cx="143717" cy="113018"/>
            </a:xfrm>
            <a:custGeom>
              <a:avLst/>
              <a:gdLst>
                <a:gd name="connsiteX0" fmla="*/ -17 w 143717"/>
                <a:gd name="connsiteY0" fmla="*/ -53 h 113018"/>
                <a:gd name="connsiteX1" fmla="*/ 5987 w 143717"/>
                <a:gd name="connsiteY1" fmla="*/ 3862 h 113018"/>
                <a:gd name="connsiteX2" fmla="*/ 21648 w 143717"/>
                <a:gd name="connsiteY2" fmla="*/ 15477 h 113018"/>
                <a:gd name="connsiteX3" fmla="*/ 72806 w 143717"/>
                <a:gd name="connsiteY3" fmla="*/ 54629 h 113018"/>
                <a:gd name="connsiteX4" fmla="*/ 123312 w 143717"/>
                <a:gd name="connsiteY4" fmla="*/ 94956 h 113018"/>
                <a:gd name="connsiteX5" fmla="*/ 138451 w 143717"/>
                <a:gd name="connsiteY5" fmla="*/ 108006 h 113018"/>
                <a:gd name="connsiteX6" fmla="*/ 143671 w 143717"/>
                <a:gd name="connsiteY6" fmla="*/ 112966 h 113018"/>
                <a:gd name="connsiteX7" fmla="*/ 137668 w 143717"/>
                <a:gd name="connsiteY7" fmla="*/ 108920 h 113018"/>
                <a:gd name="connsiteX8" fmla="*/ 121877 w 143717"/>
                <a:gd name="connsiteY8" fmla="*/ 97305 h 113018"/>
                <a:gd name="connsiteX9" fmla="*/ 70849 w 143717"/>
                <a:gd name="connsiteY9" fmla="*/ 58153 h 113018"/>
                <a:gd name="connsiteX10" fmla="*/ 20212 w 143717"/>
                <a:gd name="connsiteY10" fmla="*/ 17826 h 113018"/>
                <a:gd name="connsiteX11" fmla="*/ 5204 w 143717"/>
                <a:gd name="connsiteY11" fmla="*/ 4776 h 113018"/>
                <a:gd name="connsiteX12" fmla="*/ -17 w 143717"/>
                <a:gd name="connsiteY12" fmla="*/ -53 h 11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717" h="113018">
                  <a:moveTo>
                    <a:pt x="-17" y="-53"/>
                  </a:moveTo>
                  <a:cubicBezTo>
                    <a:pt x="2162" y="965"/>
                    <a:pt x="4183" y="2283"/>
                    <a:pt x="5987" y="3862"/>
                  </a:cubicBezTo>
                  <a:lnTo>
                    <a:pt x="21648" y="15477"/>
                  </a:lnTo>
                  <a:cubicBezTo>
                    <a:pt x="34698" y="25527"/>
                    <a:pt x="52969" y="39490"/>
                    <a:pt x="72806" y="54629"/>
                  </a:cubicBezTo>
                  <a:cubicBezTo>
                    <a:pt x="92643" y="69768"/>
                    <a:pt x="110523" y="84515"/>
                    <a:pt x="123312" y="94956"/>
                  </a:cubicBezTo>
                  <a:lnTo>
                    <a:pt x="138451" y="108006"/>
                  </a:lnTo>
                  <a:cubicBezTo>
                    <a:pt x="141975" y="111008"/>
                    <a:pt x="143802" y="112705"/>
                    <a:pt x="143671" y="112966"/>
                  </a:cubicBezTo>
                  <a:cubicBezTo>
                    <a:pt x="141549" y="111804"/>
                    <a:pt x="139540" y="110447"/>
                    <a:pt x="137668" y="108920"/>
                  </a:cubicBezTo>
                  <a:lnTo>
                    <a:pt x="121877" y="97305"/>
                  </a:lnTo>
                  <a:cubicBezTo>
                    <a:pt x="108826" y="87256"/>
                    <a:pt x="90686" y="73292"/>
                    <a:pt x="70849" y="58153"/>
                  </a:cubicBezTo>
                  <a:cubicBezTo>
                    <a:pt x="51012" y="43014"/>
                    <a:pt x="33132" y="28267"/>
                    <a:pt x="20212" y="17826"/>
                  </a:cubicBezTo>
                  <a:lnTo>
                    <a:pt x="5204" y="4776"/>
                  </a:lnTo>
                  <a:cubicBezTo>
                    <a:pt x="1680" y="1774"/>
                    <a:pt x="-278" y="78"/>
                    <a:pt x="-17" y="-53"/>
                  </a:cubicBezTo>
                  <a:close/>
                </a:path>
              </a:pathLst>
            </a:custGeom>
            <a:solidFill>
              <a:srgbClr val="E0E0E0"/>
            </a:solidFill>
            <a:ln w="13051" cap="flat">
              <a:noFill/>
              <a:prstDash val="solid"/>
              <a:miter/>
            </a:ln>
          </p:spPr>
          <p:txBody>
            <a:bodyPr rtlCol="0" anchor="ctr"/>
            <a:lstStyle/>
            <a:p>
              <a:endParaRPr lang="es-419" dirty="0"/>
            </a:p>
          </p:txBody>
        </p:sp>
        <p:sp>
          <p:nvSpPr>
            <p:cNvPr id="465" name="Forma libre: forma 464">
              <a:extLst>
                <a:ext uri="{FF2B5EF4-FFF2-40B4-BE49-F238E27FC236}">
                  <a16:creationId xmlns:a16="http://schemas.microsoft.com/office/drawing/2014/main" id="{5192A11A-F04C-464D-A80C-4030603E41A2}"/>
                </a:ext>
              </a:extLst>
            </p:cNvPr>
            <p:cNvSpPr/>
            <p:nvPr/>
          </p:nvSpPr>
          <p:spPr>
            <a:xfrm>
              <a:off x="2030284" y="6052155"/>
              <a:ext cx="185580" cy="142904"/>
            </a:xfrm>
            <a:custGeom>
              <a:avLst/>
              <a:gdLst>
                <a:gd name="connsiteX0" fmla="*/ -40 w 185580"/>
                <a:gd name="connsiteY0" fmla="*/ -53 h 142904"/>
                <a:gd name="connsiteX1" fmla="*/ 7660 w 185580"/>
                <a:gd name="connsiteY1" fmla="*/ 5036 h 142904"/>
                <a:gd name="connsiteX2" fmla="*/ 27889 w 185580"/>
                <a:gd name="connsiteY2" fmla="*/ 20045 h 142904"/>
                <a:gd name="connsiteX3" fmla="*/ 93795 w 185580"/>
                <a:gd name="connsiteY3" fmla="*/ 70159 h 142904"/>
                <a:gd name="connsiteX4" fmla="*/ 159048 w 185580"/>
                <a:gd name="connsiteY4" fmla="*/ 121057 h 142904"/>
                <a:gd name="connsiteX5" fmla="*/ 178624 w 185580"/>
                <a:gd name="connsiteY5" fmla="*/ 136718 h 142904"/>
                <a:gd name="connsiteX6" fmla="*/ 185541 w 185580"/>
                <a:gd name="connsiteY6" fmla="*/ 142852 h 142904"/>
                <a:gd name="connsiteX7" fmla="*/ 177841 w 185580"/>
                <a:gd name="connsiteY7" fmla="*/ 137762 h 142904"/>
                <a:gd name="connsiteX8" fmla="*/ 157612 w 185580"/>
                <a:gd name="connsiteY8" fmla="*/ 122884 h 142904"/>
                <a:gd name="connsiteX9" fmla="*/ 92359 w 185580"/>
                <a:gd name="connsiteY9" fmla="*/ 72770 h 142904"/>
                <a:gd name="connsiteX10" fmla="*/ 27106 w 185580"/>
                <a:gd name="connsiteY10" fmla="*/ 21872 h 142904"/>
                <a:gd name="connsiteX11" fmla="*/ 7530 w 185580"/>
                <a:gd name="connsiteY11" fmla="*/ 6081 h 142904"/>
                <a:gd name="connsiteX12" fmla="*/ -40 w 185580"/>
                <a:gd name="connsiteY12" fmla="*/ -53 h 14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580" h="142904">
                  <a:moveTo>
                    <a:pt x="-40" y="-53"/>
                  </a:moveTo>
                  <a:cubicBezTo>
                    <a:pt x="2647" y="1448"/>
                    <a:pt x="5221" y="3157"/>
                    <a:pt x="7660" y="5036"/>
                  </a:cubicBezTo>
                  <a:lnTo>
                    <a:pt x="27889" y="20045"/>
                  </a:lnTo>
                  <a:cubicBezTo>
                    <a:pt x="44855" y="33095"/>
                    <a:pt x="68215" y="50453"/>
                    <a:pt x="93795" y="70159"/>
                  </a:cubicBezTo>
                  <a:cubicBezTo>
                    <a:pt x="119374" y="89866"/>
                    <a:pt x="142604" y="107876"/>
                    <a:pt x="159048" y="121057"/>
                  </a:cubicBezTo>
                  <a:lnTo>
                    <a:pt x="178624" y="136718"/>
                  </a:lnTo>
                  <a:cubicBezTo>
                    <a:pt x="181092" y="138571"/>
                    <a:pt x="183404" y="140620"/>
                    <a:pt x="185541" y="142852"/>
                  </a:cubicBezTo>
                  <a:cubicBezTo>
                    <a:pt x="182779" y="141468"/>
                    <a:pt x="180194" y="139759"/>
                    <a:pt x="177841" y="137762"/>
                  </a:cubicBezTo>
                  <a:lnTo>
                    <a:pt x="157612" y="122884"/>
                  </a:lnTo>
                  <a:cubicBezTo>
                    <a:pt x="140647" y="109833"/>
                    <a:pt x="117286" y="92476"/>
                    <a:pt x="92359" y="72770"/>
                  </a:cubicBezTo>
                  <a:cubicBezTo>
                    <a:pt x="67432" y="53063"/>
                    <a:pt x="43550" y="35053"/>
                    <a:pt x="27106" y="21872"/>
                  </a:cubicBezTo>
                  <a:lnTo>
                    <a:pt x="7530" y="6081"/>
                  </a:lnTo>
                  <a:cubicBezTo>
                    <a:pt x="4797" y="4306"/>
                    <a:pt x="2260" y="2257"/>
                    <a:pt x="-40" y="-53"/>
                  </a:cubicBezTo>
                  <a:close/>
                </a:path>
              </a:pathLst>
            </a:custGeom>
            <a:solidFill>
              <a:srgbClr val="E0E0E0"/>
            </a:solidFill>
            <a:ln w="13051" cap="flat">
              <a:noFill/>
              <a:prstDash val="solid"/>
              <a:miter/>
            </a:ln>
          </p:spPr>
          <p:txBody>
            <a:bodyPr rtlCol="0" anchor="ctr"/>
            <a:lstStyle/>
            <a:p>
              <a:endParaRPr lang="es-419" dirty="0"/>
            </a:p>
          </p:txBody>
        </p:sp>
        <p:sp>
          <p:nvSpPr>
            <p:cNvPr id="466" name="Forma libre: forma 465">
              <a:extLst>
                <a:ext uri="{FF2B5EF4-FFF2-40B4-BE49-F238E27FC236}">
                  <a16:creationId xmlns:a16="http://schemas.microsoft.com/office/drawing/2014/main" id="{2DA36141-1DA9-4CED-BA0C-7A902331C8A1}"/>
                </a:ext>
              </a:extLst>
            </p:cNvPr>
            <p:cNvSpPr/>
            <p:nvPr/>
          </p:nvSpPr>
          <p:spPr>
            <a:xfrm>
              <a:off x="2212471" y="6081780"/>
              <a:ext cx="226037" cy="108711"/>
            </a:xfrm>
            <a:custGeom>
              <a:avLst/>
              <a:gdLst>
                <a:gd name="connsiteX0" fmla="*/ -40 w 226037"/>
                <a:gd name="connsiteY0" fmla="*/ 108659 h 108711"/>
                <a:gd name="connsiteX1" fmla="*/ 8835 w 226037"/>
                <a:gd name="connsiteY1" fmla="*/ 104222 h 108711"/>
                <a:gd name="connsiteX2" fmla="*/ 33501 w 226037"/>
                <a:gd name="connsiteY2" fmla="*/ 93390 h 108711"/>
                <a:gd name="connsiteX3" fmla="*/ 114023 w 226037"/>
                <a:gd name="connsiteY3" fmla="*/ 56326 h 108711"/>
                <a:gd name="connsiteX4" fmla="*/ 193241 w 226037"/>
                <a:gd name="connsiteY4" fmla="*/ 17174 h 108711"/>
                <a:gd name="connsiteX5" fmla="*/ 217124 w 226037"/>
                <a:gd name="connsiteY5" fmla="*/ 4123 h 108711"/>
                <a:gd name="connsiteX6" fmla="*/ 225998 w 226037"/>
                <a:gd name="connsiteY6" fmla="*/ -53 h 108711"/>
                <a:gd name="connsiteX7" fmla="*/ 217776 w 226037"/>
                <a:gd name="connsiteY7" fmla="*/ 5298 h 108711"/>
                <a:gd name="connsiteX8" fmla="*/ 194285 w 226037"/>
                <a:gd name="connsiteY8" fmla="*/ 18348 h 108711"/>
                <a:gd name="connsiteX9" fmla="*/ 115981 w 226037"/>
                <a:gd name="connsiteY9" fmla="*/ 59066 h 108711"/>
                <a:gd name="connsiteX10" fmla="*/ 34936 w 226037"/>
                <a:gd name="connsiteY10" fmla="*/ 95217 h 108711"/>
                <a:gd name="connsiteX11" fmla="*/ 9879 w 226037"/>
                <a:gd name="connsiteY11" fmla="*/ 105135 h 108711"/>
                <a:gd name="connsiteX12" fmla="*/ -40 w 226037"/>
                <a:gd name="connsiteY12" fmla="*/ 108659 h 10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6037" h="108711">
                  <a:moveTo>
                    <a:pt x="-40" y="108659"/>
                  </a:moveTo>
                  <a:cubicBezTo>
                    <a:pt x="2758" y="106884"/>
                    <a:pt x="5733" y="105396"/>
                    <a:pt x="8835" y="104222"/>
                  </a:cubicBezTo>
                  <a:lnTo>
                    <a:pt x="33501" y="93390"/>
                  </a:lnTo>
                  <a:cubicBezTo>
                    <a:pt x="54251" y="84254"/>
                    <a:pt x="82832" y="71465"/>
                    <a:pt x="114023" y="56326"/>
                  </a:cubicBezTo>
                  <a:cubicBezTo>
                    <a:pt x="145214" y="41187"/>
                    <a:pt x="173143" y="27092"/>
                    <a:pt x="193241" y="17174"/>
                  </a:cubicBezTo>
                  <a:lnTo>
                    <a:pt x="217124" y="4123"/>
                  </a:lnTo>
                  <a:cubicBezTo>
                    <a:pt x="219936" y="2440"/>
                    <a:pt x="222909" y="1043"/>
                    <a:pt x="225998" y="-53"/>
                  </a:cubicBezTo>
                  <a:cubicBezTo>
                    <a:pt x="223390" y="1931"/>
                    <a:pt x="220643" y="3719"/>
                    <a:pt x="217776" y="5298"/>
                  </a:cubicBezTo>
                  <a:cubicBezTo>
                    <a:pt x="212295" y="8560"/>
                    <a:pt x="204725" y="13128"/>
                    <a:pt x="194285" y="18348"/>
                  </a:cubicBezTo>
                  <a:cubicBezTo>
                    <a:pt x="174448" y="29442"/>
                    <a:pt x="146650" y="44450"/>
                    <a:pt x="115981" y="59066"/>
                  </a:cubicBezTo>
                  <a:cubicBezTo>
                    <a:pt x="85312" y="73683"/>
                    <a:pt x="55948" y="86604"/>
                    <a:pt x="34936" y="95217"/>
                  </a:cubicBezTo>
                  <a:cubicBezTo>
                    <a:pt x="24365" y="99524"/>
                    <a:pt x="15882" y="102917"/>
                    <a:pt x="9879" y="105135"/>
                  </a:cubicBezTo>
                  <a:cubicBezTo>
                    <a:pt x="6646" y="106506"/>
                    <a:pt x="3334" y="107680"/>
                    <a:pt x="-40" y="108659"/>
                  </a:cubicBezTo>
                  <a:close/>
                </a:path>
              </a:pathLst>
            </a:custGeom>
            <a:solidFill>
              <a:srgbClr val="E0E0E0"/>
            </a:solidFill>
            <a:ln w="13051" cap="flat">
              <a:noFill/>
              <a:prstDash val="solid"/>
              <a:miter/>
            </a:ln>
          </p:spPr>
          <p:txBody>
            <a:bodyPr rtlCol="0" anchor="ctr"/>
            <a:lstStyle/>
            <a:p>
              <a:endParaRPr lang="es-419" dirty="0"/>
            </a:p>
          </p:txBody>
        </p:sp>
      </p:grpSp>
      <p:sp>
        <p:nvSpPr>
          <p:cNvPr id="457" name="Google Shape;457;p25"/>
          <p:cNvSpPr txBox="1"/>
          <p:nvPr/>
        </p:nvSpPr>
        <p:spPr>
          <a:xfrm>
            <a:off x="897732" y="1225930"/>
            <a:ext cx="3186112" cy="1322116"/>
          </a:xfrm>
          <a:prstGeom prst="rect">
            <a:avLst/>
          </a:prstGeom>
          <a:noFill/>
          <a:ln>
            <a:noFill/>
          </a:ln>
        </p:spPr>
        <p:txBody>
          <a:bodyPr spcFirstLastPara="1" wrap="square" lIns="91425" tIns="45700" rIns="91425" bIns="45700" anchor="t" anchorCtr="0">
            <a:spAutoFit/>
          </a:bodyPr>
          <a:lstStyle/>
          <a:p>
            <a:pPr marL="0" marR="0" lvl="0" indent="0" algn="l" rtl="0">
              <a:lnSpc>
                <a:spcPct val="74074"/>
              </a:lnSpc>
              <a:spcBef>
                <a:spcPts val="0"/>
              </a:spcBef>
              <a:spcAft>
                <a:spcPts val="0"/>
              </a:spcAft>
              <a:buNone/>
            </a:pPr>
            <a:r>
              <a:rPr lang="es-ES" sz="5400" b="1" dirty="0">
                <a:solidFill>
                  <a:schemeClr val="accent3"/>
                </a:solidFill>
                <a:latin typeface="Calibri"/>
                <a:ea typeface="Calibri"/>
                <a:cs typeface="Calibri"/>
                <a:sym typeface="Calibri"/>
              </a:rPr>
              <a:t>¡Nos</a:t>
            </a:r>
            <a:endParaRPr dirty="0"/>
          </a:p>
          <a:p>
            <a:pPr marL="0" marR="0" lvl="0" indent="0" algn="l" rtl="0">
              <a:lnSpc>
                <a:spcPct val="74074"/>
              </a:lnSpc>
              <a:spcBef>
                <a:spcPts val="0"/>
              </a:spcBef>
              <a:spcAft>
                <a:spcPts val="0"/>
              </a:spcAft>
              <a:buNone/>
            </a:pPr>
            <a:r>
              <a:rPr lang="es-ES" sz="5400" b="1" dirty="0">
                <a:solidFill>
                  <a:schemeClr val="accent3"/>
                </a:solidFill>
                <a:latin typeface="Calibri"/>
                <a:ea typeface="Calibri"/>
                <a:cs typeface="Calibri"/>
                <a:sym typeface="Calibri"/>
              </a:rPr>
              <a:t>Vemos!</a:t>
            </a:r>
            <a:endParaRPr sz="5400" b="1" dirty="0">
              <a:solidFill>
                <a:schemeClr val="accent3"/>
              </a:solidFill>
              <a:latin typeface="Calibri"/>
              <a:ea typeface="Calibri"/>
              <a:cs typeface="Calibri"/>
              <a:sym typeface="Calibri"/>
            </a:endParaRPr>
          </a:p>
        </p:txBody>
      </p:sp>
      <p:sp>
        <p:nvSpPr>
          <p:cNvPr id="458" name="Google Shape;458;p25"/>
          <p:cNvSpPr txBox="1"/>
          <p:nvPr/>
        </p:nvSpPr>
        <p:spPr>
          <a:xfrm>
            <a:off x="1189931" y="2278307"/>
            <a:ext cx="241458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dirty="0" err="1">
                <a:solidFill>
                  <a:schemeClr val="accent3"/>
                </a:solidFill>
                <a:latin typeface="Calibri"/>
                <a:ea typeface="Calibri"/>
                <a:cs typeface="Calibri"/>
                <a:sym typeface="Calibri"/>
              </a:rPr>
              <a:t>See</a:t>
            </a:r>
            <a:r>
              <a:rPr lang="es-ES" sz="3200" b="1" dirty="0">
                <a:solidFill>
                  <a:schemeClr val="accent3"/>
                </a:solidFill>
                <a:latin typeface="Calibri"/>
                <a:ea typeface="Calibri"/>
                <a:cs typeface="Calibri"/>
                <a:sym typeface="Calibri"/>
              </a:rPr>
              <a:t> </a:t>
            </a:r>
            <a:r>
              <a:rPr lang="es-ES" sz="3200" b="1" dirty="0" err="1">
                <a:solidFill>
                  <a:schemeClr val="accent3"/>
                </a:solidFill>
                <a:latin typeface="Calibri"/>
                <a:ea typeface="Calibri"/>
                <a:cs typeface="Calibri"/>
                <a:sym typeface="Calibri"/>
              </a:rPr>
              <a:t>you</a:t>
            </a:r>
            <a:r>
              <a:rPr lang="es-ES" sz="3200" b="1" dirty="0">
                <a:solidFill>
                  <a:schemeClr val="accent3"/>
                </a:solidFill>
                <a:latin typeface="Calibri"/>
                <a:ea typeface="Calibri"/>
                <a:cs typeface="Calibri"/>
                <a:sym typeface="Calibri"/>
              </a:rPr>
              <a:t>!</a:t>
            </a:r>
            <a:endParaRPr sz="3200" b="1" dirty="0">
              <a:solidFill>
                <a:schemeClr val="accent3"/>
              </a:solidFill>
              <a:latin typeface="Calibri"/>
              <a:ea typeface="Calibri"/>
              <a:cs typeface="Calibri"/>
              <a:sym typeface="Calibri"/>
            </a:endParaRPr>
          </a:p>
        </p:txBody>
      </p:sp>
      <p:sp>
        <p:nvSpPr>
          <p:cNvPr id="459" name="Google Shape;459;p25"/>
          <p:cNvSpPr txBox="1"/>
          <p:nvPr/>
        </p:nvSpPr>
        <p:spPr>
          <a:xfrm>
            <a:off x="3270580" y="1953153"/>
            <a:ext cx="241458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a:solidFill>
                  <a:schemeClr val="accent3"/>
                </a:solidFill>
                <a:latin typeface="Calibri"/>
                <a:ea typeface="Calibri"/>
                <a:cs typeface="Calibri"/>
                <a:sym typeface="Calibri"/>
              </a:rPr>
              <a:t>Na wè!</a:t>
            </a:r>
            <a:endParaRPr sz="3200" b="1">
              <a:solidFill>
                <a:schemeClr val="accent3"/>
              </a:solidFill>
              <a:latin typeface="Calibri"/>
              <a:ea typeface="Calibri"/>
              <a:cs typeface="Calibri"/>
              <a:sym typeface="Calibri"/>
            </a:endParaRPr>
          </a:p>
        </p:txBody>
      </p:sp>
      <p:sp>
        <p:nvSpPr>
          <p:cNvPr id="460" name="Google Shape;460;p25"/>
          <p:cNvSpPr txBox="1"/>
          <p:nvPr/>
        </p:nvSpPr>
        <p:spPr>
          <a:xfrm>
            <a:off x="2689423" y="2691702"/>
            <a:ext cx="241458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000" b="1">
                <a:solidFill>
                  <a:schemeClr val="accent3"/>
                </a:solidFill>
                <a:latin typeface="Calibri"/>
                <a:ea typeface="Calibri"/>
                <a:cs typeface="Calibri"/>
                <a:sym typeface="Calibri"/>
              </a:rPr>
              <a:t>À plus!</a:t>
            </a:r>
            <a:endParaRPr sz="4000" b="1">
              <a:solidFill>
                <a:schemeClr val="accent3"/>
              </a:solidFill>
              <a:latin typeface="Calibri"/>
              <a:ea typeface="Calibri"/>
              <a:cs typeface="Calibri"/>
              <a:sym typeface="Calibri"/>
            </a:endParaRPr>
          </a:p>
        </p:txBody>
      </p:sp>
      <p:sp>
        <p:nvSpPr>
          <p:cNvPr id="461" name="Google Shape;461;p25"/>
          <p:cNvSpPr txBox="1"/>
          <p:nvPr/>
        </p:nvSpPr>
        <p:spPr>
          <a:xfrm>
            <a:off x="1047749" y="3311346"/>
            <a:ext cx="318611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4000" b="1">
                <a:solidFill>
                  <a:schemeClr val="accent3"/>
                </a:solidFill>
                <a:latin typeface="Calibri"/>
                <a:ea typeface="Calibri"/>
                <a:cs typeface="Calibri"/>
                <a:sym typeface="Calibri"/>
              </a:rPr>
              <a:t>Pewayu may</a:t>
            </a:r>
            <a:endParaRPr sz="4000" b="1">
              <a:solidFill>
                <a:schemeClr val="accent3"/>
              </a:solidFill>
              <a:latin typeface="Calibri"/>
              <a:ea typeface="Calibri"/>
              <a:cs typeface="Calibri"/>
              <a:sym typeface="Calibri"/>
            </a:endParaRPr>
          </a:p>
        </p:txBody>
      </p:sp>
      <p:sp>
        <p:nvSpPr>
          <p:cNvPr id="462" name="Google Shape;462;p25"/>
          <p:cNvSpPr/>
          <p:nvPr/>
        </p:nvSpPr>
        <p:spPr>
          <a:xfrm>
            <a:off x="11271903" y="6389515"/>
            <a:ext cx="301666" cy="31893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 name="Picture 2" descr="Los 6 tipos de licencias Creative Commons • UCAV EIPE">
            <a:extLst>
              <a:ext uri="{FF2B5EF4-FFF2-40B4-BE49-F238E27FC236}">
                <a16:creationId xmlns:a16="http://schemas.microsoft.com/office/drawing/2014/main" id="{8BB8F974-4DF1-4512-9484-5DB0ACACDA37}"/>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67903" r="50899"/>
          <a:stretch/>
        </p:blipFill>
        <p:spPr bwMode="auto">
          <a:xfrm>
            <a:off x="9040502" y="5590284"/>
            <a:ext cx="1929784" cy="697762"/>
          </a:xfrm>
          <a:prstGeom prst="rect">
            <a:avLst/>
          </a:prstGeom>
          <a:solidFill>
            <a:schemeClr val="bg2"/>
          </a:solidFill>
        </p:spPr>
      </p:pic>
      <p:sp>
        <p:nvSpPr>
          <p:cNvPr id="10" name="CuadroTexto 9">
            <a:extLst>
              <a:ext uri="{FF2B5EF4-FFF2-40B4-BE49-F238E27FC236}">
                <a16:creationId xmlns:a16="http://schemas.microsoft.com/office/drawing/2014/main" id="{80A5C257-0DA0-4FD5-9282-C54A152ED3DB}"/>
              </a:ext>
            </a:extLst>
          </p:cNvPr>
          <p:cNvSpPr txBox="1"/>
          <p:nvPr/>
        </p:nvSpPr>
        <p:spPr>
          <a:xfrm>
            <a:off x="1221714" y="5618632"/>
            <a:ext cx="7605326" cy="669414"/>
          </a:xfrm>
          <a:prstGeom prst="rect">
            <a:avLst/>
          </a:prstGeom>
          <a:solidFill>
            <a:schemeClr val="bg2"/>
          </a:solidFill>
        </p:spPr>
        <p:txBody>
          <a:bodyPr wrap="square" rtlCol="0">
            <a:spAutoFit/>
          </a:bodyPr>
          <a:lstStyle/>
          <a:p>
            <a:pPr>
              <a:lnSpc>
                <a:spcPts val="1500"/>
              </a:lnSpc>
            </a:pPr>
            <a:r>
              <a:rPr lang="es-ES" sz="1400" dirty="0">
                <a:solidFill>
                  <a:schemeClr val="tx1">
                    <a:lumMod val="60000"/>
                    <a:lumOff val="40000"/>
                  </a:schemeClr>
                </a:solidFill>
              </a:rPr>
              <a:t>Este documento utiliza de manera inclusiva términos como: el estudiante, el docente, el compañero u otras palabras equivalentes y sus respectivos plurales, es decir, con ellas, se hace referencia tanto a hombres como a mujeres</a:t>
            </a:r>
            <a:endParaRPr lang="es-ES" sz="1200" dirty="0">
              <a:solidFill>
                <a:schemeClr val="tx1">
                  <a:lumMod val="60000"/>
                  <a:lumOff val="40000"/>
                </a:schemeClr>
              </a:solidFill>
            </a:endParaRPr>
          </a:p>
        </p:txBody>
      </p:sp>
      <p:sp>
        <p:nvSpPr>
          <p:cNvPr id="2" name="Rectángulo 1">
            <a:extLst>
              <a:ext uri="{FF2B5EF4-FFF2-40B4-BE49-F238E27FC236}">
                <a16:creationId xmlns:a16="http://schemas.microsoft.com/office/drawing/2014/main" id="{36925BB7-B649-4D48-B8A0-A98B61F92E79}"/>
              </a:ext>
            </a:extLst>
          </p:cNvPr>
          <p:cNvSpPr/>
          <p:nvPr/>
        </p:nvSpPr>
        <p:spPr>
          <a:xfrm>
            <a:off x="1112742" y="5492871"/>
            <a:ext cx="10005134" cy="923278"/>
          </a:xfrm>
          <a:prstGeom prst="rect">
            <a:avLst/>
          </a:prstGeom>
          <a:noFill/>
          <a:ln w="19050">
            <a:solidFill>
              <a:srgbClr val="F9454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467" name="Gráfico 4">
            <a:extLst>
              <a:ext uri="{FF2B5EF4-FFF2-40B4-BE49-F238E27FC236}">
                <a16:creationId xmlns:a16="http://schemas.microsoft.com/office/drawing/2014/main" id="{2B9911A7-88C6-48A1-8235-3041ED377F67}"/>
              </a:ext>
            </a:extLst>
          </p:cNvPr>
          <p:cNvGrpSpPr/>
          <p:nvPr/>
        </p:nvGrpSpPr>
        <p:grpSpPr>
          <a:xfrm>
            <a:off x="7289880" y="4940153"/>
            <a:ext cx="381948" cy="522028"/>
            <a:chOff x="6873416" y="5625063"/>
            <a:chExt cx="507947" cy="694238"/>
          </a:xfrm>
        </p:grpSpPr>
        <p:sp>
          <p:nvSpPr>
            <p:cNvPr id="468" name="Forma libre: forma 467">
              <a:extLst>
                <a:ext uri="{FF2B5EF4-FFF2-40B4-BE49-F238E27FC236}">
                  <a16:creationId xmlns:a16="http://schemas.microsoft.com/office/drawing/2014/main" id="{AFD16545-D556-4075-9F67-B33984A3A1DA}"/>
                </a:ext>
              </a:extLst>
            </p:cNvPr>
            <p:cNvSpPr/>
            <p:nvPr/>
          </p:nvSpPr>
          <p:spPr>
            <a:xfrm>
              <a:off x="7042837" y="5625063"/>
              <a:ext cx="163026" cy="367971"/>
            </a:xfrm>
            <a:custGeom>
              <a:avLst/>
              <a:gdLst>
                <a:gd name="connsiteX0" fmla="*/ 84477 w 163026"/>
                <a:gd name="connsiteY0" fmla="*/ 151 h 367971"/>
                <a:gd name="connsiteX1" fmla="*/ 151688 w 163026"/>
                <a:gd name="connsiteY1" fmla="*/ 76366 h 367971"/>
                <a:gd name="connsiteX2" fmla="*/ 160693 w 163026"/>
                <a:gd name="connsiteY2" fmla="*/ 179597 h 367971"/>
                <a:gd name="connsiteX3" fmla="*/ 74037 w 163026"/>
                <a:gd name="connsiteY3" fmla="*/ 367919 h 367971"/>
                <a:gd name="connsiteX4" fmla="*/ 692 w 163026"/>
                <a:gd name="connsiteY4" fmla="*/ 189124 h 367971"/>
                <a:gd name="connsiteX5" fmla="*/ 84477 w 163026"/>
                <a:gd name="connsiteY5" fmla="*/ 542 h 36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026" h="367971">
                  <a:moveTo>
                    <a:pt x="84477" y="151"/>
                  </a:moveTo>
                  <a:cubicBezTo>
                    <a:pt x="116334" y="15329"/>
                    <a:pt x="140608" y="42866"/>
                    <a:pt x="151688" y="76366"/>
                  </a:cubicBezTo>
                  <a:cubicBezTo>
                    <a:pt x="162560" y="109633"/>
                    <a:pt x="165639" y="144948"/>
                    <a:pt x="160693" y="179597"/>
                  </a:cubicBezTo>
                  <a:cubicBezTo>
                    <a:pt x="153124" y="246678"/>
                    <a:pt x="115016" y="314280"/>
                    <a:pt x="74037" y="367919"/>
                  </a:cubicBezTo>
                  <a:cubicBezTo>
                    <a:pt x="17266" y="318587"/>
                    <a:pt x="4216" y="232714"/>
                    <a:pt x="692" y="189124"/>
                  </a:cubicBezTo>
                  <a:cubicBezTo>
                    <a:pt x="-5311" y="119565"/>
                    <a:pt x="25880" y="-9898"/>
                    <a:pt x="84477" y="542"/>
                  </a:cubicBezTo>
                </a:path>
              </a:pathLst>
            </a:custGeom>
            <a:solidFill>
              <a:srgbClr val="E8505B"/>
            </a:solidFill>
            <a:ln w="13051" cap="flat">
              <a:noFill/>
              <a:prstDash val="solid"/>
              <a:miter/>
            </a:ln>
          </p:spPr>
          <p:txBody>
            <a:bodyPr rtlCol="0" anchor="ctr"/>
            <a:lstStyle/>
            <a:p>
              <a:endParaRPr lang="es-419"/>
            </a:p>
          </p:txBody>
        </p:sp>
        <p:sp>
          <p:nvSpPr>
            <p:cNvPr id="469" name="Forma libre: forma 468">
              <a:extLst>
                <a:ext uri="{FF2B5EF4-FFF2-40B4-BE49-F238E27FC236}">
                  <a16:creationId xmlns:a16="http://schemas.microsoft.com/office/drawing/2014/main" id="{6500A740-AA4D-458A-9BBD-5C415560D676}"/>
                </a:ext>
              </a:extLst>
            </p:cNvPr>
            <p:cNvSpPr/>
            <p:nvPr/>
          </p:nvSpPr>
          <p:spPr>
            <a:xfrm>
              <a:off x="7180271" y="5963664"/>
              <a:ext cx="201093" cy="145773"/>
            </a:xfrm>
            <a:custGeom>
              <a:avLst/>
              <a:gdLst>
                <a:gd name="connsiteX0" fmla="*/ 2117 w 201093"/>
                <a:gd name="connsiteY0" fmla="*/ 139857 h 145773"/>
                <a:gd name="connsiteX1" fmla="*/ 38007 w 201093"/>
                <a:gd name="connsiteY1" fmla="*/ 34538 h 145773"/>
                <a:gd name="connsiteX2" fmla="*/ 146458 w 201093"/>
                <a:gd name="connsiteY2" fmla="*/ 606 h 145773"/>
                <a:gd name="connsiteX3" fmla="*/ 194093 w 201093"/>
                <a:gd name="connsiteY3" fmla="*/ 22009 h 145773"/>
                <a:gd name="connsiteX4" fmla="*/ 194876 w 201093"/>
                <a:gd name="connsiteY4" fmla="*/ 70036 h 145773"/>
                <a:gd name="connsiteX5" fmla="*/ 159248 w 201093"/>
                <a:gd name="connsiteY5" fmla="*/ 105011 h 145773"/>
                <a:gd name="connsiteX6" fmla="*/ 2640 w 201093"/>
                <a:gd name="connsiteY6" fmla="*/ 139857 h 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093" h="145773">
                  <a:moveTo>
                    <a:pt x="2117" y="139857"/>
                  </a:moveTo>
                  <a:cubicBezTo>
                    <a:pt x="-5687" y="100848"/>
                    <a:pt x="8004" y="60652"/>
                    <a:pt x="38007" y="34538"/>
                  </a:cubicBezTo>
                  <a:cubicBezTo>
                    <a:pt x="68128" y="9102"/>
                    <a:pt x="107215" y="-3127"/>
                    <a:pt x="146458" y="606"/>
                  </a:cubicBezTo>
                  <a:cubicBezTo>
                    <a:pt x="164703" y="410"/>
                    <a:pt x="182125" y="8241"/>
                    <a:pt x="194093" y="22009"/>
                  </a:cubicBezTo>
                  <a:cubicBezTo>
                    <a:pt x="203085" y="36678"/>
                    <a:pt x="203385" y="55080"/>
                    <a:pt x="194876" y="70036"/>
                  </a:cubicBezTo>
                  <a:cubicBezTo>
                    <a:pt x="186315" y="84652"/>
                    <a:pt x="174008" y="96711"/>
                    <a:pt x="159248" y="105011"/>
                  </a:cubicBezTo>
                  <a:cubicBezTo>
                    <a:pt x="110438" y="135681"/>
                    <a:pt x="57452" y="156431"/>
                    <a:pt x="2640" y="139857"/>
                  </a:cubicBezTo>
                </a:path>
              </a:pathLst>
            </a:custGeom>
            <a:solidFill>
              <a:srgbClr val="E8505B"/>
            </a:solidFill>
            <a:ln w="13051" cap="flat">
              <a:noFill/>
              <a:prstDash val="solid"/>
              <a:miter/>
            </a:ln>
          </p:spPr>
          <p:txBody>
            <a:bodyPr rtlCol="0" anchor="ctr"/>
            <a:lstStyle/>
            <a:p>
              <a:endParaRPr lang="es-419"/>
            </a:p>
          </p:txBody>
        </p:sp>
        <p:sp>
          <p:nvSpPr>
            <p:cNvPr id="470" name="Forma libre: forma 469">
              <a:extLst>
                <a:ext uri="{FF2B5EF4-FFF2-40B4-BE49-F238E27FC236}">
                  <a16:creationId xmlns:a16="http://schemas.microsoft.com/office/drawing/2014/main" id="{2F030E9C-9A86-4012-969B-46A3242729A3}"/>
                </a:ext>
              </a:extLst>
            </p:cNvPr>
            <p:cNvSpPr/>
            <p:nvPr/>
          </p:nvSpPr>
          <p:spPr>
            <a:xfrm>
              <a:off x="7110127" y="6031127"/>
              <a:ext cx="181013" cy="277995"/>
            </a:xfrm>
            <a:custGeom>
              <a:avLst/>
              <a:gdLst>
                <a:gd name="connsiteX0" fmla="*/ -40 w 181013"/>
                <a:gd name="connsiteY0" fmla="*/ 277943 h 277995"/>
                <a:gd name="connsiteX1" fmla="*/ 1918 w 181013"/>
                <a:gd name="connsiteY1" fmla="*/ 264109 h 277995"/>
                <a:gd name="connsiteX2" fmla="*/ 8704 w 181013"/>
                <a:gd name="connsiteY2" fmla="*/ 226915 h 277995"/>
                <a:gd name="connsiteX3" fmla="*/ 47204 w 181013"/>
                <a:gd name="connsiteY3" fmla="*/ 108023 h 277995"/>
                <a:gd name="connsiteX4" fmla="*/ 132686 w 181013"/>
                <a:gd name="connsiteY4" fmla="*/ 17973 h 277995"/>
                <a:gd name="connsiteX5" fmla="*/ 167401 w 181013"/>
                <a:gd name="connsiteY5" fmla="*/ 2574 h 277995"/>
                <a:gd name="connsiteX6" fmla="*/ 177450 w 181013"/>
                <a:gd name="connsiteY6" fmla="*/ 94 h 277995"/>
                <a:gd name="connsiteX7" fmla="*/ 180973 w 181013"/>
                <a:gd name="connsiteY7" fmla="*/ 94 h 277995"/>
                <a:gd name="connsiteX8" fmla="*/ 134382 w 181013"/>
                <a:gd name="connsiteY8" fmla="*/ 21497 h 277995"/>
                <a:gd name="connsiteX9" fmla="*/ 51511 w 181013"/>
                <a:gd name="connsiteY9" fmla="*/ 111547 h 277995"/>
                <a:gd name="connsiteX10" fmla="*/ 12359 w 181013"/>
                <a:gd name="connsiteY10" fmla="*/ 229003 h 277995"/>
                <a:gd name="connsiteX11" fmla="*/ 4006 w 181013"/>
                <a:gd name="connsiteY11" fmla="*/ 265936 h 277995"/>
                <a:gd name="connsiteX12" fmla="*/ -40 w 181013"/>
                <a:gd name="connsiteY12" fmla="*/ 277943 h 27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013" h="277995">
                  <a:moveTo>
                    <a:pt x="-40" y="277943"/>
                  </a:moveTo>
                  <a:cubicBezTo>
                    <a:pt x="156" y="273283"/>
                    <a:pt x="809" y="268651"/>
                    <a:pt x="1918" y="264109"/>
                  </a:cubicBezTo>
                  <a:cubicBezTo>
                    <a:pt x="3745" y="254451"/>
                    <a:pt x="5964" y="241923"/>
                    <a:pt x="8704" y="226915"/>
                  </a:cubicBezTo>
                  <a:cubicBezTo>
                    <a:pt x="15073" y="185479"/>
                    <a:pt x="28072" y="145335"/>
                    <a:pt x="47204" y="108023"/>
                  </a:cubicBezTo>
                  <a:cubicBezTo>
                    <a:pt x="67172" y="70933"/>
                    <a:pt x="96679" y="39846"/>
                    <a:pt x="132686" y="17973"/>
                  </a:cubicBezTo>
                  <a:cubicBezTo>
                    <a:pt x="143622" y="11513"/>
                    <a:pt x="155264" y="6345"/>
                    <a:pt x="167401" y="2574"/>
                  </a:cubicBezTo>
                  <a:cubicBezTo>
                    <a:pt x="170702" y="1542"/>
                    <a:pt x="174057" y="707"/>
                    <a:pt x="177450" y="94"/>
                  </a:cubicBezTo>
                  <a:cubicBezTo>
                    <a:pt x="178611" y="-102"/>
                    <a:pt x="179812" y="-102"/>
                    <a:pt x="180973" y="94"/>
                  </a:cubicBezTo>
                  <a:cubicBezTo>
                    <a:pt x="164751" y="5627"/>
                    <a:pt x="149143" y="12805"/>
                    <a:pt x="134382" y="21497"/>
                  </a:cubicBezTo>
                  <a:cubicBezTo>
                    <a:pt x="99589" y="44036"/>
                    <a:pt x="71087" y="75018"/>
                    <a:pt x="51511" y="111547"/>
                  </a:cubicBezTo>
                  <a:cubicBezTo>
                    <a:pt x="32796" y="148571"/>
                    <a:pt x="19602" y="188154"/>
                    <a:pt x="12359" y="229003"/>
                  </a:cubicBezTo>
                  <a:cubicBezTo>
                    <a:pt x="8965" y="244663"/>
                    <a:pt x="6225" y="257323"/>
                    <a:pt x="4006" y="265936"/>
                  </a:cubicBezTo>
                  <a:cubicBezTo>
                    <a:pt x="2962" y="270034"/>
                    <a:pt x="1618" y="274054"/>
                    <a:pt x="-40" y="277943"/>
                  </a:cubicBezTo>
                  <a:close/>
                </a:path>
              </a:pathLst>
            </a:custGeom>
            <a:solidFill>
              <a:srgbClr val="263238"/>
            </a:solidFill>
            <a:ln w="13051" cap="flat">
              <a:noFill/>
              <a:prstDash val="solid"/>
              <a:miter/>
            </a:ln>
          </p:spPr>
          <p:txBody>
            <a:bodyPr rtlCol="0" anchor="ctr"/>
            <a:lstStyle/>
            <a:p>
              <a:endParaRPr lang="es-419"/>
            </a:p>
          </p:txBody>
        </p:sp>
        <p:sp>
          <p:nvSpPr>
            <p:cNvPr id="471" name="Forma libre: forma 470">
              <a:extLst>
                <a:ext uri="{FF2B5EF4-FFF2-40B4-BE49-F238E27FC236}">
                  <a16:creationId xmlns:a16="http://schemas.microsoft.com/office/drawing/2014/main" id="{AE03EA63-8078-47B6-9A02-150B2E0B47F8}"/>
                </a:ext>
              </a:extLst>
            </p:cNvPr>
            <p:cNvSpPr/>
            <p:nvPr/>
          </p:nvSpPr>
          <p:spPr>
            <a:xfrm>
              <a:off x="7109589" y="5725888"/>
              <a:ext cx="9837" cy="593414"/>
            </a:xfrm>
            <a:custGeom>
              <a:avLst/>
              <a:gdLst>
                <a:gd name="connsiteX0" fmla="*/ 2717 w 9837"/>
                <a:gd name="connsiteY0" fmla="*/ -53 h 593414"/>
                <a:gd name="connsiteX1" fmla="*/ 3370 w 9837"/>
                <a:gd name="connsiteY1" fmla="*/ 5950 h 593414"/>
                <a:gd name="connsiteX2" fmla="*/ 4414 w 9837"/>
                <a:gd name="connsiteY2" fmla="*/ 23177 h 593414"/>
                <a:gd name="connsiteX3" fmla="*/ 7024 w 9837"/>
                <a:gd name="connsiteY3" fmla="*/ 86734 h 593414"/>
                <a:gd name="connsiteX4" fmla="*/ 9765 w 9837"/>
                <a:gd name="connsiteY4" fmla="*/ 296719 h 593414"/>
                <a:gd name="connsiteX5" fmla="*/ 5197 w 9837"/>
                <a:gd name="connsiteY5" fmla="*/ 506574 h 593414"/>
                <a:gd name="connsiteX6" fmla="*/ 2065 w 9837"/>
                <a:gd name="connsiteY6" fmla="*/ 570131 h 593414"/>
                <a:gd name="connsiteX7" fmla="*/ 890 w 9837"/>
                <a:gd name="connsiteY7" fmla="*/ 587357 h 593414"/>
                <a:gd name="connsiteX8" fmla="*/ 107 w 9837"/>
                <a:gd name="connsiteY8" fmla="*/ 593361 h 593414"/>
                <a:gd name="connsiteX9" fmla="*/ 107 w 9837"/>
                <a:gd name="connsiteY9" fmla="*/ 587357 h 593414"/>
                <a:gd name="connsiteX10" fmla="*/ 107 w 9837"/>
                <a:gd name="connsiteY10" fmla="*/ 570131 h 593414"/>
                <a:gd name="connsiteX11" fmla="*/ 1673 w 9837"/>
                <a:gd name="connsiteY11" fmla="*/ 506444 h 593414"/>
                <a:gd name="connsiteX12" fmla="*/ 4805 w 9837"/>
                <a:gd name="connsiteY12" fmla="*/ 296719 h 593414"/>
                <a:gd name="connsiteX13" fmla="*/ 3500 w 9837"/>
                <a:gd name="connsiteY13" fmla="*/ 86864 h 593414"/>
                <a:gd name="connsiteX14" fmla="*/ 2587 w 9837"/>
                <a:gd name="connsiteY14" fmla="*/ 23307 h 593414"/>
                <a:gd name="connsiteX15" fmla="*/ 2587 w 9837"/>
                <a:gd name="connsiteY15" fmla="*/ 5950 h 593414"/>
                <a:gd name="connsiteX16" fmla="*/ 2717 w 9837"/>
                <a:gd name="connsiteY16" fmla="*/ -53 h 59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37" h="593414">
                  <a:moveTo>
                    <a:pt x="2717" y="-53"/>
                  </a:moveTo>
                  <a:cubicBezTo>
                    <a:pt x="3122" y="1918"/>
                    <a:pt x="3344" y="3927"/>
                    <a:pt x="3370" y="5950"/>
                  </a:cubicBezTo>
                  <a:cubicBezTo>
                    <a:pt x="3370" y="10387"/>
                    <a:pt x="3370" y="16130"/>
                    <a:pt x="4414" y="23177"/>
                  </a:cubicBezTo>
                  <a:cubicBezTo>
                    <a:pt x="5197" y="38185"/>
                    <a:pt x="6111" y="59980"/>
                    <a:pt x="7024" y="86734"/>
                  </a:cubicBezTo>
                  <a:cubicBezTo>
                    <a:pt x="8720" y="140503"/>
                    <a:pt x="10026" y="214761"/>
                    <a:pt x="9765" y="296719"/>
                  </a:cubicBezTo>
                  <a:cubicBezTo>
                    <a:pt x="9503" y="378677"/>
                    <a:pt x="7415" y="453327"/>
                    <a:pt x="5197" y="506574"/>
                  </a:cubicBezTo>
                  <a:cubicBezTo>
                    <a:pt x="4022" y="533458"/>
                    <a:pt x="2978" y="555122"/>
                    <a:pt x="2065" y="570131"/>
                  </a:cubicBezTo>
                  <a:cubicBezTo>
                    <a:pt x="1543" y="577178"/>
                    <a:pt x="1151" y="582920"/>
                    <a:pt x="890" y="587357"/>
                  </a:cubicBezTo>
                  <a:cubicBezTo>
                    <a:pt x="968" y="589393"/>
                    <a:pt x="708" y="591416"/>
                    <a:pt x="107" y="593361"/>
                  </a:cubicBezTo>
                  <a:cubicBezTo>
                    <a:pt x="-89" y="591364"/>
                    <a:pt x="-89" y="589354"/>
                    <a:pt x="107" y="587357"/>
                  </a:cubicBezTo>
                  <a:cubicBezTo>
                    <a:pt x="107" y="582920"/>
                    <a:pt x="107" y="577178"/>
                    <a:pt x="107" y="570131"/>
                  </a:cubicBezTo>
                  <a:cubicBezTo>
                    <a:pt x="107" y="554470"/>
                    <a:pt x="1021" y="532936"/>
                    <a:pt x="1673" y="506444"/>
                  </a:cubicBezTo>
                  <a:cubicBezTo>
                    <a:pt x="2978" y="452805"/>
                    <a:pt x="4545" y="378677"/>
                    <a:pt x="4805" y="296719"/>
                  </a:cubicBezTo>
                  <a:cubicBezTo>
                    <a:pt x="5066" y="214761"/>
                    <a:pt x="4805" y="140111"/>
                    <a:pt x="3500" y="86864"/>
                  </a:cubicBezTo>
                  <a:cubicBezTo>
                    <a:pt x="3500" y="60763"/>
                    <a:pt x="2717" y="38968"/>
                    <a:pt x="2587" y="23307"/>
                  </a:cubicBezTo>
                  <a:cubicBezTo>
                    <a:pt x="2587" y="16130"/>
                    <a:pt x="2587" y="10257"/>
                    <a:pt x="2587" y="5950"/>
                  </a:cubicBezTo>
                  <a:cubicBezTo>
                    <a:pt x="2430" y="3953"/>
                    <a:pt x="2482" y="1943"/>
                    <a:pt x="2717" y="-53"/>
                  </a:cubicBezTo>
                  <a:close/>
                </a:path>
              </a:pathLst>
            </a:custGeom>
            <a:solidFill>
              <a:srgbClr val="263238"/>
            </a:solidFill>
            <a:ln w="13051" cap="flat">
              <a:noFill/>
              <a:prstDash val="solid"/>
              <a:miter/>
            </a:ln>
          </p:spPr>
          <p:txBody>
            <a:bodyPr rtlCol="0" anchor="ctr"/>
            <a:lstStyle/>
            <a:p>
              <a:endParaRPr lang="es-419"/>
            </a:p>
          </p:txBody>
        </p:sp>
        <p:sp>
          <p:nvSpPr>
            <p:cNvPr id="472" name="Forma libre: forma 471">
              <a:extLst>
                <a:ext uri="{FF2B5EF4-FFF2-40B4-BE49-F238E27FC236}">
                  <a16:creationId xmlns:a16="http://schemas.microsoft.com/office/drawing/2014/main" id="{BD4DCE12-CE32-4AA6-B35C-5B146972CAE4}"/>
                </a:ext>
              </a:extLst>
            </p:cNvPr>
            <p:cNvSpPr/>
            <p:nvPr/>
          </p:nvSpPr>
          <p:spPr>
            <a:xfrm>
              <a:off x="6873416" y="5945229"/>
              <a:ext cx="211392" cy="204675"/>
            </a:xfrm>
            <a:custGeom>
              <a:avLst/>
              <a:gdLst>
                <a:gd name="connsiteX0" fmla="*/ 211353 w 211392"/>
                <a:gd name="connsiteY0" fmla="*/ 199141 h 204675"/>
                <a:gd name="connsiteX1" fmla="*/ 69884 w 211392"/>
                <a:gd name="connsiteY1" fmla="*/ 9254 h 204675"/>
                <a:gd name="connsiteX2" fmla="*/ 10895 w 211392"/>
                <a:gd name="connsiteY2" fmla="*/ 8340 h 204675"/>
                <a:gd name="connsiteX3" fmla="*/ 6457 w 211392"/>
                <a:gd name="connsiteY3" fmla="*/ 67068 h 204675"/>
                <a:gd name="connsiteX4" fmla="*/ 210048 w 211392"/>
                <a:gd name="connsiteY4" fmla="*/ 204622 h 204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92" h="204675">
                  <a:moveTo>
                    <a:pt x="211353" y="199141"/>
                  </a:moveTo>
                  <a:cubicBezTo>
                    <a:pt x="197572" y="116739"/>
                    <a:pt x="144899" y="46030"/>
                    <a:pt x="69884" y="9254"/>
                  </a:cubicBezTo>
                  <a:cubicBezTo>
                    <a:pt x="50960" y="249"/>
                    <a:pt x="26425" y="-5755"/>
                    <a:pt x="10895" y="8340"/>
                  </a:cubicBezTo>
                  <a:cubicBezTo>
                    <a:pt x="-4636" y="22435"/>
                    <a:pt x="-1242" y="47492"/>
                    <a:pt x="6457" y="67068"/>
                  </a:cubicBezTo>
                  <a:cubicBezTo>
                    <a:pt x="40415" y="149744"/>
                    <a:pt x="120677" y="203970"/>
                    <a:pt x="210048" y="204622"/>
                  </a:cubicBezTo>
                </a:path>
              </a:pathLst>
            </a:custGeom>
            <a:solidFill>
              <a:srgbClr val="E8505B"/>
            </a:solidFill>
            <a:ln w="13051" cap="flat">
              <a:noFill/>
              <a:prstDash val="solid"/>
              <a:miter/>
            </a:ln>
          </p:spPr>
          <p:txBody>
            <a:bodyPr rtlCol="0" anchor="ctr"/>
            <a:lstStyle/>
            <a:p>
              <a:endParaRPr lang="es-419"/>
            </a:p>
          </p:txBody>
        </p:sp>
        <p:sp>
          <p:nvSpPr>
            <p:cNvPr id="473" name="Forma libre: forma 472">
              <a:extLst>
                <a:ext uri="{FF2B5EF4-FFF2-40B4-BE49-F238E27FC236}">
                  <a16:creationId xmlns:a16="http://schemas.microsoft.com/office/drawing/2014/main" id="{A2375B00-EFB5-4F4D-BAF1-F4C278D4494B}"/>
                </a:ext>
              </a:extLst>
            </p:cNvPr>
            <p:cNvSpPr/>
            <p:nvPr/>
          </p:nvSpPr>
          <p:spPr>
            <a:xfrm>
              <a:off x="6952463" y="6018092"/>
              <a:ext cx="160195" cy="268321"/>
            </a:xfrm>
            <a:custGeom>
              <a:avLst/>
              <a:gdLst>
                <a:gd name="connsiteX0" fmla="*/ -28 w 160195"/>
                <a:gd name="connsiteY0" fmla="*/ -53 h 268321"/>
                <a:gd name="connsiteX1" fmla="*/ 11979 w 160195"/>
                <a:gd name="connsiteY1" fmla="*/ 5167 h 268321"/>
                <a:gd name="connsiteX2" fmla="*/ 25030 w 160195"/>
                <a:gd name="connsiteY2" fmla="*/ 12345 h 268321"/>
                <a:gd name="connsiteX3" fmla="*/ 42256 w 160195"/>
                <a:gd name="connsiteY3" fmla="*/ 23177 h 268321"/>
                <a:gd name="connsiteX4" fmla="*/ 61963 w 160195"/>
                <a:gd name="connsiteY4" fmla="*/ 38055 h 268321"/>
                <a:gd name="connsiteX5" fmla="*/ 82974 w 160195"/>
                <a:gd name="connsiteY5" fmla="*/ 57109 h 268321"/>
                <a:gd name="connsiteX6" fmla="*/ 122779 w 160195"/>
                <a:gd name="connsiteY6" fmla="*/ 108268 h 268321"/>
                <a:gd name="connsiteX7" fmla="*/ 148880 w 160195"/>
                <a:gd name="connsiteY7" fmla="*/ 167648 h 268321"/>
                <a:gd name="connsiteX8" fmla="*/ 155536 w 160195"/>
                <a:gd name="connsiteY8" fmla="*/ 195185 h 268321"/>
                <a:gd name="connsiteX9" fmla="*/ 158929 w 160195"/>
                <a:gd name="connsiteY9" fmla="*/ 219590 h 268321"/>
                <a:gd name="connsiteX10" fmla="*/ 159843 w 160195"/>
                <a:gd name="connsiteY10" fmla="*/ 239818 h 268321"/>
                <a:gd name="connsiteX11" fmla="*/ 159843 w 160195"/>
                <a:gd name="connsiteY11" fmla="*/ 255218 h 268321"/>
                <a:gd name="connsiteX12" fmla="*/ 158407 w 160195"/>
                <a:gd name="connsiteY12" fmla="*/ 268269 h 268321"/>
                <a:gd name="connsiteX13" fmla="*/ 155928 w 160195"/>
                <a:gd name="connsiteY13" fmla="*/ 219981 h 268321"/>
                <a:gd name="connsiteX14" fmla="*/ 152012 w 160195"/>
                <a:gd name="connsiteY14" fmla="*/ 195968 h 268321"/>
                <a:gd name="connsiteX15" fmla="*/ 145096 w 160195"/>
                <a:gd name="connsiteY15" fmla="*/ 168953 h 268321"/>
                <a:gd name="connsiteX16" fmla="*/ 79842 w 160195"/>
                <a:gd name="connsiteY16" fmla="*/ 60241 h 268321"/>
                <a:gd name="connsiteX17" fmla="*/ 59483 w 160195"/>
                <a:gd name="connsiteY17" fmla="*/ 41056 h 268321"/>
                <a:gd name="connsiteX18" fmla="*/ 40429 w 160195"/>
                <a:gd name="connsiteY18" fmla="*/ 26048 h 268321"/>
                <a:gd name="connsiteX19" fmla="*/ -28 w 160195"/>
                <a:gd name="connsiteY19" fmla="*/ -53 h 268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0195" h="268321">
                  <a:moveTo>
                    <a:pt x="-28" y="-53"/>
                  </a:moveTo>
                  <a:cubicBezTo>
                    <a:pt x="4122" y="1343"/>
                    <a:pt x="8129" y="3092"/>
                    <a:pt x="11979" y="5167"/>
                  </a:cubicBezTo>
                  <a:cubicBezTo>
                    <a:pt x="16455" y="7334"/>
                    <a:pt x="20801" y="9722"/>
                    <a:pt x="25030" y="12345"/>
                  </a:cubicBezTo>
                  <a:cubicBezTo>
                    <a:pt x="30967" y="15647"/>
                    <a:pt x="36710" y="19262"/>
                    <a:pt x="42256" y="23177"/>
                  </a:cubicBezTo>
                  <a:cubicBezTo>
                    <a:pt x="49108" y="27758"/>
                    <a:pt x="55686" y="32730"/>
                    <a:pt x="61963" y="38055"/>
                  </a:cubicBezTo>
                  <a:cubicBezTo>
                    <a:pt x="69323" y="44006"/>
                    <a:pt x="76332" y="50362"/>
                    <a:pt x="82974" y="57109"/>
                  </a:cubicBezTo>
                  <a:cubicBezTo>
                    <a:pt x="98139" y="72600"/>
                    <a:pt x="111490" y="89762"/>
                    <a:pt x="122779" y="108268"/>
                  </a:cubicBezTo>
                  <a:cubicBezTo>
                    <a:pt x="133820" y="126943"/>
                    <a:pt x="142577" y="146884"/>
                    <a:pt x="148880" y="167648"/>
                  </a:cubicBezTo>
                  <a:cubicBezTo>
                    <a:pt x="151673" y="176679"/>
                    <a:pt x="153892" y="185880"/>
                    <a:pt x="155536" y="195185"/>
                  </a:cubicBezTo>
                  <a:cubicBezTo>
                    <a:pt x="157154" y="203250"/>
                    <a:pt x="158290" y="211394"/>
                    <a:pt x="158929" y="219590"/>
                  </a:cubicBezTo>
                  <a:cubicBezTo>
                    <a:pt x="159647" y="226311"/>
                    <a:pt x="159960" y="233058"/>
                    <a:pt x="159843" y="239818"/>
                  </a:cubicBezTo>
                  <a:cubicBezTo>
                    <a:pt x="160261" y="244947"/>
                    <a:pt x="160261" y="250089"/>
                    <a:pt x="159843" y="255218"/>
                  </a:cubicBezTo>
                  <a:cubicBezTo>
                    <a:pt x="159712" y="259603"/>
                    <a:pt x="159243" y="263962"/>
                    <a:pt x="158407" y="268269"/>
                  </a:cubicBezTo>
                  <a:cubicBezTo>
                    <a:pt x="157233" y="268269"/>
                    <a:pt x="159190" y="249606"/>
                    <a:pt x="155928" y="219981"/>
                  </a:cubicBezTo>
                  <a:cubicBezTo>
                    <a:pt x="155040" y="211916"/>
                    <a:pt x="153735" y="203903"/>
                    <a:pt x="152012" y="195968"/>
                  </a:cubicBezTo>
                  <a:cubicBezTo>
                    <a:pt x="150172" y="186846"/>
                    <a:pt x="147862" y="177841"/>
                    <a:pt x="145096" y="168953"/>
                  </a:cubicBezTo>
                  <a:cubicBezTo>
                    <a:pt x="132136" y="128118"/>
                    <a:pt x="109794" y="90884"/>
                    <a:pt x="79842" y="60241"/>
                  </a:cubicBezTo>
                  <a:cubicBezTo>
                    <a:pt x="73382" y="53507"/>
                    <a:pt x="66596" y="47099"/>
                    <a:pt x="59483" y="41056"/>
                  </a:cubicBezTo>
                  <a:cubicBezTo>
                    <a:pt x="53415" y="35706"/>
                    <a:pt x="47046" y="30695"/>
                    <a:pt x="40429" y="26048"/>
                  </a:cubicBezTo>
                  <a:cubicBezTo>
                    <a:pt x="16285" y="8560"/>
                    <a:pt x="-550" y="861"/>
                    <a:pt x="-28" y="-53"/>
                  </a:cubicBezTo>
                  <a:close/>
                </a:path>
              </a:pathLst>
            </a:custGeom>
            <a:solidFill>
              <a:srgbClr val="263238"/>
            </a:solidFill>
            <a:ln w="13051" cap="flat">
              <a:noFill/>
              <a:prstDash val="solid"/>
              <a:miter/>
            </a:ln>
          </p:spPr>
          <p:txBody>
            <a:bodyPr rtlCol="0" anchor="ctr"/>
            <a:lstStyle/>
            <a:p>
              <a:endParaRPr lang="es-419"/>
            </a:p>
          </p:txBody>
        </p:sp>
      </p:grpSp>
      <p:grpSp>
        <p:nvGrpSpPr>
          <p:cNvPr id="474" name="Gráfico 4">
            <a:extLst>
              <a:ext uri="{FF2B5EF4-FFF2-40B4-BE49-F238E27FC236}">
                <a16:creationId xmlns:a16="http://schemas.microsoft.com/office/drawing/2014/main" id="{5ACCCF2A-E4E1-479F-BC32-5DF5696FF4E2}"/>
              </a:ext>
            </a:extLst>
          </p:cNvPr>
          <p:cNvGrpSpPr/>
          <p:nvPr/>
        </p:nvGrpSpPr>
        <p:grpSpPr>
          <a:xfrm>
            <a:off x="7925103" y="1419183"/>
            <a:ext cx="1553861" cy="4115329"/>
            <a:chOff x="7604671" y="1395294"/>
            <a:chExt cx="1885120" cy="4992653"/>
          </a:xfrm>
        </p:grpSpPr>
        <p:sp>
          <p:nvSpPr>
            <p:cNvPr id="475" name="Forma libre: forma 474">
              <a:extLst>
                <a:ext uri="{FF2B5EF4-FFF2-40B4-BE49-F238E27FC236}">
                  <a16:creationId xmlns:a16="http://schemas.microsoft.com/office/drawing/2014/main" id="{C75EB164-B959-4503-9EDB-86C5EDE126C4}"/>
                </a:ext>
              </a:extLst>
            </p:cNvPr>
            <p:cNvSpPr/>
            <p:nvPr/>
          </p:nvSpPr>
          <p:spPr>
            <a:xfrm>
              <a:off x="9034840" y="1855015"/>
              <a:ext cx="297816" cy="481159"/>
            </a:xfrm>
            <a:custGeom>
              <a:avLst/>
              <a:gdLst>
                <a:gd name="connsiteX0" fmla="*/ 67563 w 297816"/>
                <a:gd name="connsiteY0" fmla="*/ 475426 h 481159"/>
                <a:gd name="connsiteX1" fmla="*/ -40 w 297816"/>
                <a:gd name="connsiteY1" fmla="*/ 310205 h 481159"/>
                <a:gd name="connsiteX2" fmla="*/ 18492 w 297816"/>
                <a:gd name="connsiteY2" fmla="*/ 140546 h 481159"/>
                <a:gd name="connsiteX3" fmla="*/ 43027 w 297816"/>
                <a:gd name="connsiteY3" fmla="*/ 160905 h 481159"/>
                <a:gd name="connsiteX4" fmla="*/ 46682 w 297816"/>
                <a:gd name="connsiteY4" fmla="*/ 220286 h 481159"/>
                <a:gd name="connsiteX5" fmla="*/ 60776 w 297816"/>
                <a:gd name="connsiteY5" fmla="*/ 258002 h 481159"/>
                <a:gd name="connsiteX6" fmla="*/ 80092 w 297816"/>
                <a:gd name="connsiteY6" fmla="*/ 228247 h 481159"/>
                <a:gd name="connsiteX7" fmla="*/ 100189 w 297816"/>
                <a:gd name="connsiteY7" fmla="*/ 116924 h 481159"/>
                <a:gd name="connsiteX8" fmla="*/ 125508 w 297816"/>
                <a:gd name="connsiteY8" fmla="*/ 44754 h 481159"/>
                <a:gd name="connsiteX9" fmla="*/ 136731 w 297816"/>
                <a:gd name="connsiteY9" fmla="*/ 110660 h 481159"/>
                <a:gd name="connsiteX10" fmla="*/ 124334 w 297816"/>
                <a:gd name="connsiteY10" fmla="*/ 188964 h 481159"/>
                <a:gd name="connsiteX11" fmla="*/ 135426 w 297816"/>
                <a:gd name="connsiteY11" fmla="*/ 179437 h 481159"/>
                <a:gd name="connsiteX12" fmla="*/ 164138 w 297816"/>
                <a:gd name="connsiteY12" fmla="*/ 46190 h 481159"/>
                <a:gd name="connsiteX13" fmla="*/ 190239 w 297816"/>
                <a:gd name="connsiteY13" fmla="*/ -10 h 481159"/>
                <a:gd name="connsiteX14" fmla="*/ 199505 w 297816"/>
                <a:gd name="connsiteY14" fmla="*/ 45668 h 481159"/>
                <a:gd name="connsiteX15" fmla="*/ 183974 w 297816"/>
                <a:gd name="connsiteY15" fmla="*/ 189225 h 481159"/>
                <a:gd name="connsiteX16" fmla="*/ 204333 w 297816"/>
                <a:gd name="connsiteY16" fmla="*/ 121492 h 481159"/>
                <a:gd name="connsiteX17" fmla="*/ 218559 w 297816"/>
                <a:gd name="connsiteY17" fmla="*/ 63025 h 481159"/>
                <a:gd name="connsiteX18" fmla="*/ 243356 w 297816"/>
                <a:gd name="connsiteY18" fmla="*/ 36924 h 481159"/>
                <a:gd name="connsiteX19" fmla="*/ 259146 w 297816"/>
                <a:gd name="connsiteY19" fmla="*/ 52976 h 481159"/>
                <a:gd name="connsiteX20" fmla="*/ 233045 w 297816"/>
                <a:gd name="connsiteY20" fmla="*/ 175653 h 481159"/>
                <a:gd name="connsiteX21" fmla="*/ 219994 w 297816"/>
                <a:gd name="connsiteY21" fmla="*/ 235164 h 481159"/>
                <a:gd name="connsiteX22" fmla="*/ 241007 w 297816"/>
                <a:gd name="connsiteY22" fmla="*/ 211411 h 481159"/>
                <a:gd name="connsiteX23" fmla="*/ 255753 w 297816"/>
                <a:gd name="connsiteY23" fmla="*/ 171476 h 481159"/>
                <a:gd name="connsiteX24" fmla="*/ 281854 w 297816"/>
                <a:gd name="connsiteY24" fmla="*/ 113140 h 481159"/>
                <a:gd name="connsiteX25" fmla="*/ 297777 w 297816"/>
                <a:gd name="connsiteY25" fmla="*/ 122536 h 481159"/>
                <a:gd name="connsiteX26" fmla="*/ 275460 w 297816"/>
                <a:gd name="connsiteY26" fmla="*/ 225637 h 481159"/>
                <a:gd name="connsiteX27" fmla="*/ 232785 w 297816"/>
                <a:gd name="connsiteY27" fmla="*/ 343093 h 481159"/>
                <a:gd name="connsiteX28" fmla="*/ 191675 w 297816"/>
                <a:gd name="connsiteY28" fmla="*/ 431576 h 481159"/>
                <a:gd name="connsiteX29" fmla="*/ 187498 w 297816"/>
                <a:gd name="connsiteY29" fmla="*/ 480386 h 481159"/>
                <a:gd name="connsiteX30" fmla="*/ 67563 w 297816"/>
                <a:gd name="connsiteY30" fmla="*/ 475426 h 48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97816" h="481159">
                  <a:moveTo>
                    <a:pt x="67563" y="475426"/>
                  </a:moveTo>
                  <a:cubicBezTo>
                    <a:pt x="67563" y="475426"/>
                    <a:pt x="222" y="338786"/>
                    <a:pt x="-40" y="310205"/>
                  </a:cubicBezTo>
                  <a:lnTo>
                    <a:pt x="18492" y="140546"/>
                  </a:lnTo>
                  <a:cubicBezTo>
                    <a:pt x="18492" y="140546"/>
                    <a:pt x="30238" y="131933"/>
                    <a:pt x="43027" y="160905"/>
                  </a:cubicBezTo>
                  <a:cubicBezTo>
                    <a:pt x="50558" y="179803"/>
                    <a:pt x="51836" y="200605"/>
                    <a:pt x="46682" y="220286"/>
                  </a:cubicBezTo>
                  <a:lnTo>
                    <a:pt x="60776" y="258002"/>
                  </a:lnTo>
                  <a:lnTo>
                    <a:pt x="80092" y="228247"/>
                  </a:lnTo>
                  <a:lnTo>
                    <a:pt x="100189" y="116924"/>
                  </a:lnTo>
                  <a:cubicBezTo>
                    <a:pt x="100189" y="116924"/>
                    <a:pt x="113240" y="36663"/>
                    <a:pt x="125508" y="44754"/>
                  </a:cubicBezTo>
                  <a:cubicBezTo>
                    <a:pt x="137775" y="52846"/>
                    <a:pt x="142213" y="75945"/>
                    <a:pt x="136731" y="110660"/>
                  </a:cubicBezTo>
                  <a:cubicBezTo>
                    <a:pt x="131250" y="145375"/>
                    <a:pt x="124334" y="188964"/>
                    <a:pt x="124334" y="188964"/>
                  </a:cubicBezTo>
                  <a:cubicBezTo>
                    <a:pt x="124334" y="188964"/>
                    <a:pt x="123159" y="202015"/>
                    <a:pt x="135426" y="179437"/>
                  </a:cubicBezTo>
                  <a:cubicBezTo>
                    <a:pt x="147694" y="156860"/>
                    <a:pt x="159440" y="59371"/>
                    <a:pt x="164138" y="46190"/>
                  </a:cubicBezTo>
                  <a:cubicBezTo>
                    <a:pt x="168836" y="33009"/>
                    <a:pt x="169880" y="-1445"/>
                    <a:pt x="190239" y="-10"/>
                  </a:cubicBezTo>
                  <a:cubicBezTo>
                    <a:pt x="210598" y="1426"/>
                    <a:pt x="199505" y="45668"/>
                    <a:pt x="199505" y="45668"/>
                  </a:cubicBezTo>
                  <a:lnTo>
                    <a:pt x="183974" y="189225"/>
                  </a:lnTo>
                  <a:cubicBezTo>
                    <a:pt x="183974" y="189225"/>
                    <a:pt x="201071" y="131411"/>
                    <a:pt x="204333" y="121492"/>
                  </a:cubicBezTo>
                  <a:cubicBezTo>
                    <a:pt x="207596" y="111574"/>
                    <a:pt x="212426" y="80252"/>
                    <a:pt x="218559" y="63025"/>
                  </a:cubicBezTo>
                  <a:cubicBezTo>
                    <a:pt x="224693" y="45798"/>
                    <a:pt x="234611" y="36924"/>
                    <a:pt x="243356" y="36924"/>
                  </a:cubicBezTo>
                  <a:cubicBezTo>
                    <a:pt x="252034" y="37263"/>
                    <a:pt x="258951" y="44297"/>
                    <a:pt x="259146" y="52976"/>
                  </a:cubicBezTo>
                  <a:lnTo>
                    <a:pt x="233045" y="175653"/>
                  </a:lnTo>
                  <a:cubicBezTo>
                    <a:pt x="227695" y="195255"/>
                    <a:pt x="223336" y="215118"/>
                    <a:pt x="219994" y="235164"/>
                  </a:cubicBezTo>
                  <a:cubicBezTo>
                    <a:pt x="221169" y="238557"/>
                    <a:pt x="241007" y="211411"/>
                    <a:pt x="241007" y="211411"/>
                  </a:cubicBezTo>
                  <a:lnTo>
                    <a:pt x="255753" y="171476"/>
                  </a:lnTo>
                  <a:cubicBezTo>
                    <a:pt x="255753" y="171476"/>
                    <a:pt x="267368" y="115097"/>
                    <a:pt x="281854" y="113140"/>
                  </a:cubicBezTo>
                  <a:cubicBezTo>
                    <a:pt x="296341" y="111182"/>
                    <a:pt x="297777" y="122536"/>
                    <a:pt x="297777" y="122536"/>
                  </a:cubicBezTo>
                  <a:lnTo>
                    <a:pt x="275460" y="225637"/>
                  </a:lnTo>
                  <a:lnTo>
                    <a:pt x="232785" y="343093"/>
                  </a:lnTo>
                  <a:lnTo>
                    <a:pt x="191675" y="431576"/>
                  </a:lnTo>
                  <a:cubicBezTo>
                    <a:pt x="191257" y="447916"/>
                    <a:pt x="189861" y="464216"/>
                    <a:pt x="187498" y="480386"/>
                  </a:cubicBezTo>
                  <a:cubicBezTo>
                    <a:pt x="184628" y="483518"/>
                    <a:pt x="67563" y="475426"/>
                    <a:pt x="67563" y="475426"/>
                  </a:cubicBezTo>
                  <a:close/>
                </a:path>
              </a:pathLst>
            </a:custGeom>
            <a:solidFill>
              <a:srgbClr val="AA6550"/>
            </a:solidFill>
            <a:ln w="13051" cap="flat">
              <a:noFill/>
              <a:prstDash val="solid"/>
              <a:miter/>
            </a:ln>
          </p:spPr>
          <p:txBody>
            <a:bodyPr rtlCol="0" anchor="ctr"/>
            <a:lstStyle/>
            <a:p>
              <a:endParaRPr lang="es-419"/>
            </a:p>
          </p:txBody>
        </p:sp>
        <p:sp>
          <p:nvSpPr>
            <p:cNvPr id="476" name="Forma libre: forma 475">
              <a:extLst>
                <a:ext uri="{FF2B5EF4-FFF2-40B4-BE49-F238E27FC236}">
                  <a16:creationId xmlns:a16="http://schemas.microsoft.com/office/drawing/2014/main" id="{5F876FDB-CAFC-45B2-A8AF-F1B6FBB326F2}"/>
                </a:ext>
              </a:extLst>
            </p:cNvPr>
            <p:cNvSpPr/>
            <p:nvPr/>
          </p:nvSpPr>
          <p:spPr>
            <a:xfrm>
              <a:off x="9063813" y="2092450"/>
              <a:ext cx="48940" cy="63948"/>
            </a:xfrm>
            <a:custGeom>
              <a:avLst/>
              <a:gdLst>
                <a:gd name="connsiteX0" fmla="*/ 48900 w 48940"/>
                <a:gd name="connsiteY0" fmla="*/ -53 h 63948"/>
                <a:gd name="connsiteX1" fmla="*/ -40 w 48940"/>
                <a:gd name="connsiteY1" fmla="*/ 63895 h 63948"/>
                <a:gd name="connsiteX2" fmla="*/ 48900 w 48940"/>
                <a:gd name="connsiteY2" fmla="*/ -53 h 63948"/>
              </a:gdLst>
              <a:ahLst/>
              <a:cxnLst>
                <a:cxn ang="0">
                  <a:pos x="connsiteX0" y="connsiteY0"/>
                </a:cxn>
                <a:cxn ang="0">
                  <a:pos x="connsiteX1" y="connsiteY1"/>
                </a:cxn>
                <a:cxn ang="0">
                  <a:pos x="connsiteX2" y="connsiteY2"/>
                </a:cxn>
              </a:cxnLst>
              <a:rect l="l" t="t" r="r" b="b"/>
              <a:pathLst>
                <a:path w="48940" h="63948">
                  <a:moveTo>
                    <a:pt x="48900" y="-53"/>
                  </a:moveTo>
                  <a:cubicBezTo>
                    <a:pt x="36293" y="23856"/>
                    <a:pt x="19758" y="45481"/>
                    <a:pt x="-40" y="63895"/>
                  </a:cubicBezTo>
                  <a:cubicBezTo>
                    <a:pt x="12566" y="39986"/>
                    <a:pt x="29115" y="18361"/>
                    <a:pt x="48900" y="-53"/>
                  </a:cubicBezTo>
                  <a:close/>
                </a:path>
              </a:pathLst>
            </a:custGeom>
            <a:solidFill>
              <a:srgbClr val="724940"/>
            </a:solidFill>
            <a:ln w="13051" cap="flat">
              <a:noFill/>
              <a:prstDash val="solid"/>
              <a:miter/>
            </a:ln>
          </p:spPr>
          <p:txBody>
            <a:bodyPr rtlCol="0" anchor="ctr"/>
            <a:lstStyle/>
            <a:p>
              <a:endParaRPr lang="es-419"/>
            </a:p>
          </p:txBody>
        </p:sp>
        <p:sp>
          <p:nvSpPr>
            <p:cNvPr id="477" name="Forma libre: forma 476">
              <a:extLst>
                <a:ext uri="{FF2B5EF4-FFF2-40B4-BE49-F238E27FC236}">
                  <a16:creationId xmlns:a16="http://schemas.microsoft.com/office/drawing/2014/main" id="{617CB369-F3F7-4A9E-A908-907480B58540}"/>
                </a:ext>
              </a:extLst>
            </p:cNvPr>
            <p:cNvSpPr/>
            <p:nvPr/>
          </p:nvSpPr>
          <p:spPr>
            <a:xfrm>
              <a:off x="9144727" y="2131839"/>
              <a:ext cx="105058" cy="62927"/>
            </a:xfrm>
            <a:custGeom>
              <a:avLst/>
              <a:gdLst>
                <a:gd name="connsiteX0" fmla="*/ 105019 w 105058"/>
                <a:gd name="connsiteY0" fmla="*/ -30 h 62927"/>
                <a:gd name="connsiteX1" fmla="*/ 47857 w 105058"/>
                <a:gd name="connsiteY1" fmla="*/ 23723 h 62927"/>
                <a:gd name="connsiteX2" fmla="*/ -40 w 105058"/>
                <a:gd name="connsiteY2" fmla="*/ 62875 h 62927"/>
                <a:gd name="connsiteX3" fmla="*/ 44333 w 105058"/>
                <a:gd name="connsiteY3" fmla="*/ 17850 h 62927"/>
                <a:gd name="connsiteX4" fmla="*/ 105019 w 105058"/>
                <a:gd name="connsiteY4" fmla="*/ -30 h 6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58" h="62927">
                  <a:moveTo>
                    <a:pt x="105019" y="-30"/>
                  </a:moveTo>
                  <a:cubicBezTo>
                    <a:pt x="85273" y="6091"/>
                    <a:pt x="66127" y="14052"/>
                    <a:pt x="47857" y="23723"/>
                  </a:cubicBezTo>
                  <a:cubicBezTo>
                    <a:pt x="30773" y="35338"/>
                    <a:pt x="14747" y="48441"/>
                    <a:pt x="-40" y="62875"/>
                  </a:cubicBezTo>
                  <a:cubicBezTo>
                    <a:pt x="9840" y="43716"/>
                    <a:pt x="25318" y="28003"/>
                    <a:pt x="44333" y="17850"/>
                  </a:cubicBezTo>
                  <a:cubicBezTo>
                    <a:pt x="62225" y="5752"/>
                    <a:pt x="83432" y="-486"/>
                    <a:pt x="105019" y="-30"/>
                  </a:cubicBezTo>
                  <a:close/>
                </a:path>
              </a:pathLst>
            </a:custGeom>
            <a:solidFill>
              <a:srgbClr val="724940"/>
            </a:solidFill>
            <a:ln w="13051" cap="flat">
              <a:noFill/>
              <a:prstDash val="solid"/>
              <a:miter/>
            </a:ln>
          </p:spPr>
          <p:txBody>
            <a:bodyPr rtlCol="0" anchor="ctr"/>
            <a:lstStyle/>
            <a:p>
              <a:endParaRPr lang="es-419"/>
            </a:p>
          </p:txBody>
        </p:sp>
        <p:sp>
          <p:nvSpPr>
            <p:cNvPr id="478" name="Forma libre: forma 477">
              <a:extLst>
                <a:ext uri="{FF2B5EF4-FFF2-40B4-BE49-F238E27FC236}">
                  <a16:creationId xmlns:a16="http://schemas.microsoft.com/office/drawing/2014/main" id="{0132C23B-642E-4659-83DE-5F69BF3E2181}"/>
                </a:ext>
              </a:extLst>
            </p:cNvPr>
            <p:cNvSpPr/>
            <p:nvPr/>
          </p:nvSpPr>
          <p:spPr>
            <a:xfrm>
              <a:off x="9337414" y="1983216"/>
              <a:ext cx="58330" cy="205548"/>
            </a:xfrm>
            <a:custGeom>
              <a:avLst/>
              <a:gdLst>
                <a:gd name="connsiteX0" fmla="*/ 32 w 58330"/>
                <a:gd name="connsiteY0" fmla="*/ 205495 h 205548"/>
                <a:gd name="connsiteX1" fmla="*/ 17128 w 58330"/>
                <a:gd name="connsiteY1" fmla="*/ 178480 h 205548"/>
                <a:gd name="connsiteX2" fmla="*/ 51582 w 58330"/>
                <a:gd name="connsiteY2" fmla="*/ 31791 h 205548"/>
                <a:gd name="connsiteX3" fmla="*/ 48189 w 58330"/>
                <a:gd name="connsiteY3" fmla="*/ -53 h 205548"/>
                <a:gd name="connsiteX4" fmla="*/ 56411 w 58330"/>
                <a:gd name="connsiteY4" fmla="*/ 31269 h 205548"/>
                <a:gd name="connsiteX5" fmla="*/ 52496 w 58330"/>
                <a:gd name="connsiteY5" fmla="*/ 109573 h 205548"/>
                <a:gd name="connsiteX6" fmla="*/ 21174 w 58330"/>
                <a:gd name="connsiteY6" fmla="*/ 181090 h 205548"/>
                <a:gd name="connsiteX7" fmla="*/ 32 w 58330"/>
                <a:gd name="connsiteY7" fmla="*/ 205495 h 20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30" h="205548">
                  <a:moveTo>
                    <a:pt x="32" y="205495"/>
                  </a:moveTo>
                  <a:cubicBezTo>
                    <a:pt x="-882" y="204712"/>
                    <a:pt x="7079" y="195185"/>
                    <a:pt x="17128" y="178480"/>
                  </a:cubicBezTo>
                  <a:cubicBezTo>
                    <a:pt x="43660" y="134382"/>
                    <a:pt x="55706" y="83080"/>
                    <a:pt x="51582" y="31791"/>
                  </a:cubicBezTo>
                  <a:cubicBezTo>
                    <a:pt x="50016" y="12215"/>
                    <a:pt x="47145" y="338"/>
                    <a:pt x="48189" y="-53"/>
                  </a:cubicBezTo>
                  <a:cubicBezTo>
                    <a:pt x="52770" y="9813"/>
                    <a:pt x="55562" y="20423"/>
                    <a:pt x="56411" y="31269"/>
                  </a:cubicBezTo>
                  <a:cubicBezTo>
                    <a:pt x="59869" y="57396"/>
                    <a:pt x="58551" y="83928"/>
                    <a:pt x="52496" y="109573"/>
                  </a:cubicBezTo>
                  <a:cubicBezTo>
                    <a:pt x="46518" y="135126"/>
                    <a:pt x="35908" y="159374"/>
                    <a:pt x="21174" y="181090"/>
                  </a:cubicBezTo>
                  <a:cubicBezTo>
                    <a:pt x="15549" y="190356"/>
                    <a:pt x="8397" y="198604"/>
                    <a:pt x="32" y="205495"/>
                  </a:cubicBezTo>
                  <a:close/>
                </a:path>
              </a:pathLst>
            </a:custGeom>
            <a:solidFill>
              <a:srgbClr val="263238"/>
            </a:solidFill>
            <a:ln w="13051" cap="flat">
              <a:noFill/>
              <a:prstDash val="solid"/>
              <a:miter/>
            </a:ln>
          </p:spPr>
          <p:txBody>
            <a:bodyPr rtlCol="0" anchor="ctr"/>
            <a:lstStyle/>
            <a:p>
              <a:endParaRPr lang="es-419"/>
            </a:p>
          </p:txBody>
        </p:sp>
        <p:sp>
          <p:nvSpPr>
            <p:cNvPr id="479" name="Forma libre: forma 478">
              <a:extLst>
                <a:ext uri="{FF2B5EF4-FFF2-40B4-BE49-F238E27FC236}">
                  <a16:creationId xmlns:a16="http://schemas.microsoft.com/office/drawing/2014/main" id="{98F051FB-DD77-4012-BFFE-E04922E1962C}"/>
                </a:ext>
              </a:extLst>
            </p:cNvPr>
            <p:cNvSpPr/>
            <p:nvPr/>
          </p:nvSpPr>
          <p:spPr>
            <a:xfrm>
              <a:off x="9418008" y="1979823"/>
              <a:ext cx="33593" cy="211551"/>
            </a:xfrm>
            <a:custGeom>
              <a:avLst/>
              <a:gdLst>
                <a:gd name="connsiteX0" fmla="*/ -40 w 33593"/>
                <a:gd name="connsiteY0" fmla="*/ 211498 h 211551"/>
                <a:gd name="connsiteX1" fmla="*/ 26062 w 33593"/>
                <a:gd name="connsiteY1" fmla="*/ 107093 h 211551"/>
                <a:gd name="connsiteX2" fmla="*/ 15360 w 33593"/>
                <a:gd name="connsiteY2" fmla="*/ -53 h 211551"/>
                <a:gd name="connsiteX3" fmla="*/ 26323 w 33593"/>
                <a:gd name="connsiteY3" fmla="*/ 30224 h 211551"/>
                <a:gd name="connsiteX4" fmla="*/ 32848 w 33593"/>
                <a:gd name="connsiteY4" fmla="*/ 107615 h 211551"/>
                <a:gd name="connsiteX5" fmla="*/ 14969 w 33593"/>
                <a:gd name="connsiteY5" fmla="*/ 183309 h 211551"/>
                <a:gd name="connsiteX6" fmla="*/ -40 w 33593"/>
                <a:gd name="connsiteY6" fmla="*/ 211498 h 2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93" h="211551">
                  <a:moveTo>
                    <a:pt x="-40" y="211498"/>
                  </a:moveTo>
                  <a:cubicBezTo>
                    <a:pt x="13677" y="178141"/>
                    <a:pt x="22460" y="142969"/>
                    <a:pt x="26062" y="107093"/>
                  </a:cubicBezTo>
                  <a:cubicBezTo>
                    <a:pt x="27511" y="71047"/>
                    <a:pt x="23909" y="34988"/>
                    <a:pt x="15360" y="-53"/>
                  </a:cubicBezTo>
                  <a:cubicBezTo>
                    <a:pt x="20554" y="9409"/>
                    <a:pt x="24261" y="19627"/>
                    <a:pt x="26323" y="30224"/>
                  </a:cubicBezTo>
                  <a:cubicBezTo>
                    <a:pt x="32626" y="55504"/>
                    <a:pt x="34832" y="81631"/>
                    <a:pt x="32848" y="107615"/>
                  </a:cubicBezTo>
                  <a:cubicBezTo>
                    <a:pt x="30851" y="133625"/>
                    <a:pt x="24822" y="159165"/>
                    <a:pt x="14969" y="183309"/>
                  </a:cubicBezTo>
                  <a:cubicBezTo>
                    <a:pt x="11537" y="193462"/>
                    <a:pt x="6473" y="202989"/>
                    <a:pt x="-40" y="211498"/>
                  </a:cubicBezTo>
                  <a:close/>
                </a:path>
              </a:pathLst>
            </a:custGeom>
            <a:solidFill>
              <a:srgbClr val="263238"/>
            </a:solidFill>
            <a:ln w="13051" cap="flat">
              <a:noFill/>
              <a:prstDash val="solid"/>
              <a:miter/>
            </a:ln>
          </p:spPr>
          <p:txBody>
            <a:bodyPr rtlCol="0" anchor="ctr"/>
            <a:lstStyle/>
            <a:p>
              <a:endParaRPr lang="es-419"/>
            </a:p>
          </p:txBody>
        </p:sp>
        <p:sp>
          <p:nvSpPr>
            <p:cNvPr id="480" name="Forma libre: forma 479">
              <a:extLst>
                <a:ext uri="{FF2B5EF4-FFF2-40B4-BE49-F238E27FC236}">
                  <a16:creationId xmlns:a16="http://schemas.microsoft.com/office/drawing/2014/main" id="{2E19A889-706E-4012-98C8-65B69104FFDD}"/>
                </a:ext>
              </a:extLst>
            </p:cNvPr>
            <p:cNvSpPr/>
            <p:nvPr/>
          </p:nvSpPr>
          <p:spPr>
            <a:xfrm>
              <a:off x="9066668" y="1781583"/>
              <a:ext cx="81582" cy="110278"/>
            </a:xfrm>
            <a:custGeom>
              <a:avLst/>
              <a:gdLst>
                <a:gd name="connsiteX0" fmla="*/ 498 w 81582"/>
                <a:gd name="connsiteY0" fmla="*/ 109573 h 110278"/>
                <a:gd name="connsiteX1" fmla="*/ 2194 w 81582"/>
                <a:gd name="connsiteY1" fmla="*/ 88300 h 110278"/>
                <a:gd name="connsiteX2" fmla="*/ 62097 w 81582"/>
                <a:gd name="connsiteY2" fmla="*/ 7125 h 110278"/>
                <a:gd name="connsiteX3" fmla="*/ 81543 w 81582"/>
                <a:gd name="connsiteY3" fmla="*/ -53 h 110278"/>
                <a:gd name="connsiteX4" fmla="*/ 237 w 81582"/>
                <a:gd name="connsiteY4" fmla="*/ 110225 h 110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82" h="110278">
                  <a:moveTo>
                    <a:pt x="498" y="109573"/>
                  </a:moveTo>
                  <a:cubicBezTo>
                    <a:pt x="-598" y="102447"/>
                    <a:pt x="-11" y="95165"/>
                    <a:pt x="2194" y="88300"/>
                  </a:cubicBezTo>
                  <a:cubicBezTo>
                    <a:pt x="10273" y="54212"/>
                    <a:pt x="31898" y="24887"/>
                    <a:pt x="62097" y="7125"/>
                  </a:cubicBezTo>
                  <a:cubicBezTo>
                    <a:pt x="67970" y="3327"/>
                    <a:pt x="74613" y="874"/>
                    <a:pt x="81543" y="-53"/>
                  </a:cubicBezTo>
                  <a:cubicBezTo>
                    <a:pt x="39885" y="23347"/>
                    <a:pt x="10273" y="63504"/>
                    <a:pt x="237" y="110225"/>
                  </a:cubicBezTo>
                  <a:close/>
                </a:path>
              </a:pathLst>
            </a:custGeom>
            <a:solidFill>
              <a:srgbClr val="263238"/>
            </a:solidFill>
            <a:ln w="13051" cap="flat">
              <a:noFill/>
              <a:prstDash val="solid"/>
              <a:miter/>
            </a:ln>
          </p:spPr>
          <p:txBody>
            <a:bodyPr rtlCol="0" anchor="ctr"/>
            <a:lstStyle/>
            <a:p>
              <a:endParaRPr lang="es-419"/>
            </a:p>
          </p:txBody>
        </p:sp>
        <p:sp>
          <p:nvSpPr>
            <p:cNvPr id="481" name="Forma libre: forma 480">
              <a:extLst>
                <a:ext uri="{FF2B5EF4-FFF2-40B4-BE49-F238E27FC236}">
                  <a16:creationId xmlns:a16="http://schemas.microsoft.com/office/drawing/2014/main" id="{8237BD09-E011-4039-A300-CAA9488A3BA7}"/>
                </a:ext>
              </a:extLst>
            </p:cNvPr>
            <p:cNvSpPr/>
            <p:nvPr/>
          </p:nvSpPr>
          <p:spPr>
            <a:xfrm>
              <a:off x="9014481" y="1759919"/>
              <a:ext cx="96444" cy="109495"/>
            </a:xfrm>
            <a:custGeom>
              <a:avLst/>
              <a:gdLst>
                <a:gd name="connsiteX0" fmla="*/ -40 w 96444"/>
                <a:gd name="connsiteY0" fmla="*/ 109442 h 109495"/>
                <a:gd name="connsiteX1" fmla="*/ 96405 w 96444"/>
                <a:gd name="connsiteY1" fmla="*/ -53 h 109495"/>
                <a:gd name="connsiteX2" fmla="*/ 39243 w 96444"/>
                <a:gd name="connsiteY2" fmla="*/ 46799 h 109495"/>
                <a:gd name="connsiteX3" fmla="*/ -40 w 96444"/>
                <a:gd name="connsiteY3" fmla="*/ 109442 h 109495"/>
              </a:gdLst>
              <a:ahLst/>
              <a:cxnLst>
                <a:cxn ang="0">
                  <a:pos x="connsiteX0" y="connsiteY0"/>
                </a:cxn>
                <a:cxn ang="0">
                  <a:pos x="connsiteX1" y="connsiteY1"/>
                </a:cxn>
                <a:cxn ang="0">
                  <a:pos x="connsiteX2" y="connsiteY2"/>
                </a:cxn>
                <a:cxn ang="0">
                  <a:pos x="connsiteX3" y="connsiteY3"/>
                </a:cxn>
              </a:cxnLst>
              <a:rect l="l" t="t" r="r" b="b"/>
              <a:pathLst>
                <a:path w="96444" h="109495">
                  <a:moveTo>
                    <a:pt x="-40" y="109442"/>
                  </a:moveTo>
                  <a:cubicBezTo>
                    <a:pt x="11302" y="58871"/>
                    <a:pt x="47674" y="17591"/>
                    <a:pt x="96405" y="-53"/>
                  </a:cubicBezTo>
                  <a:cubicBezTo>
                    <a:pt x="75589" y="13285"/>
                    <a:pt x="56405" y="29011"/>
                    <a:pt x="39243" y="46799"/>
                  </a:cubicBezTo>
                  <a:cubicBezTo>
                    <a:pt x="23739" y="66062"/>
                    <a:pt x="10544" y="87086"/>
                    <a:pt x="-40" y="109442"/>
                  </a:cubicBezTo>
                  <a:close/>
                </a:path>
              </a:pathLst>
            </a:custGeom>
            <a:solidFill>
              <a:srgbClr val="263238"/>
            </a:solidFill>
            <a:ln w="13051" cap="flat">
              <a:noFill/>
              <a:prstDash val="solid"/>
              <a:miter/>
            </a:ln>
          </p:spPr>
          <p:txBody>
            <a:bodyPr rtlCol="0" anchor="ctr"/>
            <a:lstStyle/>
            <a:p>
              <a:endParaRPr lang="es-419"/>
            </a:p>
          </p:txBody>
        </p:sp>
        <p:sp>
          <p:nvSpPr>
            <p:cNvPr id="482" name="Forma libre: forma 481">
              <a:extLst>
                <a:ext uri="{FF2B5EF4-FFF2-40B4-BE49-F238E27FC236}">
                  <a16:creationId xmlns:a16="http://schemas.microsoft.com/office/drawing/2014/main" id="{A401DB66-4B54-4286-B977-92191F55BB47}"/>
                </a:ext>
              </a:extLst>
            </p:cNvPr>
            <p:cNvSpPr/>
            <p:nvPr/>
          </p:nvSpPr>
          <p:spPr>
            <a:xfrm>
              <a:off x="8122076" y="2275913"/>
              <a:ext cx="129939" cy="186392"/>
            </a:xfrm>
            <a:custGeom>
              <a:avLst/>
              <a:gdLst>
                <a:gd name="connsiteX0" fmla="*/ 128379 w 129939"/>
                <a:gd name="connsiteY0" fmla="*/ 186340 h 186392"/>
                <a:gd name="connsiteX1" fmla="*/ 123551 w 129939"/>
                <a:gd name="connsiteY1" fmla="*/ 150320 h 186392"/>
                <a:gd name="connsiteX2" fmla="*/ 94316 w 129939"/>
                <a:gd name="connsiteY2" fmla="*/ 68883 h 186392"/>
                <a:gd name="connsiteX3" fmla="*/ 34936 w 129939"/>
                <a:gd name="connsiteY3" fmla="*/ 8328 h 186392"/>
                <a:gd name="connsiteX4" fmla="*/ -40 w 129939"/>
                <a:gd name="connsiteY4" fmla="*/ 2847 h 186392"/>
                <a:gd name="connsiteX5" fmla="*/ 9618 w 129939"/>
                <a:gd name="connsiteY5" fmla="*/ 237 h 186392"/>
                <a:gd name="connsiteX6" fmla="*/ 36633 w 129939"/>
                <a:gd name="connsiteY6" fmla="*/ 3891 h 186392"/>
                <a:gd name="connsiteX7" fmla="*/ 100189 w 129939"/>
                <a:gd name="connsiteY7" fmla="*/ 65490 h 186392"/>
                <a:gd name="connsiteX8" fmla="*/ 128249 w 129939"/>
                <a:gd name="connsiteY8" fmla="*/ 149667 h 186392"/>
                <a:gd name="connsiteX9" fmla="*/ 128379 w 129939"/>
                <a:gd name="connsiteY9" fmla="*/ 186340 h 18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939" h="186392">
                  <a:moveTo>
                    <a:pt x="128379" y="186340"/>
                  </a:moveTo>
                  <a:cubicBezTo>
                    <a:pt x="127204" y="186340"/>
                    <a:pt x="127335" y="172375"/>
                    <a:pt x="123551" y="150320"/>
                  </a:cubicBezTo>
                  <a:cubicBezTo>
                    <a:pt x="118578" y="121686"/>
                    <a:pt x="108685" y="94136"/>
                    <a:pt x="94316" y="68883"/>
                  </a:cubicBezTo>
                  <a:cubicBezTo>
                    <a:pt x="81331" y="42991"/>
                    <a:pt x="60567" y="21823"/>
                    <a:pt x="34936" y="8328"/>
                  </a:cubicBezTo>
                  <a:cubicBezTo>
                    <a:pt x="23804" y="4008"/>
                    <a:pt x="11876" y="2142"/>
                    <a:pt x="-40" y="2847"/>
                  </a:cubicBezTo>
                  <a:cubicBezTo>
                    <a:pt x="2910" y="1190"/>
                    <a:pt x="6238" y="289"/>
                    <a:pt x="9618" y="237"/>
                  </a:cubicBezTo>
                  <a:cubicBezTo>
                    <a:pt x="18780" y="-677"/>
                    <a:pt x="28032" y="576"/>
                    <a:pt x="36633" y="3891"/>
                  </a:cubicBezTo>
                  <a:cubicBezTo>
                    <a:pt x="64235" y="16550"/>
                    <a:pt x="86669" y="38293"/>
                    <a:pt x="100189" y="65490"/>
                  </a:cubicBezTo>
                  <a:cubicBezTo>
                    <a:pt x="115119" y="91370"/>
                    <a:pt x="124659" y="120003"/>
                    <a:pt x="128249" y="149667"/>
                  </a:cubicBezTo>
                  <a:cubicBezTo>
                    <a:pt x="130402" y="161791"/>
                    <a:pt x="130454" y="174202"/>
                    <a:pt x="128379" y="186340"/>
                  </a:cubicBezTo>
                  <a:close/>
                </a:path>
              </a:pathLst>
            </a:custGeom>
            <a:solidFill>
              <a:srgbClr val="263238"/>
            </a:solidFill>
            <a:ln w="13051" cap="flat">
              <a:noFill/>
              <a:prstDash val="solid"/>
              <a:miter/>
            </a:ln>
          </p:spPr>
          <p:txBody>
            <a:bodyPr rtlCol="0" anchor="ctr"/>
            <a:lstStyle/>
            <a:p>
              <a:endParaRPr lang="es-419"/>
            </a:p>
          </p:txBody>
        </p:sp>
        <p:sp>
          <p:nvSpPr>
            <p:cNvPr id="483" name="Forma libre: forma 482">
              <a:extLst>
                <a:ext uri="{FF2B5EF4-FFF2-40B4-BE49-F238E27FC236}">
                  <a16:creationId xmlns:a16="http://schemas.microsoft.com/office/drawing/2014/main" id="{2E100D53-8271-44B2-8F7A-D2DFC0F8E9FB}"/>
                </a:ext>
              </a:extLst>
            </p:cNvPr>
            <p:cNvSpPr/>
            <p:nvPr/>
          </p:nvSpPr>
          <p:spPr>
            <a:xfrm>
              <a:off x="8885149" y="5708922"/>
              <a:ext cx="330834" cy="545648"/>
            </a:xfrm>
            <a:custGeom>
              <a:avLst/>
              <a:gdLst>
                <a:gd name="connsiteX0" fmla="*/ 295859 w 330834"/>
                <a:gd name="connsiteY0" fmla="*/ 0 h 545648"/>
                <a:gd name="connsiteX1" fmla="*/ 330834 w 330834"/>
                <a:gd name="connsiteY1" fmla="*/ 518111 h 545648"/>
                <a:gd name="connsiteX2" fmla="*/ 107146 w 330834"/>
                <a:gd name="connsiteY2" fmla="*/ 545649 h 545648"/>
                <a:gd name="connsiteX3" fmla="*/ 0 w 330834"/>
                <a:gd name="connsiteY3" fmla="*/ 16444 h 545648"/>
                <a:gd name="connsiteX4" fmla="*/ 295859 w 330834"/>
                <a:gd name="connsiteY4" fmla="*/ 0 h 545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834" h="545648">
                  <a:moveTo>
                    <a:pt x="295859" y="0"/>
                  </a:moveTo>
                  <a:lnTo>
                    <a:pt x="330834" y="518111"/>
                  </a:lnTo>
                  <a:lnTo>
                    <a:pt x="107146" y="545649"/>
                  </a:lnTo>
                  <a:lnTo>
                    <a:pt x="0" y="16444"/>
                  </a:lnTo>
                  <a:lnTo>
                    <a:pt x="295859" y="0"/>
                  </a:lnTo>
                  <a:close/>
                </a:path>
              </a:pathLst>
            </a:custGeom>
            <a:solidFill>
              <a:srgbClr val="AA6550"/>
            </a:solidFill>
            <a:ln w="13051" cap="flat">
              <a:noFill/>
              <a:prstDash val="solid"/>
              <a:miter/>
            </a:ln>
          </p:spPr>
          <p:txBody>
            <a:bodyPr rtlCol="0" anchor="ctr"/>
            <a:lstStyle/>
            <a:p>
              <a:endParaRPr lang="es-419"/>
            </a:p>
          </p:txBody>
        </p:sp>
        <p:sp>
          <p:nvSpPr>
            <p:cNvPr id="484" name="Forma libre: forma 483">
              <a:extLst>
                <a:ext uri="{FF2B5EF4-FFF2-40B4-BE49-F238E27FC236}">
                  <a16:creationId xmlns:a16="http://schemas.microsoft.com/office/drawing/2014/main" id="{59F37981-1C98-4F73-A1E6-1D4BCCB2744F}"/>
                </a:ext>
              </a:extLst>
            </p:cNvPr>
            <p:cNvSpPr/>
            <p:nvPr/>
          </p:nvSpPr>
          <p:spPr>
            <a:xfrm>
              <a:off x="8974677" y="6158648"/>
              <a:ext cx="514978" cy="194063"/>
            </a:xfrm>
            <a:custGeom>
              <a:avLst/>
              <a:gdLst>
                <a:gd name="connsiteX0" fmla="*/ 238787 w 514978"/>
                <a:gd name="connsiteY0" fmla="*/ -53 h 194063"/>
                <a:gd name="connsiteX1" fmla="*/ 240875 w 514978"/>
                <a:gd name="connsiteY1" fmla="*/ 14694 h 194063"/>
                <a:gd name="connsiteX2" fmla="*/ 514939 w 514978"/>
                <a:gd name="connsiteY2" fmla="*/ 129540 h 194063"/>
                <a:gd name="connsiteX3" fmla="*/ 14577 w 514978"/>
                <a:gd name="connsiteY3" fmla="*/ 194010 h 194063"/>
                <a:gd name="connsiteX4" fmla="*/ -40 w 514978"/>
                <a:gd name="connsiteY4" fmla="*/ 26570 h 194063"/>
                <a:gd name="connsiteX5" fmla="*/ 238787 w 514978"/>
                <a:gd name="connsiteY5" fmla="*/ -53 h 1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978" h="194063">
                  <a:moveTo>
                    <a:pt x="238787" y="-53"/>
                  </a:moveTo>
                  <a:lnTo>
                    <a:pt x="240875" y="14694"/>
                  </a:lnTo>
                  <a:cubicBezTo>
                    <a:pt x="240875" y="14694"/>
                    <a:pt x="506196" y="82166"/>
                    <a:pt x="514939" y="129540"/>
                  </a:cubicBezTo>
                  <a:lnTo>
                    <a:pt x="14577" y="194010"/>
                  </a:lnTo>
                  <a:lnTo>
                    <a:pt x="-40" y="26570"/>
                  </a:lnTo>
                  <a:cubicBezTo>
                    <a:pt x="79648" y="52880"/>
                    <a:pt x="166852" y="43157"/>
                    <a:pt x="238787" y="-53"/>
                  </a:cubicBezTo>
                  <a:close/>
                </a:path>
              </a:pathLst>
            </a:custGeom>
            <a:solidFill>
              <a:srgbClr val="455A64"/>
            </a:solidFill>
            <a:ln w="13051" cap="flat">
              <a:noFill/>
              <a:prstDash val="solid"/>
              <a:miter/>
            </a:ln>
          </p:spPr>
          <p:txBody>
            <a:bodyPr rtlCol="0" anchor="ctr"/>
            <a:lstStyle/>
            <a:p>
              <a:endParaRPr lang="es-419"/>
            </a:p>
          </p:txBody>
        </p:sp>
        <p:sp>
          <p:nvSpPr>
            <p:cNvPr id="485" name="Forma libre: forma 484">
              <a:extLst>
                <a:ext uri="{FF2B5EF4-FFF2-40B4-BE49-F238E27FC236}">
                  <a16:creationId xmlns:a16="http://schemas.microsoft.com/office/drawing/2014/main" id="{B67A1CAD-4EC5-4990-BA20-2AFDD2ADD123}"/>
                </a:ext>
              </a:extLst>
            </p:cNvPr>
            <p:cNvSpPr/>
            <p:nvPr/>
          </p:nvSpPr>
          <p:spPr>
            <a:xfrm>
              <a:off x="9020130" y="6231211"/>
              <a:ext cx="38483" cy="38177"/>
            </a:xfrm>
            <a:custGeom>
              <a:avLst/>
              <a:gdLst>
                <a:gd name="connsiteX0" fmla="*/ 12191 w 38483"/>
                <a:gd name="connsiteY0" fmla="*/ 598 h 38177"/>
                <a:gd name="connsiteX1" fmla="*/ 968 w 38483"/>
                <a:gd name="connsiteY1" fmla="*/ 25786 h 38177"/>
                <a:gd name="connsiteX2" fmla="*/ 25764 w 38483"/>
                <a:gd name="connsiteY2" fmla="*/ 37010 h 38177"/>
                <a:gd name="connsiteX3" fmla="*/ 37509 w 38483"/>
                <a:gd name="connsiteY3" fmla="*/ 10908 h 38177"/>
                <a:gd name="connsiteX4" fmla="*/ 10364 w 38483"/>
                <a:gd name="connsiteY4" fmla="*/ 2034 h 38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3" h="38177">
                  <a:moveTo>
                    <a:pt x="12191" y="598"/>
                  </a:moveTo>
                  <a:cubicBezTo>
                    <a:pt x="2560" y="4892"/>
                    <a:pt x="-2282" y="15750"/>
                    <a:pt x="968" y="25786"/>
                  </a:cubicBezTo>
                  <a:cubicBezTo>
                    <a:pt x="4909" y="35548"/>
                    <a:pt x="15832" y="40494"/>
                    <a:pt x="25764" y="37010"/>
                  </a:cubicBezTo>
                  <a:cubicBezTo>
                    <a:pt x="35643" y="32455"/>
                    <a:pt x="40655" y="21323"/>
                    <a:pt x="37509" y="10908"/>
                  </a:cubicBezTo>
                  <a:cubicBezTo>
                    <a:pt x="32354" y="1094"/>
                    <a:pt x="20322" y="-2834"/>
                    <a:pt x="10364" y="2034"/>
                  </a:cubicBezTo>
                </a:path>
              </a:pathLst>
            </a:custGeom>
            <a:solidFill>
              <a:srgbClr val="FFFFFF"/>
            </a:solidFill>
            <a:ln w="13051" cap="flat">
              <a:noFill/>
              <a:prstDash val="solid"/>
              <a:miter/>
            </a:ln>
          </p:spPr>
          <p:txBody>
            <a:bodyPr rtlCol="0" anchor="ctr"/>
            <a:lstStyle/>
            <a:p>
              <a:endParaRPr lang="es-419"/>
            </a:p>
          </p:txBody>
        </p:sp>
        <p:sp>
          <p:nvSpPr>
            <p:cNvPr id="486" name="Forma libre: forma 485">
              <a:extLst>
                <a:ext uri="{FF2B5EF4-FFF2-40B4-BE49-F238E27FC236}">
                  <a16:creationId xmlns:a16="http://schemas.microsoft.com/office/drawing/2014/main" id="{384DCC5E-E95A-426A-B51A-1699A50C0253}"/>
                </a:ext>
              </a:extLst>
            </p:cNvPr>
            <p:cNvSpPr/>
            <p:nvPr/>
          </p:nvSpPr>
          <p:spPr>
            <a:xfrm>
              <a:off x="8985900" y="6265403"/>
              <a:ext cx="503891" cy="87309"/>
            </a:xfrm>
            <a:custGeom>
              <a:avLst/>
              <a:gdLst>
                <a:gd name="connsiteX0" fmla="*/ 3484 w 503891"/>
                <a:gd name="connsiteY0" fmla="*/ 87256 h 87309"/>
                <a:gd name="connsiteX1" fmla="*/ -40 w 503891"/>
                <a:gd name="connsiteY1" fmla="*/ 46929 h 87309"/>
                <a:gd name="connsiteX2" fmla="*/ 480747 w 503891"/>
                <a:gd name="connsiteY2" fmla="*/ -53 h 87309"/>
                <a:gd name="connsiteX3" fmla="*/ 503847 w 503891"/>
                <a:gd name="connsiteY3" fmla="*/ 22786 h 87309"/>
              </a:gdLst>
              <a:ahLst/>
              <a:cxnLst>
                <a:cxn ang="0">
                  <a:pos x="connsiteX0" y="connsiteY0"/>
                </a:cxn>
                <a:cxn ang="0">
                  <a:pos x="connsiteX1" y="connsiteY1"/>
                </a:cxn>
                <a:cxn ang="0">
                  <a:pos x="connsiteX2" y="connsiteY2"/>
                </a:cxn>
                <a:cxn ang="0">
                  <a:pos x="connsiteX3" y="connsiteY3"/>
                </a:cxn>
              </a:cxnLst>
              <a:rect l="l" t="t" r="r" b="b"/>
              <a:pathLst>
                <a:path w="503891" h="87309">
                  <a:moveTo>
                    <a:pt x="3484" y="87256"/>
                  </a:moveTo>
                  <a:lnTo>
                    <a:pt x="-40" y="46929"/>
                  </a:lnTo>
                  <a:lnTo>
                    <a:pt x="480747" y="-53"/>
                  </a:lnTo>
                  <a:cubicBezTo>
                    <a:pt x="480747" y="-53"/>
                    <a:pt x="504238" y="6733"/>
                    <a:pt x="503847" y="22786"/>
                  </a:cubicBezTo>
                  <a:close/>
                </a:path>
              </a:pathLst>
            </a:custGeom>
            <a:solidFill>
              <a:srgbClr val="FFFFFF"/>
            </a:solidFill>
            <a:ln w="13051" cap="flat">
              <a:noFill/>
              <a:prstDash val="solid"/>
              <a:miter/>
            </a:ln>
          </p:spPr>
          <p:txBody>
            <a:bodyPr rtlCol="0" anchor="ctr"/>
            <a:lstStyle/>
            <a:p>
              <a:endParaRPr lang="es-419"/>
            </a:p>
          </p:txBody>
        </p:sp>
        <p:sp>
          <p:nvSpPr>
            <p:cNvPr id="487" name="Forma libre: forma 486">
              <a:extLst>
                <a:ext uri="{FF2B5EF4-FFF2-40B4-BE49-F238E27FC236}">
                  <a16:creationId xmlns:a16="http://schemas.microsoft.com/office/drawing/2014/main" id="{20F39B3A-4038-4A3C-B34E-3718ADF22B20}"/>
                </a:ext>
              </a:extLst>
            </p:cNvPr>
            <p:cNvSpPr/>
            <p:nvPr/>
          </p:nvSpPr>
          <p:spPr>
            <a:xfrm>
              <a:off x="9175114" y="6173341"/>
              <a:ext cx="42175" cy="35710"/>
            </a:xfrm>
            <a:custGeom>
              <a:avLst/>
              <a:gdLst>
                <a:gd name="connsiteX0" fmla="*/ 42135 w 42175"/>
                <a:gd name="connsiteY0" fmla="*/ 1176 h 35710"/>
                <a:gd name="connsiteX1" fmla="*/ 19296 w 42175"/>
                <a:gd name="connsiteY1" fmla="*/ 15793 h 35710"/>
                <a:gd name="connsiteX2" fmla="*/ 765 w 42175"/>
                <a:gd name="connsiteY2" fmla="*/ 35630 h 35710"/>
                <a:gd name="connsiteX3" fmla="*/ 13815 w 42175"/>
                <a:gd name="connsiteY3" fmla="*/ 9529 h 35710"/>
                <a:gd name="connsiteX4" fmla="*/ 42135 w 42175"/>
                <a:gd name="connsiteY4" fmla="*/ 1176 h 35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75" h="35710">
                  <a:moveTo>
                    <a:pt x="42135" y="1176"/>
                  </a:moveTo>
                  <a:cubicBezTo>
                    <a:pt x="42135" y="3656"/>
                    <a:pt x="30259" y="6397"/>
                    <a:pt x="19296" y="15793"/>
                  </a:cubicBezTo>
                  <a:cubicBezTo>
                    <a:pt x="8334" y="25190"/>
                    <a:pt x="3114" y="36282"/>
                    <a:pt x="765" y="35630"/>
                  </a:cubicBezTo>
                  <a:cubicBezTo>
                    <a:pt x="-1584" y="34978"/>
                    <a:pt x="765" y="20361"/>
                    <a:pt x="13815" y="9529"/>
                  </a:cubicBezTo>
                  <a:cubicBezTo>
                    <a:pt x="26866" y="-1303"/>
                    <a:pt x="42266" y="-1042"/>
                    <a:pt x="42135" y="1176"/>
                  </a:cubicBezTo>
                  <a:close/>
                </a:path>
              </a:pathLst>
            </a:custGeom>
            <a:solidFill>
              <a:srgbClr val="263238"/>
            </a:solidFill>
            <a:ln w="13051" cap="flat">
              <a:noFill/>
              <a:prstDash val="solid"/>
              <a:miter/>
            </a:ln>
          </p:spPr>
          <p:txBody>
            <a:bodyPr rtlCol="0" anchor="ctr"/>
            <a:lstStyle/>
            <a:p>
              <a:endParaRPr lang="es-419"/>
            </a:p>
          </p:txBody>
        </p:sp>
        <p:sp>
          <p:nvSpPr>
            <p:cNvPr id="488" name="Forma libre: forma 487">
              <a:extLst>
                <a:ext uri="{FF2B5EF4-FFF2-40B4-BE49-F238E27FC236}">
                  <a16:creationId xmlns:a16="http://schemas.microsoft.com/office/drawing/2014/main" id="{EB769F47-2749-43B9-A4BB-0C4070D894A2}"/>
                </a:ext>
              </a:extLst>
            </p:cNvPr>
            <p:cNvSpPr/>
            <p:nvPr/>
          </p:nvSpPr>
          <p:spPr>
            <a:xfrm>
              <a:off x="9243307" y="6188817"/>
              <a:ext cx="29244" cy="42785"/>
            </a:xfrm>
            <a:custGeom>
              <a:avLst/>
              <a:gdLst>
                <a:gd name="connsiteX0" fmla="*/ 29147 w 29244"/>
                <a:gd name="connsiteY0" fmla="*/ 708 h 42785"/>
                <a:gd name="connsiteX1" fmla="*/ 12964 w 29244"/>
                <a:gd name="connsiteY1" fmla="*/ 19893 h 42785"/>
                <a:gd name="connsiteX2" fmla="*/ 2653 w 29244"/>
                <a:gd name="connsiteY2" fmla="*/ 42731 h 42785"/>
                <a:gd name="connsiteX3" fmla="*/ 5785 w 29244"/>
                <a:gd name="connsiteY3" fmla="*/ 15325 h 42785"/>
                <a:gd name="connsiteX4" fmla="*/ 29147 w 29244"/>
                <a:gd name="connsiteY4" fmla="*/ 708 h 42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4" h="42785">
                  <a:moveTo>
                    <a:pt x="29147" y="708"/>
                  </a:moveTo>
                  <a:cubicBezTo>
                    <a:pt x="30060" y="2927"/>
                    <a:pt x="20011" y="8538"/>
                    <a:pt x="12964" y="19893"/>
                  </a:cubicBezTo>
                  <a:cubicBezTo>
                    <a:pt x="5916" y="31247"/>
                    <a:pt x="5002" y="42601"/>
                    <a:pt x="2653" y="42731"/>
                  </a:cubicBezTo>
                  <a:cubicBezTo>
                    <a:pt x="304" y="42862"/>
                    <a:pt x="-3220" y="29681"/>
                    <a:pt x="5785" y="15325"/>
                  </a:cubicBezTo>
                  <a:cubicBezTo>
                    <a:pt x="14790" y="969"/>
                    <a:pt x="28755" y="-1641"/>
                    <a:pt x="29147" y="708"/>
                  </a:cubicBezTo>
                  <a:close/>
                </a:path>
              </a:pathLst>
            </a:custGeom>
            <a:solidFill>
              <a:srgbClr val="263238"/>
            </a:solidFill>
            <a:ln w="13051" cap="flat">
              <a:noFill/>
              <a:prstDash val="solid"/>
              <a:miter/>
            </a:ln>
          </p:spPr>
          <p:txBody>
            <a:bodyPr rtlCol="0" anchor="ctr"/>
            <a:lstStyle/>
            <a:p>
              <a:endParaRPr lang="es-419"/>
            </a:p>
          </p:txBody>
        </p:sp>
        <p:sp>
          <p:nvSpPr>
            <p:cNvPr id="489" name="Forma libre: forma 488">
              <a:extLst>
                <a:ext uri="{FF2B5EF4-FFF2-40B4-BE49-F238E27FC236}">
                  <a16:creationId xmlns:a16="http://schemas.microsoft.com/office/drawing/2014/main" id="{F3CB2A29-843F-4033-8FE5-597500B60761}"/>
                </a:ext>
              </a:extLst>
            </p:cNvPr>
            <p:cNvSpPr/>
            <p:nvPr/>
          </p:nvSpPr>
          <p:spPr>
            <a:xfrm>
              <a:off x="9305987" y="6203995"/>
              <a:ext cx="18626" cy="44609"/>
            </a:xfrm>
            <a:custGeom>
              <a:avLst/>
              <a:gdLst>
                <a:gd name="connsiteX0" fmla="*/ 4313 w 18626"/>
                <a:gd name="connsiteY0" fmla="*/ 44519 h 44609"/>
                <a:gd name="connsiteX1" fmla="*/ 1834 w 18626"/>
                <a:gd name="connsiteY1" fmla="*/ 19331 h 44609"/>
                <a:gd name="connsiteX2" fmla="*/ 18408 w 18626"/>
                <a:gd name="connsiteY2" fmla="*/ 278 h 44609"/>
                <a:gd name="connsiteX3" fmla="*/ 9925 w 18626"/>
                <a:gd name="connsiteY3" fmla="*/ 21941 h 44609"/>
                <a:gd name="connsiteX4" fmla="*/ 4313 w 18626"/>
                <a:gd name="connsiteY4" fmla="*/ 44519 h 44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6" h="44609">
                  <a:moveTo>
                    <a:pt x="4313" y="44519"/>
                  </a:moveTo>
                  <a:cubicBezTo>
                    <a:pt x="2226" y="45302"/>
                    <a:pt x="-2734" y="33557"/>
                    <a:pt x="1834" y="19331"/>
                  </a:cubicBezTo>
                  <a:cubicBezTo>
                    <a:pt x="6402" y="5106"/>
                    <a:pt x="17103" y="-1680"/>
                    <a:pt x="18408" y="278"/>
                  </a:cubicBezTo>
                  <a:cubicBezTo>
                    <a:pt x="19713" y="2235"/>
                    <a:pt x="13580" y="10196"/>
                    <a:pt x="9925" y="21941"/>
                  </a:cubicBezTo>
                  <a:cubicBezTo>
                    <a:pt x="6271" y="33687"/>
                    <a:pt x="6793" y="43867"/>
                    <a:pt x="4313" y="44519"/>
                  </a:cubicBezTo>
                  <a:close/>
                </a:path>
              </a:pathLst>
            </a:custGeom>
            <a:solidFill>
              <a:srgbClr val="263238"/>
            </a:solidFill>
            <a:ln w="13051" cap="flat">
              <a:noFill/>
              <a:prstDash val="solid"/>
              <a:miter/>
            </a:ln>
          </p:spPr>
          <p:txBody>
            <a:bodyPr rtlCol="0" anchor="ctr"/>
            <a:lstStyle/>
            <a:p>
              <a:endParaRPr lang="es-419"/>
            </a:p>
          </p:txBody>
        </p:sp>
        <p:sp>
          <p:nvSpPr>
            <p:cNvPr id="490" name="Forma libre: forma 489">
              <a:extLst>
                <a:ext uri="{FF2B5EF4-FFF2-40B4-BE49-F238E27FC236}">
                  <a16:creationId xmlns:a16="http://schemas.microsoft.com/office/drawing/2014/main" id="{117D28A9-5E51-434E-B2F1-2DE60B49B7F7}"/>
                </a:ext>
              </a:extLst>
            </p:cNvPr>
            <p:cNvSpPr/>
            <p:nvPr/>
          </p:nvSpPr>
          <p:spPr>
            <a:xfrm>
              <a:off x="7691404" y="5617045"/>
              <a:ext cx="408747" cy="596024"/>
            </a:xfrm>
            <a:custGeom>
              <a:avLst/>
              <a:gdLst>
                <a:gd name="connsiteX0" fmla="*/ 408747 w 408747"/>
                <a:gd name="connsiteY0" fmla="*/ 114846 h 596024"/>
                <a:gd name="connsiteX1" fmla="*/ 213118 w 408747"/>
                <a:gd name="connsiteY1" fmla="*/ 596024 h 596024"/>
                <a:gd name="connsiteX2" fmla="*/ 0 w 408747"/>
                <a:gd name="connsiteY2" fmla="*/ 522549 h 596024"/>
                <a:gd name="connsiteX3" fmla="*/ 135727 w 408747"/>
                <a:gd name="connsiteY3" fmla="*/ 0 h 596024"/>
                <a:gd name="connsiteX4" fmla="*/ 408747 w 408747"/>
                <a:gd name="connsiteY4" fmla="*/ 114846 h 59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747" h="596024">
                  <a:moveTo>
                    <a:pt x="408747" y="114846"/>
                  </a:moveTo>
                  <a:lnTo>
                    <a:pt x="213118" y="596024"/>
                  </a:lnTo>
                  <a:lnTo>
                    <a:pt x="0" y="522549"/>
                  </a:lnTo>
                  <a:lnTo>
                    <a:pt x="135727" y="0"/>
                  </a:lnTo>
                  <a:lnTo>
                    <a:pt x="408747" y="114846"/>
                  </a:lnTo>
                  <a:close/>
                </a:path>
              </a:pathLst>
            </a:custGeom>
            <a:solidFill>
              <a:srgbClr val="AA6550"/>
            </a:solidFill>
            <a:ln w="13051" cap="flat">
              <a:noFill/>
              <a:prstDash val="solid"/>
              <a:miter/>
            </a:ln>
          </p:spPr>
          <p:txBody>
            <a:bodyPr rtlCol="0" anchor="ctr"/>
            <a:lstStyle/>
            <a:p>
              <a:endParaRPr lang="es-419"/>
            </a:p>
          </p:txBody>
        </p:sp>
        <p:sp>
          <p:nvSpPr>
            <p:cNvPr id="491" name="Forma libre: forma 490">
              <a:extLst>
                <a:ext uri="{FF2B5EF4-FFF2-40B4-BE49-F238E27FC236}">
                  <a16:creationId xmlns:a16="http://schemas.microsoft.com/office/drawing/2014/main" id="{E9CA2851-4DC6-4EC3-B705-866ED5C90E73}"/>
                </a:ext>
              </a:extLst>
            </p:cNvPr>
            <p:cNvSpPr/>
            <p:nvPr/>
          </p:nvSpPr>
          <p:spPr>
            <a:xfrm>
              <a:off x="7645858" y="6069903"/>
              <a:ext cx="478446" cy="318044"/>
            </a:xfrm>
            <a:custGeom>
              <a:avLst/>
              <a:gdLst>
                <a:gd name="connsiteX0" fmla="*/ 286161 w 478446"/>
                <a:gd name="connsiteY0" fmla="*/ 80339 h 318044"/>
                <a:gd name="connsiteX1" fmla="*/ 281463 w 478446"/>
                <a:gd name="connsiteY1" fmla="*/ 94564 h 318044"/>
                <a:gd name="connsiteX2" fmla="*/ 477876 w 478446"/>
                <a:gd name="connsiteY2" fmla="*/ 317992 h 318044"/>
                <a:gd name="connsiteX3" fmla="*/ -40 w 478446"/>
                <a:gd name="connsiteY3" fmla="*/ 156555 h 318044"/>
                <a:gd name="connsiteX4" fmla="*/ 60124 w 478446"/>
                <a:gd name="connsiteY4" fmla="*/ -53 h 318044"/>
                <a:gd name="connsiteX5" fmla="*/ 286161 w 478446"/>
                <a:gd name="connsiteY5" fmla="*/ 80339 h 31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446" h="318044">
                  <a:moveTo>
                    <a:pt x="286161" y="80339"/>
                  </a:moveTo>
                  <a:lnTo>
                    <a:pt x="281463" y="94564"/>
                  </a:lnTo>
                  <a:cubicBezTo>
                    <a:pt x="281463" y="94564"/>
                    <a:pt x="490274" y="271401"/>
                    <a:pt x="477876" y="317992"/>
                  </a:cubicBezTo>
                  <a:lnTo>
                    <a:pt x="-40" y="156555"/>
                  </a:lnTo>
                  <a:lnTo>
                    <a:pt x="60124" y="-53"/>
                  </a:lnTo>
                  <a:cubicBezTo>
                    <a:pt x="120235" y="58283"/>
                    <a:pt x="202715" y="87622"/>
                    <a:pt x="286161" y="80339"/>
                  </a:cubicBezTo>
                  <a:close/>
                </a:path>
              </a:pathLst>
            </a:custGeom>
            <a:solidFill>
              <a:srgbClr val="455A64"/>
            </a:solidFill>
            <a:ln w="13051" cap="flat">
              <a:noFill/>
              <a:prstDash val="solid"/>
              <a:miter/>
            </a:ln>
          </p:spPr>
          <p:txBody>
            <a:bodyPr rtlCol="0" anchor="ctr"/>
            <a:lstStyle/>
            <a:p>
              <a:endParaRPr lang="es-419"/>
            </a:p>
          </p:txBody>
        </p:sp>
        <p:sp>
          <p:nvSpPr>
            <p:cNvPr id="492" name="Forma libre: forma 491">
              <a:extLst>
                <a:ext uri="{FF2B5EF4-FFF2-40B4-BE49-F238E27FC236}">
                  <a16:creationId xmlns:a16="http://schemas.microsoft.com/office/drawing/2014/main" id="{9DE2EC08-85FE-42AC-ACF1-8ED9FA6C9D56}"/>
                </a:ext>
              </a:extLst>
            </p:cNvPr>
            <p:cNvSpPr/>
            <p:nvPr/>
          </p:nvSpPr>
          <p:spPr>
            <a:xfrm>
              <a:off x="7716155" y="6136815"/>
              <a:ext cx="39588" cy="38810"/>
            </a:xfrm>
            <a:custGeom>
              <a:avLst/>
              <a:gdLst>
                <a:gd name="connsiteX0" fmla="*/ 21017 w 39588"/>
                <a:gd name="connsiteY0" fmla="*/ 117 h 38810"/>
                <a:gd name="connsiteX1" fmla="*/ 5 w 39588"/>
                <a:gd name="connsiteY1" fmla="*/ 17735 h 38810"/>
                <a:gd name="connsiteX2" fmla="*/ 17363 w 39588"/>
                <a:gd name="connsiteY2" fmla="*/ 38746 h 38810"/>
                <a:gd name="connsiteX3" fmla="*/ 39549 w 39588"/>
                <a:gd name="connsiteY3" fmla="*/ 19823 h 38810"/>
                <a:gd name="connsiteX4" fmla="*/ 19060 w 39588"/>
                <a:gd name="connsiteY4" fmla="*/ 117 h 38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8" h="38810">
                  <a:moveTo>
                    <a:pt x="21017" y="117"/>
                  </a:moveTo>
                  <a:cubicBezTo>
                    <a:pt x="10537" y="-249"/>
                    <a:pt x="1467" y="7346"/>
                    <a:pt x="5" y="17735"/>
                  </a:cubicBezTo>
                  <a:cubicBezTo>
                    <a:pt x="-699" y="28228"/>
                    <a:pt x="6922" y="37454"/>
                    <a:pt x="17363" y="38746"/>
                  </a:cubicBezTo>
                  <a:cubicBezTo>
                    <a:pt x="28534" y="39099"/>
                    <a:pt x="38139" y="30903"/>
                    <a:pt x="39549" y="19823"/>
                  </a:cubicBezTo>
                  <a:cubicBezTo>
                    <a:pt x="39549" y="9774"/>
                    <a:pt x="29109" y="-1580"/>
                    <a:pt x="19060" y="117"/>
                  </a:cubicBezTo>
                </a:path>
              </a:pathLst>
            </a:custGeom>
            <a:solidFill>
              <a:srgbClr val="FFFFFF"/>
            </a:solidFill>
            <a:ln w="13051" cap="flat">
              <a:noFill/>
              <a:prstDash val="solid"/>
              <a:miter/>
            </a:ln>
          </p:spPr>
          <p:txBody>
            <a:bodyPr rtlCol="0" anchor="ctr"/>
            <a:lstStyle/>
            <a:p>
              <a:endParaRPr lang="es-419"/>
            </a:p>
          </p:txBody>
        </p:sp>
        <p:sp>
          <p:nvSpPr>
            <p:cNvPr id="493" name="Forma libre: forma 492">
              <a:extLst>
                <a:ext uri="{FF2B5EF4-FFF2-40B4-BE49-F238E27FC236}">
                  <a16:creationId xmlns:a16="http://schemas.microsoft.com/office/drawing/2014/main" id="{002740BC-4528-4CC7-810E-4169389BA2CC}"/>
                </a:ext>
              </a:extLst>
            </p:cNvPr>
            <p:cNvSpPr/>
            <p:nvPr/>
          </p:nvSpPr>
          <p:spPr>
            <a:xfrm>
              <a:off x="7645858" y="6188795"/>
              <a:ext cx="479837" cy="199152"/>
            </a:xfrm>
            <a:custGeom>
              <a:avLst/>
              <a:gdLst>
                <a:gd name="connsiteX0" fmla="*/ -40 w 479837"/>
                <a:gd name="connsiteY0" fmla="*/ 37663 h 199152"/>
                <a:gd name="connsiteX1" fmla="*/ 14577 w 479837"/>
                <a:gd name="connsiteY1" fmla="*/ -53 h 199152"/>
                <a:gd name="connsiteX2" fmla="*/ 467305 w 479837"/>
                <a:gd name="connsiteY2" fmla="*/ 168561 h 199152"/>
                <a:gd name="connsiteX3" fmla="*/ 478006 w 479837"/>
                <a:gd name="connsiteY3" fmla="*/ 199100 h 199152"/>
              </a:gdLst>
              <a:ahLst/>
              <a:cxnLst>
                <a:cxn ang="0">
                  <a:pos x="connsiteX0" y="connsiteY0"/>
                </a:cxn>
                <a:cxn ang="0">
                  <a:pos x="connsiteX1" y="connsiteY1"/>
                </a:cxn>
                <a:cxn ang="0">
                  <a:pos x="connsiteX2" y="connsiteY2"/>
                </a:cxn>
                <a:cxn ang="0">
                  <a:pos x="connsiteX3" y="connsiteY3"/>
                </a:cxn>
              </a:cxnLst>
              <a:rect l="l" t="t" r="r" b="b"/>
              <a:pathLst>
                <a:path w="479837" h="199152">
                  <a:moveTo>
                    <a:pt x="-40" y="37663"/>
                  </a:moveTo>
                  <a:lnTo>
                    <a:pt x="14577" y="-53"/>
                  </a:lnTo>
                  <a:lnTo>
                    <a:pt x="467305" y="168561"/>
                  </a:lnTo>
                  <a:cubicBezTo>
                    <a:pt x="467305" y="168561"/>
                    <a:pt x="485445" y="185005"/>
                    <a:pt x="478006" y="199100"/>
                  </a:cubicBezTo>
                  <a:close/>
                </a:path>
              </a:pathLst>
            </a:custGeom>
            <a:solidFill>
              <a:srgbClr val="FFFFFF"/>
            </a:solidFill>
            <a:ln w="13051" cap="flat">
              <a:noFill/>
              <a:prstDash val="solid"/>
              <a:miter/>
            </a:ln>
          </p:spPr>
          <p:txBody>
            <a:bodyPr rtlCol="0" anchor="ctr"/>
            <a:lstStyle/>
            <a:p>
              <a:endParaRPr lang="es-419"/>
            </a:p>
          </p:txBody>
        </p:sp>
        <p:sp>
          <p:nvSpPr>
            <p:cNvPr id="494" name="Forma libre: forma 493">
              <a:extLst>
                <a:ext uri="{FF2B5EF4-FFF2-40B4-BE49-F238E27FC236}">
                  <a16:creationId xmlns:a16="http://schemas.microsoft.com/office/drawing/2014/main" id="{FBE11556-FD20-43C2-9EBF-C943A16B1AE4}"/>
                </a:ext>
              </a:extLst>
            </p:cNvPr>
            <p:cNvSpPr/>
            <p:nvPr/>
          </p:nvSpPr>
          <p:spPr>
            <a:xfrm>
              <a:off x="7876206" y="6160159"/>
              <a:ext cx="52532" cy="19467"/>
            </a:xfrm>
            <a:custGeom>
              <a:avLst/>
              <a:gdLst>
                <a:gd name="connsiteX0" fmla="*/ 52419 w 52532"/>
                <a:gd name="connsiteY0" fmla="*/ 6397 h 19467"/>
                <a:gd name="connsiteX1" fmla="*/ 25535 w 52532"/>
                <a:gd name="connsiteY1" fmla="*/ 9529 h 19467"/>
                <a:gd name="connsiteX2" fmla="*/ 217 w 52532"/>
                <a:gd name="connsiteY2" fmla="*/ 19186 h 19467"/>
                <a:gd name="connsiteX3" fmla="*/ 23447 w 52532"/>
                <a:gd name="connsiteY3" fmla="*/ 1176 h 19467"/>
                <a:gd name="connsiteX4" fmla="*/ 52419 w 52532"/>
                <a:gd name="connsiteY4" fmla="*/ 6397 h 19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32" h="19467">
                  <a:moveTo>
                    <a:pt x="52419" y="6397"/>
                  </a:moveTo>
                  <a:cubicBezTo>
                    <a:pt x="51506" y="8746"/>
                    <a:pt x="39369" y="6397"/>
                    <a:pt x="25535" y="9529"/>
                  </a:cubicBezTo>
                  <a:cubicBezTo>
                    <a:pt x="11701" y="12661"/>
                    <a:pt x="2044" y="20883"/>
                    <a:pt x="217" y="19186"/>
                  </a:cubicBezTo>
                  <a:cubicBezTo>
                    <a:pt x="-1610" y="17490"/>
                    <a:pt x="6350" y="5222"/>
                    <a:pt x="23447" y="1176"/>
                  </a:cubicBezTo>
                  <a:cubicBezTo>
                    <a:pt x="40543" y="-2869"/>
                    <a:pt x="53594" y="4178"/>
                    <a:pt x="52419" y="6397"/>
                  </a:cubicBezTo>
                  <a:close/>
                </a:path>
              </a:pathLst>
            </a:custGeom>
            <a:solidFill>
              <a:srgbClr val="263238"/>
            </a:solidFill>
            <a:ln w="13051" cap="flat">
              <a:noFill/>
              <a:prstDash val="solid"/>
              <a:miter/>
            </a:ln>
          </p:spPr>
          <p:txBody>
            <a:bodyPr rtlCol="0" anchor="ctr"/>
            <a:lstStyle/>
            <a:p>
              <a:endParaRPr lang="es-419"/>
            </a:p>
          </p:txBody>
        </p:sp>
        <p:sp>
          <p:nvSpPr>
            <p:cNvPr id="495" name="Forma libre: forma 494">
              <a:extLst>
                <a:ext uri="{FF2B5EF4-FFF2-40B4-BE49-F238E27FC236}">
                  <a16:creationId xmlns:a16="http://schemas.microsoft.com/office/drawing/2014/main" id="{6DFE7741-30CC-41AD-A9ED-3ADD3861BA75}"/>
                </a:ext>
              </a:extLst>
            </p:cNvPr>
            <p:cNvSpPr/>
            <p:nvPr/>
          </p:nvSpPr>
          <p:spPr>
            <a:xfrm>
              <a:off x="7928728" y="6201384"/>
              <a:ext cx="43036" cy="28842"/>
            </a:xfrm>
            <a:custGeom>
              <a:avLst/>
              <a:gdLst>
                <a:gd name="connsiteX0" fmla="*/ 42965 w 43036"/>
                <a:gd name="connsiteY0" fmla="*/ 2627 h 28842"/>
                <a:gd name="connsiteX1" fmla="*/ 19996 w 43036"/>
                <a:gd name="connsiteY1" fmla="*/ 12807 h 28842"/>
                <a:gd name="connsiteX2" fmla="*/ 681 w 43036"/>
                <a:gd name="connsiteY2" fmla="*/ 28729 h 28842"/>
                <a:gd name="connsiteX3" fmla="*/ 15559 w 43036"/>
                <a:gd name="connsiteY3" fmla="*/ 5498 h 28842"/>
                <a:gd name="connsiteX4" fmla="*/ 42965 w 43036"/>
                <a:gd name="connsiteY4" fmla="*/ 2627 h 28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6" h="28842">
                  <a:moveTo>
                    <a:pt x="42965" y="2627"/>
                  </a:moveTo>
                  <a:cubicBezTo>
                    <a:pt x="42965" y="5107"/>
                    <a:pt x="31350" y="5629"/>
                    <a:pt x="19996" y="12807"/>
                  </a:cubicBezTo>
                  <a:cubicBezTo>
                    <a:pt x="8642" y="19985"/>
                    <a:pt x="3030" y="29642"/>
                    <a:pt x="681" y="28729"/>
                  </a:cubicBezTo>
                  <a:cubicBezTo>
                    <a:pt x="-1668" y="27815"/>
                    <a:pt x="1333" y="14243"/>
                    <a:pt x="15559" y="5498"/>
                  </a:cubicBezTo>
                  <a:cubicBezTo>
                    <a:pt x="29784" y="-3245"/>
                    <a:pt x="43748" y="409"/>
                    <a:pt x="42965" y="2627"/>
                  </a:cubicBezTo>
                  <a:close/>
                </a:path>
              </a:pathLst>
            </a:custGeom>
            <a:solidFill>
              <a:srgbClr val="263238"/>
            </a:solidFill>
            <a:ln w="13051" cap="flat">
              <a:noFill/>
              <a:prstDash val="solid"/>
              <a:miter/>
            </a:ln>
          </p:spPr>
          <p:txBody>
            <a:bodyPr rtlCol="0" anchor="ctr"/>
            <a:lstStyle/>
            <a:p>
              <a:endParaRPr lang="es-419"/>
            </a:p>
          </p:txBody>
        </p:sp>
        <p:sp>
          <p:nvSpPr>
            <p:cNvPr id="496" name="Forma libre: forma 495">
              <a:extLst>
                <a:ext uri="{FF2B5EF4-FFF2-40B4-BE49-F238E27FC236}">
                  <a16:creationId xmlns:a16="http://schemas.microsoft.com/office/drawing/2014/main" id="{2F47CEDE-D1B8-4E3C-91F8-7D6C530D3578}"/>
                </a:ext>
              </a:extLst>
            </p:cNvPr>
            <p:cNvSpPr/>
            <p:nvPr/>
          </p:nvSpPr>
          <p:spPr>
            <a:xfrm>
              <a:off x="7978914" y="6239116"/>
              <a:ext cx="33019" cy="34540"/>
            </a:xfrm>
            <a:custGeom>
              <a:avLst/>
              <a:gdLst>
                <a:gd name="connsiteX0" fmla="*/ 1001 w 33019"/>
                <a:gd name="connsiteY0" fmla="*/ 34456 h 34540"/>
                <a:gd name="connsiteX1" fmla="*/ 9744 w 33019"/>
                <a:gd name="connsiteY1" fmla="*/ 10703 h 34540"/>
                <a:gd name="connsiteX2" fmla="*/ 32975 w 33019"/>
                <a:gd name="connsiteY2" fmla="*/ 915 h 34540"/>
                <a:gd name="connsiteX3" fmla="*/ 15878 w 33019"/>
                <a:gd name="connsiteY3" fmla="*/ 16707 h 34540"/>
                <a:gd name="connsiteX4" fmla="*/ 1001 w 33019"/>
                <a:gd name="connsiteY4" fmla="*/ 34456 h 34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19" h="34540">
                  <a:moveTo>
                    <a:pt x="1001" y="34456"/>
                  </a:moveTo>
                  <a:cubicBezTo>
                    <a:pt x="-1218" y="34456"/>
                    <a:pt x="-566" y="21405"/>
                    <a:pt x="9744" y="10703"/>
                  </a:cubicBezTo>
                  <a:cubicBezTo>
                    <a:pt x="20055" y="2"/>
                    <a:pt x="32714" y="-1434"/>
                    <a:pt x="32975" y="915"/>
                  </a:cubicBezTo>
                  <a:cubicBezTo>
                    <a:pt x="33236" y="3264"/>
                    <a:pt x="24231" y="7702"/>
                    <a:pt x="15878" y="16707"/>
                  </a:cubicBezTo>
                  <a:cubicBezTo>
                    <a:pt x="7526" y="25712"/>
                    <a:pt x="3350" y="35108"/>
                    <a:pt x="1001" y="34456"/>
                  </a:cubicBezTo>
                  <a:close/>
                </a:path>
              </a:pathLst>
            </a:custGeom>
            <a:solidFill>
              <a:srgbClr val="263238"/>
            </a:solidFill>
            <a:ln w="13051" cap="flat">
              <a:noFill/>
              <a:prstDash val="solid"/>
              <a:miter/>
            </a:ln>
          </p:spPr>
          <p:txBody>
            <a:bodyPr rtlCol="0" anchor="ctr"/>
            <a:lstStyle/>
            <a:p>
              <a:endParaRPr lang="es-419"/>
            </a:p>
          </p:txBody>
        </p:sp>
        <p:sp>
          <p:nvSpPr>
            <p:cNvPr id="497" name="Forma libre: forma 496">
              <a:extLst>
                <a:ext uri="{FF2B5EF4-FFF2-40B4-BE49-F238E27FC236}">
                  <a16:creationId xmlns:a16="http://schemas.microsoft.com/office/drawing/2014/main" id="{EEF2AF2D-CD8E-4AA8-9A90-78A7128CA31C}"/>
                </a:ext>
              </a:extLst>
            </p:cNvPr>
            <p:cNvSpPr/>
            <p:nvPr/>
          </p:nvSpPr>
          <p:spPr>
            <a:xfrm>
              <a:off x="7829921" y="1462425"/>
              <a:ext cx="447719" cy="787970"/>
            </a:xfrm>
            <a:custGeom>
              <a:avLst/>
              <a:gdLst>
                <a:gd name="connsiteX0" fmla="*/ 447680 w 447719"/>
                <a:gd name="connsiteY0" fmla="*/ 75187 h 787970"/>
                <a:gd name="connsiteX1" fmla="*/ 374727 w 447719"/>
                <a:gd name="connsiteY1" fmla="*/ 3278 h 787970"/>
                <a:gd name="connsiteX2" fmla="*/ 268233 w 447719"/>
                <a:gd name="connsiteY2" fmla="*/ 14110 h 787970"/>
                <a:gd name="connsiteX3" fmla="*/ 165786 w 447719"/>
                <a:gd name="connsiteY3" fmla="*/ 77797 h 787970"/>
                <a:gd name="connsiteX4" fmla="*/ 122457 w 447719"/>
                <a:gd name="connsiteY4" fmla="*/ 188206 h 787970"/>
                <a:gd name="connsiteX5" fmla="*/ 132898 w 447719"/>
                <a:gd name="connsiteY5" fmla="*/ 300964 h 787970"/>
                <a:gd name="connsiteX6" fmla="*/ 77824 w 447719"/>
                <a:gd name="connsiteY6" fmla="*/ 366217 h 787970"/>
                <a:gd name="connsiteX7" fmla="*/ 12571 w 447719"/>
                <a:gd name="connsiteY7" fmla="*/ 422857 h 787970"/>
                <a:gd name="connsiteX8" fmla="*/ 15442 w 447719"/>
                <a:gd name="connsiteY8" fmla="*/ 502466 h 787970"/>
                <a:gd name="connsiteX9" fmla="*/ 76780 w 447719"/>
                <a:gd name="connsiteY9" fmla="*/ 546186 h 787970"/>
                <a:gd name="connsiteX10" fmla="*/ 68689 w 447719"/>
                <a:gd name="connsiteY10" fmla="*/ 592386 h 787970"/>
                <a:gd name="connsiteX11" fmla="*/ 84219 w 447719"/>
                <a:gd name="connsiteY11" fmla="*/ 689483 h 787970"/>
                <a:gd name="connsiteX12" fmla="*/ 158608 w 447719"/>
                <a:gd name="connsiteY12" fmla="*/ 756693 h 787970"/>
                <a:gd name="connsiteX13" fmla="*/ 328267 w 447719"/>
                <a:gd name="connsiteY13" fmla="*/ 776139 h 787970"/>
                <a:gd name="connsiteX14" fmla="*/ 395347 w 447719"/>
                <a:gd name="connsiteY14" fmla="*/ 721065 h 787970"/>
                <a:gd name="connsiteX15" fmla="*/ 439850 w 447719"/>
                <a:gd name="connsiteY15" fmla="*/ 583642 h 787970"/>
                <a:gd name="connsiteX16" fmla="*/ 430453 w 447719"/>
                <a:gd name="connsiteY16" fmla="*/ 437996 h 78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719" h="787970">
                  <a:moveTo>
                    <a:pt x="447680" y="75187"/>
                  </a:moveTo>
                  <a:cubicBezTo>
                    <a:pt x="442199" y="39428"/>
                    <a:pt x="409964" y="11892"/>
                    <a:pt x="374727" y="3278"/>
                  </a:cubicBezTo>
                  <a:cubicBezTo>
                    <a:pt x="338929" y="-3572"/>
                    <a:pt x="301917" y="193"/>
                    <a:pt x="268233" y="14110"/>
                  </a:cubicBezTo>
                  <a:cubicBezTo>
                    <a:pt x="229460" y="26794"/>
                    <a:pt x="194315" y="48641"/>
                    <a:pt x="165786" y="77797"/>
                  </a:cubicBezTo>
                  <a:cubicBezTo>
                    <a:pt x="137283" y="107409"/>
                    <a:pt x="121701" y="147110"/>
                    <a:pt x="122457" y="188206"/>
                  </a:cubicBezTo>
                  <a:cubicBezTo>
                    <a:pt x="124546" y="226314"/>
                    <a:pt x="143469" y="264422"/>
                    <a:pt x="132898" y="300964"/>
                  </a:cubicBezTo>
                  <a:cubicBezTo>
                    <a:pt x="124806" y="328762"/>
                    <a:pt x="101315" y="349121"/>
                    <a:pt x="77824" y="366217"/>
                  </a:cubicBezTo>
                  <a:cubicBezTo>
                    <a:pt x="54333" y="383314"/>
                    <a:pt x="28623" y="398713"/>
                    <a:pt x="12571" y="422857"/>
                  </a:cubicBezTo>
                  <a:cubicBezTo>
                    <a:pt x="-3481" y="447001"/>
                    <a:pt x="-5961" y="483021"/>
                    <a:pt x="15442" y="502466"/>
                  </a:cubicBezTo>
                  <a:cubicBezTo>
                    <a:pt x="34627" y="519693"/>
                    <a:pt x="68819" y="521651"/>
                    <a:pt x="76780" y="546186"/>
                  </a:cubicBezTo>
                  <a:cubicBezTo>
                    <a:pt x="81739" y="561325"/>
                    <a:pt x="73387" y="577116"/>
                    <a:pt x="68689" y="592386"/>
                  </a:cubicBezTo>
                  <a:cubicBezTo>
                    <a:pt x="59853" y="625495"/>
                    <a:pt x="65491" y="660784"/>
                    <a:pt x="84219" y="689483"/>
                  </a:cubicBezTo>
                  <a:cubicBezTo>
                    <a:pt x="103103" y="717672"/>
                    <a:pt x="128657" y="740759"/>
                    <a:pt x="158608" y="756693"/>
                  </a:cubicBezTo>
                  <a:cubicBezTo>
                    <a:pt x="210158" y="785796"/>
                    <a:pt x="274367" y="799369"/>
                    <a:pt x="328267" y="776139"/>
                  </a:cubicBezTo>
                  <a:cubicBezTo>
                    <a:pt x="355190" y="764171"/>
                    <a:pt x="378368" y="745144"/>
                    <a:pt x="395347" y="721065"/>
                  </a:cubicBezTo>
                  <a:cubicBezTo>
                    <a:pt x="422858" y="680373"/>
                    <a:pt x="438284" y="632738"/>
                    <a:pt x="439850" y="583642"/>
                  </a:cubicBezTo>
                  <a:cubicBezTo>
                    <a:pt x="441285" y="534910"/>
                    <a:pt x="438140" y="486140"/>
                    <a:pt x="430453" y="437996"/>
                  </a:cubicBezTo>
                </a:path>
              </a:pathLst>
            </a:custGeom>
            <a:solidFill>
              <a:srgbClr val="263238"/>
            </a:solidFill>
            <a:ln w="13051" cap="flat">
              <a:noFill/>
              <a:prstDash val="solid"/>
              <a:miter/>
            </a:ln>
          </p:spPr>
          <p:txBody>
            <a:bodyPr rtlCol="0" anchor="ctr"/>
            <a:lstStyle/>
            <a:p>
              <a:endParaRPr lang="es-419"/>
            </a:p>
          </p:txBody>
        </p:sp>
        <p:sp>
          <p:nvSpPr>
            <p:cNvPr id="498" name="Forma libre: forma 497">
              <a:extLst>
                <a:ext uri="{FF2B5EF4-FFF2-40B4-BE49-F238E27FC236}">
                  <a16:creationId xmlns:a16="http://schemas.microsoft.com/office/drawing/2014/main" id="{14BD89AD-73D6-44CF-AE6C-C5EE8E5F2AEB}"/>
                </a:ext>
              </a:extLst>
            </p:cNvPr>
            <p:cNvSpPr/>
            <p:nvPr/>
          </p:nvSpPr>
          <p:spPr>
            <a:xfrm>
              <a:off x="8069909" y="1547404"/>
              <a:ext cx="226654" cy="574791"/>
            </a:xfrm>
            <a:custGeom>
              <a:avLst/>
              <a:gdLst>
                <a:gd name="connsiteX0" fmla="*/ 226615 w 226654"/>
                <a:gd name="connsiteY0" fmla="*/ 569267 h 574791"/>
                <a:gd name="connsiteX1" fmla="*/ 42248 w 226654"/>
                <a:gd name="connsiteY1" fmla="*/ 464849 h 574791"/>
                <a:gd name="connsiteX2" fmla="*/ 36858 w 226654"/>
                <a:gd name="connsiteY2" fmla="*/ 421403 h 574791"/>
                <a:gd name="connsiteX3" fmla="*/ 44036 w 226654"/>
                <a:gd name="connsiteY3" fmla="*/ 292332 h 574791"/>
                <a:gd name="connsiteX4" fmla="*/ 2927 w 226654"/>
                <a:gd name="connsiteY4" fmla="*/ 213115 h 574791"/>
                <a:gd name="connsiteX5" fmla="*/ 42078 w 226654"/>
                <a:gd name="connsiteY5" fmla="*/ 89786 h 574791"/>
                <a:gd name="connsiteX6" fmla="*/ 96369 w 226654"/>
                <a:gd name="connsiteY6" fmla="*/ 24532 h 574791"/>
                <a:gd name="connsiteX7" fmla="*/ 175848 w 226654"/>
                <a:gd name="connsiteY7" fmla="*/ 1041 h 57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654" h="574791">
                  <a:moveTo>
                    <a:pt x="226615" y="569267"/>
                  </a:moveTo>
                  <a:cubicBezTo>
                    <a:pt x="146876" y="591349"/>
                    <a:pt x="64330" y="544602"/>
                    <a:pt x="42248" y="464849"/>
                  </a:cubicBezTo>
                  <a:cubicBezTo>
                    <a:pt x="38333" y="450715"/>
                    <a:pt x="36519" y="436072"/>
                    <a:pt x="36858" y="421403"/>
                  </a:cubicBezTo>
                  <a:cubicBezTo>
                    <a:pt x="37903" y="377945"/>
                    <a:pt x="57479" y="333703"/>
                    <a:pt x="44036" y="292332"/>
                  </a:cubicBezTo>
                  <a:cubicBezTo>
                    <a:pt x="34770" y="264012"/>
                    <a:pt x="11018" y="241826"/>
                    <a:pt x="2927" y="213115"/>
                  </a:cubicBezTo>
                  <a:cubicBezTo>
                    <a:pt x="-8950" y="170178"/>
                    <a:pt x="17021" y="126850"/>
                    <a:pt x="42078" y="89786"/>
                  </a:cubicBezTo>
                  <a:cubicBezTo>
                    <a:pt x="56891" y="65498"/>
                    <a:pt x="75175" y="43508"/>
                    <a:pt x="96369" y="24532"/>
                  </a:cubicBezTo>
                  <a:cubicBezTo>
                    <a:pt x="118072" y="5322"/>
                    <a:pt x="147189" y="-3279"/>
                    <a:pt x="175848" y="1041"/>
                  </a:cubicBezTo>
                </a:path>
              </a:pathLst>
            </a:custGeom>
            <a:solidFill>
              <a:srgbClr val="263238"/>
            </a:solidFill>
            <a:ln w="13051" cap="flat">
              <a:noFill/>
              <a:prstDash val="solid"/>
              <a:miter/>
            </a:ln>
          </p:spPr>
          <p:txBody>
            <a:bodyPr rtlCol="0" anchor="ctr"/>
            <a:lstStyle/>
            <a:p>
              <a:endParaRPr lang="es-419"/>
            </a:p>
          </p:txBody>
        </p:sp>
        <p:sp>
          <p:nvSpPr>
            <p:cNvPr id="499" name="Forma libre: forma 498">
              <a:extLst>
                <a:ext uri="{FF2B5EF4-FFF2-40B4-BE49-F238E27FC236}">
                  <a16:creationId xmlns:a16="http://schemas.microsoft.com/office/drawing/2014/main" id="{13132BB4-AC8D-48FC-A9EF-A7F647BFA284}"/>
                </a:ext>
              </a:extLst>
            </p:cNvPr>
            <p:cNvSpPr/>
            <p:nvPr/>
          </p:nvSpPr>
          <p:spPr>
            <a:xfrm>
              <a:off x="8545962" y="1551761"/>
              <a:ext cx="243980" cy="606507"/>
            </a:xfrm>
            <a:custGeom>
              <a:avLst/>
              <a:gdLst>
                <a:gd name="connsiteX0" fmla="*/ 151218 w 243980"/>
                <a:gd name="connsiteY0" fmla="*/ -53 h 606507"/>
                <a:gd name="connsiteX1" fmla="*/ 192197 w 243980"/>
                <a:gd name="connsiteY1" fmla="*/ 86603 h 606507"/>
                <a:gd name="connsiteX2" fmla="*/ 243094 w 243980"/>
                <a:gd name="connsiteY2" fmla="*/ 169345 h 606507"/>
                <a:gd name="connsiteX3" fmla="*/ 206553 w 243980"/>
                <a:gd name="connsiteY3" fmla="*/ 337698 h 606507"/>
                <a:gd name="connsiteX4" fmla="*/ 242311 w 243980"/>
                <a:gd name="connsiteY4" fmla="*/ 423833 h 606507"/>
                <a:gd name="connsiteX5" fmla="*/ 210860 w 243980"/>
                <a:gd name="connsiteY5" fmla="*/ 505661 h 606507"/>
                <a:gd name="connsiteX6" fmla="*/ 149130 w 243980"/>
                <a:gd name="connsiteY6" fmla="*/ 572088 h 606507"/>
                <a:gd name="connsiteX7" fmla="*/ -40 w 243980"/>
                <a:gd name="connsiteY7" fmla="*/ 593622 h 60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980" h="606507">
                  <a:moveTo>
                    <a:pt x="151218" y="-53"/>
                  </a:moveTo>
                  <a:cubicBezTo>
                    <a:pt x="148738" y="32704"/>
                    <a:pt x="170402" y="61938"/>
                    <a:pt x="192197" y="86603"/>
                  </a:cubicBezTo>
                  <a:cubicBezTo>
                    <a:pt x="213992" y="111269"/>
                    <a:pt x="238396" y="136848"/>
                    <a:pt x="243094" y="169345"/>
                  </a:cubicBezTo>
                  <a:cubicBezTo>
                    <a:pt x="251447" y="227029"/>
                    <a:pt x="194937" y="280536"/>
                    <a:pt x="206553" y="337698"/>
                  </a:cubicBezTo>
                  <a:cubicBezTo>
                    <a:pt x="212817" y="368237"/>
                    <a:pt x="237875" y="392903"/>
                    <a:pt x="242311" y="423833"/>
                  </a:cubicBezTo>
                  <a:cubicBezTo>
                    <a:pt x="246749" y="454763"/>
                    <a:pt x="230697" y="482952"/>
                    <a:pt x="210860" y="505661"/>
                  </a:cubicBezTo>
                  <a:cubicBezTo>
                    <a:pt x="191022" y="528369"/>
                    <a:pt x="166748" y="547423"/>
                    <a:pt x="149130" y="572088"/>
                  </a:cubicBezTo>
                  <a:cubicBezTo>
                    <a:pt x="149130" y="572088"/>
                    <a:pt x="112588" y="631991"/>
                    <a:pt x="-40" y="593622"/>
                  </a:cubicBezTo>
                </a:path>
              </a:pathLst>
            </a:custGeom>
            <a:solidFill>
              <a:srgbClr val="263238"/>
            </a:solidFill>
            <a:ln w="13051" cap="flat">
              <a:noFill/>
              <a:prstDash val="solid"/>
              <a:miter/>
            </a:ln>
          </p:spPr>
          <p:txBody>
            <a:bodyPr rtlCol="0" anchor="ctr"/>
            <a:lstStyle/>
            <a:p>
              <a:endParaRPr lang="es-419"/>
            </a:p>
          </p:txBody>
        </p:sp>
        <p:sp>
          <p:nvSpPr>
            <p:cNvPr id="500" name="Forma libre: forma 499">
              <a:extLst>
                <a:ext uri="{FF2B5EF4-FFF2-40B4-BE49-F238E27FC236}">
                  <a16:creationId xmlns:a16="http://schemas.microsoft.com/office/drawing/2014/main" id="{D06E3DE3-521C-45B4-881D-14B3FC529906}"/>
                </a:ext>
              </a:extLst>
            </p:cNvPr>
            <p:cNvSpPr/>
            <p:nvPr/>
          </p:nvSpPr>
          <p:spPr>
            <a:xfrm>
              <a:off x="8183284" y="1395294"/>
              <a:ext cx="514930" cy="422650"/>
            </a:xfrm>
            <a:custGeom>
              <a:avLst/>
              <a:gdLst>
                <a:gd name="connsiteX0" fmla="*/ 9879 w 514930"/>
                <a:gd name="connsiteY0" fmla="*/ 206528 h 422650"/>
                <a:gd name="connsiteX1" fmla="*/ 64169 w 514930"/>
                <a:gd name="connsiteY1" fmla="*/ 142840 h 422650"/>
                <a:gd name="connsiteX2" fmla="*/ 147302 w 514930"/>
                <a:gd name="connsiteY2" fmla="*/ 111258 h 422650"/>
                <a:gd name="connsiteX3" fmla="*/ 202376 w 514930"/>
                <a:gd name="connsiteY3" fmla="*/ 54879 h 422650"/>
                <a:gd name="connsiteX4" fmla="*/ 460753 w 514930"/>
                <a:gd name="connsiteY4" fmla="*/ 52060 h 422650"/>
                <a:gd name="connsiteX5" fmla="*/ 510372 w 514930"/>
                <a:gd name="connsiteY5" fmla="*/ 138925 h 422650"/>
                <a:gd name="connsiteX6" fmla="*/ 480355 w 514930"/>
                <a:gd name="connsiteY6" fmla="*/ 259513 h 422650"/>
                <a:gd name="connsiteX7" fmla="*/ 334449 w 514930"/>
                <a:gd name="connsiteY7" fmla="*/ 274783 h 422650"/>
                <a:gd name="connsiteX8" fmla="*/ 187237 w 514930"/>
                <a:gd name="connsiteY8" fmla="*/ 283657 h 422650"/>
                <a:gd name="connsiteX9" fmla="*/ 132555 w 514930"/>
                <a:gd name="connsiteY9" fmla="*/ 356349 h 422650"/>
                <a:gd name="connsiteX10" fmla="*/ 69259 w 514930"/>
                <a:gd name="connsiteY10" fmla="*/ 419776 h 422650"/>
                <a:gd name="connsiteX11" fmla="*/ -40 w 514930"/>
                <a:gd name="connsiteY11" fmla="*/ 382059 h 42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4930" h="422650">
                  <a:moveTo>
                    <a:pt x="9879" y="206528"/>
                  </a:moveTo>
                  <a:cubicBezTo>
                    <a:pt x="8965" y="176772"/>
                    <a:pt x="35980" y="154325"/>
                    <a:pt x="64169" y="142840"/>
                  </a:cubicBezTo>
                  <a:cubicBezTo>
                    <a:pt x="92359" y="131356"/>
                    <a:pt x="122637" y="127832"/>
                    <a:pt x="147302" y="111258"/>
                  </a:cubicBezTo>
                  <a:cubicBezTo>
                    <a:pt x="169097" y="96511"/>
                    <a:pt x="183845" y="73672"/>
                    <a:pt x="202376" y="54879"/>
                  </a:cubicBezTo>
                  <a:cubicBezTo>
                    <a:pt x="272941" y="-17248"/>
                    <a:pt x="388622" y="-18510"/>
                    <a:pt x="460753" y="52060"/>
                  </a:cubicBezTo>
                  <a:cubicBezTo>
                    <a:pt x="485054" y="75834"/>
                    <a:pt x="502241" y="105917"/>
                    <a:pt x="510372" y="138925"/>
                  </a:cubicBezTo>
                  <a:cubicBezTo>
                    <a:pt x="520943" y="181209"/>
                    <a:pt x="513765" y="231324"/>
                    <a:pt x="480355" y="259513"/>
                  </a:cubicBezTo>
                  <a:cubicBezTo>
                    <a:pt x="441203" y="292140"/>
                    <a:pt x="384172" y="284832"/>
                    <a:pt x="334449" y="274783"/>
                  </a:cubicBezTo>
                  <a:cubicBezTo>
                    <a:pt x="284726" y="264734"/>
                    <a:pt x="228608" y="254554"/>
                    <a:pt x="187237" y="283657"/>
                  </a:cubicBezTo>
                  <a:cubicBezTo>
                    <a:pt x="162180" y="301276"/>
                    <a:pt x="148085" y="329857"/>
                    <a:pt x="132555" y="356349"/>
                  </a:cubicBezTo>
                  <a:cubicBezTo>
                    <a:pt x="117025" y="382842"/>
                    <a:pt x="98102" y="409857"/>
                    <a:pt x="69259" y="419776"/>
                  </a:cubicBezTo>
                  <a:cubicBezTo>
                    <a:pt x="40417" y="429694"/>
                    <a:pt x="1005" y="412598"/>
                    <a:pt x="-40" y="382059"/>
                  </a:cubicBezTo>
                </a:path>
              </a:pathLst>
            </a:custGeom>
            <a:solidFill>
              <a:srgbClr val="263238"/>
            </a:solidFill>
            <a:ln w="13051" cap="flat">
              <a:noFill/>
              <a:prstDash val="solid"/>
              <a:miter/>
            </a:ln>
          </p:spPr>
          <p:txBody>
            <a:bodyPr rtlCol="0" anchor="ctr"/>
            <a:lstStyle/>
            <a:p>
              <a:endParaRPr lang="es-419"/>
            </a:p>
          </p:txBody>
        </p:sp>
        <p:sp>
          <p:nvSpPr>
            <p:cNvPr id="501" name="Forma libre: forma 500">
              <a:extLst>
                <a:ext uri="{FF2B5EF4-FFF2-40B4-BE49-F238E27FC236}">
                  <a16:creationId xmlns:a16="http://schemas.microsoft.com/office/drawing/2014/main" id="{6A2BE25C-506B-468F-AA4F-76F06370461E}"/>
                </a:ext>
              </a:extLst>
            </p:cNvPr>
            <p:cNvSpPr/>
            <p:nvPr/>
          </p:nvSpPr>
          <p:spPr>
            <a:xfrm>
              <a:off x="8266011" y="1540105"/>
              <a:ext cx="460759" cy="912605"/>
            </a:xfrm>
            <a:custGeom>
              <a:avLst/>
              <a:gdLst>
                <a:gd name="connsiteX0" fmla="*/ 44346 w 460759"/>
                <a:gd name="connsiteY0" fmla="*/ 67851 h 912605"/>
                <a:gd name="connsiteX1" fmla="*/ -26 w 460759"/>
                <a:gd name="connsiteY1" fmla="*/ 118357 h 912605"/>
                <a:gd name="connsiteX2" fmla="*/ -26 w 460759"/>
                <a:gd name="connsiteY2" fmla="*/ 118357 h 912605"/>
                <a:gd name="connsiteX3" fmla="*/ 29599 w 460759"/>
                <a:gd name="connsiteY3" fmla="*/ 790466 h 912605"/>
                <a:gd name="connsiteX4" fmla="*/ 231884 w 460759"/>
                <a:gd name="connsiteY4" fmla="*/ 912490 h 912605"/>
                <a:gd name="connsiteX5" fmla="*/ 231884 w 460759"/>
                <a:gd name="connsiteY5" fmla="*/ 912490 h 912605"/>
                <a:gd name="connsiteX6" fmla="*/ 321542 w 460759"/>
                <a:gd name="connsiteY6" fmla="*/ 792946 h 912605"/>
                <a:gd name="connsiteX7" fmla="*/ 323239 w 460759"/>
                <a:gd name="connsiteY7" fmla="*/ 620155 h 912605"/>
                <a:gd name="connsiteX8" fmla="*/ 453746 w 460759"/>
                <a:gd name="connsiteY8" fmla="*/ 460284 h 912605"/>
                <a:gd name="connsiteX9" fmla="*/ 454790 w 460759"/>
                <a:gd name="connsiteY9" fmla="*/ 180217 h 912605"/>
                <a:gd name="connsiteX10" fmla="*/ 308231 w 460759"/>
                <a:gd name="connsiteY10" fmla="*/ 509 h 91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0759" h="912605">
                  <a:moveTo>
                    <a:pt x="44346" y="67851"/>
                  </a:moveTo>
                  <a:cubicBezTo>
                    <a:pt x="18662" y="70565"/>
                    <a:pt x="-639" y="92529"/>
                    <a:pt x="-26" y="118357"/>
                  </a:cubicBezTo>
                  <a:lnTo>
                    <a:pt x="-26" y="118357"/>
                  </a:lnTo>
                  <a:lnTo>
                    <a:pt x="29599" y="790466"/>
                  </a:lnTo>
                  <a:cubicBezTo>
                    <a:pt x="30905" y="869945"/>
                    <a:pt x="147055" y="914448"/>
                    <a:pt x="231884" y="912490"/>
                  </a:cubicBezTo>
                  <a:lnTo>
                    <a:pt x="231884" y="912490"/>
                  </a:lnTo>
                  <a:cubicBezTo>
                    <a:pt x="317758" y="910533"/>
                    <a:pt x="320499" y="868379"/>
                    <a:pt x="321542" y="792946"/>
                  </a:cubicBezTo>
                  <a:cubicBezTo>
                    <a:pt x="323370" y="666746"/>
                    <a:pt x="323239" y="619372"/>
                    <a:pt x="323239" y="620155"/>
                  </a:cubicBezTo>
                  <a:cubicBezTo>
                    <a:pt x="323239" y="620938"/>
                    <a:pt x="431690" y="601884"/>
                    <a:pt x="453746" y="460284"/>
                  </a:cubicBezTo>
                  <a:cubicBezTo>
                    <a:pt x="464709" y="389941"/>
                    <a:pt x="460924" y="274573"/>
                    <a:pt x="454790" y="180217"/>
                  </a:cubicBezTo>
                  <a:cubicBezTo>
                    <a:pt x="449309" y="95387"/>
                    <a:pt x="392799" y="-8626"/>
                    <a:pt x="308231" y="509"/>
                  </a:cubicBezTo>
                  <a:close/>
                </a:path>
              </a:pathLst>
            </a:custGeom>
            <a:solidFill>
              <a:srgbClr val="AA6550"/>
            </a:solidFill>
            <a:ln w="13051" cap="flat">
              <a:noFill/>
              <a:prstDash val="solid"/>
              <a:miter/>
            </a:ln>
          </p:spPr>
          <p:txBody>
            <a:bodyPr rtlCol="0" anchor="ctr"/>
            <a:lstStyle/>
            <a:p>
              <a:endParaRPr lang="es-419"/>
            </a:p>
          </p:txBody>
        </p:sp>
        <p:sp>
          <p:nvSpPr>
            <p:cNvPr id="502" name="Forma libre: forma 501">
              <a:extLst>
                <a:ext uri="{FF2B5EF4-FFF2-40B4-BE49-F238E27FC236}">
                  <a16:creationId xmlns:a16="http://schemas.microsoft.com/office/drawing/2014/main" id="{DFEC56EB-482E-4806-9DA5-569A756F740B}"/>
                </a:ext>
              </a:extLst>
            </p:cNvPr>
            <p:cNvSpPr/>
            <p:nvPr/>
          </p:nvSpPr>
          <p:spPr>
            <a:xfrm>
              <a:off x="8625048" y="1795627"/>
              <a:ext cx="36281" cy="34828"/>
            </a:xfrm>
            <a:custGeom>
              <a:avLst/>
              <a:gdLst>
                <a:gd name="connsiteX0" fmla="*/ 36242 w 36281"/>
                <a:gd name="connsiteY0" fmla="*/ 16442 h 34828"/>
                <a:gd name="connsiteX1" fmla="*/ 18754 w 36281"/>
                <a:gd name="connsiteY1" fmla="*/ 34713 h 34828"/>
                <a:gd name="connsiteX2" fmla="*/ 1 w 36281"/>
                <a:gd name="connsiteY2" fmla="*/ 18882 h 34828"/>
                <a:gd name="connsiteX3" fmla="*/ -39 w 36281"/>
                <a:gd name="connsiteY3" fmla="*/ 18399 h 34828"/>
                <a:gd name="connsiteX4" fmla="*/ 17449 w 36281"/>
                <a:gd name="connsiteY4" fmla="*/ -2 h 34828"/>
                <a:gd name="connsiteX5" fmla="*/ 36216 w 36281"/>
                <a:gd name="connsiteY5" fmla="*/ 16103 h 34828"/>
                <a:gd name="connsiteX6" fmla="*/ 36242 w 36281"/>
                <a:gd name="connsiteY6" fmla="*/ 16442 h 3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81" h="34828">
                  <a:moveTo>
                    <a:pt x="36242" y="16442"/>
                  </a:moveTo>
                  <a:cubicBezTo>
                    <a:pt x="36255" y="26230"/>
                    <a:pt x="28542" y="34295"/>
                    <a:pt x="18754" y="34713"/>
                  </a:cubicBezTo>
                  <a:cubicBezTo>
                    <a:pt x="9201" y="35522"/>
                    <a:pt x="796" y="28435"/>
                    <a:pt x="1" y="18882"/>
                  </a:cubicBezTo>
                  <a:cubicBezTo>
                    <a:pt x="-13" y="18726"/>
                    <a:pt x="-26" y="18556"/>
                    <a:pt x="-39" y="18399"/>
                  </a:cubicBezTo>
                  <a:cubicBezTo>
                    <a:pt x="-117" y="8559"/>
                    <a:pt x="7609" y="416"/>
                    <a:pt x="17449" y="-2"/>
                  </a:cubicBezTo>
                  <a:cubicBezTo>
                    <a:pt x="27080" y="-733"/>
                    <a:pt x="35485" y="6471"/>
                    <a:pt x="36216" y="16103"/>
                  </a:cubicBezTo>
                  <a:cubicBezTo>
                    <a:pt x="36229" y="16220"/>
                    <a:pt x="36229" y="16324"/>
                    <a:pt x="36242" y="16442"/>
                  </a:cubicBezTo>
                  <a:close/>
                </a:path>
              </a:pathLst>
            </a:custGeom>
            <a:solidFill>
              <a:srgbClr val="263238"/>
            </a:solidFill>
            <a:ln w="13051" cap="flat">
              <a:noFill/>
              <a:prstDash val="solid"/>
              <a:miter/>
            </a:ln>
          </p:spPr>
          <p:txBody>
            <a:bodyPr rtlCol="0" anchor="ctr"/>
            <a:lstStyle/>
            <a:p>
              <a:endParaRPr lang="es-419"/>
            </a:p>
          </p:txBody>
        </p:sp>
        <p:sp>
          <p:nvSpPr>
            <p:cNvPr id="503" name="Forma libre: forma 502">
              <a:extLst>
                <a:ext uri="{FF2B5EF4-FFF2-40B4-BE49-F238E27FC236}">
                  <a16:creationId xmlns:a16="http://schemas.microsoft.com/office/drawing/2014/main" id="{229813F5-47B7-4DEC-B2E9-7A478F24DA4C}"/>
                </a:ext>
              </a:extLst>
            </p:cNvPr>
            <p:cNvSpPr/>
            <p:nvPr/>
          </p:nvSpPr>
          <p:spPr>
            <a:xfrm>
              <a:off x="8624028" y="1752345"/>
              <a:ext cx="72330" cy="19284"/>
            </a:xfrm>
            <a:custGeom>
              <a:avLst/>
              <a:gdLst>
                <a:gd name="connsiteX0" fmla="*/ 71977 w 72330"/>
                <a:gd name="connsiteY0" fmla="*/ 18875 h 19284"/>
                <a:gd name="connsiteX1" fmla="*/ 36480 w 72330"/>
                <a:gd name="connsiteY1" fmla="*/ 11175 h 19284"/>
                <a:gd name="connsiteX2" fmla="*/ 590 w 72330"/>
                <a:gd name="connsiteY2" fmla="*/ 18745 h 19284"/>
                <a:gd name="connsiteX3" fmla="*/ 8029 w 72330"/>
                <a:gd name="connsiteY3" fmla="*/ 8826 h 19284"/>
                <a:gd name="connsiteX4" fmla="*/ 36741 w 72330"/>
                <a:gd name="connsiteY4" fmla="*/ -48 h 19284"/>
                <a:gd name="connsiteX5" fmla="*/ 65061 w 72330"/>
                <a:gd name="connsiteY5" fmla="*/ 8957 h 19284"/>
                <a:gd name="connsiteX6" fmla="*/ 71977 w 72330"/>
                <a:gd name="connsiteY6" fmla="*/ 18875 h 1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30" h="19284">
                  <a:moveTo>
                    <a:pt x="71977" y="18875"/>
                  </a:moveTo>
                  <a:cubicBezTo>
                    <a:pt x="69759" y="21224"/>
                    <a:pt x="56056" y="11175"/>
                    <a:pt x="36480" y="11175"/>
                  </a:cubicBezTo>
                  <a:cubicBezTo>
                    <a:pt x="16904" y="11175"/>
                    <a:pt x="2678" y="21094"/>
                    <a:pt x="590" y="18745"/>
                  </a:cubicBezTo>
                  <a:cubicBezTo>
                    <a:pt x="-1498" y="16395"/>
                    <a:pt x="1764" y="13394"/>
                    <a:pt x="8029" y="8826"/>
                  </a:cubicBezTo>
                  <a:cubicBezTo>
                    <a:pt x="16421" y="2914"/>
                    <a:pt x="26469" y="-192"/>
                    <a:pt x="36741" y="-48"/>
                  </a:cubicBezTo>
                  <a:cubicBezTo>
                    <a:pt x="46894" y="-140"/>
                    <a:pt x="56826" y="3006"/>
                    <a:pt x="65061" y="8957"/>
                  </a:cubicBezTo>
                  <a:cubicBezTo>
                    <a:pt x="71064" y="13524"/>
                    <a:pt x="73152" y="17831"/>
                    <a:pt x="71977" y="18875"/>
                  </a:cubicBezTo>
                  <a:close/>
                </a:path>
              </a:pathLst>
            </a:custGeom>
            <a:solidFill>
              <a:srgbClr val="263238"/>
            </a:solidFill>
            <a:ln w="13051" cap="flat">
              <a:noFill/>
              <a:prstDash val="solid"/>
              <a:miter/>
            </a:ln>
          </p:spPr>
          <p:txBody>
            <a:bodyPr rtlCol="0" anchor="ctr"/>
            <a:lstStyle/>
            <a:p>
              <a:endParaRPr lang="es-419"/>
            </a:p>
          </p:txBody>
        </p:sp>
        <p:sp>
          <p:nvSpPr>
            <p:cNvPr id="504" name="Forma libre: forma 503">
              <a:extLst>
                <a:ext uri="{FF2B5EF4-FFF2-40B4-BE49-F238E27FC236}">
                  <a16:creationId xmlns:a16="http://schemas.microsoft.com/office/drawing/2014/main" id="{223FB066-878D-4EDB-96D7-7E2D71818634}"/>
                </a:ext>
              </a:extLst>
            </p:cNvPr>
            <p:cNvSpPr/>
            <p:nvPr/>
          </p:nvSpPr>
          <p:spPr>
            <a:xfrm>
              <a:off x="8434640" y="1800584"/>
              <a:ext cx="36283" cy="34820"/>
            </a:xfrm>
            <a:custGeom>
              <a:avLst/>
              <a:gdLst>
                <a:gd name="connsiteX0" fmla="*/ 36241 w 36283"/>
                <a:gd name="connsiteY0" fmla="*/ 16313 h 34820"/>
                <a:gd name="connsiteX1" fmla="*/ 18754 w 36283"/>
                <a:gd name="connsiteY1" fmla="*/ 34715 h 34820"/>
                <a:gd name="connsiteX2" fmla="*/ -26 w 36283"/>
                <a:gd name="connsiteY2" fmla="*/ 18623 h 34820"/>
                <a:gd name="connsiteX3" fmla="*/ -39 w 36283"/>
                <a:gd name="connsiteY3" fmla="*/ 18401 h 34820"/>
                <a:gd name="connsiteX4" fmla="*/ 17448 w 36283"/>
                <a:gd name="connsiteY4" fmla="*/ 0 h 34820"/>
                <a:gd name="connsiteX5" fmla="*/ 36229 w 36283"/>
                <a:gd name="connsiteY5" fmla="*/ 16091 h 34820"/>
                <a:gd name="connsiteX6" fmla="*/ 36241 w 36283"/>
                <a:gd name="connsiteY6" fmla="*/ 16313 h 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83" h="34820">
                  <a:moveTo>
                    <a:pt x="36241" y="16313"/>
                  </a:moveTo>
                  <a:cubicBezTo>
                    <a:pt x="36385" y="26179"/>
                    <a:pt x="28620" y="34362"/>
                    <a:pt x="18754" y="34715"/>
                  </a:cubicBezTo>
                  <a:cubicBezTo>
                    <a:pt x="9122" y="35458"/>
                    <a:pt x="718" y="28254"/>
                    <a:pt x="-26" y="18623"/>
                  </a:cubicBezTo>
                  <a:cubicBezTo>
                    <a:pt x="-26" y="18545"/>
                    <a:pt x="-39" y="18479"/>
                    <a:pt x="-39" y="18401"/>
                  </a:cubicBezTo>
                  <a:cubicBezTo>
                    <a:pt x="-117" y="8561"/>
                    <a:pt x="7609" y="417"/>
                    <a:pt x="17448" y="0"/>
                  </a:cubicBezTo>
                  <a:cubicBezTo>
                    <a:pt x="27080" y="-744"/>
                    <a:pt x="35485" y="6460"/>
                    <a:pt x="36229" y="16091"/>
                  </a:cubicBezTo>
                  <a:cubicBezTo>
                    <a:pt x="36229" y="16169"/>
                    <a:pt x="36241" y="16235"/>
                    <a:pt x="36241" y="16313"/>
                  </a:cubicBezTo>
                  <a:close/>
                </a:path>
              </a:pathLst>
            </a:custGeom>
            <a:solidFill>
              <a:srgbClr val="263238"/>
            </a:solidFill>
            <a:ln w="13051" cap="flat">
              <a:noFill/>
              <a:prstDash val="solid"/>
              <a:miter/>
            </a:ln>
          </p:spPr>
          <p:txBody>
            <a:bodyPr rtlCol="0" anchor="ctr"/>
            <a:lstStyle/>
            <a:p>
              <a:endParaRPr lang="es-419"/>
            </a:p>
          </p:txBody>
        </p:sp>
        <p:sp>
          <p:nvSpPr>
            <p:cNvPr id="505" name="Forma libre: forma 504">
              <a:extLst>
                <a:ext uri="{FF2B5EF4-FFF2-40B4-BE49-F238E27FC236}">
                  <a16:creationId xmlns:a16="http://schemas.microsoft.com/office/drawing/2014/main" id="{93EBBAA4-26A0-406A-98E2-636C7456D6E4}"/>
                </a:ext>
              </a:extLst>
            </p:cNvPr>
            <p:cNvSpPr/>
            <p:nvPr/>
          </p:nvSpPr>
          <p:spPr>
            <a:xfrm>
              <a:off x="8432053" y="1765526"/>
              <a:ext cx="72405" cy="19410"/>
            </a:xfrm>
            <a:custGeom>
              <a:avLst/>
              <a:gdLst>
                <a:gd name="connsiteX0" fmla="*/ 72108 w 72405"/>
                <a:gd name="connsiteY0" fmla="*/ 19006 h 19410"/>
                <a:gd name="connsiteX1" fmla="*/ 36479 w 72405"/>
                <a:gd name="connsiteY1" fmla="*/ 11306 h 19410"/>
                <a:gd name="connsiteX2" fmla="*/ 590 w 72405"/>
                <a:gd name="connsiteY2" fmla="*/ 18745 h 19410"/>
                <a:gd name="connsiteX3" fmla="*/ 8029 w 72405"/>
                <a:gd name="connsiteY3" fmla="*/ 8957 h 19410"/>
                <a:gd name="connsiteX4" fmla="*/ 36741 w 72405"/>
                <a:gd name="connsiteY4" fmla="*/ -48 h 19410"/>
                <a:gd name="connsiteX5" fmla="*/ 65060 w 72405"/>
                <a:gd name="connsiteY5" fmla="*/ 9087 h 19410"/>
                <a:gd name="connsiteX6" fmla="*/ 72108 w 72405"/>
                <a:gd name="connsiteY6" fmla="*/ 19006 h 1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05" h="19410">
                  <a:moveTo>
                    <a:pt x="72108" y="19006"/>
                  </a:moveTo>
                  <a:cubicBezTo>
                    <a:pt x="69758" y="21355"/>
                    <a:pt x="56055" y="11175"/>
                    <a:pt x="36479" y="11306"/>
                  </a:cubicBezTo>
                  <a:cubicBezTo>
                    <a:pt x="16903" y="11436"/>
                    <a:pt x="2678" y="21224"/>
                    <a:pt x="590" y="18745"/>
                  </a:cubicBezTo>
                  <a:cubicBezTo>
                    <a:pt x="-1498" y="16265"/>
                    <a:pt x="1765" y="13394"/>
                    <a:pt x="8029" y="8957"/>
                  </a:cubicBezTo>
                  <a:cubicBezTo>
                    <a:pt x="16433" y="3058"/>
                    <a:pt x="26470" y="-88"/>
                    <a:pt x="36741" y="-48"/>
                  </a:cubicBezTo>
                  <a:cubicBezTo>
                    <a:pt x="46933" y="-192"/>
                    <a:pt x="56877" y="3018"/>
                    <a:pt x="65060" y="9087"/>
                  </a:cubicBezTo>
                  <a:cubicBezTo>
                    <a:pt x="71064" y="13655"/>
                    <a:pt x="73152" y="17831"/>
                    <a:pt x="72108" y="19006"/>
                  </a:cubicBezTo>
                  <a:close/>
                </a:path>
              </a:pathLst>
            </a:custGeom>
            <a:solidFill>
              <a:srgbClr val="263238"/>
            </a:solidFill>
            <a:ln w="13051" cap="flat">
              <a:noFill/>
              <a:prstDash val="solid"/>
              <a:miter/>
            </a:ln>
          </p:spPr>
          <p:txBody>
            <a:bodyPr rtlCol="0" anchor="ctr"/>
            <a:lstStyle/>
            <a:p>
              <a:endParaRPr lang="es-419"/>
            </a:p>
          </p:txBody>
        </p:sp>
        <p:sp>
          <p:nvSpPr>
            <p:cNvPr id="506" name="Forma libre: forma 505">
              <a:extLst>
                <a:ext uri="{FF2B5EF4-FFF2-40B4-BE49-F238E27FC236}">
                  <a16:creationId xmlns:a16="http://schemas.microsoft.com/office/drawing/2014/main" id="{F481FC30-64F2-4E4E-842E-8E8BA522DB73}"/>
                </a:ext>
              </a:extLst>
            </p:cNvPr>
            <p:cNvSpPr/>
            <p:nvPr/>
          </p:nvSpPr>
          <p:spPr>
            <a:xfrm>
              <a:off x="8565841" y="1766564"/>
              <a:ext cx="58928" cy="163634"/>
            </a:xfrm>
            <a:custGeom>
              <a:avLst/>
              <a:gdLst>
                <a:gd name="connsiteX0" fmla="*/ 9445 w 58928"/>
                <a:gd name="connsiteY0" fmla="*/ 162569 h 163634"/>
                <a:gd name="connsiteX1" fmla="*/ 41159 w 58928"/>
                <a:gd name="connsiteY1" fmla="*/ 156826 h 163634"/>
                <a:gd name="connsiteX2" fmla="*/ 51730 w 58928"/>
                <a:gd name="connsiteY2" fmla="*/ 151867 h 163634"/>
                <a:gd name="connsiteX3" fmla="*/ 48337 w 58928"/>
                <a:gd name="connsiteY3" fmla="*/ 137120 h 163634"/>
                <a:gd name="connsiteX4" fmla="*/ 33459 w 58928"/>
                <a:gd name="connsiteY4" fmla="*/ 99143 h 163634"/>
                <a:gd name="connsiteX5" fmla="*/ 180 w 58928"/>
                <a:gd name="connsiteY5" fmla="*/ -43 h 163634"/>
                <a:gd name="connsiteX6" fmla="*/ 41419 w 58928"/>
                <a:gd name="connsiteY6" fmla="*/ 96271 h 163634"/>
                <a:gd name="connsiteX7" fmla="*/ 55645 w 58928"/>
                <a:gd name="connsiteY7" fmla="*/ 134379 h 163634"/>
                <a:gd name="connsiteX8" fmla="*/ 58255 w 58928"/>
                <a:gd name="connsiteY8" fmla="*/ 153955 h 163634"/>
                <a:gd name="connsiteX9" fmla="*/ 50033 w 58928"/>
                <a:gd name="connsiteY9" fmla="*/ 161264 h 163634"/>
                <a:gd name="connsiteX10" fmla="*/ 41550 w 58928"/>
                <a:gd name="connsiteY10" fmla="*/ 162438 h 163634"/>
                <a:gd name="connsiteX11" fmla="*/ 9445 w 58928"/>
                <a:gd name="connsiteY11" fmla="*/ 162569 h 16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 h="163634">
                  <a:moveTo>
                    <a:pt x="9445" y="162569"/>
                  </a:moveTo>
                  <a:cubicBezTo>
                    <a:pt x="19729" y="159332"/>
                    <a:pt x="30392" y="157414"/>
                    <a:pt x="41159" y="156826"/>
                  </a:cubicBezTo>
                  <a:cubicBezTo>
                    <a:pt x="46117" y="156826"/>
                    <a:pt x="50816" y="155260"/>
                    <a:pt x="51730" y="151867"/>
                  </a:cubicBezTo>
                  <a:cubicBezTo>
                    <a:pt x="52160" y="146712"/>
                    <a:pt x="50972" y="141557"/>
                    <a:pt x="48337" y="137120"/>
                  </a:cubicBezTo>
                  <a:cubicBezTo>
                    <a:pt x="43638" y="124944"/>
                    <a:pt x="38679" y="112285"/>
                    <a:pt x="33459" y="99143"/>
                  </a:cubicBezTo>
                  <a:cubicBezTo>
                    <a:pt x="12838" y="45113"/>
                    <a:pt x="-2040" y="741"/>
                    <a:pt x="180" y="-43"/>
                  </a:cubicBezTo>
                  <a:cubicBezTo>
                    <a:pt x="2398" y="-826"/>
                    <a:pt x="20799" y="42242"/>
                    <a:pt x="41419" y="96271"/>
                  </a:cubicBezTo>
                  <a:lnTo>
                    <a:pt x="55645" y="134379"/>
                  </a:lnTo>
                  <a:cubicBezTo>
                    <a:pt x="58724" y="140409"/>
                    <a:pt x="59652" y="147326"/>
                    <a:pt x="58255" y="153955"/>
                  </a:cubicBezTo>
                  <a:cubicBezTo>
                    <a:pt x="56728" y="157479"/>
                    <a:pt x="53713" y="160154"/>
                    <a:pt x="50033" y="161264"/>
                  </a:cubicBezTo>
                  <a:cubicBezTo>
                    <a:pt x="47280" y="162060"/>
                    <a:pt x="44421" y="162451"/>
                    <a:pt x="41550" y="162438"/>
                  </a:cubicBezTo>
                  <a:cubicBezTo>
                    <a:pt x="30901" y="163913"/>
                    <a:pt x="20108" y="163965"/>
                    <a:pt x="9445" y="162569"/>
                  </a:cubicBezTo>
                  <a:close/>
                </a:path>
              </a:pathLst>
            </a:custGeom>
            <a:solidFill>
              <a:srgbClr val="263238"/>
            </a:solidFill>
            <a:ln w="13051" cap="flat">
              <a:noFill/>
              <a:prstDash val="solid"/>
              <a:miter/>
            </a:ln>
          </p:spPr>
          <p:txBody>
            <a:bodyPr rtlCol="0" anchor="ctr"/>
            <a:lstStyle/>
            <a:p>
              <a:endParaRPr lang="es-419"/>
            </a:p>
          </p:txBody>
        </p:sp>
        <p:sp>
          <p:nvSpPr>
            <p:cNvPr id="507" name="Forma libre: forma 506">
              <a:extLst>
                <a:ext uri="{FF2B5EF4-FFF2-40B4-BE49-F238E27FC236}">
                  <a16:creationId xmlns:a16="http://schemas.microsoft.com/office/drawing/2014/main" id="{161EC434-1336-4E9B-B45F-863BDC02E93C}"/>
                </a:ext>
              </a:extLst>
            </p:cNvPr>
            <p:cNvSpPr/>
            <p:nvPr/>
          </p:nvSpPr>
          <p:spPr>
            <a:xfrm>
              <a:off x="8399664" y="2109807"/>
              <a:ext cx="189625" cy="84954"/>
            </a:xfrm>
            <a:custGeom>
              <a:avLst/>
              <a:gdLst>
                <a:gd name="connsiteX0" fmla="*/ 189586 w 189625"/>
                <a:gd name="connsiteY0" fmla="*/ 50192 h 84954"/>
                <a:gd name="connsiteX1" fmla="*/ -40 w 189625"/>
                <a:gd name="connsiteY1" fmla="*/ -53 h 84954"/>
                <a:gd name="connsiteX2" fmla="*/ 189586 w 189625"/>
                <a:gd name="connsiteY2" fmla="*/ 83602 h 84954"/>
              </a:gdLst>
              <a:ahLst/>
              <a:cxnLst>
                <a:cxn ang="0">
                  <a:pos x="connsiteX0" y="connsiteY0"/>
                </a:cxn>
                <a:cxn ang="0">
                  <a:pos x="connsiteX1" y="connsiteY1"/>
                </a:cxn>
                <a:cxn ang="0">
                  <a:pos x="connsiteX2" y="connsiteY2"/>
                </a:cxn>
              </a:cxnLst>
              <a:rect l="l" t="t" r="r" b="b"/>
              <a:pathLst>
                <a:path w="189625" h="84954">
                  <a:moveTo>
                    <a:pt x="189586" y="50192"/>
                  </a:moveTo>
                  <a:cubicBezTo>
                    <a:pt x="122950" y="51288"/>
                    <a:pt x="57305" y="33892"/>
                    <a:pt x="-40" y="-53"/>
                  </a:cubicBezTo>
                  <a:cubicBezTo>
                    <a:pt x="-40" y="-53"/>
                    <a:pt x="47987" y="97175"/>
                    <a:pt x="189586" y="83602"/>
                  </a:cubicBezTo>
                  <a:close/>
                </a:path>
              </a:pathLst>
            </a:custGeom>
            <a:solidFill>
              <a:srgbClr val="724940"/>
            </a:solidFill>
            <a:ln w="13051" cap="flat">
              <a:noFill/>
              <a:prstDash val="solid"/>
              <a:miter/>
            </a:ln>
          </p:spPr>
          <p:txBody>
            <a:bodyPr rtlCol="0" anchor="ctr"/>
            <a:lstStyle/>
            <a:p>
              <a:endParaRPr lang="es-419"/>
            </a:p>
          </p:txBody>
        </p:sp>
        <p:sp>
          <p:nvSpPr>
            <p:cNvPr id="508" name="Forma libre: forma 507">
              <a:extLst>
                <a:ext uri="{FF2B5EF4-FFF2-40B4-BE49-F238E27FC236}">
                  <a16:creationId xmlns:a16="http://schemas.microsoft.com/office/drawing/2014/main" id="{DF5197C1-35EA-49D7-AC7F-FBC90BDCCF02}"/>
                </a:ext>
              </a:extLst>
            </p:cNvPr>
            <p:cNvSpPr/>
            <p:nvPr/>
          </p:nvSpPr>
          <p:spPr>
            <a:xfrm>
              <a:off x="8423738" y="1735094"/>
              <a:ext cx="89195" cy="26987"/>
            </a:xfrm>
            <a:custGeom>
              <a:avLst/>
              <a:gdLst>
                <a:gd name="connsiteX0" fmla="*/ 89035 w 89195"/>
                <a:gd name="connsiteY0" fmla="*/ 15114 h 26987"/>
                <a:gd name="connsiteX1" fmla="*/ 44794 w 89195"/>
                <a:gd name="connsiteY1" fmla="*/ 20857 h 26987"/>
                <a:gd name="connsiteX2" fmla="*/ 291 w 89195"/>
                <a:gd name="connsiteY2" fmla="*/ 25163 h 26987"/>
                <a:gd name="connsiteX3" fmla="*/ 9557 w 89195"/>
                <a:gd name="connsiteY3" fmla="*/ 12113 h 26987"/>
                <a:gd name="connsiteX4" fmla="*/ 42575 w 89195"/>
                <a:gd name="connsiteY4" fmla="*/ 497 h 26987"/>
                <a:gd name="connsiteX5" fmla="*/ 77290 w 89195"/>
                <a:gd name="connsiteY5" fmla="*/ 4413 h 26987"/>
                <a:gd name="connsiteX6" fmla="*/ 89035 w 89195"/>
                <a:gd name="connsiteY6" fmla="*/ 15114 h 2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95" h="26987">
                  <a:moveTo>
                    <a:pt x="89035" y="15114"/>
                  </a:moveTo>
                  <a:cubicBezTo>
                    <a:pt x="87208" y="20465"/>
                    <a:pt x="67632" y="17985"/>
                    <a:pt x="44794" y="20857"/>
                  </a:cubicBezTo>
                  <a:cubicBezTo>
                    <a:pt x="21955" y="23728"/>
                    <a:pt x="3292" y="29992"/>
                    <a:pt x="291" y="25163"/>
                  </a:cubicBezTo>
                  <a:cubicBezTo>
                    <a:pt x="-1144" y="22945"/>
                    <a:pt x="2118" y="17855"/>
                    <a:pt x="9557" y="12113"/>
                  </a:cubicBezTo>
                  <a:cubicBezTo>
                    <a:pt x="19462" y="5639"/>
                    <a:pt x="30790" y="1659"/>
                    <a:pt x="42575" y="497"/>
                  </a:cubicBezTo>
                  <a:cubicBezTo>
                    <a:pt x="54295" y="-925"/>
                    <a:pt x="66184" y="419"/>
                    <a:pt x="77290" y="4413"/>
                  </a:cubicBezTo>
                  <a:cubicBezTo>
                    <a:pt x="85642" y="8458"/>
                    <a:pt x="89949" y="12635"/>
                    <a:pt x="89035" y="15114"/>
                  </a:cubicBezTo>
                  <a:close/>
                </a:path>
              </a:pathLst>
            </a:custGeom>
            <a:solidFill>
              <a:srgbClr val="263238"/>
            </a:solidFill>
            <a:ln w="13051" cap="flat">
              <a:noFill/>
              <a:prstDash val="solid"/>
              <a:miter/>
            </a:ln>
          </p:spPr>
          <p:txBody>
            <a:bodyPr rtlCol="0" anchor="ctr"/>
            <a:lstStyle/>
            <a:p>
              <a:endParaRPr lang="es-419"/>
            </a:p>
          </p:txBody>
        </p:sp>
        <p:sp>
          <p:nvSpPr>
            <p:cNvPr id="509" name="Forma libre: forma 508">
              <a:extLst>
                <a:ext uri="{FF2B5EF4-FFF2-40B4-BE49-F238E27FC236}">
                  <a16:creationId xmlns:a16="http://schemas.microsoft.com/office/drawing/2014/main" id="{B7623D20-B2C3-4781-B9A7-6519AADDCF20}"/>
                </a:ext>
              </a:extLst>
            </p:cNvPr>
            <p:cNvSpPr/>
            <p:nvPr/>
          </p:nvSpPr>
          <p:spPr>
            <a:xfrm>
              <a:off x="8622277" y="1704033"/>
              <a:ext cx="66979" cy="21895"/>
            </a:xfrm>
            <a:custGeom>
              <a:avLst/>
              <a:gdLst>
                <a:gd name="connsiteX0" fmla="*/ 66420 w 66979"/>
                <a:gd name="connsiteY0" fmla="*/ 19813 h 21895"/>
                <a:gd name="connsiteX1" fmla="*/ 33402 w 66979"/>
                <a:gd name="connsiteY1" fmla="*/ 19813 h 21895"/>
                <a:gd name="connsiteX2" fmla="*/ 383 w 66979"/>
                <a:gd name="connsiteY2" fmla="*/ 18247 h 21895"/>
                <a:gd name="connsiteX3" fmla="*/ 7039 w 66979"/>
                <a:gd name="connsiteY3" fmla="*/ 7284 h 21895"/>
                <a:gd name="connsiteX4" fmla="*/ 60417 w 66979"/>
                <a:gd name="connsiteY4" fmla="*/ 8850 h 21895"/>
                <a:gd name="connsiteX5" fmla="*/ 66420 w 66979"/>
                <a:gd name="connsiteY5" fmla="*/ 19813 h 2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979" h="21895">
                  <a:moveTo>
                    <a:pt x="66420" y="19813"/>
                  </a:moveTo>
                  <a:cubicBezTo>
                    <a:pt x="63027" y="24380"/>
                    <a:pt x="49584" y="19813"/>
                    <a:pt x="33402" y="19813"/>
                  </a:cubicBezTo>
                  <a:cubicBezTo>
                    <a:pt x="17219" y="19813"/>
                    <a:pt x="3515" y="22814"/>
                    <a:pt x="383" y="18247"/>
                  </a:cubicBezTo>
                  <a:cubicBezTo>
                    <a:pt x="-1052" y="16028"/>
                    <a:pt x="1166" y="11591"/>
                    <a:pt x="7039" y="7284"/>
                  </a:cubicBezTo>
                  <a:cubicBezTo>
                    <a:pt x="23509" y="-3039"/>
                    <a:pt x="44586" y="-2426"/>
                    <a:pt x="60417" y="8850"/>
                  </a:cubicBezTo>
                  <a:cubicBezTo>
                    <a:pt x="66028" y="13157"/>
                    <a:pt x="67986" y="17725"/>
                    <a:pt x="66420" y="19813"/>
                  </a:cubicBezTo>
                  <a:close/>
                </a:path>
              </a:pathLst>
            </a:custGeom>
            <a:solidFill>
              <a:srgbClr val="263238"/>
            </a:solidFill>
            <a:ln w="13051" cap="flat">
              <a:noFill/>
              <a:prstDash val="solid"/>
              <a:miter/>
            </a:ln>
          </p:spPr>
          <p:txBody>
            <a:bodyPr rtlCol="0" anchor="ctr"/>
            <a:lstStyle/>
            <a:p>
              <a:endParaRPr lang="es-419"/>
            </a:p>
          </p:txBody>
        </p:sp>
        <p:sp>
          <p:nvSpPr>
            <p:cNvPr id="510" name="Forma libre: forma 509">
              <a:extLst>
                <a:ext uri="{FF2B5EF4-FFF2-40B4-BE49-F238E27FC236}">
                  <a16:creationId xmlns:a16="http://schemas.microsoft.com/office/drawing/2014/main" id="{D7507D4F-4C48-431C-9159-63204C000C29}"/>
                </a:ext>
              </a:extLst>
            </p:cNvPr>
            <p:cNvSpPr/>
            <p:nvPr/>
          </p:nvSpPr>
          <p:spPr>
            <a:xfrm>
              <a:off x="8211604" y="1509868"/>
              <a:ext cx="395478" cy="571227"/>
            </a:xfrm>
            <a:custGeom>
              <a:avLst/>
              <a:gdLst>
                <a:gd name="connsiteX0" fmla="*/ -40 w 395478"/>
                <a:gd name="connsiteY0" fmla="*/ 563605 h 571227"/>
                <a:gd name="connsiteX1" fmla="*/ 148047 w 395478"/>
                <a:gd name="connsiteY1" fmla="*/ 464982 h 571227"/>
                <a:gd name="connsiteX2" fmla="*/ 149521 w 395478"/>
                <a:gd name="connsiteY2" fmla="*/ 424616 h 571227"/>
                <a:gd name="connsiteX3" fmla="*/ 138429 w 395478"/>
                <a:gd name="connsiteY3" fmla="*/ 321646 h 571227"/>
                <a:gd name="connsiteX4" fmla="*/ 231479 w 395478"/>
                <a:gd name="connsiteY4" fmla="*/ 221417 h 571227"/>
                <a:gd name="connsiteX5" fmla="*/ 243094 w 395478"/>
                <a:gd name="connsiteY5" fmla="*/ 141938 h 571227"/>
                <a:gd name="connsiteX6" fmla="*/ 301301 w 395478"/>
                <a:gd name="connsiteY6" fmla="*/ 96652 h 571227"/>
                <a:gd name="connsiteX7" fmla="*/ 370600 w 395478"/>
                <a:gd name="connsiteY7" fmla="*/ 66636 h 571227"/>
                <a:gd name="connsiteX8" fmla="*/ 390176 w 395478"/>
                <a:gd name="connsiteY8" fmla="*/ -53 h 571227"/>
                <a:gd name="connsiteX9" fmla="*/ 81005 w 395478"/>
                <a:gd name="connsiteY9" fmla="*/ 75119 h 571227"/>
                <a:gd name="connsiteX10" fmla="*/ 20059 w 395478"/>
                <a:gd name="connsiteY10" fmla="*/ 114271 h 571227"/>
                <a:gd name="connsiteX11" fmla="*/ 7008 w 395478"/>
                <a:gd name="connsiteY11" fmla="*/ 190095 h 571227"/>
                <a:gd name="connsiteX12" fmla="*/ 24888 w 395478"/>
                <a:gd name="connsiteY12" fmla="*/ 571175 h 57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478" h="571227">
                  <a:moveTo>
                    <a:pt x="-40" y="563605"/>
                  </a:moveTo>
                  <a:cubicBezTo>
                    <a:pt x="68085" y="577257"/>
                    <a:pt x="134383" y="533106"/>
                    <a:pt x="148047" y="464982"/>
                  </a:cubicBezTo>
                  <a:cubicBezTo>
                    <a:pt x="150709" y="451696"/>
                    <a:pt x="151204" y="438058"/>
                    <a:pt x="149521" y="424616"/>
                  </a:cubicBezTo>
                  <a:cubicBezTo>
                    <a:pt x="145084" y="389901"/>
                    <a:pt x="126291" y="354534"/>
                    <a:pt x="138429" y="321646"/>
                  </a:cubicBezTo>
                  <a:cubicBezTo>
                    <a:pt x="154350" y="278187"/>
                    <a:pt x="215296" y="264745"/>
                    <a:pt x="231479" y="221417"/>
                  </a:cubicBezTo>
                  <a:cubicBezTo>
                    <a:pt x="240876" y="196099"/>
                    <a:pt x="232393" y="166604"/>
                    <a:pt x="243094" y="141938"/>
                  </a:cubicBezTo>
                  <a:cubicBezTo>
                    <a:pt x="253796" y="117272"/>
                    <a:pt x="277548" y="105266"/>
                    <a:pt x="301301" y="96652"/>
                  </a:cubicBezTo>
                  <a:cubicBezTo>
                    <a:pt x="325053" y="88039"/>
                    <a:pt x="350632" y="82166"/>
                    <a:pt x="370600" y="66636"/>
                  </a:cubicBezTo>
                  <a:cubicBezTo>
                    <a:pt x="390567" y="51106"/>
                    <a:pt x="403096" y="21742"/>
                    <a:pt x="390176" y="-53"/>
                  </a:cubicBezTo>
                  <a:cubicBezTo>
                    <a:pt x="284505" y="12643"/>
                    <a:pt x="180713" y="37872"/>
                    <a:pt x="81005" y="75119"/>
                  </a:cubicBezTo>
                  <a:cubicBezTo>
                    <a:pt x="57905" y="83732"/>
                    <a:pt x="33631" y="94042"/>
                    <a:pt x="20059" y="114271"/>
                  </a:cubicBezTo>
                  <a:cubicBezTo>
                    <a:pt x="6486" y="134499"/>
                    <a:pt x="6225" y="163994"/>
                    <a:pt x="7008" y="190095"/>
                  </a:cubicBezTo>
                  <a:cubicBezTo>
                    <a:pt x="13011" y="317117"/>
                    <a:pt x="18976" y="444153"/>
                    <a:pt x="24888" y="571175"/>
                  </a:cubicBezTo>
                </a:path>
              </a:pathLst>
            </a:custGeom>
            <a:solidFill>
              <a:srgbClr val="263238"/>
            </a:solidFill>
            <a:ln w="13051" cap="flat">
              <a:noFill/>
              <a:prstDash val="solid"/>
              <a:miter/>
            </a:ln>
          </p:spPr>
          <p:txBody>
            <a:bodyPr rtlCol="0" anchor="ctr"/>
            <a:lstStyle/>
            <a:p>
              <a:endParaRPr lang="es-419"/>
            </a:p>
          </p:txBody>
        </p:sp>
        <p:sp>
          <p:nvSpPr>
            <p:cNvPr id="511" name="Forma libre: forma 510">
              <a:extLst>
                <a:ext uri="{FF2B5EF4-FFF2-40B4-BE49-F238E27FC236}">
                  <a16:creationId xmlns:a16="http://schemas.microsoft.com/office/drawing/2014/main" id="{55BBA064-C48D-48B5-8A46-6B7C2795E1E7}"/>
                </a:ext>
              </a:extLst>
            </p:cNvPr>
            <p:cNvSpPr/>
            <p:nvPr/>
          </p:nvSpPr>
          <p:spPr>
            <a:xfrm>
              <a:off x="8134349" y="1478985"/>
              <a:ext cx="474134" cy="170655"/>
            </a:xfrm>
            <a:custGeom>
              <a:avLst/>
              <a:gdLst>
                <a:gd name="connsiteX0" fmla="*/ 2435 w 474134"/>
                <a:gd name="connsiteY0" fmla="*/ 134714 h 170655"/>
                <a:gd name="connsiteX1" fmla="*/ 86 w 474134"/>
                <a:gd name="connsiteY1" fmla="*/ 140456 h 170655"/>
                <a:gd name="connsiteX2" fmla="*/ 5567 w 474134"/>
                <a:gd name="connsiteY2" fmla="*/ 157552 h 170655"/>
                <a:gd name="connsiteX3" fmla="*/ 30886 w 474134"/>
                <a:gd name="connsiteY3" fmla="*/ 170603 h 170655"/>
                <a:gd name="connsiteX4" fmla="*/ 66775 w 474134"/>
                <a:gd name="connsiteY4" fmla="*/ 159771 h 170655"/>
                <a:gd name="connsiteX5" fmla="*/ 108016 w 474134"/>
                <a:gd name="connsiteY5" fmla="*/ 147634 h 170655"/>
                <a:gd name="connsiteX6" fmla="*/ 157999 w 474134"/>
                <a:gd name="connsiteY6" fmla="*/ 152202 h 170655"/>
                <a:gd name="connsiteX7" fmla="*/ 214509 w 474134"/>
                <a:gd name="connsiteY7" fmla="*/ 159510 h 170655"/>
                <a:gd name="connsiteX8" fmla="*/ 272454 w 474134"/>
                <a:gd name="connsiteY8" fmla="*/ 138368 h 170655"/>
                <a:gd name="connsiteX9" fmla="*/ 305733 w 474134"/>
                <a:gd name="connsiteY9" fmla="*/ 86165 h 170655"/>
                <a:gd name="connsiteX10" fmla="*/ 332748 w 474134"/>
                <a:gd name="connsiteY10" fmla="*/ 37617 h 170655"/>
                <a:gd name="connsiteX11" fmla="*/ 414445 w 474134"/>
                <a:gd name="connsiteY11" fmla="*/ 7861 h 170655"/>
                <a:gd name="connsiteX12" fmla="*/ 463776 w 474134"/>
                <a:gd name="connsiteY12" fmla="*/ 44272 h 170655"/>
                <a:gd name="connsiteX13" fmla="*/ 474087 w 474134"/>
                <a:gd name="connsiteY13" fmla="*/ 65284 h 170655"/>
                <a:gd name="connsiteX14" fmla="*/ 473042 w 474134"/>
                <a:gd name="connsiteY14" fmla="*/ 59150 h 170655"/>
                <a:gd name="connsiteX15" fmla="*/ 466126 w 474134"/>
                <a:gd name="connsiteY15" fmla="*/ 42837 h 170655"/>
                <a:gd name="connsiteX16" fmla="*/ 370334 w 474134"/>
                <a:gd name="connsiteY16" fmla="*/ 3685 h 170655"/>
                <a:gd name="connsiteX17" fmla="*/ 327527 w 474134"/>
                <a:gd name="connsiteY17" fmla="*/ 33440 h 170655"/>
                <a:gd name="connsiteX18" fmla="*/ 299338 w 474134"/>
                <a:gd name="connsiteY18" fmla="*/ 83033 h 170655"/>
                <a:gd name="connsiteX19" fmla="*/ 267364 w 474134"/>
                <a:gd name="connsiteY19" fmla="*/ 132886 h 170655"/>
                <a:gd name="connsiteX20" fmla="*/ 215161 w 474134"/>
                <a:gd name="connsiteY20" fmla="*/ 152332 h 170655"/>
                <a:gd name="connsiteX21" fmla="*/ 159826 w 474134"/>
                <a:gd name="connsiteY21" fmla="*/ 145546 h 170655"/>
                <a:gd name="connsiteX22" fmla="*/ 107624 w 474134"/>
                <a:gd name="connsiteY22" fmla="*/ 141500 h 170655"/>
                <a:gd name="connsiteX23" fmla="*/ 64426 w 474134"/>
                <a:gd name="connsiteY23" fmla="*/ 154551 h 170655"/>
                <a:gd name="connsiteX24" fmla="*/ 31016 w 474134"/>
                <a:gd name="connsiteY24" fmla="*/ 165774 h 170655"/>
                <a:gd name="connsiteX25" fmla="*/ 7656 w 474134"/>
                <a:gd name="connsiteY25" fmla="*/ 155203 h 170655"/>
                <a:gd name="connsiteX26" fmla="*/ 1522 w 474134"/>
                <a:gd name="connsiteY26" fmla="*/ 140195 h 170655"/>
                <a:gd name="connsiteX27" fmla="*/ 2435 w 474134"/>
                <a:gd name="connsiteY27" fmla="*/ 134714 h 17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4134" h="170655">
                  <a:moveTo>
                    <a:pt x="2435" y="134714"/>
                  </a:moveTo>
                  <a:cubicBezTo>
                    <a:pt x="1078" y="136332"/>
                    <a:pt x="256" y="138342"/>
                    <a:pt x="86" y="140456"/>
                  </a:cubicBezTo>
                  <a:cubicBezTo>
                    <a:pt x="-580" y="146668"/>
                    <a:pt x="1417" y="152880"/>
                    <a:pt x="5567" y="157552"/>
                  </a:cubicBezTo>
                  <a:cubicBezTo>
                    <a:pt x="11806" y="165265"/>
                    <a:pt x="20993" y="169990"/>
                    <a:pt x="30886" y="170603"/>
                  </a:cubicBezTo>
                  <a:cubicBezTo>
                    <a:pt x="43532" y="169833"/>
                    <a:pt x="55813" y="166113"/>
                    <a:pt x="66775" y="159771"/>
                  </a:cubicBezTo>
                  <a:cubicBezTo>
                    <a:pt x="79474" y="152776"/>
                    <a:pt x="93555" y="148626"/>
                    <a:pt x="108016" y="147634"/>
                  </a:cubicBezTo>
                  <a:cubicBezTo>
                    <a:pt x="124798" y="147242"/>
                    <a:pt x="141569" y="148769"/>
                    <a:pt x="157999" y="152202"/>
                  </a:cubicBezTo>
                  <a:cubicBezTo>
                    <a:pt x="176610" y="156143"/>
                    <a:pt x="195507" y="158596"/>
                    <a:pt x="214509" y="159510"/>
                  </a:cubicBezTo>
                  <a:cubicBezTo>
                    <a:pt x="235847" y="160319"/>
                    <a:pt x="256649" y="152723"/>
                    <a:pt x="272454" y="138368"/>
                  </a:cubicBezTo>
                  <a:cubicBezTo>
                    <a:pt x="286692" y="123177"/>
                    <a:pt x="297981" y="105480"/>
                    <a:pt x="305733" y="86165"/>
                  </a:cubicBezTo>
                  <a:cubicBezTo>
                    <a:pt x="313067" y="69108"/>
                    <a:pt x="322111" y="52838"/>
                    <a:pt x="332748" y="37617"/>
                  </a:cubicBezTo>
                  <a:cubicBezTo>
                    <a:pt x="351619" y="12303"/>
                    <a:pt x="383711" y="613"/>
                    <a:pt x="414445" y="7861"/>
                  </a:cubicBezTo>
                  <a:cubicBezTo>
                    <a:pt x="434921" y="13281"/>
                    <a:pt x="452566" y="26302"/>
                    <a:pt x="463776" y="44272"/>
                  </a:cubicBezTo>
                  <a:cubicBezTo>
                    <a:pt x="467717" y="51020"/>
                    <a:pt x="471163" y="58041"/>
                    <a:pt x="474087" y="65284"/>
                  </a:cubicBezTo>
                  <a:cubicBezTo>
                    <a:pt x="474152" y="63196"/>
                    <a:pt x="473799" y="61108"/>
                    <a:pt x="473042" y="59150"/>
                  </a:cubicBezTo>
                  <a:cubicBezTo>
                    <a:pt x="471346" y="53473"/>
                    <a:pt x="469036" y="48001"/>
                    <a:pt x="466126" y="42837"/>
                  </a:cubicBezTo>
                  <a:cubicBezTo>
                    <a:pt x="447763" y="8446"/>
                    <a:pt x="407528" y="-8002"/>
                    <a:pt x="370334" y="3685"/>
                  </a:cubicBezTo>
                  <a:cubicBezTo>
                    <a:pt x="353289" y="8848"/>
                    <a:pt x="338308" y="19262"/>
                    <a:pt x="327527" y="33440"/>
                  </a:cubicBezTo>
                  <a:cubicBezTo>
                    <a:pt x="316330" y="48881"/>
                    <a:pt x="306881" y="65519"/>
                    <a:pt x="299338" y="83033"/>
                  </a:cubicBezTo>
                  <a:cubicBezTo>
                    <a:pt x="291873" y="101487"/>
                    <a:pt x="281028" y="118400"/>
                    <a:pt x="267364" y="132886"/>
                  </a:cubicBezTo>
                  <a:cubicBezTo>
                    <a:pt x="253152" y="145911"/>
                    <a:pt x="234424" y="152880"/>
                    <a:pt x="215161" y="152332"/>
                  </a:cubicBezTo>
                  <a:cubicBezTo>
                    <a:pt x="196564" y="151497"/>
                    <a:pt x="178071" y="149239"/>
                    <a:pt x="159826" y="145546"/>
                  </a:cubicBezTo>
                  <a:cubicBezTo>
                    <a:pt x="142652" y="142126"/>
                    <a:pt x="125125" y="140769"/>
                    <a:pt x="107624" y="141500"/>
                  </a:cubicBezTo>
                  <a:cubicBezTo>
                    <a:pt x="92445" y="142648"/>
                    <a:pt x="77699" y="147099"/>
                    <a:pt x="64426" y="154551"/>
                  </a:cubicBezTo>
                  <a:cubicBezTo>
                    <a:pt x="54233" y="160684"/>
                    <a:pt x="42840" y="164508"/>
                    <a:pt x="31016" y="165774"/>
                  </a:cubicBezTo>
                  <a:cubicBezTo>
                    <a:pt x="22128" y="165526"/>
                    <a:pt x="13711" y="161715"/>
                    <a:pt x="7656" y="155203"/>
                  </a:cubicBezTo>
                  <a:cubicBezTo>
                    <a:pt x="3688" y="151223"/>
                    <a:pt x="1470" y="145820"/>
                    <a:pt x="1522" y="140195"/>
                  </a:cubicBezTo>
                  <a:cubicBezTo>
                    <a:pt x="1783" y="136802"/>
                    <a:pt x="2827" y="134844"/>
                    <a:pt x="2435" y="134714"/>
                  </a:cubicBezTo>
                  <a:close/>
                </a:path>
              </a:pathLst>
            </a:custGeom>
            <a:solidFill>
              <a:srgbClr val="455A64"/>
            </a:solidFill>
            <a:ln w="13051" cap="flat">
              <a:noFill/>
              <a:prstDash val="solid"/>
              <a:miter/>
            </a:ln>
          </p:spPr>
          <p:txBody>
            <a:bodyPr rtlCol="0" anchor="ctr"/>
            <a:lstStyle/>
            <a:p>
              <a:endParaRPr lang="es-419"/>
            </a:p>
          </p:txBody>
        </p:sp>
        <p:sp>
          <p:nvSpPr>
            <p:cNvPr id="512" name="Forma libre: forma 511">
              <a:extLst>
                <a:ext uri="{FF2B5EF4-FFF2-40B4-BE49-F238E27FC236}">
                  <a16:creationId xmlns:a16="http://schemas.microsoft.com/office/drawing/2014/main" id="{77E94BA0-92B3-4C82-919F-E79ECCF0F7FB}"/>
                </a:ext>
              </a:extLst>
            </p:cNvPr>
            <p:cNvSpPr/>
            <p:nvPr/>
          </p:nvSpPr>
          <p:spPr>
            <a:xfrm>
              <a:off x="8279729" y="1442275"/>
              <a:ext cx="346654" cy="115660"/>
            </a:xfrm>
            <a:custGeom>
              <a:avLst/>
              <a:gdLst>
                <a:gd name="connsiteX0" fmla="*/ -40 w 346654"/>
                <a:gd name="connsiteY0" fmla="*/ 90378 h 115660"/>
                <a:gd name="connsiteX1" fmla="*/ 1917 w 346654"/>
                <a:gd name="connsiteY1" fmla="*/ 94554 h 115660"/>
                <a:gd name="connsiteX2" fmla="*/ 11053 w 346654"/>
                <a:gd name="connsiteY2" fmla="*/ 104212 h 115660"/>
                <a:gd name="connsiteX3" fmla="*/ 57905 w 346654"/>
                <a:gd name="connsiteY3" fmla="*/ 114652 h 115660"/>
                <a:gd name="connsiteX4" fmla="*/ 119113 w 346654"/>
                <a:gd name="connsiteY4" fmla="*/ 78111 h 115660"/>
                <a:gd name="connsiteX5" fmla="*/ 182017 w 346654"/>
                <a:gd name="connsiteY5" fmla="*/ 20688 h 115660"/>
                <a:gd name="connsiteX6" fmla="*/ 263323 w 346654"/>
                <a:gd name="connsiteY6" fmla="*/ 10247 h 115660"/>
                <a:gd name="connsiteX7" fmla="*/ 320354 w 346654"/>
                <a:gd name="connsiteY7" fmla="*/ 47050 h 115660"/>
                <a:gd name="connsiteX8" fmla="*/ 342018 w 346654"/>
                <a:gd name="connsiteY8" fmla="*/ 88160 h 115660"/>
                <a:gd name="connsiteX9" fmla="*/ 346325 w 346654"/>
                <a:gd name="connsiteY9" fmla="*/ 105125 h 115660"/>
                <a:gd name="connsiteX10" fmla="*/ 346325 w 346654"/>
                <a:gd name="connsiteY10" fmla="*/ 100558 h 115660"/>
                <a:gd name="connsiteX11" fmla="*/ 344498 w 346654"/>
                <a:gd name="connsiteY11" fmla="*/ 87507 h 115660"/>
                <a:gd name="connsiteX12" fmla="*/ 265281 w 346654"/>
                <a:gd name="connsiteY12" fmla="*/ 3852 h 115660"/>
                <a:gd name="connsiteX13" fmla="*/ 178755 w 346654"/>
                <a:gd name="connsiteY13" fmla="*/ 14423 h 115660"/>
                <a:gd name="connsiteX14" fmla="*/ 114675 w 346654"/>
                <a:gd name="connsiteY14" fmla="*/ 73412 h 115660"/>
                <a:gd name="connsiteX15" fmla="*/ 57253 w 346654"/>
                <a:gd name="connsiteY15" fmla="*/ 109563 h 115660"/>
                <a:gd name="connsiteX16" fmla="*/ 13011 w 346654"/>
                <a:gd name="connsiteY16" fmla="*/ 101863 h 115660"/>
                <a:gd name="connsiteX17" fmla="*/ -40 w 346654"/>
                <a:gd name="connsiteY17" fmla="*/ 90378 h 115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6654" h="115660">
                  <a:moveTo>
                    <a:pt x="-40" y="90378"/>
                  </a:moveTo>
                  <a:cubicBezTo>
                    <a:pt x="-40" y="90378"/>
                    <a:pt x="-40" y="91944"/>
                    <a:pt x="1917" y="94554"/>
                  </a:cubicBezTo>
                  <a:cubicBezTo>
                    <a:pt x="4437" y="98235"/>
                    <a:pt x="7516" y="101497"/>
                    <a:pt x="11053" y="104212"/>
                  </a:cubicBezTo>
                  <a:cubicBezTo>
                    <a:pt x="24665" y="113791"/>
                    <a:pt x="41527" y="117550"/>
                    <a:pt x="57905" y="114652"/>
                  </a:cubicBezTo>
                  <a:cubicBezTo>
                    <a:pt x="81566" y="109015"/>
                    <a:pt x="102930" y="96264"/>
                    <a:pt x="119113" y="78111"/>
                  </a:cubicBezTo>
                  <a:cubicBezTo>
                    <a:pt x="138297" y="59448"/>
                    <a:pt x="156046" y="35435"/>
                    <a:pt x="182017" y="20688"/>
                  </a:cubicBezTo>
                  <a:cubicBezTo>
                    <a:pt x="206827" y="7056"/>
                    <a:pt x="235877" y="3325"/>
                    <a:pt x="263323" y="10247"/>
                  </a:cubicBezTo>
                  <a:cubicBezTo>
                    <a:pt x="285822" y="16018"/>
                    <a:pt x="305829" y="28933"/>
                    <a:pt x="320354" y="47050"/>
                  </a:cubicBezTo>
                  <a:cubicBezTo>
                    <a:pt x="330246" y="59174"/>
                    <a:pt x="337607" y="73150"/>
                    <a:pt x="342018" y="88160"/>
                  </a:cubicBezTo>
                  <a:cubicBezTo>
                    <a:pt x="345020" y="98861"/>
                    <a:pt x="345672" y="105125"/>
                    <a:pt x="346325" y="105125"/>
                  </a:cubicBezTo>
                  <a:cubicBezTo>
                    <a:pt x="346977" y="105125"/>
                    <a:pt x="346325" y="103559"/>
                    <a:pt x="346325" y="100558"/>
                  </a:cubicBezTo>
                  <a:cubicBezTo>
                    <a:pt x="346129" y="96160"/>
                    <a:pt x="345516" y="91788"/>
                    <a:pt x="344498" y="87507"/>
                  </a:cubicBezTo>
                  <a:cubicBezTo>
                    <a:pt x="335532" y="47149"/>
                    <a:pt x="305085" y="14998"/>
                    <a:pt x="265281" y="3852"/>
                  </a:cubicBezTo>
                  <a:cubicBezTo>
                    <a:pt x="236151" y="-3853"/>
                    <a:pt x="205169" y="-68"/>
                    <a:pt x="178755" y="14423"/>
                  </a:cubicBezTo>
                  <a:cubicBezTo>
                    <a:pt x="150957" y="30345"/>
                    <a:pt x="133207" y="55011"/>
                    <a:pt x="114675" y="73412"/>
                  </a:cubicBezTo>
                  <a:cubicBezTo>
                    <a:pt x="99602" y="90959"/>
                    <a:pt x="79595" y="103559"/>
                    <a:pt x="57253" y="109563"/>
                  </a:cubicBezTo>
                  <a:cubicBezTo>
                    <a:pt x="42062" y="112825"/>
                    <a:pt x="26205" y="110072"/>
                    <a:pt x="13011" y="101863"/>
                  </a:cubicBezTo>
                  <a:cubicBezTo>
                    <a:pt x="8287" y="98483"/>
                    <a:pt x="3914" y="94646"/>
                    <a:pt x="-40" y="90378"/>
                  </a:cubicBezTo>
                  <a:close/>
                </a:path>
              </a:pathLst>
            </a:custGeom>
            <a:solidFill>
              <a:srgbClr val="455A64"/>
            </a:solidFill>
            <a:ln w="13051" cap="flat">
              <a:noFill/>
              <a:prstDash val="solid"/>
              <a:miter/>
            </a:ln>
          </p:spPr>
          <p:txBody>
            <a:bodyPr rtlCol="0" anchor="ctr"/>
            <a:lstStyle/>
            <a:p>
              <a:endParaRPr lang="es-419"/>
            </a:p>
          </p:txBody>
        </p:sp>
        <p:sp>
          <p:nvSpPr>
            <p:cNvPr id="513" name="Forma libre: forma 512">
              <a:extLst>
                <a:ext uri="{FF2B5EF4-FFF2-40B4-BE49-F238E27FC236}">
                  <a16:creationId xmlns:a16="http://schemas.microsoft.com/office/drawing/2014/main" id="{60C5C529-FFCD-41B1-B8CB-11B838BAC3E3}"/>
                </a:ext>
              </a:extLst>
            </p:cNvPr>
            <p:cNvSpPr/>
            <p:nvPr/>
          </p:nvSpPr>
          <p:spPr>
            <a:xfrm>
              <a:off x="8085560" y="1633422"/>
              <a:ext cx="201346" cy="504205"/>
            </a:xfrm>
            <a:custGeom>
              <a:avLst/>
              <a:gdLst>
                <a:gd name="connsiteX0" fmla="*/ 201307 w 201346"/>
                <a:gd name="connsiteY0" fmla="*/ 500476 h 504205"/>
                <a:gd name="connsiteX1" fmla="*/ 195043 w 201346"/>
                <a:gd name="connsiteY1" fmla="*/ 502172 h 504205"/>
                <a:gd name="connsiteX2" fmla="*/ 176380 w 201346"/>
                <a:gd name="connsiteY2" fmla="*/ 504130 h 504205"/>
                <a:gd name="connsiteX3" fmla="*/ 109430 w 201346"/>
                <a:gd name="connsiteY3" fmla="*/ 488991 h 504205"/>
                <a:gd name="connsiteX4" fmla="*/ 38174 w 201346"/>
                <a:gd name="connsiteY4" fmla="*/ 416952 h 504205"/>
                <a:gd name="connsiteX5" fmla="*/ 26036 w 201346"/>
                <a:gd name="connsiteY5" fmla="*/ 293623 h 504205"/>
                <a:gd name="connsiteX6" fmla="*/ 39087 w 201346"/>
                <a:gd name="connsiteY6" fmla="*/ 231632 h 504205"/>
                <a:gd name="connsiteX7" fmla="*/ 24992 w 201346"/>
                <a:gd name="connsiteY7" fmla="*/ 176689 h 504205"/>
                <a:gd name="connsiteX8" fmla="*/ 3198 w 201346"/>
                <a:gd name="connsiteY8" fmla="*/ 126443 h 504205"/>
                <a:gd name="connsiteX9" fmla="*/ 1762 w 201346"/>
                <a:gd name="connsiteY9" fmla="*/ 78548 h 504205"/>
                <a:gd name="connsiteX10" fmla="*/ 30996 w 201346"/>
                <a:gd name="connsiteY10" fmla="*/ 16557 h 504205"/>
                <a:gd name="connsiteX11" fmla="*/ 44046 w 201346"/>
                <a:gd name="connsiteY11" fmla="*/ 3506 h 504205"/>
                <a:gd name="connsiteX12" fmla="*/ 49528 w 201346"/>
                <a:gd name="connsiteY12" fmla="*/ -17 h 504205"/>
                <a:gd name="connsiteX13" fmla="*/ 32953 w 201346"/>
                <a:gd name="connsiteY13" fmla="*/ 18514 h 504205"/>
                <a:gd name="connsiteX14" fmla="*/ 6852 w 201346"/>
                <a:gd name="connsiteY14" fmla="*/ 79331 h 504205"/>
                <a:gd name="connsiteX15" fmla="*/ 9071 w 201346"/>
                <a:gd name="connsiteY15" fmla="*/ 124747 h 504205"/>
                <a:gd name="connsiteX16" fmla="*/ 31126 w 201346"/>
                <a:gd name="connsiteY16" fmla="*/ 172904 h 504205"/>
                <a:gd name="connsiteX17" fmla="*/ 43002 w 201346"/>
                <a:gd name="connsiteY17" fmla="*/ 200441 h 504205"/>
                <a:gd name="connsiteX18" fmla="*/ 46526 w 201346"/>
                <a:gd name="connsiteY18" fmla="*/ 231893 h 504205"/>
                <a:gd name="connsiteX19" fmla="*/ 33475 w 201346"/>
                <a:gd name="connsiteY19" fmla="*/ 295450 h 504205"/>
                <a:gd name="connsiteX20" fmla="*/ 44307 w 201346"/>
                <a:gd name="connsiteY20" fmla="*/ 412906 h 504205"/>
                <a:gd name="connsiteX21" fmla="*/ 175206 w 201346"/>
                <a:gd name="connsiteY21" fmla="*/ 501128 h 504205"/>
                <a:gd name="connsiteX22" fmla="*/ 201307 w 201346"/>
                <a:gd name="connsiteY22" fmla="*/ 500476 h 50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1346" h="504205">
                  <a:moveTo>
                    <a:pt x="201307" y="500476"/>
                  </a:moveTo>
                  <a:cubicBezTo>
                    <a:pt x="199336" y="501402"/>
                    <a:pt x="197209" y="501977"/>
                    <a:pt x="195043" y="502172"/>
                  </a:cubicBezTo>
                  <a:cubicBezTo>
                    <a:pt x="188896" y="503373"/>
                    <a:pt x="182645" y="504026"/>
                    <a:pt x="176380" y="504130"/>
                  </a:cubicBezTo>
                  <a:cubicBezTo>
                    <a:pt x="153176" y="504535"/>
                    <a:pt x="130207" y="499340"/>
                    <a:pt x="109430" y="488991"/>
                  </a:cubicBezTo>
                  <a:cubicBezTo>
                    <a:pt x="78265" y="473657"/>
                    <a:pt x="53156" y="448286"/>
                    <a:pt x="38174" y="416952"/>
                  </a:cubicBezTo>
                  <a:cubicBezTo>
                    <a:pt x="19537" y="378609"/>
                    <a:pt x="15230" y="334863"/>
                    <a:pt x="26036" y="293623"/>
                  </a:cubicBezTo>
                  <a:cubicBezTo>
                    <a:pt x="32170" y="273381"/>
                    <a:pt x="36542" y="252631"/>
                    <a:pt x="39087" y="231632"/>
                  </a:cubicBezTo>
                  <a:cubicBezTo>
                    <a:pt x="39896" y="212330"/>
                    <a:pt x="34989" y="193224"/>
                    <a:pt x="24992" y="176689"/>
                  </a:cubicBezTo>
                  <a:cubicBezTo>
                    <a:pt x="15439" y="161028"/>
                    <a:pt x="8105" y="144114"/>
                    <a:pt x="3198" y="126443"/>
                  </a:cubicBezTo>
                  <a:cubicBezTo>
                    <a:pt x="-561" y="110744"/>
                    <a:pt x="-1057" y="94443"/>
                    <a:pt x="1762" y="78548"/>
                  </a:cubicBezTo>
                  <a:cubicBezTo>
                    <a:pt x="5586" y="55578"/>
                    <a:pt x="15700" y="34123"/>
                    <a:pt x="30996" y="16557"/>
                  </a:cubicBezTo>
                  <a:cubicBezTo>
                    <a:pt x="34911" y="11793"/>
                    <a:pt x="39283" y="7421"/>
                    <a:pt x="44046" y="3506"/>
                  </a:cubicBezTo>
                  <a:cubicBezTo>
                    <a:pt x="47440" y="896"/>
                    <a:pt x="49397" y="-279"/>
                    <a:pt x="49528" y="-17"/>
                  </a:cubicBezTo>
                  <a:cubicBezTo>
                    <a:pt x="49658" y="243"/>
                    <a:pt x="42872" y="5986"/>
                    <a:pt x="32953" y="18514"/>
                  </a:cubicBezTo>
                  <a:cubicBezTo>
                    <a:pt x="19172" y="36211"/>
                    <a:pt x="10180" y="57157"/>
                    <a:pt x="6852" y="79331"/>
                  </a:cubicBezTo>
                  <a:cubicBezTo>
                    <a:pt x="4503" y="94469"/>
                    <a:pt x="5260" y="109921"/>
                    <a:pt x="9071" y="124747"/>
                  </a:cubicBezTo>
                  <a:cubicBezTo>
                    <a:pt x="14265" y="141700"/>
                    <a:pt x="21691" y="157896"/>
                    <a:pt x="31126" y="172904"/>
                  </a:cubicBezTo>
                  <a:cubicBezTo>
                    <a:pt x="36072" y="181622"/>
                    <a:pt x="40053" y="190862"/>
                    <a:pt x="43002" y="200441"/>
                  </a:cubicBezTo>
                  <a:cubicBezTo>
                    <a:pt x="45874" y="210660"/>
                    <a:pt x="47074" y="221283"/>
                    <a:pt x="46526" y="231893"/>
                  </a:cubicBezTo>
                  <a:cubicBezTo>
                    <a:pt x="44112" y="253427"/>
                    <a:pt x="39740" y="274699"/>
                    <a:pt x="33475" y="295450"/>
                  </a:cubicBezTo>
                  <a:cubicBezTo>
                    <a:pt x="23178" y="334654"/>
                    <a:pt x="27015" y="376247"/>
                    <a:pt x="44307" y="412906"/>
                  </a:cubicBezTo>
                  <a:cubicBezTo>
                    <a:pt x="67942" y="464534"/>
                    <a:pt x="118474" y="498597"/>
                    <a:pt x="175206" y="501128"/>
                  </a:cubicBezTo>
                  <a:cubicBezTo>
                    <a:pt x="191650" y="501650"/>
                    <a:pt x="200524" y="500476"/>
                    <a:pt x="201307" y="500476"/>
                  </a:cubicBezTo>
                  <a:close/>
                </a:path>
              </a:pathLst>
            </a:custGeom>
            <a:solidFill>
              <a:srgbClr val="455A64"/>
            </a:solidFill>
            <a:ln w="13051" cap="flat">
              <a:noFill/>
              <a:prstDash val="solid"/>
              <a:miter/>
            </a:ln>
          </p:spPr>
          <p:txBody>
            <a:bodyPr rtlCol="0" anchor="ctr"/>
            <a:lstStyle/>
            <a:p>
              <a:endParaRPr lang="es-419"/>
            </a:p>
          </p:txBody>
        </p:sp>
        <p:sp>
          <p:nvSpPr>
            <p:cNvPr id="514" name="Forma libre: forma 513">
              <a:extLst>
                <a:ext uri="{FF2B5EF4-FFF2-40B4-BE49-F238E27FC236}">
                  <a16:creationId xmlns:a16="http://schemas.microsoft.com/office/drawing/2014/main" id="{E6D7628B-1C41-4281-A365-DAE3B596CFFF}"/>
                </a:ext>
              </a:extLst>
            </p:cNvPr>
            <p:cNvSpPr/>
            <p:nvPr/>
          </p:nvSpPr>
          <p:spPr>
            <a:xfrm>
              <a:off x="8035550" y="1490810"/>
              <a:ext cx="142572" cy="81048"/>
            </a:xfrm>
            <a:custGeom>
              <a:avLst/>
              <a:gdLst>
                <a:gd name="connsiteX0" fmla="*/ -40 w 142572"/>
                <a:gd name="connsiteY0" fmla="*/ 16656 h 81048"/>
                <a:gd name="connsiteX1" fmla="*/ 24104 w 142572"/>
                <a:gd name="connsiteY1" fmla="*/ 3605 h 81048"/>
                <a:gd name="connsiteX2" fmla="*/ 136209 w 142572"/>
                <a:gd name="connsiteY2" fmla="*/ 54894 h 81048"/>
                <a:gd name="connsiteX3" fmla="*/ 142473 w 142572"/>
                <a:gd name="connsiteY3" fmla="*/ 80996 h 81048"/>
                <a:gd name="connsiteX4" fmla="*/ 130859 w 142572"/>
                <a:gd name="connsiteY4" fmla="*/ 57244 h 81048"/>
                <a:gd name="connsiteX5" fmla="*/ 25540 w 142572"/>
                <a:gd name="connsiteY5" fmla="*/ 8956 h 81048"/>
                <a:gd name="connsiteX6" fmla="*/ -40 w 142572"/>
                <a:gd name="connsiteY6" fmla="*/ 16656 h 8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72" h="81048">
                  <a:moveTo>
                    <a:pt x="-40" y="16656"/>
                  </a:moveTo>
                  <a:cubicBezTo>
                    <a:pt x="6538" y="10018"/>
                    <a:pt x="14943" y="5478"/>
                    <a:pt x="24104" y="3605"/>
                  </a:cubicBezTo>
                  <a:cubicBezTo>
                    <a:pt x="68999" y="-9212"/>
                    <a:pt x="116555" y="12542"/>
                    <a:pt x="136209" y="54894"/>
                  </a:cubicBezTo>
                  <a:cubicBezTo>
                    <a:pt x="140751" y="62816"/>
                    <a:pt x="142931" y="71873"/>
                    <a:pt x="142473" y="80996"/>
                  </a:cubicBezTo>
                  <a:cubicBezTo>
                    <a:pt x="141169" y="80996"/>
                    <a:pt x="138950" y="71208"/>
                    <a:pt x="130859" y="57244"/>
                  </a:cubicBezTo>
                  <a:cubicBezTo>
                    <a:pt x="110043" y="19899"/>
                    <a:pt x="67419" y="358"/>
                    <a:pt x="25540" y="8956"/>
                  </a:cubicBezTo>
                  <a:cubicBezTo>
                    <a:pt x="9748" y="13002"/>
                    <a:pt x="613" y="17961"/>
                    <a:pt x="-40" y="16656"/>
                  </a:cubicBezTo>
                  <a:close/>
                </a:path>
              </a:pathLst>
            </a:custGeom>
            <a:solidFill>
              <a:srgbClr val="455A64"/>
            </a:solidFill>
            <a:ln w="13051" cap="flat">
              <a:noFill/>
              <a:prstDash val="solid"/>
              <a:miter/>
            </a:ln>
          </p:spPr>
          <p:txBody>
            <a:bodyPr rtlCol="0" anchor="ctr"/>
            <a:lstStyle/>
            <a:p>
              <a:endParaRPr lang="es-419"/>
            </a:p>
          </p:txBody>
        </p:sp>
        <p:sp>
          <p:nvSpPr>
            <p:cNvPr id="515" name="Forma libre: forma 514">
              <a:extLst>
                <a:ext uri="{FF2B5EF4-FFF2-40B4-BE49-F238E27FC236}">
                  <a16:creationId xmlns:a16="http://schemas.microsoft.com/office/drawing/2014/main" id="{EF2A9425-572A-43CE-A460-07DE3560661B}"/>
                </a:ext>
              </a:extLst>
            </p:cNvPr>
            <p:cNvSpPr/>
            <p:nvPr/>
          </p:nvSpPr>
          <p:spPr>
            <a:xfrm>
              <a:off x="7945947" y="1523447"/>
              <a:ext cx="197478" cy="723261"/>
            </a:xfrm>
            <a:custGeom>
              <a:avLst/>
              <a:gdLst>
                <a:gd name="connsiteX0" fmla="*/ 194230 w 197478"/>
                <a:gd name="connsiteY0" fmla="*/ 73415 h 723261"/>
                <a:gd name="connsiteX1" fmla="*/ 194230 w 197478"/>
                <a:gd name="connsiteY1" fmla="*/ 64149 h 723261"/>
                <a:gd name="connsiteX2" fmla="*/ 187966 w 197478"/>
                <a:gd name="connsiteY2" fmla="*/ 39353 h 723261"/>
                <a:gd name="connsiteX3" fmla="*/ 158602 w 197478"/>
                <a:gd name="connsiteY3" fmla="*/ 11816 h 723261"/>
                <a:gd name="connsiteX4" fmla="*/ 106399 w 197478"/>
                <a:gd name="connsiteY4" fmla="*/ 10511 h 723261"/>
                <a:gd name="connsiteX5" fmla="*/ 60069 w 197478"/>
                <a:gd name="connsiteY5" fmla="*/ 54753 h 723261"/>
                <a:gd name="connsiteX6" fmla="*/ 45713 w 197478"/>
                <a:gd name="connsiteY6" fmla="*/ 128098 h 723261"/>
                <a:gd name="connsiteX7" fmla="*/ 58764 w 197478"/>
                <a:gd name="connsiteY7" fmla="*/ 212014 h 723261"/>
                <a:gd name="connsiteX8" fmla="*/ 69596 w 197478"/>
                <a:gd name="connsiteY8" fmla="*/ 304151 h 723261"/>
                <a:gd name="connsiteX9" fmla="*/ 45713 w 197478"/>
                <a:gd name="connsiteY9" fmla="*/ 394070 h 723261"/>
                <a:gd name="connsiteX10" fmla="*/ 14914 w 197478"/>
                <a:gd name="connsiteY10" fmla="*/ 473549 h 723261"/>
                <a:gd name="connsiteX11" fmla="*/ 8519 w 197478"/>
                <a:gd name="connsiteY11" fmla="*/ 548721 h 723261"/>
                <a:gd name="connsiteX12" fmla="*/ 28095 w 197478"/>
                <a:gd name="connsiteY12" fmla="*/ 612017 h 723261"/>
                <a:gd name="connsiteX13" fmla="*/ 80298 w 197478"/>
                <a:gd name="connsiteY13" fmla="*/ 694105 h 723261"/>
                <a:gd name="connsiteX14" fmla="*/ 96219 w 197478"/>
                <a:gd name="connsiteY14" fmla="*/ 715509 h 723261"/>
                <a:gd name="connsiteX15" fmla="*/ 101440 w 197478"/>
                <a:gd name="connsiteY15" fmla="*/ 723208 h 723261"/>
                <a:gd name="connsiteX16" fmla="*/ 94914 w 197478"/>
                <a:gd name="connsiteY16" fmla="*/ 716553 h 723261"/>
                <a:gd name="connsiteX17" fmla="*/ 77687 w 197478"/>
                <a:gd name="connsiteY17" fmla="*/ 696194 h 723261"/>
                <a:gd name="connsiteX18" fmla="*/ 23005 w 197478"/>
                <a:gd name="connsiteY18" fmla="*/ 614627 h 723261"/>
                <a:gd name="connsiteX19" fmla="*/ 1863 w 197478"/>
                <a:gd name="connsiteY19" fmla="*/ 549374 h 723261"/>
                <a:gd name="connsiteX20" fmla="*/ 7736 w 197478"/>
                <a:gd name="connsiteY20" fmla="*/ 471069 h 723261"/>
                <a:gd name="connsiteX21" fmla="*/ 38274 w 197478"/>
                <a:gd name="connsiteY21" fmla="*/ 390547 h 723261"/>
                <a:gd name="connsiteX22" fmla="*/ 61505 w 197478"/>
                <a:gd name="connsiteY22" fmla="*/ 303368 h 723261"/>
                <a:gd name="connsiteX23" fmla="*/ 38013 w 197478"/>
                <a:gd name="connsiteY23" fmla="*/ 127967 h 723261"/>
                <a:gd name="connsiteX24" fmla="*/ 54066 w 197478"/>
                <a:gd name="connsiteY24" fmla="*/ 51099 h 723261"/>
                <a:gd name="connsiteX25" fmla="*/ 106007 w 197478"/>
                <a:gd name="connsiteY25" fmla="*/ 5030 h 723261"/>
                <a:gd name="connsiteX26" fmla="*/ 161994 w 197478"/>
                <a:gd name="connsiteY26" fmla="*/ 7640 h 723261"/>
                <a:gd name="connsiteX27" fmla="*/ 192141 w 197478"/>
                <a:gd name="connsiteY27" fmla="*/ 37787 h 723261"/>
                <a:gd name="connsiteX28" fmla="*/ 197231 w 197478"/>
                <a:gd name="connsiteY28" fmla="*/ 63888 h 723261"/>
                <a:gd name="connsiteX29" fmla="*/ 194230 w 197478"/>
                <a:gd name="connsiteY29" fmla="*/ 73415 h 72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7478" h="723261">
                  <a:moveTo>
                    <a:pt x="194230" y="73415"/>
                  </a:moveTo>
                  <a:cubicBezTo>
                    <a:pt x="194230" y="73415"/>
                    <a:pt x="194230" y="70153"/>
                    <a:pt x="194230" y="64149"/>
                  </a:cubicBezTo>
                  <a:cubicBezTo>
                    <a:pt x="194451" y="55471"/>
                    <a:pt x="192286" y="46883"/>
                    <a:pt x="187966" y="39353"/>
                  </a:cubicBezTo>
                  <a:cubicBezTo>
                    <a:pt x="181140" y="27451"/>
                    <a:pt x="170921" y="17859"/>
                    <a:pt x="158602" y="11816"/>
                  </a:cubicBezTo>
                  <a:cubicBezTo>
                    <a:pt x="142275" y="3607"/>
                    <a:pt x="123117" y="3130"/>
                    <a:pt x="106399" y="10511"/>
                  </a:cubicBezTo>
                  <a:cubicBezTo>
                    <a:pt x="86314" y="19464"/>
                    <a:pt x="69948" y="35099"/>
                    <a:pt x="60069" y="54753"/>
                  </a:cubicBezTo>
                  <a:cubicBezTo>
                    <a:pt x="48832" y="77487"/>
                    <a:pt x="43886" y="102805"/>
                    <a:pt x="45713" y="128098"/>
                  </a:cubicBezTo>
                  <a:cubicBezTo>
                    <a:pt x="47619" y="156392"/>
                    <a:pt x="51977" y="184477"/>
                    <a:pt x="58764" y="212014"/>
                  </a:cubicBezTo>
                  <a:cubicBezTo>
                    <a:pt x="66425" y="242108"/>
                    <a:pt x="70066" y="273091"/>
                    <a:pt x="69596" y="304151"/>
                  </a:cubicBezTo>
                  <a:cubicBezTo>
                    <a:pt x="66764" y="335251"/>
                    <a:pt x="58686" y="365659"/>
                    <a:pt x="45713" y="394070"/>
                  </a:cubicBezTo>
                  <a:cubicBezTo>
                    <a:pt x="33955" y="419963"/>
                    <a:pt x="23671" y="446495"/>
                    <a:pt x="14914" y="473549"/>
                  </a:cubicBezTo>
                  <a:cubicBezTo>
                    <a:pt x="7318" y="497836"/>
                    <a:pt x="5139" y="523494"/>
                    <a:pt x="8519" y="548721"/>
                  </a:cubicBezTo>
                  <a:cubicBezTo>
                    <a:pt x="11834" y="570685"/>
                    <a:pt x="18437" y="592023"/>
                    <a:pt x="28095" y="612017"/>
                  </a:cubicBezTo>
                  <a:cubicBezTo>
                    <a:pt x="42777" y="641015"/>
                    <a:pt x="60265" y="668513"/>
                    <a:pt x="80298" y="694105"/>
                  </a:cubicBezTo>
                  <a:lnTo>
                    <a:pt x="96219" y="715509"/>
                  </a:lnTo>
                  <a:cubicBezTo>
                    <a:pt x="98321" y="717819"/>
                    <a:pt x="100069" y="720403"/>
                    <a:pt x="101440" y="723208"/>
                  </a:cubicBezTo>
                  <a:cubicBezTo>
                    <a:pt x="98999" y="721264"/>
                    <a:pt x="96807" y="719032"/>
                    <a:pt x="94914" y="716553"/>
                  </a:cubicBezTo>
                  <a:cubicBezTo>
                    <a:pt x="90869" y="711985"/>
                    <a:pt x="84996" y="705198"/>
                    <a:pt x="77687" y="696194"/>
                  </a:cubicBezTo>
                  <a:cubicBezTo>
                    <a:pt x="56597" y="671045"/>
                    <a:pt x="38261" y="643691"/>
                    <a:pt x="23005" y="614627"/>
                  </a:cubicBezTo>
                  <a:cubicBezTo>
                    <a:pt x="12682" y="594072"/>
                    <a:pt x="5556" y="572069"/>
                    <a:pt x="1863" y="549374"/>
                  </a:cubicBezTo>
                  <a:cubicBezTo>
                    <a:pt x="-1987" y="523155"/>
                    <a:pt x="23" y="496414"/>
                    <a:pt x="7736" y="471069"/>
                  </a:cubicBezTo>
                  <a:cubicBezTo>
                    <a:pt x="16401" y="443676"/>
                    <a:pt x="26594" y="416792"/>
                    <a:pt x="38274" y="390547"/>
                  </a:cubicBezTo>
                  <a:cubicBezTo>
                    <a:pt x="50777" y="362971"/>
                    <a:pt x="58633" y="333515"/>
                    <a:pt x="61505" y="303368"/>
                  </a:cubicBezTo>
                  <a:cubicBezTo>
                    <a:pt x="64115" y="241247"/>
                    <a:pt x="38927" y="183824"/>
                    <a:pt x="38013" y="127967"/>
                  </a:cubicBezTo>
                  <a:cubicBezTo>
                    <a:pt x="36369" y="101370"/>
                    <a:pt x="41915" y="74812"/>
                    <a:pt x="54066" y="51099"/>
                  </a:cubicBezTo>
                  <a:cubicBezTo>
                    <a:pt x="65381" y="30074"/>
                    <a:pt x="83782" y="13748"/>
                    <a:pt x="106007" y="5030"/>
                  </a:cubicBezTo>
                  <a:cubicBezTo>
                    <a:pt x="124109" y="-2567"/>
                    <a:pt x="144677" y="-1609"/>
                    <a:pt x="161994" y="7640"/>
                  </a:cubicBezTo>
                  <a:cubicBezTo>
                    <a:pt x="174954" y="14283"/>
                    <a:pt x="185499" y="24828"/>
                    <a:pt x="192141" y="37787"/>
                  </a:cubicBezTo>
                  <a:cubicBezTo>
                    <a:pt x="196318" y="45813"/>
                    <a:pt x="198080" y="54883"/>
                    <a:pt x="197231" y="63888"/>
                  </a:cubicBezTo>
                  <a:cubicBezTo>
                    <a:pt x="196775" y="67216"/>
                    <a:pt x="195770" y="70427"/>
                    <a:pt x="194230" y="73415"/>
                  </a:cubicBezTo>
                  <a:close/>
                </a:path>
              </a:pathLst>
            </a:custGeom>
            <a:solidFill>
              <a:srgbClr val="455A64"/>
            </a:solidFill>
            <a:ln w="13051" cap="flat">
              <a:noFill/>
              <a:prstDash val="solid"/>
              <a:miter/>
            </a:ln>
          </p:spPr>
          <p:txBody>
            <a:bodyPr rtlCol="0" anchor="ctr"/>
            <a:lstStyle/>
            <a:p>
              <a:endParaRPr lang="es-419"/>
            </a:p>
          </p:txBody>
        </p:sp>
        <p:sp>
          <p:nvSpPr>
            <p:cNvPr id="516" name="Forma libre: forma 515">
              <a:extLst>
                <a:ext uri="{FF2B5EF4-FFF2-40B4-BE49-F238E27FC236}">
                  <a16:creationId xmlns:a16="http://schemas.microsoft.com/office/drawing/2014/main" id="{1289C073-39BC-4886-93EE-E0536B5A3D03}"/>
                </a:ext>
              </a:extLst>
            </p:cNvPr>
            <p:cNvSpPr/>
            <p:nvPr/>
          </p:nvSpPr>
          <p:spPr>
            <a:xfrm>
              <a:off x="8518921" y="1967134"/>
              <a:ext cx="68672" cy="60193"/>
            </a:xfrm>
            <a:custGeom>
              <a:avLst/>
              <a:gdLst>
                <a:gd name="connsiteX0" fmla="*/ 65501 w 68672"/>
                <a:gd name="connsiteY0" fmla="*/ 23207 h 60193"/>
                <a:gd name="connsiteX1" fmla="*/ 53364 w 68672"/>
                <a:gd name="connsiteY1" fmla="*/ 47090 h 60193"/>
                <a:gd name="connsiteX2" fmla="*/ 30787 w 68672"/>
                <a:gd name="connsiteY2" fmla="*/ 60140 h 60193"/>
                <a:gd name="connsiteX3" fmla="*/ 6773 w 68672"/>
                <a:gd name="connsiteY3" fmla="*/ 47090 h 60193"/>
                <a:gd name="connsiteX4" fmla="*/ 117 w 68672"/>
                <a:gd name="connsiteY4" fmla="*/ 19814 h 60193"/>
                <a:gd name="connsiteX5" fmla="*/ 13168 w 68672"/>
                <a:gd name="connsiteY5" fmla="*/ -23 h 60193"/>
                <a:gd name="connsiteX6" fmla="*/ 23609 w 68672"/>
                <a:gd name="connsiteY6" fmla="*/ 2195 h 60193"/>
                <a:gd name="connsiteX7" fmla="*/ 68633 w 68672"/>
                <a:gd name="connsiteY7" fmla="*/ 20466 h 60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72" h="60193">
                  <a:moveTo>
                    <a:pt x="65501" y="23207"/>
                  </a:moveTo>
                  <a:cubicBezTo>
                    <a:pt x="62565" y="31690"/>
                    <a:pt x="58480" y="39716"/>
                    <a:pt x="53364" y="47090"/>
                  </a:cubicBezTo>
                  <a:cubicBezTo>
                    <a:pt x="48053" y="54463"/>
                    <a:pt x="39831" y="59214"/>
                    <a:pt x="30787" y="60140"/>
                  </a:cubicBezTo>
                  <a:cubicBezTo>
                    <a:pt x="21089" y="60153"/>
                    <a:pt x="12045" y="55233"/>
                    <a:pt x="6773" y="47090"/>
                  </a:cubicBezTo>
                  <a:cubicBezTo>
                    <a:pt x="1644" y="38959"/>
                    <a:pt x="-692" y="29393"/>
                    <a:pt x="117" y="19814"/>
                  </a:cubicBezTo>
                  <a:cubicBezTo>
                    <a:pt x="117" y="11200"/>
                    <a:pt x="4424" y="890"/>
                    <a:pt x="13168" y="-23"/>
                  </a:cubicBezTo>
                  <a:cubicBezTo>
                    <a:pt x="16783" y="-219"/>
                    <a:pt x="20385" y="551"/>
                    <a:pt x="23609" y="2195"/>
                  </a:cubicBezTo>
                  <a:lnTo>
                    <a:pt x="68633" y="20466"/>
                  </a:lnTo>
                </a:path>
              </a:pathLst>
            </a:custGeom>
            <a:solidFill>
              <a:srgbClr val="724940"/>
            </a:solidFill>
            <a:ln w="13051" cap="flat">
              <a:noFill/>
              <a:prstDash val="solid"/>
              <a:miter/>
            </a:ln>
          </p:spPr>
          <p:txBody>
            <a:bodyPr rtlCol="0" anchor="ctr"/>
            <a:lstStyle/>
            <a:p>
              <a:endParaRPr lang="es-419"/>
            </a:p>
          </p:txBody>
        </p:sp>
        <p:sp>
          <p:nvSpPr>
            <p:cNvPr id="517" name="Forma libre: forma 516">
              <a:extLst>
                <a:ext uri="{FF2B5EF4-FFF2-40B4-BE49-F238E27FC236}">
                  <a16:creationId xmlns:a16="http://schemas.microsoft.com/office/drawing/2014/main" id="{4FE6D9D6-94F4-4FC4-89A7-143CCF8DA9B3}"/>
                </a:ext>
              </a:extLst>
            </p:cNvPr>
            <p:cNvSpPr/>
            <p:nvPr/>
          </p:nvSpPr>
          <p:spPr>
            <a:xfrm>
              <a:off x="8513176" y="1961274"/>
              <a:ext cx="82901" cy="69254"/>
            </a:xfrm>
            <a:custGeom>
              <a:avLst/>
              <a:gdLst>
                <a:gd name="connsiteX0" fmla="*/ 53236 w 82901"/>
                <a:gd name="connsiteY0" fmla="*/ 65608 h 69254"/>
                <a:gd name="connsiteX1" fmla="*/ 29223 w 82901"/>
                <a:gd name="connsiteY1" fmla="*/ 62607 h 69254"/>
                <a:gd name="connsiteX2" fmla="*/ 11083 w 82901"/>
                <a:gd name="connsiteY2" fmla="*/ 46163 h 69254"/>
                <a:gd name="connsiteX3" fmla="*/ 10430 w 82901"/>
                <a:gd name="connsiteY3" fmla="*/ 16668 h 69254"/>
                <a:gd name="connsiteX4" fmla="*/ 14476 w 82901"/>
                <a:gd name="connsiteY4" fmla="*/ 10012 h 69254"/>
                <a:gd name="connsiteX5" fmla="*/ 17869 w 82901"/>
                <a:gd name="connsiteY5" fmla="*/ 8446 h 69254"/>
                <a:gd name="connsiteX6" fmla="*/ 25047 w 82901"/>
                <a:gd name="connsiteY6" fmla="*/ 11317 h 69254"/>
                <a:gd name="connsiteX7" fmla="*/ 32355 w 82901"/>
                <a:gd name="connsiteY7" fmla="*/ 14319 h 69254"/>
                <a:gd name="connsiteX8" fmla="*/ 58457 w 82901"/>
                <a:gd name="connsiteY8" fmla="*/ 24368 h 69254"/>
                <a:gd name="connsiteX9" fmla="*/ 82861 w 82901"/>
                <a:gd name="connsiteY9" fmla="*/ 31807 h 69254"/>
                <a:gd name="connsiteX10" fmla="*/ 60675 w 82901"/>
                <a:gd name="connsiteY10" fmla="*/ 18756 h 69254"/>
                <a:gd name="connsiteX11" fmla="*/ 35618 w 82901"/>
                <a:gd name="connsiteY11" fmla="*/ 7141 h 69254"/>
                <a:gd name="connsiteX12" fmla="*/ 28310 w 82901"/>
                <a:gd name="connsiteY12" fmla="*/ 3878 h 69254"/>
                <a:gd name="connsiteX13" fmla="*/ 20088 w 82901"/>
                <a:gd name="connsiteY13" fmla="*/ 485 h 69254"/>
                <a:gd name="connsiteX14" fmla="*/ 13432 w 82901"/>
                <a:gd name="connsiteY14" fmla="*/ 485 h 69254"/>
                <a:gd name="connsiteX15" fmla="*/ 8472 w 82901"/>
                <a:gd name="connsiteY15" fmla="*/ 4400 h 69254"/>
                <a:gd name="connsiteX16" fmla="*/ 3382 w 82901"/>
                <a:gd name="connsiteY16" fmla="*/ 13014 h 69254"/>
                <a:gd name="connsiteX17" fmla="*/ 4688 w 82901"/>
                <a:gd name="connsiteY17" fmla="*/ 49034 h 69254"/>
                <a:gd name="connsiteX18" fmla="*/ 27657 w 82901"/>
                <a:gd name="connsiteY18" fmla="*/ 67435 h 69254"/>
                <a:gd name="connsiteX19" fmla="*/ 47103 w 82901"/>
                <a:gd name="connsiteY19" fmla="*/ 68218 h 69254"/>
                <a:gd name="connsiteX20" fmla="*/ 53236 w 82901"/>
                <a:gd name="connsiteY20" fmla="*/ 65608 h 6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2901" h="69254">
                  <a:moveTo>
                    <a:pt x="53236" y="65608"/>
                  </a:moveTo>
                  <a:cubicBezTo>
                    <a:pt x="45118" y="66117"/>
                    <a:pt x="36975" y="65099"/>
                    <a:pt x="29223" y="62607"/>
                  </a:cubicBezTo>
                  <a:cubicBezTo>
                    <a:pt x="21353" y="59540"/>
                    <a:pt x="14906" y="53693"/>
                    <a:pt x="11083" y="46163"/>
                  </a:cubicBezTo>
                  <a:cubicBezTo>
                    <a:pt x="6749" y="36857"/>
                    <a:pt x="6502" y="26156"/>
                    <a:pt x="10430" y="16668"/>
                  </a:cubicBezTo>
                  <a:cubicBezTo>
                    <a:pt x="11461" y="14280"/>
                    <a:pt x="12831" y="12035"/>
                    <a:pt x="14476" y="10012"/>
                  </a:cubicBezTo>
                  <a:cubicBezTo>
                    <a:pt x="16173" y="8055"/>
                    <a:pt x="15911" y="8185"/>
                    <a:pt x="17869" y="8446"/>
                  </a:cubicBezTo>
                  <a:cubicBezTo>
                    <a:pt x="19826" y="8707"/>
                    <a:pt x="22567" y="10404"/>
                    <a:pt x="25047" y="11317"/>
                  </a:cubicBezTo>
                  <a:lnTo>
                    <a:pt x="32355" y="14319"/>
                  </a:lnTo>
                  <a:cubicBezTo>
                    <a:pt x="42013" y="18234"/>
                    <a:pt x="50756" y="21627"/>
                    <a:pt x="58457" y="24368"/>
                  </a:cubicBezTo>
                  <a:cubicBezTo>
                    <a:pt x="66182" y="28022"/>
                    <a:pt x="74404" y="30528"/>
                    <a:pt x="82861" y="31807"/>
                  </a:cubicBezTo>
                  <a:cubicBezTo>
                    <a:pt x="76244" y="26247"/>
                    <a:pt x="68754" y="21836"/>
                    <a:pt x="60675" y="18756"/>
                  </a:cubicBezTo>
                  <a:lnTo>
                    <a:pt x="35618" y="7141"/>
                  </a:lnTo>
                  <a:lnTo>
                    <a:pt x="28310" y="3878"/>
                  </a:lnTo>
                  <a:cubicBezTo>
                    <a:pt x="25699" y="2834"/>
                    <a:pt x="23612" y="1660"/>
                    <a:pt x="20088" y="485"/>
                  </a:cubicBezTo>
                  <a:cubicBezTo>
                    <a:pt x="17921" y="-233"/>
                    <a:pt x="15598" y="-233"/>
                    <a:pt x="13432" y="485"/>
                  </a:cubicBezTo>
                  <a:cubicBezTo>
                    <a:pt x="11487" y="1360"/>
                    <a:pt x="9778" y="2704"/>
                    <a:pt x="8472" y="4400"/>
                  </a:cubicBezTo>
                  <a:cubicBezTo>
                    <a:pt x="6410" y="7037"/>
                    <a:pt x="4701" y="9934"/>
                    <a:pt x="3382" y="13014"/>
                  </a:cubicBezTo>
                  <a:cubicBezTo>
                    <a:pt x="-1602" y="24616"/>
                    <a:pt x="-1120" y="37823"/>
                    <a:pt x="4688" y="49034"/>
                  </a:cubicBezTo>
                  <a:cubicBezTo>
                    <a:pt x="9660" y="57921"/>
                    <a:pt x="17895" y="64525"/>
                    <a:pt x="27657" y="67435"/>
                  </a:cubicBezTo>
                  <a:cubicBezTo>
                    <a:pt x="33948" y="69484"/>
                    <a:pt x="40668" y="69758"/>
                    <a:pt x="47103" y="68218"/>
                  </a:cubicBezTo>
                  <a:cubicBezTo>
                    <a:pt x="51279" y="68218"/>
                    <a:pt x="53367" y="66000"/>
                    <a:pt x="53236" y="65608"/>
                  </a:cubicBezTo>
                  <a:close/>
                </a:path>
              </a:pathLst>
            </a:custGeom>
            <a:solidFill>
              <a:srgbClr val="263238"/>
            </a:solidFill>
            <a:ln w="13051" cap="flat">
              <a:noFill/>
              <a:prstDash val="solid"/>
              <a:miter/>
            </a:ln>
          </p:spPr>
          <p:txBody>
            <a:bodyPr rtlCol="0" anchor="ctr"/>
            <a:lstStyle/>
            <a:p>
              <a:endParaRPr lang="es-419"/>
            </a:p>
          </p:txBody>
        </p:sp>
        <p:sp>
          <p:nvSpPr>
            <p:cNvPr id="518" name="Forma libre: forma 517">
              <a:extLst>
                <a:ext uri="{FF2B5EF4-FFF2-40B4-BE49-F238E27FC236}">
                  <a16:creationId xmlns:a16="http://schemas.microsoft.com/office/drawing/2014/main" id="{6E89455F-3028-491A-AF03-6EEBFA9A7EA6}"/>
                </a:ext>
              </a:extLst>
            </p:cNvPr>
            <p:cNvSpPr/>
            <p:nvPr/>
          </p:nvSpPr>
          <p:spPr>
            <a:xfrm>
              <a:off x="7727816" y="3295461"/>
              <a:ext cx="1474986" cy="2764523"/>
            </a:xfrm>
            <a:custGeom>
              <a:avLst/>
              <a:gdLst>
                <a:gd name="connsiteX0" fmla="*/ 1409172 w 1474986"/>
                <a:gd name="connsiteY0" fmla="*/ 1658688 h 2764523"/>
                <a:gd name="connsiteX1" fmla="*/ 1068680 w 1474986"/>
                <a:gd name="connsiteY1" fmla="*/ 532414 h 2764523"/>
                <a:gd name="connsiteX2" fmla="*/ 1068680 w 1474986"/>
                <a:gd name="connsiteY2" fmla="*/ 78251 h 2764523"/>
                <a:gd name="connsiteX3" fmla="*/ 509850 w 1474986"/>
                <a:gd name="connsiteY3" fmla="*/ -53 h 2764523"/>
                <a:gd name="connsiteX4" fmla="*/ 466261 w 1474986"/>
                <a:gd name="connsiteY4" fmla="*/ 182656 h 2764523"/>
                <a:gd name="connsiteX5" fmla="*/ 352720 w 1474986"/>
                <a:gd name="connsiteY5" fmla="*/ 427096 h 2764523"/>
                <a:gd name="connsiteX6" fmla="*/ 346586 w 1474986"/>
                <a:gd name="connsiteY6" fmla="*/ 467422 h 2764523"/>
                <a:gd name="connsiteX7" fmla="*/ 364726 w 1474986"/>
                <a:gd name="connsiteY7" fmla="*/ 797343 h 2764523"/>
                <a:gd name="connsiteX8" fmla="*/ 292687 w 1474986"/>
                <a:gd name="connsiteY8" fmla="*/ 1536011 h 2764523"/>
                <a:gd name="connsiteX9" fmla="*/ 136079 w 1474986"/>
                <a:gd name="connsiteY9" fmla="*/ 1972556 h 2764523"/>
                <a:gd name="connsiteX10" fmla="*/ -40 w 1474986"/>
                <a:gd name="connsiteY10" fmla="*/ 2701436 h 2764523"/>
                <a:gd name="connsiteX11" fmla="*/ 244269 w 1474986"/>
                <a:gd name="connsiteY11" fmla="*/ 2761470 h 2764523"/>
                <a:gd name="connsiteX12" fmla="*/ 633309 w 1474986"/>
                <a:gd name="connsiteY12" fmla="*/ 1789325 h 2764523"/>
                <a:gd name="connsiteX13" fmla="*/ 763816 w 1474986"/>
                <a:gd name="connsiteY13" fmla="*/ 1236759 h 2764523"/>
                <a:gd name="connsiteX14" fmla="*/ 1032790 w 1474986"/>
                <a:gd name="connsiteY14" fmla="*/ 1588083 h 2764523"/>
                <a:gd name="connsiteX15" fmla="*/ 1065417 w 1474986"/>
                <a:gd name="connsiteY15" fmla="*/ 1979604 h 2764523"/>
                <a:gd name="connsiteX16" fmla="*/ 1225157 w 1474986"/>
                <a:gd name="connsiteY16" fmla="*/ 2764471 h 2764523"/>
                <a:gd name="connsiteX17" fmla="*/ 1474947 w 1474986"/>
                <a:gd name="connsiteY17" fmla="*/ 2735238 h 276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986" h="2764523">
                  <a:moveTo>
                    <a:pt x="1409172" y="1658688"/>
                  </a:moveTo>
                  <a:lnTo>
                    <a:pt x="1068680" y="532414"/>
                  </a:lnTo>
                  <a:lnTo>
                    <a:pt x="1068680" y="78251"/>
                  </a:lnTo>
                  <a:lnTo>
                    <a:pt x="509850" y="-53"/>
                  </a:lnTo>
                  <a:lnTo>
                    <a:pt x="466261" y="182656"/>
                  </a:lnTo>
                  <a:cubicBezTo>
                    <a:pt x="414189" y="256745"/>
                    <a:pt x="375741" y="339513"/>
                    <a:pt x="352720" y="427096"/>
                  </a:cubicBezTo>
                  <a:cubicBezTo>
                    <a:pt x="349509" y="440329"/>
                    <a:pt x="347460" y="453823"/>
                    <a:pt x="346586" y="467422"/>
                  </a:cubicBezTo>
                  <a:cubicBezTo>
                    <a:pt x="328054" y="550163"/>
                    <a:pt x="333535" y="736005"/>
                    <a:pt x="364726" y="797343"/>
                  </a:cubicBezTo>
                  <a:cubicBezTo>
                    <a:pt x="409360" y="885696"/>
                    <a:pt x="292687" y="1536011"/>
                    <a:pt x="292687" y="1536011"/>
                  </a:cubicBezTo>
                  <a:cubicBezTo>
                    <a:pt x="292687" y="1536011"/>
                    <a:pt x="196634" y="1806682"/>
                    <a:pt x="136079" y="1972556"/>
                  </a:cubicBezTo>
                  <a:cubicBezTo>
                    <a:pt x="75524" y="2138430"/>
                    <a:pt x="-40" y="2701436"/>
                    <a:pt x="-40" y="2701436"/>
                  </a:cubicBezTo>
                  <a:lnTo>
                    <a:pt x="244269" y="2761470"/>
                  </a:lnTo>
                  <a:lnTo>
                    <a:pt x="633309" y="1789325"/>
                  </a:lnTo>
                  <a:cubicBezTo>
                    <a:pt x="633309" y="1789325"/>
                    <a:pt x="705871" y="1486027"/>
                    <a:pt x="763816" y="1236759"/>
                  </a:cubicBezTo>
                  <a:cubicBezTo>
                    <a:pt x="899543" y="1417250"/>
                    <a:pt x="1032790" y="1588083"/>
                    <a:pt x="1032790" y="1588083"/>
                  </a:cubicBezTo>
                  <a:cubicBezTo>
                    <a:pt x="1055238" y="1717363"/>
                    <a:pt x="1066148" y="1848392"/>
                    <a:pt x="1065417" y="1979604"/>
                  </a:cubicBezTo>
                  <a:cubicBezTo>
                    <a:pt x="1065417" y="2206555"/>
                    <a:pt x="1225157" y="2764471"/>
                    <a:pt x="1225157" y="2764471"/>
                  </a:cubicBezTo>
                  <a:lnTo>
                    <a:pt x="1474947" y="2735238"/>
                  </a:lnTo>
                  <a:close/>
                </a:path>
              </a:pathLst>
            </a:custGeom>
            <a:solidFill>
              <a:srgbClr val="263238"/>
            </a:solidFill>
            <a:ln w="13051" cap="flat">
              <a:noFill/>
              <a:prstDash val="solid"/>
              <a:miter/>
            </a:ln>
          </p:spPr>
          <p:txBody>
            <a:bodyPr rtlCol="0" anchor="ctr"/>
            <a:lstStyle/>
            <a:p>
              <a:endParaRPr lang="es-419"/>
            </a:p>
          </p:txBody>
        </p:sp>
        <p:sp>
          <p:nvSpPr>
            <p:cNvPr id="519" name="Forma libre: forma 518">
              <a:extLst>
                <a:ext uri="{FF2B5EF4-FFF2-40B4-BE49-F238E27FC236}">
                  <a16:creationId xmlns:a16="http://schemas.microsoft.com/office/drawing/2014/main" id="{3C66C462-F85A-4D50-A823-2CD248922FBC}"/>
                </a:ext>
              </a:extLst>
            </p:cNvPr>
            <p:cNvSpPr/>
            <p:nvPr/>
          </p:nvSpPr>
          <p:spPr>
            <a:xfrm>
              <a:off x="8249451" y="4162678"/>
              <a:ext cx="339961" cy="497752"/>
            </a:xfrm>
            <a:custGeom>
              <a:avLst/>
              <a:gdLst>
                <a:gd name="connsiteX0" fmla="*/ 339799 w 339961"/>
                <a:gd name="connsiteY0" fmla="*/ 497699 h 497752"/>
                <a:gd name="connsiteX1" fmla="*/ 335363 w 339961"/>
                <a:gd name="connsiteY1" fmla="*/ 493523 h 497752"/>
                <a:gd name="connsiteX2" fmla="*/ 323356 w 339961"/>
                <a:gd name="connsiteY2" fmla="*/ 480472 h 497752"/>
                <a:gd name="connsiteX3" fmla="*/ 281594 w 339961"/>
                <a:gd name="connsiteY3" fmla="*/ 431011 h 497752"/>
                <a:gd name="connsiteX4" fmla="*/ 157090 w 339961"/>
                <a:gd name="connsiteY4" fmla="*/ 257436 h 497752"/>
                <a:gd name="connsiteX5" fmla="*/ 43680 w 339961"/>
                <a:gd name="connsiteY5" fmla="*/ 76424 h 497752"/>
                <a:gd name="connsiteX6" fmla="*/ 11314 w 339961"/>
                <a:gd name="connsiteY6" fmla="*/ 20828 h 497752"/>
                <a:gd name="connsiteX7" fmla="*/ 2701 w 339961"/>
                <a:gd name="connsiteY7" fmla="*/ 5559 h 497752"/>
                <a:gd name="connsiteX8" fmla="*/ -40 w 339961"/>
                <a:gd name="connsiteY8" fmla="*/ -53 h 497752"/>
                <a:gd name="connsiteX9" fmla="*/ 3875 w 339961"/>
                <a:gd name="connsiteY9" fmla="*/ 4776 h 497752"/>
                <a:gd name="connsiteX10" fmla="*/ 13533 w 339961"/>
                <a:gd name="connsiteY10" fmla="*/ 19392 h 497752"/>
                <a:gd name="connsiteX11" fmla="*/ 48379 w 339961"/>
                <a:gd name="connsiteY11" fmla="*/ 73944 h 497752"/>
                <a:gd name="connsiteX12" fmla="*/ 163355 w 339961"/>
                <a:gd name="connsiteY12" fmla="*/ 253782 h 497752"/>
                <a:gd name="connsiteX13" fmla="*/ 286031 w 339961"/>
                <a:gd name="connsiteY13" fmla="*/ 428139 h 497752"/>
                <a:gd name="connsiteX14" fmla="*/ 325966 w 339961"/>
                <a:gd name="connsiteY14" fmla="*/ 478906 h 497752"/>
                <a:gd name="connsiteX15" fmla="*/ 337059 w 339961"/>
                <a:gd name="connsiteY15" fmla="*/ 492610 h 497752"/>
                <a:gd name="connsiteX16" fmla="*/ 339799 w 339961"/>
                <a:gd name="connsiteY16" fmla="*/ 497699 h 49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9961" h="497752">
                  <a:moveTo>
                    <a:pt x="339799" y="497699"/>
                  </a:moveTo>
                  <a:cubicBezTo>
                    <a:pt x="339799" y="497699"/>
                    <a:pt x="338103" y="496525"/>
                    <a:pt x="335363" y="493523"/>
                  </a:cubicBezTo>
                  <a:cubicBezTo>
                    <a:pt x="332622" y="490522"/>
                    <a:pt x="328054" y="485823"/>
                    <a:pt x="323356" y="480472"/>
                  </a:cubicBezTo>
                  <a:cubicBezTo>
                    <a:pt x="313046" y="469118"/>
                    <a:pt x="298560" y="452414"/>
                    <a:pt x="281594" y="431011"/>
                  </a:cubicBezTo>
                  <a:cubicBezTo>
                    <a:pt x="247271" y="388335"/>
                    <a:pt x="203290" y="326605"/>
                    <a:pt x="157090" y="257436"/>
                  </a:cubicBezTo>
                  <a:cubicBezTo>
                    <a:pt x="110891" y="188268"/>
                    <a:pt x="71870" y="123145"/>
                    <a:pt x="43680" y="76424"/>
                  </a:cubicBezTo>
                  <a:lnTo>
                    <a:pt x="11314" y="20828"/>
                  </a:lnTo>
                  <a:lnTo>
                    <a:pt x="2701" y="5559"/>
                  </a:lnTo>
                  <a:cubicBezTo>
                    <a:pt x="1565" y="3810"/>
                    <a:pt x="652" y="1918"/>
                    <a:pt x="-40" y="-53"/>
                  </a:cubicBezTo>
                  <a:cubicBezTo>
                    <a:pt x="-40" y="-53"/>
                    <a:pt x="1526" y="1513"/>
                    <a:pt x="3875" y="4776"/>
                  </a:cubicBezTo>
                  <a:lnTo>
                    <a:pt x="13533" y="19392"/>
                  </a:lnTo>
                  <a:lnTo>
                    <a:pt x="48379" y="73944"/>
                  </a:lnTo>
                  <a:cubicBezTo>
                    <a:pt x="77612" y="120144"/>
                    <a:pt x="117547" y="184222"/>
                    <a:pt x="163355" y="253782"/>
                  </a:cubicBezTo>
                  <a:cubicBezTo>
                    <a:pt x="209162" y="323343"/>
                    <a:pt x="252752" y="384942"/>
                    <a:pt x="286031" y="428139"/>
                  </a:cubicBezTo>
                  <a:cubicBezTo>
                    <a:pt x="302475" y="449934"/>
                    <a:pt x="316439" y="467292"/>
                    <a:pt x="325966" y="478906"/>
                  </a:cubicBezTo>
                  <a:cubicBezTo>
                    <a:pt x="330403" y="484388"/>
                    <a:pt x="333927" y="488956"/>
                    <a:pt x="337059" y="492610"/>
                  </a:cubicBezTo>
                  <a:cubicBezTo>
                    <a:pt x="340191" y="496264"/>
                    <a:pt x="340061" y="497569"/>
                    <a:pt x="339799" y="497699"/>
                  </a:cubicBezTo>
                  <a:close/>
                </a:path>
              </a:pathLst>
            </a:custGeom>
            <a:solidFill>
              <a:srgbClr val="455A64"/>
            </a:solidFill>
            <a:ln w="13051" cap="flat">
              <a:noFill/>
              <a:prstDash val="solid"/>
              <a:miter/>
            </a:ln>
          </p:spPr>
          <p:txBody>
            <a:bodyPr rtlCol="0" anchor="ctr"/>
            <a:lstStyle/>
            <a:p>
              <a:endParaRPr lang="es-419"/>
            </a:p>
          </p:txBody>
        </p:sp>
        <p:sp>
          <p:nvSpPr>
            <p:cNvPr id="520" name="Forma libre: forma 519">
              <a:extLst>
                <a:ext uri="{FF2B5EF4-FFF2-40B4-BE49-F238E27FC236}">
                  <a16:creationId xmlns:a16="http://schemas.microsoft.com/office/drawing/2014/main" id="{412242D5-6E39-4BA1-96A2-73022C289EB2}"/>
                </a:ext>
              </a:extLst>
            </p:cNvPr>
            <p:cNvSpPr/>
            <p:nvPr/>
          </p:nvSpPr>
          <p:spPr>
            <a:xfrm>
              <a:off x="7992182" y="2243282"/>
              <a:ext cx="841014" cy="1130482"/>
            </a:xfrm>
            <a:custGeom>
              <a:avLst/>
              <a:gdLst>
                <a:gd name="connsiteX0" fmla="*/ 304342 w 841014"/>
                <a:gd name="connsiteY0" fmla="*/ 3373 h 1130482"/>
                <a:gd name="connsiteX1" fmla="*/ 597069 w 841014"/>
                <a:gd name="connsiteY1" fmla="*/ 48659 h 1130482"/>
                <a:gd name="connsiteX2" fmla="*/ 649271 w 841014"/>
                <a:gd name="connsiteY2" fmla="*/ 93945 h 1130482"/>
                <a:gd name="connsiteX3" fmla="*/ 836940 w 841014"/>
                <a:gd name="connsiteY3" fmla="*/ 524617 h 1130482"/>
                <a:gd name="connsiteX4" fmla="*/ 797788 w 841014"/>
                <a:gd name="connsiteY4" fmla="*/ 742172 h 1130482"/>
                <a:gd name="connsiteX5" fmla="*/ 839942 w 841014"/>
                <a:gd name="connsiteY5" fmla="*/ 1059173 h 1130482"/>
                <a:gd name="connsiteX6" fmla="*/ 806662 w 841014"/>
                <a:gd name="connsiteY6" fmla="*/ 1130430 h 1130482"/>
                <a:gd name="connsiteX7" fmla="*/ 300949 w 841014"/>
                <a:gd name="connsiteY7" fmla="*/ 1062697 h 1130482"/>
                <a:gd name="connsiteX8" fmla="*/ 211943 w 841014"/>
                <a:gd name="connsiteY8" fmla="*/ 977084 h 1130482"/>
                <a:gd name="connsiteX9" fmla="*/ 219513 w 841014"/>
                <a:gd name="connsiteY9" fmla="*/ 906480 h 1130482"/>
                <a:gd name="connsiteX10" fmla="*/ 3524 w 841014"/>
                <a:gd name="connsiteY10" fmla="*/ 183081 h 1130482"/>
                <a:gd name="connsiteX11" fmla="*/ 107147 w 841014"/>
                <a:gd name="connsiteY11" fmla="*/ 32346 h 1130482"/>
                <a:gd name="connsiteX12" fmla="*/ 304342 w 841014"/>
                <a:gd name="connsiteY12" fmla="*/ 3373 h 113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1014" h="1130482">
                  <a:moveTo>
                    <a:pt x="304342" y="3373"/>
                  </a:moveTo>
                  <a:lnTo>
                    <a:pt x="597069" y="48659"/>
                  </a:lnTo>
                  <a:lnTo>
                    <a:pt x="649271" y="93945"/>
                  </a:lnTo>
                  <a:cubicBezTo>
                    <a:pt x="649271" y="93945"/>
                    <a:pt x="833547" y="452708"/>
                    <a:pt x="836940" y="524617"/>
                  </a:cubicBezTo>
                  <a:cubicBezTo>
                    <a:pt x="840595" y="604749"/>
                    <a:pt x="797788" y="742172"/>
                    <a:pt x="797788" y="742172"/>
                  </a:cubicBezTo>
                  <a:lnTo>
                    <a:pt x="839942" y="1059173"/>
                  </a:lnTo>
                  <a:cubicBezTo>
                    <a:pt x="846206" y="1095454"/>
                    <a:pt x="822585" y="1130430"/>
                    <a:pt x="806662" y="1130430"/>
                  </a:cubicBezTo>
                  <a:lnTo>
                    <a:pt x="300949" y="1062697"/>
                  </a:lnTo>
                  <a:cubicBezTo>
                    <a:pt x="235043" y="1049646"/>
                    <a:pt x="207898" y="1015192"/>
                    <a:pt x="211943" y="977084"/>
                  </a:cubicBezTo>
                  <a:lnTo>
                    <a:pt x="219513" y="906480"/>
                  </a:lnTo>
                  <a:lnTo>
                    <a:pt x="3524" y="183081"/>
                  </a:lnTo>
                  <a:cubicBezTo>
                    <a:pt x="-9526" y="225757"/>
                    <a:pt x="10702" y="67713"/>
                    <a:pt x="107147" y="32346"/>
                  </a:cubicBezTo>
                  <a:cubicBezTo>
                    <a:pt x="147865" y="17729"/>
                    <a:pt x="242482" y="-9677"/>
                    <a:pt x="304342" y="3373"/>
                  </a:cubicBezTo>
                  <a:close/>
                </a:path>
              </a:pathLst>
            </a:custGeom>
            <a:solidFill>
              <a:srgbClr val="F94541"/>
            </a:solidFill>
            <a:ln w="13051" cap="flat">
              <a:noFill/>
              <a:prstDash val="solid"/>
              <a:miter/>
            </a:ln>
          </p:spPr>
          <p:txBody>
            <a:bodyPr rtlCol="0" anchor="ctr"/>
            <a:lstStyle/>
            <a:p>
              <a:endParaRPr lang="es-419"/>
            </a:p>
          </p:txBody>
        </p:sp>
        <p:sp>
          <p:nvSpPr>
            <p:cNvPr id="521" name="Forma libre: forma 520">
              <a:extLst>
                <a:ext uri="{FF2B5EF4-FFF2-40B4-BE49-F238E27FC236}">
                  <a16:creationId xmlns:a16="http://schemas.microsoft.com/office/drawing/2014/main" id="{A20A8A28-E42F-4928-8AAB-4E38F039D01F}"/>
                </a:ext>
              </a:extLst>
            </p:cNvPr>
            <p:cNvSpPr/>
            <p:nvPr/>
          </p:nvSpPr>
          <p:spPr>
            <a:xfrm>
              <a:off x="8614478" y="2290820"/>
              <a:ext cx="711144" cy="670360"/>
            </a:xfrm>
            <a:custGeom>
              <a:avLst/>
              <a:gdLst>
                <a:gd name="connsiteX0" fmla="*/ -40 w 711144"/>
                <a:gd name="connsiteY0" fmla="*/ 25004 h 670360"/>
                <a:gd name="connsiteX1" fmla="*/ 175361 w 711144"/>
                <a:gd name="connsiteY1" fmla="*/ 173521 h 670360"/>
                <a:gd name="connsiteX2" fmla="*/ 488577 w 711144"/>
                <a:gd name="connsiteY2" fmla="*/ 410391 h 670360"/>
                <a:gd name="connsiteX3" fmla="*/ 465609 w 711144"/>
                <a:gd name="connsiteY3" fmla="*/ 23438 h 670360"/>
                <a:gd name="connsiteX4" fmla="*/ 639313 w 711144"/>
                <a:gd name="connsiteY4" fmla="*/ -53 h 670360"/>
                <a:gd name="connsiteX5" fmla="*/ 696605 w 711144"/>
                <a:gd name="connsiteY5" fmla="*/ 549380 h 670360"/>
                <a:gd name="connsiteX6" fmla="*/ 412753 w 711144"/>
                <a:gd name="connsiteY6" fmla="*/ 644259 h 670360"/>
                <a:gd name="connsiteX7" fmla="*/ 185280 w 711144"/>
                <a:gd name="connsiteY7" fmla="*/ 562039 h 67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144" h="670360">
                  <a:moveTo>
                    <a:pt x="-40" y="25004"/>
                  </a:moveTo>
                  <a:cubicBezTo>
                    <a:pt x="-40" y="25004"/>
                    <a:pt x="90141" y="94434"/>
                    <a:pt x="175361" y="173521"/>
                  </a:cubicBezTo>
                  <a:cubicBezTo>
                    <a:pt x="260583" y="252608"/>
                    <a:pt x="488577" y="410391"/>
                    <a:pt x="488577" y="410391"/>
                  </a:cubicBezTo>
                  <a:lnTo>
                    <a:pt x="465609" y="23438"/>
                  </a:lnTo>
                  <a:lnTo>
                    <a:pt x="639313" y="-53"/>
                  </a:lnTo>
                  <a:cubicBezTo>
                    <a:pt x="639313" y="-53"/>
                    <a:pt x="749852" y="435709"/>
                    <a:pt x="696605" y="549380"/>
                  </a:cubicBezTo>
                  <a:cubicBezTo>
                    <a:pt x="643359" y="663052"/>
                    <a:pt x="589720" y="701029"/>
                    <a:pt x="412753" y="644259"/>
                  </a:cubicBezTo>
                  <a:cubicBezTo>
                    <a:pt x="235786" y="587488"/>
                    <a:pt x="185280" y="562039"/>
                    <a:pt x="185280" y="562039"/>
                  </a:cubicBezTo>
                  <a:close/>
                </a:path>
              </a:pathLst>
            </a:custGeom>
            <a:solidFill>
              <a:srgbClr val="F94541"/>
            </a:solidFill>
            <a:ln w="13051" cap="flat">
              <a:noFill/>
              <a:prstDash val="solid"/>
              <a:miter/>
            </a:ln>
          </p:spPr>
          <p:txBody>
            <a:bodyPr rtlCol="0" anchor="ctr"/>
            <a:lstStyle/>
            <a:p>
              <a:endParaRPr lang="es-419"/>
            </a:p>
          </p:txBody>
        </p:sp>
        <p:sp>
          <p:nvSpPr>
            <p:cNvPr id="522" name="Forma libre: forma 521">
              <a:extLst>
                <a:ext uri="{FF2B5EF4-FFF2-40B4-BE49-F238E27FC236}">
                  <a16:creationId xmlns:a16="http://schemas.microsoft.com/office/drawing/2014/main" id="{CE46F8DD-5B45-4B7C-9ED1-81280362985D}"/>
                </a:ext>
              </a:extLst>
            </p:cNvPr>
            <p:cNvSpPr/>
            <p:nvPr/>
          </p:nvSpPr>
          <p:spPr>
            <a:xfrm>
              <a:off x="8659704" y="2364948"/>
              <a:ext cx="172717" cy="594203"/>
            </a:xfrm>
            <a:custGeom>
              <a:avLst/>
              <a:gdLst>
                <a:gd name="connsiteX0" fmla="*/ 21 w 172717"/>
                <a:gd name="connsiteY0" fmla="*/ -53 h 594203"/>
                <a:gd name="connsiteX1" fmla="*/ 4066 w 172717"/>
                <a:gd name="connsiteY1" fmla="*/ 5037 h 594203"/>
                <a:gd name="connsiteX2" fmla="*/ 14507 w 172717"/>
                <a:gd name="connsiteY2" fmla="*/ 20437 h 594203"/>
                <a:gd name="connsiteX3" fmla="*/ 51571 w 172717"/>
                <a:gd name="connsiteY3" fmla="*/ 78251 h 594203"/>
                <a:gd name="connsiteX4" fmla="*/ 149842 w 172717"/>
                <a:gd name="connsiteY4" fmla="*/ 281972 h 594203"/>
                <a:gd name="connsiteX5" fmla="*/ 164981 w 172717"/>
                <a:gd name="connsiteY5" fmla="*/ 506705 h 594203"/>
                <a:gd name="connsiteX6" fmla="*/ 143709 w 172717"/>
                <a:gd name="connsiteY6" fmla="*/ 571958 h 594203"/>
                <a:gd name="connsiteX7" fmla="*/ 135356 w 172717"/>
                <a:gd name="connsiteY7" fmla="*/ 588663 h 594203"/>
                <a:gd name="connsiteX8" fmla="*/ 131832 w 172717"/>
                <a:gd name="connsiteY8" fmla="*/ 594144 h 594203"/>
                <a:gd name="connsiteX9" fmla="*/ 141360 w 172717"/>
                <a:gd name="connsiteY9" fmla="*/ 570914 h 594203"/>
                <a:gd name="connsiteX10" fmla="*/ 160282 w 172717"/>
                <a:gd name="connsiteY10" fmla="*/ 505661 h 594203"/>
                <a:gd name="connsiteX11" fmla="*/ 143317 w 172717"/>
                <a:gd name="connsiteY11" fmla="*/ 283799 h 594203"/>
                <a:gd name="connsiteX12" fmla="*/ 47525 w 172717"/>
                <a:gd name="connsiteY12" fmla="*/ 80600 h 594203"/>
                <a:gd name="connsiteX13" fmla="*/ 12288 w 172717"/>
                <a:gd name="connsiteY13" fmla="*/ 21742 h 594203"/>
                <a:gd name="connsiteX14" fmla="*/ 2891 w 172717"/>
                <a:gd name="connsiteY14" fmla="*/ 5689 h 594203"/>
                <a:gd name="connsiteX15" fmla="*/ 21 w 172717"/>
                <a:gd name="connsiteY15" fmla="*/ -53 h 59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2717" h="594203">
                  <a:moveTo>
                    <a:pt x="21" y="-53"/>
                  </a:moveTo>
                  <a:cubicBezTo>
                    <a:pt x="1548" y="1500"/>
                    <a:pt x="2905" y="3197"/>
                    <a:pt x="4066" y="5037"/>
                  </a:cubicBezTo>
                  <a:lnTo>
                    <a:pt x="14507" y="20437"/>
                  </a:lnTo>
                  <a:cubicBezTo>
                    <a:pt x="23512" y="33487"/>
                    <a:pt x="36301" y="53585"/>
                    <a:pt x="51571" y="78251"/>
                  </a:cubicBezTo>
                  <a:cubicBezTo>
                    <a:pt x="92589" y="141860"/>
                    <a:pt x="125594" y="210285"/>
                    <a:pt x="149842" y="281972"/>
                  </a:cubicBezTo>
                  <a:cubicBezTo>
                    <a:pt x="173803" y="354403"/>
                    <a:pt x="179010" y="431715"/>
                    <a:pt x="164981" y="506705"/>
                  </a:cubicBezTo>
                  <a:cubicBezTo>
                    <a:pt x="160374" y="529191"/>
                    <a:pt x="153248" y="551077"/>
                    <a:pt x="143709" y="571958"/>
                  </a:cubicBezTo>
                  <a:cubicBezTo>
                    <a:pt x="141215" y="577674"/>
                    <a:pt x="138436" y="583247"/>
                    <a:pt x="135356" y="588663"/>
                  </a:cubicBezTo>
                  <a:cubicBezTo>
                    <a:pt x="133268" y="592317"/>
                    <a:pt x="132093" y="594275"/>
                    <a:pt x="131832" y="594144"/>
                  </a:cubicBezTo>
                  <a:cubicBezTo>
                    <a:pt x="131572" y="594014"/>
                    <a:pt x="135225" y="585792"/>
                    <a:pt x="141360" y="570914"/>
                  </a:cubicBezTo>
                  <a:cubicBezTo>
                    <a:pt x="149777" y="549837"/>
                    <a:pt x="156120" y="527977"/>
                    <a:pt x="160282" y="505661"/>
                  </a:cubicBezTo>
                  <a:cubicBezTo>
                    <a:pt x="172681" y="431428"/>
                    <a:pt x="166860" y="355291"/>
                    <a:pt x="143317" y="283799"/>
                  </a:cubicBezTo>
                  <a:cubicBezTo>
                    <a:pt x="119147" y="212673"/>
                    <a:pt x="87017" y="144509"/>
                    <a:pt x="47525" y="80600"/>
                  </a:cubicBezTo>
                  <a:lnTo>
                    <a:pt x="12288" y="21742"/>
                  </a:lnTo>
                  <a:cubicBezTo>
                    <a:pt x="8503" y="15347"/>
                    <a:pt x="5502" y="9996"/>
                    <a:pt x="2891" y="5689"/>
                  </a:cubicBezTo>
                  <a:cubicBezTo>
                    <a:pt x="282" y="1383"/>
                    <a:pt x="-241" y="78"/>
                    <a:pt x="21" y="-53"/>
                  </a:cubicBezTo>
                  <a:close/>
                </a:path>
              </a:pathLst>
            </a:custGeom>
            <a:solidFill>
              <a:srgbClr val="263238"/>
            </a:solidFill>
            <a:ln w="13051" cap="flat">
              <a:noFill/>
              <a:prstDash val="solid"/>
              <a:miter/>
            </a:ln>
          </p:spPr>
          <p:txBody>
            <a:bodyPr rtlCol="0" anchor="ctr"/>
            <a:lstStyle/>
            <a:p>
              <a:endParaRPr lang="es-419"/>
            </a:p>
          </p:txBody>
        </p:sp>
        <p:sp>
          <p:nvSpPr>
            <p:cNvPr id="523" name="Forma libre: forma 522">
              <a:extLst>
                <a:ext uri="{FF2B5EF4-FFF2-40B4-BE49-F238E27FC236}">
                  <a16:creationId xmlns:a16="http://schemas.microsoft.com/office/drawing/2014/main" id="{6DDD9B73-1375-4C49-9CCE-6A19E003699C}"/>
                </a:ext>
              </a:extLst>
            </p:cNvPr>
            <p:cNvSpPr/>
            <p:nvPr/>
          </p:nvSpPr>
          <p:spPr>
            <a:xfrm rot="477000">
              <a:off x="7627350" y="3696438"/>
              <a:ext cx="698863" cy="376511"/>
            </a:xfrm>
            <a:custGeom>
              <a:avLst/>
              <a:gdLst>
                <a:gd name="connsiteX0" fmla="*/ 639834 w 698863"/>
                <a:gd name="connsiteY0" fmla="*/ -53 h 376511"/>
                <a:gd name="connsiteX1" fmla="*/ 698824 w 698863"/>
                <a:gd name="connsiteY1" fmla="*/ -53 h 376511"/>
                <a:gd name="connsiteX2" fmla="*/ 698824 w 698863"/>
                <a:gd name="connsiteY2" fmla="*/ 376459 h 376511"/>
                <a:gd name="connsiteX3" fmla="*/ 639834 w 698863"/>
                <a:gd name="connsiteY3" fmla="*/ 376459 h 376511"/>
                <a:gd name="connsiteX4" fmla="*/ 58949 w 698863"/>
                <a:gd name="connsiteY4" fmla="*/ 376459 h 376511"/>
                <a:gd name="connsiteX5" fmla="*/ -40 w 698863"/>
                <a:gd name="connsiteY5" fmla="*/ 376459 h 376511"/>
                <a:gd name="connsiteX6" fmla="*/ -40 w 698863"/>
                <a:gd name="connsiteY6" fmla="*/ -53 h 376511"/>
                <a:gd name="connsiteX7" fmla="*/ 58949 w 698863"/>
                <a:gd name="connsiteY7" fmla="*/ -53 h 37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863" h="376511">
                  <a:moveTo>
                    <a:pt x="639834" y="-53"/>
                  </a:moveTo>
                  <a:cubicBezTo>
                    <a:pt x="672413" y="-53"/>
                    <a:pt x="698824" y="-53"/>
                    <a:pt x="698824" y="-53"/>
                  </a:cubicBezTo>
                  <a:lnTo>
                    <a:pt x="698824" y="376459"/>
                  </a:lnTo>
                  <a:cubicBezTo>
                    <a:pt x="698824" y="376459"/>
                    <a:pt x="672413" y="376459"/>
                    <a:pt x="639834" y="376459"/>
                  </a:cubicBezTo>
                  <a:lnTo>
                    <a:pt x="58949" y="376459"/>
                  </a:lnTo>
                  <a:cubicBezTo>
                    <a:pt x="26370" y="376459"/>
                    <a:pt x="-40" y="376459"/>
                    <a:pt x="-40" y="376459"/>
                  </a:cubicBezTo>
                  <a:lnTo>
                    <a:pt x="-40" y="-53"/>
                  </a:lnTo>
                  <a:cubicBezTo>
                    <a:pt x="-40" y="-53"/>
                    <a:pt x="26370" y="-53"/>
                    <a:pt x="58949" y="-53"/>
                  </a:cubicBezTo>
                  <a:close/>
                </a:path>
              </a:pathLst>
            </a:custGeom>
            <a:solidFill>
              <a:srgbClr val="455A64"/>
            </a:solidFill>
            <a:ln w="13051" cap="flat">
              <a:noFill/>
              <a:prstDash val="solid"/>
              <a:miter/>
            </a:ln>
          </p:spPr>
          <p:txBody>
            <a:bodyPr rtlCol="0" anchor="ctr"/>
            <a:lstStyle/>
            <a:p>
              <a:endParaRPr lang="es-419"/>
            </a:p>
          </p:txBody>
        </p:sp>
        <p:sp>
          <p:nvSpPr>
            <p:cNvPr id="524" name="Forma libre: forma 523">
              <a:extLst>
                <a:ext uri="{FF2B5EF4-FFF2-40B4-BE49-F238E27FC236}">
                  <a16:creationId xmlns:a16="http://schemas.microsoft.com/office/drawing/2014/main" id="{BE69A316-1758-44AE-83D3-028E9799E721}"/>
                </a:ext>
              </a:extLst>
            </p:cNvPr>
            <p:cNvSpPr/>
            <p:nvPr/>
          </p:nvSpPr>
          <p:spPr>
            <a:xfrm>
              <a:off x="7631893" y="3797938"/>
              <a:ext cx="695731" cy="99416"/>
            </a:xfrm>
            <a:custGeom>
              <a:avLst/>
              <a:gdLst>
                <a:gd name="connsiteX0" fmla="*/ 695692 w 695731"/>
                <a:gd name="connsiteY0" fmla="*/ 99236 h 99416"/>
                <a:gd name="connsiteX1" fmla="*/ 688514 w 695731"/>
                <a:gd name="connsiteY1" fmla="*/ 99236 h 99416"/>
                <a:gd name="connsiteX2" fmla="*/ 668155 w 695731"/>
                <a:gd name="connsiteY2" fmla="*/ 97018 h 99416"/>
                <a:gd name="connsiteX3" fmla="*/ 593505 w 695731"/>
                <a:gd name="connsiteY3" fmla="*/ 87361 h 99416"/>
                <a:gd name="connsiteX4" fmla="*/ 347369 w 695731"/>
                <a:gd name="connsiteY4" fmla="*/ 53167 h 99416"/>
                <a:gd name="connsiteX5" fmla="*/ 101494 w 695731"/>
                <a:gd name="connsiteY5" fmla="*/ 17017 h 99416"/>
                <a:gd name="connsiteX6" fmla="*/ 27106 w 695731"/>
                <a:gd name="connsiteY6" fmla="*/ 5272 h 99416"/>
                <a:gd name="connsiteX7" fmla="*/ 6877 w 695731"/>
                <a:gd name="connsiteY7" fmla="*/ 1748 h 99416"/>
                <a:gd name="connsiteX8" fmla="*/ -40 w 695731"/>
                <a:gd name="connsiteY8" fmla="*/ 182 h 99416"/>
                <a:gd name="connsiteX9" fmla="*/ 7138 w 695731"/>
                <a:gd name="connsiteY9" fmla="*/ 182 h 99416"/>
                <a:gd name="connsiteX10" fmla="*/ 27497 w 695731"/>
                <a:gd name="connsiteY10" fmla="*/ 2400 h 99416"/>
                <a:gd name="connsiteX11" fmla="*/ 102147 w 695731"/>
                <a:gd name="connsiteY11" fmla="*/ 12058 h 99416"/>
                <a:gd name="connsiteX12" fmla="*/ 348283 w 695731"/>
                <a:gd name="connsiteY12" fmla="*/ 45598 h 99416"/>
                <a:gd name="connsiteX13" fmla="*/ 594158 w 695731"/>
                <a:gd name="connsiteY13" fmla="*/ 81748 h 99416"/>
                <a:gd name="connsiteX14" fmla="*/ 668546 w 695731"/>
                <a:gd name="connsiteY14" fmla="*/ 93494 h 99416"/>
                <a:gd name="connsiteX15" fmla="*/ 688775 w 695731"/>
                <a:gd name="connsiteY15" fmla="*/ 97018 h 99416"/>
                <a:gd name="connsiteX16" fmla="*/ 695692 w 695731"/>
                <a:gd name="connsiteY16" fmla="*/ 99236 h 9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731" h="99416">
                  <a:moveTo>
                    <a:pt x="695692" y="99236"/>
                  </a:moveTo>
                  <a:cubicBezTo>
                    <a:pt x="693304" y="99406"/>
                    <a:pt x="690902" y="99406"/>
                    <a:pt x="688514" y="99236"/>
                  </a:cubicBezTo>
                  <a:lnTo>
                    <a:pt x="668155" y="97018"/>
                  </a:lnTo>
                  <a:lnTo>
                    <a:pt x="593505" y="87361"/>
                  </a:lnTo>
                  <a:lnTo>
                    <a:pt x="347369" y="53167"/>
                  </a:lnTo>
                  <a:lnTo>
                    <a:pt x="101494" y="17017"/>
                  </a:lnTo>
                  <a:lnTo>
                    <a:pt x="27106" y="5272"/>
                  </a:lnTo>
                  <a:lnTo>
                    <a:pt x="6877" y="1748"/>
                  </a:lnTo>
                  <a:cubicBezTo>
                    <a:pt x="4515" y="1487"/>
                    <a:pt x="2205" y="965"/>
                    <a:pt x="-40" y="182"/>
                  </a:cubicBezTo>
                  <a:cubicBezTo>
                    <a:pt x="2349" y="-131"/>
                    <a:pt x="4750" y="-131"/>
                    <a:pt x="7138" y="182"/>
                  </a:cubicBezTo>
                  <a:lnTo>
                    <a:pt x="27497" y="2400"/>
                  </a:lnTo>
                  <a:lnTo>
                    <a:pt x="102147" y="12058"/>
                  </a:lnTo>
                  <a:lnTo>
                    <a:pt x="348283" y="45598"/>
                  </a:lnTo>
                  <a:lnTo>
                    <a:pt x="594158" y="81748"/>
                  </a:lnTo>
                  <a:lnTo>
                    <a:pt x="668546" y="93494"/>
                  </a:lnTo>
                  <a:lnTo>
                    <a:pt x="688775" y="97018"/>
                  </a:lnTo>
                  <a:cubicBezTo>
                    <a:pt x="691189" y="97383"/>
                    <a:pt x="693525" y="98127"/>
                    <a:pt x="695692" y="99236"/>
                  </a:cubicBezTo>
                  <a:close/>
                </a:path>
              </a:pathLst>
            </a:custGeom>
            <a:solidFill>
              <a:srgbClr val="263238"/>
            </a:solidFill>
            <a:ln w="13051" cap="flat">
              <a:noFill/>
              <a:prstDash val="solid"/>
              <a:miter/>
            </a:ln>
          </p:spPr>
          <p:txBody>
            <a:bodyPr rtlCol="0" anchor="ctr"/>
            <a:lstStyle/>
            <a:p>
              <a:endParaRPr lang="es-419"/>
            </a:p>
          </p:txBody>
        </p:sp>
        <p:sp>
          <p:nvSpPr>
            <p:cNvPr id="525" name="Forma libre: forma 524">
              <a:extLst>
                <a:ext uri="{FF2B5EF4-FFF2-40B4-BE49-F238E27FC236}">
                  <a16:creationId xmlns:a16="http://schemas.microsoft.com/office/drawing/2014/main" id="{1E1CD5D9-A8F7-4A0C-A6A7-9A0CE70726F4}"/>
                </a:ext>
              </a:extLst>
            </p:cNvPr>
            <p:cNvSpPr/>
            <p:nvPr/>
          </p:nvSpPr>
          <p:spPr>
            <a:xfrm>
              <a:off x="7755092" y="2276015"/>
              <a:ext cx="495369" cy="1594589"/>
            </a:xfrm>
            <a:custGeom>
              <a:avLst/>
              <a:gdLst>
                <a:gd name="connsiteX0" fmla="*/ 399181 w 495369"/>
                <a:gd name="connsiteY0" fmla="*/ 5 h 1594589"/>
                <a:gd name="connsiteX1" fmla="*/ 495233 w 495369"/>
                <a:gd name="connsiteY1" fmla="*/ 228914 h 1594589"/>
                <a:gd name="connsiteX2" fmla="*/ 331708 w 495369"/>
                <a:gd name="connsiteY2" fmla="*/ 995119 h 1594589"/>
                <a:gd name="connsiteX3" fmla="*/ 183975 w 495369"/>
                <a:gd name="connsiteY3" fmla="*/ 1594537 h 1594589"/>
                <a:gd name="connsiteX4" fmla="*/ -40 w 495369"/>
                <a:gd name="connsiteY4" fmla="*/ 1526673 h 1594589"/>
                <a:gd name="connsiteX5" fmla="*/ 50988 w 495369"/>
                <a:gd name="connsiteY5" fmla="*/ 1046930 h 1594589"/>
                <a:gd name="connsiteX6" fmla="*/ 150695 w 495369"/>
                <a:gd name="connsiteY6" fmla="*/ 596812 h 1594589"/>
                <a:gd name="connsiteX7" fmla="*/ 228999 w 495369"/>
                <a:gd name="connsiteY7" fmla="*/ 176711 h 1594589"/>
                <a:gd name="connsiteX8" fmla="*/ 399181 w 495369"/>
                <a:gd name="connsiteY8" fmla="*/ 5 h 159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69" h="1594589">
                  <a:moveTo>
                    <a:pt x="399181" y="5"/>
                  </a:moveTo>
                  <a:cubicBezTo>
                    <a:pt x="399181" y="5"/>
                    <a:pt x="490535" y="119419"/>
                    <a:pt x="495233" y="228914"/>
                  </a:cubicBezTo>
                  <a:cubicBezTo>
                    <a:pt x="499931" y="338409"/>
                    <a:pt x="331708" y="995119"/>
                    <a:pt x="331708" y="995119"/>
                  </a:cubicBezTo>
                  <a:lnTo>
                    <a:pt x="183975" y="1594537"/>
                  </a:lnTo>
                  <a:lnTo>
                    <a:pt x="-40" y="1526673"/>
                  </a:lnTo>
                  <a:cubicBezTo>
                    <a:pt x="-40" y="1526673"/>
                    <a:pt x="42766" y="1099916"/>
                    <a:pt x="50988" y="1046930"/>
                  </a:cubicBezTo>
                  <a:cubicBezTo>
                    <a:pt x="67954" y="936521"/>
                    <a:pt x="140647" y="720663"/>
                    <a:pt x="150695" y="596812"/>
                  </a:cubicBezTo>
                  <a:cubicBezTo>
                    <a:pt x="160745" y="472962"/>
                    <a:pt x="206683" y="232699"/>
                    <a:pt x="228999" y="176711"/>
                  </a:cubicBezTo>
                  <a:cubicBezTo>
                    <a:pt x="251316" y="120724"/>
                    <a:pt x="253143" y="-3127"/>
                    <a:pt x="399181" y="5"/>
                  </a:cubicBezTo>
                  <a:close/>
                </a:path>
              </a:pathLst>
            </a:custGeom>
            <a:solidFill>
              <a:srgbClr val="F94541"/>
            </a:solidFill>
            <a:ln w="13051" cap="flat">
              <a:noFill/>
              <a:prstDash val="solid"/>
              <a:miter/>
            </a:ln>
          </p:spPr>
          <p:txBody>
            <a:bodyPr rtlCol="0" anchor="ctr"/>
            <a:lstStyle/>
            <a:p>
              <a:endParaRPr lang="es-419"/>
            </a:p>
          </p:txBody>
        </p:sp>
        <p:sp>
          <p:nvSpPr>
            <p:cNvPr id="526" name="Forma libre: forma 525">
              <a:extLst>
                <a:ext uri="{FF2B5EF4-FFF2-40B4-BE49-F238E27FC236}">
                  <a16:creationId xmlns:a16="http://schemas.microsoft.com/office/drawing/2014/main" id="{989753EF-B081-4E35-9439-48AC15BEC669}"/>
                </a:ext>
              </a:extLst>
            </p:cNvPr>
            <p:cNvSpPr/>
            <p:nvPr/>
          </p:nvSpPr>
          <p:spPr>
            <a:xfrm>
              <a:off x="8107448" y="2565530"/>
              <a:ext cx="135673" cy="615737"/>
            </a:xfrm>
            <a:custGeom>
              <a:avLst/>
              <a:gdLst>
                <a:gd name="connsiteX0" fmla="*/ 135438 w 135673"/>
                <a:gd name="connsiteY0" fmla="*/ -46 h 615737"/>
                <a:gd name="connsiteX1" fmla="*/ 135438 w 135673"/>
                <a:gd name="connsiteY1" fmla="*/ 6349 h 615737"/>
                <a:gd name="connsiteX2" fmla="*/ 133349 w 135673"/>
                <a:gd name="connsiteY2" fmla="*/ 24620 h 615737"/>
                <a:gd name="connsiteX3" fmla="*/ 122518 w 135673"/>
                <a:gd name="connsiteY3" fmla="*/ 91439 h 615737"/>
                <a:gd name="connsiteX4" fmla="*/ 77232 w 135673"/>
                <a:gd name="connsiteY4" fmla="*/ 309907 h 615737"/>
                <a:gd name="connsiteX5" fmla="*/ 25029 w 135673"/>
                <a:gd name="connsiteY5" fmla="*/ 526809 h 615737"/>
                <a:gd name="connsiteX6" fmla="*/ 7411 w 135673"/>
                <a:gd name="connsiteY6" fmla="*/ 592063 h 615737"/>
                <a:gd name="connsiteX7" fmla="*/ 2190 w 135673"/>
                <a:gd name="connsiteY7" fmla="*/ 609681 h 615737"/>
                <a:gd name="connsiteX8" fmla="*/ -28 w 135673"/>
                <a:gd name="connsiteY8" fmla="*/ 615685 h 615737"/>
                <a:gd name="connsiteX9" fmla="*/ 886 w 135673"/>
                <a:gd name="connsiteY9" fmla="*/ 609420 h 615737"/>
                <a:gd name="connsiteX10" fmla="*/ 4931 w 135673"/>
                <a:gd name="connsiteY10" fmla="*/ 591410 h 615737"/>
                <a:gd name="connsiteX11" fmla="*/ 20331 w 135673"/>
                <a:gd name="connsiteY11" fmla="*/ 526157 h 615737"/>
                <a:gd name="connsiteX12" fmla="*/ 70576 w 135673"/>
                <a:gd name="connsiteY12" fmla="*/ 308863 h 615737"/>
                <a:gd name="connsiteX13" fmla="*/ 117820 w 135673"/>
                <a:gd name="connsiteY13" fmla="*/ 91048 h 615737"/>
                <a:gd name="connsiteX14" fmla="*/ 130871 w 135673"/>
                <a:gd name="connsiteY14" fmla="*/ 24750 h 615737"/>
                <a:gd name="connsiteX15" fmla="*/ 134263 w 135673"/>
                <a:gd name="connsiteY15" fmla="*/ 6610 h 615737"/>
                <a:gd name="connsiteX16" fmla="*/ 135438 w 135673"/>
                <a:gd name="connsiteY16" fmla="*/ -46 h 61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5673" h="615737">
                  <a:moveTo>
                    <a:pt x="135438" y="-46"/>
                  </a:moveTo>
                  <a:cubicBezTo>
                    <a:pt x="135699" y="2081"/>
                    <a:pt x="135699" y="4221"/>
                    <a:pt x="135438" y="6349"/>
                  </a:cubicBezTo>
                  <a:cubicBezTo>
                    <a:pt x="135438" y="11308"/>
                    <a:pt x="134263" y="17311"/>
                    <a:pt x="133349" y="24620"/>
                  </a:cubicBezTo>
                  <a:cubicBezTo>
                    <a:pt x="131131" y="40411"/>
                    <a:pt x="127608" y="63772"/>
                    <a:pt x="122518" y="91439"/>
                  </a:cubicBezTo>
                  <a:cubicBezTo>
                    <a:pt x="112469" y="147687"/>
                    <a:pt x="96417" y="224947"/>
                    <a:pt x="77232" y="309907"/>
                  </a:cubicBezTo>
                  <a:cubicBezTo>
                    <a:pt x="58048" y="394867"/>
                    <a:pt x="39255" y="471475"/>
                    <a:pt x="25029" y="526809"/>
                  </a:cubicBezTo>
                  <a:cubicBezTo>
                    <a:pt x="17851" y="554346"/>
                    <a:pt x="11978" y="576663"/>
                    <a:pt x="7411" y="592063"/>
                  </a:cubicBezTo>
                  <a:cubicBezTo>
                    <a:pt x="5322" y="599110"/>
                    <a:pt x="3627" y="605114"/>
                    <a:pt x="2190" y="609681"/>
                  </a:cubicBezTo>
                  <a:cubicBezTo>
                    <a:pt x="1669" y="611756"/>
                    <a:pt x="925" y="613766"/>
                    <a:pt x="-28" y="615685"/>
                  </a:cubicBezTo>
                  <a:cubicBezTo>
                    <a:pt x="-106" y="613557"/>
                    <a:pt x="207" y="611430"/>
                    <a:pt x="886" y="609420"/>
                  </a:cubicBezTo>
                  <a:cubicBezTo>
                    <a:pt x="1930" y="604461"/>
                    <a:pt x="3235" y="598588"/>
                    <a:pt x="4931" y="591410"/>
                  </a:cubicBezTo>
                  <a:cubicBezTo>
                    <a:pt x="8716" y="574836"/>
                    <a:pt x="13936" y="552258"/>
                    <a:pt x="20331" y="526157"/>
                  </a:cubicBezTo>
                  <a:cubicBezTo>
                    <a:pt x="33382" y="469647"/>
                    <a:pt x="51130" y="393301"/>
                    <a:pt x="70576" y="308863"/>
                  </a:cubicBezTo>
                  <a:cubicBezTo>
                    <a:pt x="90022" y="224425"/>
                    <a:pt x="106596" y="146904"/>
                    <a:pt x="117820" y="91048"/>
                  </a:cubicBezTo>
                  <a:cubicBezTo>
                    <a:pt x="123170" y="63772"/>
                    <a:pt x="127477" y="41455"/>
                    <a:pt x="130871" y="24750"/>
                  </a:cubicBezTo>
                  <a:cubicBezTo>
                    <a:pt x="132175" y="17572"/>
                    <a:pt x="133349" y="11699"/>
                    <a:pt x="134263" y="6610"/>
                  </a:cubicBezTo>
                  <a:cubicBezTo>
                    <a:pt x="135177" y="1520"/>
                    <a:pt x="135177" y="-177"/>
                    <a:pt x="135438" y="-46"/>
                  </a:cubicBezTo>
                  <a:close/>
                </a:path>
              </a:pathLst>
            </a:custGeom>
            <a:solidFill>
              <a:srgbClr val="263238"/>
            </a:solidFill>
            <a:ln w="13051" cap="flat">
              <a:noFill/>
              <a:prstDash val="solid"/>
              <a:miter/>
            </a:ln>
          </p:spPr>
          <p:txBody>
            <a:bodyPr rtlCol="0" anchor="ctr"/>
            <a:lstStyle/>
            <a:p>
              <a:endParaRPr lang="es-419"/>
            </a:p>
          </p:txBody>
        </p:sp>
        <p:sp>
          <p:nvSpPr>
            <p:cNvPr id="527" name="Forma libre: forma 526">
              <a:extLst>
                <a:ext uri="{FF2B5EF4-FFF2-40B4-BE49-F238E27FC236}">
                  <a16:creationId xmlns:a16="http://schemas.microsoft.com/office/drawing/2014/main" id="{056BC499-62B0-47D3-8EB9-F337BC87AB11}"/>
                </a:ext>
              </a:extLst>
            </p:cNvPr>
            <p:cNvSpPr/>
            <p:nvPr/>
          </p:nvSpPr>
          <p:spPr>
            <a:xfrm>
              <a:off x="7629533" y="3812268"/>
              <a:ext cx="286864" cy="461927"/>
            </a:xfrm>
            <a:custGeom>
              <a:avLst/>
              <a:gdLst>
                <a:gd name="connsiteX0" fmla="*/ 286825 w 286864"/>
                <a:gd name="connsiteY0" fmla="*/ 49801 h 461927"/>
                <a:gd name="connsiteX1" fmla="*/ 266857 w 286864"/>
                <a:gd name="connsiteY1" fmla="*/ 227029 h 461927"/>
                <a:gd name="connsiteX2" fmla="*/ 105290 w 286864"/>
                <a:gd name="connsiteY2" fmla="*/ 374501 h 461927"/>
                <a:gd name="connsiteX3" fmla="*/ 99026 w 286864"/>
                <a:gd name="connsiteY3" fmla="*/ 333914 h 461927"/>
                <a:gd name="connsiteX4" fmla="*/ 62223 w 286864"/>
                <a:gd name="connsiteY4" fmla="*/ 357927 h 461927"/>
                <a:gd name="connsiteX5" fmla="*/ 62223 w 286864"/>
                <a:gd name="connsiteY5" fmla="*/ 459330 h 461927"/>
                <a:gd name="connsiteX6" fmla="*/ 25289 w 286864"/>
                <a:gd name="connsiteY6" fmla="*/ 446280 h 461927"/>
                <a:gd name="connsiteX7" fmla="*/ 10542 w 286864"/>
                <a:gd name="connsiteY7" fmla="*/ 335610 h 461927"/>
                <a:gd name="connsiteX8" fmla="*/ 23593 w 286864"/>
                <a:gd name="connsiteY8" fmla="*/ 326475 h 461927"/>
                <a:gd name="connsiteX9" fmla="*/ 10542 w 286864"/>
                <a:gd name="connsiteY9" fmla="*/ 285887 h 461927"/>
                <a:gd name="connsiteX10" fmla="*/ 1276 w 286864"/>
                <a:gd name="connsiteY10" fmla="*/ 212151 h 461927"/>
                <a:gd name="connsiteX11" fmla="*/ 17981 w 286864"/>
                <a:gd name="connsiteY11" fmla="*/ 147550 h 461927"/>
                <a:gd name="connsiteX12" fmla="*/ 150184 w 286864"/>
                <a:gd name="connsiteY12" fmla="*/ -53 h 46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864" h="461927">
                  <a:moveTo>
                    <a:pt x="286825" y="49801"/>
                  </a:moveTo>
                  <a:lnTo>
                    <a:pt x="266857" y="227029"/>
                  </a:lnTo>
                  <a:lnTo>
                    <a:pt x="105290" y="374501"/>
                  </a:lnTo>
                  <a:cubicBezTo>
                    <a:pt x="97747" y="362390"/>
                    <a:pt x="95476" y="347734"/>
                    <a:pt x="99026" y="333914"/>
                  </a:cubicBezTo>
                  <a:cubicBezTo>
                    <a:pt x="106465" y="315512"/>
                    <a:pt x="62223" y="357927"/>
                    <a:pt x="62223" y="357927"/>
                  </a:cubicBezTo>
                  <a:lnTo>
                    <a:pt x="62223" y="459330"/>
                  </a:lnTo>
                  <a:cubicBezTo>
                    <a:pt x="62223" y="459330"/>
                    <a:pt x="34555" y="470424"/>
                    <a:pt x="25289" y="446280"/>
                  </a:cubicBezTo>
                  <a:cubicBezTo>
                    <a:pt x="16023" y="422136"/>
                    <a:pt x="10542" y="335610"/>
                    <a:pt x="10542" y="335610"/>
                  </a:cubicBezTo>
                  <a:lnTo>
                    <a:pt x="23593" y="326475"/>
                  </a:lnTo>
                  <a:cubicBezTo>
                    <a:pt x="13035" y="315786"/>
                    <a:pt x="8193" y="300726"/>
                    <a:pt x="10542" y="285887"/>
                  </a:cubicBezTo>
                  <a:cubicBezTo>
                    <a:pt x="1080" y="262540"/>
                    <a:pt x="-2117" y="237117"/>
                    <a:pt x="1276" y="212151"/>
                  </a:cubicBezTo>
                  <a:cubicBezTo>
                    <a:pt x="3560" y="189899"/>
                    <a:pt x="9198" y="168118"/>
                    <a:pt x="17981" y="147550"/>
                  </a:cubicBezTo>
                  <a:lnTo>
                    <a:pt x="150184" y="-53"/>
                  </a:lnTo>
                  <a:close/>
                </a:path>
              </a:pathLst>
            </a:custGeom>
            <a:solidFill>
              <a:srgbClr val="AA6550"/>
            </a:solidFill>
            <a:ln w="13051" cap="flat">
              <a:noFill/>
              <a:prstDash val="solid"/>
              <a:miter/>
            </a:ln>
          </p:spPr>
          <p:txBody>
            <a:bodyPr rtlCol="0" anchor="ctr"/>
            <a:lstStyle/>
            <a:p>
              <a:endParaRPr lang="es-419"/>
            </a:p>
          </p:txBody>
        </p:sp>
        <p:sp>
          <p:nvSpPr>
            <p:cNvPr id="528" name="Forma libre: forma 527">
              <a:extLst>
                <a:ext uri="{FF2B5EF4-FFF2-40B4-BE49-F238E27FC236}">
                  <a16:creationId xmlns:a16="http://schemas.microsoft.com/office/drawing/2014/main" id="{9FADE150-91B6-4430-A8C5-5953E5EC0D72}"/>
                </a:ext>
              </a:extLst>
            </p:cNvPr>
            <p:cNvSpPr/>
            <p:nvPr/>
          </p:nvSpPr>
          <p:spPr>
            <a:xfrm>
              <a:off x="8157568" y="2523546"/>
              <a:ext cx="189895" cy="773350"/>
            </a:xfrm>
            <a:custGeom>
              <a:avLst/>
              <a:gdLst>
                <a:gd name="connsiteX0" fmla="*/ 98369 w 189895"/>
                <a:gd name="connsiteY0" fmla="*/ 772776 h 773350"/>
                <a:gd name="connsiteX1" fmla="*/ 137521 w 189895"/>
                <a:gd name="connsiteY1" fmla="*/ 658713 h 773350"/>
                <a:gd name="connsiteX2" fmla="*/ 181502 w 189895"/>
                <a:gd name="connsiteY2" fmla="*/ 268758 h 773350"/>
                <a:gd name="connsiteX3" fmla="*/ 168451 w 189895"/>
                <a:gd name="connsiteY3" fmla="*/ 27191 h 773350"/>
                <a:gd name="connsiteX4" fmla="*/ 145351 w 189895"/>
                <a:gd name="connsiteY4" fmla="*/ 437 h 773350"/>
                <a:gd name="connsiteX5" fmla="*/ 114943 w 189895"/>
                <a:gd name="connsiteY5" fmla="*/ 13487 h 773350"/>
                <a:gd name="connsiteX6" fmla="*/ 85318 w 189895"/>
                <a:gd name="connsiteY6" fmla="*/ 47419 h 773350"/>
                <a:gd name="connsiteX7" fmla="*/ 13409 w 189895"/>
                <a:gd name="connsiteY7" fmla="*/ 393262 h 773350"/>
                <a:gd name="connsiteX8" fmla="*/ 2185 w 189895"/>
                <a:gd name="connsiteY8" fmla="*/ 453556 h 773350"/>
                <a:gd name="connsiteX9" fmla="*/ 54388 w 189895"/>
                <a:gd name="connsiteY9" fmla="*/ 627130 h 773350"/>
                <a:gd name="connsiteX10" fmla="*/ 46688 w 189895"/>
                <a:gd name="connsiteY10" fmla="*/ 701127 h 773350"/>
                <a:gd name="connsiteX11" fmla="*/ 98891 w 189895"/>
                <a:gd name="connsiteY11" fmla="*/ 773297 h 77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895" h="773350">
                  <a:moveTo>
                    <a:pt x="98369" y="772776"/>
                  </a:moveTo>
                  <a:cubicBezTo>
                    <a:pt x="127472" y="743672"/>
                    <a:pt x="133475" y="699561"/>
                    <a:pt x="137521" y="658713"/>
                  </a:cubicBezTo>
                  <a:lnTo>
                    <a:pt x="181502" y="268758"/>
                  </a:lnTo>
                  <a:cubicBezTo>
                    <a:pt x="190507" y="187714"/>
                    <a:pt x="198990" y="102754"/>
                    <a:pt x="168451" y="27191"/>
                  </a:cubicBezTo>
                  <a:cubicBezTo>
                    <a:pt x="165201" y="15236"/>
                    <a:pt x="156705" y="5383"/>
                    <a:pt x="145351" y="437"/>
                  </a:cubicBezTo>
                  <a:cubicBezTo>
                    <a:pt x="133514" y="-1730"/>
                    <a:pt x="121521" y="3412"/>
                    <a:pt x="114943" y="13487"/>
                  </a:cubicBezTo>
                  <a:cubicBezTo>
                    <a:pt x="107896" y="22753"/>
                    <a:pt x="88842" y="36196"/>
                    <a:pt x="85318" y="47419"/>
                  </a:cubicBezTo>
                  <a:cubicBezTo>
                    <a:pt x="55693" y="163309"/>
                    <a:pt x="42904" y="277372"/>
                    <a:pt x="13409" y="393262"/>
                  </a:cubicBezTo>
                  <a:cubicBezTo>
                    <a:pt x="5579" y="423931"/>
                    <a:pt x="-4601" y="422756"/>
                    <a:pt x="2185" y="453556"/>
                  </a:cubicBezTo>
                  <a:cubicBezTo>
                    <a:pt x="11973" y="498450"/>
                    <a:pt x="54388" y="627130"/>
                    <a:pt x="54388" y="627130"/>
                  </a:cubicBezTo>
                  <a:cubicBezTo>
                    <a:pt x="54388" y="627130"/>
                    <a:pt x="48385" y="673721"/>
                    <a:pt x="46688" y="701127"/>
                  </a:cubicBezTo>
                  <a:cubicBezTo>
                    <a:pt x="44809" y="734511"/>
                    <a:pt x="66591" y="764632"/>
                    <a:pt x="98891" y="773297"/>
                  </a:cubicBezTo>
                </a:path>
              </a:pathLst>
            </a:custGeom>
            <a:solidFill>
              <a:srgbClr val="CC0000"/>
            </a:solidFill>
            <a:ln w="13051" cap="flat">
              <a:noFill/>
              <a:prstDash val="solid"/>
              <a:miter/>
            </a:ln>
          </p:spPr>
          <p:txBody>
            <a:bodyPr rtlCol="0" anchor="ctr"/>
            <a:lstStyle/>
            <a:p>
              <a:endParaRPr lang="es-419"/>
            </a:p>
          </p:txBody>
        </p:sp>
        <p:sp>
          <p:nvSpPr>
            <p:cNvPr id="529" name="Forma libre: forma 528">
              <a:extLst>
                <a:ext uri="{FF2B5EF4-FFF2-40B4-BE49-F238E27FC236}">
                  <a16:creationId xmlns:a16="http://schemas.microsoft.com/office/drawing/2014/main" id="{AB6421C2-07D2-44EA-A396-FF0C1A83F176}"/>
                </a:ext>
              </a:extLst>
            </p:cNvPr>
            <p:cNvSpPr/>
            <p:nvPr/>
          </p:nvSpPr>
          <p:spPr>
            <a:xfrm>
              <a:off x="7948763" y="2594437"/>
              <a:ext cx="280067" cy="68669"/>
            </a:xfrm>
            <a:custGeom>
              <a:avLst/>
              <a:gdLst>
                <a:gd name="connsiteX0" fmla="*/ 280028 w 280067"/>
                <a:gd name="connsiteY0" fmla="*/ 35387 h 68669"/>
                <a:gd name="connsiteX1" fmla="*/ 270109 w 280067"/>
                <a:gd name="connsiteY1" fmla="*/ 42565 h 68669"/>
                <a:gd name="connsiteX2" fmla="*/ 240354 w 280067"/>
                <a:gd name="connsiteY2" fmla="*/ 58487 h 68669"/>
                <a:gd name="connsiteX3" fmla="*/ 190891 w 280067"/>
                <a:gd name="connsiteY3" fmla="*/ 68536 h 68669"/>
                <a:gd name="connsiteX4" fmla="*/ 133469 w 280067"/>
                <a:gd name="connsiteY4" fmla="*/ 45958 h 68669"/>
                <a:gd name="connsiteX5" fmla="*/ 82441 w 280067"/>
                <a:gd name="connsiteY5" fmla="*/ 13853 h 68669"/>
                <a:gd name="connsiteX6" fmla="*/ 35980 w 280067"/>
                <a:gd name="connsiteY6" fmla="*/ 6284 h 68669"/>
                <a:gd name="connsiteX7" fmla="*/ 7530 w 280067"/>
                <a:gd name="connsiteY7" fmla="*/ 20509 h 68669"/>
                <a:gd name="connsiteX8" fmla="*/ -40 w 280067"/>
                <a:gd name="connsiteY8" fmla="*/ 29906 h 68669"/>
                <a:gd name="connsiteX9" fmla="*/ 5572 w 280067"/>
                <a:gd name="connsiteY9" fmla="*/ 18682 h 68669"/>
                <a:gd name="connsiteX10" fmla="*/ 34936 w 280067"/>
                <a:gd name="connsiteY10" fmla="*/ 1455 h 68669"/>
                <a:gd name="connsiteX11" fmla="*/ 85051 w 280067"/>
                <a:gd name="connsiteY11" fmla="*/ 8111 h 68669"/>
                <a:gd name="connsiteX12" fmla="*/ 137253 w 280067"/>
                <a:gd name="connsiteY12" fmla="*/ 40216 h 68669"/>
                <a:gd name="connsiteX13" fmla="*/ 191414 w 280067"/>
                <a:gd name="connsiteY13" fmla="*/ 62271 h 68669"/>
                <a:gd name="connsiteX14" fmla="*/ 238657 w 280067"/>
                <a:gd name="connsiteY14" fmla="*/ 54049 h 68669"/>
                <a:gd name="connsiteX15" fmla="*/ 280028 w 280067"/>
                <a:gd name="connsiteY15" fmla="*/ 35387 h 6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067" h="68669">
                  <a:moveTo>
                    <a:pt x="280028" y="35387"/>
                  </a:moveTo>
                  <a:cubicBezTo>
                    <a:pt x="277118" y="38284"/>
                    <a:pt x="273776" y="40712"/>
                    <a:pt x="270109" y="42565"/>
                  </a:cubicBezTo>
                  <a:cubicBezTo>
                    <a:pt x="260582" y="48568"/>
                    <a:pt x="250637" y="53893"/>
                    <a:pt x="240354" y="58487"/>
                  </a:cubicBezTo>
                  <a:cubicBezTo>
                    <a:pt x="224915" y="65756"/>
                    <a:pt x="207949" y="69201"/>
                    <a:pt x="190891" y="68536"/>
                  </a:cubicBezTo>
                  <a:cubicBezTo>
                    <a:pt x="170115" y="66121"/>
                    <a:pt x="150330" y="58343"/>
                    <a:pt x="133469" y="45958"/>
                  </a:cubicBezTo>
                  <a:cubicBezTo>
                    <a:pt x="117260" y="34030"/>
                    <a:pt x="100202" y="23302"/>
                    <a:pt x="82441" y="13853"/>
                  </a:cubicBezTo>
                  <a:cubicBezTo>
                    <a:pt x="68189" y="6336"/>
                    <a:pt x="51876" y="3674"/>
                    <a:pt x="35980" y="6284"/>
                  </a:cubicBezTo>
                  <a:cubicBezTo>
                    <a:pt x="25253" y="7954"/>
                    <a:pt x="15308" y="12927"/>
                    <a:pt x="7530" y="20509"/>
                  </a:cubicBezTo>
                  <a:cubicBezTo>
                    <a:pt x="2309" y="25990"/>
                    <a:pt x="482" y="30167"/>
                    <a:pt x="-40" y="29906"/>
                  </a:cubicBezTo>
                  <a:cubicBezTo>
                    <a:pt x="743" y="25716"/>
                    <a:pt x="2688" y="21827"/>
                    <a:pt x="5572" y="18682"/>
                  </a:cubicBezTo>
                  <a:cubicBezTo>
                    <a:pt x="13220" y="9886"/>
                    <a:pt x="23530" y="3843"/>
                    <a:pt x="34936" y="1455"/>
                  </a:cubicBezTo>
                  <a:cubicBezTo>
                    <a:pt x="51915" y="-1925"/>
                    <a:pt x="69546" y="411"/>
                    <a:pt x="85051" y="8111"/>
                  </a:cubicBezTo>
                  <a:cubicBezTo>
                    <a:pt x="103309" y="17351"/>
                    <a:pt x="120770" y="28092"/>
                    <a:pt x="137253" y="40216"/>
                  </a:cubicBezTo>
                  <a:cubicBezTo>
                    <a:pt x="153175" y="51987"/>
                    <a:pt x="171799" y="59570"/>
                    <a:pt x="191414" y="62271"/>
                  </a:cubicBezTo>
                  <a:cubicBezTo>
                    <a:pt x="207584" y="63172"/>
                    <a:pt x="223740" y="60366"/>
                    <a:pt x="238657" y="54049"/>
                  </a:cubicBezTo>
                  <a:cubicBezTo>
                    <a:pt x="264367" y="43739"/>
                    <a:pt x="279506" y="34473"/>
                    <a:pt x="280028" y="35387"/>
                  </a:cubicBezTo>
                  <a:close/>
                </a:path>
              </a:pathLst>
            </a:custGeom>
            <a:solidFill>
              <a:srgbClr val="FAFAFA"/>
            </a:solidFill>
            <a:ln w="13051" cap="flat">
              <a:noFill/>
              <a:prstDash val="solid"/>
              <a:miter/>
            </a:ln>
          </p:spPr>
          <p:txBody>
            <a:bodyPr rtlCol="0" anchor="ctr"/>
            <a:lstStyle/>
            <a:p>
              <a:endParaRPr lang="es-419"/>
            </a:p>
          </p:txBody>
        </p:sp>
        <p:sp>
          <p:nvSpPr>
            <p:cNvPr id="530" name="Forma libre: forma 529">
              <a:extLst>
                <a:ext uri="{FF2B5EF4-FFF2-40B4-BE49-F238E27FC236}">
                  <a16:creationId xmlns:a16="http://schemas.microsoft.com/office/drawing/2014/main" id="{E99A6389-8E0B-40ED-A2C8-8392A867AB19}"/>
                </a:ext>
              </a:extLst>
            </p:cNvPr>
            <p:cNvSpPr/>
            <p:nvPr/>
          </p:nvSpPr>
          <p:spPr>
            <a:xfrm>
              <a:off x="8284949" y="2604948"/>
              <a:ext cx="514327" cy="64405"/>
            </a:xfrm>
            <a:custGeom>
              <a:avLst/>
              <a:gdLst>
                <a:gd name="connsiteX0" fmla="*/ 514288 w 514327"/>
                <a:gd name="connsiteY0" fmla="*/ 11825 h 64405"/>
                <a:gd name="connsiteX1" fmla="*/ 511677 w 514327"/>
                <a:gd name="connsiteY1" fmla="*/ 16654 h 64405"/>
                <a:gd name="connsiteX2" fmla="*/ 501759 w 514327"/>
                <a:gd name="connsiteY2" fmla="*/ 29704 h 64405"/>
                <a:gd name="connsiteX3" fmla="*/ 450731 w 514327"/>
                <a:gd name="connsiteY3" fmla="*/ 58546 h 64405"/>
                <a:gd name="connsiteX4" fmla="*/ 363813 w 514327"/>
                <a:gd name="connsiteY4" fmla="*/ 59721 h 64405"/>
                <a:gd name="connsiteX5" fmla="*/ 262801 w 514327"/>
                <a:gd name="connsiteY5" fmla="*/ 27094 h 64405"/>
                <a:gd name="connsiteX6" fmla="*/ 75132 w 514327"/>
                <a:gd name="connsiteY6" fmla="*/ 14044 h 64405"/>
                <a:gd name="connsiteX7" fmla="*/ -40 w 514327"/>
                <a:gd name="connsiteY7" fmla="*/ 39101 h 64405"/>
                <a:gd name="connsiteX8" fmla="*/ 4528 w 514327"/>
                <a:gd name="connsiteY8" fmla="*/ 35969 h 64405"/>
                <a:gd name="connsiteX9" fmla="*/ 18753 w 514327"/>
                <a:gd name="connsiteY9" fmla="*/ 28660 h 64405"/>
                <a:gd name="connsiteX10" fmla="*/ 73958 w 514327"/>
                <a:gd name="connsiteY10" fmla="*/ 9345 h 64405"/>
                <a:gd name="connsiteX11" fmla="*/ 160484 w 514327"/>
                <a:gd name="connsiteY11" fmla="*/ 79 h 64405"/>
                <a:gd name="connsiteX12" fmla="*/ 264890 w 514327"/>
                <a:gd name="connsiteY12" fmla="*/ 20177 h 64405"/>
                <a:gd name="connsiteX13" fmla="*/ 365119 w 514327"/>
                <a:gd name="connsiteY13" fmla="*/ 53065 h 64405"/>
                <a:gd name="connsiteX14" fmla="*/ 449556 w 514327"/>
                <a:gd name="connsiteY14" fmla="*/ 53065 h 64405"/>
                <a:gd name="connsiteX15" fmla="*/ 499931 w 514327"/>
                <a:gd name="connsiteY15" fmla="*/ 26964 h 64405"/>
                <a:gd name="connsiteX16" fmla="*/ 514288 w 514327"/>
                <a:gd name="connsiteY16" fmla="*/ 11825 h 6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4327" h="64405">
                  <a:moveTo>
                    <a:pt x="514288" y="11825"/>
                  </a:moveTo>
                  <a:cubicBezTo>
                    <a:pt x="514288" y="11825"/>
                    <a:pt x="514288" y="13652"/>
                    <a:pt x="511677" y="16654"/>
                  </a:cubicBezTo>
                  <a:cubicBezTo>
                    <a:pt x="508858" y="21352"/>
                    <a:pt x="505530" y="25737"/>
                    <a:pt x="501759" y="29704"/>
                  </a:cubicBezTo>
                  <a:cubicBezTo>
                    <a:pt x="487599" y="43655"/>
                    <a:pt x="469994" y="53600"/>
                    <a:pt x="450731" y="58546"/>
                  </a:cubicBezTo>
                  <a:cubicBezTo>
                    <a:pt x="422267" y="65868"/>
                    <a:pt x="392459" y="66272"/>
                    <a:pt x="363813" y="59721"/>
                  </a:cubicBezTo>
                  <a:cubicBezTo>
                    <a:pt x="329503" y="50925"/>
                    <a:pt x="295781" y="40027"/>
                    <a:pt x="262801" y="27094"/>
                  </a:cubicBezTo>
                  <a:cubicBezTo>
                    <a:pt x="202781" y="4908"/>
                    <a:pt x="137646" y="366"/>
                    <a:pt x="75132" y="14044"/>
                  </a:cubicBezTo>
                  <a:cubicBezTo>
                    <a:pt x="49423" y="20295"/>
                    <a:pt x="24274" y="28673"/>
                    <a:pt x="-40" y="39101"/>
                  </a:cubicBezTo>
                  <a:cubicBezTo>
                    <a:pt x="-40" y="39101"/>
                    <a:pt x="1396" y="37796"/>
                    <a:pt x="4528" y="35969"/>
                  </a:cubicBezTo>
                  <a:cubicBezTo>
                    <a:pt x="7661" y="34142"/>
                    <a:pt x="12359" y="31531"/>
                    <a:pt x="18753" y="28660"/>
                  </a:cubicBezTo>
                  <a:cubicBezTo>
                    <a:pt x="36450" y="20373"/>
                    <a:pt x="54956" y="13900"/>
                    <a:pt x="73958" y="9345"/>
                  </a:cubicBezTo>
                  <a:cubicBezTo>
                    <a:pt x="102252" y="2363"/>
                    <a:pt x="131355" y="-756"/>
                    <a:pt x="160484" y="79"/>
                  </a:cubicBezTo>
                  <a:cubicBezTo>
                    <a:pt x="196139" y="1136"/>
                    <a:pt x="231388" y="7923"/>
                    <a:pt x="264890" y="20177"/>
                  </a:cubicBezTo>
                  <a:cubicBezTo>
                    <a:pt x="297686" y="32928"/>
                    <a:pt x="331147" y="43903"/>
                    <a:pt x="365119" y="53065"/>
                  </a:cubicBezTo>
                  <a:cubicBezTo>
                    <a:pt x="392877" y="59603"/>
                    <a:pt x="421784" y="59603"/>
                    <a:pt x="449556" y="53065"/>
                  </a:cubicBezTo>
                  <a:cubicBezTo>
                    <a:pt x="468284" y="48771"/>
                    <a:pt x="485615" y="39793"/>
                    <a:pt x="499931" y="26964"/>
                  </a:cubicBezTo>
                  <a:cubicBezTo>
                    <a:pt x="509719" y="17437"/>
                    <a:pt x="513635" y="10781"/>
                    <a:pt x="514288" y="11825"/>
                  </a:cubicBezTo>
                  <a:close/>
                </a:path>
              </a:pathLst>
            </a:custGeom>
            <a:solidFill>
              <a:srgbClr val="FAFAFA"/>
            </a:solidFill>
            <a:ln w="13051" cap="flat">
              <a:noFill/>
              <a:prstDash val="solid"/>
              <a:miter/>
            </a:ln>
          </p:spPr>
          <p:txBody>
            <a:bodyPr rtlCol="0" anchor="ctr"/>
            <a:lstStyle/>
            <a:p>
              <a:endParaRPr lang="es-419"/>
            </a:p>
          </p:txBody>
        </p:sp>
        <p:sp>
          <p:nvSpPr>
            <p:cNvPr id="531" name="Forma libre: forma 530">
              <a:extLst>
                <a:ext uri="{FF2B5EF4-FFF2-40B4-BE49-F238E27FC236}">
                  <a16:creationId xmlns:a16="http://schemas.microsoft.com/office/drawing/2014/main" id="{D833CED6-B99D-4575-993F-3A865883D711}"/>
                </a:ext>
              </a:extLst>
            </p:cNvPr>
            <p:cNvSpPr/>
            <p:nvPr/>
          </p:nvSpPr>
          <p:spPr>
            <a:xfrm>
              <a:off x="8824202" y="2558098"/>
              <a:ext cx="84789" cy="156738"/>
            </a:xfrm>
            <a:custGeom>
              <a:avLst/>
              <a:gdLst>
                <a:gd name="connsiteX0" fmla="*/ 82571 w 84789"/>
                <a:gd name="connsiteY0" fmla="*/ -53 h 156738"/>
                <a:gd name="connsiteX1" fmla="*/ 84007 w 84789"/>
                <a:gd name="connsiteY1" fmla="*/ 27353 h 156738"/>
                <a:gd name="connsiteX2" fmla="*/ 23321 w 84789"/>
                <a:gd name="connsiteY2" fmla="*/ 142330 h 156738"/>
                <a:gd name="connsiteX3" fmla="*/ -40 w 84789"/>
                <a:gd name="connsiteY3" fmla="*/ 156685 h 156738"/>
                <a:gd name="connsiteX4" fmla="*/ 20189 w 84789"/>
                <a:gd name="connsiteY4" fmla="*/ 138676 h 156738"/>
                <a:gd name="connsiteX5" fmla="*/ 59341 w 84789"/>
                <a:gd name="connsiteY5" fmla="*/ 87778 h 156738"/>
                <a:gd name="connsiteX6" fmla="*/ 79309 w 84789"/>
                <a:gd name="connsiteY6" fmla="*/ 26831 h 156738"/>
                <a:gd name="connsiteX7" fmla="*/ 82571 w 84789"/>
                <a:gd name="connsiteY7" fmla="*/ -53 h 1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89" h="156738">
                  <a:moveTo>
                    <a:pt x="82571" y="-53"/>
                  </a:moveTo>
                  <a:cubicBezTo>
                    <a:pt x="84869" y="8900"/>
                    <a:pt x="85351" y="18218"/>
                    <a:pt x="84007" y="27353"/>
                  </a:cubicBezTo>
                  <a:cubicBezTo>
                    <a:pt x="79975" y="72261"/>
                    <a:pt x="58114" y="113671"/>
                    <a:pt x="23321" y="142330"/>
                  </a:cubicBezTo>
                  <a:cubicBezTo>
                    <a:pt x="16574" y="148646"/>
                    <a:pt x="8639" y="153527"/>
                    <a:pt x="-40" y="156685"/>
                  </a:cubicBezTo>
                  <a:cubicBezTo>
                    <a:pt x="-40" y="155772"/>
                    <a:pt x="8052" y="150030"/>
                    <a:pt x="20189" y="138676"/>
                  </a:cubicBezTo>
                  <a:cubicBezTo>
                    <a:pt x="36007" y="124033"/>
                    <a:pt x="49253" y="106832"/>
                    <a:pt x="59341" y="87778"/>
                  </a:cubicBezTo>
                  <a:cubicBezTo>
                    <a:pt x="69338" y="68711"/>
                    <a:pt x="76085" y="48117"/>
                    <a:pt x="79309" y="26831"/>
                  </a:cubicBezTo>
                  <a:cubicBezTo>
                    <a:pt x="79922" y="17813"/>
                    <a:pt x="81005" y="8848"/>
                    <a:pt x="82571" y="-53"/>
                  </a:cubicBezTo>
                  <a:close/>
                </a:path>
              </a:pathLst>
            </a:custGeom>
            <a:solidFill>
              <a:srgbClr val="FAFAFA"/>
            </a:solidFill>
            <a:ln w="13051" cap="flat">
              <a:noFill/>
              <a:prstDash val="solid"/>
              <a:miter/>
            </a:ln>
          </p:spPr>
          <p:txBody>
            <a:bodyPr rtlCol="0" anchor="ctr"/>
            <a:lstStyle/>
            <a:p>
              <a:endParaRPr lang="es-419"/>
            </a:p>
          </p:txBody>
        </p:sp>
        <p:sp>
          <p:nvSpPr>
            <p:cNvPr id="532" name="Forma libre: forma 531">
              <a:extLst>
                <a:ext uri="{FF2B5EF4-FFF2-40B4-BE49-F238E27FC236}">
                  <a16:creationId xmlns:a16="http://schemas.microsoft.com/office/drawing/2014/main" id="{EF2DADD9-43AD-4CD9-807D-DA744D232303}"/>
                </a:ext>
              </a:extLst>
            </p:cNvPr>
            <p:cNvSpPr/>
            <p:nvPr/>
          </p:nvSpPr>
          <p:spPr>
            <a:xfrm>
              <a:off x="8718754" y="2452779"/>
              <a:ext cx="308126" cy="482874"/>
            </a:xfrm>
            <a:custGeom>
              <a:avLst/>
              <a:gdLst>
                <a:gd name="connsiteX0" fmla="*/ -40 w 308126"/>
                <a:gd name="connsiteY0" fmla="*/ -53 h 482874"/>
                <a:gd name="connsiteX1" fmla="*/ 308086 w 308126"/>
                <a:gd name="connsiteY1" fmla="*/ 482822 h 482874"/>
                <a:gd name="connsiteX2" fmla="*/ 105018 w 308126"/>
                <a:gd name="connsiteY2" fmla="*/ 411304 h 482874"/>
                <a:gd name="connsiteX3" fmla="*/ 110891 w 308126"/>
                <a:gd name="connsiteY3" fmla="*/ 287323 h 482874"/>
                <a:gd name="connsiteX4" fmla="*/ -40 w 308126"/>
                <a:gd name="connsiteY4" fmla="*/ 208 h 4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126" h="482874">
                  <a:moveTo>
                    <a:pt x="-40" y="-53"/>
                  </a:moveTo>
                  <a:cubicBezTo>
                    <a:pt x="138297" y="138676"/>
                    <a:pt x="257189" y="293065"/>
                    <a:pt x="308086" y="482822"/>
                  </a:cubicBezTo>
                  <a:lnTo>
                    <a:pt x="105018" y="411304"/>
                  </a:lnTo>
                  <a:cubicBezTo>
                    <a:pt x="105018" y="411304"/>
                    <a:pt x="126029" y="342527"/>
                    <a:pt x="110891" y="287323"/>
                  </a:cubicBezTo>
                  <a:cubicBezTo>
                    <a:pt x="95752" y="232119"/>
                    <a:pt x="114283" y="193097"/>
                    <a:pt x="-40" y="208"/>
                  </a:cubicBezTo>
                </a:path>
              </a:pathLst>
            </a:custGeom>
            <a:solidFill>
              <a:srgbClr val="CC0000"/>
            </a:solidFill>
            <a:ln w="13051" cap="flat">
              <a:noFill/>
              <a:prstDash val="solid"/>
              <a:miter/>
            </a:ln>
          </p:spPr>
          <p:txBody>
            <a:bodyPr rtlCol="0" anchor="ctr"/>
            <a:lstStyle/>
            <a:p>
              <a:endParaRPr lang="es-419" dirty="0"/>
            </a:p>
          </p:txBody>
        </p:sp>
        <p:sp>
          <p:nvSpPr>
            <p:cNvPr id="533" name="Forma libre: forma 532">
              <a:extLst>
                <a:ext uri="{FF2B5EF4-FFF2-40B4-BE49-F238E27FC236}">
                  <a16:creationId xmlns:a16="http://schemas.microsoft.com/office/drawing/2014/main" id="{62E52375-3CA6-446D-BB42-789F809B4878}"/>
                </a:ext>
              </a:extLst>
            </p:cNvPr>
            <p:cNvSpPr/>
            <p:nvPr/>
          </p:nvSpPr>
          <p:spPr>
            <a:xfrm>
              <a:off x="7729595" y="4032002"/>
              <a:ext cx="105758" cy="108620"/>
            </a:xfrm>
            <a:custGeom>
              <a:avLst/>
              <a:gdLst>
                <a:gd name="connsiteX0" fmla="*/ 105719 w 105758"/>
                <a:gd name="connsiteY0" fmla="*/ -14 h 108620"/>
                <a:gd name="connsiteX1" fmla="*/ 57953 w 105758"/>
                <a:gd name="connsiteY1" fmla="*/ 59366 h 108620"/>
                <a:gd name="connsiteX2" fmla="*/ 8 w 105758"/>
                <a:gd name="connsiteY2" fmla="*/ 108567 h 108620"/>
                <a:gd name="connsiteX3" fmla="*/ 53125 w 105758"/>
                <a:gd name="connsiteY3" fmla="*/ 54537 h 108620"/>
                <a:gd name="connsiteX4" fmla="*/ 105719 w 105758"/>
                <a:gd name="connsiteY4" fmla="*/ -14 h 10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58" h="108620">
                  <a:moveTo>
                    <a:pt x="105719" y="-14"/>
                  </a:moveTo>
                  <a:cubicBezTo>
                    <a:pt x="92629" y="21898"/>
                    <a:pt x="76551" y="41878"/>
                    <a:pt x="57953" y="59366"/>
                  </a:cubicBezTo>
                  <a:cubicBezTo>
                    <a:pt x="41053" y="78407"/>
                    <a:pt x="21542" y="94968"/>
                    <a:pt x="8" y="108567"/>
                  </a:cubicBezTo>
                  <a:cubicBezTo>
                    <a:pt x="-1296" y="107132"/>
                    <a:pt x="24152" y="84554"/>
                    <a:pt x="53125" y="54537"/>
                  </a:cubicBezTo>
                  <a:cubicBezTo>
                    <a:pt x="82097" y="24521"/>
                    <a:pt x="104153" y="-1189"/>
                    <a:pt x="105719" y="-14"/>
                  </a:cubicBezTo>
                  <a:close/>
                </a:path>
              </a:pathLst>
            </a:custGeom>
            <a:solidFill>
              <a:srgbClr val="724940"/>
            </a:solidFill>
            <a:ln w="13051" cap="flat">
              <a:noFill/>
              <a:prstDash val="solid"/>
              <a:miter/>
            </a:ln>
          </p:spPr>
          <p:txBody>
            <a:bodyPr rtlCol="0" anchor="ctr"/>
            <a:lstStyle/>
            <a:p>
              <a:endParaRPr lang="es-419"/>
            </a:p>
          </p:txBody>
        </p:sp>
        <p:sp>
          <p:nvSpPr>
            <p:cNvPr id="534" name="Forma libre: forma 533">
              <a:extLst>
                <a:ext uri="{FF2B5EF4-FFF2-40B4-BE49-F238E27FC236}">
                  <a16:creationId xmlns:a16="http://schemas.microsoft.com/office/drawing/2014/main" id="{DF7ABCD8-F7C5-4864-A39C-B4300B55B97E}"/>
                </a:ext>
              </a:extLst>
            </p:cNvPr>
            <p:cNvSpPr/>
            <p:nvPr/>
          </p:nvSpPr>
          <p:spPr>
            <a:xfrm>
              <a:off x="7640115" y="4063885"/>
              <a:ext cx="81827" cy="83915"/>
            </a:xfrm>
            <a:custGeom>
              <a:avLst/>
              <a:gdLst>
                <a:gd name="connsiteX0" fmla="*/ 81788 w 81827"/>
                <a:gd name="connsiteY0" fmla="*/ 338 h 83915"/>
                <a:gd name="connsiteX1" fmla="*/ 43289 w 81827"/>
                <a:gd name="connsiteY1" fmla="*/ 44711 h 83915"/>
                <a:gd name="connsiteX2" fmla="*/ -40 w 81827"/>
                <a:gd name="connsiteY2" fmla="*/ 83863 h 83915"/>
                <a:gd name="connsiteX3" fmla="*/ 81788 w 81827"/>
                <a:gd name="connsiteY3" fmla="*/ -53 h 83915"/>
              </a:gdLst>
              <a:ahLst/>
              <a:cxnLst>
                <a:cxn ang="0">
                  <a:pos x="connsiteX0" y="connsiteY0"/>
                </a:cxn>
                <a:cxn ang="0">
                  <a:pos x="connsiteX1" y="connsiteY1"/>
                </a:cxn>
                <a:cxn ang="0">
                  <a:pos x="connsiteX2" y="connsiteY2"/>
                </a:cxn>
                <a:cxn ang="0">
                  <a:pos x="connsiteX3" y="connsiteY3"/>
                </a:cxn>
              </a:cxnLst>
              <a:rect l="l" t="t" r="r" b="b"/>
              <a:pathLst>
                <a:path w="81827" h="83915">
                  <a:moveTo>
                    <a:pt x="81788" y="338"/>
                  </a:moveTo>
                  <a:cubicBezTo>
                    <a:pt x="70734" y="16586"/>
                    <a:pt x="57814" y="31477"/>
                    <a:pt x="43289" y="44711"/>
                  </a:cubicBezTo>
                  <a:cubicBezTo>
                    <a:pt x="30394" y="59379"/>
                    <a:pt x="15856" y="72522"/>
                    <a:pt x="-40" y="83863"/>
                  </a:cubicBezTo>
                  <a:cubicBezTo>
                    <a:pt x="23882" y="52802"/>
                    <a:pt x="51341" y="24652"/>
                    <a:pt x="81788" y="-53"/>
                  </a:cubicBezTo>
                  <a:close/>
                </a:path>
              </a:pathLst>
            </a:custGeom>
            <a:solidFill>
              <a:srgbClr val="724940"/>
            </a:solidFill>
            <a:ln w="13051" cap="flat">
              <a:noFill/>
              <a:prstDash val="solid"/>
              <a:miter/>
            </a:ln>
          </p:spPr>
          <p:txBody>
            <a:bodyPr rtlCol="0" anchor="ctr"/>
            <a:lstStyle/>
            <a:p>
              <a:endParaRPr lang="es-419"/>
            </a:p>
          </p:txBody>
        </p:sp>
        <p:sp>
          <p:nvSpPr>
            <p:cNvPr id="535" name="Forma libre: forma 534">
              <a:extLst>
                <a:ext uri="{FF2B5EF4-FFF2-40B4-BE49-F238E27FC236}">
                  <a16:creationId xmlns:a16="http://schemas.microsoft.com/office/drawing/2014/main" id="{4A233CB4-39B0-47B3-9776-F6A3C1936EC9}"/>
                </a:ext>
              </a:extLst>
            </p:cNvPr>
            <p:cNvSpPr/>
            <p:nvPr/>
          </p:nvSpPr>
          <p:spPr>
            <a:xfrm>
              <a:off x="7639593" y="4023950"/>
              <a:ext cx="60033" cy="73475"/>
            </a:xfrm>
            <a:custGeom>
              <a:avLst/>
              <a:gdLst>
                <a:gd name="connsiteX0" fmla="*/ 59993 w 60033"/>
                <a:gd name="connsiteY0" fmla="*/ -53 h 73475"/>
                <a:gd name="connsiteX1" fmla="*/ 29455 w 60033"/>
                <a:gd name="connsiteY1" fmla="*/ 36228 h 73475"/>
                <a:gd name="connsiteX2" fmla="*/ -40 w 60033"/>
                <a:gd name="connsiteY2" fmla="*/ 73422 h 73475"/>
                <a:gd name="connsiteX3" fmla="*/ 24235 w 60033"/>
                <a:gd name="connsiteY3" fmla="*/ 31921 h 73475"/>
                <a:gd name="connsiteX4" fmla="*/ 59993 w 60033"/>
                <a:gd name="connsiteY4" fmla="*/ -53 h 7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3" h="73475">
                  <a:moveTo>
                    <a:pt x="59993" y="-53"/>
                  </a:moveTo>
                  <a:cubicBezTo>
                    <a:pt x="50506" y="12606"/>
                    <a:pt x="40300" y="24717"/>
                    <a:pt x="29455" y="36228"/>
                  </a:cubicBezTo>
                  <a:cubicBezTo>
                    <a:pt x="20385" y="49213"/>
                    <a:pt x="10531" y="61624"/>
                    <a:pt x="-40" y="73422"/>
                  </a:cubicBezTo>
                  <a:cubicBezTo>
                    <a:pt x="4841" y="57944"/>
                    <a:pt x="13142" y="43758"/>
                    <a:pt x="24235" y="31921"/>
                  </a:cubicBezTo>
                  <a:cubicBezTo>
                    <a:pt x="33579" y="18700"/>
                    <a:pt x="45807" y="7764"/>
                    <a:pt x="59993" y="-53"/>
                  </a:cubicBezTo>
                  <a:close/>
                </a:path>
              </a:pathLst>
            </a:custGeom>
            <a:solidFill>
              <a:srgbClr val="724940"/>
            </a:solidFill>
            <a:ln w="13051" cap="flat">
              <a:noFill/>
              <a:prstDash val="solid"/>
              <a:miter/>
            </a:ln>
          </p:spPr>
          <p:txBody>
            <a:bodyPr rtlCol="0" anchor="ctr"/>
            <a:lstStyle/>
            <a:p>
              <a:endParaRPr lang="es-419"/>
            </a:p>
          </p:txBody>
        </p:sp>
        <p:sp>
          <p:nvSpPr>
            <p:cNvPr id="536" name="Forma libre: forma 535">
              <a:extLst>
                <a:ext uri="{FF2B5EF4-FFF2-40B4-BE49-F238E27FC236}">
                  <a16:creationId xmlns:a16="http://schemas.microsoft.com/office/drawing/2014/main" id="{E836CDA4-A830-4BD1-9EEC-3C1535171B85}"/>
                </a:ext>
              </a:extLst>
            </p:cNvPr>
            <p:cNvSpPr/>
            <p:nvPr/>
          </p:nvSpPr>
          <p:spPr>
            <a:xfrm>
              <a:off x="7632024" y="3982187"/>
              <a:ext cx="49461" cy="57162"/>
            </a:xfrm>
            <a:custGeom>
              <a:avLst/>
              <a:gdLst>
                <a:gd name="connsiteX0" fmla="*/ 49422 w 49461"/>
                <a:gd name="connsiteY0" fmla="*/ -53 h 57162"/>
                <a:gd name="connsiteX1" fmla="*/ 25409 w 49461"/>
                <a:gd name="connsiteY1" fmla="*/ 29180 h 57162"/>
                <a:gd name="connsiteX2" fmla="*/ -40 w 49461"/>
                <a:gd name="connsiteY2" fmla="*/ 57109 h 57162"/>
                <a:gd name="connsiteX3" fmla="*/ 20319 w 49461"/>
                <a:gd name="connsiteY3" fmla="*/ 24743 h 57162"/>
                <a:gd name="connsiteX4" fmla="*/ 49422 w 49461"/>
                <a:gd name="connsiteY4" fmla="*/ -53 h 5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61" h="57162">
                  <a:moveTo>
                    <a:pt x="49422" y="-53"/>
                  </a:moveTo>
                  <a:cubicBezTo>
                    <a:pt x="42584" y="10596"/>
                    <a:pt x="34531" y="20410"/>
                    <a:pt x="25409" y="29180"/>
                  </a:cubicBezTo>
                  <a:cubicBezTo>
                    <a:pt x="17957" y="39386"/>
                    <a:pt x="9422" y="48744"/>
                    <a:pt x="-40" y="57109"/>
                  </a:cubicBezTo>
                  <a:cubicBezTo>
                    <a:pt x="4032" y="44828"/>
                    <a:pt x="11014" y="33722"/>
                    <a:pt x="20319" y="24743"/>
                  </a:cubicBezTo>
                  <a:cubicBezTo>
                    <a:pt x="27849" y="14224"/>
                    <a:pt x="37833" y="5702"/>
                    <a:pt x="49422" y="-53"/>
                  </a:cubicBezTo>
                  <a:close/>
                </a:path>
              </a:pathLst>
            </a:custGeom>
            <a:solidFill>
              <a:srgbClr val="724940"/>
            </a:solidFill>
            <a:ln w="13051" cap="flat">
              <a:noFill/>
              <a:prstDash val="solid"/>
              <a:miter/>
            </a:ln>
          </p:spPr>
          <p:txBody>
            <a:bodyPr rtlCol="0" anchor="ctr"/>
            <a:lstStyle/>
            <a:p>
              <a:endParaRPr lang="es-419"/>
            </a:p>
          </p:txBody>
        </p:sp>
        <p:sp>
          <p:nvSpPr>
            <p:cNvPr id="537" name="Forma libre: forma 536">
              <a:extLst>
                <a:ext uri="{FF2B5EF4-FFF2-40B4-BE49-F238E27FC236}">
                  <a16:creationId xmlns:a16="http://schemas.microsoft.com/office/drawing/2014/main" id="{5F9BE771-741E-45AC-8F11-55D519D6BE8D}"/>
                </a:ext>
              </a:extLst>
            </p:cNvPr>
            <p:cNvSpPr/>
            <p:nvPr/>
          </p:nvSpPr>
          <p:spPr>
            <a:xfrm>
              <a:off x="8135779" y="2254017"/>
              <a:ext cx="164385" cy="1572443"/>
            </a:xfrm>
            <a:custGeom>
              <a:avLst/>
              <a:gdLst>
                <a:gd name="connsiteX0" fmla="*/ 151740 w 164385"/>
                <a:gd name="connsiteY0" fmla="*/ 109964 h 1572443"/>
                <a:gd name="connsiteX1" fmla="*/ 39112 w 164385"/>
                <a:gd name="connsiteY1" fmla="*/ -53 h 1572443"/>
                <a:gd name="connsiteX2" fmla="*/ -40 w 164385"/>
                <a:gd name="connsiteY2" fmla="*/ 9996 h 1572443"/>
                <a:gd name="connsiteX3" fmla="*/ 100060 w 164385"/>
                <a:gd name="connsiteY3" fmla="*/ 131498 h 1572443"/>
                <a:gd name="connsiteX4" fmla="*/ 110108 w 164385"/>
                <a:gd name="connsiteY4" fmla="*/ 308595 h 1572443"/>
                <a:gd name="connsiteX5" fmla="*/ 63778 w 164385"/>
                <a:gd name="connsiteY5" fmla="*/ 1565897 h 1572443"/>
                <a:gd name="connsiteX6" fmla="*/ 100843 w 164385"/>
                <a:gd name="connsiteY6" fmla="*/ 1561329 h 1572443"/>
                <a:gd name="connsiteX7" fmla="*/ 111022 w 164385"/>
                <a:gd name="connsiteY7" fmla="*/ 1520220 h 1572443"/>
                <a:gd name="connsiteX8" fmla="*/ 146911 w 164385"/>
                <a:gd name="connsiteY8" fmla="*/ 647391 h 1572443"/>
                <a:gd name="connsiteX9" fmla="*/ 162963 w 164385"/>
                <a:gd name="connsiteY9" fmla="*/ 256915 h 1572443"/>
                <a:gd name="connsiteX10" fmla="*/ 151740 w 164385"/>
                <a:gd name="connsiteY10" fmla="*/ 109964 h 157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385" h="1572443">
                  <a:moveTo>
                    <a:pt x="151740" y="109964"/>
                  </a:moveTo>
                  <a:cubicBezTo>
                    <a:pt x="136471" y="62851"/>
                    <a:pt x="87661" y="9474"/>
                    <a:pt x="39112" y="-53"/>
                  </a:cubicBezTo>
                  <a:lnTo>
                    <a:pt x="-40" y="9996"/>
                  </a:lnTo>
                  <a:cubicBezTo>
                    <a:pt x="52163" y="37663"/>
                    <a:pt x="85703" y="73814"/>
                    <a:pt x="100060" y="131498"/>
                  </a:cubicBezTo>
                  <a:cubicBezTo>
                    <a:pt x="114415" y="189182"/>
                    <a:pt x="112327" y="248954"/>
                    <a:pt x="110108" y="308595"/>
                  </a:cubicBezTo>
                  <a:cubicBezTo>
                    <a:pt x="94708" y="727692"/>
                    <a:pt x="79270" y="1146801"/>
                    <a:pt x="63778" y="1565897"/>
                  </a:cubicBezTo>
                  <a:cubicBezTo>
                    <a:pt x="72783" y="1576990"/>
                    <a:pt x="92229" y="1572814"/>
                    <a:pt x="100843" y="1561329"/>
                  </a:cubicBezTo>
                  <a:cubicBezTo>
                    <a:pt x="108242" y="1548944"/>
                    <a:pt x="111792" y="1534628"/>
                    <a:pt x="111022" y="1520220"/>
                  </a:cubicBezTo>
                  <a:cubicBezTo>
                    <a:pt x="123028" y="1229190"/>
                    <a:pt x="134996" y="938251"/>
                    <a:pt x="146911" y="647391"/>
                  </a:cubicBezTo>
                  <a:lnTo>
                    <a:pt x="162963" y="256915"/>
                  </a:lnTo>
                  <a:cubicBezTo>
                    <a:pt x="165052" y="207583"/>
                    <a:pt x="166879" y="156947"/>
                    <a:pt x="151740" y="109964"/>
                  </a:cubicBezTo>
                  <a:close/>
                </a:path>
              </a:pathLst>
            </a:custGeom>
            <a:solidFill>
              <a:srgbClr val="455A64"/>
            </a:solidFill>
            <a:ln w="13051" cap="flat">
              <a:noFill/>
              <a:prstDash val="solid"/>
              <a:miter/>
            </a:ln>
          </p:spPr>
          <p:txBody>
            <a:bodyPr rtlCol="0" anchor="ctr"/>
            <a:lstStyle/>
            <a:p>
              <a:endParaRPr lang="es-419"/>
            </a:p>
          </p:txBody>
        </p:sp>
        <p:sp>
          <p:nvSpPr>
            <p:cNvPr id="538" name="Forma libre: forma 537">
              <a:extLst>
                <a:ext uri="{FF2B5EF4-FFF2-40B4-BE49-F238E27FC236}">
                  <a16:creationId xmlns:a16="http://schemas.microsoft.com/office/drawing/2014/main" id="{CD2D36FA-1CF8-4A24-BF32-A373F2133CF4}"/>
                </a:ext>
              </a:extLst>
            </p:cNvPr>
            <p:cNvSpPr/>
            <p:nvPr/>
          </p:nvSpPr>
          <p:spPr>
            <a:xfrm>
              <a:off x="8136432" y="1529119"/>
              <a:ext cx="161828" cy="102946"/>
            </a:xfrm>
            <a:custGeom>
              <a:avLst/>
              <a:gdLst>
                <a:gd name="connsiteX0" fmla="*/ -40 w 161828"/>
                <a:gd name="connsiteY0" fmla="*/ 102850 h 102946"/>
                <a:gd name="connsiteX1" fmla="*/ 70434 w 161828"/>
                <a:gd name="connsiteY1" fmla="*/ 35247 h 102946"/>
                <a:gd name="connsiteX2" fmla="*/ 161789 w 161828"/>
                <a:gd name="connsiteY2" fmla="*/ 794 h 102946"/>
                <a:gd name="connsiteX3" fmla="*/ 132425 w 161828"/>
                <a:gd name="connsiteY3" fmla="*/ 2360 h 102946"/>
                <a:gd name="connsiteX4" fmla="*/ 14186 w 161828"/>
                <a:gd name="connsiteY4" fmla="*/ 77010 h 102946"/>
                <a:gd name="connsiteX5" fmla="*/ -40 w 161828"/>
                <a:gd name="connsiteY5" fmla="*/ 102850 h 10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828" h="102946">
                  <a:moveTo>
                    <a:pt x="-40" y="102850"/>
                  </a:moveTo>
                  <a:cubicBezTo>
                    <a:pt x="2049" y="104416"/>
                    <a:pt x="23974" y="63698"/>
                    <a:pt x="70434" y="35247"/>
                  </a:cubicBezTo>
                  <a:cubicBezTo>
                    <a:pt x="116895" y="6797"/>
                    <a:pt x="161789" y="3404"/>
                    <a:pt x="161789" y="794"/>
                  </a:cubicBezTo>
                  <a:cubicBezTo>
                    <a:pt x="152001" y="-728"/>
                    <a:pt x="142004" y="-194"/>
                    <a:pt x="132425" y="2360"/>
                  </a:cubicBezTo>
                  <a:cubicBezTo>
                    <a:pt x="84999" y="11404"/>
                    <a:pt x="42754" y="38079"/>
                    <a:pt x="14186" y="77010"/>
                  </a:cubicBezTo>
                  <a:cubicBezTo>
                    <a:pt x="7739" y="84566"/>
                    <a:pt x="2897" y="93362"/>
                    <a:pt x="-40" y="102850"/>
                  </a:cubicBezTo>
                  <a:close/>
                </a:path>
              </a:pathLst>
            </a:custGeom>
            <a:solidFill>
              <a:srgbClr val="0D36CC"/>
            </a:solidFill>
            <a:ln w="13051" cap="flat">
              <a:noFill/>
              <a:prstDash val="solid"/>
              <a:miter/>
            </a:ln>
          </p:spPr>
          <p:txBody>
            <a:bodyPr rtlCol="0" anchor="ctr"/>
            <a:lstStyle/>
            <a:p>
              <a:endParaRPr lang="es-419"/>
            </a:p>
          </p:txBody>
        </p:sp>
      </p:grpSp>
      <p:grpSp>
        <p:nvGrpSpPr>
          <p:cNvPr id="539" name="Gráfico 4">
            <a:extLst>
              <a:ext uri="{FF2B5EF4-FFF2-40B4-BE49-F238E27FC236}">
                <a16:creationId xmlns:a16="http://schemas.microsoft.com/office/drawing/2014/main" id="{E5C9103D-397C-47E8-A403-87D8379079CB}"/>
              </a:ext>
            </a:extLst>
          </p:cNvPr>
          <p:cNvGrpSpPr/>
          <p:nvPr/>
        </p:nvGrpSpPr>
        <p:grpSpPr>
          <a:xfrm>
            <a:off x="4407113" y="1769853"/>
            <a:ext cx="2781749" cy="3727427"/>
            <a:chOff x="3424096" y="1799581"/>
            <a:chExt cx="3374774" cy="4522056"/>
          </a:xfrm>
        </p:grpSpPr>
        <p:sp>
          <p:nvSpPr>
            <p:cNvPr id="540" name="Forma libre: forma 539">
              <a:extLst>
                <a:ext uri="{FF2B5EF4-FFF2-40B4-BE49-F238E27FC236}">
                  <a16:creationId xmlns:a16="http://schemas.microsoft.com/office/drawing/2014/main" id="{71983942-7412-4AAA-A84C-9C45D992924C}"/>
                </a:ext>
              </a:extLst>
            </p:cNvPr>
            <p:cNvSpPr/>
            <p:nvPr/>
          </p:nvSpPr>
          <p:spPr>
            <a:xfrm>
              <a:off x="4885640" y="2161358"/>
              <a:ext cx="814622" cy="1081900"/>
            </a:xfrm>
            <a:custGeom>
              <a:avLst/>
              <a:gdLst>
                <a:gd name="connsiteX0" fmla="*/ 712005 w 814622"/>
                <a:gd name="connsiteY0" fmla="*/ 1081848 h 1081900"/>
                <a:gd name="connsiteX1" fmla="*/ 139211 w 814622"/>
                <a:gd name="connsiteY1" fmla="*/ 655352 h 1081900"/>
                <a:gd name="connsiteX2" fmla="*/ -40 w 814622"/>
                <a:gd name="connsiteY2" fmla="*/ 60371 h 1081900"/>
                <a:gd name="connsiteX3" fmla="*/ 169619 w 814622"/>
                <a:gd name="connsiteY3" fmla="*/ -53 h 1081900"/>
                <a:gd name="connsiteX4" fmla="*/ 305607 w 814622"/>
                <a:gd name="connsiteY4" fmla="*/ 464290 h 1081900"/>
                <a:gd name="connsiteX5" fmla="*/ 814583 w 814622"/>
                <a:gd name="connsiteY5" fmla="*/ 779594 h 108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622" h="1081900">
                  <a:moveTo>
                    <a:pt x="712005" y="1081848"/>
                  </a:moveTo>
                  <a:cubicBezTo>
                    <a:pt x="712005" y="1081848"/>
                    <a:pt x="177710" y="679234"/>
                    <a:pt x="139211" y="655352"/>
                  </a:cubicBezTo>
                  <a:cubicBezTo>
                    <a:pt x="70564" y="613068"/>
                    <a:pt x="-40" y="60371"/>
                    <a:pt x="-40" y="60371"/>
                  </a:cubicBezTo>
                  <a:lnTo>
                    <a:pt x="169619" y="-53"/>
                  </a:lnTo>
                  <a:lnTo>
                    <a:pt x="305607" y="464290"/>
                  </a:lnTo>
                  <a:lnTo>
                    <a:pt x="814583" y="779594"/>
                  </a:lnTo>
                  <a:close/>
                </a:path>
              </a:pathLst>
            </a:custGeom>
            <a:solidFill>
              <a:srgbClr val="FFBE9D"/>
            </a:solidFill>
            <a:ln w="13051" cap="flat">
              <a:noFill/>
              <a:prstDash val="solid"/>
              <a:miter/>
            </a:ln>
          </p:spPr>
          <p:txBody>
            <a:bodyPr rtlCol="0" anchor="ctr"/>
            <a:lstStyle/>
            <a:p>
              <a:endParaRPr lang="es-419"/>
            </a:p>
          </p:txBody>
        </p:sp>
        <p:sp>
          <p:nvSpPr>
            <p:cNvPr id="541" name="Forma libre: forma 540">
              <a:extLst>
                <a:ext uri="{FF2B5EF4-FFF2-40B4-BE49-F238E27FC236}">
                  <a16:creationId xmlns:a16="http://schemas.microsoft.com/office/drawing/2014/main" id="{3BE370E7-4440-468D-A412-52198960C358}"/>
                </a:ext>
              </a:extLst>
            </p:cNvPr>
            <p:cNvSpPr/>
            <p:nvPr/>
          </p:nvSpPr>
          <p:spPr>
            <a:xfrm>
              <a:off x="4771787" y="1799581"/>
              <a:ext cx="319009" cy="425724"/>
            </a:xfrm>
            <a:custGeom>
              <a:avLst/>
              <a:gdLst>
                <a:gd name="connsiteX0" fmla="*/ 245234 w 319009"/>
                <a:gd name="connsiteY0" fmla="*/ 425672 h 425724"/>
                <a:gd name="connsiteX1" fmla="*/ 298089 w 319009"/>
                <a:gd name="connsiteY1" fmla="*/ 365378 h 425724"/>
                <a:gd name="connsiteX2" fmla="*/ 318970 w 319009"/>
                <a:gd name="connsiteY2" fmla="*/ 130466 h 425724"/>
                <a:gd name="connsiteX3" fmla="*/ 277077 w 319009"/>
                <a:gd name="connsiteY3" fmla="*/ 161657 h 425724"/>
                <a:gd name="connsiteX4" fmla="*/ 250976 w 319009"/>
                <a:gd name="connsiteY4" fmla="*/ 254056 h 425724"/>
                <a:gd name="connsiteX5" fmla="*/ 214565 w 319009"/>
                <a:gd name="connsiteY5" fmla="*/ 100319 h 425724"/>
                <a:gd name="connsiteX6" fmla="*/ 173455 w 319009"/>
                <a:gd name="connsiteY6" fmla="*/ 13532 h 425724"/>
                <a:gd name="connsiteX7" fmla="*/ 169801 w 319009"/>
                <a:gd name="connsiteY7" fmla="*/ 109323 h 425724"/>
                <a:gd name="connsiteX8" fmla="*/ 171628 w 319009"/>
                <a:gd name="connsiteY8" fmla="*/ 180319 h 425724"/>
                <a:gd name="connsiteX9" fmla="*/ 116815 w 319009"/>
                <a:gd name="connsiteY9" fmla="*/ 10660 h 425724"/>
                <a:gd name="connsiteX10" fmla="*/ 84188 w 319009"/>
                <a:gd name="connsiteY10" fmla="*/ 38980 h 425724"/>
                <a:gd name="connsiteX11" fmla="*/ 53911 w 319009"/>
                <a:gd name="connsiteY11" fmla="*/ 40155 h 425724"/>
                <a:gd name="connsiteX12" fmla="*/ 74922 w 319009"/>
                <a:gd name="connsiteY12" fmla="*/ 201722 h 425724"/>
                <a:gd name="connsiteX13" fmla="*/ 12018 w 319009"/>
                <a:gd name="connsiteY13" fmla="*/ 91705 h 425724"/>
                <a:gd name="connsiteX14" fmla="*/ 3405 w 319009"/>
                <a:gd name="connsiteY14" fmla="*/ 130857 h 425724"/>
                <a:gd name="connsiteX15" fmla="*/ 87190 w 319009"/>
                <a:gd name="connsiteY15" fmla="*/ 390696 h 425724"/>
                <a:gd name="connsiteX16" fmla="*/ 117468 w 319009"/>
                <a:gd name="connsiteY16" fmla="*/ 422670 h 42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009" h="425724">
                  <a:moveTo>
                    <a:pt x="245234" y="425672"/>
                  </a:moveTo>
                  <a:cubicBezTo>
                    <a:pt x="245234" y="425672"/>
                    <a:pt x="288170" y="398918"/>
                    <a:pt x="298089" y="365378"/>
                  </a:cubicBezTo>
                  <a:cubicBezTo>
                    <a:pt x="308007" y="331838"/>
                    <a:pt x="318970" y="130466"/>
                    <a:pt x="318970" y="130466"/>
                  </a:cubicBezTo>
                  <a:cubicBezTo>
                    <a:pt x="318970" y="130466"/>
                    <a:pt x="292869" y="123679"/>
                    <a:pt x="277077" y="161657"/>
                  </a:cubicBezTo>
                  <a:cubicBezTo>
                    <a:pt x="266637" y="191934"/>
                    <a:pt x="257919" y="222786"/>
                    <a:pt x="250976" y="254056"/>
                  </a:cubicBezTo>
                  <a:lnTo>
                    <a:pt x="214565" y="100319"/>
                  </a:lnTo>
                  <a:cubicBezTo>
                    <a:pt x="206473" y="65865"/>
                    <a:pt x="191987" y="14054"/>
                    <a:pt x="173455" y="13532"/>
                  </a:cubicBezTo>
                  <a:cubicBezTo>
                    <a:pt x="154923" y="13010"/>
                    <a:pt x="169409" y="79960"/>
                    <a:pt x="169801" y="109323"/>
                  </a:cubicBezTo>
                  <a:cubicBezTo>
                    <a:pt x="170192" y="138687"/>
                    <a:pt x="171628" y="180319"/>
                    <a:pt x="171628" y="180319"/>
                  </a:cubicBezTo>
                  <a:cubicBezTo>
                    <a:pt x="172541" y="182277"/>
                    <a:pt x="136391" y="44984"/>
                    <a:pt x="116815" y="10660"/>
                  </a:cubicBezTo>
                  <a:cubicBezTo>
                    <a:pt x="102459" y="-14136"/>
                    <a:pt x="73617" y="7789"/>
                    <a:pt x="84188" y="38980"/>
                  </a:cubicBezTo>
                  <a:cubicBezTo>
                    <a:pt x="84188" y="38980"/>
                    <a:pt x="60175" y="12879"/>
                    <a:pt x="53911" y="40155"/>
                  </a:cubicBezTo>
                  <a:cubicBezTo>
                    <a:pt x="47646" y="67431"/>
                    <a:pt x="84449" y="200678"/>
                    <a:pt x="74922" y="201722"/>
                  </a:cubicBezTo>
                  <a:cubicBezTo>
                    <a:pt x="65395" y="202766"/>
                    <a:pt x="29375" y="96403"/>
                    <a:pt x="12018" y="91705"/>
                  </a:cubicBezTo>
                  <a:cubicBezTo>
                    <a:pt x="2230" y="89095"/>
                    <a:pt x="-4426" y="102929"/>
                    <a:pt x="3405" y="130857"/>
                  </a:cubicBezTo>
                  <a:cubicBezTo>
                    <a:pt x="11235" y="158786"/>
                    <a:pt x="72051" y="364595"/>
                    <a:pt x="87190" y="390696"/>
                  </a:cubicBezTo>
                  <a:cubicBezTo>
                    <a:pt x="93689" y="404256"/>
                    <a:pt x="104273" y="415440"/>
                    <a:pt x="117468" y="422670"/>
                  </a:cubicBezTo>
                  <a:close/>
                </a:path>
              </a:pathLst>
            </a:custGeom>
            <a:solidFill>
              <a:srgbClr val="FFBE9D"/>
            </a:solidFill>
            <a:ln w="13051" cap="flat">
              <a:noFill/>
              <a:prstDash val="solid"/>
              <a:miter/>
            </a:ln>
          </p:spPr>
          <p:txBody>
            <a:bodyPr rtlCol="0" anchor="ctr"/>
            <a:lstStyle/>
            <a:p>
              <a:endParaRPr lang="es-419"/>
            </a:p>
          </p:txBody>
        </p:sp>
        <p:sp>
          <p:nvSpPr>
            <p:cNvPr id="542" name="Forma libre: forma 541">
              <a:extLst>
                <a:ext uri="{FF2B5EF4-FFF2-40B4-BE49-F238E27FC236}">
                  <a16:creationId xmlns:a16="http://schemas.microsoft.com/office/drawing/2014/main" id="{32CD40A5-732C-40DB-9F91-586BBF56BEFA}"/>
                </a:ext>
              </a:extLst>
            </p:cNvPr>
            <p:cNvSpPr/>
            <p:nvPr/>
          </p:nvSpPr>
          <p:spPr>
            <a:xfrm>
              <a:off x="4897761" y="2067212"/>
              <a:ext cx="116831" cy="79789"/>
            </a:xfrm>
            <a:custGeom>
              <a:avLst/>
              <a:gdLst>
                <a:gd name="connsiteX0" fmla="*/ -23 w 116831"/>
                <a:gd name="connsiteY0" fmla="*/ 36017 h 79789"/>
                <a:gd name="connsiteX1" fmla="*/ 23729 w 116831"/>
                <a:gd name="connsiteY1" fmla="*/ 40193 h 79789"/>
                <a:gd name="connsiteX2" fmla="*/ 74496 w 116831"/>
                <a:gd name="connsiteY2" fmla="*/ 69687 h 79789"/>
                <a:gd name="connsiteX3" fmla="*/ 68232 w 116831"/>
                <a:gd name="connsiteY3" fmla="*/ 71384 h 79789"/>
                <a:gd name="connsiteX4" fmla="*/ 69145 w 116831"/>
                <a:gd name="connsiteY4" fmla="*/ 69035 h 79789"/>
                <a:gd name="connsiteX5" fmla="*/ 98509 w 116831"/>
                <a:gd name="connsiteY5" fmla="*/ 16832 h 79789"/>
                <a:gd name="connsiteX6" fmla="*/ 116781 w 116831"/>
                <a:gd name="connsiteY6" fmla="*/ -3 h 79789"/>
                <a:gd name="connsiteX7" fmla="*/ 76323 w 116831"/>
                <a:gd name="connsiteY7" fmla="*/ 72037 h 79789"/>
                <a:gd name="connsiteX8" fmla="*/ 75540 w 116831"/>
                <a:gd name="connsiteY8" fmla="*/ 74255 h 79789"/>
                <a:gd name="connsiteX9" fmla="*/ 74235 w 116831"/>
                <a:gd name="connsiteY9" fmla="*/ 79737 h 79789"/>
                <a:gd name="connsiteX10" fmla="*/ 69929 w 116831"/>
                <a:gd name="connsiteY10" fmla="*/ 75821 h 79789"/>
                <a:gd name="connsiteX11" fmla="*/ -23 w 116831"/>
                <a:gd name="connsiteY11" fmla="*/ 36017 h 7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831" h="79789">
                  <a:moveTo>
                    <a:pt x="-23" y="36017"/>
                  </a:moveTo>
                  <a:cubicBezTo>
                    <a:pt x="8120" y="35469"/>
                    <a:pt x="16264" y="36904"/>
                    <a:pt x="23729" y="40193"/>
                  </a:cubicBezTo>
                  <a:cubicBezTo>
                    <a:pt x="42483" y="46470"/>
                    <a:pt x="59762" y="56506"/>
                    <a:pt x="74496" y="69687"/>
                  </a:cubicBezTo>
                  <a:lnTo>
                    <a:pt x="68232" y="71384"/>
                  </a:lnTo>
                  <a:lnTo>
                    <a:pt x="69145" y="69035"/>
                  </a:lnTo>
                  <a:cubicBezTo>
                    <a:pt x="75658" y="49981"/>
                    <a:pt x="85602" y="32284"/>
                    <a:pt x="98509" y="16832"/>
                  </a:cubicBezTo>
                  <a:cubicBezTo>
                    <a:pt x="108428" y="5087"/>
                    <a:pt x="116128" y="-656"/>
                    <a:pt x="116781" y="-3"/>
                  </a:cubicBezTo>
                  <a:cubicBezTo>
                    <a:pt x="117433" y="649"/>
                    <a:pt x="90679" y="28447"/>
                    <a:pt x="76323" y="72037"/>
                  </a:cubicBezTo>
                  <a:lnTo>
                    <a:pt x="75540" y="74255"/>
                  </a:lnTo>
                  <a:lnTo>
                    <a:pt x="74235" y="79737"/>
                  </a:lnTo>
                  <a:lnTo>
                    <a:pt x="69929" y="75821"/>
                  </a:lnTo>
                  <a:cubicBezTo>
                    <a:pt x="36127" y="45283"/>
                    <a:pt x="-937" y="38235"/>
                    <a:pt x="-23" y="36017"/>
                  </a:cubicBezTo>
                  <a:close/>
                </a:path>
              </a:pathLst>
            </a:custGeom>
            <a:solidFill>
              <a:srgbClr val="EB996E"/>
            </a:solidFill>
            <a:ln w="13051" cap="flat">
              <a:noFill/>
              <a:prstDash val="solid"/>
              <a:miter/>
            </a:ln>
          </p:spPr>
          <p:txBody>
            <a:bodyPr rtlCol="0" anchor="ctr"/>
            <a:lstStyle/>
            <a:p>
              <a:endParaRPr lang="es-419"/>
            </a:p>
          </p:txBody>
        </p:sp>
        <p:sp>
          <p:nvSpPr>
            <p:cNvPr id="543" name="Forma libre: forma 542">
              <a:extLst>
                <a:ext uri="{FF2B5EF4-FFF2-40B4-BE49-F238E27FC236}">
                  <a16:creationId xmlns:a16="http://schemas.microsoft.com/office/drawing/2014/main" id="{0B17AF1F-8B2E-455C-B296-AEE5CD577686}"/>
                </a:ext>
              </a:extLst>
            </p:cNvPr>
            <p:cNvSpPr/>
            <p:nvPr/>
          </p:nvSpPr>
          <p:spPr>
            <a:xfrm>
              <a:off x="4854224" y="1833786"/>
              <a:ext cx="48654" cy="169660"/>
            </a:xfrm>
            <a:custGeom>
              <a:avLst/>
              <a:gdLst>
                <a:gd name="connsiteX0" fmla="*/ 316 w 48654"/>
                <a:gd name="connsiteY0" fmla="*/ -53 h 169660"/>
                <a:gd name="connsiteX1" fmla="*/ 29810 w 48654"/>
                <a:gd name="connsiteY1" fmla="*/ 83210 h 169660"/>
                <a:gd name="connsiteX2" fmla="*/ 48212 w 48654"/>
                <a:gd name="connsiteY2" fmla="*/ 169606 h 169660"/>
                <a:gd name="connsiteX3" fmla="*/ 22110 w 48654"/>
                <a:gd name="connsiteY3" fmla="*/ 85429 h 169660"/>
                <a:gd name="connsiteX4" fmla="*/ 316 w 48654"/>
                <a:gd name="connsiteY4" fmla="*/ -53 h 169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54" h="169660">
                  <a:moveTo>
                    <a:pt x="316" y="-53"/>
                  </a:moveTo>
                  <a:cubicBezTo>
                    <a:pt x="12387" y="26857"/>
                    <a:pt x="22254" y="54708"/>
                    <a:pt x="29810" y="83210"/>
                  </a:cubicBezTo>
                  <a:cubicBezTo>
                    <a:pt x="44296" y="129932"/>
                    <a:pt x="50300" y="169345"/>
                    <a:pt x="48212" y="169606"/>
                  </a:cubicBezTo>
                  <a:cubicBezTo>
                    <a:pt x="46124" y="169867"/>
                    <a:pt x="36727" y="131889"/>
                    <a:pt x="22110" y="85429"/>
                  </a:cubicBezTo>
                  <a:cubicBezTo>
                    <a:pt x="7493" y="38968"/>
                    <a:pt x="-2033" y="599"/>
                    <a:pt x="316" y="-53"/>
                  </a:cubicBezTo>
                  <a:close/>
                </a:path>
              </a:pathLst>
            </a:custGeom>
            <a:solidFill>
              <a:srgbClr val="EB996E"/>
            </a:solidFill>
            <a:ln w="13051" cap="flat">
              <a:noFill/>
              <a:prstDash val="solid"/>
              <a:miter/>
            </a:ln>
          </p:spPr>
          <p:txBody>
            <a:bodyPr rtlCol="0" anchor="ctr"/>
            <a:lstStyle/>
            <a:p>
              <a:endParaRPr lang="es-419"/>
            </a:p>
          </p:txBody>
        </p:sp>
        <p:sp>
          <p:nvSpPr>
            <p:cNvPr id="544" name="Forma libre: forma 543">
              <a:extLst>
                <a:ext uri="{FF2B5EF4-FFF2-40B4-BE49-F238E27FC236}">
                  <a16:creationId xmlns:a16="http://schemas.microsoft.com/office/drawing/2014/main" id="{CF821D90-63DC-4826-AD2E-E5069CD6E549}"/>
                </a:ext>
              </a:extLst>
            </p:cNvPr>
            <p:cNvSpPr/>
            <p:nvPr/>
          </p:nvSpPr>
          <p:spPr>
            <a:xfrm>
              <a:off x="4968731" y="2604195"/>
              <a:ext cx="890750" cy="716323"/>
            </a:xfrm>
            <a:custGeom>
              <a:avLst/>
              <a:gdLst>
                <a:gd name="connsiteX0" fmla="*/ 890711 w 890750"/>
                <a:gd name="connsiteY0" fmla="*/ 379693 h 716323"/>
                <a:gd name="connsiteX1" fmla="*/ 270674 w 890750"/>
                <a:gd name="connsiteY1" fmla="*/ 38679 h 716323"/>
                <a:gd name="connsiteX2" fmla="*/ 256579 w 890750"/>
                <a:gd name="connsiteY2" fmla="*/ 4226 h 716323"/>
                <a:gd name="connsiteX3" fmla="*/ 232814 w 890750"/>
                <a:gd name="connsiteY3" fmla="*/ 5570 h 716323"/>
                <a:gd name="connsiteX4" fmla="*/ 230478 w 890750"/>
                <a:gd name="connsiteY4" fmla="*/ 8924 h 716323"/>
                <a:gd name="connsiteX5" fmla="*/ 20231 w 890750"/>
                <a:gd name="connsiteY5" fmla="*/ 116983 h 716323"/>
                <a:gd name="connsiteX6" fmla="*/ 4349 w 890750"/>
                <a:gd name="connsiteY6" fmla="*/ 168286 h 716323"/>
                <a:gd name="connsiteX7" fmla="*/ 7181 w 890750"/>
                <a:gd name="connsiteY7" fmla="*/ 172840 h 716323"/>
                <a:gd name="connsiteX8" fmla="*/ 154784 w 890750"/>
                <a:gd name="connsiteY8" fmla="*/ 354244 h 716323"/>
                <a:gd name="connsiteX9" fmla="*/ 689861 w 890750"/>
                <a:gd name="connsiteY9" fmla="*/ 716270 h 716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750" h="716323">
                  <a:moveTo>
                    <a:pt x="890711" y="379693"/>
                  </a:moveTo>
                  <a:lnTo>
                    <a:pt x="270674" y="38679"/>
                  </a:lnTo>
                  <a:cubicBezTo>
                    <a:pt x="271913" y="25576"/>
                    <a:pt x="266654" y="12695"/>
                    <a:pt x="256579" y="4226"/>
                  </a:cubicBezTo>
                  <a:cubicBezTo>
                    <a:pt x="249649" y="-1974"/>
                    <a:pt x="239000" y="-1360"/>
                    <a:pt x="232814" y="5570"/>
                  </a:cubicBezTo>
                  <a:cubicBezTo>
                    <a:pt x="231900" y="6588"/>
                    <a:pt x="231117" y="7710"/>
                    <a:pt x="230478" y="8924"/>
                  </a:cubicBezTo>
                  <a:lnTo>
                    <a:pt x="20231" y="116983"/>
                  </a:lnTo>
                  <a:cubicBezTo>
                    <a:pt x="1673" y="126771"/>
                    <a:pt x="-5426" y="149740"/>
                    <a:pt x="4349" y="168286"/>
                  </a:cubicBezTo>
                  <a:cubicBezTo>
                    <a:pt x="5184" y="169878"/>
                    <a:pt x="6137" y="171392"/>
                    <a:pt x="7181" y="172840"/>
                  </a:cubicBezTo>
                  <a:cubicBezTo>
                    <a:pt x="44897" y="225695"/>
                    <a:pt x="115632" y="321748"/>
                    <a:pt x="154784" y="354244"/>
                  </a:cubicBezTo>
                  <a:cubicBezTo>
                    <a:pt x="193936" y="386741"/>
                    <a:pt x="689861" y="716270"/>
                    <a:pt x="689861" y="716270"/>
                  </a:cubicBezTo>
                  <a:close/>
                </a:path>
              </a:pathLst>
            </a:custGeom>
            <a:solidFill>
              <a:srgbClr val="F94541"/>
            </a:solidFill>
            <a:ln w="13051" cap="flat">
              <a:noFill/>
              <a:prstDash val="solid"/>
              <a:miter/>
            </a:ln>
          </p:spPr>
          <p:txBody>
            <a:bodyPr rtlCol="0" anchor="ctr"/>
            <a:lstStyle/>
            <a:p>
              <a:endParaRPr lang="es-419"/>
            </a:p>
          </p:txBody>
        </p:sp>
        <p:sp>
          <p:nvSpPr>
            <p:cNvPr id="545" name="Forma libre: forma 544">
              <a:extLst>
                <a:ext uri="{FF2B5EF4-FFF2-40B4-BE49-F238E27FC236}">
                  <a16:creationId xmlns:a16="http://schemas.microsoft.com/office/drawing/2014/main" id="{ADD3A89E-4872-40A7-AA04-3A36CA3301EC}"/>
                </a:ext>
              </a:extLst>
            </p:cNvPr>
            <p:cNvSpPr/>
            <p:nvPr/>
          </p:nvSpPr>
          <p:spPr>
            <a:xfrm>
              <a:off x="4660781" y="1893282"/>
              <a:ext cx="28067" cy="254633"/>
            </a:xfrm>
            <a:custGeom>
              <a:avLst/>
              <a:gdLst>
                <a:gd name="connsiteX0" fmla="*/ 27885 w 28067"/>
                <a:gd name="connsiteY0" fmla="*/ 254580 h 254633"/>
                <a:gd name="connsiteX1" fmla="*/ 23057 w 28067"/>
                <a:gd name="connsiteY1" fmla="*/ 245445 h 254633"/>
                <a:gd name="connsiteX2" fmla="*/ 13399 w 28067"/>
                <a:gd name="connsiteY2" fmla="*/ 219343 h 254633"/>
                <a:gd name="connsiteX3" fmla="*/ 13399 w 28067"/>
                <a:gd name="connsiteY3" fmla="*/ 35198 h 254633"/>
                <a:gd name="connsiteX4" fmla="*/ 22926 w 28067"/>
                <a:gd name="connsiteY4" fmla="*/ 9097 h 254633"/>
                <a:gd name="connsiteX5" fmla="*/ 27755 w 28067"/>
                <a:gd name="connsiteY5" fmla="*/ -39 h 254633"/>
                <a:gd name="connsiteX6" fmla="*/ 17967 w 28067"/>
                <a:gd name="connsiteY6" fmla="*/ 36895 h 254633"/>
                <a:gd name="connsiteX7" fmla="*/ 17967 w 28067"/>
                <a:gd name="connsiteY7" fmla="*/ 218430 h 254633"/>
                <a:gd name="connsiteX8" fmla="*/ 27885 w 28067"/>
                <a:gd name="connsiteY8" fmla="*/ 254580 h 25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67" h="254633">
                  <a:moveTo>
                    <a:pt x="27885" y="254580"/>
                  </a:moveTo>
                  <a:cubicBezTo>
                    <a:pt x="27885" y="254580"/>
                    <a:pt x="25797" y="251578"/>
                    <a:pt x="23057" y="245445"/>
                  </a:cubicBezTo>
                  <a:cubicBezTo>
                    <a:pt x="19324" y="236936"/>
                    <a:pt x="16101" y="228231"/>
                    <a:pt x="13399" y="219343"/>
                  </a:cubicBezTo>
                  <a:cubicBezTo>
                    <a:pt x="-4519" y="159271"/>
                    <a:pt x="-4519" y="95271"/>
                    <a:pt x="13399" y="35198"/>
                  </a:cubicBezTo>
                  <a:cubicBezTo>
                    <a:pt x="16009" y="26298"/>
                    <a:pt x="19194" y="17580"/>
                    <a:pt x="22926" y="9097"/>
                  </a:cubicBezTo>
                  <a:cubicBezTo>
                    <a:pt x="25667" y="2963"/>
                    <a:pt x="27363" y="-300"/>
                    <a:pt x="27755" y="-39"/>
                  </a:cubicBezTo>
                  <a:cubicBezTo>
                    <a:pt x="28146" y="223"/>
                    <a:pt x="23709" y="14056"/>
                    <a:pt x="17967" y="36895"/>
                  </a:cubicBezTo>
                  <a:cubicBezTo>
                    <a:pt x="3089" y="96497"/>
                    <a:pt x="3089" y="158827"/>
                    <a:pt x="17967" y="218430"/>
                  </a:cubicBezTo>
                  <a:cubicBezTo>
                    <a:pt x="24101" y="240616"/>
                    <a:pt x="28929" y="253667"/>
                    <a:pt x="27885" y="254580"/>
                  </a:cubicBezTo>
                  <a:close/>
                </a:path>
              </a:pathLst>
            </a:custGeom>
            <a:solidFill>
              <a:srgbClr val="263238"/>
            </a:solidFill>
            <a:ln w="13051" cap="flat">
              <a:noFill/>
              <a:prstDash val="solid"/>
              <a:miter/>
            </a:ln>
          </p:spPr>
          <p:txBody>
            <a:bodyPr rtlCol="0" anchor="ctr"/>
            <a:lstStyle/>
            <a:p>
              <a:endParaRPr lang="es-419"/>
            </a:p>
          </p:txBody>
        </p:sp>
        <p:sp>
          <p:nvSpPr>
            <p:cNvPr id="546" name="Forma libre: forma 545">
              <a:extLst>
                <a:ext uri="{FF2B5EF4-FFF2-40B4-BE49-F238E27FC236}">
                  <a16:creationId xmlns:a16="http://schemas.microsoft.com/office/drawing/2014/main" id="{DBA47535-AE8C-4EBD-B980-B5B896C2D9BD}"/>
                </a:ext>
              </a:extLst>
            </p:cNvPr>
            <p:cNvSpPr/>
            <p:nvPr/>
          </p:nvSpPr>
          <p:spPr>
            <a:xfrm>
              <a:off x="4595965" y="1801535"/>
              <a:ext cx="51126" cy="254112"/>
            </a:xfrm>
            <a:custGeom>
              <a:avLst/>
              <a:gdLst>
                <a:gd name="connsiteX0" fmla="*/ 9699 w 51126"/>
                <a:gd name="connsiteY0" fmla="*/ 254059 h 254112"/>
                <a:gd name="connsiteX1" fmla="*/ 6697 w 51126"/>
                <a:gd name="connsiteY1" fmla="*/ 244141 h 254112"/>
                <a:gd name="connsiteX2" fmla="*/ 1999 w 51126"/>
                <a:gd name="connsiteY2" fmla="*/ 216212 h 254112"/>
                <a:gd name="connsiteX3" fmla="*/ 31885 w 51126"/>
                <a:gd name="connsiteY3" fmla="*/ 33503 h 254112"/>
                <a:gd name="connsiteX4" fmla="*/ 44936 w 51126"/>
                <a:gd name="connsiteY4" fmla="*/ 8446 h 254112"/>
                <a:gd name="connsiteX5" fmla="*/ 51070 w 51126"/>
                <a:gd name="connsiteY5" fmla="*/ -37 h 254112"/>
                <a:gd name="connsiteX6" fmla="*/ 36061 w 51126"/>
                <a:gd name="connsiteY6" fmla="*/ 35330 h 254112"/>
                <a:gd name="connsiteX7" fmla="*/ 10612 w 51126"/>
                <a:gd name="connsiteY7" fmla="*/ 123553 h 254112"/>
                <a:gd name="connsiteX8" fmla="*/ 6306 w 51126"/>
                <a:gd name="connsiteY8" fmla="*/ 214907 h 254112"/>
                <a:gd name="connsiteX9" fmla="*/ 9699 w 51126"/>
                <a:gd name="connsiteY9" fmla="*/ 254059 h 25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126" h="254112">
                  <a:moveTo>
                    <a:pt x="9699" y="254059"/>
                  </a:moveTo>
                  <a:cubicBezTo>
                    <a:pt x="8198" y="250927"/>
                    <a:pt x="7193" y="247586"/>
                    <a:pt x="6697" y="244141"/>
                  </a:cubicBezTo>
                  <a:cubicBezTo>
                    <a:pt x="4557" y="234940"/>
                    <a:pt x="2991" y="225609"/>
                    <a:pt x="1999" y="216212"/>
                  </a:cubicBezTo>
                  <a:cubicBezTo>
                    <a:pt x="-4814" y="153726"/>
                    <a:pt x="5523" y="90560"/>
                    <a:pt x="31885" y="33503"/>
                  </a:cubicBezTo>
                  <a:cubicBezTo>
                    <a:pt x="35761" y="24916"/>
                    <a:pt x="40120" y="16550"/>
                    <a:pt x="44936" y="8446"/>
                  </a:cubicBezTo>
                  <a:cubicBezTo>
                    <a:pt x="48590" y="2703"/>
                    <a:pt x="50678" y="-298"/>
                    <a:pt x="51070" y="-37"/>
                  </a:cubicBezTo>
                  <a:cubicBezTo>
                    <a:pt x="51461" y="224"/>
                    <a:pt x="45066" y="13013"/>
                    <a:pt x="36061" y="35330"/>
                  </a:cubicBezTo>
                  <a:cubicBezTo>
                    <a:pt x="24407" y="63728"/>
                    <a:pt x="15872" y="93314"/>
                    <a:pt x="10612" y="123553"/>
                  </a:cubicBezTo>
                  <a:cubicBezTo>
                    <a:pt x="5823" y="153752"/>
                    <a:pt x="4374" y="184395"/>
                    <a:pt x="6306" y="214907"/>
                  </a:cubicBezTo>
                  <a:cubicBezTo>
                    <a:pt x="8394" y="238660"/>
                    <a:pt x="10612" y="253276"/>
                    <a:pt x="9699" y="254059"/>
                  </a:cubicBezTo>
                  <a:close/>
                </a:path>
              </a:pathLst>
            </a:custGeom>
            <a:solidFill>
              <a:srgbClr val="263238"/>
            </a:solidFill>
            <a:ln w="13051" cap="flat">
              <a:noFill/>
              <a:prstDash val="solid"/>
              <a:miter/>
            </a:ln>
          </p:spPr>
          <p:txBody>
            <a:bodyPr rtlCol="0" anchor="ctr"/>
            <a:lstStyle/>
            <a:p>
              <a:endParaRPr lang="es-419"/>
            </a:p>
          </p:txBody>
        </p:sp>
        <p:sp>
          <p:nvSpPr>
            <p:cNvPr id="547" name="Forma libre: forma 546">
              <a:extLst>
                <a:ext uri="{FF2B5EF4-FFF2-40B4-BE49-F238E27FC236}">
                  <a16:creationId xmlns:a16="http://schemas.microsoft.com/office/drawing/2014/main" id="{274D3B37-AAB9-41E3-8D39-631D78884697}"/>
                </a:ext>
              </a:extLst>
            </p:cNvPr>
            <p:cNvSpPr/>
            <p:nvPr/>
          </p:nvSpPr>
          <p:spPr>
            <a:xfrm>
              <a:off x="5113374" y="1873851"/>
              <a:ext cx="55752" cy="242872"/>
            </a:xfrm>
            <a:custGeom>
              <a:avLst/>
              <a:gdLst>
                <a:gd name="connsiteX0" fmla="*/ 53599 w 55752"/>
                <a:gd name="connsiteY0" fmla="*/ 242820 h 242872"/>
                <a:gd name="connsiteX1" fmla="*/ 50336 w 55752"/>
                <a:gd name="connsiteY1" fmla="*/ 206278 h 242872"/>
                <a:gd name="connsiteX2" fmla="*/ 12359 w 55752"/>
                <a:gd name="connsiteY2" fmla="*/ 34531 h 242872"/>
                <a:gd name="connsiteX3" fmla="*/ -40 w 55752"/>
                <a:gd name="connsiteY3" fmla="*/ -53 h 242872"/>
                <a:gd name="connsiteX4" fmla="*/ 16926 w 55752"/>
                <a:gd name="connsiteY4" fmla="*/ 32704 h 242872"/>
                <a:gd name="connsiteX5" fmla="*/ 43941 w 55752"/>
                <a:gd name="connsiteY5" fmla="*/ 117664 h 242872"/>
                <a:gd name="connsiteX6" fmla="*/ 55165 w 55752"/>
                <a:gd name="connsiteY6" fmla="*/ 205887 h 242872"/>
                <a:gd name="connsiteX7" fmla="*/ 53599 w 55752"/>
                <a:gd name="connsiteY7" fmla="*/ 242820 h 242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752" h="242872">
                  <a:moveTo>
                    <a:pt x="53599" y="242820"/>
                  </a:moveTo>
                  <a:cubicBezTo>
                    <a:pt x="51746" y="230722"/>
                    <a:pt x="50662" y="218520"/>
                    <a:pt x="50336" y="206278"/>
                  </a:cubicBezTo>
                  <a:cubicBezTo>
                    <a:pt x="45651" y="147550"/>
                    <a:pt x="32874" y="89762"/>
                    <a:pt x="12359" y="34531"/>
                  </a:cubicBezTo>
                  <a:cubicBezTo>
                    <a:pt x="7569" y="23242"/>
                    <a:pt x="3432" y="11706"/>
                    <a:pt x="-40" y="-53"/>
                  </a:cubicBezTo>
                  <a:cubicBezTo>
                    <a:pt x="6930" y="10139"/>
                    <a:pt x="12633" y="21128"/>
                    <a:pt x="16926" y="32704"/>
                  </a:cubicBezTo>
                  <a:cubicBezTo>
                    <a:pt x="28476" y="60150"/>
                    <a:pt x="37520" y="88587"/>
                    <a:pt x="43941" y="117664"/>
                  </a:cubicBezTo>
                  <a:cubicBezTo>
                    <a:pt x="50401" y="146663"/>
                    <a:pt x="54160" y="176196"/>
                    <a:pt x="55165" y="205887"/>
                  </a:cubicBezTo>
                  <a:cubicBezTo>
                    <a:pt x="56248" y="218219"/>
                    <a:pt x="55726" y="230631"/>
                    <a:pt x="53599" y="242820"/>
                  </a:cubicBezTo>
                  <a:close/>
                </a:path>
              </a:pathLst>
            </a:custGeom>
            <a:solidFill>
              <a:srgbClr val="263238"/>
            </a:solidFill>
            <a:ln w="13051" cap="flat">
              <a:noFill/>
              <a:prstDash val="solid"/>
              <a:miter/>
            </a:ln>
          </p:spPr>
          <p:txBody>
            <a:bodyPr rtlCol="0" anchor="ctr"/>
            <a:lstStyle/>
            <a:p>
              <a:endParaRPr lang="es-419"/>
            </a:p>
          </p:txBody>
        </p:sp>
        <p:sp>
          <p:nvSpPr>
            <p:cNvPr id="548" name="Forma libre: forma 547">
              <a:extLst>
                <a:ext uri="{FF2B5EF4-FFF2-40B4-BE49-F238E27FC236}">
                  <a16:creationId xmlns:a16="http://schemas.microsoft.com/office/drawing/2014/main" id="{6B744B05-5104-493E-BFD9-BBB9ADCB108A}"/>
                </a:ext>
              </a:extLst>
            </p:cNvPr>
            <p:cNvSpPr/>
            <p:nvPr/>
          </p:nvSpPr>
          <p:spPr>
            <a:xfrm>
              <a:off x="5162257" y="1846053"/>
              <a:ext cx="88357" cy="299512"/>
            </a:xfrm>
            <a:custGeom>
              <a:avLst/>
              <a:gdLst>
                <a:gd name="connsiteX0" fmla="*/ 85239 w 88357"/>
                <a:gd name="connsiteY0" fmla="*/ 299460 h 299512"/>
                <a:gd name="connsiteX1" fmla="*/ 83412 w 88357"/>
                <a:gd name="connsiteY1" fmla="*/ 253130 h 299512"/>
                <a:gd name="connsiteX2" fmla="*/ 22857 w 88357"/>
                <a:gd name="connsiteY2" fmla="*/ 40404 h 299512"/>
                <a:gd name="connsiteX3" fmla="*/ 18 w 88357"/>
                <a:gd name="connsiteY3" fmla="*/ -53 h 299512"/>
                <a:gd name="connsiteX4" fmla="*/ 8110 w 88357"/>
                <a:gd name="connsiteY4" fmla="*/ 9474 h 299512"/>
                <a:gd name="connsiteX5" fmla="*/ 27033 w 88357"/>
                <a:gd name="connsiteY5" fmla="*/ 37924 h 299512"/>
                <a:gd name="connsiteX6" fmla="*/ 88241 w 88357"/>
                <a:gd name="connsiteY6" fmla="*/ 252869 h 299512"/>
                <a:gd name="connsiteX7" fmla="*/ 87066 w 88357"/>
                <a:gd name="connsiteY7" fmla="*/ 287062 h 299512"/>
                <a:gd name="connsiteX8" fmla="*/ 85239 w 88357"/>
                <a:gd name="connsiteY8" fmla="*/ 299460 h 2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57" h="299512">
                  <a:moveTo>
                    <a:pt x="85239" y="299460"/>
                  </a:moveTo>
                  <a:cubicBezTo>
                    <a:pt x="84064" y="299460"/>
                    <a:pt x="85239" y="281711"/>
                    <a:pt x="83412" y="253130"/>
                  </a:cubicBezTo>
                  <a:cubicBezTo>
                    <a:pt x="79497" y="178571"/>
                    <a:pt x="58798" y="105853"/>
                    <a:pt x="22857" y="40404"/>
                  </a:cubicBezTo>
                  <a:cubicBezTo>
                    <a:pt x="9154" y="15216"/>
                    <a:pt x="-895" y="599"/>
                    <a:pt x="18" y="-53"/>
                  </a:cubicBezTo>
                  <a:cubicBezTo>
                    <a:pt x="3163" y="2714"/>
                    <a:pt x="5878" y="5924"/>
                    <a:pt x="8110" y="9474"/>
                  </a:cubicBezTo>
                  <a:cubicBezTo>
                    <a:pt x="14922" y="18609"/>
                    <a:pt x="21238" y="28110"/>
                    <a:pt x="27033" y="37924"/>
                  </a:cubicBezTo>
                  <a:cubicBezTo>
                    <a:pt x="65793" y="103021"/>
                    <a:pt x="86883" y="177110"/>
                    <a:pt x="88241" y="252869"/>
                  </a:cubicBezTo>
                  <a:cubicBezTo>
                    <a:pt x="88501" y="264275"/>
                    <a:pt x="88097" y="275695"/>
                    <a:pt x="87066" y="287062"/>
                  </a:cubicBezTo>
                  <a:cubicBezTo>
                    <a:pt x="86975" y="291251"/>
                    <a:pt x="86361" y="295414"/>
                    <a:pt x="85239" y="299460"/>
                  </a:cubicBezTo>
                  <a:close/>
                </a:path>
              </a:pathLst>
            </a:custGeom>
            <a:solidFill>
              <a:srgbClr val="263238"/>
            </a:solidFill>
            <a:ln w="13051" cap="flat">
              <a:noFill/>
              <a:prstDash val="solid"/>
              <a:miter/>
            </a:ln>
          </p:spPr>
          <p:txBody>
            <a:bodyPr rtlCol="0" anchor="ctr"/>
            <a:lstStyle/>
            <a:p>
              <a:endParaRPr lang="es-419"/>
            </a:p>
          </p:txBody>
        </p:sp>
        <p:sp>
          <p:nvSpPr>
            <p:cNvPr id="549" name="Forma libre: forma 548">
              <a:extLst>
                <a:ext uri="{FF2B5EF4-FFF2-40B4-BE49-F238E27FC236}">
                  <a16:creationId xmlns:a16="http://schemas.microsoft.com/office/drawing/2014/main" id="{0BAE0CA0-A9D8-4243-9F9F-065625C87BD7}"/>
                </a:ext>
              </a:extLst>
            </p:cNvPr>
            <p:cNvSpPr/>
            <p:nvPr/>
          </p:nvSpPr>
          <p:spPr>
            <a:xfrm>
              <a:off x="5936611" y="3617418"/>
              <a:ext cx="862258" cy="838769"/>
            </a:xfrm>
            <a:custGeom>
              <a:avLst/>
              <a:gdLst>
                <a:gd name="connsiteX0" fmla="*/ 174317 w 862258"/>
                <a:gd name="connsiteY0" fmla="*/ 7128 h 838769"/>
                <a:gd name="connsiteX1" fmla="*/ -40 w 862258"/>
                <a:gd name="connsiteY1" fmla="*/ 838717 h 838769"/>
                <a:gd name="connsiteX2" fmla="*/ 353242 w 862258"/>
                <a:gd name="connsiteY2" fmla="*/ 834671 h 838769"/>
                <a:gd name="connsiteX3" fmla="*/ 502803 w 862258"/>
                <a:gd name="connsiteY3" fmla="*/ 96916 h 838769"/>
                <a:gd name="connsiteX4" fmla="*/ 816019 w 862258"/>
                <a:gd name="connsiteY4" fmla="*/ 93392 h 838769"/>
                <a:gd name="connsiteX5" fmla="*/ 862218 w 862258"/>
                <a:gd name="connsiteY5" fmla="*/ 46149 h 838769"/>
                <a:gd name="connsiteX6" fmla="*/ 862218 w 862258"/>
                <a:gd name="connsiteY6" fmla="*/ 46149 h 838769"/>
                <a:gd name="connsiteX7" fmla="*/ 814975 w 862258"/>
                <a:gd name="connsiteY7" fmla="*/ -50 h 838769"/>
                <a:gd name="connsiteX8" fmla="*/ 814975 w 862258"/>
                <a:gd name="connsiteY8" fmla="*/ -50 h 83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2258" h="838769">
                  <a:moveTo>
                    <a:pt x="174317" y="7128"/>
                  </a:moveTo>
                  <a:lnTo>
                    <a:pt x="-40" y="838717"/>
                  </a:lnTo>
                  <a:lnTo>
                    <a:pt x="353242" y="834671"/>
                  </a:lnTo>
                  <a:lnTo>
                    <a:pt x="502803" y="96916"/>
                  </a:lnTo>
                  <a:lnTo>
                    <a:pt x="816019" y="93392"/>
                  </a:lnTo>
                  <a:cubicBezTo>
                    <a:pt x="841768" y="92962"/>
                    <a:pt x="862362" y="71898"/>
                    <a:pt x="862218" y="46149"/>
                  </a:cubicBezTo>
                  <a:lnTo>
                    <a:pt x="862218" y="46149"/>
                  </a:lnTo>
                  <a:cubicBezTo>
                    <a:pt x="861931" y="20348"/>
                    <a:pt x="840789" y="-337"/>
                    <a:pt x="814975" y="-50"/>
                  </a:cubicBezTo>
                  <a:cubicBezTo>
                    <a:pt x="814975" y="-50"/>
                    <a:pt x="814975" y="-50"/>
                    <a:pt x="814975" y="-50"/>
                  </a:cubicBezTo>
                  <a:close/>
                </a:path>
              </a:pathLst>
            </a:custGeom>
            <a:solidFill>
              <a:srgbClr val="455A64"/>
            </a:solidFill>
            <a:ln w="13051" cap="flat">
              <a:noFill/>
              <a:prstDash val="solid"/>
              <a:miter/>
            </a:ln>
          </p:spPr>
          <p:txBody>
            <a:bodyPr rtlCol="0" anchor="ctr"/>
            <a:lstStyle/>
            <a:p>
              <a:endParaRPr lang="es-419"/>
            </a:p>
          </p:txBody>
        </p:sp>
        <p:sp>
          <p:nvSpPr>
            <p:cNvPr id="550" name="Forma libre: forma 549">
              <a:extLst>
                <a:ext uri="{FF2B5EF4-FFF2-40B4-BE49-F238E27FC236}">
                  <a16:creationId xmlns:a16="http://schemas.microsoft.com/office/drawing/2014/main" id="{65B90324-386D-4245-9388-4C8BEC1555B2}"/>
                </a:ext>
              </a:extLst>
            </p:cNvPr>
            <p:cNvSpPr/>
            <p:nvPr/>
          </p:nvSpPr>
          <p:spPr>
            <a:xfrm>
              <a:off x="3424096" y="5643538"/>
              <a:ext cx="643528" cy="498535"/>
            </a:xfrm>
            <a:custGeom>
              <a:avLst/>
              <a:gdLst>
                <a:gd name="connsiteX0" fmla="*/ 365901 w 643528"/>
                <a:gd name="connsiteY0" fmla="*/ -53 h 498535"/>
                <a:gd name="connsiteX1" fmla="*/ 321137 w 643528"/>
                <a:gd name="connsiteY1" fmla="*/ 288106 h 498535"/>
                <a:gd name="connsiteX2" fmla="*/ -40 w 643528"/>
                <a:gd name="connsiteY2" fmla="*/ 392511 h 498535"/>
                <a:gd name="connsiteX3" fmla="*/ 556049 w 643528"/>
                <a:gd name="connsiteY3" fmla="*/ 498482 h 498535"/>
                <a:gd name="connsiteX4" fmla="*/ 643489 w 643528"/>
                <a:gd name="connsiteY4" fmla="*/ 52019 h 49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528" h="498535">
                  <a:moveTo>
                    <a:pt x="365901" y="-53"/>
                  </a:moveTo>
                  <a:lnTo>
                    <a:pt x="321137" y="288106"/>
                  </a:lnTo>
                  <a:cubicBezTo>
                    <a:pt x="321137" y="288106"/>
                    <a:pt x="13272" y="340308"/>
                    <a:pt x="-40" y="392511"/>
                  </a:cubicBezTo>
                  <a:lnTo>
                    <a:pt x="556049" y="498482"/>
                  </a:lnTo>
                  <a:lnTo>
                    <a:pt x="643489" y="52019"/>
                  </a:lnTo>
                  <a:close/>
                </a:path>
              </a:pathLst>
            </a:custGeom>
            <a:solidFill>
              <a:srgbClr val="E8505B"/>
            </a:solidFill>
            <a:ln w="13051" cap="flat">
              <a:noFill/>
              <a:prstDash val="solid"/>
              <a:miter/>
            </a:ln>
          </p:spPr>
          <p:txBody>
            <a:bodyPr rtlCol="0" anchor="ctr"/>
            <a:lstStyle/>
            <a:p>
              <a:endParaRPr lang="es-419"/>
            </a:p>
          </p:txBody>
        </p:sp>
        <p:sp>
          <p:nvSpPr>
            <p:cNvPr id="551" name="Forma libre: forma 550">
              <a:extLst>
                <a:ext uri="{FF2B5EF4-FFF2-40B4-BE49-F238E27FC236}">
                  <a16:creationId xmlns:a16="http://schemas.microsoft.com/office/drawing/2014/main" id="{DB29B5DD-49CC-45E9-9EF2-A2FFFA7612FA}"/>
                </a:ext>
              </a:extLst>
            </p:cNvPr>
            <p:cNvSpPr/>
            <p:nvPr/>
          </p:nvSpPr>
          <p:spPr>
            <a:xfrm>
              <a:off x="3424096" y="5643538"/>
              <a:ext cx="643528" cy="498535"/>
            </a:xfrm>
            <a:custGeom>
              <a:avLst/>
              <a:gdLst>
                <a:gd name="connsiteX0" fmla="*/ 365901 w 643528"/>
                <a:gd name="connsiteY0" fmla="*/ -53 h 498535"/>
                <a:gd name="connsiteX1" fmla="*/ 321137 w 643528"/>
                <a:gd name="connsiteY1" fmla="*/ 288106 h 498535"/>
                <a:gd name="connsiteX2" fmla="*/ -40 w 643528"/>
                <a:gd name="connsiteY2" fmla="*/ 392511 h 498535"/>
                <a:gd name="connsiteX3" fmla="*/ 556049 w 643528"/>
                <a:gd name="connsiteY3" fmla="*/ 498482 h 498535"/>
                <a:gd name="connsiteX4" fmla="*/ 643489 w 643528"/>
                <a:gd name="connsiteY4" fmla="*/ 52019 h 49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528" h="498535">
                  <a:moveTo>
                    <a:pt x="365901" y="-53"/>
                  </a:moveTo>
                  <a:lnTo>
                    <a:pt x="321137" y="288106"/>
                  </a:lnTo>
                  <a:cubicBezTo>
                    <a:pt x="321137" y="288106"/>
                    <a:pt x="13272" y="340308"/>
                    <a:pt x="-40" y="392511"/>
                  </a:cubicBezTo>
                  <a:lnTo>
                    <a:pt x="556049" y="498482"/>
                  </a:lnTo>
                  <a:lnTo>
                    <a:pt x="643489" y="52019"/>
                  </a:lnTo>
                  <a:close/>
                </a:path>
              </a:pathLst>
            </a:custGeom>
            <a:solidFill>
              <a:srgbClr val="CC0000"/>
            </a:solidFill>
            <a:ln w="13051" cap="flat">
              <a:noFill/>
              <a:prstDash val="solid"/>
              <a:miter/>
            </a:ln>
          </p:spPr>
          <p:txBody>
            <a:bodyPr rtlCol="0" anchor="ctr"/>
            <a:lstStyle/>
            <a:p>
              <a:endParaRPr lang="es-419"/>
            </a:p>
          </p:txBody>
        </p:sp>
        <p:sp>
          <p:nvSpPr>
            <p:cNvPr id="552" name="Forma libre: forma 551">
              <a:extLst>
                <a:ext uri="{FF2B5EF4-FFF2-40B4-BE49-F238E27FC236}">
                  <a16:creationId xmlns:a16="http://schemas.microsoft.com/office/drawing/2014/main" id="{5A62FFB4-F4F3-4B05-A5B3-390D94E685F6}"/>
                </a:ext>
              </a:extLst>
            </p:cNvPr>
            <p:cNvSpPr/>
            <p:nvPr/>
          </p:nvSpPr>
          <p:spPr>
            <a:xfrm>
              <a:off x="3891537" y="5938605"/>
              <a:ext cx="43172" cy="43338"/>
            </a:xfrm>
            <a:custGeom>
              <a:avLst/>
              <a:gdLst>
                <a:gd name="connsiteX0" fmla="*/ 30794 w 43172"/>
                <a:gd name="connsiteY0" fmla="*/ 1783 h 43338"/>
                <a:gd name="connsiteX1" fmla="*/ 41495 w 43172"/>
                <a:gd name="connsiteY1" fmla="*/ 30755 h 43338"/>
                <a:gd name="connsiteX2" fmla="*/ 12914 w 43172"/>
                <a:gd name="connsiteY2" fmla="*/ 41587 h 43338"/>
                <a:gd name="connsiteX3" fmla="*/ 1690 w 43172"/>
                <a:gd name="connsiteY3" fmla="*/ 10918 h 43338"/>
                <a:gd name="connsiteX4" fmla="*/ 32621 w 43172"/>
                <a:gd name="connsiteY4" fmla="*/ 2827 h 43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72" h="43338">
                  <a:moveTo>
                    <a:pt x="30794" y="1783"/>
                  </a:moveTo>
                  <a:cubicBezTo>
                    <a:pt x="41247" y="7290"/>
                    <a:pt x="45854" y="19780"/>
                    <a:pt x="41495" y="30755"/>
                  </a:cubicBezTo>
                  <a:cubicBezTo>
                    <a:pt x="36327" y="41352"/>
                    <a:pt x="23811" y="46090"/>
                    <a:pt x="12914" y="41587"/>
                  </a:cubicBezTo>
                  <a:cubicBezTo>
                    <a:pt x="1925" y="35701"/>
                    <a:pt x="-2903" y="22507"/>
                    <a:pt x="1690" y="10918"/>
                  </a:cubicBezTo>
                  <a:cubicBezTo>
                    <a:pt x="8216" y="425"/>
                    <a:pt x="21802" y="-3124"/>
                    <a:pt x="32621" y="2827"/>
                  </a:cubicBezTo>
                </a:path>
              </a:pathLst>
            </a:custGeom>
            <a:solidFill>
              <a:srgbClr val="263238"/>
            </a:solidFill>
            <a:ln w="13051" cap="flat">
              <a:noFill/>
              <a:prstDash val="solid"/>
              <a:miter/>
            </a:ln>
          </p:spPr>
          <p:txBody>
            <a:bodyPr rtlCol="0" anchor="ctr"/>
            <a:lstStyle/>
            <a:p>
              <a:endParaRPr lang="es-419"/>
            </a:p>
          </p:txBody>
        </p:sp>
        <p:sp>
          <p:nvSpPr>
            <p:cNvPr id="553" name="Forma libre: forma 552">
              <a:extLst>
                <a:ext uri="{FF2B5EF4-FFF2-40B4-BE49-F238E27FC236}">
                  <a16:creationId xmlns:a16="http://schemas.microsoft.com/office/drawing/2014/main" id="{F3D8E02D-9FEA-4402-9181-24C9DDD2C05B}"/>
                </a:ext>
              </a:extLst>
            </p:cNvPr>
            <p:cNvSpPr/>
            <p:nvPr/>
          </p:nvSpPr>
          <p:spPr>
            <a:xfrm>
              <a:off x="3424357" y="6012089"/>
              <a:ext cx="564310" cy="129984"/>
            </a:xfrm>
            <a:custGeom>
              <a:avLst/>
              <a:gdLst>
                <a:gd name="connsiteX0" fmla="*/ 555788 w 564310"/>
                <a:gd name="connsiteY0" fmla="*/ 129932 h 129984"/>
                <a:gd name="connsiteX1" fmla="*/ 564271 w 564310"/>
                <a:gd name="connsiteY1" fmla="*/ 86603 h 129984"/>
                <a:gd name="connsiteX2" fmla="*/ 27236 w 564310"/>
                <a:gd name="connsiteY2" fmla="*/ -53 h 129984"/>
                <a:gd name="connsiteX3" fmla="*/ -40 w 564310"/>
                <a:gd name="connsiteY3" fmla="*/ 23960 h 129984"/>
              </a:gdLst>
              <a:ahLst/>
              <a:cxnLst>
                <a:cxn ang="0">
                  <a:pos x="connsiteX0" y="connsiteY0"/>
                </a:cxn>
                <a:cxn ang="0">
                  <a:pos x="connsiteX1" y="connsiteY1"/>
                </a:cxn>
                <a:cxn ang="0">
                  <a:pos x="connsiteX2" y="connsiteY2"/>
                </a:cxn>
                <a:cxn ang="0">
                  <a:pos x="connsiteX3" y="connsiteY3"/>
                </a:cxn>
              </a:cxnLst>
              <a:rect l="l" t="t" r="r" b="b"/>
              <a:pathLst>
                <a:path w="564310" h="129984">
                  <a:moveTo>
                    <a:pt x="555788" y="129932"/>
                  </a:moveTo>
                  <a:lnTo>
                    <a:pt x="564271" y="86603"/>
                  </a:lnTo>
                  <a:lnTo>
                    <a:pt x="27236" y="-53"/>
                  </a:lnTo>
                  <a:cubicBezTo>
                    <a:pt x="27236" y="-53"/>
                    <a:pt x="482" y="6081"/>
                    <a:pt x="-40" y="23960"/>
                  </a:cubicBezTo>
                  <a:close/>
                </a:path>
              </a:pathLst>
            </a:custGeom>
            <a:solidFill>
              <a:srgbClr val="263238"/>
            </a:solidFill>
            <a:ln w="13051" cap="flat">
              <a:noFill/>
              <a:prstDash val="solid"/>
              <a:miter/>
            </a:ln>
          </p:spPr>
          <p:txBody>
            <a:bodyPr rtlCol="0" anchor="ctr"/>
            <a:lstStyle/>
            <a:p>
              <a:endParaRPr lang="es-419"/>
            </a:p>
          </p:txBody>
        </p:sp>
        <p:sp>
          <p:nvSpPr>
            <p:cNvPr id="554" name="Forma libre: forma 553">
              <a:extLst>
                <a:ext uri="{FF2B5EF4-FFF2-40B4-BE49-F238E27FC236}">
                  <a16:creationId xmlns:a16="http://schemas.microsoft.com/office/drawing/2014/main" id="{11D12E43-B15B-48F7-8778-DD05683530AB}"/>
                </a:ext>
              </a:extLst>
            </p:cNvPr>
            <p:cNvSpPr/>
            <p:nvPr/>
          </p:nvSpPr>
          <p:spPr>
            <a:xfrm>
              <a:off x="3737312" y="5925907"/>
              <a:ext cx="45177" cy="42617"/>
            </a:xfrm>
            <a:custGeom>
              <a:avLst/>
              <a:gdLst>
                <a:gd name="connsiteX0" fmla="*/ -40 w 45177"/>
                <a:gd name="connsiteY0" fmla="*/ 1300 h 42617"/>
                <a:gd name="connsiteX1" fmla="*/ 24626 w 45177"/>
                <a:gd name="connsiteY1" fmla="*/ 19179 h 42617"/>
                <a:gd name="connsiteX2" fmla="*/ 43941 w 45177"/>
                <a:gd name="connsiteY2" fmla="*/ 42540 h 42617"/>
                <a:gd name="connsiteX3" fmla="*/ 30890 w 45177"/>
                <a:gd name="connsiteY3" fmla="*/ 12131 h 42617"/>
                <a:gd name="connsiteX4" fmla="*/ -40 w 45177"/>
                <a:gd name="connsiteY4" fmla="*/ 1300 h 42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77" h="42617">
                  <a:moveTo>
                    <a:pt x="-40" y="1300"/>
                  </a:moveTo>
                  <a:cubicBezTo>
                    <a:pt x="-40" y="4040"/>
                    <a:pt x="13011" y="7825"/>
                    <a:pt x="24626" y="19179"/>
                  </a:cubicBezTo>
                  <a:cubicBezTo>
                    <a:pt x="36241" y="30533"/>
                    <a:pt x="41200" y="43192"/>
                    <a:pt x="43941" y="42540"/>
                  </a:cubicBezTo>
                  <a:cubicBezTo>
                    <a:pt x="46682" y="41887"/>
                    <a:pt x="45638" y="25574"/>
                    <a:pt x="30890" y="12131"/>
                  </a:cubicBezTo>
                  <a:cubicBezTo>
                    <a:pt x="16143" y="-1311"/>
                    <a:pt x="-40" y="-1311"/>
                    <a:pt x="-40" y="1300"/>
                  </a:cubicBezTo>
                  <a:close/>
                </a:path>
              </a:pathLst>
            </a:custGeom>
            <a:solidFill>
              <a:srgbClr val="263238"/>
            </a:solidFill>
            <a:ln w="13051" cap="flat">
              <a:noFill/>
              <a:prstDash val="solid"/>
              <a:miter/>
            </a:ln>
          </p:spPr>
          <p:txBody>
            <a:bodyPr rtlCol="0" anchor="ctr"/>
            <a:lstStyle/>
            <a:p>
              <a:endParaRPr lang="es-419"/>
            </a:p>
          </p:txBody>
        </p:sp>
        <p:sp>
          <p:nvSpPr>
            <p:cNvPr id="555" name="Forma libre: forma 554">
              <a:extLst>
                <a:ext uri="{FF2B5EF4-FFF2-40B4-BE49-F238E27FC236}">
                  <a16:creationId xmlns:a16="http://schemas.microsoft.com/office/drawing/2014/main" id="{4C119B3F-551C-4479-A010-907EBA71CD4B}"/>
                </a:ext>
              </a:extLst>
            </p:cNvPr>
            <p:cNvSpPr/>
            <p:nvPr/>
          </p:nvSpPr>
          <p:spPr>
            <a:xfrm>
              <a:off x="3674337" y="5939580"/>
              <a:ext cx="30703" cy="49409"/>
            </a:xfrm>
            <a:custGeom>
              <a:avLst/>
              <a:gdLst>
                <a:gd name="connsiteX0" fmla="*/ 31 w 30703"/>
                <a:gd name="connsiteY0" fmla="*/ 677 h 49409"/>
                <a:gd name="connsiteX1" fmla="*/ 16866 w 30703"/>
                <a:gd name="connsiteY1" fmla="*/ 23255 h 49409"/>
                <a:gd name="connsiteX2" fmla="*/ 27045 w 30703"/>
                <a:gd name="connsiteY2" fmla="*/ 49356 h 49409"/>
                <a:gd name="connsiteX3" fmla="*/ 25349 w 30703"/>
                <a:gd name="connsiteY3" fmla="*/ 18426 h 49409"/>
                <a:gd name="connsiteX4" fmla="*/ 31 w 30703"/>
                <a:gd name="connsiteY4" fmla="*/ 677 h 4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3" h="49409">
                  <a:moveTo>
                    <a:pt x="31" y="677"/>
                  </a:moveTo>
                  <a:cubicBezTo>
                    <a:pt x="-1014" y="3157"/>
                    <a:pt x="9819" y="10073"/>
                    <a:pt x="16866" y="23255"/>
                  </a:cubicBezTo>
                  <a:cubicBezTo>
                    <a:pt x="23913" y="36436"/>
                    <a:pt x="24305" y="49356"/>
                    <a:pt x="27045" y="49356"/>
                  </a:cubicBezTo>
                  <a:cubicBezTo>
                    <a:pt x="29786" y="49356"/>
                    <a:pt x="34354" y="34739"/>
                    <a:pt x="25349" y="18426"/>
                  </a:cubicBezTo>
                  <a:cubicBezTo>
                    <a:pt x="16344" y="2112"/>
                    <a:pt x="683" y="-1933"/>
                    <a:pt x="31" y="677"/>
                  </a:cubicBezTo>
                  <a:close/>
                </a:path>
              </a:pathLst>
            </a:custGeom>
            <a:solidFill>
              <a:srgbClr val="263238"/>
            </a:solidFill>
            <a:ln w="13051" cap="flat">
              <a:noFill/>
              <a:prstDash val="solid"/>
              <a:miter/>
            </a:ln>
          </p:spPr>
          <p:txBody>
            <a:bodyPr rtlCol="0" anchor="ctr"/>
            <a:lstStyle/>
            <a:p>
              <a:endParaRPr lang="es-419"/>
            </a:p>
          </p:txBody>
        </p:sp>
        <p:sp>
          <p:nvSpPr>
            <p:cNvPr id="556" name="Forma libre: forma 555">
              <a:extLst>
                <a:ext uri="{FF2B5EF4-FFF2-40B4-BE49-F238E27FC236}">
                  <a16:creationId xmlns:a16="http://schemas.microsoft.com/office/drawing/2014/main" id="{B68570D0-C154-4B45-9EEF-D662A6A25CB8}"/>
                </a:ext>
              </a:extLst>
            </p:cNvPr>
            <p:cNvSpPr/>
            <p:nvPr/>
          </p:nvSpPr>
          <p:spPr>
            <a:xfrm>
              <a:off x="3614750" y="5952950"/>
              <a:ext cx="19016" cy="50846"/>
            </a:xfrm>
            <a:custGeom>
              <a:avLst/>
              <a:gdLst>
                <a:gd name="connsiteX0" fmla="*/ 13027 w 19016"/>
                <a:gd name="connsiteY0" fmla="*/ 50734 h 50846"/>
                <a:gd name="connsiteX1" fmla="*/ 17595 w 19016"/>
                <a:gd name="connsiteY1" fmla="*/ 22806 h 50846"/>
                <a:gd name="connsiteX2" fmla="*/ 237 w 19016"/>
                <a:gd name="connsiteY2" fmla="*/ 228 h 50846"/>
                <a:gd name="connsiteX3" fmla="*/ 8198 w 19016"/>
                <a:gd name="connsiteY3" fmla="*/ 25155 h 50846"/>
                <a:gd name="connsiteX4" fmla="*/ 13027 w 19016"/>
                <a:gd name="connsiteY4" fmla="*/ 50734 h 50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6" h="50846">
                  <a:moveTo>
                    <a:pt x="13027" y="50734"/>
                  </a:moveTo>
                  <a:cubicBezTo>
                    <a:pt x="15376" y="51778"/>
                    <a:pt x="21771" y="38988"/>
                    <a:pt x="17595" y="22806"/>
                  </a:cubicBezTo>
                  <a:cubicBezTo>
                    <a:pt x="13418" y="6623"/>
                    <a:pt x="1934" y="-1730"/>
                    <a:pt x="237" y="228"/>
                  </a:cubicBezTo>
                  <a:cubicBezTo>
                    <a:pt x="-1459" y="2185"/>
                    <a:pt x="5066" y="11712"/>
                    <a:pt x="8198" y="25155"/>
                  </a:cubicBezTo>
                  <a:cubicBezTo>
                    <a:pt x="11330" y="38597"/>
                    <a:pt x="10678" y="49951"/>
                    <a:pt x="13027" y="50734"/>
                  </a:cubicBezTo>
                  <a:close/>
                </a:path>
              </a:pathLst>
            </a:custGeom>
            <a:solidFill>
              <a:srgbClr val="263238"/>
            </a:solidFill>
            <a:ln w="13051" cap="flat">
              <a:noFill/>
              <a:prstDash val="solid"/>
              <a:miter/>
            </a:ln>
          </p:spPr>
          <p:txBody>
            <a:bodyPr rtlCol="0" anchor="ctr"/>
            <a:lstStyle/>
            <a:p>
              <a:endParaRPr lang="es-419"/>
            </a:p>
          </p:txBody>
        </p:sp>
        <p:sp>
          <p:nvSpPr>
            <p:cNvPr id="557" name="Forma libre: forma 556">
              <a:extLst>
                <a:ext uri="{FF2B5EF4-FFF2-40B4-BE49-F238E27FC236}">
                  <a16:creationId xmlns:a16="http://schemas.microsoft.com/office/drawing/2014/main" id="{BB8F22C5-37A8-44F4-AF5E-CF8C636339BC}"/>
                </a:ext>
              </a:extLst>
            </p:cNvPr>
            <p:cNvSpPr/>
            <p:nvPr/>
          </p:nvSpPr>
          <p:spPr>
            <a:xfrm>
              <a:off x="3754743" y="5857043"/>
              <a:ext cx="57179" cy="20350"/>
            </a:xfrm>
            <a:custGeom>
              <a:avLst/>
              <a:gdLst>
                <a:gd name="connsiteX0" fmla="*/ 17 w 57179"/>
                <a:gd name="connsiteY0" fmla="*/ 5563 h 20350"/>
                <a:gd name="connsiteX1" fmla="*/ 28990 w 57179"/>
                <a:gd name="connsiteY1" fmla="*/ 10914 h 20350"/>
                <a:gd name="connsiteX2" fmla="*/ 56918 w 57179"/>
                <a:gd name="connsiteY2" fmla="*/ 19919 h 20350"/>
                <a:gd name="connsiteX3" fmla="*/ 30817 w 57179"/>
                <a:gd name="connsiteY3" fmla="*/ 1517 h 20350"/>
                <a:gd name="connsiteX4" fmla="*/ 17 w 57179"/>
                <a:gd name="connsiteY4" fmla="*/ 5563 h 2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9" h="20350">
                  <a:moveTo>
                    <a:pt x="17" y="5563"/>
                  </a:moveTo>
                  <a:cubicBezTo>
                    <a:pt x="670" y="8304"/>
                    <a:pt x="13851" y="6868"/>
                    <a:pt x="28990" y="10914"/>
                  </a:cubicBezTo>
                  <a:cubicBezTo>
                    <a:pt x="44129" y="14959"/>
                    <a:pt x="55091" y="22007"/>
                    <a:pt x="56918" y="19919"/>
                  </a:cubicBezTo>
                  <a:cubicBezTo>
                    <a:pt x="58745" y="17831"/>
                    <a:pt x="49218" y="5954"/>
                    <a:pt x="30817" y="1517"/>
                  </a:cubicBezTo>
                  <a:cubicBezTo>
                    <a:pt x="12415" y="-2920"/>
                    <a:pt x="-1027" y="3214"/>
                    <a:pt x="17" y="5563"/>
                  </a:cubicBezTo>
                  <a:close/>
                </a:path>
              </a:pathLst>
            </a:custGeom>
            <a:solidFill>
              <a:srgbClr val="263238"/>
            </a:solidFill>
            <a:ln w="13051" cap="flat">
              <a:noFill/>
              <a:prstDash val="solid"/>
              <a:miter/>
            </a:ln>
          </p:spPr>
          <p:txBody>
            <a:bodyPr rtlCol="0" anchor="ctr"/>
            <a:lstStyle/>
            <a:p>
              <a:endParaRPr lang="es-419"/>
            </a:p>
          </p:txBody>
        </p:sp>
        <p:sp>
          <p:nvSpPr>
            <p:cNvPr id="558" name="Forma libre: forma 557">
              <a:extLst>
                <a:ext uri="{FF2B5EF4-FFF2-40B4-BE49-F238E27FC236}">
                  <a16:creationId xmlns:a16="http://schemas.microsoft.com/office/drawing/2014/main" id="{ADCC675B-28E6-483D-BC54-5273C705D87D}"/>
                </a:ext>
              </a:extLst>
            </p:cNvPr>
            <p:cNvSpPr/>
            <p:nvPr/>
          </p:nvSpPr>
          <p:spPr>
            <a:xfrm>
              <a:off x="3612286" y="5659460"/>
              <a:ext cx="643267" cy="498535"/>
            </a:xfrm>
            <a:custGeom>
              <a:avLst/>
              <a:gdLst>
                <a:gd name="connsiteX0" fmla="*/ 365379 w 643267"/>
                <a:gd name="connsiteY0" fmla="*/ -53 h 498535"/>
                <a:gd name="connsiteX1" fmla="*/ 321137 w 643267"/>
                <a:gd name="connsiteY1" fmla="*/ 288236 h 498535"/>
                <a:gd name="connsiteX2" fmla="*/ -40 w 643267"/>
                <a:gd name="connsiteY2" fmla="*/ 392642 h 498535"/>
                <a:gd name="connsiteX3" fmla="*/ 555788 w 643267"/>
                <a:gd name="connsiteY3" fmla="*/ 498482 h 498535"/>
                <a:gd name="connsiteX4" fmla="*/ 643228 w 643267"/>
                <a:gd name="connsiteY4" fmla="*/ 52150 h 49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267" h="498535">
                  <a:moveTo>
                    <a:pt x="365379" y="-53"/>
                  </a:moveTo>
                  <a:lnTo>
                    <a:pt x="321137" y="288236"/>
                  </a:lnTo>
                  <a:cubicBezTo>
                    <a:pt x="321137" y="288236"/>
                    <a:pt x="13272" y="340439"/>
                    <a:pt x="-40" y="392642"/>
                  </a:cubicBezTo>
                  <a:lnTo>
                    <a:pt x="555788" y="498482"/>
                  </a:lnTo>
                  <a:lnTo>
                    <a:pt x="643228" y="52150"/>
                  </a:lnTo>
                  <a:close/>
                </a:path>
              </a:pathLst>
            </a:custGeom>
            <a:solidFill>
              <a:srgbClr val="F94541"/>
            </a:solidFill>
            <a:ln w="13051" cap="flat">
              <a:noFill/>
              <a:prstDash val="solid"/>
              <a:miter/>
            </a:ln>
          </p:spPr>
          <p:txBody>
            <a:bodyPr rtlCol="0" anchor="ctr"/>
            <a:lstStyle/>
            <a:p>
              <a:endParaRPr lang="es-419"/>
            </a:p>
          </p:txBody>
        </p:sp>
        <p:sp>
          <p:nvSpPr>
            <p:cNvPr id="559" name="Forma libre: forma 558">
              <a:extLst>
                <a:ext uri="{FF2B5EF4-FFF2-40B4-BE49-F238E27FC236}">
                  <a16:creationId xmlns:a16="http://schemas.microsoft.com/office/drawing/2014/main" id="{BBEE3A1D-147C-4235-80CC-533D4B9D004C}"/>
                </a:ext>
              </a:extLst>
            </p:cNvPr>
            <p:cNvSpPr/>
            <p:nvPr/>
          </p:nvSpPr>
          <p:spPr>
            <a:xfrm>
              <a:off x="4079823" y="5954527"/>
              <a:ext cx="43163" cy="43352"/>
            </a:xfrm>
            <a:custGeom>
              <a:avLst/>
              <a:gdLst>
                <a:gd name="connsiteX0" fmla="*/ 30829 w 43163"/>
                <a:gd name="connsiteY0" fmla="*/ 1783 h 43352"/>
                <a:gd name="connsiteX1" fmla="*/ 41531 w 43163"/>
                <a:gd name="connsiteY1" fmla="*/ 30625 h 43352"/>
                <a:gd name="connsiteX2" fmla="*/ 12950 w 43163"/>
                <a:gd name="connsiteY2" fmla="*/ 41587 h 43352"/>
                <a:gd name="connsiteX3" fmla="*/ 1726 w 43163"/>
                <a:gd name="connsiteY3" fmla="*/ 10918 h 43352"/>
                <a:gd name="connsiteX4" fmla="*/ 32656 w 43163"/>
                <a:gd name="connsiteY4" fmla="*/ 2827 h 43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63" h="43352">
                  <a:moveTo>
                    <a:pt x="30829" y="1783"/>
                  </a:moveTo>
                  <a:cubicBezTo>
                    <a:pt x="41204" y="7277"/>
                    <a:pt x="45811" y="19688"/>
                    <a:pt x="41531" y="30625"/>
                  </a:cubicBezTo>
                  <a:cubicBezTo>
                    <a:pt x="36454" y="41313"/>
                    <a:pt x="23873" y="46142"/>
                    <a:pt x="12950" y="41587"/>
                  </a:cubicBezTo>
                  <a:cubicBezTo>
                    <a:pt x="1909" y="35740"/>
                    <a:pt x="-2933" y="22507"/>
                    <a:pt x="1726" y="10918"/>
                  </a:cubicBezTo>
                  <a:cubicBezTo>
                    <a:pt x="8251" y="425"/>
                    <a:pt x="21837" y="-3124"/>
                    <a:pt x="32656" y="2827"/>
                  </a:cubicBezTo>
                </a:path>
              </a:pathLst>
            </a:custGeom>
            <a:solidFill>
              <a:srgbClr val="263238"/>
            </a:solidFill>
            <a:ln w="13051" cap="flat">
              <a:noFill/>
              <a:prstDash val="solid"/>
              <a:miter/>
            </a:ln>
          </p:spPr>
          <p:txBody>
            <a:bodyPr rtlCol="0" anchor="ctr"/>
            <a:lstStyle/>
            <a:p>
              <a:endParaRPr lang="es-419"/>
            </a:p>
          </p:txBody>
        </p:sp>
        <p:sp>
          <p:nvSpPr>
            <p:cNvPr id="560" name="Forma libre: forma 559">
              <a:extLst>
                <a:ext uri="{FF2B5EF4-FFF2-40B4-BE49-F238E27FC236}">
                  <a16:creationId xmlns:a16="http://schemas.microsoft.com/office/drawing/2014/main" id="{6E451256-DEC7-4337-B230-86456FCA73FA}"/>
                </a:ext>
              </a:extLst>
            </p:cNvPr>
            <p:cNvSpPr/>
            <p:nvPr/>
          </p:nvSpPr>
          <p:spPr>
            <a:xfrm>
              <a:off x="3612286" y="6028011"/>
              <a:ext cx="564311" cy="129853"/>
            </a:xfrm>
            <a:custGeom>
              <a:avLst/>
              <a:gdLst>
                <a:gd name="connsiteX0" fmla="*/ 555788 w 564311"/>
                <a:gd name="connsiteY0" fmla="*/ 129801 h 129853"/>
                <a:gd name="connsiteX1" fmla="*/ 564271 w 564311"/>
                <a:gd name="connsiteY1" fmla="*/ 86603 h 129853"/>
                <a:gd name="connsiteX2" fmla="*/ 27236 w 564311"/>
                <a:gd name="connsiteY2" fmla="*/ -53 h 129853"/>
                <a:gd name="connsiteX3" fmla="*/ -40 w 564311"/>
                <a:gd name="connsiteY3" fmla="*/ 23960 h 129853"/>
              </a:gdLst>
              <a:ahLst/>
              <a:cxnLst>
                <a:cxn ang="0">
                  <a:pos x="connsiteX0" y="connsiteY0"/>
                </a:cxn>
                <a:cxn ang="0">
                  <a:pos x="connsiteX1" y="connsiteY1"/>
                </a:cxn>
                <a:cxn ang="0">
                  <a:pos x="connsiteX2" y="connsiteY2"/>
                </a:cxn>
                <a:cxn ang="0">
                  <a:pos x="connsiteX3" y="connsiteY3"/>
                </a:cxn>
              </a:cxnLst>
              <a:rect l="l" t="t" r="r" b="b"/>
              <a:pathLst>
                <a:path w="564311" h="129853">
                  <a:moveTo>
                    <a:pt x="555788" y="129801"/>
                  </a:moveTo>
                  <a:lnTo>
                    <a:pt x="564271" y="86603"/>
                  </a:lnTo>
                  <a:lnTo>
                    <a:pt x="27236" y="-53"/>
                  </a:lnTo>
                  <a:cubicBezTo>
                    <a:pt x="27236" y="-53"/>
                    <a:pt x="482" y="5950"/>
                    <a:pt x="-40" y="23960"/>
                  </a:cubicBezTo>
                  <a:close/>
                </a:path>
              </a:pathLst>
            </a:custGeom>
            <a:solidFill>
              <a:srgbClr val="263238"/>
            </a:solidFill>
            <a:ln w="13051" cap="flat">
              <a:noFill/>
              <a:prstDash val="solid"/>
              <a:miter/>
            </a:ln>
          </p:spPr>
          <p:txBody>
            <a:bodyPr rtlCol="0" anchor="ctr"/>
            <a:lstStyle/>
            <a:p>
              <a:endParaRPr lang="es-419"/>
            </a:p>
          </p:txBody>
        </p:sp>
        <p:sp>
          <p:nvSpPr>
            <p:cNvPr id="561" name="Forma libre: forma 560">
              <a:extLst>
                <a:ext uri="{FF2B5EF4-FFF2-40B4-BE49-F238E27FC236}">
                  <a16:creationId xmlns:a16="http://schemas.microsoft.com/office/drawing/2014/main" id="{63D29830-4974-4283-B63E-737F837C9D7E}"/>
                </a:ext>
              </a:extLst>
            </p:cNvPr>
            <p:cNvSpPr/>
            <p:nvPr/>
          </p:nvSpPr>
          <p:spPr>
            <a:xfrm>
              <a:off x="3924980" y="5941854"/>
              <a:ext cx="45178" cy="42591"/>
            </a:xfrm>
            <a:custGeom>
              <a:avLst/>
              <a:gdLst>
                <a:gd name="connsiteX0" fmla="*/ -39 w 45178"/>
                <a:gd name="connsiteY0" fmla="*/ 1274 h 42591"/>
                <a:gd name="connsiteX1" fmla="*/ 24627 w 45178"/>
                <a:gd name="connsiteY1" fmla="*/ 19023 h 42591"/>
                <a:gd name="connsiteX2" fmla="*/ 43942 w 45178"/>
                <a:gd name="connsiteY2" fmla="*/ 42515 h 42591"/>
                <a:gd name="connsiteX3" fmla="*/ 30891 w 45178"/>
                <a:gd name="connsiteY3" fmla="*/ 12106 h 42591"/>
                <a:gd name="connsiteX4" fmla="*/ -39 w 45178"/>
                <a:gd name="connsiteY4" fmla="*/ 1274 h 42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78" h="42591">
                  <a:moveTo>
                    <a:pt x="-39" y="1274"/>
                  </a:moveTo>
                  <a:cubicBezTo>
                    <a:pt x="-39" y="4015"/>
                    <a:pt x="13012" y="7800"/>
                    <a:pt x="24627" y="19023"/>
                  </a:cubicBezTo>
                  <a:cubicBezTo>
                    <a:pt x="36242" y="30247"/>
                    <a:pt x="41201" y="43167"/>
                    <a:pt x="43942" y="42515"/>
                  </a:cubicBezTo>
                  <a:cubicBezTo>
                    <a:pt x="46682" y="41862"/>
                    <a:pt x="45638" y="25418"/>
                    <a:pt x="30891" y="12106"/>
                  </a:cubicBezTo>
                  <a:cubicBezTo>
                    <a:pt x="16144" y="-1205"/>
                    <a:pt x="-170" y="-1336"/>
                    <a:pt x="-39" y="1274"/>
                  </a:cubicBezTo>
                  <a:close/>
                </a:path>
              </a:pathLst>
            </a:custGeom>
            <a:solidFill>
              <a:srgbClr val="263238"/>
            </a:solidFill>
            <a:ln w="13051" cap="flat">
              <a:noFill/>
              <a:prstDash val="solid"/>
              <a:miter/>
            </a:ln>
          </p:spPr>
          <p:txBody>
            <a:bodyPr rtlCol="0" anchor="ctr"/>
            <a:lstStyle/>
            <a:p>
              <a:endParaRPr lang="es-419"/>
            </a:p>
          </p:txBody>
        </p:sp>
        <p:sp>
          <p:nvSpPr>
            <p:cNvPr id="562" name="Forma libre: forma 561">
              <a:extLst>
                <a:ext uri="{FF2B5EF4-FFF2-40B4-BE49-F238E27FC236}">
                  <a16:creationId xmlns:a16="http://schemas.microsoft.com/office/drawing/2014/main" id="{3489105D-A968-4BD4-B512-9969C44EFBC5}"/>
                </a:ext>
              </a:extLst>
            </p:cNvPr>
            <p:cNvSpPr/>
            <p:nvPr/>
          </p:nvSpPr>
          <p:spPr>
            <a:xfrm>
              <a:off x="3862659" y="5955502"/>
              <a:ext cx="30608" cy="49408"/>
            </a:xfrm>
            <a:custGeom>
              <a:avLst/>
              <a:gdLst>
                <a:gd name="connsiteX0" fmla="*/ 31 w 30608"/>
                <a:gd name="connsiteY0" fmla="*/ 677 h 49408"/>
                <a:gd name="connsiteX1" fmla="*/ 16866 w 30608"/>
                <a:gd name="connsiteY1" fmla="*/ 23254 h 49408"/>
                <a:gd name="connsiteX2" fmla="*/ 26915 w 30608"/>
                <a:gd name="connsiteY2" fmla="*/ 49356 h 49408"/>
                <a:gd name="connsiteX3" fmla="*/ 25349 w 30608"/>
                <a:gd name="connsiteY3" fmla="*/ 18426 h 49408"/>
                <a:gd name="connsiteX4" fmla="*/ 31 w 30608"/>
                <a:gd name="connsiteY4" fmla="*/ 677 h 49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08" h="49408">
                  <a:moveTo>
                    <a:pt x="31" y="677"/>
                  </a:moveTo>
                  <a:cubicBezTo>
                    <a:pt x="-1014" y="3157"/>
                    <a:pt x="9819" y="9943"/>
                    <a:pt x="16866" y="23254"/>
                  </a:cubicBezTo>
                  <a:cubicBezTo>
                    <a:pt x="23913" y="36566"/>
                    <a:pt x="24305" y="49356"/>
                    <a:pt x="26915" y="49356"/>
                  </a:cubicBezTo>
                  <a:cubicBezTo>
                    <a:pt x="29525" y="49356"/>
                    <a:pt x="34354" y="34739"/>
                    <a:pt x="25349" y="18426"/>
                  </a:cubicBezTo>
                  <a:cubicBezTo>
                    <a:pt x="16344" y="2112"/>
                    <a:pt x="31" y="-1933"/>
                    <a:pt x="31" y="677"/>
                  </a:cubicBezTo>
                  <a:close/>
                </a:path>
              </a:pathLst>
            </a:custGeom>
            <a:solidFill>
              <a:srgbClr val="263238"/>
            </a:solidFill>
            <a:ln w="13051" cap="flat">
              <a:noFill/>
              <a:prstDash val="solid"/>
              <a:miter/>
            </a:ln>
          </p:spPr>
          <p:txBody>
            <a:bodyPr rtlCol="0" anchor="ctr"/>
            <a:lstStyle/>
            <a:p>
              <a:endParaRPr lang="es-419"/>
            </a:p>
          </p:txBody>
        </p:sp>
        <p:sp>
          <p:nvSpPr>
            <p:cNvPr id="563" name="Forma libre: forma 562">
              <a:extLst>
                <a:ext uri="{FF2B5EF4-FFF2-40B4-BE49-F238E27FC236}">
                  <a16:creationId xmlns:a16="http://schemas.microsoft.com/office/drawing/2014/main" id="{ED656B78-E3DC-4DF0-8BA4-7FB302AD1312}"/>
                </a:ext>
              </a:extLst>
            </p:cNvPr>
            <p:cNvSpPr/>
            <p:nvPr/>
          </p:nvSpPr>
          <p:spPr>
            <a:xfrm>
              <a:off x="3802714" y="5968871"/>
              <a:ext cx="18983" cy="50846"/>
            </a:xfrm>
            <a:custGeom>
              <a:avLst/>
              <a:gdLst>
                <a:gd name="connsiteX0" fmla="*/ 12993 w 18983"/>
                <a:gd name="connsiteY0" fmla="*/ 50734 h 50846"/>
                <a:gd name="connsiteX1" fmla="*/ 17561 w 18983"/>
                <a:gd name="connsiteY1" fmla="*/ 22806 h 50846"/>
                <a:gd name="connsiteX2" fmla="*/ 203 w 18983"/>
                <a:gd name="connsiteY2" fmla="*/ 228 h 50846"/>
                <a:gd name="connsiteX3" fmla="*/ 8164 w 18983"/>
                <a:gd name="connsiteY3" fmla="*/ 25155 h 50846"/>
                <a:gd name="connsiteX4" fmla="*/ 12993 w 18983"/>
                <a:gd name="connsiteY4" fmla="*/ 50734 h 50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3" h="50846">
                  <a:moveTo>
                    <a:pt x="12993" y="50734"/>
                  </a:moveTo>
                  <a:cubicBezTo>
                    <a:pt x="15342" y="51778"/>
                    <a:pt x="21737" y="38988"/>
                    <a:pt x="17561" y="22806"/>
                  </a:cubicBezTo>
                  <a:cubicBezTo>
                    <a:pt x="13384" y="6623"/>
                    <a:pt x="1769" y="-1730"/>
                    <a:pt x="203" y="228"/>
                  </a:cubicBezTo>
                  <a:cubicBezTo>
                    <a:pt x="-1363" y="2185"/>
                    <a:pt x="5032" y="11712"/>
                    <a:pt x="8164" y="25155"/>
                  </a:cubicBezTo>
                  <a:cubicBezTo>
                    <a:pt x="11296" y="38597"/>
                    <a:pt x="10252" y="49951"/>
                    <a:pt x="12993" y="50734"/>
                  </a:cubicBezTo>
                  <a:close/>
                </a:path>
              </a:pathLst>
            </a:custGeom>
            <a:solidFill>
              <a:srgbClr val="263238"/>
            </a:solidFill>
            <a:ln w="13051" cap="flat">
              <a:noFill/>
              <a:prstDash val="solid"/>
              <a:miter/>
            </a:ln>
          </p:spPr>
          <p:txBody>
            <a:bodyPr rtlCol="0" anchor="ctr"/>
            <a:lstStyle/>
            <a:p>
              <a:endParaRPr lang="es-419"/>
            </a:p>
          </p:txBody>
        </p:sp>
        <p:sp>
          <p:nvSpPr>
            <p:cNvPr id="564" name="Forma libre: forma 563">
              <a:extLst>
                <a:ext uri="{FF2B5EF4-FFF2-40B4-BE49-F238E27FC236}">
                  <a16:creationId xmlns:a16="http://schemas.microsoft.com/office/drawing/2014/main" id="{EEC51AB0-CA36-4480-AFBD-1BB4F4014956}"/>
                </a:ext>
              </a:extLst>
            </p:cNvPr>
            <p:cNvSpPr/>
            <p:nvPr/>
          </p:nvSpPr>
          <p:spPr>
            <a:xfrm>
              <a:off x="3942253" y="5872964"/>
              <a:ext cx="57338" cy="20303"/>
            </a:xfrm>
            <a:custGeom>
              <a:avLst/>
              <a:gdLst>
                <a:gd name="connsiteX0" fmla="*/ 46 w 57338"/>
                <a:gd name="connsiteY0" fmla="*/ 5563 h 20303"/>
                <a:gd name="connsiteX1" fmla="*/ 29148 w 57338"/>
                <a:gd name="connsiteY1" fmla="*/ 10783 h 20303"/>
                <a:gd name="connsiteX2" fmla="*/ 57077 w 57338"/>
                <a:gd name="connsiteY2" fmla="*/ 19919 h 20303"/>
                <a:gd name="connsiteX3" fmla="*/ 30976 w 57338"/>
                <a:gd name="connsiteY3" fmla="*/ 1517 h 20303"/>
                <a:gd name="connsiteX4" fmla="*/ 46 w 57338"/>
                <a:gd name="connsiteY4" fmla="*/ 5563 h 2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8" h="20303">
                  <a:moveTo>
                    <a:pt x="46" y="5563"/>
                  </a:moveTo>
                  <a:cubicBezTo>
                    <a:pt x="829" y="8304"/>
                    <a:pt x="13879" y="6868"/>
                    <a:pt x="29148" y="10783"/>
                  </a:cubicBezTo>
                  <a:cubicBezTo>
                    <a:pt x="44418" y="14699"/>
                    <a:pt x="55250" y="21876"/>
                    <a:pt x="57077" y="19919"/>
                  </a:cubicBezTo>
                  <a:cubicBezTo>
                    <a:pt x="58904" y="17961"/>
                    <a:pt x="49377" y="5954"/>
                    <a:pt x="30976" y="1517"/>
                  </a:cubicBezTo>
                  <a:cubicBezTo>
                    <a:pt x="12574" y="-2920"/>
                    <a:pt x="-1260" y="3214"/>
                    <a:pt x="46" y="5563"/>
                  </a:cubicBezTo>
                  <a:close/>
                </a:path>
              </a:pathLst>
            </a:custGeom>
            <a:solidFill>
              <a:srgbClr val="263238"/>
            </a:solidFill>
            <a:ln w="13051" cap="flat">
              <a:noFill/>
              <a:prstDash val="solid"/>
              <a:miter/>
            </a:ln>
          </p:spPr>
          <p:txBody>
            <a:bodyPr rtlCol="0" anchor="ctr"/>
            <a:lstStyle/>
            <a:p>
              <a:endParaRPr lang="es-419"/>
            </a:p>
          </p:txBody>
        </p:sp>
        <p:sp>
          <p:nvSpPr>
            <p:cNvPr id="565" name="Forma libre: forma 564">
              <a:extLst>
                <a:ext uri="{FF2B5EF4-FFF2-40B4-BE49-F238E27FC236}">
                  <a16:creationId xmlns:a16="http://schemas.microsoft.com/office/drawing/2014/main" id="{4BD83179-562C-4700-9303-851919F1CB60}"/>
                </a:ext>
              </a:extLst>
            </p:cNvPr>
            <p:cNvSpPr/>
            <p:nvPr/>
          </p:nvSpPr>
          <p:spPr>
            <a:xfrm>
              <a:off x="3736007" y="4162417"/>
              <a:ext cx="2077275" cy="1678577"/>
            </a:xfrm>
            <a:custGeom>
              <a:avLst/>
              <a:gdLst>
                <a:gd name="connsiteX0" fmla="*/ 1546987 w 2077275"/>
                <a:gd name="connsiteY0" fmla="*/ -53 h 1678577"/>
                <a:gd name="connsiteX1" fmla="*/ 445510 w 2077275"/>
                <a:gd name="connsiteY1" fmla="*/ 12345 h 1678577"/>
                <a:gd name="connsiteX2" fmla="*/ 152653 w 2077275"/>
                <a:gd name="connsiteY2" fmla="*/ 316817 h 1678577"/>
                <a:gd name="connsiteX3" fmla="*/ -40 w 2077275"/>
                <a:gd name="connsiteY3" fmla="*/ 1606224 h 1678577"/>
                <a:gd name="connsiteX4" fmla="*/ 349979 w 2077275"/>
                <a:gd name="connsiteY4" fmla="*/ 1678524 h 1678577"/>
                <a:gd name="connsiteX5" fmla="*/ 587502 w 2077275"/>
                <a:gd name="connsiteY5" fmla="*/ 557602 h 1678577"/>
                <a:gd name="connsiteX6" fmla="*/ 1610022 w 2077275"/>
                <a:gd name="connsiteY6" fmla="*/ 606020 h 1678577"/>
                <a:gd name="connsiteX7" fmla="*/ 1946729 w 2077275"/>
                <a:gd name="connsiteY7" fmla="*/ 619071 h 1678577"/>
                <a:gd name="connsiteX8" fmla="*/ 2077236 w 2077275"/>
                <a:gd name="connsiteY8" fmla="*/ 234076 h 1678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275" h="1678577">
                  <a:moveTo>
                    <a:pt x="1546987" y="-53"/>
                  </a:moveTo>
                  <a:cubicBezTo>
                    <a:pt x="1546987" y="-53"/>
                    <a:pt x="536082" y="16391"/>
                    <a:pt x="445510" y="12345"/>
                  </a:cubicBezTo>
                  <a:cubicBezTo>
                    <a:pt x="253665" y="3732"/>
                    <a:pt x="178755" y="133195"/>
                    <a:pt x="152653" y="316817"/>
                  </a:cubicBezTo>
                  <a:cubicBezTo>
                    <a:pt x="144562" y="373066"/>
                    <a:pt x="-40" y="1606224"/>
                    <a:pt x="-40" y="1606224"/>
                  </a:cubicBezTo>
                  <a:lnTo>
                    <a:pt x="349979" y="1678524"/>
                  </a:lnTo>
                  <a:lnTo>
                    <a:pt x="587502" y="557602"/>
                  </a:lnTo>
                  <a:cubicBezTo>
                    <a:pt x="587502" y="557602"/>
                    <a:pt x="1521799" y="591012"/>
                    <a:pt x="1610022" y="606020"/>
                  </a:cubicBezTo>
                  <a:cubicBezTo>
                    <a:pt x="1717559" y="624422"/>
                    <a:pt x="1865815" y="681584"/>
                    <a:pt x="1946729" y="619071"/>
                  </a:cubicBezTo>
                  <a:cubicBezTo>
                    <a:pt x="2027643" y="556558"/>
                    <a:pt x="2077236" y="234076"/>
                    <a:pt x="2077236" y="234076"/>
                  </a:cubicBezTo>
                  <a:close/>
                </a:path>
              </a:pathLst>
            </a:custGeom>
            <a:solidFill>
              <a:srgbClr val="263238"/>
            </a:solidFill>
            <a:ln w="13051" cap="flat">
              <a:noFill/>
              <a:prstDash val="solid"/>
              <a:miter/>
            </a:ln>
          </p:spPr>
          <p:txBody>
            <a:bodyPr rtlCol="0" anchor="ctr"/>
            <a:lstStyle/>
            <a:p>
              <a:endParaRPr lang="es-419"/>
            </a:p>
          </p:txBody>
        </p:sp>
        <p:sp>
          <p:nvSpPr>
            <p:cNvPr id="566" name="Forma libre: forma 565">
              <a:extLst>
                <a:ext uri="{FF2B5EF4-FFF2-40B4-BE49-F238E27FC236}">
                  <a16:creationId xmlns:a16="http://schemas.microsoft.com/office/drawing/2014/main" id="{A57A788B-622F-4BF4-AC93-E2A025BC435A}"/>
                </a:ext>
              </a:extLst>
            </p:cNvPr>
            <p:cNvSpPr/>
            <p:nvPr/>
          </p:nvSpPr>
          <p:spPr>
            <a:xfrm>
              <a:off x="3919369" y="4162026"/>
              <a:ext cx="2077275" cy="1717468"/>
            </a:xfrm>
            <a:custGeom>
              <a:avLst/>
              <a:gdLst>
                <a:gd name="connsiteX0" fmla="*/ 1441929 w 2077275"/>
                <a:gd name="connsiteY0" fmla="*/ -53 h 1717468"/>
                <a:gd name="connsiteX1" fmla="*/ 445380 w 2077275"/>
                <a:gd name="connsiteY1" fmla="*/ 10649 h 1717468"/>
                <a:gd name="connsiteX2" fmla="*/ 152653 w 2077275"/>
                <a:gd name="connsiteY2" fmla="*/ 315121 h 1717468"/>
                <a:gd name="connsiteX3" fmla="*/ -40 w 2077275"/>
                <a:gd name="connsiteY3" fmla="*/ 1641852 h 1717468"/>
                <a:gd name="connsiteX4" fmla="*/ 341235 w 2077275"/>
                <a:gd name="connsiteY4" fmla="*/ 1717416 h 1717468"/>
                <a:gd name="connsiteX5" fmla="*/ 587502 w 2077275"/>
                <a:gd name="connsiteY5" fmla="*/ 555906 h 1717468"/>
                <a:gd name="connsiteX6" fmla="*/ 1610022 w 2077275"/>
                <a:gd name="connsiteY6" fmla="*/ 604324 h 1717468"/>
                <a:gd name="connsiteX7" fmla="*/ 1946729 w 2077275"/>
                <a:gd name="connsiteY7" fmla="*/ 617374 h 1717468"/>
                <a:gd name="connsiteX8" fmla="*/ 2077236 w 2077275"/>
                <a:gd name="connsiteY8" fmla="*/ 232379 h 171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7275" h="1717468">
                  <a:moveTo>
                    <a:pt x="1441929" y="-53"/>
                  </a:moveTo>
                  <a:cubicBezTo>
                    <a:pt x="1441929" y="-53"/>
                    <a:pt x="536082" y="14825"/>
                    <a:pt x="445380" y="10649"/>
                  </a:cubicBezTo>
                  <a:cubicBezTo>
                    <a:pt x="253665" y="2035"/>
                    <a:pt x="178754" y="131498"/>
                    <a:pt x="152653" y="315121"/>
                  </a:cubicBezTo>
                  <a:cubicBezTo>
                    <a:pt x="144562" y="371369"/>
                    <a:pt x="-40" y="1641852"/>
                    <a:pt x="-40" y="1641852"/>
                  </a:cubicBezTo>
                  <a:lnTo>
                    <a:pt x="341235" y="1717416"/>
                  </a:lnTo>
                  <a:lnTo>
                    <a:pt x="587502" y="555906"/>
                  </a:lnTo>
                  <a:cubicBezTo>
                    <a:pt x="587502" y="555906"/>
                    <a:pt x="1521799" y="589315"/>
                    <a:pt x="1610022" y="604324"/>
                  </a:cubicBezTo>
                  <a:cubicBezTo>
                    <a:pt x="1717559" y="622725"/>
                    <a:pt x="1865815" y="679887"/>
                    <a:pt x="1946729" y="617374"/>
                  </a:cubicBezTo>
                  <a:cubicBezTo>
                    <a:pt x="2027643" y="554862"/>
                    <a:pt x="2077236" y="232379"/>
                    <a:pt x="2077236" y="232379"/>
                  </a:cubicBezTo>
                  <a:close/>
                </a:path>
              </a:pathLst>
            </a:custGeom>
            <a:solidFill>
              <a:srgbClr val="263238"/>
            </a:solidFill>
            <a:ln w="13051" cap="flat">
              <a:noFill/>
              <a:prstDash val="solid"/>
              <a:miter/>
            </a:ln>
          </p:spPr>
          <p:txBody>
            <a:bodyPr rtlCol="0" anchor="ctr"/>
            <a:lstStyle/>
            <a:p>
              <a:endParaRPr lang="es-419"/>
            </a:p>
          </p:txBody>
        </p:sp>
        <p:sp>
          <p:nvSpPr>
            <p:cNvPr id="567" name="Forma libre: forma 566">
              <a:extLst>
                <a:ext uri="{FF2B5EF4-FFF2-40B4-BE49-F238E27FC236}">
                  <a16:creationId xmlns:a16="http://schemas.microsoft.com/office/drawing/2014/main" id="{4359ECBD-269A-4E78-81CA-9D93D16AC20F}"/>
                </a:ext>
              </a:extLst>
            </p:cNvPr>
            <p:cNvSpPr/>
            <p:nvPr/>
          </p:nvSpPr>
          <p:spPr>
            <a:xfrm>
              <a:off x="3919131" y="4171930"/>
              <a:ext cx="515870" cy="1622865"/>
            </a:xfrm>
            <a:custGeom>
              <a:avLst/>
              <a:gdLst>
                <a:gd name="connsiteX0" fmla="*/ 515831 w 515870"/>
                <a:gd name="connsiteY0" fmla="*/ 1397 h 1622865"/>
                <a:gd name="connsiteX1" fmla="*/ 511002 w 515870"/>
                <a:gd name="connsiteY1" fmla="*/ 1397 h 1622865"/>
                <a:gd name="connsiteX2" fmla="*/ 496777 w 515870"/>
                <a:gd name="connsiteY2" fmla="*/ 1397 h 1622865"/>
                <a:gd name="connsiteX3" fmla="*/ 442616 w 515870"/>
                <a:gd name="connsiteY3" fmla="*/ 4268 h 1622865"/>
                <a:gd name="connsiteX4" fmla="*/ 358178 w 515870"/>
                <a:gd name="connsiteY4" fmla="*/ 18885 h 1622865"/>
                <a:gd name="connsiteX5" fmla="*/ 307411 w 515870"/>
                <a:gd name="connsiteY5" fmla="*/ 35198 h 1622865"/>
                <a:gd name="connsiteX6" fmla="*/ 255209 w 515870"/>
                <a:gd name="connsiteY6" fmla="*/ 63518 h 1622865"/>
                <a:gd name="connsiteX7" fmla="*/ 233022 w 515870"/>
                <a:gd name="connsiteY7" fmla="*/ 85835 h 1622865"/>
                <a:gd name="connsiteX8" fmla="*/ 216057 w 515870"/>
                <a:gd name="connsiteY8" fmla="*/ 114677 h 1622865"/>
                <a:gd name="connsiteX9" fmla="*/ 191130 w 515870"/>
                <a:gd name="connsiteY9" fmla="*/ 181366 h 1622865"/>
                <a:gd name="connsiteX10" fmla="*/ 164115 w 515870"/>
                <a:gd name="connsiteY10" fmla="*/ 337191 h 1622865"/>
                <a:gd name="connsiteX11" fmla="*/ 117916 w 515870"/>
                <a:gd name="connsiteY11" fmla="*/ 697390 h 1622865"/>
                <a:gd name="connsiteX12" fmla="*/ 38437 w 515870"/>
                <a:gd name="connsiteY12" fmla="*/ 1352272 h 1622865"/>
                <a:gd name="connsiteX13" fmla="*/ 11422 w 515870"/>
                <a:gd name="connsiteY13" fmla="*/ 1550381 h 1622865"/>
                <a:gd name="connsiteX14" fmla="*/ 3331 w 515870"/>
                <a:gd name="connsiteY14" fmla="*/ 1604150 h 1622865"/>
                <a:gd name="connsiteX15" fmla="*/ 1112 w 515870"/>
                <a:gd name="connsiteY15" fmla="*/ 1618114 h 1622865"/>
                <a:gd name="connsiteX16" fmla="*/ 68 w 515870"/>
                <a:gd name="connsiteY16" fmla="*/ 1622813 h 1622865"/>
                <a:gd name="connsiteX17" fmla="*/ 68 w 515870"/>
                <a:gd name="connsiteY17" fmla="*/ 1617984 h 1622865"/>
                <a:gd name="connsiteX18" fmla="*/ 1765 w 515870"/>
                <a:gd name="connsiteY18" fmla="*/ 1604020 h 1622865"/>
                <a:gd name="connsiteX19" fmla="*/ 8551 w 515870"/>
                <a:gd name="connsiteY19" fmla="*/ 1549990 h 1622865"/>
                <a:gd name="connsiteX20" fmla="*/ 33478 w 515870"/>
                <a:gd name="connsiteY20" fmla="*/ 1351620 h 1622865"/>
                <a:gd name="connsiteX21" fmla="*/ 110868 w 515870"/>
                <a:gd name="connsiteY21" fmla="*/ 696476 h 1622865"/>
                <a:gd name="connsiteX22" fmla="*/ 157589 w 515870"/>
                <a:gd name="connsiteY22" fmla="*/ 336408 h 1622865"/>
                <a:gd name="connsiteX23" fmla="*/ 185518 w 515870"/>
                <a:gd name="connsiteY23" fmla="*/ 179800 h 1622865"/>
                <a:gd name="connsiteX24" fmla="*/ 211619 w 515870"/>
                <a:gd name="connsiteY24" fmla="*/ 112328 h 1622865"/>
                <a:gd name="connsiteX25" fmla="*/ 229238 w 515870"/>
                <a:gd name="connsiteY25" fmla="*/ 82964 h 1622865"/>
                <a:gd name="connsiteX26" fmla="*/ 252598 w 515870"/>
                <a:gd name="connsiteY26" fmla="*/ 59733 h 1622865"/>
                <a:gd name="connsiteX27" fmla="*/ 306106 w 515870"/>
                <a:gd name="connsiteY27" fmla="*/ 31152 h 1622865"/>
                <a:gd name="connsiteX28" fmla="*/ 357526 w 515870"/>
                <a:gd name="connsiteY28" fmla="*/ 15231 h 1622865"/>
                <a:gd name="connsiteX29" fmla="*/ 442616 w 515870"/>
                <a:gd name="connsiteY29" fmla="*/ 2180 h 1622865"/>
                <a:gd name="connsiteX30" fmla="*/ 515831 w 515870"/>
                <a:gd name="connsiteY30" fmla="*/ 1397 h 162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5870" h="1622865">
                  <a:moveTo>
                    <a:pt x="515831" y="1397"/>
                  </a:moveTo>
                  <a:cubicBezTo>
                    <a:pt x="514225" y="1619"/>
                    <a:pt x="512607" y="1619"/>
                    <a:pt x="511002" y="1397"/>
                  </a:cubicBezTo>
                  <a:lnTo>
                    <a:pt x="496777" y="1397"/>
                  </a:lnTo>
                  <a:cubicBezTo>
                    <a:pt x="484378" y="1397"/>
                    <a:pt x="466107" y="1397"/>
                    <a:pt x="442616" y="4268"/>
                  </a:cubicBezTo>
                  <a:cubicBezTo>
                    <a:pt x="414140" y="7035"/>
                    <a:pt x="385924" y="11916"/>
                    <a:pt x="358178" y="18885"/>
                  </a:cubicBezTo>
                  <a:cubicBezTo>
                    <a:pt x="340899" y="23140"/>
                    <a:pt x="323933" y="28595"/>
                    <a:pt x="307411" y="35198"/>
                  </a:cubicBezTo>
                  <a:cubicBezTo>
                    <a:pt x="288775" y="42154"/>
                    <a:pt x="271196" y="51681"/>
                    <a:pt x="255209" y="63518"/>
                  </a:cubicBezTo>
                  <a:cubicBezTo>
                    <a:pt x="246778" y="69848"/>
                    <a:pt x="239300" y="77365"/>
                    <a:pt x="233022" y="85835"/>
                  </a:cubicBezTo>
                  <a:cubicBezTo>
                    <a:pt x="226732" y="95062"/>
                    <a:pt x="221055" y="104693"/>
                    <a:pt x="216057" y="114677"/>
                  </a:cubicBezTo>
                  <a:cubicBezTo>
                    <a:pt x="205551" y="136028"/>
                    <a:pt x="197198" y="158357"/>
                    <a:pt x="191130" y="181366"/>
                  </a:cubicBezTo>
                  <a:cubicBezTo>
                    <a:pt x="178888" y="232694"/>
                    <a:pt x="169857" y="284740"/>
                    <a:pt x="164115" y="337191"/>
                  </a:cubicBezTo>
                  <a:cubicBezTo>
                    <a:pt x="148846" y="447730"/>
                    <a:pt x="133446" y="569493"/>
                    <a:pt x="117916" y="697390"/>
                  </a:cubicBezTo>
                  <a:cubicBezTo>
                    <a:pt x="87116" y="953183"/>
                    <a:pt x="60362" y="1184832"/>
                    <a:pt x="38437" y="1352272"/>
                  </a:cubicBezTo>
                  <a:cubicBezTo>
                    <a:pt x="27605" y="1436058"/>
                    <a:pt x="18208" y="1503660"/>
                    <a:pt x="11422" y="1550381"/>
                  </a:cubicBezTo>
                  <a:cubicBezTo>
                    <a:pt x="8029" y="1573481"/>
                    <a:pt x="5288" y="1591491"/>
                    <a:pt x="3331" y="1604150"/>
                  </a:cubicBezTo>
                  <a:lnTo>
                    <a:pt x="1112" y="1618114"/>
                  </a:lnTo>
                  <a:cubicBezTo>
                    <a:pt x="955" y="1619720"/>
                    <a:pt x="603" y="1621299"/>
                    <a:pt x="68" y="1622813"/>
                  </a:cubicBezTo>
                  <a:cubicBezTo>
                    <a:pt x="-76" y="1621207"/>
                    <a:pt x="-76" y="1619589"/>
                    <a:pt x="68" y="1617984"/>
                  </a:cubicBezTo>
                  <a:cubicBezTo>
                    <a:pt x="68" y="1614460"/>
                    <a:pt x="1112" y="1609892"/>
                    <a:pt x="1765" y="1604020"/>
                  </a:cubicBezTo>
                  <a:cubicBezTo>
                    <a:pt x="3331" y="1590969"/>
                    <a:pt x="5680" y="1573090"/>
                    <a:pt x="8551" y="1549990"/>
                  </a:cubicBezTo>
                  <a:cubicBezTo>
                    <a:pt x="14554" y="1502747"/>
                    <a:pt x="23037" y="1435144"/>
                    <a:pt x="33478" y="1351620"/>
                  </a:cubicBezTo>
                  <a:cubicBezTo>
                    <a:pt x="53315" y="1183657"/>
                    <a:pt x="80591" y="952269"/>
                    <a:pt x="110868" y="696476"/>
                  </a:cubicBezTo>
                  <a:cubicBezTo>
                    <a:pt x="126398" y="568710"/>
                    <a:pt x="142059" y="446947"/>
                    <a:pt x="157589" y="336408"/>
                  </a:cubicBezTo>
                  <a:cubicBezTo>
                    <a:pt x="163541" y="283657"/>
                    <a:pt x="172872" y="231350"/>
                    <a:pt x="185518" y="179800"/>
                  </a:cubicBezTo>
                  <a:cubicBezTo>
                    <a:pt x="191939" y="156491"/>
                    <a:pt x="200683" y="133887"/>
                    <a:pt x="211619" y="112328"/>
                  </a:cubicBezTo>
                  <a:cubicBezTo>
                    <a:pt x="216748" y="102109"/>
                    <a:pt x="222634" y="92295"/>
                    <a:pt x="229238" y="82964"/>
                  </a:cubicBezTo>
                  <a:cubicBezTo>
                    <a:pt x="235802" y="74089"/>
                    <a:pt x="243685" y="66259"/>
                    <a:pt x="252598" y="59733"/>
                  </a:cubicBezTo>
                  <a:cubicBezTo>
                    <a:pt x="269029" y="47779"/>
                    <a:pt x="287039" y="38161"/>
                    <a:pt x="306106" y="31152"/>
                  </a:cubicBezTo>
                  <a:cubicBezTo>
                    <a:pt x="322863" y="24679"/>
                    <a:pt x="340038" y="19368"/>
                    <a:pt x="357526" y="15231"/>
                  </a:cubicBezTo>
                  <a:cubicBezTo>
                    <a:pt x="385506" y="8666"/>
                    <a:pt x="413957" y="4308"/>
                    <a:pt x="442616" y="2180"/>
                  </a:cubicBezTo>
                  <a:cubicBezTo>
                    <a:pt x="466930" y="-508"/>
                    <a:pt x="491465" y="-769"/>
                    <a:pt x="515831" y="1397"/>
                  </a:cubicBezTo>
                  <a:close/>
                </a:path>
              </a:pathLst>
            </a:custGeom>
            <a:solidFill>
              <a:srgbClr val="455A64"/>
            </a:solidFill>
            <a:ln w="13051" cap="flat">
              <a:noFill/>
              <a:prstDash val="solid"/>
              <a:miter/>
            </a:ln>
          </p:spPr>
          <p:txBody>
            <a:bodyPr rtlCol="0" anchor="ctr"/>
            <a:lstStyle/>
            <a:p>
              <a:endParaRPr lang="es-419"/>
            </a:p>
          </p:txBody>
        </p:sp>
        <p:sp>
          <p:nvSpPr>
            <p:cNvPr id="568" name="Forma libre: forma 567">
              <a:extLst>
                <a:ext uri="{FF2B5EF4-FFF2-40B4-BE49-F238E27FC236}">
                  <a16:creationId xmlns:a16="http://schemas.microsoft.com/office/drawing/2014/main" id="{0B04C440-F8FA-4375-BC68-0905BAE900B7}"/>
                </a:ext>
              </a:extLst>
            </p:cNvPr>
            <p:cNvSpPr/>
            <p:nvPr/>
          </p:nvSpPr>
          <p:spPr>
            <a:xfrm>
              <a:off x="5357423" y="2873924"/>
              <a:ext cx="1044219" cy="1529669"/>
            </a:xfrm>
            <a:custGeom>
              <a:avLst/>
              <a:gdLst>
                <a:gd name="connsiteX0" fmla="*/ 361333 w 1044219"/>
                <a:gd name="connsiteY0" fmla="*/ 126669 h 1529669"/>
                <a:gd name="connsiteX1" fmla="*/ 720226 w 1044219"/>
                <a:gd name="connsiteY1" fmla="*/ -53 h 1529669"/>
                <a:gd name="connsiteX2" fmla="*/ 915987 w 1044219"/>
                <a:gd name="connsiteY2" fmla="*/ 112183 h 1529669"/>
                <a:gd name="connsiteX3" fmla="*/ 1044144 w 1044219"/>
                <a:gd name="connsiteY3" fmla="*/ 374893 h 1529669"/>
                <a:gd name="connsiteX4" fmla="*/ 966493 w 1044219"/>
                <a:gd name="connsiteY4" fmla="*/ 783509 h 1529669"/>
                <a:gd name="connsiteX5" fmla="*/ 682380 w 1044219"/>
                <a:gd name="connsiteY5" fmla="*/ 1282828 h 1529669"/>
                <a:gd name="connsiteX6" fmla="*/ 594809 w 1044219"/>
                <a:gd name="connsiteY6" fmla="*/ 1528572 h 1529669"/>
                <a:gd name="connsiteX7" fmla="*/ 170532 w 1044219"/>
                <a:gd name="connsiteY7" fmla="*/ 1529616 h 1529669"/>
                <a:gd name="connsiteX8" fmla="*/ 3875 w 1044219"/>
                <a:gd name="connsiteY8" fmla="*/ 1288048 h 1529669"/>
                <a:gd name="connsiteX9" fmla="*/ 38198 w 1044219"/>
                <a:gd name="connsiteY9" fmla="*/ 1161326 h 1529669"/>
                <a:gd name="connsiteX10" fmla="*/ 180190 w 1044219"/>
                <a:gd name="connsiteY10" fmla="*/ 954343 h 1529669"/>
                <a:gd name="connsiteX11" fmla="*/ 233175 w 1044219"/>
                <a:gd name="connsiteY11" fmla="*/ 740964 h 1529669"/>
                <a:gd name="connsiteX12" fmla="*/ 254317 w 1044219"/>
                <a:gd name="connsiteY12" fmla="*/ 659528 h 1529669"/>
                <a:gd name="connsiteX13" fmla="*/ 254317 w 1044219"/>
                <a:gd name="connsiteY13" fmla="*/ 426052 h 1529669"/>
                <a:gd name="connsiteX14" fmla="*/ 361333 w 1044219"/>
                <a:gd name="connsiteY14" fmla="*/ 126669 h 152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4219" h="1529669">
                  <a:moveTo>
                    <a:pt x="361333" y="126669"/>
                  </a:moveTo>
                  <a:lnTo>
                    <a:pt x="720226" y="-53"/>
                  </a:lnTo>
                  <a:cubicBezTo>
                    <a:pt x="720226" y="-53"/>
                    <a:pt x="899543" y="92346"/>
                    <a:pt x="915987" y="112183"/>
                  </a:cubicBezTo>
                  <a:cubicBezTo>
                    <a:pt x="932431" y="132020"/>
                    <a:pt x="1046493" y="233032"/>
                    <a:pt x="1044144" y="374893"/>
                  </a:cubicBezTo>
                  <a:cubicBezTo>
                    <a:pt x="1042970" y="463507"/>
                    <a:pt x="966493" y="783509"/>
                    <a:pt x="966493" y="783509"/>
                  </a:cubicBezTo>
                  <a:lnTo>
                    <a:pt x="682380" y="1282828"/>
                  </a:lnTo>
                  <a:lnTo>
                    <a:pt x="594809" y="1528572"/>
                  </a:lnTo>
                  <a:lnTo>
                    <a:pt x="170532" y="1529616"/>
                  </a:lnTo>
                  <a:lnTo>
                    <a:pt x="3875" y="1288048"/>
                  </a:lnTo>
                  <a:cubicBezTo>
                    <a:pt x="3875" y="1288048"/>
                    <a:pt x="-17137" y="1238195"/>
                    <a:pt x="38198" y="1161326"/>
                  </a:cubicBezTo>
                  <a:cubicBezTo>
                    <a:pt x="93533" y="1084458"/>
                    <a:pt x="180190" y="954343"/>
                    <a:pt x="180190" y="954343"/>
                  </a:cubicBezTo>
                  <a:cubicBezTo>
                    <a:pt x="180190" y="954343"/>
                    <a:pt x="206291" y="798518"/>
                    <a:pt x="233175" y="740964"/>
                  </a:cubicBezTo>
                  <a:cubicBezTo>
                    <a:pt x="260060" y="683411"/>
                    <a:pt x="254317" y="659528"/>
                    <a:pt x="254317" y="659528"/>
                  </a:cubicBezTo>
                  <a:cubicBezTo>
                    <a:pt x="254317" y="659528"/>
                    <a:pt x="227433" y="500571"/>
                    <a:pt x="254317" y="426052"/>
                  </a:cubicBezTo>
                  <a:cubicBezTo>
                    <a:pt x="281202" y="351532"/>
                    <a:pt x="361333" y="126669"/>
                    <a:pt x="361333" y="126669"/>
                  </a:cubicBezTo>
                  <a:close/>
                </a:path>
              </a:pathLst>
            </a:custGeom>
            <a:solidFill>
              <a:srgbClr val="F94541"/>
            </a:solidFill>
            <a:ln w="13051" cap="flat">
              <a:noFill/>
              <a:prstDash val="solid"/>
              <a:miter/>
            </a:ln>
          </p:spPr>
          <p:txBody>
            <a:bodyPr rtlCol="0" anchor="ctr"/>
            <a:lstStyle/>
            <a:p>
              <a:endParaRPr lang="es-419"/>
            </a:p>
          </p:txBody>
        </p:sp>
        <p:sp>
          <p:nvSpPr>
            <p:cNvPr id="569" name="Forma libre: forma 568">
              <a:extLst>
                <a:ext uri="{FF2B5EF4-FFF2-40B4-BE49-F238E27FC236}">
                  <a16:creationId xmlns:a16="http://schemas.microsoft.com/office/drawing/2014/main" id="{B6E10C0D-F41C-4EE1-97C9-786E9E08F44E}"/>
                </a:ext>
              </a:extLst>
            </p:cNvPr>
            <p:cNvSpPr/>
            <p:nvPr/>
          </p:nvSpPr>
          <p:spPr>
            <a:xfrm>
              <a:off x="5947782" y="2953735"/>
              <a:ext cx="746393" cy="950939"/>
            </a:xfrm>
            <a:custGeom>
              <a:avLst/>
              <a:gdLst>
                <a:gd name="connsiteX0" fmla="*/ 225659 w 746393"/>
                <a:gd name="connsiteY0" fmla="*/ 1311 h 950939"/>
                <a:gd name="connsiteX1" fmla="*/ 409021 w 746393"/>
                <a:gd name="connsiteY1" fmla="*/ 138474 h 950939"/>
                <a:gd name="connsiteX2" fmla="*/ 699529 w 746393"/>
                <a:gd name="connsiteY2" fmla="*/ 644579 h 950939"/>
                <a:gd name="connsiteX3" fmla="*/ 739464 w 746393"/>
                <a:gd name="connsiteY3" fmla="*/ 727712 h 950939"/>
                <a:gd name="connsiteX4" fmla="*/ 741030 w 746393"/>
                <a:gd name="connsiteY4" fmla="*/ 891498 h 950939"/>
                <a:gd name="connsiteX5" fmla="*/ 675777 w 746393"/>
                <a:gd name="connsiteY5" fmla="*/ 948007 h 950939"/>
                <a:gd name="connsiteX6" fmla="*/ 428989 w 746393"/>
                <a:gd name="connsiteY6" fmla="*/ 950878 h 950939"/>
                <a:gd name="connsiteX7" fmla="*/ 376786 w 746393"/>
                <a:gd name="connsiteY7" fmla="*/ 900516 h 950939"/>
                <a:gd name="connsiteX8" fmla="*/ 376786 w 746393"/>
                <a:gd name="connsiteY8" fmla="*/ 898675 h 950939"/>
                <a:gd name="connsiteX9" fmla="*/ 380570 w 746393"/>
                <a:gd name="connsiteY9" fmla="*/ 770388 h 950939"/>
                <a:gd name="connsiteX10" fmla="*/ 206344 w 746393"/>
                <a:gd name="connsiteY10" fmla="*/ 574627 h 950939"/>
                <a:gd name="connsiteX11" fmla="*/ 52346 w 746393"/>
                <a:gd name="connsiteY11" fmla="*/ 419194 h 950939"/>
                <a:gd name="connsiteX12" fmla="*/ 23765 w 746393"/>
                <a:gd name="connsiteY12" fmla="*/ 149958 h 950939"/>
                <a:gd name="connsiteX13" fmla="*/ 225659 w 746393"/>
                <a:gd name="connsiteY13" fmla="*/ 1311 h 95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6393" h="950939">
                  <a:moveTo>
                    <a:pt x="225659" y="1311"/>
                  </a:moveTo>
                  <a:cubicBezTo>
                    <a:pt x="328237" y="-10434"/>
                    <a:pt x="347944" y="55211"/>
                    <a:pt x="409021" y="138474"/>
                  </a:cubicBezTo>
                  <a:cubicBezTo>
                    <a:pt x="529479" y="302782"/>
                    <a:pt x="687653" y="610386"/>
                    <a:pt x="699529" y="644579"/>
                  </a:cubicBezTo>
                  <a:cubicBezTo>
                    <a:pt x="716234" y="692997"/>
                    <a:pt x="733722" y="703698"/>
                    <a:pt x="739464" y="727712"/>
                  </a:cubicBezTo>
                  <a:cubicBezTo>
                    <a:pt x="750426" y="773128"/>
                    <a:pt x="746250" y="842296"/>
                    <a:pt x="741030" y="891498"/>
                  </a:cubicBezTo>
                  <a:cubicBezTo>
                    <a:pt x="737428" y="924516"/>
                    <a:pt x="708964" y="949156"/>
                    <a:pt x="675777" y="948007"/>
                  </a:cubicBezTo>
                  <a:lnTo>
                    <a:pt x="428989" y="950878"/>
                  </a:lnTo>
                  <a:cubicBezTo>
                    <a:pt x="400669" y="951387"/>
                    <a:pt x="377295" y="928836"/>
                    <a:pt x="376786" y="900516"/>
                  </a:cubicBezTo>
                  <a:cubicBezTo>
                    <a:pt x="376773" y="899902"/>
                    <a:pt x="376773" y="899289"/>
                    <a:pt x="376786" y="898675"/>
                  </a:cubicBezTo>
                  <a:lnTo>
                    <a:pt x="380570" y="770388"/>
                  </a:lnTo>
                  <a:cubicBezTo>
                    <a:pt x="380570" y="770388"/>
                    <a:pt x="239754" y="654889"/>
                    <a:pt x="206344" y="574627"/>
                  </a:cubicBezTo>
                  <a:cubicBezTo>
                    <a:pt x="172934" y="494366"/>
                    <a:pt x="52346" y="419194"/>
                    <a:pt x="52346" y="419194"/>
                  </a:cubicBezTo>
                  <a:cubicBezTo>
                    <a:pt x="52346" y="419194"/>
                    <a:pt x="-43185" y="271721"/>
                    <a:pt x="23765" y="149958"/>
                  </a:cubicBezTo>
                  <a:cubicBezTo>
                    <a:pt x="44777" y="110545"/>
                    <a:pt x="188334" y="5618"/>
                    <a:pt x="225659" y="1311"/>
                  </a:cubicBezTo>
                  <a:close/>
                </a:path>
              </a:pathLst>
            </a:custGeom>
            <a:solidFill>
              <a:srgbClr val="F94541"/>
            </a:solidFill>
            <a:ln w="13051" cap="flat">
              <a:noFill/>
              <a:prstDash val="solid"/>
              <a:miter/>
            </a:ln>
          </p:spPr>
          <p:txBody>
            <a:bodyPr rtlCol="0" anchor="ctr"/>
            <a:lstStyle/>
            <a:p>
              <a:endParaRPr lang="es-419"/>
            </a:p>
          </p:txBody>
        </p:sp>
        <p:sp>
          <p:nvSpPr>
            <p:cNvPr id="570" name="Forma libre: forma 569">
              <a:extLst>
                <a:ext uri="{FF2B5EF4-FFF2-40B4-BE49-F238E27FC236}">
                  <a16:creationId xmlns:a16="http://schemas.microsoft.com/office/drawing/2014/main" id="{5E3C5C0B-9DD0-43B8-AD53-9DD7E247DB09}"/>
                </a:ext>
              </a:extLst>
            </p:cNvPr>
            <p:cNvSpPr/>
            <p:nvPr/>
          </p:nvSpPr>
          <p:spPr>
            <a:xfrm>
              <a:off x="6061898" y="3411351"/>
              <a:ext cx="260752" cy="296641"/>
            </a:xfrm>
            <a:custGeom>
              <a:avLst/>
              <a:gdLst>
                <a:gd name="connsiteX0" fmla="*/ -40 w 260752"/>
                <a:gd name="connsiteY0" fmla="*/ -53 h 296641"/>
                <a:gd name="connsiteX1" fmla="*/ 10792 w 260752"/>
                <a:gd name="connsiteY1" fmla="*/ 11301 h 296641"/>
                <a:gd name="connsiteX2" fmla="*/ 38068 w 260752"/>
                <a:gd name="connsiteY2" fmla="*/ 43928 h 296641"/>
                <a:gd name="connsiteX3" fmla="*/ 126160 w 260752"/>
                <a:gd name="connsiteY3" fmla="*/ 153162 h 296641"/>
                <a:gd name="connsiteX4" fmla="*/ 215557 w 260752"/>
                <a:gd name="connsiteY4" fmla="*/ 260699 h 296641"/>
                <a:gd name="connsiteX5" fmla="*/ 260712 w 260752"/>
                <a:gd name="connsiteY5" fmla="*/ 296588 h 296641"/>
                <a:gd name="connsiteX6" fmla="*/ 246487 w 260752"/>
                <a:gd name="connsiteY6" fmla="*/ 289933 h 296641"/>
                <a:gd name="connsiteX7" fmla="*/ 212164 w 260752"/>
                <a:gd name="connsiteY7" fmla="*/ 263832 h 296641"/>
                <a:gd name="connsiteX8" fmla="*/ 120809 w 260752"/>
                <a:gd name="connsiteY8" fmla="*/ 156947 h 296641"/>
                <a:gd name="connsiteX9" fmla="*/ 34284 w 260752"/>
                <a:gd name="connsiteY9" fmla="*/ 46538 h 296641"/>
                <a:gd name="connsiteX10" fmla="*/ 8182 w 260752"/>
                <a:gd name="connsiteY10" fmla="*/ 12606 h 296641"/>
                <a:gd name="connsiteX11" fmla="*/ -40 w 260752"/>
                <a:gd name="connsiteY11" fmla="*/ -53 h 29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752" h="296641">
                  <a:moveTo>
                    <a:pt x="-40" y="-53"/>
                  </a:moveTo>
                  <a:cubicBezTo>
                    <a:pt x="3967" y="3327"/>
                    <a:pt x="7595" y="7138"/>
                    <a:pt x="10792" y="11301"/>
                  </a:cubicBezTo>
                  <a:cubicBezTo>
                    <a:pt x="18101" y="20175"/>
                    <a:pt x="27236" y="31007"/>
                    <a:pt x="38068" y="43928"/>
                  </a:cubicBezTo>
                  <a:cubicBezTo>
                    <a:pt x="60907" y="71726"/>
                    <a:pt x="92098" y="110225"/>
                    <a:pt x="126160" y="153162"/>
                  </a:cubicBezTo>
                  <a:cubicBezTo>
                    <a:pt x="154010" y="190591"/>
                    <a:pt x="183844" y="226481"/>
                    <a:pt x="215557" y="260699"/>
                  </a:cubicBezTo>
                  <a:cubicBezTo>
                    <a:pt x="229574" y="273907"/>
                    <a:pt x="244673" y="285913"/>
                    <a:pt x="260712" y="296588"/>
                  </a:cubicBezTo>
                  <a:cubicBezTo>
                    <a:pt x="255662" y="295088"/>
                    <a:pt x="250872" y="292843"/>
                    <a:pt x="246487" y="289933"/>
                  </a:cubicBezTo>
                  <a:cubicBezTo>
                    <a:pt x="234167" y="282455"/>
                    <a:pt x="222657" y="273711"/>
                    <a:pt x="212164" y="263832"/>
                  </a:cubicBezTo>
                  <a:cubicBezTo>
                    <a:pt x="185019" y="239557"/>
                    <a:pt x="155263" y="199622"/>
                    <a:pt x="120809" y="156947"/>
                  </a:cubicBezTo>
                  <a:cubicBezTo>
                    <a:pt x="86356" y="114271"/>
                    <a:pt x="56209" y="74988"/>
                    <a:pt x="34284" y="46538"/>
                  </a:cubicBezTo>
                  <a:lnTo>
                    <a:pt x="8182" y="12606"/>
                  </a:lnTo>
                  <a:cubicBezTo>
                    <a:pt x="4972" y="8717"/>
                    <a:pt x="2218" y="4462"/>
                    <a:pt x="-40" y="-53"/>
                  </a:cubicBezTo>
                  <a:close/>
                </a:path>
              </a:pathLst>
            </a:custGeom>
            <a:solidFill>
              <a:srgbClr val="263238"/>
            </a:solidFill>
            <a:ln w="13051" cap="flat">
              <a:noFill/>
              <a:prstDash val="solid"/>
              <a:miter/>
            </a:ln>
          </p:spPr>
          <p:txBody>
            <a:bodyPr rtlCol="0" anchor="ctr"/>
            <a:lstStyle/>
            <a:p>
              <a:endParaRPr lang="es-419"/>
            </a:p>
          </p:txBody>
        </p:sp>
        <p:sp>
          <p:nvSpPr>
            <p:cNvPr id="571" name="Forma libre: forma 570">
              <a:extLst>
                <a:ext uri="{FF2B5EF4-FFF2-40B4-BE49-F238E27FC236}">
                  <a16:creationId xmlns:a16="http://schemas.microsoft.com/office/drawing/2014/main" id="{CCBCA22C-A75B-4447-9894-B9F9DC4A9814}"/>
                </a:ext>
              </a:extLst>
            </p:cNvPr>
            <p:cNvSpPr/>
            <p:nvPr/>
          </p:nvSpPr>
          <p:spPr>
            <a:xfrm>
              <a:off x="6063935" y="3438328"/>
              <a:ext cx="236920" cy="275350"/>
            </a:xfrm>
            <a:custGeom>
              <a:avLst/>
              <a:gdLst>
                <a:gd name="connsiteX0" fmla="*/ 236880 w 236920"/>
                <a:gd name="connsiteY0" fmla="*/ 259040 h 275350"/>
                <a:gd name="connsiteX1" fmla="*/ 106374 w 236920"/>
                <a:gd name="connsiteY1" fmla="*/ 254734 h 275350"/>
                <a:gd name="connsiteX2" fmla="*/ 26112 w 236920"/>
                <a:gd name="connsiteY2" fmla="*/ 146674 h 275350"/>
                <a:gd name="connsiteX3" fmla="*/ 11 w 236920"/>
                <a:gd name="connsiteY3" fmla="*/ 12252 h 275350"/>
                <a:gd name="connsiteX4" fmla="*/ 2751 w 236920"/>
                <a:gd name="connsiteY4" fmla="*/ 768 h 275350"/>
                <a:gd name="connsiteX5" fmla="*/ 23241 w 236920"/>
                <a:gd name="connsiteY5" fmla="*/ 5858 h 275350"/>
                <a:gd name="connsiteX6" fmla="*/ 236097 w 236920"/>
                <a:gd name="connsiteY6" fmla="*/ 259040 h 27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920" h="275350">
                  <a:moveTo>
                    <a:pt x="236880" y="259040"/>
                  </a:moveTo>
                  <a:cubicBezTo>
                    <a:pt x="197728" y="283576"/>
                    <a:pt x="145526" y="278878"/>
                    <a:pt x="106374" y="254734"/>
                  </a:cubicBezTo>
                  <a:cubicBezTo>
                    <a:pt x="68265" y="228724"/>
                    <a:pt x="39998" y="190668"/>
                    <a:pt x="26112" y="146674"/>
                  </a:cubicBezTo>
                  <a:cubicBezTo>
                    <a:pt x="12370" y="102994"/>
                    <a:pt x="3613" y="57904"/>
                    <a:pt x="11" y="12252"/>
                  </a:cubicBezTo>
                  <a:cubicBezTo>
                    <a:pt x="11" y="8076"/>
                    <a:pt x="-642" y="3117"/>
                    <a:pt x="2751" y="768"/>
                  </a:cubicBezTo>
                  <a:cubicBezTo>
                    <a:pt x="6145" y="-1581"/>
                    <a:pt x="19456" y="1420"/>
                    <a:pt x="23241" y="5858"/>
                  </a:cubicBezTo>
                  <a:cubicBezTo>
                    <a:pt x="98152" y="94211"/>
                    <a:pt x="148266" y="179301"/>
                    <a:pt x="236097" y="259040"/>
                  </a:cubicBezTo>
                </a:path>
              </a:pathLst>
            </a:custGeom>
            <a:solidFill>
              <a:srgbClr val="CC0000"/>
            </a:solidFill>
            <a:ln w="13051" cap="flat">
              <a:noFill/>
              <a:prstDash val="solid"/>
              <a:miter/>
            </a:ln>
          </p:spPr>
          <p:txBody>
            <a:bodyPr rtlCol="0" anchor="ctr"/>
            <a:lstStyle/>
            <a:p>
              <a:endParaRPr lang="es-419"/>
            </a:p>
          </p:txBody>
        </p:sp>
        <p:sp>
          <p:nvSpPr>
            <p:cNvPr id="572" name="Forma libre: forma 571">
              <a:extLst>
                <a:ext uri="{FF2B5EF4-FFF2-40B4-BE49-F238E27FC236}">
                  <a16:creationId xmlns:a16="http://schemas.microsoft.com/office/drawing/2014/main" id="{949D36CB-75F5-4876-B4DB-D17579E0EAAE}"/>
                </a:ext>
              </a:extLst>
            </p:cNvPr>
            <p:cNvSpPr/>
            <p:nvPr/>
          </p:nvSpPr>
          <p:spPr>
            <a:xfrm>
              <a:off x="6327609" y="3641770"/>
              <a:ext cx="181143" cy="89352"/>
            </a:xfrm>
            <a:custGeom>
              <a:avLst/>
              <a:gdLst>
                <a:gd name="connsiteX0" fmla="*/ 181104 w 181143"/>
                <a:gd name="connsiteY0" fmla="*/ 3787 h 89352"/>
                <a:gd name="connsiteX1" fmla="*/ 150304 w 181143"/>
                <a:gd name="connsiteY1" fmla="*/ 4440 h 89352"/>
                <a:gd name="connsiteX2" fmla="*/ 79309 w 181143"/>
                <a:gd name="connsiteY2" fmla="*/ 22711 h 89352"/>
                <a:gd name="connsiteX3" fmla="*/ 20058 w 181143"/>
                <a:gd name="connsiteY3" fmla="*/ 65908 h 89352"/>
                <a:gd name="connsiteX4" fmla="*/ -40 w 181143"/>
                <a:gd name="connsiteY4" fmla="*/ 89269 h 89352"/>
                <a:gd name="connsiteX5" fmla="*/ 16404 w 181143"/>
                <a:gd name="connsiteY5" fmla="*/ 63168 h 89352"/>
                <a:gd name="connsiteX6" fmla="*/ 150043 w 181143"/>
                <a:gd name="connsiteY6" fmla="*/ 133 h 89352"/>
                <a:gd name="connsiteX7" fmla="*/ 181104 w 181143"/>
                <a:gd name="connsiteY7" fmla="*/ 3787 h 8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43" h="89352">
                  <a:moveTo>
                    <a:pt x="181104" y="3787"/>
                  </a:moveTo>
                  <a:cubicBezTo>
                    <a:pt x="181104" y="5092"/>
                    <a:pt x="169097" y="3787"/>
                    <a:pt x="150304" y="4440"/>
                  </a:cubicBezTo>
                  <a:cubicBezTo>
                    <a:pt x="125704" y="6032"/>
                    <a:pt x="101625" y="12231"/>
                    <a:pt x="79309" y="22711"/>
                  </a:cubicBezTo>
                  <a:cubicBezTo>
                    <a:pt x="56992" y="33216"/>
                    <a:pt x="36894" y="47886"/>
                    <a:pt x="20058" y="65908"/>
                  </a:cubicBezTo>
                  <a:cubicBezTo>
                    <a:pt x="7008" y="79742"/>
                    <a:pt x="874" y="89922"/>
                    <a:pt x="-40" y="89269"/>
                  </a:cubicBezTo>
                  <a:cubicBezTo>
                    <a:pt x="3732" y="79599"/>
                    <a:pt x="9305" y="70737"/>
                    <a:pt x="16404" y="63168"/>
                  </a:cubicBezTo>
                  <a:cubicBezTo>
                    <a:pt x="49579" y="23598"/>
                    <a:pt x="98415" y="564"/>
                    <a:pt x="150043" y="133"/>
                  </a:cubicBezTo>
                  <a:cubicBezTo>
                    <a:pt x="160536" y="-558"/>
                    <a:pt x="171055" y="681"/>
                    <a:pt x="181104" y="3787"/>
                  </a:cubicBezTo>
                  <a:close/>
                </a:path>
              </a:pathLst>
            </a:custGeom>
            <a:solidFill>
              <a:srgbClr val="263238"/>
            </a:solidFill>
            <a:ln w="13051" cap="flat">
              <a:noFill/>
              <a:prstDash val="solid"/>
              <a:miter/>
            </a:ln>
          </p:spPr>
          <p:txBody>
            <a:bodyPr rtlCol="0" anchor="ctr"/>
            <a:lstStyle/>
            <a:p>
              <a:endParaRPr lang="es-419"/>
            </a:p>
          </p:txBody>
        </p:sp>
        <p:sp>
          <p:nvSpPr>
            <p:cNvPr id="573" name="Forma libre: forma 572">
              <a:extLst>
                <a:ext uri="{FF2B5EF4-FFF2-40B4-BE49-F238E27FC236}">
                  <a16:creationId xmlns:a16="http://schemas.microsoft.com/office/drawing/2014/main" id="{3177735B-0D1A-47CC-973F-545B43A780D6}"/>
                </a:ext>
              </a:extLst>
            </p:cNvPr>
            <p:cNvSpPr/>
            <p:nvPr/>
          </p:nvSpPr>
          <p:spPr>
            <a:xfrm>
              <a:off x="6323550" y="3524761"/>
              <a:ext cx="62265" cy="194715"/>
            </a:xfrm>
            <a:custGeom>
              <a:avLst/>
              <a:gdLst>
                <a:gd name="connsiteX0" fmla="*/ 62226 w 62265"/>
                <a:gd name="connsiteY0" fmla="*/ -53 h 194715"/>
                <a:gd name="connsiteX1" fmla="*/ 15504 w 62265"/>
                <a:gd name="connsiteY1" fmla="*/ 91954 h 194715"/>
                <a:gd name="connsiteX2" fmla="*/ 5325 w 62265"/>
                <a:gd name="connsiteY2" fmla="*/ 194663 h 194715"/>
                <a:gd name="connsiteX3" fmla="*/ 235 w 62265"/>
                <a:gd name="connsiteY3" fmla="*/ 164124 h 194715"/>
                <a:gd name="connsiteX4" fmla="*/ 41475 w 62265"/>
                <a:gd name="connsiteY4" fmla="*/ 22916 h 194715"/>
                <a:gd name="connsiteX5" fmla="*/ 62226 w 62265"/>
                <a:gd name="connsiteY5" fmla="*/ -53 h 19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65" h="194715">
                  <a:moveTo>
                    <a:pt x="62226" y="-53"/>
                  </a:moveTo>
                  <a:cubicBezTo>
                    <a:pt x="42088" y="28071"/>
                    <a:pt x="26336" y="59105"/>
                    <a:pt x="15504" y="91954"/>
                  </a:cubicBezTo>
                  <a:cubicBezTo>
                    <a:pt x="7008" y="125494"/>
                    <a:pt x="3576" y="160105"/>
                    <a:pt x="5325" y="194663"/>
                  </a:cubicBezTo>
                  <a:cubicBezTo>
                    <a:pt x="1971" y="184836"/>
                    <a:pt x="248" y="174513"/>
                    <a:pt x="235" y="164124"/>
                  </a:cubicBezTo>
                  <a:cubicBezTo>
                    <a:pt x="-2257" y="113762"/>
                    <a:pt x="12268" y="64026"/>
                    <a:pt x="41475" y="22916"/>
                  </a:cubicBezTo>
                  <a:cubicBezTo>
                    <a:pt x="47061" y="14146"/>
                    <a:pt x="54069" y="6381"/>
                    <a:pt x="62226" y="-53"/>
                  </a:cubicBezTo>
                  <a:close/>
                </a:path>
              </a:pathLst>
            </a:custGeom>
            <a:solidFill>
              <a:srgbClr val="263238"/>
            </a:solidFill>
            <a:ln w="13051" cap="flat">
              <a:noFill/>
              <a:prstDash val="solid"/>
              <a:miter/>
            </a:ln>
          </p:spPr>
          <p:txBody>
            <a:bodyPr rtlCol="0" anchor="ctr"/>
            <a:lstStyle/>
            <a:p>
              <a:endParaRPr lang="es-419"/>
            </a:p>
          </p:txBody>
        </p:sp>
        <p:sp>
          <p:nvSpPr>
            <p:cNvPr id="574" name="Forma libre: forma 573">
              <a:extLst>
                <a:ext uri="{FF2B5EF4-FFF2-40B4-BE49-F238E27FC236}">
                  <a16:creationId xmlns:a16="http://schemas.microsoft.com/office/drawing/2014/main" id="{D2F73CE7-0F6B-40C3-AA8C-DFAE4A2D3D5F}"/>
                </a:ext>
              </a:extLst>
            </p:cNvPr>
            <p:cNvSpPr/>
            <p:nvPr/>
          </p:nvSpPr>
          <p:spPr>
            <a:xfrm>
              <a:off x="5537652" y="3025573"/>
              <a:ext cx="156608" cy="802746"/>
            </a:xfrm>
            <a:custGeom>
              <a:avLst/>
              <a:gdLst>
                <a:gd name="connsiteX0" fmla="*/ -40 w 156608"/>
                <a:gd name="connsiteY0" fmla="*/ 802694 h 802746"/>
                <a:gd name="connsiteX1" fmla="*/ 874 w 156608"/>
                <a:gd name="connsiteY1" fmla="*/ 794341 h 802746"/>
                <a:gd name="connsiteX2" fmla="*/ 4528 w 156608"/>
                <a:gd name="connsiteY2" fmla="*/ 770458 h 802746"/>
                <a:gd name="connsiteX3" fmla="*/ 22407 w 156608"/>
                <a:gd name="connsiteY3" fmla="*/ 683541 h 802746"/>
                <a:gd name="connsiteX4" fmla="*/ 61559 w 156608"/>
                <a:gd name="connsiteY4" fmla="*/ 557863 h 802746"/>
                <a:gd name="connsiteX5" fmla="*/ 72783 w 156608"/>
                <a:gd name="connsiteY5" fmla="*/ 482952 h 802746"/>
                <a:gd name="connsiteX6" fmla="*/ 65997 w 156608"/>
                <a:gd name="connsiteY6" fmla="*/ 399950 h 802746"/>
                <a:gd name="connsiteX7" fmla="*/ 107759 w 156608"/>
                <a:gd name="connsiteY7" fmla="*/ 110878 h 802746"/>
                <a:gd name="connsiteX8" fmla="*/ 141299 w 156608"/>
                <a:gd name="connsiteY8" fmla="*/ 28658 h 802746"/>
                <a:gd name="connsiteX9" fmla="*/ 152262 w 156608"/>
                <a:gd name="connsiteY9" fmla="*/ 7125 h 802746"/>
                <a:gd name="connsiteX10" fmla="*/ 156568 w 156608"/>
                <a:gd name="connsiteY10" fmla="*/ -53 h 802746"/>
                <a:gd name="connsiteX11" fmla="*/ 153436 w 156608"/>
                <a:gd name="connsiteY11" fmla="*/ 7777 h 802746"/>
                <a:gd name="connsiteX12" fmla="*/ 143648 w 156608"/>
                <a:gd name="connsiteY12" fmla="*/ 29702 h 802746"/>
                <a:gd name="connsiteX13" fmla="*/ 112327 w 156608"/>
                <a:gd name="connsiteY13" fmla="*/ 112444 h 802746"/>
                <a:gd name="connsiteX14" fmla="*/ 73175 w 156608"/>
                <a:gd name="connsiteY14" fmla="*/ 399558 h 802746"/>
                <a:gd name="connsiteX15" fmla="*/ 79830 w 156608"/>
                <a:gd name="connsiteY15" fmla="*/ 482691 h 802746"/>
                <a:gd name="connsiteX16" fmla="*/ 67824 w 156608"/>
                <a:gd name="connsiteY16" fmla="*/ 560082 h 802746"/>
                <a:gd name="connsiteX17" fmla="*/ 27236 w 156608"/>
                <a:gd name="connsiteY17" fmla="*/ 684716 h 802746"/>
                <a:gd name="connsiteX18" fmla="*/ 7269 w 156608"/>
                <a:gd name="connsiteY18" fmla="*/ 770981 h 802746"/>
                <a:gd name="connsiteX19" fmla="*/ 2309 w 156608"/>
                <a:gd name="connsiteY19" fmla="*/ 794602 h 802746"/>
                <a:gd name="connsiteX20" fmla="*/ -40 w 156608"/>
                <a:gd name="connsiteY20" fmla="*/ 802694 h 80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608" h="802746">
                  <a:moveTo>
                    <a:pt x="-40" y="802694"/>
                  </a:moveTo>
                  <a:cubicBezTo>
                    <a:pt x="-27" y="799888"/>
                    <a:pt x="274" y="797082"/>
                    <a:pt x="874" y="794341"/>
                  </a:cubicBezTo>
                  <a:cubicBezTo>
                    <a:pt x="874" y="788860"/>
                    <a:pt x="2831" y="781291"/>
                    <a:pt x="4528" y="770458"/>
                  </a:cubicBezTo>
                  <a:cubicBezTo>
                    <a:pt x="8182" y="749839"/>
                    <a:pt x="13533" y="719952"/>
                    <a:pt x="22407" y="683541"/>
                  </a:cubicBezTo>
                  <a:cubicBezTo>
                    <a:pt x="32809" y="640865"/>
                    <a:pt x="45886" y="598894"/>
                    <a:pt x="61559" y="557863"/>
                  </a:cubicBezTo>
                  <a:cubicBezTo>
                    <a:pt x="70852" y="534046"/>
                    <a:pt x="74689" y="508453"/>
                    <a:pt x="72783" y="482952"/>
                  </a:cubicBezTo>
                  <a:cubicBezTo>
                    <a:pt x="71870" y="456851"/>
                    <a:pt x="67432" y="428661"/>
                    <a:pt x="65997" y="399950"/>
                  </a:cubicBezTo>
                  <a:cubicBezTo>
                    <a:pt x="62042" y="301848"/>
                    <a:pt x="76202" y="203851"/>
                    <a:pt x="107759" y="110878"/>
                  </a:cubicBezTo>
                  <a:cubicBezTo>
                    <a:pt x="117208" y="82792"/>
                    <a:pt x="128405" y="55334"/>
                    <a:pt x="141299" y="28658"/>
                  </a:cubicBezTo>
                  <a:cubicBezTo>
                    <a:pt x="145606" y="19131"/>
                    <a:pt x="149652" y="12084"/>
                    <a:pt x="152262" y="7125"/>
                  </a:cubicBezTo>
                  <a:cubicBezTo>
                    <a:pt x="153384" y="4567"/>
                    <a:pt x="154833" y="2152"/>
                    <a:pt x="156568" y="-53"/>
                  </a:cubicBezTo>
                  <a:cubicBezTo>
                    <a:pt x="155707" y="2622"/>
                    <a:pt x="154663" y="5245"/>
                    <a:pt x="153436" y="7777"/>
                  </a:cubicBezTo>
                  <a:cubicBezTo>
                    <a:pt x="151348" y="12867"/>
                    <a:pt x="147694" y="20045"/>
                    <a:pt x="143648" y="29702"/>
                  </a:cubicBezTo>
                  <a:cubicBezTo>
                    <a:pt x="131798" y="56730"/>
                    <a:pt x="121345" y="84346"/>
                    <a:pt x="112327" y="112444"/>
                  </a:cubicBezTo>
                  <a:cubicBezTo>
                    <a:pt x="82519" y="205103"/>
                    <a:pt x="69272" y="302292"/>
                    <a:pt x="73175" y="399558"/>
                  </a:cubicBezTo>
                  <a:cubicBezTo>
                    <a:pt x="74610" y="427878"/>
                    <a:pt x="78917" y="455546"/>
                    <a:pt x="79830" y="482691"/>
                  </a:cubicBezTo>
                  <a:cubicBezTo>
                    <a:pt x="81658" y="509067"/>
                    <a:pt x="77560" y="535507"/>
                    <a:pt x="67824" y="560082"/>
                  </a:cubicBezTo>
                  <a:cubicBezTo>
                    <a:pt x="51863" y="600800"/>
                    <a:pt x="38303" y="642405"/>
                    <a:pt x="27236" y="684716"/>
                  </a:cubicBezTo>
                  <a:cubicBezTo>
                    <a:pt x="17840" y="720866"/>
                    <a:pt x="11706" y="749969"/>
                    <a:pt x="7269" y="770981"/>
                  </a:cubicBezTo>
                  <a:cubicBezTo>
                    <a:pt x="5311" y="780638"/>
                    <a:pt x="3614" y="788468"/>
                    <a:pt x="2309" y="794602"/>
                  </a:cubicBezTo>
                  <a:cubicBezTo>
                    <a:pt x="1866" y="797382"/>
                    <a:pt x="1083" y="800110"/>
                    <a:pt x="-40" y="802694"/>
                  </a:cubicBezTo>
                  <a:close/>
                </a:path>
              </a:pathLst>
            </a:custGeom>
            <a:solidFill>
              <a:srgbClr val="263238"/>
            </a:solidFill>
            <a:ln w="13051" cap="flat">
              <a:noFill/>
              <a:prstDash val="solid"/>
              <a:miter/>
            </a:ln>
          </p:spPr>
          <p:txBody>
            <a:bodyPr rtlCol="0" anchor="ctr"/>
            <a:lstStyle/>
            <a:p>
              <a:endParaRPr lang="es-419"/>
            </a:p>
          </p:txBody>
        </p:sp>
        <p:sp>
          <p:nvSpPr>
            <p:cNvPr id="575" name="Forma libre: forma 574">
              <a:extLst>
                <a:ext uri="{FF2B5EF4-FFF2-40B4-BE49-F238E27FC236}">
                  <a16:creationId xmlns:a16="http://schemas.microsoft.com/office/drawing/2014/main" id="{A1A1CFC3-8055-4812-91ED-D5A4914C7E94}"/>
                </a:ext>
              </a:extLst>
            </p:cNvPr>
            <p:cNvSpPr/>
            <p:nvPr/>
          </p:nvSpPr>
          <p:spPr>
            <a:xfrm>
              <a:off x="5590404" y="2080313"/>
              <a:ext cx="504058" cy="1011035"/>
            </a:xfrm>
            <a:custGeom>
              <a:avLst/>
              <a:gdLst>
                <a:gd name="connsiteX0" fmla="*/ 14941 w 504058"/>
                <a:gd name="connsiteY0" fmla="*/ 246605 h 1011035"/>
                <a:gd name="connsiteX1" fmla="*/ 275954 w 504058"/>
                <a:gd name="connsiteY1" fmla="*/ -53 h 1011035"/>
                <a:gd name="connsiteX2" fmla="*/ 289005 w 504058"/>
                <a:gd name="connsiteY2" fmla="*/ -53 h 1011035"/>
                <a:gd name="connsiteX3" fmla="*/ 503036 w 504058"/>
                <a:gd name="connsiteY3" fmla="*/ 283408 h 1011035"/>
                <a:gd name="connsiteX4" fmla="*/ 484113 w 504058"/>
                <a:gd name="connsiteY4" fmla="*/ 874734 h 1011035"/>
                <a:gd name="connsiteX5" fmla="*/ 484113 w 504058"/>
                <a:gd name="connsiteY5" fmla="*/ 874734 h 1011035"/>
                <a:gd name="connsiteX6" fmla="*/ 147927 w 504058"/>
                <a:gd name="connsiteY6" fmla="*/ 1010983 h 1011035"/>
                <a:gd name="connsiteX7" fmla="*/ 146100 w 504058"/>
                <a:gd name="connsiteY7" fmla="*/ 746968 h 1011035"/>
                <a:gd name="connsiteX8" fmla="*/ 193 w 504058"/>
                <a:gd name="connsiteY8" fmla="*/ 584878 h 1011035"/>
                <a:gd name="connsiteX9" fmla="*/ 14941 w 504058"/>
                <a:gd name="connsiteY9" fmla="*/ 246605 h 10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058" h="1011035">
                  <a:moveTo>
                    <a:pt x="14941" y="246605"/>
                  </a:moveTo>
                  <a:cubicBezTo>
                    <a:pt x="24207" y="108842"/>
                    <a:pt x="137891" y="1409"/>
                    <a:pt x="275954" y="-53"/>
                  </a:cubicBezTo>
                  <a:lnTo>
                    <a:pt x="289005" y="-53"/>
                  </a:lnTo>
                  <a:cubicBezTo>
                    <a:pt x="436739" y="6603"/>
                    <a:pt x="513738" y="135935"/>
                    <a:pt x="503036" y="283408"/>
                  </a:cubicBezTo>
                  <a:lnTo>
                    <a:pt x="484113" y="874734"/>
                  </a:lnTo>
                  <a:lnTo>
                    <a:pt x="484113" y="874734"/>
                  </a:lnTo>
                  <a:lnTo>
                    <a:pt x="147927" y="1010983"/>
                  </a:lnTo>
                  <a:lnTo>
                    <a:pt x="146100" y="746968"/>
                  </a:lnTo>
                  <a:cubicBezTo>
                    <a:pt x="146100" y="746968"/>
                    <a:pt x="3848" y="726739"/>
                    <a:pt x="193" y="584878"/>
                  </a:cubicBezTo>
                  <a:cubicBezTo>
                    <a:pt x="-1503" y="516101"/>
                    <a:pt x="6327" y="374632"/>
                    <a:pt x="14941" y="246605"/>
                  </a:cubicBezTo>
                  <a:close/>
                </a:path>
              </a:pathLst>
            </a:custGeom>
            <a:solidFill>
              <a:srgbClr val="FFBE9D"/>
            </a:solidFill>
            <a:ln w="13051" cap="flat">
              <a:noFill/>
              <a:prstDash val="solid"/>
              <a:miter/>
            </a:ln>
          </p:spPr>
          <p:txBody>
            <a:bodyPr rtlCol="0" anchor="ctr"/>
            <a:lstStyle/>
            <a:p>
              <a:endParaRPr lang="es-419"/>
            </a:p>
          </p:txBody>
        </p:sp>
        <p:sp>
          <p:nvSpPr>
            <p:cNvPr id="576" name="Forma libre: forma 575">
              <a:extLst>
                <a:ext uri="{FF2B5EF4-FFF2-40B4-BE49-F238E27FC236}">
                  <a16:creationId xmlns:a16="http://schemas.microsoft.com/office/drawing/2014/main" id="{BED7C295-461A-4C65-9A53-27D7F8A5A156}"/>
                </a:ext>
              </a:extLst>
            </p:cNvPr>
            <p:cNvSpPr/>
            <p:nvPr/>
          </p:nvSpPr>
          <p:spPr>
            <a:xfrm>
              <a:off x="5735370" y="2769910"/>
              <a:ext cx="185319" cy="92249"/>
            </a:xfrm>
            <a:custGeom>
              <a:avLst/>
              <a:gdLst>
                <a:gd name="connsiteX0" fmla="*/ -40 w 185319"/>
                <a:gd name="connsiteY0" fmla="*/ 56848 h 92249"/>
                <a:gd name="connsiteX1" fmla="*/ 185280 w 185319"/>
                <a:gd name="connsiteY1" fmla="*/ -53 h 92249"/>
                <a:gd name="connsiteX2" fmla="*/ 1005 w 185319"/>
                <a:gd name="connsiteY2" fmla="*/ 91302 h 92249"/>
              </a:gdLst>
              <a:ahLst/>
              <a:cxnLst>
                <a:cxn ang="0">
                  <a:pos x="connsiteX0" y="connsiteY0"/>
                </a:cxn>
                <a:cxn ang="0">
                  <a:pos x="connsiteX1" y="connsiteY1"/>
                </a:cxn>
                <a:cxn ang="0">
                  <a:pos x="connsiteX2" y="connsiteY2"/>
                </a:cxn>
              </a:cxnLst>
              <a:rect l="l" t="t" r="r" b="b"/>
              <a:pathLst>
                <a:path w="185319" h="92249">
                  <a:moveTo>
                    <a:pt x="-40" y="56848"/>
                  </a:moveTo>
                  <a:cubicBezTo>
                    <a:pt x="65905" y="56039"/>
                    <a:pt x="130232" y="36293"/>
                    <a:pt x="185280" y="-53"/>
                  </a:cubicBezTo>
                  <a:cubicBezTo>
                    <a:pt x="185280" y="-53"/>
                    <a:pt x="142865" y="102786"/>
                    <a:pt x="1005" y="91302"/>
                  </a:cubicBezTo>
                  <a:close/>
                </a:path>
              </a:pathLst>
            </a:custGeom>
            <a:solidFill>
              <a:srgbClr val="EB996E"/>
            </a:solidFill>
            <a:ln w="13051" cap="flat">
              <a:noFill/>
              <a:prstDash val="solid"/>
              <a:miter/>
            </a:ln>
          </p:spPr>
          <p:txBody>
            <a:bodyPr rtlCol="0" anchor="ctr"/>
            <a:lstStyle/>
            <a:p>
              <a:endParaRPr lang="es-419"/>
            </a:p>
          </p:txBody>
        </p:sp>
        <p:sp>
          <p:nvSpPr>
            <p:cNvPr id="577" name="Forma libre: forma 576">
              <a:extLst>
                <a:ext uri="{FF2B5EF4-FFF2-40B4-BE49-F238E27FC236}">
                  <a16:creationId xmlns:a16="http://schemas.microsoft.com/office/drawing/2014/main" id="{9E37A66B-60E8-4E52-909E-FBF5CF66B6FD}"/>
                </a:ext>
              </a:extLst>
            </p:cNvPr>
            <p:cNvSpPr/>
            <p:nvPr/>
          </p:nvSpPr>
          <p:spPr>
            <a:xfrm>
              <a:off x="5637013" y="2404738"/>
              <a:ext cx="80781" cy="22321"/>
            </a:xfrm>
            <a:custGeom>
              <a:avLst/>
              <a:gdLst>
                <a:gd name="connsiteX0" fmla="*/ 567 w 80781"/>
                <a:gd name="connsiteY0" fmla="*/ 21886 h 22321"/>
                <a:gd name="connsiteX1" fmla="*/ 39719 w 80781"/>
                <a:gd name="connsiteY1" fmla="*/ 12620 h 22321"/>
                <a:gd name="connsiteX2" fmla="*/ 80046 w 80781"/>
                <a:gd name="connsiteY2" fmla="*/ 20451 h 22321"/>
                <a:gd name="connsiteX3" fmla="*/ 71563 w 80781"/>
                <a:gd name="connsiteY3" fmla="*/ 9488 h 22321"/>
                <a:gd name="connsiteX4" fmla="*/ 39197 w 80781"/>
                <a:gd name="connsiteY4" fmla="*/ -39 h 22321"/>
                <a:gd name="connsiteX5" fmla="*/ 7745 w 80781"/>
                <a:gd name="connsiteY5" fmla="*/ 10663 h 22321"/>
                <a:gd name="connsiteX6" fmla="*/ 567 w 80781"/>
                <a:gd name="connsiteY6" fmla="*/ 21886 h 2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781" h="22321">
                  <a:moveTo>
                    <a:pt x="567" y="21886"/>
                  </a:moveTo>
                  <a:cubicBezTo>
                    <a:pt x="3177" y="24497"/>
                    <a:pt x="18316" y="12881"/>
                    <a:pt x="39719" y="12620"/>
                  </a:cubicBezTo>
                  <a:cubicBezTo>
                    <a:pt x="61122" y="12359"/>
                    <a:pt x="77697" y="23061"/>
                    <a:pt x="80046" y="20451"/>
                  </a:cubicBezTo>
                  <a:cubicBezTo>
                    <a:pt x="82395" y="17841"/>
                    <a:pt x="78610" y="14447"/>
                    <a:pt x="71563" y="9488"/>
                  </a:cubicBezTo>
                  <a:cubicBezTo>
                    <a:pt x="62023" y="3028"/>
                    <a:pt x="50708" y="-300"/>
                    <a:pt x="39197" y="-39"/>
                  </a:cubicBezTo>
                  <a:cubicBezTo>
                    <a:pt x="27843" y="105"/>
                    <a:pt x="16828" y="3850"/>
                    <a:pt x="7745" y="10663"/>
                  </a:cubicBezTo>
                  <a:cubicBezTo>
                    <a:pt x="567" y="16275"/>
                    <a:pt x="-1129" y="20712"/>
                    <a:pt x="567" y="21886"/>
                  </a:cubicBezTo>
                  <a:close/>
                </a:path>
              </a:pathLst>
            </a:custGeom>
            <a:solidFill>
              <a:srgbClr val="263238"/>
            </a:solidFill>
            <a:ln w="13051" cap="flat">
              <a:noFill/>
              <a:prstDash val="solid"/>
              <a:miter/>
            </a:ln>
          </p:spPr>
          <p:txBody>
            <a:bodyPr rtlCol="0" anchor="ctr"/>
            <a:lstStyle/>
            <a:p>
              <a:endParaRPr lang="es-419"/>
            </a:p>
          </p:txBody>
        </p:sp>
        <p:sp>
          <p:nvSpPr>
            <p:cNvPr id="578" name="Forma libre: forma 577">
              <a:extLst>
                <a:ext uri="{FF2B5EF4-FFF2-40B4-BE49-F238E27FC236}">
                  <a16:creationId xmlns:a16="http://schemas.microsoft.com/office/drawing/2014/main" id="{65AD2DB8-7653-468A-93B0-DB25A18C3B52}"/>
                </a:ext>
              </a:extLst>
            </p:cNvPr>
            <p:cNvSpPr/>
            <p:nvPr/>
          </p:nvSpPr>
          <p:spPr>
            <a:xfrm>
              <a:off x="5851292" y="2409046"/>
              <a:ext cx="80533" cy="22319"/>
            </a:xfrm>
            <a:custGeom>
              <a:avLst/>
              <a:gdLst>
                <a:gd name="connsiteX0" fmla="*/ 320 w 80533"/>
                <a:gd name="connsiteY0" fmla="*/ 21885 h 22319"/>
                <a:gd name="connsiteX1" fmla="*/ 39472 w 80533"/>
                <a:gd name="connsiteY1" fmla="*/ 12619 h 22319"/>
                <a:gd name="connsiteX2" fmla="*/ 79798 w 80533"/>
                <a:gd name="connsiteY2" fmla="*/ 20449 h 22319"/>
                <a:gd name="connsiteX3" fmla="*/ 71185 w 80533"/>
                <a:gd name="connsiteY3" fmla="*/ 9487 h 22319"/>
                <a:gd name="connsiteX4" fmla="*/ 38949 w 80533"/>
                <a:gd name="connsiteY4" fmla="*/ -40 h 22319"/>
                <a:gd name="connsiteX5" fmla="*/ 7498 w 80533"/>
                <a:gd name="connsiteY5" fmla="*/ 10661 h 22319"/>
                <a:gd name="connsiteX6" fmla="*/ 320 w 80533"/>
                <a:gd name="connsiteY6" fmla="*/ 21885 h 2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33" h="22319">
                  <a:moveTo>
                    <a:pt x="320" y="21885"/>
                  </a:moveTo>
                  <a:cubicBezTo>
                    <a:pt x="2799" y="24495"/>
                    <a:pt x="18069" y="12880"/>
                    <a:pt x="39472" y="12619"/>
                  </a:cubicBezTo>
                  <a:cubicBezTo>
                    <a:pt x="60875" y="12358"/>
                    <a:pt x="77449" y="23060"/>
                    <a:pt x="79798" y="20449"/>
                  </a:cubicBezTo>
                  <a:cubicBezTo>
                    <a:pt x="82148" y="17839"/>
                    <a:pt x="78363" y="14446"/>
                    <a:pt x="71185" y="9487"/>
                  </a:cubicBezTo>
                  <a:cubicBezTo>
                    <a:pt x="61684" y="3040"/>
                    <a:pt x="50421" y="-288"/>
                    <a:pt x="38949" y="-40"/>
                  </a:cubicBezTo>
                  <a:cubicBezTo>
                    <a:pt x="27595" y="103"/>
                    <a:pt x="16581" y="3849"/>
                    <a:pt x="7498" y="10661"/>
                  </a:cubicBezTo>
                  <a:cubicBezTo>
                    <a:pt x="1233" y="15882"/>
                    <a:pt x="-986" y="20710"/>
                    <a:pt x="320" y="21885"/>
                  </a:cubicBezTo>
                  <a:close/>
                </a:path>
              </a:pathLst>
            </a:custGeom>
            <a:solidFill>
              <a:srgbClr val="263238"/>
            </a:solidFill>
            <a:ln w="13051" cap="flat">
              <a:noFill/>
              <a:prstDash val="solid"/>
              <a:miter/>
            </a:ln>
          </p:spPr>
          <p:txBody>
            <a:bodyPr rtlCol="0" anchor="ctr"/>
            <a:lstStyle/>
            <a:p>
              <a:endParaRPr lang="es-419"/>
            </a:p>
          </p:txBody>
        </p:sp>
        <p:sp>
          <p:nvSpPr>
            <p:cNvPr id="579" name="Forma libre: forma 578">
              <a:extLst>
                <a:ext uri="{FF2B5EF4-FFF2-40B4-BE49-F238E27FC236}">
                  <a16:creationId xmlns:a16="http://schemas.microsoft.com/office/drawing/2014/main" id="{E63D8EED-DD90-429A-9679-24F16F74EFE5}"/>
                </a:ext>
              </a:extLst>
            </p:cNvPr>
            <p:cNvSpPr/>
            <p:nvPr/>
          </p:nvSpPr>
          <p:spPr>
            <a:xfrm>
              <a:off x="5718729" y="2378250"/>
              <a:ext cx="63354" cy="183284"/>
            </a:xfrm>
            <a:custGeom>
              <a:avLst/>
              <a:gdLst>
                <a:gd name="connsiteX0" fmla="*/ 55491 w 63354"/>
                <a:gd name="connsiteY0" fmla="*/ 181752 h 183284"/>
                <a:gd name="connsiteX1" fmla="*/ 19994 w 63354"/>
                <a:gd name="connsiteY1" fmla="*/ 175879 h 183284"/>
                <a:gd name="connsiteX2" fmla="*/ 8117 w 63354"/>
                <a:gd name="connsiteY2" fmla="*/ 170528 h 183284"/>
                <a:gd name="connsiteX3" fmla="*/ 11641 w 63354"/>
                <a:gd name="connsiteY3" fmla="*/ 153954 h 183284"/>
                <a:gd name="connsiteX4" fmla="*/ 27563 w 63354"/>
                <a:gd name="connsiteY4" fmla="*/ 111409 h 183284"/>
                <a:gd name="connsiteX5" fmla="*/ 63061 w 63354"/>
                <a:gd name="connsiteY5" fmla="*/ -44 h 183284"/>
                <a:gd name="connsiteX6" fmla="*/ 18688 w 63354"/>
                <a:gd name="connsiteY6" fmla="*/ 108277 h 183284"/>
                <a:gd name="connsiteX7" fmla="*/ 3419 w 63354"/>
                <a:gd name="connsiteY7" fmla="*/ 151083 h 183284"/>
                <a:gd name="connsiteX8" fmla="*/ 809 w 63354"/>
                <a:gd name="connsiteY8" fmla="*/ 173008 h 183284"/>
                <a:gd name="connsiteX9" fmla="*/ 10075 w 63354"/>
                <a:gd name="connsiteY9" fmla="*/ 181100 h 183284"/>
                <a:gd name="connsiteX10" fmla="*/ 19602 w 63354"/>
                <a:gd name="connsiteY10" fmla="*/ 182274 h 183284"/>
                <a:gd name="connsiteX11" fmla="*/ 55491 w 63354"/>
                <a:gd name="connsiteY11" fmla="*/ 181752 h 18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354" h="183284">
                  <a:moveTo>
                    <a:pt x="55491" y="181752"/>
                  </a:moveTo>
                  <a:cubicBezTo>
                    <a:pt x="43942" y="178359"/>
                    <a:pt x="32026" y="176388"/>
                    <a:pt x="19994" y="175879"/>
                  </a:cubicBezTo>
                  <a:cubicBezTo>
                    <a:pt x="14382" y="175879"/>
                    <a:pt x="9162" y="174313"/>
                    <a:pt x="8117" y="170528"/>
                  </a:cubicBezTo>
                  <a:cubicBezTo>
                    <a:pt x="7556" y="164773"/>
                    <a:pt x="8783" y="158979"/>
                    <a:pt x="11641" y="153954"/>
                  </a:cubicBezTo>
                  <a:cubicBezTo>
                    <a:pt x="16731" y="140904"/>
                    <a:pt x="21951" y="126287"/>
                    <a:pt x="27563" y="111409"/>
                  </a:cubicBezTo>
                  <a:cubicBezTo>
                    <a:pt x="49619" y="50723"/>
                    <a:pt x="65540" y="739"/>
                    <a:pt x="63061" y="-44"/>
                  </a:cubicBezTo>
                  <a:cubicBezTo>
                    <a:pt x="60581" y="-827"/>
                    <a:pt x="40744" y="47591"/>
                    <a:pt x="18688" y="108277"/>
                  </a:cubicBezTo>
                  <a:lnTo>
                    <a:pt x="3419" y="151083"/>
                  </a:lnTo>
                  <a:cubicBezTo>
                    <a:pt x="0" y="157856"/>
                    <a:pt x="-913" y="165622"/>
                    <a:pt x="809" y="173008"/>
                  </a:cubicBezTo>
                  <a:cubicBezTo>
                    <a:pt x="2493" y="176976"/>
                    <a:pt x="5912" y="179964"/>
                    <a:pt x="10075" y="181100"/>
                  </a:cubicBezTo>
                  <a:cubicBezTo>
                    <a:pt x="13194" y="181883"/>
                    <a:pt x="16392" y="182274"/>
                    <a:pt x="19602" y="182274"/>
                  </a:cubicBezTo>
                  <a:cubicBezTo>
                    <a:pt x="31530" y="183710"/>
                    <a:pt x="43602" y="183527"/>
                    <a:pt x="55491" y="181752"/>
                  </a:cubicBezTo>
                  <a:close/>
                </a:path>
              </a:pathLst>
            </a:custGeom>
            <a:solidFill>
              <a:srgbClr val="263238"/>
            </a:solidFill>
            <a:ln w="13051" cap="flat">
              <a:noFill/>
              <a:prstDash val="solid"/>
              <a:miter/>
            </a:ln>
          </p:spPr>
          <p:txBody>
            <a:bodyPr rtlCol="0" anchor="ctr"/>
            <a:lstStyle/>
            <a:p>
              <a:endParaRPr lang="es-419"/>
            </a:p>
          </p:txBody>
        </p:sp>
        <p:sp>
          <p:nvSpPr>
            <p:cNvPr id="580" name="Forma libre: forma 579">
              <a:extLst>
                <a:ext uri="{FF2B5EF4-FFF2-40B4-BE49-F238E27FC236}">
                  <a16:creationId xmlns:a16="http://schemas.microsoft.com/office/drawing/2014/main" id="{ABD41478-227D-47F8-B00D-D3DD3A9AA155}"/>
                </a:ext>
              </a:extLst>
            </p:cNvPr>
            <p:cNvSpPr/>
            <p:nvPr/>
          </p:nvSpPr>
          <p:spPr>
            <a:xfrm>
              <a:off x="5844359" y="2294894"/>
              <a:ext cx="99783" cy="28617"/>
            </a:xfrm>
            <a:custGeom>
              <a:avLst/>
              <a:gdLst>
                <a:gd name="connsiteX0" fmla="*/ 75 w 99783"/>
                <a:gd name="connsiteY0" fmla="*/ 16885 h 28617"/>
                <a:gd name="connsiteX1" fmla="*/ 49668 w 99783"/>
                <a:gd name="connsiteY1" fmla="*/ 22497 h 28617"/>
                <a:gd name="connsiteX2" fmla="*/ 99391 w 99783"/>
                <a:gd name="connsiteY2" fmla="*/ 26542 h 28617"/>
                <a:gd name="connsiteX3" fmla="*/ 88820 w 99783"/>
                <a:gd name="connsiteY3" fmla="*/ 12839 h 28617"/>
                <a:gd name="connsiteX4" fmla="*/ 51886 w 99783"/>
                <a:gd name="connsiteY4" fmla="*/ 441 h 28617"/>
                <a:gd name="connsiteX5" fmla="*/ 12734 w 99783"/>
                <a:gd name="connsiteY5" fmla="*/ 5531 h 28617"/>
                <a:gd name="connsiteX6" fmla="*/ 75 w 99783"/>
                <a:gd name="connsiteY6" fmla="*/ 16885 h 2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783" h="28617">
                  <a:moveTo>
                    <a:pt x="75" y="16885"/>
                  </a:moveTo>
                  <a:cubicBezTo>
                    <a:pt x="2293" y="22888"/>
                    <a:pt x="24088" y="19756"/>
                    <a:pt x="49668" y="22497"/>
                  </a:cubicBezTo>
                  <a:cubicBezTo>
                    <a:pt x="75247" y="25237"/>
                    <a:pt x="96128" y="31893"/>
                    <a:pt x="99391" y="26542"/>
                  </a:cubicBezTo>
                  <a:cubicBezTo>
                    <a:pt x="100957" y="23932"/>
                    <a:pt x="97302" y="18451"/>
                    <a:pt x="88820" y="12839"/>
                  </a:cubicBezTo>
                  <a:cubicBezTo>
                    <a:pt x="77674" y="5818"/>
                    <a:pt x="65015" y="1563"/>
                    <a:pt x="51886" y="441"/>
                  </a:cubicBezTo>
                  <a:cubicBezTo>
                    <a:pt x="38614" y="-1008"/>
                    <a:pt x="25197" y="741"/>
                    <a:pt x="12734" y="5531"/>
                  </a:cubicBezTo>
                  <a:cubicBezTo>
                    <a:pt x="3729" y="9446"/>
                    <a:pt x="-839" y="14144"/>
                    <a:pt x="75" y="16885"/>
                  </a:cubicBezTo>
                  <a:close/>
                </a:path>
              </a:pathLst>
            </a:custGeom>
            <a:solidFill>
              <a:srgbClr val="263238"/>
            </a:solidFill>
            <a:ln w="13051" cap="flat">
              <a:noFill/>
              <a:prstDash val="solid"/>
              <a:miter/>
            </a:ln>
          </p:spPr>
          <p:txBody>
            <a:bodyPr rtlCol="0" anchor="ctr"/>
            <a:lstStyle/>
            <a:p>
              <a:endParaRPr lang="es-419"/>
            </a:p>
          </p:txBody>
        </p:sp>
        <p:sp>
          <p:nvSpPr>
            <p:cNvPr id="581" name="Forma libre: forma 580">
              <a:extLst>
                <a:ext uri="{FF2B5EF4-FFF2-40B4-BE49-F238E27FC236}">
                  <a16:creationId xmlns:a16="http://schemas.microsoft.com/office/drawing/2014/main" id="{4E9560E2-C20A-4BD1-B350-E9492F11346C}"/>
                </a:ext>
              </a:extLst>
            </p:cNvPr>
            <p:cNvSpPr/>
            <p:nvPr/>
          </p:nvSpPr>
          <p:spPr>
            <a:xfrm>
              <a:off x="5643379" y="2309679"/>
              <a:ext cx="74825" cy="25336"/>
            </a:xfrm>
            <a:custGeom>
              <a:avLst/>
              <a:gdLst>
                <a:gd name="connsiteX0" fmla="*/ 596 w 74825"/>
                <a:gd name="connsiteY0" fmla="*/ 23111 h 25336"/>
                <a:gd name="connsiteX1" fmla="*/ 37530 w 74825"/>
                <a:gd name="connsiteY1" fmla="*/ 22198 h 25336"/>
                <a:gd name="connsiteX2" fmla="*/ 74333 w 74825"/>
                <a:gd name="connsiteY2" fmla="*/ 19849 h 25336"/>
                <a:gd name="connsiteX3" fmla="*/ 66633 w 74825"/>
                <a:gd name="connsiteY3" fmla="*/ 7712 h 25336"/>
                <a:gd name="connsiteX4" fmla="*/ 7122 w 74825"/>
                <a:gd name="connsiteY4" fmla="*/ 10452 h 25336"/>
                <a:gd name="connsiteX5" fmla="*/ 596 w 74825"/>
                <a:gd name="connsiteY5" fmla="*/ 23111 h 2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825" h="25336">
                  <a:moveTo>
                    <a:pt x="596" y="23111"/>
                  </a:moveTo>
                  <a:cubicBezTo>
                    <a:pt x="4381" y="28071"/>
                    <a:pt x="19389" y="23111"/>
                    <a:pt x="37530" y="22198"/>
                  </a:cubicBezTo>
                  <a:cubicBezTo>
                    <a:pt x="55670" y="21284"/>
                    <a:pt x="70940" y="25069"/>
                    <a:pt x="74333" y="19849"/>
                  </a:cubicBezTo>
                  <a:cubicBezTo>
                    <a:pt x="75899" y="17238"/>
                    <a:pt x="73419" y="12410"/>
                    <a:pt x="66633" y="7712"/>
                  </a:cubicBezTo>
                  <a:cubicBezTo>
                    <a:pt x="48088" y="-3564"/>
                    <a:pt x="24557" y="-2481"/>
                    <a:pt x="7122" y="10452"/>
                  </a:cubicBezTo>
                  <a:cubicBezTo>
                    <a:pt x="858" y="15542"/>
                    <a:pt x="-1231" y="20762"/>
                    <a:pt x="596" y="23111"/>
                  </a:cubicBezTo>
                  <a:close/>
                </a:path>
              </a:pathLst>
            </a:custGeom>
            <a:solidFill>
              <a:srgbClr val="263238"/>
            </a:solidFill>
            <a:ln w="13051" cap="flat">
              <a:noFill/>
              <a:prstDash val="solid"/>
              <a:miter/>
            </a:ln>
          </p:spPr>
          <p:txBody>
            <a:bodyPr rtlCol="0" anchor="ctr"/>
            <a:lstStyle/>
            <a:p>
              <a:endParaRPr lang="es-419"/>
            </a:p>
          </p:txBody>
        </p:sp>
        <p:sp>
          <p:nvSpPr>
            <p:cNvPr id="582" name="Forma libre: forma 581">
              <a:extLst>
                <a:ext uri="{FF2B5EF4-FFF2-40B4-BE49-F238E27FC236}">
                  <a16:creationId xmlns:a16="http://schemas.microsoft.com/office/drawing/2014/main" id="{2453B78C-3ADE-4958-8F8D-A0C97A895C8D}"/>
                </a:ext>
              </a:extLst>
            </p:cNvPr>
            <p:cNvSpPr/>
            <p:nvPr/>
          </p:nvSpPr>
          <p:spPr>
            <a:xfrm>
              <a:off x="6069724" y="2464081"/>
              <a:ext cx="98953" cy="148279"/>
            </a:xfrm>
            <a:custGeom>
              <a:avLst/>
              <a:gdLst>
                <a:gd name="connsiteX0" fmla="*/ 3618 w 98953"/>
                <a:gd name="connsiteY0" fmla="*/ 4828 h 148279"/>
                <a:gd name="connsiteX1" fmla="*/ 98888 w 98953"/>
                <a:gd name="connsiteY1" fmla="*/ 71778 h 148279"/>
                <a:gd name="connsiteX2" fmla="*/ -36 w 98953"/>
                <a:gd name="connsiteY2" fmla="*/ 144209 h 148279"/>
                <a:gd name="connsiteX3" fmla="*/ 3618 w 98953"/>
                <a:gd name="connsiteY3" fmla="*/ 4828 h 148279"/>
              </a:gdLst>
              <a:ahLst/>
              <a:cxnLst>
                <a:cxn ang="0">
                  <a:pos x="connsiteX0" y="connsiteY0"/>
                </a:cxn>
                <a:cxn ang="0">
                  <a:pos x="connsiteX1" y="connsiteY1"/>
                </a:cxn>
                <a:cxn ang="0">
                  <a:pos x="connsiteX2" y="connsiteY2"/>
                </a:cxn>
                <a:cxn ang="0">
                  <a:pos x="connsiteX3" y="connsiteY3"/>
                </a:cxn>
              </a:cxnLst>
              <a:rect l="l" t="t" r="r" b="b"/>
              <a:pathLst>
                <a:path w="98953" h="148279">
                  <a:moveTo>
                    <a:pt x="3618" y="4828"/>
                  </a:moveTo>
                  <a:cubicBezTo>
                    <a:pt x="5967" y="3784"/>
                    <a:pt x="100715" y="-25319"/>
                    <a:pt x="98888" y="71778"/>
                  </a:cubicBezTo>
                  <a:cubicBezTo>
                    <a:pt x="97061" y="168875"/>
                    <a:pt x="94" y="146950"/>
                    <a:pt x="-36" y="144209"/>
                  </a:cubicBezTo>
                  <a:cubicBezTo>
                    <a:pt x="-167" y="141469"/>
                    <a:pt x="3618" y="4828"/>
                    <a:pt x="3618" y="4828"/>
                  </a:cubicBezTo>
                  <a:close/>
                </a:path>
              </a:pathLst>
            </a:custGeom>
            <a:solidFill>
              <a:srgbClr val="FFBE9D"/>
            </a:solidFill>
            <a:ln w="13051" cap="flat">
              <a:noFill/>
              <a:prstDash val="solid"/>
              <a:miter/>
            </a:ln>
          </p:spPr>
          <p:txBody>
            <a:bodyPr rtlCol="0" anchor="ctr"/>
            <a:lstStyle/>
            <a:p>
              <a:endParaRPr lang="es-419"/>
            </a:p>
          </p:txBody>
        </p:sp>
        <p:sp>
          <p:nvSpPr>
            <p:cNvPr id="583" name="Forma libre: forma 582">
              <a:extLst>
                <a:ext uri="{FF2B5EF4-FFF2-40B4-BE49-F238E27FC236}">
                  <a16:creationId xmlns:a16="http://schemas.microsoft.com/office/drawing/2014/main" id="{6B450CC6-BF6B-4E76-8AA2-527CDAA8EC77}"/>
                </a:ext>
              </a:extLst>
            </p:cNvPr>
            <p:cNvSpPr/>
            <p:nvPr/>
          </p:nvSpPr>
          <p:spPr>
            <a:xfrm>
              <a:off x="6091407" y="2495287"/>
              <a:ext cx="44020" cy="85136"/>
            </a:xfrm>
            <a:custGeom>
              <a:avLst/>
              <a:gdLst>
                <a:gd name="connsiteX0" fmla="*/ 76 w 44020"/>
                <a:gd name="connsiteY0" fmla="*/ 76853 h 85136"/>
                <a:gd name="connsiteX1" fmla="*/ 4513 w 44020"/>
                <a:gd name="connsiteY1" fmla="*/ 79463 h 85136"/>
                <a:gd name="connsiteX2" fmla="*/ 17563 w 44020"/>
                <a:gd name="connsiteY2" fmla="*/ 79463 h 85136"/>
                <a:gd name="connsiteX3" fmla="*/ 37662 w 44020"/>
                <a:gd name="connsiteY3" fmla="*/ 42268 h 85136"/>
                <a:gd name="connsiteX4" fmla="*/ 33355 w 44020"/>
                <a:gd name="connsiteY4" fmla="*/ 17864 h 85136"/>
                <a:gd name="connsiteX5" fmla="*/ 20304 w 44020"/>
                <a:gd name="connsiteY5" fmla="*/ 4813 h 85136"/>
                <a:gd name="connsiteX6" fmla="*/ 10255 w 44020"/>
                <a:gd name="connsiteY6" fmla="*/ 9250 h 85136"/>
                <a:gd name="connsiteX7" fmla="*/ 8950 w 44020"/>
                <a:gd name="connsiteY7" fmla="*/ 14079 h 85136"/>
                <a:gd name="connsiteX8" fmla="*/ 7775 w 44020"/>
                <a:gd name="connsiteY8" fmla="*/ 8467 h 85136"/>
                <a:gd name="connsiteX9" fmla="*/ 11691 w 44020"/>
                <a:gd name="connsiteY9" fmla="*/ 2464 h 85136"/>
                <a:gd name="connsiteX10" fmla="*/ 21087 w 44020"/>
                <a:gd name="connsiteY10" fmla="*/ 115 h 85136"/>
                <a:gd name="connsiteX11" fmla="*/ 38575 w 44020"/>
                <a:gd name="connsiteY11" fmla="*/ 15515 h 85136"/>
                <a:gd name="connsiteX12" fmla="*/ 43926 w 44020"/>
                <a:gd name="connsiteY12" fmla="*/ 42660 h 85136"/>
                <a:gd name="connsiteX13" fmla="*/ 18477 w 44020"/>
                <a:gd name="connsiteY13" fmla="*/ 84161 h 85136"/>
                <a:gd name="connsiteX14" fmla="*/ 2947 w 44020"/>
                <a:gd name="connsiteY14" fmla="*/ 82334 h 85136"/>
                <a:gd name="connsiteX15" fmla="*/ 76 w 44020"/>
                <a:gd name="connsiteY15" fmla="*/ 76853 h 8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20" h="85136">
                  <a:moveTo>
                    <a:pt x="76" y="76853"/>
                  </a:moveTo>
                  <a:cubicBezTo>
                    <a:pt x="76" y="76853"/>
                    <a:pt x="1772" y="78027"/>
                    <a:pt x="4513" y="79463"/>
                  </a:cubicBezTo>
                  <a:cubicBezTo>
                    <a:pt x="8702" y="81133"/>
                    <a:pt x="13374" y="81133"/>
                    <a:pt x="17563" y="79463"/>
                  </a:cubicBezTo>
                  <a:cubicBezTo>
                    <a:pt x="30471" y="71580"/>
                    <a:pt x="38144" y="57381"/>
                    <a:pt x="37662" y="42268"/>
                  </a:cubicBezTo>
                  <a:cubicBezTo>
                    <a:pt x="38053" y="33916"/>
                    <a:pt x="36578" y="25577"/>
                    <a:pt x="33355" y="17864"/>
                  </a:cubicBezTo>
                  <a:cubicBezTo>
                    <a:pt x="31437" y="11626"/>
                    <a:pt x="26555" y="6732"/>
                    <a:pt x="20304" y="4813"/>
                  </a:cubicBezTo>
                  <a:cubicBezTo>
                    <a:pt x="16324" y="3743"/>
                    <a:pt x="12147" y="5583"/>
                    <a:pt x="10255" y="9250"/>
                  </a:cubicBezTo>
                  <a:cubicBezTo>
                    <a:pt x="8950" y="11991"/>
                    <a:pt x="9472" y="13948"/>
                    <a:pt x="8950" y="14079"/>
                  </a:cubicBezTo>
                  <a:cubicBezTo>
                    <a:pt x="8428" y="14210"/>
                    <a:pt x="6992" y="12382"/>
                    <a:pt x="7775" y="8467"/>
                  </a:cubicBezTo>
                  <a:cubicBezTo>
                    <a:pt x="8415" y="6105"/>
                    <a:pt x="9785" y="4004"/>
                    <a:pt x="11691" y="2464"/>
                  </a:cubicBezTo>
                  <a:cubicBezTo>
                    <a:pt x="14366" y="415"/>
                    <a:pt x="17759" y="-446"/>
                    <a:pt x="21087" y="115"/>
                  </a:cubicBezTo>
                  <a:cubicBezTo>
                    <a:pt x="29179" y="1890"/>
                    <a:pt x="35795" y="7710"/>
                    <a:pt x="38575" y="15515"/>
                  </a:cubicBezTo>
                  <a:cubicBezTo>
                    <a:pt x="42490" y="24011"/>
                    <a:pt x="44330" y="33316"/>
                    <a:pt x="43926" y="42660"/>
                  </a:cubicBezTo>
                  <a:cubicBezTo>
                    <a:pt x="42882" y="62236"/>
                    <a:pt x="32572" y="80377"/>
                    <a:pt x="18477" y="84161"/>
                  </a:cubicBezTo>
                  <a:cubicBezTo>
                    <a:pt x="13283" y="85858"/>
                    <a:pt x="7606" y="85192"/>
                    <a:pt x="2947" y="82334"/>
                  </a:cubicBezTo>
                  <a:cubicBezTo>
                    <a:pt x="206" y="79202"/>
                    <a:pt x="-316" y="76983"/>
                    <a:pt x="76" y="76853"/>
                  </a:cubicBezTo>
                  <a:close/>
                </a:path>
              </a:pathLst>
            </a:custGeom>
            <a:solidFill>
              <a:srgbClr val="EB996E"/>
            </a:solidFill>
            <a:ln w="13051" cap="flat">
              <a:noFill/>
              <a:prstDash val="solid"/>
              <a:miter/>
            </a:ln>
          </p:spPr>
          <p:txBody>
            <a:bodyPr rtlCol="0" anchor="ctr"/>
            <a:lstStyle/>
            <a:p>
              <a:endParaRPr lang="es-419"/>
            </a:p>
          </p:txBody>
        </p:sp>
        <p:sp>
          <p:nvSpPr>
            <p:cNvPr id="584" name="Forma libre: forma 583">
              <a:extLst>
                <a:ext uri="{FF2B5EF4-FFF2-40B4-BE49-F238E27FC236}">
                  <a16:creationId xmlns:a16="http://schemas.microsoft.com/office/drawing/2014/main" id="{FC1D396A-FC21-4447-B950-758F3F095D40}"/>
                </a:ext>
              </a:extLst>
            </p:cNvPr>
            <p:cNvSpPr/>
            <p:nvPr/>
          </p:nvSpPr>
          <p:spPr>
            <a:xfrm>
              <a:off x="5601861" y="2056786"/>
              <a:ext cx="531237" cy="460594"/>
            </a:xfrm>
            <a:custGeom>
              <a:avLst/>
              <a:gdLst>
                <a:gd name="connsiteX0" fmla="*/ 404531 w 531237"/>
                <a:gd name="connsiteY0" fmla="*/ 124356 h 460594"/>
                <a:gd name="connsiteX1" fmla="*/ -40 w 531237"/>
                <a:gd name="connsiteY1" fmla="*/ 137406 h 460594"/>
                <a:gd name="connsiteX2" fmla="*/ 58688 w 531237"/>
                <a:gd name="connsiteY2" fmla="*/ 67977 h 460594"/>
                <a:gd name="connsiteX3" fmla="*/ 241398 w 531237"/>
                <a:gd name="connsiteY3" fmla="*/ -17 h 460594"/>
                <a:gd name="connsiteX4" fmla="*/ 491057 w 531237"/>
                <a:gd name="connsiteY4" fmla="*/ 121876 h 460594"/>
                <a:gd name="connsiteX5" fmla="*/ 530209 w 531237"/>
                <a:gd name="connsiteY5" fmla="*/ 189348 h 460594"/>
                <a:gd name="connsiteX6" fmla="*/ 497060 w 531237"/>
                <a:gd name="connsiteY6" fmla="*/ 353395 h 460594"/>
                <a:gd name="connsiteX7" fmla="*/ 480616 w 531237"/>
                <a:gd name="connsiteY7" fmla="*/ 460541 h 460594"/>
                <a:gd name="connsiteX8" fmla="*/ 480616 w 531237"/>
                <a:gd name="connsiteY8" fmla="*/ 460541 h 460594"/>
                <a:gd name="connsiteX9" fmla="*/ 452949 w 531237"/>
                <a:gd name="connsiteY9" fmla="*/ 421389 h 460594"/>
                <a:gd name="connsiteX10" fmla="*/ 456212 w 531237"/>
                <a:gd name="connsiteY10" fmla="*/ 334863 h 460594"/>
                <a:gd name="connsiteX11" fmla="*/ 414188 w 531237"/>
                <a:gd name="connsiteY11" fmla="*/ 182823 h 460594"/>
                <a:gd name="connsiteX12" fmla="*/ 404531 w 531237"/>
                <a:gd name="connsiteY12" fmla="*/ 124356 h 46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37" h="460594">
                  <a:moveTo>
                    <a:pt x="404531" y="124356"/>
                  </a:moveTo>
                  <a:lnTo>
                    <a:pt x="-40" y="137406"/>
                  </a:lnTo>
                  <a:cubicBezTo>
                    <a:pt x="13441" y="109739"/>
                    <a:pt x="33631" y="85869"/>
                    <a:pt x="58688" y="67977"/>
                  </a:cubicBezTo>
                  <a:cubicBezTo>
                    <a:pt x="110891" y="26606"/>
                    <a:pt x="174852" y="2802"/>
                    <a:pt x="241398" y="-17"/>
                  </a:cubicBezTo>
                  <a:cubicBezTo>
                    <a:pt x="307434" y="-1975"/>
                    <a:pt x="442639" y="76982"/>
                    <a:pt x="491057" y="121876"/>
                  </a:cubicBezTo>
                  <a:cubicBezTo>
                    <a:pt x="530209" y="157896"/>
                    <a:pt x="530209" y="189348"/>
                    <a:pt x="530209" y="189348"/>
                  </a:cubicBezTo>
                  <a:cubicBezTo>
                    <a:pt x="536865" y="241551"/>
                    <a:pt x="508153" y="301845"/>
                    <a:pt x="497060" y="353395"/>
                  </a:cubicBezTo>
                  <a:cubicBezTo>
                    <a:pt x="491318" y="379496"/>
                    <a:pt x="480616" y="460541"/>
                    <a:pt x="480616" y="460541"/>
                  </a:cubicBezTo>
                  <a:lnTo>
                    <a:pt x="480616" y="460541"/>
                  </a:lnTo>
                  <a:cubicBezTo>
                    <a:pt x="458300" y="460541"/>
                    <a:pt x="449817" y="443053"/>
                    <a:pt x="452949" y="421389"/>
                  </a:cubicBezTo>
                  <a:lnTo>
                    <a:pt x="456212" y="334863"/>
                  </a:lnTo>
                  <a:cubicBezTo>
                    <a:pt x="409699" y="299339"/>
                    <a:pt x="392524" y="237192"/>
                    <a:pt x="414188" y="182823"/>
                  </a:cubicBezTo>
                  <a:cubicBezTo>
                    <a:pt x="419539" y="174862"/>
                    <a:pt x="431415" y="138711"/>
                    <a:pt x="404531" y="124356"/>
                  </a:cubicBezTo>
                  <a:close/>
                </a:path>
              </a:pathLst>
            </a:custGeom>
            <a:solidFill>
              <a:srgbClr val="263238"/>
            </a:solidFill>
            <a:ln w="13051" cap="flat">
              <a:noFill/>
              <a:prstDash val="solid"/>
              <a:miter/>
            </a:ln>
          </p:spPr>
          <p:txBody>
            <a:bodyPr rtlCol="0" anchor="ctr"/>
            <a:lstStyle/>
            <a:p>
              <a:endParaRPr lang="es-419"/>
            </a:p>
          </p:txBody>
        </p:sp>
        <p:sp>
          <p:nvSpPr>
            <p:cNvPr id="585" name="Forma libre: forma 584">
              <a:extLst>
                <a:ext uri="{FF2B5EF4-FFF2-40B4-BE49-F238E27FC236}">
                  <a16:creationId xmlns:a16="http://schemas.microsoft.com/office/drawing/2014/main" id="{7F4B3D0D-C2BF-467B-8CDB-9BE26E7B8A29}"/>
                </a:ext>
              </a:extLst>
            </p:cNvPr>
            <p:cNvSpPr/>
            <p:nvPr/>
          </p:nvSpPr>
          <p:spPr>
            <a:xfrm>
              <a:off x="5922735" y="2483823"/>
              <a:ext cx="4917" cy="5254"/>
            </a:xfrm>
            <a:custGeom>
              <a:avLst/>
              <a:gdLst>
                <a:gd name="connsiteX0" fmla="*/ 1960 w 4917"/>
                <a:gd name="connsiteY0" fmla="*/ 5184 h 5254"/>
                <a:gd name="connsiteX1" fmla="*/ 4831 w 4917"/>
                <a:gd name="connsiteY1" fmla="*/ 3096 h 5254"/>
                <a:gd name="connsiteX2" fmla="*/ 2874 w 4917"/>
                <a:gd name="connsiteY2" fmla="*/ -37 h 5254"/>
                <a:gd name="connsiteX3" fmla="*/ 3 w 4917"/>
                <a:gd name="connsiteY3" fmla="*/ 2182 h 5254"/>
                <a:gd name="connsiteX4" fmla="*/ 1960 w 4917"/>
                <a:gd name="connsiteY4" fmla="*/ 5184 h 5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7" h="5254">
                  <a:moveTo>
                    <a:pt x="1960" y="5184"/>
                  </a:moveTo>
                  <a:cubicBezTo>
                    <a:pt x="3318" y="5340"/>
                    <a:pt x="4571" y="4440"/>
                    <a:pt x="4831" y="3096"/>
                  </a:cubicBezTo>
                  <a:cubicBezTo>
                    <a:pt x="5092" y="1699"/>
                    <a:pt x="4231" y="342"/>
                    <a:pt x="2874" y="-37"/>
                  </a:cubicBezTo>
                  <a:cubicBezTo>
                    <a:pt x="1478" y="-193"/>
                    <a:pt x="212" y="786"/>
                    <a:pt x="3" y="2182"/>
                  </a:cubicBezTo>
                  <a:cubicBezTo>
                    <a:pt x="-245" y="3539"/>
                    <a:pt x="616" y="4857"/>
                    <a:pt x="1960" y="5184"/>
                  </a:cubicBezTo>
                  <a:close/>
                </a:path>
              </a:pathLst>
            </a:custGeom>
            <a:solidFill>
              <a:srgbClr val="EB996E"/>
            </a:solidFill>
            <a:ln w="13051" cap="flat">
              <a:noFill/>
              <a:prstDash val="solid"/>
              <a:miter/>
            </a:ln>
          </p:spPr>
          <p:txBody>
            <a:bodyPr rtlCol="0" anchor="ctr"/>
            <a:lstStyle/>
            <a:p>
              <a:endParaRPr lang="es-419"/>
            </a:p>
          </p:txBody>
        </p:sp>
        <p:sp>
          <p:nvSpPr>
            <p:cNvPr id="586" name="Forma libre: forma 585">
              <a:extLst>
                <a:ext uri="{FF2B5EF4-FFF2-40B4-BE49-F238E27FC236}">
                  <a16:creationId xmlns:a16="http://schemas.microsoft.com/office/drawing/2014/main" id="{365AB75C-0D0B-47CB-819C-4C7D7BD283C4}"/>
                </a:ext>
              </a:extLst>
            </p:cNvPr>
            <p:cNvSpPr/>
            <p:nvPr/>
          </p:nvSpPr>
          <p:spPr>
            <a:xfrm>
              <a:off x="5881261" y="2474182"/>
              <a:ext cx="4927" cy="6003"/>
            </a:xfrm>
            <a:custGeom>
              <a:avLst/>
              <a:gdLst>
                <a:gd name="connsiteX0" fmla="*/ 1933 w 4927"/>
                <a:gd name="connsiteY0" fmla="*/ 5950 h 6003"/>
                <a:gd name="connsiteX1" fmla="*/ 4804 w 4927"/>
                <a:gd name="connsiteY1" fmla="*/ 3340 h 6003"/>
                <a:gd name="connsiteX2" fmla="*/ 2977 w 4927"/>
                <a:gd name="connsiteY2" fmla="*/ -53 h 6003"/>
                <a:gd name="connsiteX3" fmla="*/ 105 w 4927"/>
                <a:gd name="connsiteY3" fmla="*/ 2557 h 6003"/>
                <a:gd name="connsiteX4" fmla="*/ 1711 w 4927"/>
                <a:gd name="connsiteY4" fmla="*/ 5885 h 6003"/>
                <a:gd name="connsiteX5" fmla="*/ 1933 w 4927"/>
                <a:gd name="connsiteY5" fmla="*/ 5950 h 6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7" h="6003">
                  <a:moveTo>
                    <a:pt x="1933" y="5950"/>
                  </a:moveTo>
                  <a:cubicBezTo>
                    <a:pt x="3238" y="5950"/>
                    <a:pt x="4543" y="5037"/>
                    <a:pt x="4804" y="3340"/>
                  </a:cubicBezTo>
                  <a:cubicBezTo>
                    <a:pt x="5156" y="1904"/>
                    <a:pt x="4373" y="443"/>
                    <a:pt x="2977" y="-53"/>
                  </a:cubicBezTo>
                  <a:cubicBezTo>
                    <a:pt x="1671" y="-53"/>
                    <a:pt x="367" y="860"/>
                    <a:pt x="105" y="2557"/>
                  </a:cubicBezTo>
                  <a:cubicBezTo>
                    <a:pt x="-364" y="3914"/>
                    <a:pt x="340" y="5402"/>
                    <a:pt x="1711" y="5885"/>
                  </a:cubicBezTo>
                  <a:cubicBezTo>
                    <a:pt x="1776" y="5911"/>
                    <a:pt x="1854" y="5937"/>
                    <a:pt x="1933" y="5950"/>
                  </a:cubicBezTo>
                  <a:close/>
                </a:path>
              </a:pathLst>
            </a:custGeom>
            <a:solidFill>
              <a:srgbClr val="EB996E"/>
            </a:solidFill>
            <a:ln w="13051" cap="flat">
              <a:noFill/>
              <a:prstDash val="solid"/>
              <a:miter/>
            </a:ln>
          </p:spPr>
          <p:txBody>
            <a:bodyPr rtlCol="0" anchor="ctr"/>
            <a:lstStyle/>
            <a:p>
              <a:endParaRPr lang="es-419"/>
            </a:p>
          </p:txBody>
        </p:sp>
        <p:sp>
          <p:nvSpPr>
            <p:cNvPr id="587" name="Forma libre: forma 586">
              <a:extLst>
                <a:ext uri="{FF2B5EF4-FFF2-40B4-BE49-F238E27FC236}">
                  <a16:creationId xmlns:a16="http://schemas.microsoft.com/office/drawing/2014/main" id="{AE103A1A-2C80-4B1B-BBB7-97BF23F247F5}"/>
                </a:ext>
              </a:extLst>
            </p:cNvPr>
            <p:cNvSpPr/>
            <p:nvPr/>
          </p:nvSpPr>
          <p:spPr>
            <a:xfrm>
              <a:off x="5853042" y="2471938"/>
              <a:ext cx="4917" cy="7855"/>
            </a:xfrm>
            <a:custGeom>
              <a:avLst/>
              <a:gdLst>
                <a:gd name="connsiteX0" fmla="*/ 1963 w 4917"/>
                <a:gd name="connsiteY0" fmla="*/ 7802 h 7855"/>
                <a:gd name="connsiteX1" fmla="*/ 4834 w 4917"/>
                <a:gd name="connsiteY1" fmla="*/ 4148 h 7855"/>
                <a:gd name="connsiteX2" fmla="*/ 2876 w 4917"/>
                <a:gd name="connsiteY2" fmla="*/ -28 h 7855"/>
                <a:gd name="connsiteX3" fmla="*/ 5 w 4917"/>
                <a:gd name="connsiteY3" fmla="*/ 3626 h 7855"/>
                <a:gd name="connsiteX4" fmla="*/ 1963 w 4917"/>
                <a:gd name="connsiteY4" fmla="*/ 7802 h 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7" h="7855">
                  <a:moveTo>
                    <a:pt x="1963" y="7802"/>
                  </a:moveTo>
                  <a:cubicBezTo>
                    <a:pt x="3398" y="7802"/>
                    <a:pt x="4572" y="6367"/>
                    <a:pt x="4834" y="4148"/>
                  </a:cubicBezTo>
                  <a:cubicBezTo>
                    <a:pt x="5095" y="1930"/>
                    <a:pt x="4181" y="233"/>
                    <a:pt x="2876" y="-28"/>
                  </a:cubicBezTo>
                  <a:cubicBezTo>
                    <a:pt x="1571" y="-289"/>
                    <a:pt x="266" y="1538"/>
                    <a:pt x="5" y="3626"/>
                  </a:cubicBezTo>
                  <a:cubicBezTo>
                    <a:pt x="-256" y="5714"/>
                    <a:pt x="657" y="7672"/>
                    <a:pt x="1963" y="7802"/>
                  </a:cubicBezTo>
                  <a:close/>
                </a:path>
              </a:pathLst>
            </a:custGeom>
            <a:solidFill>
              <a:srgbClr val="EB996E"/>
            </a:solidFill>
            <a:ln w="13051" cap="flat">
              <a:noFill/>
              <a:prstDash val="solid"/>
              <a:miter/>
            </a:ln>
          </p:spPr>
          <p:txBody>
            <a:bodyPr rtlCol="0" anchor="ctr"/>
            <a:lstStyle/>
            <a:p>
              <a:endParaRPr lang="es-419"/>
            </a:p>
          </p:txBody>
        </p:sp>
        <p:sp>
          <p:nvSpPr>
            <p:cNvPr id="588" name="Forma libre: forma 587">
              <a:extLst>
                <a:ext uri="{FF2B5EF4-FFF2-40B4-BE49-F238E27FC236}">
                  <a16:creationId xmlns:a16="http://schemas.microsoft.com/office/drawing/2014/main" id="{BDDAEC9F-2E49-438F-A6FC-D19E72E5B744}"/>
                </a:ext>
              </a:extLst>
            </p:cNvPr>
            <p:cNvSpPr/>
            <p:nvPr/>
          </p:nvSpPr>
          <p:spPr>
            <a:xfrm>
              <a:off x="5902418" y="2512421"/>
              <a:ext cx="4828" cy="3132"/>
            </a:xfrm>
            <a:custGeom>
              <a:avLst/>
              <a:gdLst>
                <a:gd name="connsiteX0" fmla="*/ 2309 w 4828"/>
                <a:gd name="connsiteY0" fmla="*/ 3079 h 3132"/>
                <a:gd name="connsiteX1" fmla="*/ 4789 w 4828"/>
                <a:gd name="connsiteY1" fmla="*/ 1383 h 3132"/>
                <a:gd name="connsiteX2" fmla="*/ 2309 w 4828"/>
                <a:gd name="connsiteY2" fmla="*/ -53 h 3132"/>
                <a:gd name="connsiteX3" fmla="*/ -40 w 4828"/>
                <a:gd name="connsiteY3" fmla="*/ 1513 h 3132"/>
                <a:gd name="connsiteX4" fmla="*/ 2309 w 4828"/>
                <a:gd name="connsiteY4" fmla="*/ 3079 h 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8" h="3132">
                  <a:moveTo>
                    <a:pt x="2309" y="3079"/>
                  </a:moveTo>
                  <a:cubicBezTo>
                    <a:pt x="3745" y="3079"/>
                    <a:pt x="4789" y="2296"/>
                    <a:pt x="4789" y="1383"/>
                  </a:cubicBezTo>
                  <a:cubicBezTo>
                    <a:pt x="4789" y="469"/>
                    <a:pt x="3614" y="-53"/>
                    <a:pt x="2309" y="-53"/>
                  </a:cubicBezTo>
                  <a:cubicBezTo>
                    <a:pt x="1004" y="-53"/>
                    <a:pt x="-40" y="599"/>
                    <a:pt x="-40" y="1513"/>
                  </a:cubicBezTo>
                  <a:cubicBezTo>
                    <a:pt x="-40" y="2427"/>
                    <a:pt x="1004" y="3079"/>
                    <a:pt x="2309" y="3079"/>
                  </a:cubicBezTo>
                  <a:close/>
                </a:path>
              </a:pathLst>
            </a:custGeom>
            <a:solidFill>
              <a:srgbClr val="EB996E"/>
            </a:solidFill>
            <a:ln w="13051" cap="flat">
              <a:noFill/>
              <a:prstDash val="solid"/>
              <a:miter/>
            </a:ln>
          </p:spPr>
          <p:txBody>
            <a:bodyPr rtlCol="0" anchor="ctr"/>
            <a:lstStyle/>
            <a:p>
              <a:endParaRPr lang="es-419"/>
            </a:p>
          </p:txBody>
        </p:sp>
        <p:sp>
          <p:nvSpPr>
            <p:cNvPr id="589" name="Forma libre: forma 588">
              <a:extLst>
                <a:ext uri="{FF2B5EF4-FFF2-40B4-BE49-F238E27FC236}">
                  <a16:creationId xmlns:a16="http://schemas.microsoft.com/office/drawing/2014/main" id="{82777509-CB02-4BE0-8458-1FE47F54A943}"/>
                </a:ext>
              </a:extLst>
            </p:cNvPr>
            <p:cNvSpPr/>
            <p:nvPr/>
          </p:nvSpPr>
          <p:spPr>
            <a:xfrm>
              <a:off x="5864277" y="2501719"/>
              <a:ext cx="4861" cy="5350"/>
            </a:xfrm>
            <a:custGeom>
              <a:avLst/>
              <a:gdLst>
                <a:gd name="connsiteX0" fmla="*/ 2212 w 4861"/>
                <a:gd name="connsiteY0" fmla="*/ 5298 h 5350"/>
                <a:gd name="connsiteX1" fmla="*/ 4822 w 4861"/>
                <a:gd name="connsiteY1" fmla="*/ 2818 h 5350"/>
                <a:gd name="connsiteX2" fmla="*/ 2604 w 4861"/>
                <a:gd name="connsiteY2" fmla="*/ -53 h 5350"/>
                <a:gd name="connsiteX3" fmla="*/ -7 w 4861"/>
                <a:gd name="connsiteY3" fmla="*/ 2427 h 5350"/>
                <a:gd name="connsiteX4" fmla="*/ 2043 w 4861"/>
                <a:gd name="connsiteY4" fmla="*/ 5272 h 5350"/>
                <a:gd name="connsiteX5" fmla="*/ 2212 w 4861"/>
                <a:gd name="connsiteY5" fmla="*/ 5298 h 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1" h="5350">
                  <a:moveTo>
                    <a:pt x="2212" y="5298"/>
                  </a:moveTo>
                  <a:cubicBezTo>
                    <a:pt x="3609" y="5298"/>
                    <a:pt x="4757" y="4215"/>
                    <a:pt x="4822" y="2818"/>
                  </a:cubicBezTo>
                  <a:cubicBezTo>
                    <a:pt x="4822" y="1252"/>
                    <a:pt x="3909" y="-53"/>
                    <a:pt x="2604" y="-53"/>
                  </a:cubicBezTo>
                  <a:cubicBezTo>
                    <a:pt x="1207" y="-53"/>
                    <a:pt x="59" y="1030"/>
                    <a:pt x="-7" y="2427"/>
                  </a:cubicBezTo>
                  <a:cubicBezTo>
                    <a:pt x="-228" y="3784"/>
                    <a:pt x="685" y="5050"/>
                    <a:pt x="2043" y="5272"/>
                  </a:cubicBezTo>
                  <a:cubicBezTo>
                    <a:pt x="2095" y="5285"/>
                    <a:pt x="2160" y="5298"/>
                    <a:pt x="2212" y="5298"/>
                  </a:cubicBezTo>
                  <a:close/>
                </a:path>
              </a:pathLst>
            </a:custGeom>
            <a:solidFill>
              <a:srgbClr val="EB996E"/>
            </a:solidFill>
            <a:ln w="13051" cap="flat">
              <a:noFill/>
              <a:prstDash val="solid"/>
              <a:miter/>
            </a:ln>
          </p:spPr>
          <p:txBody>
            <a:bodyPr rtlCol="0" anchor="ctr"/>
            <a:lstStyle/>
            <a:p>
              <a:endParaRPr lang="es-419"/>
            </a:p>
          </p:txBody>
        </p:sp>
        <p:sp>
          <p:nvSpPr>
            <p:cNvPr id="590" name="Forma libre: forma 589">
              <a:extLst>
                <a:ext uri="{FF2B5EF4-FFF2-40B4-BE49-F238E27FC236}">
                  <a16:creationId xmlns:a16="http://schemas.microsoft.com/office/drawing/2014/main" id="{EA6BBF1D-C808-4A71-9701-B9CE723D8429}"/>
                </a:ext>
              </a:extLst>
            </p:cNvPr>
            <p:cNvSpPr/>
            <p:nvPr/>
          </p:nvSpPr>
          <p:spPr>
            <a:xfrm>
              <a:off x="5665341" y="2480952"/>
              <a:ext cx="4852" cy="5383"/>
            </a:xfrm>
            <a:custGeom>
              <a:avLst/>
              <a:gdLst>
                <a:gd name="connsiteX0" fmla="*/ 1864 w 4852"/>
                <a:gd name="connsiteY0" fmla="*/ 5314 h 5383"/>
                <a:gd name="connsiteX1" fmla="*/ 4736 w 4852"/>
                <a:gd name="connsiteY1" fmla="*/ 3096 h 5383"/>
                <a:gd name="connsiteX2" fmla="*/ 2909 w 4852"/>
                <a:gd name="connsiteY2" fmla="*/ -37 h 5383"/>
                <a:gd name="connsiteX3" fmla="*/ 38 w 4852"/>
                <a:gd name="connsiteY3" fmla="*/ 2182 h 5383"/>
                <a:gd name="connsiteX4" fmla="*/ 1864 w 4852"/>
                <a:gd name="connsiteY4" fmla="*/ 5314 h 5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2" h="5383">
                  <a:moveTo>
                    <a:pt x="1864" y="5314"/>
                  </a:moveTo>
                  <a:cubicBezTo>
                    <a:pt x="3261" y="5471"/>
                    <a:pt x="4527" y="4492"/>
                    <a:pt x="4736" y="3096"/>
                  </a:cubicBezTo>
                  <a:cubicBezTo>
                    <a:pt x="5075" y="1725"/>
                    <a:pt x="4266" y="342"/>
                    <a:pt x="2909" y="-37"/>
                  </a:cubicBezTo>
                  <a:cubicBezTo>
                    <a:pt x="1512" y="-193"/>
                    <a:pt x="233" y="786"/>
                    <a:pt x="38" y="2182"/>
                  </a:cubicBezTo>
                  <a:cubicBezTo>
                    <a:pt x="-302" y="3552"/>
                    <a:pt x="507" y="4936"/>
                    <a:pt x="1864" y="5314"/>
                  </a:cubicBezTo>
                  <a:close/>
                </a:path>
              </a:pathLst>
            </a:custGeom>
            <a:solidFill>
              <a:srgbClr val="EB996E"/>
            </a:solidFill>
            <a:ln w="13051" cap="flat">
              <a:noFill/>
              <a:prstDash val="solid"/>
              <a:miter/>
            </a:ln>
          </p:spPr>
          <p:txBody>
            <a:bodyPr rtlCol="0" anchor="ctr"/>
            <a:lstStyle/>
            <a:p>
              <a:endParaRPr lang="es-419"/>
            </a:p>
          </p:txBody>
        </p:sp>
        <p:sp>
          <p:nvSpPr>
            <p:cNvPr id="591" name="Forma libre: forma 590">
              <a:extLst>
                <a:ext uri="{FF2B5EF4-FFF2-40B4-BE49-F238E27FC236}">
                  <a16:creationId xmlns:a16="http://schemas.microsoft.com/office/drawing/2014/main" id="{24F8A26D-4E75-48A4-9D07-302AED6480E3}"/>
                </a:ext>
              </a:extLst>
            </p:cNvPr>
            <p:cNvSpPr/>
            <p:nvPr/>
          </p:nvSpPr>
          <p:spPr>
            <a:xfrm>
              <a:off x="5636642" y="2477836"/>
              <a:ext cx="4853" cy="6003"/>
            </a:xfrm>
            <a:custGeom>
              <a:avLst/>
              <a:gdLst>
                <a:gd name="connsiteX0" fmla="*/ 2113 w 4853"/>
                <a:gd name="connsiteY0" fmla="*/ 5950 h 6003"/>
                <a:gd name="connsiteX1" fmla="*/ 4723 w 4853"/>
                <a:gd name="connsiteY1" fmla="*/ 3079 h 6003"/>
                <a:gd name="connsiteX2" fmla="*/ 3000 w 4853"/>
                <a:gd name="connsiteY2" fmla="*/ 25 h 6003"/>
                <a:gd name="connsiteX3" fmla="*/ 2635 w 4853"/>
                <a:gd name="connsiteY3" fmla="*/ -53 h 6003"/>
                <a:gd name="connsiteX4" fmla="*/ 25 w 4853"/>
                <a:gd name="connsiteY4" fmla="*/ 2557 h 6003"/>
                <a:gd name="connsiteX5" fmla="*/ 25 w 4853"/>
                <a:gd name="connsiteY5" fmla="*/ 2687 h 6003"/>
                <a:gd name="connsiteX6" fmla="*/ 2113 w 4853"/>
                <a:gd name="connsiteY6" fmla="*/ 5950 h 6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3" h="6003">
                  <a:moveTo>
                    <a:pt x="2113" y="5950"/>
                  </a:moveTo>
                  <a:cubicBezTo>
                    <a:pt x="3418" y="5950"/>
                    <a:pt x="4593" y="4776"/>
                    <a:pt x="4723" y="3079"/>
                  </a:cubicBezTo>
                  <a:cubicBezTo>
                    <a:pt x="5089" y="1761"/>
                    <a:pt x="4319" y="391"/>
                    <a:pt x="3000" y="25"/>
                  </a:cubicBezTo>
                  <a:cubicBezTo>
                    <a:pt x="2883" y="-14"/>
                    <a:pt x="2766" y="-40"/>
                    <a:pt x="2635" y="-53"/>
                  </a:cubicBezTo>
                  <a:cubicBezTo>
                    <a:pt x="1199" y="-53"/>
                    <a:pt x="25" y="1108"/>
                    <a:pt x="25" y="2557"/>
                  </a:cubicBezTo>
                  <a:cubicBezTo>
                    <a:pt x="25" y="2596"/>
                    <a:pt x="25" y="2648"/>
                    <a:pt x="25" y="2687"/>
                  </a:cubicBezTo>
                  <a:cubicBezTo>
                    <a:pt x="-301" y="4162"/>
                    <a:pt x="638" y="5624"/>
                    <a:pt x="2113" y="5950"/>
                  </a:cubicBezTo>
                  <a:close/>
                </a:path>
              </a:pathLst>
            </a:custGeom>
            <a:solidFill>
              <a:srgbClr val="EB996E"/>
            </a:solidFill>
            <a:ln w="13051" cap="flat">
              <a:noFill/>
              <a:prstDash val="solid"/>
              <a:miter/>
            </a:ln>
          </p:spPr>
          <p:txBody>
            <a:bodyPr rtlCol="0" anchor="ctr"/>
            <a:lstStyle/>
            <a:p>
              <a:endParaRPr lang="es-419"/>
            </a:p>
          </p:txBody>
        </p:sp>
        <p:sp>
          <p:nvSpPr>
            <p:cNvPr id="592" name="Forma libre: forma 591">
              <a:extLst>
                <a:ext uri="{FF2B5EF4-FFF2-40B4-BE49-F238E27FC236}">
                  <a16:creationId xmlns:a16="http://schemas.microsoft.com/office/drawing/2014/main" id="{3810DBF2-D5B0-48D5-A561-00FA53964B5F}"/>
                </a:ext>
              </a:extLst>
            </p:cNvPr>
            <p:cNvSpPr/>
            <p:nvPr/>
          </p:nvSpPr>
          <p:spPr>
            <a:xfrm>
              <a:off x="5690327" y="2482087"/>
              <a:ext cx="4734" cy="4306"/>
            </a:xfrm>
            <a:custGeom>
              <a:avLst/>
              <a:gdLst>
                <a:gd name="connsiteX0" fmla="*/ 1936 w 4734"/>
                <a:gd name="connsiteY0" fmla="*/ 4179 h 4306"/>
                <a:gd name="connsiteX1" fmla="*/ 4651 w 4734"/>
                <a:gd name="connsiteY1" fmla="*/ 2600 h 4306"/>
                <a:gd name="connsiteX2" fmla="*/ 4677 w 4734"/>
                <a:gd name="connsiteY2" fmla="*/ 2482 h 4306"/>
                <a:gd name="connsiteX3" fmla="*/ 2745 w 4734"/>
                <a:gd name="connsiteY3" fmla="*/ 3 h 4306"/>
                <a:gd name="connsiteX4" fmla="*/ 2719 w 4734"/>
                <a:gd name="connsiteY4" fmla="*/ 3 h 4306"/>
                <a:gd name="connsiteX5" fmla="*/ -21 w 4734"/>
                <a:gd name="connsiteY5" fmla="*/ 1569 h 4306"/>
                <a:gd name="connsiteX6" fmla="*/ 1936 w 4734"/>
                <a:gd name="connsiteY6" fmla="*/ 4179 h 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4" h="4306">
                  <a:moveTo>
                    <a:pt x="1936" y="4179"/>
                  </a:moveTo>
                  <a:cubicBezTo>
                    <a:pt x="3124" y="4492"/>
                    <a:pt x="4337" y="3787"/>
                    <a:pt x="4651" y="2600"/>
                  </a:cubicBezTo>
                  <a:cubicBezTo>
                    <a:pt x="4664" y="2561"/>
                    <a:pt x="4664" y="2521"/>
                    <a:pt x="4677" y="2482"/>
                  </a:cubicBezTo>
                  <a:cubicBezTo>
                    <a:pt x="4833" y="1268"/>
                    <a:pt x="3972" y="159"/>
                    <a:pt x="2745" y="3"/>
                  </a:cubicBezTo>
                  <a:cubicBezTo>
                    <a:pt x="2745" y="3"/>
                    <a:pt x="2732" y="3"/>
                    <a:pt x="2719" y="3"/>
                  </a:cubicBezTo>
                  <a:cubicBezTo>
                    <a:pt x="1545" y="-258"/>
                    <a:pt x="357" y="420"/>
                    <a:pt x="-21" y="1569"/>
                  </a:cubicBezTo>
                  <a:cubicBezTo>
                    <a:pt x="-178" y="2822"/>
                    <a:pt x="683" y="3983"/>
                    <a:pt x="1936" y="4179"/>
                  </a:cubicBezTo>
                  <a:close/>
                </a:path>
              </a:pathLst>
            </a:custGeom>
            <a:solidFill>
              <a:srgbClr val="EB996E"/>
            </a:solidFill>
            <a:ln w="13051" cap="flat">
              <a:noFill/>
              <a:prstDash val="solid"/>
              <a:miter/>
            </a:ln>
          </p:spPr>
          <p:txBody>
            <a:bodyPr rtlCol="0" anchor="ctr"/>
            <a:lstStyle/>
            <a:p>
              <a:endParaRPr lang="es-419"/>
            </a:p>
          </p:txBody>
        </p:sp>
        <p:sp>
          <p:nvSpPr>
            <p:cNvPr id="593" name="Forma libre: forma 592">
              <a:extLst>
                <a:ext uri="{FF2B5EF4-FFF2-40B4-BE49-F238E27FC236}">
                  <a16:creationId xmlns:a16="http://schemas.microsoft.com/office/drawing/2014/main" id="{F406464A-AFE2-424F-859B-E5C0915CD49D}"/>
                </a:ext>
              </a:extLst>
            </p:cNvPr>
            <p:cNvSpPr/>
            <p:nvPr/>
          </p:nvSpPr>
          <p:spPr>
            <a:xfrm>
              <a:off x="5670275" y="2509819"/>
              <a:ext cx="4981" cy="5379"/>
            </a:xfrm>
            <a:custGeom>
              <a:avLst/>
              <a:gdLst>
                <a:gd name="connsiteX0" fmla="*/ 1368 w 4981"/>
                <a:gd name="connsiteY0" fmla="*/ 5159 h 5379"/>
                <a:gd name="connsiteX1" fmla="*/ 4578 w 4981"/>
                <a:gd name="connsiteY1" fmla="*/ 3749 h 5379"/>
                <a:gd name="connsiteX2" fmla="*/ 4630 w 4981"/>
                <a:gd name="connsiteY2" fmla="*/ 3593 h 5379"/>
                <a:gd name="connsiteX3" fmla="*/ 3587 w 4981"/>
                <a:gd name="connsiteY3" fmla="*/ 69 h 5379"/>
                <a:gd name="connsiteX4" fmla="*/ 193 w 4981"/>
                <a:gd name="connsiteY4" fmla="*/ 1766 h 5379"/>
                <a:gd name="connsiteX5" fmla="*/ 1368 w 4981"/>
                <a:gd name="connsiteY5" fmla="*/ 5159 h 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 h="5379">
                  <a:moveTo>
                    <a:pt x="1368" y="5159"/>
                  </a:moveTo>
                  <a:cubicBezTo>
                    <a:pt x="2647" y="5655"/>
                    <a:pt x="4082" y="5015"/>
                    <a:pt x="4578" y="3749"/>
                  </a:cubicBezTo>
                  <a:cubicBezTo>
                    <a:pt x="4591" y="3697"/>
                    <a:pt x="4618" y="3645"/>
                    <a:pt x="4630" y="3593"/>
                  </a:cubicBezTo>
                  <a:cubicBezTo>
                    <a:pt x="5309" y="2327"/>
                    <a:pt x="4840" y="761"/>
                    <a:pt x="3587" y="69"/>
                  </a:cubicBezTo>
                  <a:cubicBezTo>
                    <a:pt x="2177" y="-362"/>
                    <a:pt x="690" y="382"/>
                    <a:pt x="193" y="1766"/>
                  </a:cubicBezTo>
                  <a:cubicBezTo>
                    <a:pt x="-381" y="3031"/>
                    <a:pt x="141" y="4519"/>
                    <a:pt x="1368" y="5159"/>
                  </a:cubicBezTo>
                  <a:close/>
                </a:path>
              </a:pathLst>
            </a:custGeom>
            <a:solidFill>
              <a:srgbClr val="EB996E"/>
            </a:solidFill>
            <a:ln w="13051" cap="flat">
              <a:noFill/>
              <a:prstDash val="solid"/>
              <a:miter/>
            </a:ln>
          </p:spPr>
          <p:txBody>
            <a:bodyPr rtlCol="0" anchor="ctr"/>
            <a:lstStyle/>
            <a:p>
              <a:endParaRPr lang="es-419"/>
            </a:p>
          </p:txBody>
        </p:sp>
        <p:sp>
          <p:nvSpPr>
            <p:cNvPr id="594" name="Forma libre: forma 593">
              <a:extLst>
                <a:ext uri="{FF2B5EF4-FFF2-40B4-BE49-F238E27FC236}">
                  <a16:creationId xmlns:a16="http://schemas.microsoft.com/office/drawing/2014/main" id="{4B5FC437-E1E1-415C-8825-653DFC7D152D}"/>
                </a:ext>
              </a:extLst>
            </p:cNvPr>
            <p:cNvSpPr/>
            <p:nvPr/>
          </p:nvSpPr>
          <p:spPr>
            <a:xfrm>
              <a:off x="5644462" y="2506531"/>
              <a:ext cx="4667" cy="4210"/>
            </a:xfrm>
            <a:custGeom>
              <a:avLst/>
              <a:gdLst>
                <a:gd name="connsiteX0" fmla="*/ 2907 w 4667"/>
                <a:gd name="connsiteY0" fmla="*/ 4010 h 4210"/>
                <a:gd name="connsiteX1" fmla="*/ 4603 w 4667"/>
                <a:gd name="connsiteY1" fmla="*/ 1400 h 4210"/>
                <a:gd name="connsiteX2" fmla="*/ 1758 w 4667"/>
                <a:gd name="connsiteY2" fmla="*/ 81 h 4210"/>
                <a:gd name="connsiteX3" fmla="*/ 1732 w 4667"/>
                <a:gd name="connsiteY3" fmla="*/ 94 h 4210"/>
                <a:gd name="connsiteX4" fmla="*/ -17 w 4667"/>
                <a:gd name="connsiteY4" fmla="*/ 2483 h 4210"/>
                <a:gd name="connsiteX5" fmla="*/ 36 w 4667"/>
                <a:gd name="connsiteY5" fmla="*/ 2704 h 4210"/>
                <a:gd name="connsiteX6" fmla="*/ 2880 w 4667"/>
                <a:gd name="connsiteY6" fmla="*/ 4023 h 4210"/>
                <a:gd name="connsiteX7" fmla="*/ 2907 w 4667"/>
                <a:gd name="connsiteY7" fmla="*/ 4010 h 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7" h="4210">
                  <a:moveTo>
                    <a:pt x="2907" y="4010"/>
                  </a:moveTo>
                  <a:cubicBezTo>
                    <a:pt x="4055" y="3696"/>
                    <a:pt x="4773" y="2574"/>
                    <a:pt x="4603" y="1400"/>
                  </a:cubicBezTo>
                  <a:cubicBezTo>
                    <a:pt x="4186" y="251"/>
                    <a:pt x="2907" y="-336"/>
                    <a:pt x="1758" y="81"/>
                  </a:cubicBezTo>
                  <a:cubicBezTo>
                    <a:pt x="1745" y="94"/>
                    <a:pt x="1745" y="94"/>
                    <a:pt x="1732" y="94"/>
                  </a:cubicBezTo>
                  <a:cubicBezTo>
                    <a:pt x="597" y="277"/>
                    <a:pt x="-186" y="1334"/>
                    <a:pt x="-17" y="2483"/>
                  </a:cubicBezTo>
                  <a:cubicBezTo>
                    <a:pt x="-3" y="2548"/>
                    <a:pt x="10" y="2626"/>
                    <a:pt x="36" y="2704"/>
                  </a:cubicBezTo>
                  <a:cubicBezTo>
                    <a:pt x="453" y="3853"/>
                    <a:pt x="1732" y="4440"/>
                    <a:pt x="2880" y="4023"/>
                  </a:cubicBezTo>
                  <a:cubicBezTo>
                    <a:pt x="2894" y="4010"/>
                    <a:pt x="2894" y="4010"/>
                    <a:pt x="2907" y="4010"/>
                  </a:cubicBezTo>
                  <a:close/>
                </a:path>
              </a:pathLst>
            </a:custGeom>
            <a:solidFill>
              <a:srgbClr val="EB996E"/>
            </a:solidFill>
            <a:ln w="13051" cap="flat">
              <a:noFill/>
              <a:prstDash val="solid"/>
              <a:miter/>
            </a:ln>
          </p:spPr>
          <p:txBody>
            <a:bodyPr rtlCol="0" anchor="ctr"/>
            <a:lstStyle/>
            <a:p>
              <a:endParaRPr lang="es-419"/>
            </a:p>
          </p:txBody>
        </p:sp>
        <p:sp>
          <p:nvSpPr>
            <p:cNvPr id="595" name="Forma libre: forma 594">
              <a:extLst>
                <a:ext uri="{FF2B5EF4-FFF2-40B4-BE49-F238E27FC236}">
                  <a16:creationId xmlns:a16="http://schemas.microsoft.com/office/drawing/2014/main" id="{B45D186C-A780-475B-B58E-DE4C582EC72F}"/>
                </a:ext>
              </a:extLst>
            </p:cNvPr>
            <p:cNvSpPr/>
            <p:nvPr/>
          </p:nvSpPr>
          <p:spPr>
            <a:xfrm>
              <a:off x="5523802" y="1989465"/>
              <a:ext cx="574891" cy="308482"/>
            </a:xfrm>
            <a:custGeom>
              <a:avLst/>
              <a:gdLst>
                <a:gd name="connsiteX0" fmla="*/ 571596 w 574891"/>
                <a:gd name="connsiteY0" fmla="*/ 195069 h 308482"/>
                <a:gd name="connsiteX1" fmla="*/ 482643 w 574891"/>
                <a:gd name="connsiteY1" fmla="*/ 50859 h 308482"/>
                <a:gd name="connsiteX2" fmla="*/ 450355 w 574891"/>
                <a:gd name="connsiteY2" fmla="*/ 47727 h 308482"/>
                <a:gd name="connsiteX3" fmla="*/ 393846 w 574891"/>
                <a:gd name="connsiteY3" fmla="*/ 52425 h 308482"/>
                <a:gd name="connsiteX4" fmla="*/ 298837 w 574891"/>
                <a:gd name="connsiteY4" fmla="*/ 7923 h 308482"/>
                <a:gd name="connsiteX5" fmla="*/ 153844 w 574891"/>
                <a:gd name="connsiteY5" fmla="*/ 53078 h 308482"/>
                <a:gd name="connsiteX6" fmla="*/ 114692 w 574891"/>
                <a:gd name="connsiteY6" fmla="*/ 106194 h 308482"/>
                <a:gd name="connsiteX7" fmla="*/ 59618 w 574891"/>
                <a:gd name="connsiteY7" fmla="*/ 121594 h 308482"/>
                <a:gd name="connsiteX8" fmla="*/ 107 w 574891"/>
                <a:gd name="connsiteY8" fmla="*/ 211383 h 308482"/>
                <a:gd name="connsiteX9" fmla="*/ 65361 w 574891"/>
                <a:gd name="connsiteY9" fmla="*/ 299866 h 308482"/>
                <a:gd name="connsiteX10" fmla="*/ 177074 w 574891"/>
                <a:gd name="connsiteY10" fmla="*/ 290731 h 308482"/>
                <a:gd name="connsiteX11" fmla="*/ 269473 w 574891"/>
                <a:gd name="connsiteY11" fmla="*/ 244662 h 308482"/>
                <a:gd name="connsiteX12" fmla="*/ 373095 w 574891"/>
                <a:gd name="connsiteY12" fmla="*/ 271677 h 308482"/>
                <a:gd name="connsiteX13" fmla="*/ 419295 w 574891"/>
                <a:gd name="connsiteY13" fmla="*/ 239833 h 308482"/>
                <a:gd name="connsiteX14" fmla="*/ 467191 w 574891"/>
                <a:gd name="connsiteY14" fmla="*/ 211513 h 308482"/>
                <a:gd name="connsiteX15" fmla="*/ 489768 w 574891"/>
                <a:gd name="connsiteY15" fmla="*/ 253928 h 308482"/>
                <a:gd name="connsiteX16" fmla="*/ 570683 w 574891"/>
                <a:gd name="connsiteY16" fmla="*/ 194939 h 30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4891" h="308482">
                  <a:moveTo>
                    <a:pt x="571596" y="195069"/>
                  </a:moveTo>
                  <a:cubicBezTo>
                    <a:pt x="586852" y="130690"/>
                    <a:pt x="547035" y="66129"/>
                    <a:pt x="482643" y="50859"/>
                  </a:cubicBezTo>
                  <a:cubicBezTo>
                    <a:pt x="472072" y="48354"/>
                    <a:pt x="461214" y="47310"/>
                    <a:pt x="450355" y="47727"/>
                  </a:cubicBezTo>
                  <a:cubicBezTo>
                    <a:pt x="431654" y="50651"/>
                    <a:pt x="412769" y="52217"/>
                    <a:pt x="393846" y="52425"/>
                  </a:cubicBezTo>
                  <a:cubicBezTo>
                    <a:pt x="358870" y="49032"/>
                    <a:pt x="331464" y="21234"/>
                    <a:pt x="298837" y="7923"/>
                  </a:cubicBezTo>
                  <a:cubicBezTo>
                    <a:pt x="245864" y="-12097"/>
                    <a:pt x="186079" y="6526"/>
                    <a:pt x="153844" y="53078"/>
                  </a:cubicBezTo>
                  <a:cubicBezTo>
                    <a:pt x="141707" y="71610"/>
                    <a:pt x="133877" y="94449"/>
                    <a:pt x="114692" y="106194"/>
                  </a:cubicBezTo>
                  <a:cubicBezTo>
                    <a:pt x="98509" y="116504"/>
                    <a:pt x="77889" y="115852"/>
                    <a:pt x="59618" y="121594"/>
                  </a:cubicBezTo>
                  <a:cubicBezTo>
                    <a:pt x="22071" y="135010"/>
                    <a:pt x="-2164" y="171565"/>
                    <a:pt x="107" y="211383"/>
                  </a:cubicBezTo>
                  <a:cubicBezTo>
                    <a:pt x="3722" y="250717"/>
                    <a:pt x="28858" y="284793"/>
                    <a:pt x="65361" y="299866"/>
                  </a:cubicBezTo>
                  <a:cubicBezTo>
                    <a:pt x="102059" y="313909"/>
                    <a:pt x="143143" y="310555"/>
                    <a:pt x="177074" y="290731"/>
                  </a:cubicBezTo>
                  <a:cubicBezTo>
                    <a:pt x="207482" y="273373"/>
                    <a:pt x="234497" y="244009"/>
                    <a:pt x="269473" y="244662"/>
                  </a:cubicBezTo>
                  <a:cubicBezTo>
                    <a:pt x="304449" y="245314"/>
                    <a:pt x="337597" y="279116"/>
                    <a:pt x="373095" y="271677"/>
                  </a:cubicBezTo>
                  <a:cubicBezTo>
                    <a:pt x="391184" y="265621"/>
                    <a:pt x="407197" y="254580"/>
                    <a:pt x="419295" y="239833"/>
                  </a:cubicBezTo>
                  <a:cubicBezTo>
                    <a:pt x="431419" y="225034"/>
                    <a:pt x="448385" y="215011"/>
                    <a:pt x="467191" y="211513"/>
                  </a:cubicBezTo>
                  <a:cubicBezTo>
                    <a:pt x="486114" y="210208"/>
                    <a:pt x="496294" y="236049"/>
                    <a:pt x="489768" y="253928"/>
                  </a:cubicBezTo>
                  <a:lnTo>
                    <a:pt x="570683" y="194939"/>
                  </a:lnTo>
                </a:path>
              </a:pathLst>
            </a:custGeom>
            <a:solidFill>
              <a:srgbClr val="263238"/>
            </a:solidFill>
            <a:ln w="13051" cap="flat">
              <a:noFill/>
              <a:prstDash val="solid"/>
              <a:miter/>
            </a:ln>
          </p:spPr>
          <p:txBody>
            <a:bodyPr rtlCol="0" anchor="ctr"/>
            <a:lstStyle/>
            <a:p>
              <a:endParaRPr lang="es-419"/>
            </a:p>
          </p:txBody>
        </p:sp>
        <p:sp>
          <p:nvSpPr>
            <p:cNvPr id="596" name="Forma libre: forma 595">
              <a:extLst>
                <a:ext uri="{FF2B5EF4-FFF2-40B4-BE49-F238E27FC236}">
                  <a16:creationId xmlns:a16="http://schemas.microsoft.com/office/drawing/2014/main" id="{48C783D6-21CA-4BB8-B653-BE8206344FAE}"/>
                </a:ext>
              </a:extLst>
            </p:cNvPr>
            <p:cNvSpPr/>
            <p:nvPr/>
          </p:nvSpPr>
          <p:spPr>
            <a:xfrm>
              <a:off x="5609170" y="2084195"/>
              <a:ext cx="441112" cy="103785"/>
            </a:xfrm>
            <a:custGeom>
              <a:avLst/>
              <a:gdLst>
                <a:gd name="connsiteX0" fmla="*/ -40 w 441112"/>
                <a:gd name="connsiteY0" fmla="*/ 58969 h 103785"/>
                <a:gd name="connsiteX1" fmla="*/ 613 w 441112"/>
                <a:gd name="connsiteY1" fmla="*/ 60404 h 103785"/>
                <a:gd name="connsiteX2" fmla="*/ 2962 w 441112"/>
                <a:gd name="connsiteY2" fmla="*/ 64189 h 103785"/>
                <a:gd name="connsiteX3" fmla="*/ 14708 w 441112"/>
                <a:gd name="connsiteY3" fmla="*/ 77240 h 103785"/>
                <a:gd name="connsiteX4" fmla="*/ 75785 w 441112"/>
                <a:gd name="connsiteY4" fmla="*/ 92770 h 103785"/>
                <a:gd name="connsiteX5" fmla="*/ 114154 w 441112"/>
                <a:gd name="connsiteY5" fmla="*/ 70192 h 103785"/>
                <a:gd name="connsiteX6" fmla="*/ 141690 w 441112"/>
                <a:gd name="connsiteY6" fmla="*/ 27255 h 103785"/>
                <a:gd name="connsiteX7" fmla="*/ 161006 w 441112"/>
                <a:gd name="connsiteY7" fmla="*/ 9376 h 103785"/>
                <a:gd name="connsiteX8" fmla="*/ 187107 w 441112"/>
                <a:gd name="connsiteY8" fmla="*/ 3112 h 103785"/>
                <a:gd name="connsiteX9" fmla="*/ 214774 w 441112"/>
                <a:gd name="connsiteY9" fmla="*/ 10290 h 103785"/>
                <a:gd name="connsiteX10" fmla="*/ 235264 w 441112"/>
                <a:gd name="connsiteY10" fmla="*/ 30910 h 103785"/>
                <a:gd name="connsiteX11" fmla="*/ 249881 w 441112"/>
                <a:gd name="connsiteY11" fmla="*/ 58055 h 103785"/>
                <a:gd name="connsiteX12" fmla="*/ 275982 w 441112"/>
                <a:gd name="connsiteY12" fmla="*/ 73455 h 103785"/>
                <a:gd name="connsiteX13" fmla="*/ 304171 w 441112"/>
                <a:gd name="connsiteY13" fmla="*/ 64972 h 103785"/>
                <a:gd name="connsiteX14" fmla="*/ 325444 w 441112"/>
                <a:gd name="connsiteY14" fmla="*/ 46962 h 103785"/>
                <a:gd name="connsiteX15" fmla="*/ 365248 w 441112"/>
                <a:gd name="connsiteY15" fmla="*/ 17990 h 103785"/>
                <a:gd name="connsiteX16" fmla="*/ 405966 w 441112"/>
                <a:gd name="connsiteY16" fmla="*/ 27125 h 103785"/>
                <a:gd name="connsiteX17" fmla="*/ 428675 w 441112"/>
                <a:gd name="connsiteY17" fmla="*/ 54401 h 103785"/>
                <a:gd name="connsiteX18" fmla="*/ 437288 w 441112"/>
                <a:gd name="connsiteY18" fmla="*/ 80502 h 103785"/>
                <a:gd name="connsiteX19" fmla="*/ 440159 w 441112"/>
                <a:gd name="connsiteY19" fmla="*/ 97729 h 103785"/>
                <a:gd name="connsiteX20" fmla="*/ 441073 w 441112"/>
                <a:gd name="connsiteY20" fmla="*/ 103732 h 103785"/>
                <a:gd name="connsiteX21" fmla="*/ 441073 w 441112"/>
                <a:gd name="connsiteY21" fmla="*/ 102166 h 103785"/>
                <a:gd name="connsiteX22" fmla="*/ 441073 w 441112"/>
                <a:gd name="connsiteY22" fmla="*/ 97599 h 103785"/>
                <a:gd name="connsiteX23" fmla="*/ 438854 w 441112"/>
                <a:gd name="connsiteY23" fmla="*/ 80241 h 103785"/>
                <a:gd name="connsiteX24" fmla="*/ 430763 w 441112"/>
                <a:gd name="connsiteY24" fmla="*/ 54140 h 103785"/>
                <a:gd name="connsiteX25" fmla="*/ 407663 w 441112"/>
                <a:gd name="connsiteY25" fmla="*/ 25428 h 103785"/>
                <a:gd name="connsiteX26" fmla="*/ 364596 w 441112"/>
                <a:gd name="connsiteY26" fmla="*/ 15510 h 103785"/>
                <a:gd name="connsiteX27" fmla="*/ 322964 w 441112"/>
                <a:gd name="connsiteY27" fmla="*/ 45135 h 103785"/>
                <a:gd name="connsiteX28" fmla="*/ 302344 w 441112"/>
                <a:gd name="connsiteY28" fmla="*/ 62492 h 103785"/>
                <a:gd name="connsiteX29" fmla="*/ 276243 w 441112"/>
                <a:gd name="connsiteY29" fmla="*/ 70323 h 103785"/>
                <a:gd name="connsiteX30" fmla="*/ 253143 w 441112"/>
                <a:gd name="connsiteY30" fmla="*/ 56489 h 103785"/>
                <a:gd name="connsiteX31" fmla="*/ 238787 w 441112"/>
                <a:gd name="connsiteY31" fmla="*/ 29605 h 103785"/>
                <a:gd name="connsiteX32" fmla="*/ 216602 w 441112"/>
                <a:gd name="connsiteY32" fmla="*/ 7418 h 103785"/>
                <a:gd name="connsiteX33" fmla="*/ 187238 w 441112"/>
                <a:gd name="connsiteY33" fmla="*/ -20 h 103785"/>
                <a:gd name="connsiteX34" fmla="*/ 138036 w 441112"/>
                <a:gd name="connsiteY34" fmla="*/ 26081 h 103785"/>
                <a:gd name="connsiteX35" fmla="*/ 111152 w 441112"/>
                <a:gd name="connsiteY35" fmla="*/ 69018 h 103785"/>
                <a:gd name="connsiteX36" fmla="*/ 74480 w 441112"/>
                <a:gd name="connsiteY36" fmla="*/ 90943 h 103785"/>
                <a:gd name="connsiteX37" fmla="*/ 38982 w 441112"/>
                <a:gd name="connsiteY37" fmla="*/ 89768 h 103785"/>
                <a:gd name="connsiteX38" fmla="*/ 15099 w 441112"/>
                <a:gd name="connsiteY38" fmla="*/ 76718 h 103785"/>
                <a:gd name="connsiteX39" fmla="*/ -40 w 441112"/>
                <a:gd name="connsiteY39" fmla="*/ 58969 h 10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41112" h="103785">
                  <a:moveTo>
                    <a:pt x="-40" y="58969"/>
                  </a:moveTo>
                  <a:cubicBezTo>
                    <a:pt x="117" y="59477"/>
                    <a:pt x="339" y="59960"/>
                    <a:pt x="613" y="60404"/>
                  </a:cubicBezTo>
                  <a:cubicBezTo>
                    <a:pt x="613" y="61187"/>
                    <a:pt x="1787" y="62623"/>
                    <a:pt x="2962" y="64189"/>
                  </a:cubicBezTo>
                  <a:cubicBezTo>
                    <a:pt x="6303" y="69031"/>
                    <a:pt x="10244" y="73416"/>
                    <a:pt x="14708" y="77240"/>
                  </a:cubicBezTo>
                  <a:cubicBezTo>
                    <a:pt x="31477" y="91752"/>
                    <a:pt x="54120" y="97507"/>
                    <a:pt x="75785" y="92770"/>
                  </a:cubicBezTo>
                  <a:cubicBezTo>
                    <a:pt x="90623" y="89455"/>
                    <a:pt x="104039" y="81546"/>
                    <a:pt x="114154" y="70192"/>
                  </a:cubicBezTo>
                  <a:cubicBezTo>
                    <a:pt x="124072" y="56372"/>
                    <a:pt x="133273" y="42042"/>
                    <a:pt x="141690" y="27255"/>
                  </a:cubicBezTo>
                  <a:cubicBezTo>
                    <a:pt x="146598" y="19830"/>
                    <a:pt x="153214" y="13696"/>
                    <a:pt x="161006" y="9376"/>
                  </a:cubicBezTo>
                  <a:cubicBezTo>
                    <a:pt x="169097" y="5291"/>
                    <a:pt x="178037" y="3151"/>
                    <a:pt x="187107" y="3112"/>
                  </a:cubicBezTo>
                  <a:cubicBezTo>
                    <a:pt x="196764" y="3281"/>
                    <a:pt x="206252" y="5748"/>
                    <a:pt x="214774" y="10290"/>
                  </a:cubicBezTo>
                  <a:cubicBezTo>
                    <a:pt x="223453" y="15040"/>
                    <a:pt x="230565" y="22205"/>
                    <a:pt x="235264" y="30910"/>
                  </a:cubicBezTo>
                  <a:cubicBezTo>
                    <a:pt x="240353" y="39784"/>
                    <a:pt x="243877" y="49442"/>
                    <a:pt x="249881" y="58055"/>
                  </a:cubicBezTo>
                  <a:cubicBezTo>
                    <a:pt x="255662" y="67021"/>
                    <a:pt x="265332" y="72724"/>
                    <a:pt x="275982" y="73455"/>
                  </a:cubicBezTo>
                  <a:cubicBezTo>
                    <a:pt x="286018" y="73507"/>
                    <a:pt x="295832" y="70558"/>
                    <a:pt x="304171" y="64972"/>
                  </a:cubicBezTo>
                  <a:cubicBezTo>
                    <a:pt x="312028" y="59934"/>
                    <a:pt x="319180" y="53879"/>
                    <a:pt x="325444" y="46962"/>
                  </a:cubicBezTo>
                  <a:cubicBezTo>
                    <a:pt x="335754" y="33781"/>
                    <a:pt x="349535" y="23745"/>
                    <a:pt x="365248" y="17990"/>
                  </a:cubicBezTo>
                  <a:cubicBezTo>
                    <a:pt x="379500" y="15001"/>
                    <a:pt x="394352" y="18342"/>
                    <a:pt x="405966" y="27125"/>
                  </a:cubicBezTo>
                  <a:cubicBezTo>
                    <a:pt x="415741" y="34120"/>
                    <a:pt x="423572" y="43517"/>
                    <a:pt x="428675" y="54401"/>
                  </a:cubicBezTo>
                  <a:cubicBezTo>
                    <a:pt x="432551" y="62740"/>
                    <a:pt x="435448" y="71497"/>
                    <a:pt x="437288" y="80502"/>
                  </a:cubicBezTo>
                  <a:cubicBezTo>
                    <a:pt x="438854" y="87941"/>
                    <a:pt x="439637" y="93553"/>
                    <a:pt x="440159" y="97729"/>
                  </a:cubicBezTo>
                  <a:cubicBezTo>
                    <a:pt x="440329" y="99752"/>
                    <a:pt x="440642" y="101749"/>
                    <a:pt x="441073" y="103732"/>
                  </a:cubicBezTo>
                  <a:cubicBezTo>
                    <a:pt x="441073" y="103732"/>
                    <a:pt x="441073" y="103732"/>
                    <a:pt x="441073" y="102166"/>
                  </a:cubicBezTo>
                  <a:cubicBezTo>
                    <a:pt x="441073" y="100600"/>
                    <a:pt x="441073" y="99556"/>
                    <a:pt x="441073" y="97599"/>
                  </a:cubicBezTo>
                  <a:cubicBezTo>
                    <a:pt x="440708" y="91765"/>
                    <a:pt x="439964" y="85971"/>
                    <a:pt x="438854" y="80241"/>
                  </a:cubicBezTo>
                  <a:cubicBezTo>
                    <a:pt x="437288" y="71236"/>
                    <a:pt x="434561" y="62453"/>
                    <a:pt x="430763" y="54140"/>
                  </a:cubicBezTo>
                  <a:cubicBezTo>
                    <a:pt x="425673" y="42734"/>
                    <a:pt x="417712" y="32841"/>
                    <a:pt x="407663" y="25428"/>
                  </a:cubicBezTo>
                  <a:cubicBezTo>
                    <a:pt x="395395" y="16084"/>
                    <a:pt x="379709" y="12469"/>
                    <a:pt x="364596" y="15510"/>
                  </a:cubicBezTo>
                  <a:cubicBezTo>
                    <a:pt x="348217" y="21304"/>
                    <a:pt x="333796" y="31562"/>
                    <a:pt x="322964" y="45135"/>
                  </a:cubicBezTo>
                  <a:cubicBezTo>
                    <a:pt x="316856" y="51778"/>
                    <a:pt x="309927" y="57611"/>
                    <a:pt x="302344" y="62492"/>
                  </a:cubicBezTo>
                  <a:cubicBezTo>
                    <a:pt x="294618" y="67647"/>
                    <a:pt x="285535" y="70375"/>
                    <a:pt x="276243" y="70323"/>
                  </a:cubicBezTo>
                  <a:cubicBezTo>
                    <a:pt x="266768" y="69683"/>
                    <a:pt x="258181" y="64541"/>
                    <a:pt x="253143" y="56489"/>
                  </a:cubicBezTo>
                  <a:cubicBezTo>
                    <a:pt x="247532" y="48397"/>
                    <a:pt x="243877" y="38871"/>
                    <a:pt x="238787" y="29605"/>
                  </a:cubicBezTo>
                  <a:cubicBezTo>
                    <a:pt x="233633" y="20273"/>
                    <a:pt x="225933" y="12573"/>
                    <a:pt x="216602" y="7418"/>
                  </a:cubicBezTo>
                  <a:cubicBezTo>
                    <a:pt x="207531" y="2668"/>
                    <a:pt x="197469" y="123"/>
                    <a:pt x="187238" y="-20"/>
                  </a:cubicBezTo>
                  <a:cubicBezTo>
                    <a:pt x="167361" y="-699"/>
                    <a:pt x="148620" y="9245"/>
                    <a:pt x="138036" y="26081"/>
                  </a:cubicBezTo>
                  <a:cubicBezTo>
                    <a:pt x="129814" y="40841"/>
                    <a:pt x="120849" y="55171"/>
                    <a:pt x="111152" y="69018"/>
                  </a:cubicBezTo>
                  <a:cubicBezTo>
                    <a:pt x="101494" y="79954"/>
                    <a:pt x="88679" y="87615"/>
                    <a:pt x="74480" y="90943"/>
                  </a:cubicBezTo>
                  <a:cubicBezTo>
                    <a:pt x="62760" y="93749"/>
                    <a:pt x="50492" y="93344"/>
                    <a:pt x="38982" y="89768"/>
                  </a:cubicBezTo>
                  <a:cubicBezTo>
                    <a:pt x="30251" y="87014"/>
                    <a:pt x="22133" y="82577"/>
                    <a:pt x="15099" y="76718"/>
                  </a:cubicBezTo>
                  <a:cubicBezTo>
                    <a:pt x="9317" y="71471"/>
                    <a:pt x="4228" y="65507"/>
                    <a:pt x="-40" y="58969"/>
                  </a:cubicBezTo>
                  <a:close/>
                </a:path>
              </a:pathLst>
            </a:custGeom>
            <a:solidFill>
              <a:srgbClr val="455A64"/>
            </a:solidFill>
            <a:ln w="13051" cap="flat">
              <a:noFill/>
              <a:prstDash val="solid"/>
              <a:miter/>
            </a:ln>
          </p:spPr>
          <p:txBody>
            <a:bodyPr rtlCol="0" anchor="ctr"/>
            <a:lstStyle/>
            <a:p>
              <a:endParaRPr lang="es-419"/>
            </a:p>
          </p:txBody>
        </p:sp>
        <p:sp>
          <p:nvSpPr>
            <p:cNvPr id="597" name="Forma libre: forma 596">
              <a:extLst>
                <a:ext uri="{FF2B5EF4-FFF2-40B4-BE49-F238E27FC236}">
                  <a16:creationId xmlns:a16="http://schemas.microsoft.com/office/drawing/2014/main" id="{E25C6FB2-D907-49B6-B3DB-BCC9C7C67712}"/>
                </a:ext>
              </a:extLst>
            </p:cNvPr>
            <p:cNvSpPr/>
            <p:nvPr/>
          </p:nvSpPr>
          <p:spPr>
            <a:xfrm>
              <a:off x="5534133" y="2145436"/>
              <a:ext cx="149556" cy="89934"/>
            </a:xfrm>
            <a:custGeom>
              <a:avLst/>
              <a:gdLst>
                <a:gd name="connsiteX0" fmla="*/ 1653 w 149556"/>
                <a:gd name="connsiteY0" fmla="*/ -53 h 89934"/>
                <a:gd name="connsiteX1" fmla="*/ 86 w 149556"/>
                <a:gd name="connsiteY1" fmla="*/ 7777 h 89934"/>
                <a:gd name="connsiteX2" fmla="*/ 2436 w 149556"/>
                <a:gd name="connsiteY2" fmla="*/ 29441 h 89934"/>
                <a:gd name="connsiteX3" fmla="*/ 17835 w 149556"/>
                <a:gd name="connsiteY3" fmla="*/ 57892 h 89934"/>
                <a:gd name="connsiteX4" fmla="*/ 50201 w 149556"/>
                <a:gd name="connsiteY4" fmla="*/ 80731 h 89934"/>
                <a:gd name="connsiteX5" fmla="*/ 120805 w 149556"/>
                <a:gd name="connsiteY5" fmla="*/ 87908 h 89934"/>
                <a:gd name="connsiteX6" fmla="*/ 141947 w 149556"/>
                <a:gd name="connsiteY6" fmla="*/ 83471 h 89934"/>
                <a:gd name="connsiteX7" fmla="*/ 149517 w 149556"/>
                <a:gd name="connsiteY7" fmla="*/ 80861 h 89934"/>
                <a:gd name="connsiteX8" fmla="*/ 120544 w 149556"/>
                <a:gd name="connsiteY8" fmla="*/ 85168 h 89934"/>
                <a:gd name="connsiteX9" fmla="*/ 51637 w 149556"/>
                <a:gd name="connsiteY9" fmla="*/ 77207 h 89934"/>
                <a:gd name="connsiteX10" fmla="*/ 20576 w 149556"/>
                <a:gd name="connsiteY10" fmla="*/ 55412 h 89934"/>
                <a:gd name="connsiteX11" fmla="*/ 5046 w 149556"/>
                <a:gd name="connsiteY11" fmla="*/ 29311 h 89934"/>
                <a:gd name="connsiteX12" fmla="*/ 1653 w 149556"/>
                <a:gd name="connsiteY12" fmla="*/ -53 h 8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556" h="89934">
                  <a:moveTo>
                    <a:pt x="1653" y="-53"/>
                  </a:moveTo>
                  <a:cubicBezTo>
                    <a:pt x="739" y="2466"/>
                    <a:pt x="217" y="5102"/>
                    <a:pt x="86" y="7777"/>
                  </a:cubicBezTo>
                  <a:cubicBezTo>
                    <a:pt x="-370" y="15086"/>
                    <a:pt x="413" y="22407"/>
                    <a:pt x="2436" y="29441"/>
                  </a:cubicBezTo>
                  <a:cubicBezTo>
                    <a:pt x="5489" y="39908"/>
                    <a:pt x="10736" y="49605"/>
                    <a:pt x="17835" y="57892"/>
                  </a:cubicBezTo>
                  <a:cubicBezTo>
                    <a:pt x="26762" y="67836"/>
                    <a:pt x="37829" y="75654"/>
                    <a:pt x="50201" y="80731"/>
                  </a:cubicBezTo>
                  <a:cubicBezTo>
                    <a:pt x="72622" y="89605"/>
                    <a:pt x="97053" y="92085"/>
                    <a:pt x="120805" y="87908"/>
                  </a:cubicBezTo>
                  <a:cubicBezTo>
                    <a:pt x="127944" y="86943"/>
                    <a:pt x="135017" y="85455"/>
                    <a:pt x="141947" y="83471"/>
                  </a:cubicBezTo>
                  <a:cubicBezTo>
                    <a:pt x="144584" y="83001"/>
                    <a:pt x="147141" y="82114"/>
                    <a:pt x="149517" y="80861"/>
                  </a:cubicBezTo>
                  <a:cubicBezTo>
                    <a:pt x="149517" y="80208"/>
                    <a:pt x="138424" y="83080"/>
                    <a:pt x="120544" y="85168"/>
                  </a:cubicBezTo>
                  <a:cubicBezTo>
                    <a:pt x="97275" y="88430"/>
                    <a:pt x="73549" y="85690"/>
                    <a:pt x="51637" y="77207"/>
                  </a:cubicBezTo>
                  <a:cubicBezTo>
                    <a:pt x="39826" y="72287"/>
                    <a:pt x="29229" y="64848"/>
                    <a:pt x="20576" y="55412"/>
                  </a:cubicBezTo>
                  <a:cubicBezTo>
                    <a:pt x="13672" y="47856"/>
                    <a:pt x="8387" y="38981"/>
                    <a:pt x="5046" y="29311"/>
                  </a:cubicBezTo>
                  <a:cubicBezTo>
                    <a:pt x="2279" y="19784"/>
                    <a:pt x="1131" y="9852"/>
                    <a:pt x="1653" y="-53"/>
                  </a:cubicBezTo>
                  <a:close/>
                </a:path>
              </a:pathLst>
            </a:custGeom>
            <a:solidFill>
              <a:srgbClr val="455A64"/>
            </a:solidFill>
            <a:ln w="13051" cap="flat">
              <a:noFill/>
              <a:prstDash val="solid"/>
              <a:miter/>
            </a:ln>
          </p:spPr>
          <p:txBody>
            <a:bodyPr rtlCol="0" anchor="ctr"/>
            <a:lstStyle/>
            <a:p>
              <a:endParaRPr lang="es-419"/>
            </a:p>
          </p:txBody>
        </p:sp>
        <p:sp>
          <p:nvSpPr>
            <p:cNvPr id="598" name="Forma libre: forma 597">
              <a:extLst>
                <a:ext uri="{FF2B5EF4-FFF2-40B4-BE49-F238E27FC236}">
                  <a16:creationId xmlns:a16="http://schemas.microsoft.com/office/drawing/2014/main" id="{9257DE45-ED5C-497C-8B6C-57967B43C984}"/>
                </a:ext>
              </a:extLst>
            </p:cNvPr>
            <p:cNvSpPr/>
            <p:nvPr/>
          </p:nvSpPr>
          <p:spPr>
            <a:xfrm>
              <a:off x="5768127" y="2601813"/>
              <a:ext cx="70103" cy="62126"/>
            </a:xfrm>
            <a:custGeom>
              <a:avLst/>
              <a:gdLst>
                <a:gd name="connsiteX0" fmla="*/ 2440 w 70103"/>
                <a:gd name="connsiteY0" fmla="*/ 24618 h 62126"/>
                <a:gd name="connsiteX1" fmla="*/ 15491 w 70103"/>
                <a:gd name="connsiteY1" fmla="*/ 49022 h 62126"/>
                <a:gd name="connsiteX2" fmla="*/ 38851 w 70103"/>
                <a:gd name="connsiteY2" fmla="*/ 62073 h 62126"/>
                <a:gd name="connsiteX3" fmla="*/ 63256 w 70103"/>
                <a:gd name="connsiteY3" fmla="*/ 48370 h 62126"/>
                <a:gd name="connsiteX4" fmla="*/ 69912 w 70103"/>
                <a:gd name="connsiteY4" fmla="*/ 20311 h 62126"/>
                <a:gd name="connsiteX5" fmla="*/ 56861 w 70103"/>
                <a:gd name="connsiteY5" fmla="*/ -48 h 62126"/>
                <a:gd name="connsiteX6" fmla="*/ 46290 w 70103"/>
                <a:gd name="connsiteY6" fmla="*/ 2431 h 62126"/>
                <a:gd name="connsiteX7" fmla="*/ -40 w 70103"/>
                <a:gd name="connsiteY7" fmla="*/ 21747 h 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3" h="62126">
                  <a:moveTo>
                    <a:pt x="2440" y="24618"/>
                  </a:moveTo>
                  <a:cubicBezTo>
                    <a:pt x="5624" y="33322"/>
                    <a:pt x="10009" y="41544"/>
                    <a:pt x="15491" y="49022"/>
                  </a:cubicBezTo>
                  <a:cubicBezTo>
                    <a:pt x="21024" y="56553"/>
                    <a:pt x="29546" y="61316"/>
                    <a:pt x="38851" y="62073"/>
                  </a:cubicBezTo>
                  <a:cubicBezTo>
                    <a:pt x="48809" y="62021"/>
                    <a:pt x="58036" y="56840"/>
                    <a:pt x="63256" y="48370"/>
                  </a:cubicBezTo>
                  <a:cubicBezTo>
                    <a:pt x="68372" y="39952"/>
                    <a:pt x="70708" y="30138"/>
                    <a:pt x="69912" y="20311"/>
                  </a:cubicBezTo>
                  <a:cubicBezTo>
                    <a:pt x="69912" y="11436"/>
                    <a:pt x="65214" y="996"/>
                    <a:pt x="56861" y="-48"/>
                  </a:cubicBezTo>
                  <a:cubicBezTo>
                    <a:pt x="53181" y="-127"/>
                    <a:pt x="49540" y="722"/>
                    <a:pt x="46290" y="2431"/>
                  </a:cubicBezTo>
                  <a:lnTo>
                    <a:pt x="-40" y="21747"/>
                  </a:lnTo>
                </a:path>
              </a:pathLst>
            </a:custGeom>
            <a:solidFill>
              <a:srgbClr val="EB996E"/>
            </a:solidFill>
            <a:ln w="13051" cap="flat">
              <a:noFill/>
              <a:prstDash val="solid"/>
              <a:miter/>
            </a:ln>
          </p:spPr>
          <p:txBody>
            <a:bodyPr rtlCol="0" anchor="ctr"/>
            <a:lstStyle/>
            <a:p>
              <a:endParaRPr lang="es-419"/>
            </a:p>
          </p:txBody>
        </p:sp>
        <p:sp>
          <p:nvSpPr>
            <p:cNvPr id="599" name="Forma libre: forma 598">
              <a:extLst>
                <a:ext uri="{FF2B5EF4-FFF2-40B4-BE49-F238E27FC236}">
                  <a16:creationId xmlns:a16="http://schemas.microsoft.com/office/drawing/2014/main" id="{618F4FED-72BB-48D9-8AF2-842728E92F2B}"/>
                </a:ext>
              </a:extLst>
            </p:cNvPr>
            <p:cNvSpPr/>
            <p:nvPr/>
          </p:nvSpPr>
          <p:spPr>
            <a:xfrm>
              <a:off x="5758861" y="2597064"/>
              <a:ext cx="85642" cy="71348"/>
            </a:xfrm>
            <a:custGeom>
              <a:avLst/>
              <a:gdLst>
                <a:gd name="connsiteX0" fmla="*/ 30499 w 85642"/>
                <a:gd name="connsiteY0" fmla="*/ 67213 h 71348"/>
                <a:gd name="connsiteX1" fmla="*/ 55164 w 85642"/>
                <a:gd name="connsiteY1" fmla="*/ 63820 h 71348"/>
                <a:gd name="connsiteX2" fmla="*/ 73566 w 85642"/>
                <a:gd name="connsiteY2" fmla="*/ 46724 h 71348"/>
                <a:gd name="connsiteX3" fmla="*/ 73566 w 85642"/>
                <a:gd name="connsiteY3" fmla="*/ 16577 h 71348"/>
                <a:gd name="connsiteX4" fmla="*/ 69520 w 85642"/>
                <a:gd name="connsiteY4" fmla="*/ 9660 h 71348"/>
                <a:gd name="connsiteX5" fmla="*/ 65997 w 85642"/>
                <a:gd name="connsiteY5" fmla="*/ 8224 h 71348"/>
                <a:gd name="connsiteX6" fmla="*/ 58558 w 85642"/>
                <a:gd name="connsiteY6" fmla="*/ 11095 h 71348"/>
                <a:gd name="connsiteX7" fmla="*/ 51119 w 85642"/>
                <a:gd name="connsiteY7" fmla="*/ 14358 h 71348"/>
                <a:gd name="connsiteX8" fmla="*/ 25017 w 85642"/>
                <a:gd name="connsiteY8" fmla="*/ 24929 h 71348"/>
                <a:gd name="connsiteX9" fmla="*/ -40 w 85642"/>
                <a:gd name="connsiteY9" fmla="*/ 32760 h 71348"/>
                <a:gd name="connsiteX10" fmla="*/ 22668 w 85642"/>
                <a:gd name="connsiteY10" fmla="*/ 19709 h 71348"/>
                <a:gd name="connsiteX11" fmla="*/ 48770 w 85642"/>
                <a:gd name="connsiteY11" fmla="*/ 7441 h 71348"/>
                <a:gd name="connsiteX12" fmla="*/ 56209 w 85642"/>
                <a:gd name="connsiteY12" fmla="*/ 4048 h 71348"/>
                <a:gd name="connsiteX13" fmla="*/ 64561 w 85642"/>
                <a:gd name="connsiteY13" fmla="*/ 524 h 71348"/>
                <a:gd name="connsiteX14" fmla="*/ 71478 w 85642"/>
                <a:gd name="connsiteY14" fmla="*/ 524 h 71348"/>
                <a:gd name="connsiteX15" fmla="*/ 76568 w 85642"/>
                <a:gd name="connsiteY15" fmla="*/ 4440 h 71348"/>
                <a:gd name="connsiteX16" fmla="*/ 81918 w 85642"/>
                <a:gd name="connsiteY16" fmla="*/ 13184 h 71348"/>
                <a:gd name="connsiteX17" fmla="*/ 80874 w 85642"/>
                <a:gd name="connsiteY17" fmla="*/ 50117 h 71348"/>
                <a:gd name="connsiteX18" fmla="*/ 57644 w 85642"/>
                <a:gd name="connsiteY18" fmla="*/ 69302 h 71348"/>
                <a:gd name="connsiteX19" fmla="*/ 37677 w 85642"/>
                <a:gd name="connsiteY19" fmla="*/ 70346 h 71348"/>
                <a:gd name="connsiteX20" fmla="*/ 30499 w 85642"/>
                <a:gd name="connsiteY20" fmla="*/ 67213 h 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642" h="71348">
                  <a:moveTo>
                    <a:pt x="30499" y="67213"/>
                  </a:moveTo>
                  <a:cubicBezTo>
                    <a:pt x="38864" y="67618"/>
                    <a:pt x="47217" y="66456"/>
                    <a:pt x="55164" y="63820"/>
                  </a:cubicBezTo>
                  <a:cubicBezTo>
                    <a:pt x="63191" y="60584"/>
                    <a:pt x="69755" y="54502"/>
                    <a:pt x="73566" y="46724"/>
                  </a:cubicBezTo>
                  <a:cubicBezTo>
                    <a:pt x="77886" y="37145"/>
                    <a:pt x="77886" y="26156"/>
                    <a:pt x="73566" y="16577"/>
                  </a:cubicBezTo>
                  <a:cubicBezTo>
                    <a:pt x="72483" y="14123"/>
                    <a:pt x="71126" y="11800"/>
                    <a:pt x="69520" y="9660"/>
                  </a:cubicBezTo>
                  <a:cubicBezTo>
                    <a:pt x="67563" y="7702"/>
                    <a:pt x="67954" y="7833"/>
                    <a:pt x="65997" y="8224"/>
                  </a:cubicBezTo>
                  <a:cubicBezTo>
                    <a:pt x="64039" y="8616"/>
                    <a:pt x="61037" y="10182"/>
                    <a:pt x="58558" y="11095"/>
                  </a:cubicBezTo>
                  <a:lnTo>
                    <a:pt x="51119" y="14358"/>
                  </a:lnTo>
                  <a:cubicBezTo>
                    <a:pt x="41200" y="18404"/>
                    <a:pt x="32326" y="22058"/>
                    <a:pt x="25017" y="24929"/>
                  </a:cubicBezTo>
                  <a:cubicBezTo>
                    <a:pt x="17148" y="28897"/>
                    <a:pt x="8678" y="31533"/>
                    <a:pt x="-40" y="32760"/>
                  </a:cubicBezTo>
                  <a:cubicBezTo>
                    <a:pt x="6812" y="27265"/>
                    <a:pt x="14473" y="22854"/>
                    <a:pt x="22668" y="19709"/>
                  </a:cubicBezTo>
                  <a:lnTo>
                    <a:pt x="48770" y="7441"/>
                  </a:lnTo>
                  <a:lnTo>
                    <a:pt x="56209" y="4048"/>
                  </a:lnTo>
                  <a:cubicBezTo>
                    <a:pt x="58923" y="2704"/>
                    <a:pt x="61716" y="1529"/>
                    <a:pt x="64561" y="524"/>
                  </a:cubicBezTo>
                  <a:cubicBezTo>
                    <a:pt x="66806" y="-246"/>
                    <a:pt x="69233" y="-246"/>
                    <a:pt x="71478" y="524"/>
                  </a:cubicBezTo>
                  <a:cubicBezTo>
                    <a:pt x="73475" y="1386"/>
                    <a:pt x="75223" y="2730"/>
                    <a:pt x="76568" y="4440"/>
                  </a:cubicBezTo>
                  <a:cubicBezTo>
                    <a:pt x="78721" y="7115"/>
                    <a:pt x="80509" y="10051"/>
                    <a:pt x="81918" y="13184"/>
                  </a:cubicBezTo>
                  <a:cubicBezTo>
                    <a:pt x="87178" y="25021"/>
                    <a:pt x="86786" y="38593"/>
                    <a:pt x="80874" y="50117"/>
                  </a:cubicBezTo>
                  <a:cubicBezTo>
                    <a:pt x="76006" y="59357"/>
                    <a:pt x="67641" y="66261"/>
                    <a:pt x="57644" y="69302"/>
                  </a:cubicBezTo>
                  <a:cubicBezTo>
                    <a:pt x="51223" y="71546"/>
                    <a:pt x="44293" y="71899"/>
                    <a:pt x="37677" y="70346"/>
                  </a:cubicBezTo>
                  <a:cubicBezTo>
                    <a:pt x="32587" y="69171"/>
                    <a:pt x="30368" y="67605"/>
                    <a:pt x="30499" y="67213"/>
                  </a:cubicBezTo>
                  <a:close/>
                </a:path>
              </a:pathLst>
            </a:custGeom>
            <a:solidFill>
              <a:srgbClr val="263238"/>
            </a:solidFill>
            <a:ln w="13051" cap="flat">
              <a:noFill/>
              <a:prstDash val="solid"/>
              <a:miter/>
            </a:ln>
          </p:spPr>
          <p:txBody>
            <a:bodyPr rtlCol="0" anchor="ctr"/>
            <a:lstStyle/>
            <a:p>
              <a:endParaRPr lang="es-419"/>
            </a:p>
          </p:txBody>
        </p:sp>
        <p:sp>
          <p:nvSpPr>
            <p:cNvPr id="600" name="Forma libre: forma 599">
              <a:extLst>
                <a:ext uri="{FF2B5EF4-FFF2-40B4-BE49-F238E27FC236}">
                  <a16:creationId xmlns:a16="http://schemas.microsoft.com/office/drawing/2014/main" id="{D8294F4B-8205-408F-949F-65B4998D054B}"/>
                </a:ext>
              </a:extLst>
            </p:cNvPr>
            <p:cNvSpPr/>
            <p:nvPr/>
          </p:nvSpPr>
          <p:spPr>
            <a:xfrm>
              <a:off x="6337266" y="3813882"/>
              <a:ext cx="312824" cy="63377"/>
            </a:xfrm>
            <a:custGeom>
              <a:avLst/>
              <a:gdLst>
                <a:gd name="connsiteX0" fmla="*/ -40 w 312824"/>
                <a:gd name="connsiteY0" fmla="*/ 61106 h 63377"/>
                <a:gd name="connsiteX1" fmla="*/ 10793 w 312824"/>
                <a:gd name="connsiteY1" fmla="*/ 53145 h 63377"/>
                <a:gd name="connsiteX2" fmla="*/ 42636 w 312824"/>
                <a:gd name="connsiteY2" fmla="*/ 34874 h 63377"/>
                <a:gd name="connsiteX3" fmla="*/ 158787 w 312824"/>
                <a:gd name="connsiteY3" fmla="*/ 551 h 63377"/>
                <a:gd name="connsiteX4" fmla="*/ 276243 w 312824"/>
                <a:gd name="connsiteY4" fmla="*/ 28871 h 63377"/>
                <a:gd name="connsiteX5" fmla="*/ 304694 w 312824"/>
                <a:gd name="connsiteY5" fmla="*/ 52493 h 63377"/>
                <a:gd name="connsiteX6" fmla="*/ 312785 w 312824"/>
                <a:gd name="connsiteY6" fmla="*/ 63325 h 63377"/>
                <a:gd name="connsiteX7" fmla="*/ 273633 w 312824"/>
                <a:gd name="connsiteY7" fmla="*/ 32917 h 63377"/>
                <a:gd name="connsiteX8" fmla="*/ 159309 w 312824"/>
                <a:gd name="connsiteY8" fmla="*/ 6816 h 63377"/>
                <a:gd name="connsiteX9" fmla="*/ 44985 w 312824"/>
                <a:gd name="connsiteY9" fmla="*/ 38790 h 63377"/>
                <a:gd name="connsiteX10" fmla="*/ -40 w 312824"/>
                <a:gd name="connsiteY10" fmla="*/ 61106 h 6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2824" h="63377">
                  <a:moveTo>
                    <a:pt x="-40" y="61106"/>
                  </a:moveTo>
                  <a:cubicBezTo>
                    <a:pt x="3197" y="57974"/>
                    <a:pt x="6838" y="55299"/>
                    <a:pt x="10793" y="53145"/>
                  </a:cubicBezTo>
                  <a:cubicBezTo>
                    <a:pt x="18101" y="48447"/>
                    <a:pt x="28933" y="41922"/>
                    <a:pt x="42636" y="34874"/>
                  </a:cubicBezTo>
                  <a:cubicBezTo>
                    <a:pt x="78643" y="15716"/>
                    <a:pt x="118147" y="4049"/>
                    <a:pt x="158787" y="551"/>
                  </a:cubicBezTo>
                  <a:cubicBezTo>
                    <a:pt x="199949" y="-2698"/>
                    <a:pt x="241085" y="7220"/>
                    <a:pt x="276243" y="28871"/>
                  </a:cubicBezTo>
                  <a:cubicBezTo>
                    <a:pt x="286736" y="35436"/>
                    <a:pt x="296315" y="43384"/>
                    <a:pt x="304694" y="52493"/>
                  </a:cubicBezTo>
                  <a:cubicBezTo>
                    <a:pt x="307930" y="55677"/>
                    <a:pt x="310658" y="59319"/>
                    <a:pt x="312785" y="63325"/>
                  </a:cubicBezTo>
                  <a:cubicBezTo>
                    <a:pt x="300726" y="51971"/>
                    <a:pt x="287623" y="41778"/>
                    <a:pt x="273633" y="32917"/>
                  </a:cubicBezTo>
                  <a:cubicBezTo>
                    <a:pt x="238905" y="13197"/>
                    <a:pt x="199153" y="4114"/>
                    <a:pt x="159309" y="6816"/>
                  </a:cubicBezTo>
                  <a:cubicBezTo>
                    <a:pt x="119570" y="10391"/>
                    <a:pt x="80822" y="21237"/>
                    <a:pt x="44985" y="38790"/>
                  </a:cubicBezTo>
                  <a:cubicBezTo>
                    <a:pt x="16926" y="52232"/>
                    <a:pt x="613" y="62150"/>
                    <a:pt x="-40" y="61106"/>
                  </a:cubicBezTo>
                  <a:close/>
                </a:path>
              </a:pathLst>
            </a:custGeom>
            <a:solidFill>
              <a:srgbClr val="263238"/>
            </a:solidFill>
            <a:ln w="13051" cap="flat">
              <a:noFill/>
              <a:prstDash val="solid"/>
              <a:miter/>
            </a:ln>
          </p:spPr>
          <p:txBody>
            <a:bodyPr rtlCol="0" anchor="ctr"/>
            <a:lstStyle/>
            <a:p>
              <a:endParaRPr lang="es-419"/>
            </a:p>
          </p:txBody>
        </p:sp>
        <p:sp>
          <p:nvSpPr>
            <p:cNvPr id="601" name="Forma libre: forma 600">
              <a:extLst>
                <a:ext uri="{FF2B5EF4-FFF2-40B4-BE49-F238E27FC236}">
                  <a16:creationId xmlns:a16="http://schemas.microsoft.com/office/drawing/2014/main" id="{8A253F94-BA5F-4365-A05C-B8A63B47D1E7}"/>
                </a:ext>
              </a:extLst>
            </p:cNvPr>
            <p:cNvSpPr/>
            <p:nvPr/>
          </p:nvSpPr>
          <p:spPr>
            <a:xfrm>
              <a:off x="4649420" y="4340298"/>
              <a:ext cx="1643474" cy="664802"/>
            </a:xfrm>
            <a:custGeom>
              <a:avLst/>
              <a:gdLst>
                <a:gd name="connsiteX0" fmla="*/ 1643435 w 1643474"/>
                <a:gd name="connsiteY0" fmla="*/ -53 h 664802"/>
                <a:gd name="connsiteX1" fmla="*/ 1625816 w 1643474"/>
                <a:gd name="connsiteY1" fmla="*/ 660311 h 664802"/>
                <a:gd name="connsiteX2" fmla="*/ 144957 w 1643474"/>
                <a:gd name="connsiteY2" fmla="*/ 664748 h 664802"/>
                <a:gd name="connsiteX3" fmla="*/ -36 w 1643474"/>
                <a:gd name="connsiteY3" fmla="*/ 521191 h 664802"/>
                <a:gd name="connsiteX4" fmla="*/ -36 w 1643474"/>
                <a:gd name="connsiteY4" fmla="*/ 521191 h 664802"/>
                <a:gd name="connsiteX5" fmla="*/ 139867 w 1643474"/>
                <a:gd name="connsiteY5" fmla="*/ 375676 h 664802"/>
                <a:gd name="connsiteX6" fmla="*/ 267894 w 1643474"/>
                <a:gd name="connsiteY6" fmla="*/ 371630 h 664802"/>
                <a:gd name="connsiteX7" fmla="*/ 260977 w 1643474"/>
                <a:gd name="connsiteY7" fmla="*/ 90519 h 664802"/>
                <a:gd name="connsiteX8" fmla="*/ 332599 w 1643474"/>
                <a:gd name="connsiteY8" fmla="*/ 14981 h 664802"/>
                <a:gd name="connsiteX9" fmla="*/ 333800 w 1643474"/>
                <a:gd name="connsiteY9" fmla="*/ 14955 h 66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3474" h="664802">
                  <a:moveTo>
                    <a:pt x="1643435" y="-53"/>
                  </a:moveTo>
                  <a:lnTo>
                    <a:pt x="1625816" y="660311"/>
                  </a:lnTo>
                  <a:lnTo>
                    <a:pt x="144957" y="664748"/>
                  </a:lnTo>
                  <a:cubicBezTo>
                    <a:pt x="65321" y="665035"/>
                    <a:pt x="473" y="600826"/>
                    <a:pt x="-36" y="521191"/>
                  </a:cubicBezTo>
                  <a:lnTo>
                    <a:pt x="-36" y="521191"/>
                  </a:lnTo>
                  <a:cubicBezTo>
                    <a:pt x="-571" y="442769"/>
                    <a:pt x="61485" y="378221"/>
                    <a:pt x="139867" y="375676"/>
                  </a:cubicBezTo>
                  <a:lnTo>
                    <a:pt x="267894" y="371630"/>
                  </a:lnTo>
                  <a:lnTo>
                    <a:pt x="260977" y="90519"/>
                  </a:lnTo>
                  <a:cubicBezTo>
                    <a:pt x="259894" y="49879"/>
                    <a:pt x="291959" y="16065"/>
                    <a:pt x="332599" y="14981"/>
                  </a:cubicBezTo>
                  <a:cubicBezTo>
                    <a:pt x="332991" y="14968"/>
                    <a:pt x="333395" y="14955"/>
                    <a:pt x="333800" y="14955"/>
                  </a:cubicBezTo>
                  <a:close/>
                </a:path>
              </a:pathLst>
            </a:custGeom>
            <a:solidFill>
              <a:srgbClr val="455A64"/>
            </a:solidFill>
            <a:ln w="13051" cap="flat">
              <a:noFill/>
              <a:prstDash val="solid"/>
              <a:miter/>
            </a:ln>
          </p:spPr>
          <p:txBody>
            <a:bodyPr rtlCol="0" anchor="ctr"/>
            <a:lstStyle/>
            <a:p>
              <a:endParaRPr lang="es-419"/>
            </a:p>
          </p:txBody>
        </p:sp>
        <p:sp>
          <p:nvSpPr>
            <p:cNvPr id="602" name="Forma libre: forma 601">
              <a:extLst>
                <a:ext uri="{FF2B5EF4-FFF2-40B4-BE49-F238E27FC236}">
                  <a16:creationId xmlns:a16="http://schemas.microsoft.com/office/drawing/2014/main" id="{CC0BF4C0-33B5-4C63-B5F2-5496ED59CE7E}"/>
                </a:ext>
              </a:extLst>
            </p:cNvPr>
            <p:cNvSpPr/>
            <p:nvPr/>
          </p:nvSpPr>
          <p:spPr>
            <a:xfrm rot="10765624">
              <a:off x="5663808" y="4815563"/>
              <a:ext cx="86530" cy="871828"/>
            </a:xfrm>
            <a:custGeom>
              <a:avLst/>
              <a:gdLst>
                <a:gd name="connsiteX0" fmla="*/ -39 w 86530"/>
                <a:gd name="connsiteY0" fmla="*/ -53 h 871828"/>
                <a:gd name="connsiteX1" fmla="*/ 86491 w 86530"/>
                <a:gd name="connsiteY1" fmla="*/ -53 h 871828"/>
                <a:gd name="connsiteX2" fmla="*/ 86491 w 86530"/>
                <a:gd name="connsiteY2" fmla="*/ 871775 h 871828"/>
                <a:gd name="connsiteX3" fmla="*/ -39 w 86530"/>
                <a:gd name="connsiteY3" fmla="*/ 871775 h 871828"/>
              </a:gdLst>
              <a:ahLst/>
              <a:cxnLst>
                <a:cxn ang="0">
                  <a:pos x="connsiteX0" y="connsiteY0"/>
                </a:cxn>
                <a:cxn ang="0">
                  <a:pos x="connsiteX1" y="connsiteY1"/>
                </a:cxn>
                <a:cxn ang="0">
                  <a:pos x="connsiteX2" y="connsiteY2"/>
                </a:cxn>
                <a:cxn ang="0">
                  <a:pos x="connsiteX3" y="connsiteY3"/>
                </a:cxn>
              </a:cxnLst>
              <a:rect l="l" t="t" r="r" b="b"/>
              <a:pathLst>
                <a:path w="86530" h="871828">
                  <a:moveTo>
                    <a:pt x="-39" y="-53"/>
                  </a:moveTo>
                  <a:lnTo>
                    <a:pt x="86491" y="-53"/>
                  </a:lnTo>
                  <a:lnTo>
                    <a:pt x="86491" y="871775"/>
                  </a:lnTo>
                  <a:lnTo>
                    <a:pt x="-39" y="871775"/>
                  </a:lnTo>
                  <a:close/>
                </a:path>
              </a:pathLst>
            </a:custGeom>
            <a:solidFill>
              <a:srgbClr val="455A64"/>
            </a:solidFill>
            <a:ln w="13052" cap="flat">
              <a:noFill/>
              <a:prstDash val="solid"/>
              <a:miter/>
            </a:ln>
          </p:spPr>
          <p:txBody>
            <a:bodyPr rtlCol="0" anchor="ctr"/>
            <a:lstStyle/>
            <a:p>
              <a:endParaRPr lang="es-419"/>
            </a:p>
          </p:txBody>
        </p:sp>
        <p:sp>
          <p:nvSpPr>
            <p:cNvPr id="603" name="Forma libre: forma 602">
              <a:extLst>
                <a:ext uri="{FF2B5EF4-FFF2-40B4-BE49-F238E27FC236}">
                  <a16:creationId xmlns:a16="http://schemas.microsoft.com/office/drawing/2014/main" id="{E4C67FA6-993A-4E3C-83E3-B7B180ABD4CA}"/>
                </a:ext>
              </a:extLst>
            </p:cNvPr>
            <p:cNvSpPr/>
            <p:nvPr/>
          </p:nvSpPr>
          <p:spPr>
            <a:xfrm rot="10761000">
              <a:off x="4518359" y="5623511"/>
              <a:ext cx="1230156" cy="72692"/>
            </a:xfrm>
            <a:custGeom>
              <a:avLst/>
              <a:gdLst>
                <a:gd name="connsiteX0" fmla="*/ -40 w 1230156"/>
                <a:gd name="connsiteY0" fmla="*/ -53 h 72692"/>
                <a:gd name="connsiteX1" fmla="*/ 1230117 w 1230156"/>
                <a:gd name="connsiteY1" fmla="*/ -53 h 72692"/>
                <a:gd name="connsiteX2" fmla="*/ 1230117 w 1230156"/>
                <a:gd name="connsiteY2" fmla="*/ 72639 h 72692"/>
                <a:gd name="connsiteX3" fmla="*/ -40 w 1230156"/>
                <a:gd name="connsiteY3" fmla="*/ 72639 h 72692"/>
              </a:gdLst>
              <a:ahLst/>
              <a:cxnLst>
                <a:cxn ang="0">
                  <a:pos x="connsiteX0" y="connsiteY0"/>
                </a:cxn>
                <a:cxn ang="0">
                  <a:pos x="connsiteX1" y="connsiteY1"/>
                </a:cxn>
                <a:cxn ang="0">
                  <a:pos x="connsiteX2" y="connsiteY2"/>
                </a:cxn>
                <a:cxn ang="0">
                  <a:pos x="connsiteX3" y="connsiteY3"/>
                </a:cxn>
              </a:cxnLst>
              <a:rect l="l" t="t" r="r" b="b"/>
              <a:pathLst>
                <a:path w="1230156" h="72692">
                  <a:moveTo>
                    <a:pt x="-40" y="-53"/>
                  </a:moveTo>
                  <a:lnTo>
                    <a:pt x="1230117" y="-53"/>
                  </a:lnTo>
                  <a:lnTo>
                    <a:pt x="1230117" y="72639"/>
                  </a:lnTo>
                  <a:lnTo>
                    <a:pt x="-40" y="72639"/>
                  </a:lnTo>
                  <a:close/>
                </a:path>
              </a:pathLst>
            </a:custGeom>
            <a:solidFill>
              <a:srgbClr val="455A64"/>
            </a:solidFill>
            <a:ln w="13051" cap="flat">
              <a:noFill/>
              <a:prstDash val="solid"/>
              <a:miter/>
            </a:ln>
          </p:spPr>
          <p:txBody>
            <a:bodyPr rtlCol="0" anchor="ctr"/>
            <a:lstStyle/>
            <a:p>
              <a:endParaRPr lang="es-419"/>
            </a:p>
          </p:txBody>
        </p:sp>
        <p:sp>
          <p:nvSpPr>
            <p:cNvPr id="604" name="Forma libre: forma 603">
              <a:extLst>
                <a:ext uri="{FF2B5EF4-FFF2-40B4-BE49-F238E27FC236}">
                  <a16:creationId xmlns:a16="http://schemas.microsoft.com/office/drawing/2014/main" id="{99B605B8-42DD-4794-AEF2-829A16C95937}"/>
                </a:ext>
              </a:extLst>
            </p:cNvPr>
            <p:cNvSpPr/>
            <p:nvPr/>
          </p:nvSpPr>
          <p:spPr>
            <a:xfrm>
              <a:off x="4818950" y="4551861"/>
              <a:ext cx="1637862" cy="1637847"/>
            </a:xfrm>
            <a:custGeom>
              <a:avLst/>
              <a:gdLst>
                <a:gd name="connsiteX0" fmla="*/ 814063 w 1637862"/>
                <a:gd name="connsiteY0" fmla="*/ 1637795 h 1637847"/>
                <a:gd name="connsiteX1" fmla="*/ -25 w 1637862"/>
                <a:gd name="connsiteY1" fmla="*/ 814049 h 1637847"/>
                <a:gd name="connsiteX2" fmla="*/ 823720 w 1637862"/>
                <a:gd name="connsiteY2" fmla="*/ -39 h 1637847"/>
                <a:gd name="connsiteX3" fmla="*/ 1637808 w 1637862"/>
                <a:gd name="connsiteY3" fmla="*/ 823707 h 1637847"/>
                <a:gd name="connsiteX4" fmla="*/ 823720 w 1637862"/>
                <a:gd name="connsiteY4" fmla="*/ 1637795 h 1637847"/>
                <a:gd name="connsiteX5" fmla="*/ 814063 w 1637862"/>
                <a:gd name="connsiteY5" fmla="*/ 4242 h 1637847"/>
                <a:gd name="connsiteX6" fmla="*/ 805580 w 1637862"/>
                <a:gd name="connsiteY6" fmla="*/ 4242 h 1637847"/>
                <a:gd name="connsiteX7" fmla="*/ 4568 w 1637862"/>
                <a:gd name="connsiteY7" fmla="*/ 823759 h 1637847"/>
                <a:gd name="connsiteX8" fmla="*/ 248316 w 1637862"/>
                <a:gd name="connsiteY8" fmla="*/ 1393878 h 1637847"/>
                <a:gd name="connsiteX9" fmla="*/ 1394204 w 1637862"/>
                <a:gd name="connsiteY9" fmla="*/ 1381127 h 1637847"/>
                <a:gd name="connsiteX10" fmla="*/ 1381454 w 1637862"/>
                <a:gd name="connsiteY10" fmla="*/ 235239 h 1637847"/>
                <a:gd name="connsiteX11" fmla="*/ 814585 w 1637862"/>
                <a:gd name="connsiteY11" fmla="*/ 4242 h 16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862" h="1637847">
                  <a:moveTo>
                    <a:pt x="814063" y="1637795"/>
                  </a:moveTo>
                  <a:cubicBezTo>
                    <a:pt x="361792" y="1635133"/>
                    <a:pt x="-2688" y="1266320"/>
                    <a:pt x="-25" y="814049"/>
                  </a:cubicBezTo>
                  <a:cubicBezTo>
                    <a:pt x="2637" y="361778"/>
                    <a:pt x="371449" y="-2701"/>
                    <a:pt x="823720" y="-39"/>
                  </a:cubicBezTo>
                  <a:cubicBezTo>
                    <a:pt x="1275991" y="2637"/>
                    <a:pt x="1640470" y="371436"/>
                    <a:pt x="1637808" y="823707"/>
                  </a:cubicBezTo>
                  <a:cubicBezTo>
                    <a:pt x="1635159" y="1272219"/>
                    <a:pt x="1272233" y="1635145"/>
                    <a:pt x="823720" y="1637795"/>
                  </a:cubicBezTo>
                  <a:close/>
                  <a:moveTo>
                    <a:pt x="814063" y="4242"/>
                  </a:moveTo>
                  <a:lnTo>
                    <a:pt x="805580" y="4242"/>
                  </a:lnTo>
                  <a:cubicBezTo>
                    <a:pt x="358085" y="9358"/>
                    <a:pt x="-547" y="376264"/>
                    <a:pt x="4568" y="823759"/>
                  </a:cubicBezTo>
                  <a:cubicBezTo>
                    <a:pt x="7022" y="1038599"/>
                    <a:pt x="94696" y="1243665"/>
                    <a:pt x="248316" y="1393878"/>
                  </a:cubicBezTo>
                  <a:cubicBezTo>
                    <a:pt x="568266" y="1706781"/>
                    <a:pt x="1081302" y="1701077"/>
                    <a:pt x="1394204" y="1381127"/>
                  </a:cubicBezTo>
                  <a:cubicBezTo>
                    <a:pt x="1707107" y="1061177"/>
                    <a:pt x="1701404" y="548142"/>
                    <a:pt x="1381454" y="235239"/>
                  </a:cubicBezTo>
                  <a:cubicBezTo>
                    <a:pt x="1229975" y="87088"/>
                    <a:pt x="1026475" y="4164"/>
                    <a:pt x="814585" y="4242"/>
                  </a:cubicBezTo>
                  <a:close/>
                </a:path>
              </a:pathLst>
            </a:custGeom>
            <a:solidFill>
              <a:srgbClr val="E0E0E0"/>
            </a:solidFill>
            <a:ln w="13051" cap="flat">
              <a:noFill/>
              <a:prstDash val="solid"/>
              <a:miter/>
            </a:ln>
          </p:spPr>
          <p:txBody>
            <a:bodyPr rtlCol="0" anchor="ctr"/>
            <a:lstStyle/>
            <a:p>
              <a:endParaRPr lang="es-419"/>
            </a:p>
          </p:txBody>
        </p:sp>
        <p:sp>
          <p:nvSpPr>
            <p:cNvPr id="605" name="Forma libre: forma 604">
              <a:extLst>
                <a:ext uri="{FF2B5EF4-FFF2-40B4-BE49-F238E27FC236}">
                  <a16:creationId xmlns:a16="http://schemas.microsoft.com/office/drawing/2014/main" id="{9B668CE4-4891-411B-9778-955C442F8A9A}"/>
                </a:ext>
              </a:extLst>
            </p:cNvPr>
            <p:cNvSpPr/>
            <p:nvPr/>
          </p:nvSpPr>
          <p:spPr>
            <a:xfrm>
              <a:off x="4814384" y="5372998"/>
              <a:ext cx="813709" cy="9788"/>
            </a:xfrm>
            <a:custGeom>
              <a:avLst/>
              <a:gdLst>
                <a:gd name="connsiteX0" fmla="*/ 406750 w 813709"/>
                <a:gd name="connsiteY0" fmla="*/ 5167 h 9788"/>
                <a:gd name="connsiteX1" fmla="*/ 813669 w 813709"/>
                <a:gd name="connsiteY1" fmla="*/ -53 h 9788"/>
                <a:gd name="connsiteX2" fmla="*/ 406750 w 813709"/>
                <a:gd name="connsiteY2" fmla="*/ 4515 h 9788"/>
                <a:gd name="connsiteX3" fmla="*/ -40 w 813709"/>
                <a:gd name="connsiteY3" fmla="*/ 9735 h 9788"/>
              </a:gdLst>
              <a:ahLst/>
              <a:cxnLst>
                <a:cxn ang="0">
                  <a:pos x="connsiteX0" y="connsiteY0"/>
                </a:cxn>
                <a:cxn ang="0">
                  <a:pos x="connsiteX1" y="connsiteY1"/>
                </a:cxn>
                <a:cxn ang="0">
                  <a:pos x="connsiteX2" y="connsiteY2"/>
                </a:cxn>
                <a:cxn ang="0">
                  <a:pos x="connsiteX3" y="connsiteY3"/>
                </a:cxn>
              </a:cxnLst>
              <a:rect l="l" t="t" r="r" b="b"/>
              <a:pathLst>
                <a:path w="813709" h="9788">
                  <a:moveTo>
                    <a:pt x="406750" y="5167"/>
                  </a:moveTo>
                  <a:cubicBezTo>
                    <a:pt x="631613" y="2427"/>
                    <a:pt x="813669" y="78"/>
                    <a:pt x="813669" y="-53"/>
                  </a:cubicBezTo>
                  <a:lnTo>
                    <a:pt x="406750" y="4515"/>
                  </a:lnTo>
                  <a:cubicBezTo>
                    <a:pt x="182148" y="7255"/>
                    <a:pt x="-40" y="9604"/>
                    <a:pt x="-40" y="9735"/>
                  </a:cubicBezTo>
                  <a:close/>
                </a:path>
              </a:pathLst>
            </a:custGeom>
            <a:solidFill>
              <a:srgbClr val="E0E0E0"/>
            </a:solidFill>
            <a:ln w="13051" cap="flat">
              <a:noFill/>
              <a:prstDash val="solid"/>
              <a:miter/>
            </a:ln>
          </p:spPr>
          <p:txBody>
            <a:bodyPr rtlCol="0" anchor="ctr"/>
            <a:lstStyle/>
            <a:p>
              <a:endParaRPr lang="es-419"/>
            </a:p>
          </p:txBody>
        </p:sp>
        <p:sp>
          <p:nvSpPr>
            <p:cNvPr id="606" name="Forma libre: forma 605">
              <a:extLst>
                <a:ext uri="{FF2B5EF4-FFF2-40B4-BE49-F238E27FC236}">
                  <a16:creationId xmlns:a16="http://schemas.microsoft.com/office/drawing/2014/main" id="{A53F9384-E139-4D77-96EF-D03317B4541B}"/>
                </a:ext>
              </a:extLst>
            </p:cNvPr>
            <p:cNvSpPr/>
            <p:nvPr/>
          </p:nvSpPr>
          <p:spPr>
            <a:xfrm>
              <a:off x="4826782" y="5374433"/>
              <a:ext cx="801441" cy="141470"/>
            </a:xfrm>
            <a:custGeom>
              <a:avLst/>
              <a:gdLst>
                <a:gd name="connsiteX0" fmla="*/ 400616 w 801441"/>
                <a:gd name="connsiteY0" fmla="*/ 70943 h 141470"/>
                <a:gd name="connsiteX1" fmla="*/ 801402 w 801441"/>
                <a:gd name="connsiteY1" fmla="*/ -53 h 141470"/>
                <a:gd name="connsiteX2" fmla="*/ 400616 w 801441"/>
                <a:gd name="connsiteY2" fmla="*/ 70421 h 141470"/>
                <a:gd name="connsiteX3" fmla="*/ -40 w 801441"/>
                <a:gd name="connsiteY3" fmla="*/ 141417 h 141470"/>
                <a:gd name="connsiteX4" fmla="*/ 400616 w 801441"/>
                <a:gd name="connsiteY4" fmla="*/ 70943 h 141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441" h="141470">
                  <a:moveTo>
                    <a:pt x="400616" y="70943"/>
                  </a:moveTo>
                  <a:lnTo>
                    <a:pt x="801402" y="-53"/>
                  </a:lnTo>
                  <a:cubicBezTo>
                    <a:pt x="801402" y="-53"/>
                    <a:pt x="621955" y="31269"/>
                    <a:pt x="400616" y="70421"/>
                  </a:cubicBezTo>
                  <a:cubicBezTo>
                    <a:pt x="179276" y="109573"/>
                    <a:pt x="-40" y="141286"/>
                    <a:pt x="-40" y="141417"/>
                  </a:cubicBezTo>
                  <a:cubicBezTo>
                    <a:pt x="-40" y="141547"/>
                    <a:pt x="179538" y="109964"/>
                    <a:pt x="400616" y="70943"/>
                  </a:cubicBezTo>
                  <a:close/>
                </a:path>
              </a:pathLst>
            </a:custGeom>
            <a:solidFill>
              <a:srgbClr val="E0E0E0"/>
            </a:solidFill>
            <a:ln w="13051" cap="flat">
              <a:noFill/>
              <a:prstDash val="solid"/>
              <a:miter/>
            </a:ln>
          </p:spPr>
          <p:txBody>
            <a:bodyPr rtlCol="0" anchor="ctr"/>
            <a:lstStyle/>
            <a:p>
              <a:endParaRPr lang="es-419"/>
            </a:p>
          </p:txBody>
        </p:sp>
        <p:sp>
          <p:nvSpPr>
            <p:cNvPr id="607" name="Forma libre: forma 606">
              <a:extLst>
                <a:ext uri="{FF2B5EF4-FFF2-40B4-BE49-F238E27FC236}">
                  <a16:creationId xmlns:a16="http://schemas.microsoft.com/office/drawing/2014/main" id="{08E27F80-BC19-471E-A73A-D1529EC32DC4}"/>
                </a:ext>
              </a:extLst>
            </p:cNvPr>
            <p:cNvSpPr/>
            <p:nvPr/>
          </p:nvSpPr>
          <p:spPr>
            <a:xfrm>
              <a:off x="4860975" y="5374824"/>
              <a:ext cx="767249" cy="271193"/>
            </a:xfrm>
            <a:custGeom>
              <a:avLst/>
              <a:gdLst>
                <a:gd name="connsiteX0" fmla="*/ 383650 w 767249"/>
                <a:gd name="connsiteY0" fmla="*/ 135805 h 271193"/>
                <a:gd name="connsiteX1" fmla="*/ 767209 w 767249"/>
                <a:gd name="connsiteY1" fmla="*/ -53 h 271193"/>
                <a:gd name="connsiteX2" fmla="*/ 383520 w 767249"/>
                <a:gd name="connsiteY2" fmla="*/ 135283 h 271193"/>
                <a:gd name="connsiteX3" fmla="*/ -40 w 767249"/>
                <a:gd name="connsiteY3" fmla="*/ 271140 h 271193"/>
                <a:gd name="connsiteX4" fmla="*/ 383650 w 767249"/>
                <a:gd name="connsiteY4" fmla="*/ 135805 h 271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249" h="271193">
                  <a:moveTo>
                    <a:pt x="383650" y="135805"/>
                  </a:moveTo>
                  <a:cubicBezTo>
                    <a:pt x="595593" y="60894"/>
                    <a:pt x="767340" y="78"/>
                    <a:pt x="767209" y="-53"/>
                  </a:cubicBezTo>
                  <a:cubicBezTo>
                    <a:pt x="767079" y="-183"/>
                    <a:pt x="595332" y="60372"/>
                    <a:pt x="383520" y="135283"/>
                  </a:cubicBezTo>
                  <a:lnTo>
                    <a:pt x="-40" y="271140"/>
                  </a:lnTo>
                  <a:cubicBezTo>
                    <a:pt x="-40" y="271140"/>
                    <a:pt x="171838" y="210716"/>
                    <a:pt x="383650" y="135805"/>
                  </a:cubicBezTo>
                  <a:close/>
                </a:path>
              </a:pathLst>
            </a:custGeom>
            <a:solidFill>
              <a:srgbClr val="E0E0E0"/>
            </a:solidFill>
            <a:ln w="13051" cap="flat">
              <a:noFill/>
              <a:prstDash val="solid"/>
              <a:miter/>
            </a:ln>
          </p:spPr>
          <p:txBody>
            <a:bodyPr rtlCol="0" anchor="ctr"/>
            <a:lstStyle/>
            <a:p>
              <a:endParaRPr lang="es-419"/>
            </a:p>
          </p:txBody>
        </p:sp>
        <p:sp>
          <p:nvSpPr>
            <p:cNvPr id="608" name="Forma libre: forma 607">
              <a:extLst>
                <a:ext uri="{FF2B5EF4-FFF2-40B4-BE49-F238E27FC236}">
                  <a16:creationId xmlns:a16="http://schemas.microsoft.com/office/drawing/2014/main" id="{DBA9988D-4C28-4A4F-99F1-4A06965C4CCE}"/>
                </a:ext>
              </a:extLst>
            </p:cNvPr>
            <p:cNvSpPr/>
            <p:nvPr/>
          </p:nvSpPr>
          <p:spPr>
            <a:xfrm>
              <a:off x="4915918" y="5375346"/>
              <a:ext cx="712305" cy="393347"/>
            </a:xfrm>
            <a:custGeom>
              <a:avLst/>
              <a:gdLst>
                <a:gd name="connsiteX0" fmla="*/ 356243 w 712305"/>
                <a:gd name="connsiteY0" fmla="*/ 196882 h 393347"/>
                <a:gd name="connsiteX1" fmla="*/ 712266 w 712305"/>
                <a:gd name="connsiteY1" fmla="*/ -53 h 393347"/>
                <a:gd name="connsiteX2" fmla="*/ 355983 w 712305"/>
                <a:gd name="connsiteY2" fmla="*/ 196360 h 393347"/>
                <a:gd name="connsiteX3" fmla="*/ -40 w 712305"/>
                <a:gd name="connsiteY3" fmla="*/ 393295 h 393347"/>
                <a:gd name="connsiteX4" fmla="*/ 356243 w 712305"/>
                <a:gd name="connsiteY4" fmla="*/ 196882 h 393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305" h="393347">
                  <a:moveTo>
                    <a:pt x="356243" y="196882"/>
                  </a:moveTo>
                  <a:cubicBezTo>
                    <a:pt x="553047" y="88170"/>
                    <a:pt x="712396" y="78"/>
                    <a:pt x="712266" y="-53"/>
                  </a:cubicBezTo>
                  <a:cubicBezTo>
                    <a:pt x="712135" y="-184"/>
                    <a:pt x="552787" y="87648"/>
                    <a:pt x="355983" y="196360"/>
                  </a:cubicBezTo>
                  <a:cubicBezTo>
                    <a:pt x="159178" y="305072"/>
                    <a:pt x="-40" y="393164"/>
                    <a:pt x="-40" y="393295"/>
                  </a:cubicBezTo>
                  <a:cubicBezTo>
                    <a:pt x="-40" y="393425"/>
                    <a:pt x="159700" y="305463"/>
                    <a:pt x="356243" y="196882"/>
                  </a:cubicBezTo>
                  <a:close/>
                </a:path>
              </a:pathLst>
            </a:custGeom>
            <a:solidFill>
              <a:srgbClr val="E0E0E0"/>
            </a:solidFill>
            <a:ln w="13051" cap="flat">
              <a:noFill/>
              <a:prstDash val="solid"/>
              <a:miter/>
            </a:ln>
          </p:spPr>
          <p:txBody>
            <a:bodyPr rtlCol="0" anchor="ctr"/>
            <a:lstStyle/>
            <a:p>
              <a:endParaRPr lang="es-419"/>
            </a:p>
          </p:txBody>
        </p:sp>
        <p:sp>
          <p:nvSpPr>
            <p:cNvPr id="609" name="Forma libre: forma 608">
              <a:extLst>
                <a:ext uri="{FF2B5EF4-FFF2-40B4-BE49-F238E27FC236}">
                  <a16:creationId xmlns:a16="http://schemas.microsoft.com/office/drawing/2014/main" id="{5D4135EF-9C1D-4C09-A282-AC25E046D4E8}"/>
                </a:ext>
              </a:extLst>
            </p:cNvPr>
            <p:cNvSpPr/>
            <p:nvPr/>
          </p:nvSpPr>
          <p:spPr>
            <a:xfrm>
              <a:off x="4990176" y="5376130"/>
              <a:ext cx="638699" cy="504147"/>
            </a:xfrm>
            <a:custGeom>
              <a:avLst/>
              <a:gdLst>
                <a:gd name="connsiteX0" fmla="*/ 319441 w 638699"/>
                <a:gd name="connsiteY0" fmla="*/ 252217 h 504147"/>
                <a:gd name="connsiteX1" fmla="*/ 638660 w 638699"/>
                <a:gd name="connsiteY1" fmla="*/ -53 h 504147"/>
                <a:gd name="connsiteX2" fmla="*/ 319049 w 638699"/>
                <a:gd name="connsiteY2" fmla="*/ 251825 h 504147"/>
                <a:gd name="connsiteX3" fmla="*/ -40 w 638699"/>
                <a:gd name="connsiteY3" fmla="*/ 504095 h 504147"/>
                <a:gd name="connsiteX4" fmla="*/ 319441 w 638699"/>
                <a:gd name="connsiteY4" fmla="*/ 252217 h 504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699" h="504147">
                  <a:moveTo>
                    <a:pt x="319441" y="252217"/>
                  </a:moveTo>
                  <a:cubicBezTo>
                    <a:pt x="495886" y="112966"/>
                    <a:pt x="638791" y="78"/>
                    <a:pt x="638660" y="-53"/>
                  </a:cubicBezTo>
                  <a:cubicBezTo>
                    <a:pt x="638530" y="-183"/>
                    <a:pt x="495103" y="112574"/>
                    <a:pt x="319049" y="251825"/>
                  </a:cubicBezTo>
                  <a:cubicBezTo>
                    <a:pt x="142996" y="391076"/>
                    <a:pt x="-170" y="503964"/>
                    <a:pt x="-40" y="504095"/>
                  </a:cubicBezTo>
                  <a:cubicBezTo>
                    <a:pt x="91" y="504225"/>
                    <a:pt x="143126" y="391467"/>
                    <a:pt x="319441" y="252217"/>
                  </a:cubicBezTo>
                  <a:close/>
                </a:path>
              </a:pathLst>
            </a:custGeom>
            <a:solidFill>
              <a:srgbClr val="E0E0E0"/>
            </a:solidFill>
            <a:ln w="13051" cap="flat">
              <a:noFill/>
              <a:prstDash val="solid"/>
              <a:miter/>
            </a:ln>
          </p:spPr>
          <p:txBody>
            <a:bodyPr rtlCol="0" anchor="ctr"/>
            <a:lstStyle/>
            <a:p>
              <a:endParaRPr lang="es-419"/>
            </a:p>
          </p:txBody>
        </p:sp>
        <p:sp>
          <p:nvSpPr>
            <p:cNvPr id="610" name="Forma libre: forma 609">
              <a:extLst>
                <a:ext uri="{FF2B5EF4-FFF2-40B4-BE49-F238E27FC236}">
                  <a16:creationId xmlns:a16="http://schemas.microsoft.com/office/drawing/2014/main" id="{8ED35E72-5BBE-43A4-B9CE-3C4F95D72545}"/>
                </a:ext>
              </a:extLst>
            </p:cNvPr>
            <p:cNvSpPr/>
            <p:nvPr/>
          </p:nvSpPr>
          <p:spPr>
            <a:xfrm>
              <a:off x="5081531" y="5377043"/>
              <a:ext cx="548128" cy="600330"/>
            </a:xfrm>
            <a:custGeom>
              <a:avLst/>
              <a:gdLst>
                <a:gd name="connsiteX0" fmla="*/ 274024 w 548128"/>
                <a:gd name="connsiteY0" fmla="*/ 300765 h 600330"/>
                <a:gd name="connsiteX1" fmla="*/ 548089 w 548128"/>
                <a:gd name="connsiteY1" fmla="*/ -53 h 600330"/>
                <a:gd name="connsiteX2" fmla="*/ 274024 w 548128"/>
                <a:gd name="connsiteY2" fmla="*/ 300112 h 600330"/>
                <a:gd name="connsiteX3" fmla="*/ -40 w 548128"/>
                <a:gd name="connsiteY3" fmla="*/ 600278 h 600330"/>
                <a:gd name="connsiteX4" fmla="*/ 274024 w 548128"/>
                <a:gd name="connsiteY4" fmla="*/ 300765 h 600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28" h="600330">
                  <a:moveTo>
                    <a:pt x="274024" y="300765"/>
                  </a:moveTo>
                  <a:lnTo>
                    <a:pt x="548089" y="-53"/>
                  </a:lnTo>
                  <a:cubicBezTo>
                    <a:pt x="548089" y="-53"/>
                    <a:pt x="425020" y="134369"/>
                    <a:pt x="274024" y="300112"/>
                  </a:cubicBezTo>
                  <a:cubicBezTo>
                    <a:pt x="123028" y="465856"/>
                    <a:pt x="-40" y="600278"/>
                    <a:pt x="-40" y="600278"/>
                  </a:cubicBezTo>
                  <a:cubicBezTo>
                    <a:pt x="-40" y="600278"/>
                    <a:pt x="122637" y="466639"/>
                    <a:pt x="274024" y="300765"/>
                  </a:cubicBezTo>
                  <a:close/>
                </a:path>
              </a:pathLst>
            </a:custGeom>
            <a:solidFill>
              <a:srgbClr val="E0E0E0"/>
            </a:solidFill>
            <a:ln w="13051" cap="flat">
              <a:noFill/>
              <a:prstDash val="solid"/>
              <a:miter/>
            </a:ln>
          </p:spPr>
          <p:txBody>
            <a:bodyPr rtlCol="0" anchor="ctr"/>
            <a:lstStyle/>
            <a:p>
              <a:endParaRPr lang="es-419"/>
            </a:p>
          </p:txBody>
        </p:sp>
        <p:sp>
          <p:nvSpPr>
            <p:cNvPr id="611" name="Forma libre: forma 610">
              <a:extLst>
                <a:ext uri="{FF2B5EF4-FFF2-40B4-BE49-F238E27FC236}">
                  <a16:creationId xmlns:a16="http://schemas.microsoft.com/office/drawing/2014/main" id="{63FDCA44-83BE-4B22-ABFC-2A192CA58F24}"/>
                </a:ext>
              </a:extLst>
            </p:cNvPr>
            <p:cNvSpPr/>
            <p:nvPr/>
          </p:nvSpPr>
          <p:spPr>
            <a:xfrm>
              <a:off x="5187111" y="5377826"/>
              <a:ext cx="443722" cy="682028"/>
            </a:xfrm>
            <a:custGeom>
              <a:avLst/>
              <a:gdLst>
                <a:gd name="connsiteX0" fmla="*/ 221822 w 443722"/>
                <a:gd name="connsiteY0" fmla="*/ 341222 h 682028"/>
                <a:gd name="connsiteX1" fmla="*/ 443683 w 443722"/>
                <a:gd name="connsiteY1" fmla="*/ -53 h 682028"/>
                <a:gd name="connsiteX2" fmla="*/ 221822 w 443722"/>
                <a:gd name="connsiteY2" fmla="*/ 340830 h 682028"/>
                <a:gd name="connsiteX3" fmla="*/ -40 w 443722"/>
                <a:gd name="connsiteY3" fmla="*/ 681975 h 682028"/>
                <a:gd name="connsiteX4" fmla="*/ 221822 w 443722"/>
                <a:gd name="connsiteY4" fmla="*/ 341222 h 682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22" h="682028">
                  <a:moveTo>
                    <a:pt x="221822" y="341222"/>
                  </a:moveTo>
                  <a:cubicBezTo>
                    <a:pt x="344367" y="152770"/>
                    <a:pt x="443683" y="-53"/>
                    <a:pt x="443683" y="-53"/>
                  </a:cubicBezTo>
                  <a:cubicBezTo>
                    <a:pt x="443683" y="-53"/>
                    <a:pt x="344106" y="152509"/>
                    <a:pt x="221822" y="340830"/>
                  </a:cubicBezTo>
                  <a:cubicBezTo>
                    <a:pt x="99537" y="529152"/>
                    <a:pt x="-40" y="681975"/>
                    <a:pt x="-40" y="681975"/>
                  </a:cubicBezTo>
                  <a:cubicBezTo>
                    <a:pt x="-40" y="681975"/>
                    <a:pt x="99276" y="529413"/>
                    <a:pt x="221822" y="341222"/>
                  </a:cubicBezTo>
                  <a:close/>
                </a:path>
              </a:pathLst>
            </a:custGeom>
            <a:solidFill>
              <a:srgbClr val="E0E0E0"/>
            </a:solidFill>
            <a:ln w="13051" cap="flat">
              <a:noFill/>
              <a:prstDash val="solid"/>
              <a:miter/>
            </a:ln>
          </p:spPr>
          <p:txBody>
            <a:bodyPr rtlCol="0" anchor="ctr"/>
            <a:lstStyle/>
            <a:p>
              <a:endParaRPr lang="es-419"/>
            </a:p>
          </p:txBody>
        </p:sp>
        <p:sp>
          <p:nvSpPr>
            <p:cNvPr id="612" name="Forma libre: forma 611">
              <a:extLst>
                <a:ext uri="{FF2B5EF4-FFF2-40B4-BE49-F238E27FC236}">
                  <a16:creationId xmlns:a16="http://schemas.microsoft.com/office/drawing/2014/main" id="{FE72F67B-C6A3-484F-BC04-0D0C62A43DF3}"/>
                </a:ext>
              </a:extLst>
            </p:cNvPr>
            <p:cNvSpPr/>
            <p:nvPr/>
          </p:nvSpPr>
          <p:spPr>
            <a:xfrm>
              <a:off x="5304567" y="5378218"/>
              <a:ext cx="326397" cy="745454"/>
            </a:xfrm>
            <a:custGeom>
              <a:avLst/>
              <a:gdLst>
                <a:gd name="connsiteX0" fmla="*/ 163355 w 326397"/>
                <a:gd name="connsiteY0" fmla="*/ 372805 h 745454"/>
                <a:gd name="connsiteX1" fmla="*/ 326357 w 326397"/>
                <a:gd name="connsiteY1" fmla="*/ -53 h 745454"/>
                <a:gd name="connsiteX2" fmla="*/ 162963 w 326397"/>
                <a:gd name="connsiteY2" fmla="*/ 372544 h 745454"/>
                <a:gd name="connsiteX3" fmla="*/ -40 w 326397"/>
                <a:gd name="connsiteY3" fmla="*/ 745401 h 745454"/>
                <a:gd name="connsiteX4" fmla="*/ 163355 w 326397"/>
                <a:gd name="connsiteY4" fmla="*/ 372805 h 745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397" h="745454">
                  <a:moveTo>
                    <a:pt x="163355" y="372805"/>
                  </a:moveTo>
                  <a:cubicBezTo>
                    <a:pt x="253535" y="166865"/>
                    <a:pt x="326488" y="-53"/>
                    <a:pt x="326357" y="-53"/>
                  </a:cubicBezTo>
                  <a:cubicBezTo>
                    <a:pt x="326227" y="-53"/>
                    <a:pt x="253013" y="166604"/>
                    <a:pt x="162963" y="372544"/>
                  </a:cubicBezTo>
                  <a:cubicBezTo>
                    <a:pt x="72914" y="578484"/>
                    <a:pt x="-170" y="745271"/>
                    <a:pt x="-40" y="745401"/>
                  </a:cubicBezTo>
                  <a:cubicBezTo>
                    <a:pt x="91" y="745532"/>
                    <a:pt x="73566" y="578614"/>
                    <a:pt x="163355" y="372805"/>
                  </a:cubicBezTo>
                  <a:close/>
                </a:path>
              </a:pathLst>
            </a:custGeom>
            <a:solidFill>
              <a:srgbClr val="E0E0E0"/>
            </a:solidFill>
            <a:ln w="13051" cap="flat">
              <a:noFill/>
              <a:prstDash val="solid"/>
              <a:miter/>
            </a:ln>
          </p:spPr>
          <p:txBody>
            <a:bodyPr rtlCol="0" anchor="ctr"/>
            <a:lstStyle/>
            <a:p>
              <a:endParaRPr lang="es-419"/>
            </a:p>
          </p:txBody>
        </p:sp>
        <p:sp>
          <p:nvSpPr>
            <p:cNvPr id="613" name="Forma libre: forma 612">
              <a:extLst>
                <a:ext uri="{FF2B5EF4-FFF2-40B4-BE49-F238E27FC236}">
                  <a16:creationId xmlns:a16="http://schemas.microsoft.com/office/drawing/2014/main" id="{A141B6EE-F52A-4EBD-9C4A-1018947C86E8}"/>
                </a:ext>
              </a:extLst>
            </p:cNvPr>
            <p:cNvSpPr/>
            <p:nvPr/>
          </p:nvSpPr>
          <p:spPr>
            <a:xfrm>
              <a:off x="5432072" y="5378348"/>
              <a:ext cx="199545" cy="788912"/>
            </a:xfrm>
            <a:custGeom>
              <a:avLst/>
              <a:gdLst>
                <a:gd name="connsiteX0" fmla="*/ 99929 w 199545"/>
                <a:gd name="connsiteY0" fmla="*/ 394469 h 788912"/>
                <a:gd name="connsiteX1" fmla="*/ 199505 w 199545"/>
                <a:gd name="connsiteY1" fmla="*/ -53 h 788912"/>
                <a:gd name="connsiteX2" fmla="*/ 99407 w 199545"/>
                <a:gd name="connsiteY2" fmla="*/ 394338 h 788912"/>
                <a:gd name="connsiteX3" fmla="*/ -39 w 199545"/>
                <a:gd name="connsiteY3" fmla="*/ 788860 h 788912"/>
                <a:gd name="connsiteX4" fmla="*/ 99929 w 199545"/>
                <a:gd name="connsiteY4" fmla="*/ 394469 h 788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45" h="788912">
                  <a:moveTo>
                    <a:pt x="99929" y="394469"/>
                  </a:moveTo>
                  <a:cubicBezTo>
                    <a:pt x="155133" y="176653"/>
                    <a:pt x="199636" y="-53"/>
                    <a:pt x="199505" y="-53"/>
                  </a:cubicBezTo>
                  <a:cubicBezTo>
                    <a:pt x="199375" y="-53"/>
                    <a:pt x="154611" y="176523"/>
                    <a:pt x="99407" y="394338"/>
                  </a:cubicBezTo>
                  <a:cubicBezTo>
                    <a:pt x="44203" y="612154"/>
                    <a:pt x="-170" y="788860"/>
                    <a:pt x="-39" y="788860"/>
                  </a:cubicBezTo>
                  <a:cubicBezTo>
                    <a:pt x="91" y="788860"/>
                    <a:pt x="44855" y="612284"/>
                    <a:pt x="99929" y="394469"/>
                  </a:cubicBezTo>
                  <a:close/>
                </a:path>
              </a:pathLst>
            </a:custGeom>
            <a:solidFill>
              <a:srgbClr val="E0E0E0"/>
            </a:solidFill>
            <a:ln w="13051" cap="flat">
              <a:noFill/>
              <a:prstDash val="solid"/>
              <a:miter/>
            </a:ln>
          </p:spPr>
          <p:txBody>
            <a:bodyPr rtlCol="0" anchor="ctr"/>
            <a:lstStyle/>
            <a:p>
              <a:endParaRPr lang="es-419"/>
            </a:p>
          </p:txBody>
        </p:sp>
        <p:sp>
          <p:nvSpPr>
            <p:cNvPr id="614" name="Forma libre: forma 613">
              <a:extLst>
                <a:ext uri="{FF2B5EF4-FFF2-40B4-BE49-F238E27FC236}">
                  <a16:creationId xmlns:a16="http://schemas.microsoft.com/office/drawing/2014/main" id="{8ED4FF60-2FF2-45D0-A780-C5C313451CFE}"/>
                </a:ext>
              </a:extLst>
            </p:cNvPr>
            <p:cNvSpPr/>
            <p:nvPr/>
          </p:nvSpPr>
          <p:spPr>
            <a:xfrm>
              <a:off x="5564275" y="5378479"/>
              <a:ext cx="67864" cy="810969"/>
            </a:xfrm>
            <a:custGeom>
              <a:avLst/>
              <a:gdLst>
                <a:gd name="connsiteX0" fmla="*/ 34154 w 67864"/>
                <a:gd name="connsiteY0" fmla="*/ 405562 h 810969"/>
                <a:gd name="connsiteX1" fmla="*/ 67824 w 67864"/>
                <a:gd name="connsiteY1" fmla="*/ -53 h 810969"/>
                <a:gd name="connsiteX2" fmla="*/ 33632 w 67864"/>
                <a:gd name="connsiteY2" fmla="*/ 405431 h 810969"/>
                <a:gd name="connsiteX3" fmla="*/ -39 w 67864"/>
                <a:gd name="connsiteY3" fmla="*/ 810916 h 810969"/>
                <a:gd name="connsiteX4" fmla="*/ 34154 w 67864"/>
                <a:gd name="connsiteY4" fmla="*/ 405562 h 81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64" h="810969">
                  <a:moveTo>
                    <a:pt x="34154" y="405562"/>
                  </a:moveTo>
                  <a:cubicBezTo>
                    <a:pt x="52947" y="181482"/>
                    <a:pt x="67955" y="-53"/>
                    <a:pt x="67824" y="-53"/>
                  </a:cubicBezTo>
                  <a:cubicBezTo>
                    <a:pt x="67694" y="-53"/>
                    <a:pt x="52294" y="181482"/>
                    <a:pt x="33632" y="405431"/>
                  </a:cubicBezTo>
                  <a:cubicBezTo>
                    <a:pt x="14969" y="629381"/>
                    <a:pt x="-170" y="810916"/>
                    <a:pt x="-39" y="810916"/>
                  </a:cubicBezTo>
                  <a:cubicBezTo>
                    <a:pt x="92" y="810916"/>
                    <a:pt x="15622" y="629381"/>
                    <a:pt x="34154" y="405562"/>
                  </a:cubicBezTo>
                  <a:close/>
                </a:path>
              </a:pathLst>
            </a:custGeom>
            <a:solidFill>
              <a:srgbClr val="E0E0E0"/>
            </a:solidFill>
            <a:ln w="13051" cap="flat">
              <a:noFill/>
              <a:prstDash val="solid"/>
              <a:miter/>
            </a:ln>
          </p:spPr>
          <p:txBody>
            <a:bodyPr rtlCol="0" anchor="ctr"/>
            <a:lstStyle/>
            <a:p>
              <a:endParaRPr lang="es-419"/>
            </a:p>
          </p:txBody>
        </p:sp>
        <p:sp>
          <p:nvSpPr>
            <p:cNvPr id="615" name="Forma libre: forma 614">
              <a:extLst>
                <a:ext uri="{FF2B5EF4-FFF2-40B4-BE49-F238E27FC236}">
                  <a16:creationId xmlns:a16="http://schemas.microsoft.com/office/drawing/2014/main" id="{495A3241-A2C3-4A5F-B075-DFE00031F548}"/>
                </a:ext>
              </a:extLst>
            </p:cNvPr>
            <p:cNvSpPr/>
            <p:nvPr/>
          </p:nvSpPr>
          <p:spPr>
            <a:xfrm>
              <a:off x="5633965" y="5378479"/>
              <a:ext cx="63689" cy="811360"/>
            </a:xfrm>
            <a:custGeom>
              <a:avLst/>
              <a:gdLst>
                <a:gd name="connsiteX0" fmla="*/ 32066 w 63689"/>
                <a:gd name="connsiteY0" fmla="*/ 405693 h 811360"/>
                <a:gd name="connsiteX1" fmla="*/ -39 w 63689"/>
                <a:gd name="connsiteY1" fmla="*/ -53 h 811360"/>
                <a:gd name="connsiteX2" fmla="*/ 31544 w 63689"/>
                <a:gd name="connsiteY2" fmla="*/ 405693 h 811360"/>
                <a:gd name="connsiteX3" fmla="*/ 63649 w 63689"/>
                <a:gd name="connsiteY3" fmla="*/ 811307 h 811360"/>
                <a:gd name="connsiteX4" fmla="*/ 32066 w 63689"/>
                <a:gd name="connsiteY4" fmla="*/ 405693 h 81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9" h="811360">
                  <a:moveTo>
                    <a:pt x="32066" y="405693"/>
                  </a:moveTo>
                  <a:cubicBezTo>
                    <a:pt x="14578" y="181612"/>
                    <a:pt x="92" y="-53"/>
                    <a:pt x="-39" y="-53"/>
                  </a:cubicBezTo>
                  <a:cubicBezTo>
                    <a:pt x="-169" y="-53"/>
                    <a:pt x="13925" y="181612"/>
                    <a:pt x="31544" y="405693"/>
                  </a:cubicBezTo>
                  <a:cubicBezTo>
                    <a:pt x="49162" y="629773"/>
                    <a:pt x="63518" y="811307"/>
                    <a:pt x="63649" y="811307"/>
                  </a:cubicBezTo>
                  <a:cubicBezTo>
                    <a:pt x="63779" y="811307"/>
                    <a:pt x="49684" y="629642"/>
                    <a:pt x="32066" y="405693"/>
                  </a:cubicBezTo>
                  <a:close/>
                </a:path>
              </a:pathLst>
            </a:custGeom>
            <a:solidFill>
              <a:srgbClr val="E0E0E0"/>
            </a:solidFill>
            <a:ln w="13051" cap="flat">
              <a:noFill/>
              <a:prstDash val="solid"/>
              <a:miter/>
            </a:ln>
          </p:spPr>
          <p:txBody>
            <a:bodyPr rtlCol="0" anchor="ctr"/>
            <a:lstStyle/>
            <a:p>
              <a:endParaRPr lang="es-419"/>
            </a:p>
          </p:txBody>
        </p:sp>
        <p:sp>
          <p:nvSpPr>
            <p:cNvPr id="616" name="Forma libre: forma 615">
              <a:extLst>
                <a:ext uri="{FF2B5EF4-FFF2-40B4-BE49-F238E27FC236}">
                  <a16:creationId xmlns:a16="http://schemas.microsoft.com/office/drawing/2014/main" id="{ECE55683-A9A8-4658-9A7C-A35D212EC64A}"/>
                </a:ext>
              </a:extLst>
            </p:cNvPr>
            <p:cNvSpPr/>
            <p:nvPr/>
          </p:nvSpPr>
          <p:spPr>
            <a:xfrm>
              <a:off x="5634748" y="5378479"/>
              <a:ext cx="195370" cy="789957"/>
            </a:xfrm>
            <a:custGeom>
              <a:avLst/>
              <a:gdLst>
                <a:gd name="connsiteX0" fmla="*/ 97972 w 195370"/>
                <a:gd name="connsiteY0" fmla="*/ 394860 h 789957"/>
                <a:gd name="connsiteX1" fmla="*/ -39 w 195370"/>
                <a:gd name="connsiteY1" fmla="*/ -53 h 789957"/>
                <a:gd name="connsiteX2" fmla="*/ 97450 w 195370"/>
                <a:gd name="connsiteY2" fmla="*/ 394991 h 789957"/>
                <a:gd name="connsiteX3" fmla="*/ 195330 w 195370"/>
                <a:gd name="connsiteY3" fmla="*/ 789905 h 789957"/>
                <a:gd name="connsiteX4" fmla="*/ 97972 w 195370"/>
                <a:gd name="connsiteY4" fmla="*/ 394860 h 78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70" h="789957">
                  <a:moveTo>
                    <a:pt x="97972" y="394860"/>
                  </a:moveTo>
                  <a:cubicBezTo>
                    <a:pt x="44073" y="176653"/>
                    <a:pt x="222" y="-53"/>
                    <a:pt x="-39" y="-53"/>
                  </a:cubicBezTo>
                  <a:cubicBezTo>
                    <a:pt x="-299" y="-53"/>
                    <a:pt x="43420" y="176784"/>
                    <a:pt x="97450" y="394991"/>
                  </a:cubicBezTo>
                  <a:cubicBezTo>
                    <a:pt x="151480" y="613198"/>
                    <a:pt x="195199" y="789905"/>
                    <a:pt x="195330" y="789905"/>
                  </a:cubicBezTo>
                  <a:cubicBezTo>
                    <a:pt x="195461" y="789905"/>
                    <a:pt x="151871" y="612937"/>
                    <a:pt x="97972" y="394860"/>
                  </a:cubicBezTo>
                  <a:close/>
                </a:path>
              </a:pathLst>
            </a:custGeom>
            <a:solidFill>
              <a:srgbClr val="E0E0E0"/>
            </a:solidFill>
            <a:ln w="13051" cap="flat">
              <a:noFill/>
              <a:prstDash val="solid"/>
              <a:miter/>
            </a:ln>
          </p:spPr>
          <p:txBody>
            <a:bodyPr rtlCol="0" anchor="ctr"/>
            <a:lstStyle/>
            <a:p>
              <a:endParaRPr lang="es-419"/>
            </a:p>
          </p:txBody>
        </p:sp>
        <p:sp>
          <p:nvSpPr>
            <p:cNvPr id="617" name="Forma libre: forma 616">
              <a:extLst>
                <a:ext uri="{FF2B5EF4-FFF2-40B4-BE49-F238E27FC236}">
                  <a16:creationId xmlns:a16="http://schemas.microsoft.com/office/drawing/2014/main" id="{DCD42CB0-5E6F-48AE-938C-08C20709E34E}"/>
                </a:ext>
              </a:extLst>
            </p:cNvPr>
            <p:cNvSpPr/>
            <p:nvPr/>
          </p:nvSpPr>
          <p:spPr>
            <a:xfrm>
              <a:off x="5635140" y="5378348"/>
              <a:ext cx="322482" cy="747151"/>
            </a:xfrm>
            <a:custGeom>
              <a:avLst/>
              <a:gdLst>
                <a:gd name="connsiteX0" fmla="*/ 161528 w 322482"/>
                <a:gd name="connsiteY0" fmla="*/ 373457 h 747151"/>
                <a:gd name="connsiteX1" fmla="*/ -40 w 322482"/>
                <a:gd name="connsiteY1" fmla="*/ -53 h 747151"/>
                <a:gd name="connsiteX2" fmla="*/ 161006 w 322482"/>
                <a:gd name="connsiteY2" fmla="*/ 373718 h 747151"/>
                <a:gd name="connsiteX3" fmla="*/ 322442 w 322482"/>
                <a:gd name="connsiteY3" fmla="*/ 747098 h 747151"/>
                <a:gd name="connsiteX4" fmla="*/ 161528 w 322482"/>
                <a:gd name="connsiteY4" fmla="*/ 373457 h 74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82" h="747151">
                  <a:moveTo>
                    <a:pt x="161528" y="373457"/>
                  </a:moveTo>
                  <a:cubicBezTo>
                    <a:pt x="72392" y="167126"/>
                    <a:pt x="91" y="-53"/>
                    <a:pt x="-40" y="-53"/>
                  </a:cubicBezTo>
                  <a:cubicBezTo>
                    <a:pt x="-170" y="-53"/>
                    <a:pt x="72000" y="167387"/>
                    <a:pt x="161006" y="373718"/>
                  </a:cubicBezTo>
                  <a:cubicBezTo>
                    <a:pt x="250011" y="580049"/>
                    <a:pt x="322312" y="747228"/>
                    <a:pt x="322442" y="747098"/>
                  </a:cubicBezTo>
                  <a:cubicBezTo>
                    <a:pt x="322573" y="746967"/>
                    <a:pt x="250403" y="579397"/>
                    <a:pt x="161528" y="373457"/>
                  </a:cubicBezTo>
                  <a:close/>
                </a:path>
              </a:pathLst>
            </a:custGeom>
            <a:solidFill>
              <a:srgbClr val="E0E0E0"/>
            </a:solidFill>
            <a:ln w="13051" cap="flat">
              <a:noFill/>
              <a:prstDash val="solid"/>
              <a:miter/>
            </a:ln>
          </p:spPr>
          <p:txBody>
            <a:bodyPr rtlCol="0" anchor="ctr"/>
            <a:lstStyle/>
            <a:p>
              <a:endParaRPr lang="es-419"/>
            </a:p>
          </p:txBody>
        </p:sp>
        <p:sp>
          <p:nvSpPr>
            <p:cNvPr id="618" name="Forma libre: forma 617">
              <a:extLst>
                <a:ext uri="{FF2B5EF4-FFF2-40B4-BE49-F238E27FC236}">
                  <a16:creationId xmlns:a16="http://schemas.microsoft.com/office/drawing/2014/main" id="{96850D3E-DDA8-4E65-A4B5-4C9780603157}"/>
                </a:ext>
              </a:extLst>
            </p:cNvPr>
            <p:cNvSpPr/>
            <p:nvPr/>
          </p:nvSpPr>
          <p:spPr>
            <a:xfrm>
              <a:off x="5635793" y="5378087"/>
              <a:ext cx="440330" cy="684116"/>
            </a:xfrm>
            <a:custGeom>
              <a:avLst/>
              <a:gdLst>
                <a:gd name="connsiteX0" fmla="*/ 220386 w 440330"/>
                <a:gd name="connsiteY0" fmla="*/ 342005 h 684116"/>
                <a:gd name="connsiteX1" fmla="*/ -40 w 440330"/>
                <a:gd name="connsiteY1" fmla="*/ -53 h 684116"/>
                <a:gd name="connsiteX2" fmla="*/ 219995 w 440330"/>
                <a:gd name="connsiteY2" fmla="*/ 342266 h 684116"/>
                <a:gd name="connsiteX3" fmla="*/ 440290 w 440330"/>
                <a:gd name="connsiteY3" fmla="*/ 684063 h 684116"/>
                <a:gd name="connsiteX4" fmla="*/ 220386 w 440330"/>
                <a:gd name="connsiteY4" fmla="*/ 342005 h 684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330" h="684116">
                  <a:moveTo>
                    <a:pt x="220386" y="342005"/>
                  </a:moveTo>
                  <a:cubicBezTo>
                    <a:pt x="98754" y="153031"/>
                    <a:pt x="91" y="-53"/>
                    <a:pt x="-40" y="-53"/>
                  </a:cubicBezTo>
                  <a:cubicBezTo>
                    <a:pt x="-170" y="-53"/>
                    <a:pt x="98363" y="153292"/>
                    <a:pt x="219995" y="342266"/>
                  </a:cubicBezTo>
                  <a:cubicBezTo>
                    <a:pt x="341627" y="531240"/>
                    <a:pt x="440160" y="684063"/>
                    <a:pt x="440290" y="684063"/>
                  </a:cubicBezTo>
                  <a:cubicBezTo>
                    <a:pt x="440421" y="684063"/>
                    <a:pt x="342019" y="530849"/>
                    <a:pt x="220386" y="342005"/>
                  </a:cubicBezTo>
                  <a:close/>
                </a:path>
              </a:pathLst>
            </a:custGeom>
            <a:solidFill>
              <a:srgbClr val="E0E0E0"/>
            </a:solidFill>
            <a:ln w="13051" cap="flat">
              <a:noFill/>
              <a:prstDash val="solid"/>
              <a:miter/>
            </a:ln>
          </p:spPr>
          <p:txBody>
            <a:bodyPr rtlCol="0" anchor="ctr"/>
            <a:lstStyle/>
            <a:p>
              <a:endParaRPr lang="es-419"/>
            </a:p>
          </p:txBody>
        </p:sp>
        <p:sp>
          <p:nvSpPr>
            <p:cNvPr id="619" name="Forma libre: forma 618">
              <a:extLst>
                <a:ext uri="{FF2B5EF4-FFF2-40B4-BE49-F238E27FC236}">
                  <a16:creationId xmlns:a16="http://schemas.microsoft.com/office/drawing/2014/main" id="{89411A4A-935B-4A23-B9CB-5C6343A1F959}"/>
                </a:ext>
              </a:extLst>
            </p:cNvPr>
            <p:cNvSpPr/>
            <p:nvPr/>
          </p:nvSpPr>
          <p:spPr>
            <a:xfrm>
              <a:off x="5636706" y="5377435"/>
              <a:ext cx="545648" cy="603724"/>
            </a:xfrm>
            <a:custGeom>
              <a:avLst/>
              <a:gdLst>
                <a:gd name="connsiteX0" fmla="*/ 273111 w 545648"/>
                <a:gd name="connsiteY0" fmla="*/ 301679 h 603724"/>
                <a:gd name="connsiteX1" fmla="*/ -40 w 545648"/>
                <a:gd name="connsiteY1" fmla="*/ -53 h 603724"/>
                <a:gd name="connsiteX2" fmla="*/ 272589 w 545648"/>
                <a:gd name="connsiteY2" fmla="*/ 302070 h 603724"/>
                <a:gd name="connsiteX3" fmla="*/ 545609 w 545648"/>
                <a:gd name="connsiteY3" fmla="*/ 603671 h 603724"/>
                <a:gd name="connsiteX4" fmla="*/ 273111 w 545648"/>
                <a:gd name="connsiteY4" fmla="*/ 301679 h 60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648" h="603724">
                  <a:moveTo>
                    <a:pt x="273111" y="301679"/>
                  </a:moveTo>
                  <a:cubicBezTo>
                    <a:pt x="122376" y="134891"/>
                    <a:pt x="91" y="-184"/>
                    <a:pt x="-40" y="-53"/>
                  </a:cubicBezTo>
                  <a:cubicBezTo>
                    <a:pt x="-170" y="78"/>
                    <a:pt x="121854" y="135282"/>
                    <a:pt x="272589" y="302070"/>
                  </a:cubicBezTo>
                  <a:lnTo>
                    <a:pt x="545609" y="603671"/>
                  </a:lnTo>
                  <a:cubicBezTo>
                    <a:pt x="545609" y="603671"/>
                    <a:pt x="423716" y="468336"/>
                    <a:pt x="273111" y="301679"/>
                  </a:cubicBezTo>
                  <a:close/>
                </a:path>
              </a:pathLst>
            </a:custGeom>
            <a:solidFill>
              <a:srgbClr val="E0E0E0"/>
            </a:solidFill>
            <a:ln w="13051" cap="flat">
              <a:noFill/>
              <a:prstDash val="solid"/>
              <a:miter/>
            </a:ln>
          </p:spPr>
          <p:txBody>
            <a:bodyPr rtlCol="0" anchor="ctr"/>
            <a:lstStyle/>
            <a:p>
              <a:endParaRPr lang="es-419"/>
            </a:p>
          </p:txBody>
        </p:sp>
        <p:sp>
          <p:nvSpPr>
            <p:cNvPr id="620" name="Forma libre: forma 619">
              <a:extLst>
                <a:ext uri="{FF2B5EF4-FFF2-40B4-BE49-F238E27FC236}">
                  <a16:creationId xmlns:a16="http://schemas.microsoft.com/office/drawing/2014/main" id="{05CC22FC-F339-4274-A479-5738EB69EF2E}"/>
                </a:ext>
              </a:extLst>
            </p:cNvPr>
            <p:cNvSpPr/>
            <p:nvPr/>
          </p:nvSpPr>
          <p:spPr>
            <a:xfrm>
              <a:off x="5637620" y="5376521"/>
              <a:ext cx="636350" cy="507279"/>
            </a:xfrm>
            <a:custGeom>
              <a:avLst/>
              <a:gdLst>
                <a:gd name="connsiteX0" fmla="*/ 318266 w 636350"/>
                <a:gd name="connsiteY0" fmla="*/ 253391 h 507279"/>
                <a:gd name="connsiteX1" fmla="*/ -40 w 636350"/>
                <a:gd name="connsiteY1" fmla="*/ -53 h 507279"/>
                <a:gd name="connsiteX2" fmla="*/ 318005 w 636350"/>
                <a:gd name="connsiteY2" fmla="*/ 253913 h 507279"/>
                <a:gd name="connsiteX3" fmla="*/ 636311 w 636350"/>
                <a:gd name="connsiteY3" fmla="*/ 507227 h 507279"/>
                <a:gd name="connsiteX4" fmla="*/ 318266 w 636350"/>
                <a:gd name="connsiteY4" fmla="*/ 253391 h 507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350" h="507279">
                  <a:moveTo>
                    <a:pt x="318266" y="253391"/>
                  </a:moveTo>
                  <a:cubicBezTo>
                    <a:pt x="142604" y="113357"/>
                    <a:pt x="-40" y="-183"/>
                    <a:pt x="-40" y="-53"/>
                  </a:cubicBezTo>
                  <a:cubicBezTo>
                    <a:pt x="-40" y="78"/>
                    <a:pt x="142213" y="113749"/>
                    <a:pt x="318005" y="253913"/>
                  </a:cubicBezTo>
                  <a:cubicBezTo>
                    <a:pt x="493798" y="394078"/>
                    <a:pt x="636181" y="507357"/>
                    <a:pt x="636311" y="507227"/>
                  </a:cubicBezTo>
                  <a:cubicBezTo>
                    <a:pt x="636441" y="507096"/>
                    <a:pt x="493928" y="393425"/>
                    <a:pt x="318266" y="253391"/>
                  </a:cubicBezTo>
                  <a:close/>
                </a:path>
              </a:pathLst>
            </a:custGeom>
            <a:solidFill>
              <a:srgbClr val="E0E0E0"/>
            </a:solidFill>
            <a:ln w="13051" cap="flat">
              <a:noFill/>
              <a:prstDash val="solid"/>
              <a:miter/>
            </a:ln>
          </p:spPr>
          <p:txBody>
            <a:bodyPr rtlCol="0" anchor="ctr"/>
            <a:lstStyle/>
            <a:p>
              <a:endParaRPr lang="es-419"/>
            </a:p>
          </p:txBody>
        </p:sp>
        <p:sp>
          <p:nvSpPr>
            <p:cNvPr id="621" name="Forma libre: forma 620">
              <a:extLst>
                <a:ext uri="{FF2B5EF4-FFF2-40B4-BE49-F238E27FC236}">
                  <a16:creationId xmlns:a16="http://schemas.microsoft.com/office/drawing/2014/main" id="{AFF33677-5D15-4601-996E-0931B262604D}"/>
                </a:ext>
              </a:extLst>
            </p:cNvPr>
            <p:cNvSpPr/>
            <p:nvPr/>
          </p:nvSpPr>
          <p:spPr>
            <a:xfrm>
              <a:off x="5638142" y="5375738"/>
              <a:ext cx="710478" cy="397001"/>
            </a:xfrm>
            <a:custGeom>
              <a:avLst/>
              <a:gdLst>
                <a:gd name="connsiteX0" fmla="*/ 355330 w 710478"/>
                <a:gd name="connsiteY0" fmla="*/ 198187 h 397001"/>
                <a:gd name="connsiteX1" fmla="*/ -40 w 710478"/>
                <a:gd name="connsiteY1" fmla="*/ -53 h 397001"/>
                <a:gd name="connsiteX2" fmla="*/ 355069 w 710478"/>
                <a:gd name="connsiteY2" fmla="*/ 198709 h 397001"/>
                <a:gd name="connsiteX3" fmla="*/ 710439 w 710478"/>
                <a:gd name="connsiteY3" fmla="*/ 396949 h 397001"/>
                <a:gd name="connsiteX4" fmla="*/ 355330 w 710478"/>
                <a:gd name="connsiteY4" fmla="*/ 198187 h 39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478" h="397001">
                  <a:moveTo>
                    <a:pt x="355330" y="198187"/>
                  </a:moveTo>
                  <a:cubicBezTo>
                    <a:pt x="159570" y="88561"/>
                    <a:pt x="91" y="-183"/>
                    <a:pt x="-40" y="-53"/>
                  </a:cubicBezTo>
                  <a:cubicBezTo>
                    <a:pt x="-170" y="78"/>
                    <a:pt x="158917" y="89083"/>
                    <a:pt x="355069" y="198709"/>
                  </a:cubicBezTo>
                  <a:cubicBezTo>
                    <a:pt x="551221" y="308335"/>
                    <a:pt x="710308" y="397079"/>
                    <a:pt x="710439" y="396949"/>
                  </a:cubicBezTo>
                  <a:cubicBezTo>
                    <a:pt x="710569" y="396818"/>
                    <a:pt x="551482" y="307943"/>
                    <a:pt x="355330" y="198187"/>
                  </a:cubicBezTo>
                  <a:close/>
                </a:path>
              </a:pathLst>
            </a:custGeom>
            <a:solidFill>
              <a:srgbClr val="E0E0E0"/>
            </a:solidFill>
            <a:ln w="13051" cap="flat">
              <a:noFill/>
              <a:prstDash val="solid"/>
              <a:miter/>
            </a:ln>
          </p:spPr>
          <p:txBody>
            <a:bodyPr rtlCol="0" anchor="ctr"/>
            <a:lstStyle/>
            <a:p>
              <a:endParaRPr lang="es-419"/>
            </a:p>
          </p:txBody>
        </p:sp>
        <p:sp>
          <p:nvSpPr>
            <p:cNvPr id="622" name="Forma libre: forma 621">
              <a:extLst>
                <a:ext uri="{FF2B5EF4-FFF2-40B4-BE49-F238E27FC236}">
                  <a16:creationId xmlns:a16="http://schemas.microsoft.com/office/drawing/2014/main" id="{4980591D-58FF-4BF4-9BD9-D81070AAB8BC}"/>
                </a:ext>
              </a:extLst>
            </p:cNvPr>
            <p:cNvSpPr/>
            <p:nvPr/>
          </p:nvSpPr>
          <p:spPr>
            <a:xfrm>
              <a:off x="5638534" y="5375216"/>
              <a:ext cx="765682" cy="275369"/>
            </a:xfrm>
            <a:custGeom>
              <a:avLst/>
              <a:gdLst>
                <a:gd name="connsiteX0" fmla="*/ 382998 w 765682"/>
                <a:gd name="connsiteY0" fmla="*/ 137371 h 275369"/>
                <a:gd name="connsiteX1" fmla="*/ -40 w 765682"/>
                <a:gd name="connsiteY1" fmla="*/ -53 h 275369"/>
                <a:gd name="connsiteX2" fmla="*/ 382736 w 765682"/>
                <a:gd name="connsiteY2" fmla="*/ 137893 h 275369"/>
                <a:gd name="connsiteX3" fmla="*/ 765643 w 765682"/>
                <a:gd name="connsiteY3" fmla="*/ 275316 h 275369"/>
                <a:gd name="connsiteX4" fmla="*/ 382998 w 765682"/>
                <a:gd name="connsiteY4" fmla="*/ 137371 h 275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682" h="275369">
                  <a:moveTo>
                    <a:pt x="382998" y="137371"/>
                  </a:moveTo>
                  <a:lnTo>
                    <a:pt x="-40" y="-53"/>
                  </a:lnTo>
                  <a:cubicBezTo>
                    <a:pt x="-40" y="-53"/>
                    <a:pt x="171185" y="61938"/>
                    <a:pt x="382736" y="137893"/>
                  </a:cubicBezTo>
                  <a:cubicBezTo>
                    <a:pt x="594288" y="213848"/>
                    <a:pt x="765643" y="275447"/>
                    <a:pt x="765643" y="275316"/>
                  </a:cubicBezTo>
                  <a:cubicBezTo>
                    <a:pt x="765643" y="275186"/>
                    <a:pt x="594288" y="213456"/>
                    <a:pt x="382998" y="137371"/>
                  </a:cubicBezTo>
                  <a:close/>
                </a:path>
              </a:pathLst>
            </a:custGeom>
            <a:solidFill>
              <a:srgbClr val="E0E0E0"/>
            </a:solidFill>
            <a:ln w="13051" cap="flat">
              <a:noFill/>
              <a:prstDash val="solid"/>
              <a:miter/>
            </a:ln>
          </p:spPr>
          <p:txBody>
            <a:bodyPr rtlCol="0" anchor="ctr"/>
            <a:lstStyle/>
            <a:p>
              <a:endParaRPr lang="es-419"/>
            </a:p>
          </p:txBody>
        </p:sp>
        <p:sp>
          <p:nvSpPr>
            <p:cNvPr id="623" name="Forma libre: forma 622">
              <a:extLst>
                <a:ext uri="{FF2B5EF4-FFF2-40B4-BE49-F238E27FC236}">
                  <a16:creationId xmlns:a16="http://schemas.microsoft.com/office/drawing/2014/main" id="{E756C05D-8E5A-44B2-BA46-2ADA598B5760}"/>
                </a:ext>
              </a:extLst>
            </p:cNvPr>
            <p:cNvSpPr/>
            <p:nvPr/>
          </p:nvSpPr>
          <p:spPr>
            <a:xfrm>
              <a:off x="5638664" y="5374954"/>
              <a:ext cx="800528" cy="145778"/>
            </a:xfrm>
            <a:custGeom>
              <a:avLst/>
              <a:gdLst>
                <a:gd name="connsiteX0" fmla="*/ 400355 w 800528"/>
                <a:gd name="connsiteY0" fmla="*/ 72510 h 145778"/>
                <a:gd name="connsiteX1" fmla="*/ -40 w 800528"/>
                <a:gd name="connsiteY1" fmla="*/ -52 h 145778"/>
                <a:gd name="connsiteX2" fmla="*/ 400225 w 800528"/>
                <a:gd name="connsiteY2" fmla="*/ 73032 h 145778"/>
                <a:gd name="connsiteX3" fmla="*/ 800489 w 800528"/>
                <a:gd name="connsiteY3" fmla="*/ 145725 h 145778"/>
                <a:gd name="connsiteX4" fmla="*/ 400355 w 800528"/>
                <a:gd name="connsiteY4" fmla="*/ 72510 h 145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528" h="145778">
                  <a:moveTo>
                    <a:pt x="400355" y="72510"/>
                  </a:moveTo>
                  <a:cubicBezTo>
                    <a:pt x="179146" y="32314"/>
                    <a:pt x="-40" y="-312"/>
                    <a:pt x="-40" y="-52"/>
                  </a:cubicBezTo>
                  <a:cubicBezTo>
                    <a:pt x="-40" y="209"/>
                    <a:pt x="179016" y="32836"/>
                    <a:pt x="400225" y="73032"/>
                  </a:cubicBezTo>
                  <a:cubicBezTo>
                    <a:pt x="621434" y="113228"/>
                    <a:pt x="800489" y="145855"/>
                    <a:pt x="800489" y="145725"/>
                  </a:cubicBezTo>
                  <a:cubicBezTo>
                    <a:pt x="800489" y="145594"/>
                    <a:pt x="621303" y="112967"/>
                    <a:pt x="400355" y="72510"/>
                  </a:cubicBezTo>
                  <a:close/>
                </a:path>
              </a:pathLst>
            </a:custGeom>
            <a:solidFill>
              <a:srgbClr val="E0E0E0"/>
            </a:solidFill>
            <a:ln w="13051" cap="flat">
              <a:noFill/>
              <a:prstDash val="solid"/>
              <a:miter/>
            </a:ln>
          </p:spPr>
          <p:txBody>
            <a:bodyPr rtlCol="0" anchor="ctr"/>
            <a:lstStyle/>
            <a:p>
              <a:endParaRPr lang="es-419"/>
            </a:p>
          </p:txBody>
        </p:sp>
        <p:sp>
          <p:nvSpPr>
            <p:cNvPr id="624" name="Forma libre: forma 623">
              <a:extLst>
                <a:ext uri="{FF2B5EF4-FFF2-40B4-BE49-F238E27FC236}">
                  <a16:creationId xmlns:a16="http://schemas.microsoft.com/office/drawing/2014/main" id="{246B4C19-A1B5-409D-A7AC-43B32858B150}"/>
                </a:ext>
              </a:extLst>
            </p:cNvPr>
            <p:cNvSpPr/>
            <p:nvPr/>
          </p:nvSpPr>
          <p:spPr>
            <a:xfrm>
              <a:off x="5638795" y="5373781"/>
              <a:ext cx="813578" cy="13707"/>
            </a:xfrm>
            <a:custGeom>
              <a:avLst/>
              <a:gdLst>
                <a:gd name="connsiteX0" fmla="*/ 406750 w 813578"/>
                <a:gd name="connsiteY0" fmla="*/ 6603 h 13707"/>
                <a:gd name="connsiteX1" fmla="*/ -40 w 813578"/>
                <a:gd name="connsiteY1" fmla="*/ -53 h 13707"/>
                <a:gd name="connsiteX2" fmla="*/ 406750 w 813578"/>
                <a:gd name="connsiteY2" fmla="*/ 7125 h 13707"/>
                <a:gd name="connsiteX3" fmla="*/ 813539 w 813578"/>
                <a:gd name="connsiteY3" fmla="*/ 13650 h 13707"/>
                <a:gd name="connsiteX4" fmla="*/ 406750 w 813578"/>
                <a:gd name="connsiteY4" fmla="*/ 6603 h 13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78" h="13707">
                  <a:moveTo>
                    <a:pt x="406750" y="6603"/>
                  </a:moveTo>
                  <a:lnTo>
                    <a:pt x="-40" y="-53"/>
                  </a:lnTo>
                  <a:cubicBezTo>
                    <a:pt x="-40" y="-53"/>
                    <a:pt x="182670" y="3340"/>
                    <a:pt x="406750" y="7125"/>
                  </a:cubicBezTo>
                  <a:cubicBezTo>
                    <a:pt x="630830" y="10909"/>
                    <a:pt x="813539" y="13781"/>
                    <a:pt x="813539" y="13650"/>
                  </a:cubicBezTo>
                  <a:cubicBezTo>
                    <a:pt x="813539" y="13520"/>
                    <a:pt x="631352" y="9735"/>
                    <a:pt x="406750" y="6603"/>
                  </a:cubicBezTo>
                  <a:close/>
                </a:path>
              </a:pathLst>
            </a:custGeom>
            <a:solidFill>
              <a:srgbClr val="E0E0E0"/>
            </a:solidFill>
            <a:ln w="13051" cap="flat">
              <a:noFill/>
              <a:prstDash val="solid"/>
              <a:miter/>
            </a:ln>
          </p:spPr>
          <p:txBody>
            <a:bodyPr rtlCol="0" anchor="ctr"/>
            <a:lstStyle/>
            <a:p>
              <a:endParaRPr lang="es-419"/>
            </a:p>
          </p:txBody>
        </p:sp>
        <p:sp>
          <p:nvSpPr>
            <p:cNvPr id="625" name="Forma libre: forma 624">
              <a:extLst>
                <a:ext uri="{FF2B5EF4-FFF2-40B4-BE49-F238E27FC236}">
                  <a16:creationId xmlns:a16="http://schemas.microsoft.com/office/drawing/2014/main" id="{846FC0B3-EAA1-4B2A-BA63-43333F5490F9}"/>
                </a:ext>
              </a:extLst>
            </p:cNvPr>
            <p:cNvSpPr/>
            <p:nvPr/>
          </p:nvSpPr>
          <p:spPr>
            <a:xfrm>
              <a:off x="5638664" y="5254367"/>
              <a:ext cx="805226" cy="117847"/>
            </a:xfrm>
            <a:custGeom>
              <a:avLst/>
              <a:gdLst>
                <a:gd name="connsiteX0" fmla="*/ 402574 w 805226"/>
                <a:gd name="connsiteY0" fmla="*/ 58544 h 117847"/>
                <a:gd name="connsiteX1" fmla="*/ -40 w 805226"/>
                <a:gd name="connsiteY1" fmla="*/ 117794 h 117847"/>
                <a:gd name="connsiteX2" fmla="*/ 402704 w 805226"/>
                <a:gd name="connsiteY2" fmla="*/ 59197 h 117847"/>
                <a:gd name="connsiteX3" fmla="*/ 805187 w 805226"/>
                <a:gd name="connsiteY3" fmla="*/ -53 h 117847"/>
                <a:gd name="connsiteX4" fmla="*/ 402574 w 805226"/>
                <a:gd name="connsiteY4" fmla="*/ 58544 h 1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226" h="117847">
                  <a:moveTo>
                    <a:pt x="402574" y="58544"/>
                  </a:moveTo>
                  <a:lnTo>
                    <a:pt x="-40" y="117794"/>
                  </a:lnTo>
                  <a:cubicBezTo>
                    <a:pt x="-40" y="117794"/>
                    <a:pt x="180321" y="91693"/>
                    <a:pt x="402704" y="59197"/>
                  </a:cubicBezTo>
                  <a:lnTo>
                    <a:pt x="805187" y="-53"/>
                  </a:lnTo>
                  <a:cubicBezTo>
                    <a:pt x="805187" y="-53"/>
                    <a:pt x="625349" y="26048"/>
                    <a:pt x="402574" y="58544"/>
                  </a:cubicBezTo>
                  <a:close/>
                </a:path>
              </a:pathLst>
            </a:custGeom>
            <a:solidFill>
              <a:srgbClr val="E0E0E0"/>
            </a:solidFill>
            <a:ln w="13051" cap="flat">
              <a:noFill/>
              <a:prstDash val="solid"/>
              <a:miter/>
            </a:ln>
          </p:spPr>
          <p:txBody>
            <a:bodyPr rtlCol="0" anchor="ctr"/>
            <a:lstStyle/>
            <a:p>
              <a:endParaRPr lang="es-419"/>
            </a:p>
          </p:txBody>
        </p:sp>
        <p:sp>
          <p:nvSpPr>
            <p:cNvPr id="626" name="Forma libre: forma 625">
              <a:extLst>
                <a:ext uri="{FF2B5EF4-FFF2-40B4-BE49-F238E27FC236}">
                  <a16:creationId xmlns:a16="http://schemas.microsoft.com/office/drawing/2014/main" id="{F1A662F0-EF60-4386-89DE-A920E9CF0AB9}"/>
                </a:ext>
              </a:extLst>
            </p:cNvPr>
            <p:cNvSpPr/>
            <p:nvPr/>
          </p:nvSpPr>
          <p:spPr>
            <a:xfrm>
              <a:off x="5638664" y="5123338"/>
              <a:ext cx="774948" cy="248354"/>
            </a:xfrm>
            <a:custGeom>
              <a:avLst/>
              <a:gdLst>
                <a:gd name="connsiteX0" fmla="*/ 387435 w 774948"/>
                <a:gd name="connsiteY0" fmla="*/ 123798 h 248354"/>
                <a:gd name="connsiteX1" fmla="*/ -40 w 774948"/>
                <a:gd name="connsiteY1" fmla="*/ 248301 h 248354"/>
                <a:gd name="connsiteX2" fmla="*/ 387565 w 774948"/>
                <a:gd name="connsiteY2" fmla="*/ 124450 h 248354"/>
                <a:gd name="connsiteX3" fmla="*/ 774909 w 774948"/>
                <a:gd name="connsiteY3" fmla="*/ -53 h 248354"/>
                <a:gd name="connsiteX4" fmla="*/ 387435 w 774948"/>
                <a:gd name="connsiteY4" fmla="*/ 123798 h 24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948" h="248354">
                  <a:moveTo>
                    <a:pt x="387435" y="123798"/>
                  </a:moveTo>
                  <a:cubicBezTo>
                    <a:pt x="173273" y="192444"/>
                    <a:pt x="-40" y="248171"/>
                    <a:pt x="-40" y="248301"/>
                  </a:cubicBezTo>
                  <a:cubicBezTo>
                    <a:pt x="-40" y="248432"/>
                    <a:pt x="173534" y="192966"/>
                    <a:pt x="387565" y="124450"/>
                  </a:cubicBezTo>
                  <a:lnTo>
                    <a:pt x="774909" y="-53"/>
                  </a:lnTo>
                  <a:cubicBezTo>
                    <a:pt x="774909" y="-53"/>
                    <a:pt x="601335" y="55282"/>
                    <a:pt x="387435" y="123798"/>
                  </a:cubicBezTo>
                  <a:close/>
                </a:path>
              </a:pathLst>
            </a:custGeom>
            <a:solidFill>
              <a:srgbClr val="E0E0E0"/>
            </a:solidFill>
            <a:ln w="13051" cap="flat">
              <a:noFill/>
              <a:prstDash val="solid"/>
              <a:miter/>
            </a:ln>
          </p:spPr>
          <p:txBody>
            <a:bodyPr rtlCol="0" anchor="ctr"/>
            <a:lstStyle/>
            <a:p>
              <a:endParaRPr lang="es-419"/>
            </a:p>
          </p:txBody>
        </p:sp>
        <p:sp>
          <p:nvSpPr>
            <p:cNvPr id="627" name="Forma libre: forma 626">
              <a:extLst>
                <a:ext uri="{FF2B5EF4-FFF2-40B4-BE49-F238E27FC236}">
                  <a16:creationId xmlns:a16="http://schemas.microsoft.com/office/drawing/2014/main" id="{B1EC3D06-FFDD-45C8-8E6C-3CDBA8A4213A}"/>
                </a:ext>
              </a:extLst>
            </p:cNvPr>
            <p:cNvSpPr/>
            <p:nvPr/>
          </p:nvSpPr>
          <p:spPr>
            <a:xfrm>
              <a:off x="5638534" y="4999096"/>
              <a:ext cx="723659" cy="372205"/>
            </a:xfrm>
            <a:custGeom>
              <a:avLst/>
              <a:gdLst>
                <a:gd name="connsiteX0" fmla="*/ 361725 w 723659"/>
                <a:gd name="connsiteY0" fmla="*/ 185788 h 372205"/>
                <a:gd name="connsiteX1" fmla="*/ -40 w 723659"/>
                <a:gd name="connsiteY1" fmla="*/ 372152 h 372205"/>
                <a:gd name="connsiteX2" fmla="*/ 361986 w 723659"/>
                <a:gd name="connsiteY2" fmla="*/ 186311 h 372205"/>
                <a:gd name="connsiteX3" fmla="*/ 723620 w 723659"/>
                <a:gd name="connsiteY3" fmla="*/ -53 h 372205"/>
                <a:gd name="connsiteX4" fmla="*/ 361725 w 723659"/>
                <a:gd name="connsiteY4" fmla="*/ 185788 h 372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659" h="372205">
                  <a:moveTo>
                    <a:pt x="361725" y="185788"/>
                  </a:moveTo>
                  <a:cubicBezTo>
                    <a:pt x="161789" y="288628"/>
                    <a:pt x="-170" y="372021"/>
                    <a:pt x="-40" y="372152"/>
                  </a:cubicBezTo>
                  <a:lnTo>
                    <a:pt x="361986" y="186311"/>
                  </a:lnTo>
                  <a:lnTo>
                    <a:pt x="723620" y="-53"/>
                  </a:lnTo>
                  <a:cubicBezTo>
                    <a:pt x="723620" y="-53"/>
                    <a:pt x="561400" y="83080"/>
                    <a:pt x="361725" y="185788"/>
                  </a:cubicBezTo>
                  <a:close/>
                </a:path>
              </a:pathLst>
            </a:custGeom>
            <a:solidFill>
              <a:srgbClr val="E0E0E0"/>
            </a:solidFill>
            <a:ln w="13051" cap="flat">
              <a:noFill/>
              <a:prstDash val="solid"/>
              <a:miter/>
            </a:ln>
          </p:spPr>
          <p:txBody>
            <a:bodyPr rtlCol="0" anchor="ctr"/>
            <a:lstStyle/>
            <a:p>
              <a:endParaRPr lang="es-419"/>
            </a:p>
          </p:txBody>
        </p:sp>
        <p:sp>
          <p:nvSpPr>
            <p:cNvPr id="628" name="Forma libre: forma 627">
              <a:extLst>
                <a:ext uri="{FF2B5EF4-FFF2-40B4-BE49-F238E27FC236}">
                  <a16:creationId xmlns:a16="http://schemas.microsoft.com/office/drawing/2014/main" id="{F928015A-2B9C-4C7C-AF26-08BC237A0DF9}"/>
                </a:ext>
              </a:extLst>
            </p:cNvPr>
            <p:cNvSpPr/>
            <p:nvPr/>
          </p:nvSpPr>
          <p:spPr>
            <a:xfrm>
              <a:off x="5637620" y="4885294"/>
              <a:ext cx="652533" cy="485224"/>
            </a:xfrm>
            <a:custGeom>
              <a:avLst/>
              <a:gdLst>
                <a:gd name="connsiteX0" fmla="*/ 327010 w 652533"/>
                <a:gd name="connsiteY0" fmla="*/ 242298 h 485224"/>
                <a:gd name="connsiteX1" fmla="*/ -40 w 652533"/>
                <a:gd name="connsiteY1" fmla="*/ 485171 h 485224"/>
                <a:gd name="connsiteX2" fmla="*/ 326227 w 652533"/>
                <a:gd name="connsiteY2" fmla="*/ 242690 h 485224"/>
                <a:gd name="connsiteX3" fmla="*/ 652494 w 652533"/>
                <a:gd name="connsiteY3" fmla="*/ -53 h 485224"/>
                <a:gd name="connsiteX4" fmla="*/ 327010 w 652533"/>
                <a:gd name="connsiteY4" fmla="*/ 242298 h 485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33" h="485224">
                  <a:moveTo>
                    <a:pt x="327010" y="242298"/>
                  </a:moveTo>
                  <a:cubicBezTo>
                    <a:pt x="146519" y="376328"/>
                    <a:pt x="-40" y="485171"/>
                    <a:pt x="-40" y="485171"/>
                  </a:cubicBezTo>
                  <a:lnTo>
                    <a:pt x="326227" y="242690"/>
                  </a:lnTo>
                  <a:cubicBezTo>
                    <a:pt x="506587" y="108790"/>
                    <a:pt x="652494" y="77"/>
                    <a:pt x="652494" y="-53"/>
                  </a:cubicBezTo>
                  <a:cubicBezTo>
                    <a:pt x="652494" y="-184"/>
                    <a:pt x="507240" y="108398"/>
                    <a:pt x="327010" y="242298"/>
                  </a:cubicBezTo>
                  <a:close/>
                </a:path>
              </a:pathLst>
            </a:custGeom>
            <a:solidFill>
              <a:srgbClr val="E0E0E0"/>
            </a:solidFill>
            <a:ln w="13051" cap="flat">
              <a:noFill/>
              <a:prstDash val="solid"/>
              <a:miter/>
            </a:ln>
          </p:spPr>
          <p:txBody>
            <a:bodyPr rtlCol="0" anchor="ctr"/>
            <a:lstStyle/>
            <a:p>
              <a:endParaRPr lang="es-419"/>
            </a:p>
          </p:txBody>
        </p:sp>
        <p:sp>
          <p:nvSpPr>
            <p:cNvPr id="629" name="Forma libre: forma 628">
              <a:extLst>
                <a:ext uri="{FF2B5EF4-FFF2-40B4-BE49-F238E27FC236}">
                  <a16:creationId xmlns:a16="http://schemas.microsoft.com/office/drawing/2014/main" id="{E86542F5-F009-447E-9AC3-C5BAB1C7295C}"/>
                </a:ext>
              </a:extLst>
            </p:cNvPr>
            <p:cNvSpPr/>
            <p:nvPr/>
          </p:nvSpPr>
          <p:spPr>
            <a:xfrm>
              <a:off x="5637359" y="4784804"/>
              <a:ext cx="565877" cy="584800"/>
            </a:xfrm>
            <a:custGeom>
              <a:avLst/>
              <a:gdLst>
                <a:gd name="connsiteX0" fmla="*/ 282768 w 565877"/>
                <a:gd name="connsiteY0" fmla="*/ 292152 h 584800"/>
                <a:gd name="connsiteX1" fmla="*/ -40 w 565877"/>
                <a:gd name="connsiteY1" fmla="*/ 584748 h 584800"/>
                <a:gd name="connsiteX2" fmla="*/ 283160 w 565877"/>
                <a:gd name="connsiteY2" fmla="*/ 292543 h 584800"/>
                <a:gd name="connsiteX3" fmla="*/ 565837 w 565877"/>
                <a:gd name="connsiteY3" fmla="*/ -53 h 584800"/>
                <a:gd name="connsiteX4" fmla="*/ 282768 w 565877"/>
                <a:gd name="connsiteY4" fmla="*/ 292152 h 58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877" h="584800">
                  <a:moveTo>
                    <a:pt x="282768" y="292152"/>
                  </a:moveTo>
                  <a:cubicBezTo>
                    <a:pt x="126160" y="453589"/>
                    <a:pt x="-170" y="584617"/>
                    <a:pt x="-40" y="584748"/>
                  </a:cubicBezTo>
                  <a:cubicBezTo>
                    <a:pt x="91" y="584878"/>
                    <a:pt x="126813" y="454241"/>
                    <a:pt x="283160" y="292543"/>
                  </a:cubicBezTo>
                  <a:cubicBezTo>
                    <a:pt x="439507" y="130845"/>
                    <a:pt x="565968" y="78"/>
                    <a:pt x="565837" y="-53"/>
                  </a:cubicBezTo>
                  <a:cubicBezTo>
                    <a:pt x="565707" y="-184"/>
                    <a:pt x="438985" y="130715"/>
                    <a:pt x="282768" y="292152"/>
                  </a:cubicBezTo>
                  <a:close/>
                </a:path>
              </a:pathLst>
            </a:custGeom>
            <a:solidFill>
              <a:srgbClr val="E0E0E0"/>
            </a:solidFill>
            <a:ln w="13051" cap="flat">
              <a:noFill/>
              <a:prstDash val="solid"/>
              <a:miter/>
            </a:ln>
          </p:spPr>
          <p:txBody>
            <a:bodyPr rtlCol="0" anchor="ctr"/>
            <a:lstStyle/>
            <a:p>
              <a:endParaRPr lang="es-419"/>
            </a:p>
          </p:txBody>
        </p:sp>
        <p:sp>
          <p:nvSpPr>
            <p:cNvPr id="630" name="Forma libre: forma 629">
              <a:extLst>
                <a:ext uri="{FF2B5EF4-FFF2-40B4-BE49-F238E27FC236}">
                  <a16:creationId xmlns:a16="http://schemas.microsoft.com/office/drawing/2014/main" id="{5C0D6649-445A-4D85-95AF-34A074249A5A}"/>
                </a:ext>
              </a:extLst>
            </p:cNvPr>
            <p:cNvSpPr/>
            <p:nvPr/>
          </p:nvSpPr>
          <p:spPr>
            <a:xfrm>
              <a:off x="5636445" y="4699974"/>
              <a:ext cx="463559" cy="668847"/>
            </a:xfrm>
            <a:custGeom>
              <a:avLst/>
              <a:gdLst>
                <a:gd name="connsiteX0" fmla="*/ 231479 w 463559"/>
                <a:gd name="connsiteY0" fmla="*/ 334175 h 668847"/>
                <a:gd name="connsiteX1" fmla="*/ -40 w 463559"/>
                <a:gd name="connsiteY1" fmla="*/ 668794 h 668847"/>
                <a:gd name="connsiteX2" fmla="*/ 232001 w 463559"/>
                <a:gd name="connsiteY2" fmla="*/ 334436 h 668847"/>
                <a:gd name="connsiteX3" fmla="*/ 463520 w 463559"/>
                <a:gd name="connsiteY3" fmla="*/ -53 h 668847"/>
                <a:gd name="connsiteX4" fmla="*/ 231479 w 463559"/>
                <a:gd name="connsiteY4" fmla="*/ 334175 h 668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59" h="668847">
                  <a:moveTo>
                    <a:pt x="231479" y="334175"/>
                  </a:moveTo>
                  <a:cubicBezTo>
                    <a:pt x="103452" y="518842"/>
                    <a:pt x="-170" y="668663"/>
                    <a:pt x="-40" y="668794"/>
                  </a:cubicBezTo>
                  <a:cubicBezTo>
                    <a:pt x="91" y="668925"/>
                    <a:pt x="104366" y="519233"/>
                    <a:pt x="232001" y="334436"/>
                  </a:cubicBezTo>
                  <a:cubicBezTo>
                    <a:pt x="359637" y="149638"/>
                    <a:pt x="463651" y="78"/>
                    <a:pt x="463520" y="-53"/>
                  </a:cubicBezTo>
                  <a:cubicBezTo>
                    <a:pt x="463390" y="-184"/>
                    <a:pt x="359506" y="149508"/>
                    <a:pt x="231479" y="334175"/>
                  </a:cubicBezTo>
                  <a:close/>
                </a:path>
              </a:pathLst>
            </a:custGeom>
            <a:solidFill>
              <a:srgbClr val="E0E0E0"/>
            </a:solidFill>
            <a:ln w="13051" cap="flat">
              <a:noFill/>
              <a:prstDash val="solid"/>
              <a:miter/>
            </a:ln>
          </p:spPr>
          <p:txBody>
            <a:bodyPr rtlCol="0" anchor="ctr"/>
            <a:lstStyle/>
            <a:p>
              <a:endParaRPr lang="es-419"/>
            </a:p>
          </p:txBody>
        </p:sp>
        <p:sp>
          <p:nvSpPr>
            <p:cNvPr id="631" name="Forma libre: forma 630">
              <a:extLst>
                <a:ext uri="{FF2B5EF4-FFF2-40B4-BE49-F238E27FC236}">
                  <a16:creationId xmlns:a16="http://schemas.microsoft.com/office/drawing/2014/main" id="{C3691908-8EA2-4D46-85ED-A75777AE8468}"/>
                </a:ext>
              </a:extLst>
            </p:cNvPr>
            <p:cNvSpPr/>
            <p:nvPr/>
          </p:nvSpPr>
          <p:spPr>
            <a:xfrm>
              <a:off x="5635792" y="4632894"/>
              <a:ext cx="348193" cy="735405"/>
            </a:xfrm>
            <a:custGeom>
              <a:avLst/>
              <a:gdLst>
                <a:gd name="connsiteX0" fmla="*/ 173796 w 348193"/>
                <a:gd name="connsiteY0" fmla="*/ 367454 h 735405"/>
                <a:gd name="connsiteX1" fmla="*/ -39 w 348193"/>
                <a:gd name="connsiteY1" fmla="*/ 735352 h 735405"/>
                <a:gd name="connsiteX2" fmla="*/ 174318 w 348193"/>
                <a:gd name="connsiteY2" fmla="*/ 367715 h 735405"/>
                <a:gd name="connsiteX3" fmla="*/ 348153 w 348193"/>
                <a:gd name="connsiteY3" fmla="*/ -53 h 735405"/>
                <a:gd name="connsiteX4" fmla="*/ 173796 w 348193"/>
                <a:gd name="connsiteY4" fmla="*/ 367454 h 735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193" h="735405">
                  <a:moveTo>
                    <a:pt x="173796" y="367454"/>
                  </a:moveTo>
                  <a:cubicBezTo>
                    <a:pt x="77613" y="570653"/>
                    <a:pt x="-300" y="735352"/>
                    <a:pt x="-39" y="735352"/>
                  </a:cubicBezTo>
                  <a:cubicBezTo>
                    <a:pt x="222" y="735352"/>
                    <a:pt x="78265" y="570914"/>
                    <a:pt x="174318" y="367715"/>
                  </a:cubicBezTo>
                  <a:cubicBezTo>
                    <a:pt x="270371" y="164516"/>
                    <a:pt x="348283" y="-53"/>
                    <a:pt x="348153" y="-53"/>
                  </a:cubicBezTo>
                  <a:cubicBezTo>
                    <a:pt x="348023" y="-53"/>
                    <a:pt x="269979" y="164516"/>
                    <a:pt x="173796" y="367454"/>
                  </a:cubicBezTo>
                  <a:close/>
                </a:path>
              </a:pathLst>
            </a:custGeom>
            <a:solidFill>
              <a:srgbClr val="E0E0E0"/>
            </a:solidFill>
            <a:ln w="13051" cap="flat">
              <a:noFill/>
              <a:prstDash val="solid"/>
              <a:miter/>
            </a:ln>
          </p:spPr>
          <p:txBody>
            <a:bodyPr rtlCol="0" anchor="ctr"/>
            <a:lstStyle/>
            <a:p>
              <a:endParaRPr lang="es-419"/>
            </a:p>
          </p:txBody>
        </p:sp>
        <p:sp>
          <p:nvSpPr>
            <p:cNvPr id="632" name="Forma libre: forma 631">
              <a:extLst>
                <a:ext uri="{FF2B5EF4-FFF2-40B4-BE49-F238E27FC236}">
                  <a16:creationId xmlns:a16="http://schemas.microsoft.com/office/drawing/2014/main" id="{427327F8-EFE0-47CB-92AA-93C770537E54}"/>
                </a:ext>
              </a:extLst>
            </p:cNvPr>
            <p:cNvSpPr/>
            <p:nvPr/>
          </p:nvSpPr>
          <p:spPr>
            <a:xfrm>
              <a:off x="5635401" y="4585129"/>
              <a:ext cx="222775" cy="783040"/>
            </a:xfrm>
            <a:custGeom>
              <a:avLst/>
              <a:gdLst>
                <a:gd name="connsiteX0" fmla="*/ 111022 w 222775"/>
                <a:gd name="connsiteY0" fmla="*/ 391467 h 783040"/>
                <a:gd name="connsiteX1" fmla="*/ -39 w 222775"/>
                <a:gd name="connsiteY1" fmla="*/ 782987 h 783040"/>
                <a:gd name="connsiteX2" fmla="*/ 111675 w 222775"/>
                <a:gd name="connsiteY2" fmla="*/ 391467 h 783040"/>
                <a:gd name="connsiteX3" fmla="*/ 222736 w 222775"/>
                <a:gd name="connsiteY3" fmla="*/ -53 h 783040"/>
                <a:gd name="connsiteX4" fmla="*/ 111022 w 222775"/>
                <a:gd name="connsiteY4" fmla="*/ 391467 h 78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775" h="783040">
                  <a:moveTo>
                    <a:pt x="111022" y="391467"/>
                  </a:moveTo>
                  <a:cubicBezTo>
                    <a:pt x="49553" y="607717"/>
                    <a:pt x="-170" y="782987"/>
                    <a:pt x="-39" y="782987"/>
                  </a:cubicBezTo>
                  <a:cubicBezTo>
                    <a:pt x="91" y="782987"/>
                    <a:pt x="50075" y="607847"/>
                    <a:pt x="111675" y="391467"/>
                  </a:cubicBezTo>
                  <a:cubicBezTo>
                    <a:pt x="173273" y="175087"/>
                    <a:pt x="222866" y="-53"/>
                    <a:pt x="222736" y="-53"/>
                  </a:cubicBezTo>
                  <a:cubicBezTo>
                    <a:pt x="222605" y="-53"/>
                    <a:pt x="172621" y="175478"/>
                    <a:pt x="111022" y="391467"/>
                  </a:cubicBezTo>
                  <a:close/>
                </a:path>
              </a:pathLst>
            </a:custGeom>
            <a:solidFill>
              <a:srgbClr val="E0E0E0"/>
            </a:solidFill>
            <a:ln w="13051" cap="flat">
              <a:noFill/>
              <a:prstDash val="solid"/>
              <a:miter/>
            </a:ln>
          </p:spPr>
          <p:txBody>
            <a:bodyPr rtlCol="0" anchor="ctr"/>
            <a:lstStyle/>
            <a:p>
              <a:endParaRPr lang="es-419"/>
            </a:p>
          </p:txBody>
        </p:sp>
        <p:sp>
          <p:nvSpPr>
            <p:cNvPr id="633" name="Forma libre: forma 632">
              <a:extLst>
                <a:ext uri="{FF2B5EF4-FFF2-40B4-BE49-F238E27FC236}">
                  <a16:creationId xmlns:a16="http://schemas.microsoft.com/office/drawing/2014/main" id="{BAE9D3FC-3784-4C5E-9C84-77F4A69AB64F}"/>
                </a:ext>
              </a:extLst>
            </p:cNvPr>
            <p:cNvSpPr/>
            <p:nvPr/>
          </p:nvSpPr>
          <p:spPr>
            <a:xfrm>
              <a:off x="5634877" y="4559027"/>
              <a:ext cx="91488" cy="809141"/>
            </a:xfrm>
            <a:custGeom>
              <a:avLst/>
              <a:gdLst>
                <a:gd name="connsiteX0" fmla="*/ 45379 w 91488"/>
                <a:gd name="connsiteY0" fmla="*/ 404518 h 809141"/>
                <a:gd name="connsiteX1" fmla="*/ -37 w 91488"/>
                <a:gd name="connsiteY1" fmla="*/ 809089 h 809141"/>
                <a:gd name="connsiteX2" fmla="*/ 46032 w 91488"/>
                <a:gd name="connsiteY2" fmla="*/ 404518 h 809141"/>
                <a:gd name="connsiteX3" fmla="*/ 91448 w 91488"/>
                <a:gd name="connsiteY3" fmla="*/ -53 h 809141"/>
                <a:gd name="connsiteX4" fmla="*/ 45379 w 91488"/>
                <a:gd name="connsiteY4" fmla="*/ 404518 h 809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88" h="809141">
                  <a:moveTo>
                    <a:pt x="45379" y="404518"/>
                  </a:moveTo>
                  <a:cubicBezTo>
                    <a:pt x="20191" y="627945"/>
                    <a:pt x="-299" y="809089"/>
                    <a:pt x="-37" y="809089"/>
                  </a:cubicBezTo>
                  <a:cubicBezTo>
                    <a:pt x="224" y="809089"/>
                    <a:pt x="20713" y="628076"/>
                    <a:pt x="46032" y="404518"/>
                  </a:cubicBezTo>
                  <a:cubicBezTo>
                    <a:pt x="71350" y="180960"/>
                    <a:pt x="91578" y="-53"/>
                    <a:pt x="91448" y="-53"/>
                  </a:cubicBezTo>
                  <a:cubicBezTo>
                    <a:pt x="91317" y="-53"/>
                    <a:pt x="70697" y="181351"/>
                    <a:pt x="45379" y="404518"/>
                  </a:cubicBezTo>
                  <a:close/>
                </a:path>
              </a:pathLst>
            </a:custGeom>
            <a:solidFill>
              <a:srgbClr val="E0E0E0"/>
            </a:solidFill>
            <a:ln w="13051" cap="flat">
              <a:noFill/>
              <a:prstDash val="solid"/>
              <a:miter/>
            </a:ln>
          </p:spPr>
          <p:txBody>
            <a:bodyPr rtlCol="0" anchor="ctr"/>
            <a:lstStyle/>
            <a:p>
              <a:endParaRPr lang="es-419"/>
            </a:p>
          </p:txBody>
        </p:sp>
        <p:sp>
          <p:nvSpPr>
            <p:cNvPr id="634" name="Forma libre: forma 633">
              <a:extLst>
                <a:ext uri="{FF2B5EF4-FFF2-40B4-BE49-F238E27FC236}">
                  <a16:creationId xmlns:a16="http://schemas.microsoft.com/office/drawing/2014/main" id="{063C1ACB-A39F-4BF3-AD64-2F825A99943E}"/>
                </a:ext>
              </a:extLst>
            </p:cNvPr>
            <p:cNvSpPr/>
            <p:nvPr/>
          </p:nvSpPr>
          <p:spPr>
            <a:xfrm>
              <a:off x="5593112" y="4555112"/>
              <a:ext cx="40072" cy="812795"/>
            </a:xfrm>
            <a:custGeom>
              <a:avLst/>
              <a:gdLst>
                <a:gd name="connsiteX0" fmla="*/ 19803 w 40072"/>
                <a:gd name="connsiteY0" fmla="*/ 406345 h 812795"/>
                <a:gd name="connsiteX1" fmla="*/ 40031 w 40072"/>
                <a:gd name="connsiteY1" fmla="*/ 812743 h 812795"/>
                <a:gd name="connsiteX2" fmla="*/ 20325 w 40072"/>
                <a:gd name="connsiteY2" fmla="*/ 406345 h 812795"/>
                <a:gd name="connsiteX3" fmla="*/ -34 w 40072"/>
                <a:gd name="connsiteY3" fmla="*/ -53 h 812795"/>
                <a:gd name="connsiteX4" fmla="*/ 19803 w 40072"/>
                <a:gd name="connsiteY4" fmla="*/ 406345 h 81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72" h="812795">
                  <a:moveTo>
                    <a:pt x="19803" y="406345"/>
                  </a:moveTo>
                  <a:cubicBezTo>
                    <a:pt x="30766" y="630816"/>
                    <a:pt x="39901" y="812743"/>
                    <a:pt x="40031" y="812743"/>
                  </a:cubicBezTo>
                  <a:cubicBezTo>
                    <a:pt x="40162" y="812743"/>
                    <a:pt x="31418" y="630816"/>
                    <a:pt x="20325" y="406345"/>
                  </a:cubicBezTo>
                  <a:cubicBezTo>
                    <a:pt x="9232" y="181873"/>
                    <a:pt x="227" y="-53"/>
                    <a:pt x="-34" y="-53"/>
                  </a:cubicBezTo>
                  <a:cubicBezTo>
                    <a:pt x="-295" y="-53"/>
                    <a:pt x="8710" y="182004"/>
                    <a:pt x="19803" y="406345"/>
                  </a:cubicBezTo>
                  <a:close/>
                </a:path>
              </a:pathLst>
            </a:custGeom>
            <a:solidFill>
              <a:srgbClr val="E0E0E0"/>
            </a:solidFill>
            <a:ln w="13051" cap="flat">
              <a:noFill/>
              <a:prstDash val="solid"/>
              <a:miter/>
            </a:ln>
          </p:spPr>
          <p:txBody>
            <a:bodyPr rtlCol="0" anchor="ctr"/>
            <a:lstStyle/>
            <a:p>
              <a:endParaRPr lang="es-419"/>
            </a:p>
          </p:txBody>
        </p:sp>
        <p:sp>
          <p:nvSpPr>
            <p:cNvPr id="635" name="Forma libre: forma 634">
              <a:extLst>
                <a:ext uri="{FF2B5EF4-FFF2-40B4-BE49-F238E27FC236}">
                  <a16:creationId xmlns:a16="http://schemas.microsoft.com/office/drawing/2014/main" id="{31520E52-A6BA-4053-B31D-9EB6637883A2}"/>
                </a:ext>
              </a:extLst>
            </p:cNvPr>
            <p:cNvSpPr/>
            <p:nvPr/>
          </p:nvSpPr>
          <p:spPr>
            <a:xfrm>
              <a:off x="5460521" y="4572600"/>
              <a:ext cx="171879" cy="795438"/>
            </a:xfrm>
            <a:custGeom>
              <a:avLst/>
              <a:gdLst>
                <a:gd name="connsiteX0" fmla="*/ 85705 w 171879"/>
                <a:gd name="connsiteY0" fmla="*/ 397601 h 795438"/>
                <a:gd name="connsiteX1" fmla="*/ 171839 w 171879"/>
                <a:gd name="connsiteY1" fmla="*/ 795386 h 795438"/>
                <a:gd name="connsiteX2" fmla="*/ 86227 w 171879"/>
                <a:gd name="connsiteY2" fmla="*/ 397471 h 795438"/>
                <a:gd name="connsiteX3" fmla="*/ -38 w 171879"/>
                <a:gd name="connsiteY3" fmla="*/ -53 h 795438"/>
                <a:gd name="connsiteX4" fmla="*/ 85705 w 171879"/>
                <a:gd name="connsiteY4" fmla="*/ 397601 h 79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79" h="795438">
                  <a:moveTo>
                    <a:pt x="85705" y="397601"/>
                  </a:moveTo>
                  <a:cubicBezTo>
                    <a:pt x="133079" y="617375"/>
                    <a:pt x="171709" y="795386"/>
                    <a:pt x="171839" y="795386"/>
                  </a:cubicBezTo>
                  <a:cubicBezTo>
                    <a:pt x="171969" y="795386"/>
                    <a:pt x="133731" y="617244"/>
                    <a:pt x="86227" y="397471"/>
                  </a:cubicBezTo>
                  <a:cubicBezTo>
                    <a:pt x="38722" y="177697"/>
                    <a:pt x="223" y="-53"/>
                    <a:pt x="-38" y="-53"/>
                  </a:cubicBezTo>
                  <a:cubicBezTo>
                    <a:pt x="-299" y="-53"/>
                    <a:pt x="37939" y="178089"/>
                    <a:pt x="85705" y="397601"/>
                  </a:cubicBezTo>
                  <a:close/>
                </a:path>
              </a:pathLst>
            </a:custGeom>
            <a:solidFill>
              <a:srgbClr val="E0E0E0"/>
            </a:solidFill>
            <a:ln w="13051" cap="flat">
              <a:noFill/>
              <a:prstDash val="solid"/>
              <a:miter/>
            </a:ln>
          </p:spPr>
          <p:txBody>
            <a:bodyPr rtlCol="0" anchor="ctr"/>
            <a:lstStyle/>
            <a:p>
              <a:endParaRPr lang="es-419"/>
            </a:p>
          </p:txBody>
        </p:sp>
        <p:sp>
          <p:nvSpPr>
            <p:cNvPr id="636" name="Forma libre: forma 635">
              <a:extLst>
                <a:ext uri="{FF2B5EF4-FFF2-40B4-BE49-F238E27FC236}">
                  <a16:creationId xmlns:a16="http://schemas.microsoft.com/office/drawing/2014/main" id="{5FE89050-46D1-4D85-9E77-26DAC454A44B}"/>
                </a:ext>
              </a:extLst>
            </p:cNvPr>
            <p:cNvSpPr/>
            <p:nvPr/>
          </p:nvSpPr>
          <p:spPr>
            <a:xfrm>
              <a:off x="5331190" y="4611491"/>
              <a:ext cx="300165" cy="756939"/>
            </a:xfrm>
            <a:custGeom>
              <a:avLst/>
              <a:gdLst>
                <a:gd name="connsiteX0" fmla="*/ 149782 w 300165"/>
                <a:gd name="connsiteY0" fmla="*/ 378416 h 756939"/>
                <a:gd name="connsiteX1" fmla="*/ 300126 w 300165"/>
                <a:gd name="connsiteY1" fmla="*/ 756886 h 756939"/>
                <a:gd name="connsiteX2" fmla="*/ 150304 w 300165"/>
                <a:gd name="connsiteY2" fmla="*/ 378416 h 756939"/>
                <a:gd name="connsiteX3" fmla="*/ -40 w 300165"/>
                <a:gd name="connsiteY3" fmla="*/ -53 h 756939"/>
                <a:gd name="connsiteX4" fmla="*/ 149782 w 300165"/>
                <a:gd name="connsiteY4" fmla="*/ 378416 h 756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165" h="756939">
                  <a:moveTo>
                    <a:pt x="149782" y="378416"/>
                  </a:moveTo>
                  <a:cubicBezTo>
                    <a:pt x="232654" y="587227"/>
                    <a:pt x="299996" y="756886"/>
                    <a:pt x="300126" y="756886"/>
                  </a:cubicBezTo>
                  <a:cubicBezTo>
                    <a:pt x="300257" y="756886"/>
                    <a:pt x="233176" y="587227"/>
                    <a:pt x="150304" y="378416"/>
                  </a:cubicBezTo>
                  <a:cubicBezTo>
                    <a:pt x="67433" y="169606"/>
                    <a:pt x="91" y="-53"/>
                    <a:pt x="-40" y="-53"/>
                  </a:cubicBezTo>
                  <a:cubicBezTo>
                    <a:pt x="-170" y="-53"/>
                    <a:pt x="67302" y="169606"/>
                    <a:pt x="149782" y="378416"/>
                  </a:cubicBezTo>
                  <a:close/>
                </a:path>
              </a:pathLst>
            </a:custGeom>
            <a:solidFill>
              <a:srgbClr val="E0E0E0"/>
            </a:solidFill>
            <a:ln w="13051" cap="flat">
              <a:noFill/>
              <a:prstDash val="solid"/>
              <a:miter/>
            </a:ln>
          </p:spPr>
          <p:txBody>
            <a:bodyPr rtlCol="0" anchor="ctr"/>
            <a:lstStyle/>
            <a:p>
              <a:endParaRPr lang="es-419"/>
            </a:p>
          </p:txBody>
        </p:sp>
        <p:sp>
          <p:nvSpPr>
            <p:cNvPr id="637" name="Forma libre: forma 636">
              <a:extLst>
                <a:ext uri="{FF2B5EF4-FFF2-40B4-BE49-F238E27FC236}">
                  <a16:creationId xmlns:a16="http://schemas.microsoft.com/office/drawing/2014/main" id="{BE8F46C8-DB45-4ADF-9F4A-BF0E4A831CC8}"/>
                </a:ext>
              </a:extLst>
            </p:cNvPr>
            <p:cNvSpPr/>
            <p:nvPr/>
          </p:nvSpPr>
          <p:spPr>
            <a:xfrm>
              <a:off x="5211124" y="4671393"/>
              <a:ext cx="420101" cy="696905"/>
            </a:xfrm>
            <a:custGeom>
              <a:avLst/>
              <a:gdLst>
                <a:gd name="connsiteX0" fmla="*/ 209815 w 420101"/>
                <a:gd name="connsiteY0" fmla="*/ 348400 h 696905"/>
                <a:gd name="connsiteX1" fmla="*/ 420062 w 420101"/>
                <a:gd name="connsiteY1" fmla="*/ 696853 h 696905"/>
                <a:gd name="connsiteX2" fmla="*/ 210207 w 420101"/>
                <a:gd name="connsiteY2" fmla="*/ 348139 h 696905"/>
                <a:gd name="connsiteX3" fmla="*/ -40 w 420101"/>
                <a:gd name="connsiteY3" fmla="*/ -53 h 696905"/>
                <a:gd name="connsiteX4" fmla="*/ 209815 w 420101"/>
                <a:gd name="connsiteY4" fmla="*/ 348400 h 696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101" h="696905">
                  <a:moveTo>
                    <a:pt x="209815" y="348400"/>
                  </a:moveTo>
                  <a:cubicBezTo>
                    <a:pt x="325836" y="541028"/>
                    <a:pt x="419931" y="696853"/>
                    <a:pt x="420062" y="696853"/>
                  </a:cubicBezTo>
                  <a:cubicBezTo>
                    <a:pt x="420192" y="696853"/>
                    <a:pt x="326227" y="540245"/>
                    <a:pt x="210207" y="348139"/>
                  </a:cubicBezTo>
                  <a:cubicBezTo>
                    <a:pt x="94186" y="156033"/>
                    <a:pt x="91" y="-183"/>
                    <a:pt x="-40" y="-53"/>
                  </a:cubicBezTo>
                  <a:cubicBezTo>
                    <a:pt x="-170" y="78"/>
                    <a:pt x="93795" y="156033"/>
                    <a:pt x="209815" y="348400"/>
                  </a:cubicBezTo>
                  <a:close/>
                </a:path>
              </a:pathLst>
            </a:custGeom>
            <a:solidFill>
              <a:srgbClr val="E0E0E0"/>
            </a:solidFill>
            <a:ln w="13051" cap="flat">
              <a:noFill/>
              <a:prstDash val="solid"/>
              <a:miter/>
            </a:ln>
          </p:spPr>
          <p:txBody>
            <a:bodyPr rtlCol="0" anchor="ctr"/>
            <a:lstStyle/>
            <a:p>
              <a:endParaRPr lang="es-419"/>
            </a:p>
          </p:txBody>
        </p:sp>
        <p:sp>
          <p:nvSpPr>
            <p:cNvPr id="638" name="Forma libre: forma 637">
              <a:extLst>
                <a:ext uri="{FF2B5EF4-FFF2-40B4-BE49-F238E27FC236}">
                  <a16:creationId xmlns:a16="http://schemas.microsoft.com/office/drawing/2014/main" id="{0530CA80-DC12-465B-96AA-4CA3D280AC31}"/>
                </a:ext>
              </a:extLst>
            </p:cNvPr>
            <p:cNvSpPr/>
            <p:nvPr/>
          </p:nvSpPr>
          <p:spPr>
            <a:xfrm>
              <a:off x="5102543" y="4749567"/>
              <a:ext cx="527769" cy="619254"/>
            </a:xfrm>
            <a:custGeom>
              <a:avLst/>
              <a:gdLst>
                <a:gd name="connsiteX0" fmla="*/ 263584 w 527769"/>
                <a:gd name="connsiteY0" fmla="*/ 309639 h 619254"/>
                <a:gd name="connsiteX1" fmla="*/ 527730 w 527769"/>
                <a:gd name="connsiteY1" fmla="*/ 619201 h 619254"/>
                <a:gd name="connsiteX2" fmla="*/ 263976 w 527769"/>
                <a:gd name="connsiteY2" fmla="*/ 309378 h 619254"/>
                <a:gd name="connsiteX3" fmla="*/ -40 w 527769"/>
                <a:gd name="connsiteY3" fmla="*/ -53 h 619254"/>
                <a:gd name="connsiteX4" fmla="*/ 263584 w 527769"/>
                <a:gd name="connsiteY4" fmla="*/ 309639 h 619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769" h="619254">
                  <a:moveTo>
                    <a:pt x="263584" y="309639"/>
                  </a:moveTo>
                  <a:cubicBezTo>
                    <a:pt x="409360" y="480734"/>
                    <a:pt x="527730" y="619332"/>
                    <a:pt x="527730" y="619201"/>
                  </a:cubicBezTo>
                  <a:cubicBezTo>
                    <a:pt x="527730" y="619071"/>
                    <a:pt x="410273" y="480473"/>
                    <a:pt x="263976" y="309378"/>
                  </a:cubicBezTo>
                  <a:cubicBezTo>
                    <a:pt x="117677" y="138284"/>
                    <a:pt x="-40" y="-184"/>
                    <a:pt x="-40" y="-53"/>
                  </a:cubicBezTo>
                  <a:cubicBezTo>
                    <a:pt x="-40" y="77"/>
                    <a:pt x="117416" y="138806"/>
                    <a:pt x="263584" y="309639"/>
                  </a:cubicBezTo>
                  <a:close/>
                </a:path>
              </a:pathLst>
            </a:custGeom>
            <a:solidFill>
              <a:srgbClr val="E0E0E0"/>
            </a:solidFill>
            <a:ln w="13051" cap="flat">
              <a:noFill/>
              <a:prstDash val="solid"/>
              <a:miter/>
            </a:ln>
          </p:spPr>
          <p:txBody>
            <a:bodyPr rtlCol="0" anchor="ctr"/>
            <a:lstStyle/>
            <a:p>
              <a:endParaRPr lang="es-419"/>
            </a:p>
          </p:txBody>
        </p:sp>
        <p:sp>
          <p:nvSpPr>
            <p:cNvPr id="639" name="Forma libre: forma 638">
              <a:extLst>
                <a:ext uri="{FF2B5EF4-FFF2-40B4-BE49-F238E27FC236}">
                  <a16:creationId xmlns:a16="http://schemas.microsoft.com/office/drawing/2014/main" id="{33395377-AED0-47EF-97FD-60B1FEE2E8DB}"/>
                </a:ext>
              </a:extLst>
            </p:cNvPr>
            <p:cNvSpPr/>
            <p:nvPr/>
          </p:nvSpPr>
          <p:spPr>
            <a:xfrm>
              <a:off x="5008186" y="4844184"/>
              <a:ext cx="621212" cy="525550"/>
            </a:xfrm>
            <a:custGeom>
              <a:avLst/>
              <a:gdLst>
                <a:gd name="connsiteX0" fmla="*/ 310436 w 621212"/>
                <a:gd name="connsiteY0" fmla="*/ 262918 h 525550"/>
                <a:gd name="connsiteX1" fmla="*/ 621172 w 621212"/>
                <a:gd name="connsiteY1" fmla="*/ 525498 h 525550"/>
                <a:gd name="connsiteX2" fmla="*/ 310697 w 621212"/>
                <a:gd name="connsiteY2" fmla="*/ 262396 h 525550"/>
                <a:gd name="connsiteX3" fmla="*/ -40 w 621212"/>
                <a:gd name="connsiteY3" fmla="*/ -53 h 525550"/>
              </a:gdLst>
              <a:ahLst/>
              <a:cxnLst>
                <a:cxn ang="0">
                  <a:pos x="connsiteX0" y="connsiteY0"/>
                </a:cxn>
                <a:cxn ang="0">
                  <a:pos x="connsiteX1" y="connsiteY1"/>
                </a:cxn>
                <a:cxn ang="0">
                  <a:pos x="connsiteX2" y="connsiteY2"/>
                </a:cxn>
                <a:cxn ang="0">
                  <a:pos x="connsiteX3" y="connsiteY3"/>
                </a:cxn>
              </a:cxnLst>
              <a:rect l="l" t="t" r="r" b="b"/>
              <a:pathLst>
                <a:path w="621212" h="525550">
                  <a:moveTo>
                    <a:pt x="310436" y="262918"/>
                  </a:moveTo>
                  <a:cubicBezTo>
                    <a:pt x="481922" y="408041"/>
                    <a:pt x="621172" y="525628"/>
                    <a:pt x="621172" y="525498"/>
                  </a:cubicBezTo>
                  <a:cubicBezTo>
                    <a:pt x="621172" y="525367"/>
                    <a:pt x="482313" y="408041"/>
                    <a:pt x="310697" y="262396"/>
                  </a:cubicBezTo>
                  <a:cubicBezTo>
                    <a:pt x="139080" y="116750"/>
                    <a:pt x="91" y="-184"/>
                    <a:pt x="-40" y="-53"/>
                  </a:cubicBezTo>
                  <a:close/>
                </a:path>
              </a:pathLst>
            </a:custGeom>
            <a:solidFill>
              <a:srgbClr val="E0E0E0"/>
            </a:solidFill>
            <a:ln w="13051" cap="flat">
              <a:noFill/>
              <a:prstDash val="solid"/>
              <a:miter/>
            </a:ln>
          </p:spPr>
          <p:txBody>
            <a:bodyPr rtlCol="0" anchor="ctr"/>
            <a:lstStyle/>
            <a:p>
              <a:endParaRPr lang="es-419"/>
            </a:p>
          </p:txBody>
        </p:sp>
        <p:sp>
          <p:nvSpPr>
            <p:cNvPr id="640" name="Forma libre: forma 639">
              <a:extLst>
                <a:ext uri="{FF2B5EF4-FFF2-40B4-BE49-F238E27FC236}">
                  <a16:creationId xmlns:a16="http://schemas.microsoft.com/office/drawing/2014/main" id="{76045E38-8BF3-4E75-A2D1-25F0EB3B3C7C}"/>
                </a:ext>
              </a:extLst>
            </p:cNvPr>
            <p:cNvSpPr/>
            <p:nvPr/>
          </p:nvSpPr>
          <p:spPr>
            <a:xfrm>
              <a:off x="4930404" y="4952896"/>
              <a:ext cx="698341" cy="417621"/>
            </a:xfrm>
            <a:custGeom>
              <a:avLst/>
              <a:gdLst>
                <a:gd name="connsiteX0" fmla="*/ 348935 w 698341"/>
                <a:gd name="connsiteY0" fmla="*/ 208758 h 417621"/>
                <a:gd name="connsiteX1" fmla="*/ 698302 w 698341"/>
                <a:gd name="connsiteY1" fmla="*/ 417568 h 417621"/>
                <a:gd name="connsiteX2" fmla="*/ 349196 w 698341"/>
                <a:gd name="connsiteY2" fmla="*/ 208758 h 417621"/>
                <a:gd name="connsiteX3" fmla="*/ -40 w 698341"/>
                <a:gd name="connsiteY3" fmla="*/ -53 h 417621"/>
                <a:gd name="connsiteX4" fmla="*/ 348935 w 698341"/>
                <a:gd name="connsiteY4" fmla="*/ 208758 h 417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341" h="417621">
                  <a:moveTo>
                    <a:pt x="348935" y="208758"/>
                  </a:moveTo>
                  <a:cubicBezTo>
                    <a:pt x="541824" y="324126"/>
                    <a:pt x="698302" y="417568"/>
                    <a:pt x="698302" y="417568"/>
                  </a:cubicBezTo>
                  <a:cubicBezTo>
                    <a:pt x="698302" y="417568"/>
                    <a:pt x="541694" y="323865"/>
                    <a:pt x="349196" y="208758"/>
                  </a:cubicBezTo>
                  <a:lnTo>
                    <a:pt x="-40" y="-53"/>
                  </a:lnTo>
                  <a:cubicBezTo>
                    <a:pt x="-40" y="-53"/>
                    <a:pt x="156177" y="93651"/>
                    <a:pt x="348935" y="208758"/>
                  </a:cubicBezTo>
                  <a:close/>
                </a:path>
              </a:pathLst>
            </a:custGeom>
            <a:solidFill>
              <a:srgbClr val="E0E0E0"/>
            </a:solidFill>
            <a:ln w="13051" cap="flat">
              <a:noFill/>
              <a:prstDash val="solid"/>
              <a:miter/>
            </a:ln>
          </p:spPr>
          <p:txBody>
            <a:bodyPr rtlCol="0" anchor="ctr"/>
            <a:lstStyle/>
            <a:p>
              <a:endParaRPr lang="es-419"/>
            </a:p>
          </p:txBody>
        </p:sp>
        <p:sp>
          <p:nvSpPr>
            <p:cNvPr id="641" name="Forma libre: forma 640">
              <a:extLst>
                <a:ext uri="{FF2B5EF4-FFF2-40B4-BE49-F238E27FC236}">
                  <a16:creationId xmlns:a16="http://schemas.microsoft.com/office/drawing/2014/main" id="{FBFA454D-475A-4B89-97A9-6208CFC4926A}"/>
                </a:ext>
              </a:extLst>
            </p:cNvPr>
            <p:cNvSpPr/>
            <p:nvPr/>
          </p:nvSpPr>
          <p:spPr>
            <a:xfrm>
              <a:off x="4871154" y="5073354"/>
              <a:ext cx="756938" cy="297816"/>
            </a:xfrm>
            <a:custGeom>
              <a:avLst/>
              <a:gdLst>
                <a:gd name="connsiteX0" fmla="*/ 378430 w 756938"/>
                <a:gd name="connsiteY0" fmla="*/ 148986 h 297816"/>
                <a:gd name="connsiteX1" fmla="*/ 756899 w 756938"/>
                <a:gd name="connsiteY1" fmla="*/ 297763 h 297816"/>
                <a:gd name="connsiteX2" fmla="*/ 378430 w 756938"/>
                <a:gd name="connsiteY2" fmla="*/ 148594 h 297816"/>
                <a:gd name="connsiteX3" fmla="*/ -40 w 756938"/>
                <a:gd name="connsiteY3" fmla="*/ -53 h 297816"/>
                <a:gd name="connsiteX4" fmla="*/ 378430 w 756938"/>
                <a:gd name="connsiteY4" fmla="*/ 148986 h 297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938" h="297816">
                  <a:moveTo>
                    <a:pt x="378430" y="148986"/>
                  </a:moveTo>
                  <a:cubicBezTo>
                    <a:pt x="587241" y="231335"/>
                    <a:pt x="756899" y="297894"/>
                    <a:pt x="756899" y="297763"/>
                  </a:cubicBezTo>
                  <a:cubicBezTo>
                    <a:pt x="756899" y="297633"/>
                    <a:pt x="587241" y="230814"/>
                    <a:pt x="378430" y="148594"/>
                  </a:cubicBezTo>
                  <a:cubicBezTo>
                    <a:pt x="169619" y="66375"/>
                    <a:pt x="-40" y="-184"/>
                    <a:pt x="-40" y="-53"/>
                  </a:cubicBezTo>
                  <a:cubicBezTo>
                    <a:pt x="-40" y="77"/>
                    <a:pt x="169358" y="66897"/>
                    <a:pt x="378430" y="148986"/>
                  </a:cubicBezTo>
                  <a:close/>
                </a:path>
              </a:pathLst>
            </a:custGeom>
            <a:solidFill>
              <a:srgbClr val="E0E0E0"/>
            </a:solidFill>
            <a:ln w="13051" cap="flat">
              <a:noFill/>
              <a:prstDash val="solid"/>
              <a:miter/>
            </a:ln>
          </p:spPr>
          <p:txBody>
            <a:bodyPr rtlCol="0" anchor="ctr"/>
            <a:lstStyle/>
            <a:p>
              <a:endParaRPr lang="es-419"/>
            </a:p>
          </p:txBody>
        </p:sp>
        <p:sp>
          <p:nvSpPr>
            <p:cNvPr id="642" name="Forma libre: forma 641">
              <a:extLst>
                <a:ext uri="{FF2B5EF4-FFF2-40B4-BE49-F238E27FC236}">
                  <a16:creationId xmlns:a16="http://schemas.microsoft.com/office/drawing/2014/main" id="{AD01BE05-345F-497C-B112-A7129B7F63A1}"/>
                </a:ext>
              </a:extLst>
            </p:cNvPr>
            <p:cNvSpPr/>
            <p:nvPr/>
          </p:nvSpPr>
          <p:spPr>
            <a:xfrm>
              <a:off x="4832394" y="5202034"/>
              <a:ext cx="795960" cy="169398"/>
            </a:xfrm>
            <a:custGeom>
              <a:avLst/>
              <a:gdLst>
                <a:gd name="connsiteX0" fmla="*/ 397745 w 795960"/>
                <a:gd name="connsiteY0" fmla="*/ 84907 h 169398"/>
                <a:gd name="connsiteX1" fmla="*/ 795921 w 795960"/>
                <a:gd name="connsiteY1" fmla="*/ 169345 h 169398"/>
                <a:gd name="connsiteX2" fmla="*/ 397876 w 795960"/>
                <a:gd name="connsiteY2" fmla="*/ 84385 h 169398"/>
                <a:gd name="connsiteX3" fmla="*/ -40 w 795960"/>
                <a:gd name="connsiteY3" fmla="*/ -53 h 169398"/>
                <a:gd name="connsiteX4" fmla="*/ 397745 w 795960"/>
                <a:gd name="connsiteY4" fmla="*/ 84907 h 16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960" h="169398">
                  <a:moveTo>
                    <a:pt x="397745" y="84907"/>
                  </a:moveTo>
                  <a:cubicBezTo>
                    <a:pt x="617649" y="131759"/>
                    <a:pt x="795790" y="169475"/>
                    <a:pt x="795921" y="169345"/>
                  </a:cubicBezTo>
                  <a:lnTo>
                    <a:pt x="397876" y="84385"/>
                  </a:lnTo>
                  <a:lnTo>
                    <a:pt x="-40" y="-53"/>
                  </a:lnTo>
                  <a:cubicBezTo>
                    <a:pt x="-40" y="-53"/>
                    <a:pt x="178755" y="37924"/>
                    <a:pt x="397745" y="84907"/>
                  </a:cubicBezTo>
                  <a:close/>
                </a:path>
              </a:pathLst>
            </a:custGeom>
            <a:solidFill>
              <a:srgbClr val="E0E0E0"/>
            </a:solidFill>
            <a:ln w="13051" cap="flat">
              <a:noFill/>
              <a:prstDash val="solid"/>
              <a:miter/>
            </a:ln>
          </p:spPr>
          <p:txBody>
            <a:bodyPr rtlCol="0" anchor="ctr"/>
            <a:lstStyle/>
            <a:p>
              <a:endParaRPr lang="es-419"/>
            </a:p>
          </p:txBody>
        </p:sp>
        <p:sp>
          <p:nvSpPr>
            <p:cNvPr id="643" name="Forma libre: forma 642">
              <a:extLst>
                <a:ext uri="{FF2B5EF4-FFF2-40B4-BE49-F238E27FC236}">
                  <a16:creationId xmlns:a16="http://schemas.microsoft.com/office/drawing/2014/main" id="{79DD3603-9E13-41B2-91A0-AA88D0D27FBA}"/>
                </a:ext>
              </a:extLst>
            </p:cNvPr>
            <p:cNvSpPr/>
            <p:nvPr/>
          </p:nvSpPr>
          <p:spPr>
            <a:xfrm>
              <a:off x="4815428" y="5335019"/>
              <a:ext cx="812665" cy="37328"/>
            </a:xfrm>
            <a:custGeom>
              <a:avLst/>
              <a:gdLst>
                <a:gd name="connsiteX0" fmla="*/ 406097 w 812665"/>
                <a:gd name="connsiteY0" fmla="*/ 18872 h 37328"/>
                <a:gd name="connsiteX1" fmla="*/ 812625 w 812665"/>
                <a:gd name="connsiteY1" fmla="*/ 37274 h 37328"/>
                <a:gd name="connsiteX2" fmla="*/ 406228 w 812665"/>
                <a:gd name="connsiteY2" fmla="*/ 18350 h 37328"/>
                <a:gd name="connsiteX3" fmla="*/ -40 w 812665"/>
                <a:gd name="connsiteY3" fmla="*/ -52 h 37328"/>
                <a:gd name="connsiteX4" fmla="*/ 406097 w 812665"/>
                <a:gd name="connsiteY4" fmla="*/ 18872 h 3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665" h="37328">
                  <a:moveTo>
                    <a:pt x="406097" y="18872"/>
                  </a:moveTo>
                  <a:cubicBezTo>
                    <a:pt x="630699" y="29182"/>
                    <a:pt x="812625" y="37404"/>
                    <a:pt x="812625" y="37274"/>
                  </a:cubicBezTo>
                  <a:cubicBezTo>
                    <a:pt x="812625" y="37143"/>
                    <a:pt x="630699" y="28660"/>
                    <a:pt x="406228" y="18350"/>
                  </a:cubicBezTo>
                  <a:cubicBezTo>
                    <a:pt x="181756" y="8040"/>
                    <a:pt x="-40" y="-182"/>
                    <a:pt x="-40" y="-52"/>
                  </a:cubicBezTo>
                  <a:cubicBezTo>
                    <a:pt x="-40" y="79"/>
                    <a:pt x="181756" y="8562"/>
                    <a:pt x="406097" y="18872"/>
                  </a:cubicBezTo>
                  <a:close/>
                </a:path>
              </a:pathLst>
            </a:custGeom>
            <a:solidFill>
              <a:srgbClr val="E0E0E0"/>
            </a:solidFill>
            <a:ln w="13051" cap="flat">
              <a:noFill/>
              <a:prstDash val="solid"/>
              <a:miter/>
            </a:ln>
          </p:spPr>
          <p:txBody>
            <a:bodyPr rtlCol="0" anchor="ctr"/>
            <a:lstStyle/>
            <a:p>
              <a:endParaRPr lang="es-419"/>
            </a:p>
          </p:txBody>
        </p:sp>
        <p:sp>
          <p:nvSpPr>
            <p:cNvPr id="644" name="Forma libre: forma 643">
              <a:extLst>
                <a:ext uri="{FF2B5EF4-FFF2-40B4-BE49-F238E27FC236}">
                  <a16:creationId xmlns:a16="http://schemas.microsoft.com/office/drawing/2014/main" id="{F3C229C6-B0B1-4D2E-9684-8805816AA960}"/>
                </a:ext>
              </a:extLst>
            </p:cNvPr>
            <p:cNvSpPr/>
            <p:nvPr/>
          </p:nvSpPr>
          <p:spPr>
            <a:xfrm>
              <a:off x="5567273" y="5313613"/>
              <a:ext cx="119538" cy="119538"/>
            </a:xfrm>
            <a:custGeom>
              <a:avLst/>
              <a:gdLst>
                <a:gd name="connsiteX0" fmla="*/ -36 w 119538"/>
                <a:gd name="connsiteY0" fmla="*/ 60375 h 119538"/>
                <a:gd name="connsiteX1" fmla="*/ 60389 w 119538"/>
                <a:gd name="connsiteY1" fmla="*/ 119482 h 119538"/>
                <a:gd name="connsiteX2" fmla="*/ 119495 w 119538"/>
                <a:gd name="connsiteY2" fmla="*/ 59057 h 119538"/>
                <a:gd name="connsiteX3" fmla="*/ 59071 w 119538"/>
                <a:gd name="connsiteY3" fmla="*/ -49 h 119538"/>
                <a:gd name="connsiteX4" fmla="*/ 58953 w 119538"/>
                <a:gd name="connsiteY4" fmla="*/ -49 h 119538"/>
                <a:gd name="connsiteX5" fmla="*/ -36 w 119538"/>
                <a:gd name="connsiteY5" fmla="*/ 60375 h 11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38" h="119538">
                  <a:moveTo>
                    <a:pt x="-36" y="60375"/>
                  </a:moveTo>
                  <a:cubicBezTo>
                    <a:pt x="330" y="93380"/>
                    <a:pt x="27384" y="119847"/>
                    <a:pt x="60389" y="119482"/>
                  </a:cubicBezTo>
                  <a:cubicBezTo>
                    <a:pt x="93394" y="119116"/>
                    <a:pt x="119861" y="92075"/>
                    <a:pt x="119495" y="59057"/>
                  </a:cubicBezTo>
                  <a:cubicBezTo>
                    <a:pt x="119143" y="26052"/>
                    <a:pt x="92089" y="-415"/>
                    <a:pt x="59071" y="-49"/>
                  </a:cubicBezTo>
                  <a:cubicBezTo>
                    <a:pt x="59031" y="-49"/>
                    <a:pt x="58992" y="-49"/>
                    <a:pt x="58953" y="-49"/>
                  </a:cubicBezTo>
                  <a:cubicBezTo>
                    <a:pt x="25987" y="381"/>
                    <a:pt x="-401" y="27409"/>
                    <a:pt x="-36" y="60375"/>
                  </a:cubicBezTo>
                  <a:close/>
                </a:path>
              </a:pathLst>
            </a:custGeom>
            <a:solidFill>
              <a:srgbClr val="455A64"/>
            </a:solidFill>
            <a:ln w="13051" cap="flat">
              <a:noFill/>
              <a:prstDash val="solid"/>
              <a:miter/>
            </a:ln>
          </p:spPr>
          <p:txBody>
            <a:bodyPr rtlCol="0" anchor="ctr"/>
            <a:lstStyle/>
            <a:p>
              <a:endParaRPr lang="es-419"/>
            </a:p>
          </p:txBody>
        </p:sp>
        <p:sp>
          <p:nvSpPr>
            <p:cNvPr id="645" name="Forma libre: forma 644">
              <a:extLst>
                <a:ext uri="{FF2B5EF4-FFF2-40B4-BE49-F238E27FC236}">
                  <a16:creationId xmlns:a16="http://schemas.microsoft.com/office/drawing/2014/main" id="{9D26DD0E-4B30-4A30-8229-9A9252963FF5}"/>
                </a:ext>
              </a:extLst>
            </p:cNvPr>
            <p:cNvSpPr/>
            <p:nvPr/>
          </p:nvSpPr>
          <p:spPr>
            <a:xfrm>
              <a:off x="4322883" y="5856513"/>
              <a:ext cx="465124" cy="465124"/>
            </a:xfrm>
            <a:custGeom>
              <a:avLst/>
              <a:gdLst>
                <a:gd name="connsiteX0" fmla="*/ -27 w 465124"/>
                <a:gd name="connsiteY0" fmla="*/ 234871 h 465124"/>
                <a:gd name="connsiteX1" fmla="*/ 234885 w 465124"/>
                <a:gd name="connsiteY1" fmla="*/ 465059 h 465124"/>
                <a:gd name="connsiteX2" fmla="*/ 465073 w 465124"/>
                <a:gd name="connsiteY2" fmla="*/ 230147 h 465124"/>
                <a:gd name="connsiteX3" fmla="*/ 230160 w 465124"/>
                <a:gd name="connsiteY3" fmla="*/ -41 h 465124"/>
                <a:gd name="connsiteX4" fmla="*/ 229926 w 465124"/>
                <a:gd name="connsiteY4" fmla="*/ -41 h 465124"/>
                <a:gd name="connsiteX5" fmla="*/ -27 w 465124"/>
                <a:gd name="connsiteY5" fmla="*/ 234871 h 465124"/>
                <a:gd name="connsiteX6" fmla="*/ 52175 w 465124"/>
                <a:gd name="connsiteY6" fmla="*/ 234871 h 465124"/>
                <a:gd name="connsiteX7" fmla="*/ 230578 w 465124"/>
                <a:gd name="connsiteY7" fmla="*/ 52319 h 465124"/>
                <a:gd name="connsiteX8" fmla="*/ 413131 w 465124"/>
                <a:gd name="connsiteY8" fmla="*/ 230721 h 465124"/>
                <a:gd name="connsiteX9" fmla="*/ 234885 w 465124"/>
                <a:gd name="connsiteY9" fmla="*/ 413274 h 465124"/>
                <a:gd name="connsiteX10" fmla="*/ 52058 w 465124"/>
                <a:gd name="connsiteY10" fmla="*/ 235158 h 465124"/>
                <a:gd name="connsiteX11" fmla="*/ 52045 w 465124"/>
                <a:gd name="connsiteY11" fmla="*/ 234350 h 46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5124" h="465124">
                  <a:moveTo>
                    <a:pt x="-27" y="234871"/>
                  </a:moveTo>
                  <a:cubicBezTo>
                    <a:pt x="1278" y="363303"/>
                    <a:pt x="106453" y="466364"/>
                    <a:pt x="234885" y="465059"/>
                  </a:cubicBezTo>
                  <a:cubicBezTo>
                    <a:pt x="363316" y="463754"/>
                    <a:pt x="466377" y="358579"/>
                    <a:pt x="465073" y="230147"/>
                  </a:cubicBezTo>
                  <a:cubicBezTo>
                    <a:pt x="463767" y="101715"/>
                    <a:pt x="358592" y="-1346"/>
                    <a:pt x="230160" y="-41"/>
                  </a:cubicBezTo>
                  <a:cubicBezTo>
                    <a:pt x="230082" y="-41"/>
                    <a:pt x="230004" y="-41"/>
                    <a:pt x="229926" y="-41"/>
                  </a:cubicBezTo>
                  <a:cubicBezTo>
                    <a:pt x="101585" y="1395"/>
                    <a:pt x="-1332" y="106531"/>
                    <a:pt x="-27" y="234871"/>
                  </a:cubicBezTo>
                  <a:close/>
                  <a:moveTo>
                    <a:pt x="52175" y="234871"/>
                  </a:moveTo>
                  <a:cubicBezTo>
                    <a:pt x="51027" y="135190"/>
                    <a:pt x="130910" y="53467"/>
                    <a:pt x="230578" y="52319"/>
                  </a:cubicBezTo>
                  <a:cubicBezTo>
                    <a:pt x="330259" y="51170"/>
                    <a:pt x="411982" y="131053"/>
                    <a:pt x="413131" y="230721"/>
                  </a:cubicBezTo>
                  <a:cubicBezTo>
                    <a:pt x="414279" y="330337"/>
                    <a:pt x="334501" y="412047"/>
                    <a:pt x="234885" y="413274"/>
                  </a:cubicBezTo>
                  <a:cubicBezTo>
                    <a:pt x="135217" y="414579"/>
                    <a:pt x="53350" y="334826"/>
                    <a:pt x="52058" y="235158"/>
                  </a:cubicBezTo>
                  <a:cubicBezTo>
                    <a:pt x="52045" y="234884"/>
                    <a:pt x="52045" y="234624"/>
                    <a:pt x="52045" y="234350"/>
                  </a:cubicBezTo>
                  <a:close/>
                </a:path>
              </a:pathLst>
            </a:custGeom>
            <a:solidFill>
              <a:srgbClr val="263238"/>
            </a:solidFill>
            <a:ln w="13051" cap="flat">
              <a:noFill/>
              <a:prstDash val="solid"/>
              <a:miter/>
            </a:ln>
          </p:spPr>
          <p:txBody>
            <a:bodyPr rtlCol="0" anchor="ctr"/>
            <a:lstStyle/>
            <a:p>
              <a:endParaRPr lang="es-419"/>
            </a:p>
          </p:txBody>
        </p:sp>
        <p:sp>
          <p:nvSpPr>
            <p:cNvPr id="646" name="Forma libre: forma 645">
              <a:extLst>
                <a:ext uri="{FF2B5EF4-FFF2-40B4-BE49-F238E27FC236}">
                  <a16:creationId xmlns:a16="http://schemas.microsoft.com/office/drawing/2014/main" id="{02EDCF1F-27DA-4C96-8EA0-F020587A6AAC}"/>
                </a:ext>
              </a:extLst>
            </p:cNvPr>
            <p:cNvSpPr/>
            <p:nvPr/>
          </p:nvSpPr>
          <p:spPr>
            <a:xfrm>
              <a:off x="4508476" y="4768229"/>
              <a:ext cx="252400" cy="1298281"/>
            </a:xfrm>
            <a:custGeom>
              <a:avLst/>
              <a:gdLst>
                <a:gd name="connsiteX0" fmla="*/ 14617 w 252400"/>
                <a:gd name="connsiteY0" fmla="*/ 1298281 h 1298281"/>
                <a:gd name="connsiteX1" fmla="*/ 70343 w 252400"/>
                <a:gd name="connsiteY1" fmla="*/ 1297629 h 1298281"/>
                <a:gd name="connsiteX2" fmla="*/ 56379 w 252400"/>
                <a:gd name="connsiteY2" fmla="*/ 57945 h 1298281"/>
                <a:gd name="connsiteX3" fmla="*/ 252400 w 252400"/>
                <a:gd name="connsiteY3" fmla="*/ 55857 h 1298281"/>
                <a:gd name="connsiteX4" fmla="*/ 251748 w 252400"/>
                <a:gd name="connsiteY4" fmla="*/ 0 h 1298281"/>
                <a:gd name="connsiteX5" fmla="*/ 0 w 252400"/>
                <a:gd name="connsiteY5" fmla="*/ 2871 h 1298281"/>
                <a:gd name="connsiteX6" fmla="*/ 14617 w 252400"/>
                <a:gd name="connsiteY6" fmla="*/ 1298281 h 129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400" h="1298281">
                  <a:moveTo>
                    <a:pt x="14617" y="1298281"/>
                  </a:moveTo>
                  <a:lnTo>
                    <a:pt x="70343" y="1297629"/>
                  </a:lnTo>
                  <a:lnTo>
                    <a:pt x="56379" y="57945"/>
                  </a:lnTo>
                  <a:lnTo>
                    <a:pt x="252400" y="55857"/>
                  </a:lnTo>
                  <a:lnTo>
                    <a:pt x="251748" y="0"/>
                  </a:lnTo>
                  <a:lnTo>
                    <a:pt x="0" y="2871"/>
                  </a:lnTo>
                  <a:lnTo>
                    <a:pt x="14617" y="1298281"/>
                  </a:lnTo>
                  <a:close/>
                </a:path>
              </a:pathLst>
            </a:custGeom>
            <a:solidFill>
              <a:srgbClr val="455A64"/>
            </a:solidFill>
            <a:ln w="13051" cap="flat">
              <a:noFill/>
              <a:prstDash val="solid"/>
              <a:miter/>
            </a:ln>
          </p:spPr>
          <p:txBody>
            <a:bodyPr rtlCol="0" anchor="ctr"/>
            <a:lstStyle/>
            <a:p>
              <a:endParaRPr lang="es-419"/>
            </a:p>
          </p:txBody>
        </p:sp>
        <p:sp>
          <p:nvSpPr>
            <p:cNvPr id="647" name="Forma libre: forma 646">
              <a:extLst>
                <a:ext uri="{FF2B5EF4-FFF2-40B4-BE49-F238E27FC236}">
                  <a16:creationId xmlns:a16="http://schemas.microsoft.com/office/drawing/2014/main" id="{3888E402-CC8E-4946-AECF-D1047E481670}"/>
                </a:ext>
              </a:extLst>
            </p:cNvPr>
            <p:cNvSpPr/>
            <p:nvPr/>
          </p:nvSpPr>
          <p:spPr>
            <a:xfrm>
              <a:off x="4202501" y="4767043"/>
              <a:ext cx="338080" cy="1413922"/>
            </a:xfrm>
            <a:custGeom>
              <a:avLst/>
              <a:gdLst>
                <a:gd name="connsiteX0" fmla="*/ 61497 w 338080"/>
                <a:gd name="connsiteY0" fmla="*/ 1413478 h 1413922"/>
                <a:gd name="connsiteX1" fmla="*/ 56407 w 338080"/>
                <a:gd name="connsiteY1" fmla="*/ 195980 h 1413922"/>
                <a:gd name="connsiteX2" fmla="*/ 96603 w 338080"/>
                <a:gd name="connsiteY2" fmla="*/ 103320 h 1413922"/>
                <a:gd name="connsiteX3" fmla="*/ 330340 w 338080"/>
                <a:gd name="connsiteY3" fmla="*/ 59209 h 1413922"/>
                <a:gd name="connsiteX4" fmla="*/ 338040 w 338080"/>
                <a:gd name="connsiteY4" fmla="*/ 3874 h 1413922"/>
                <a:gd name="connsiteX5" fmla="*/ 60452 w 338080"/>
                <a:gd name="connsiteY5" fmla="*/ 60775 h 1413922"/>
                <a:gd name="connsiteX6" fmla="*/ 680 w 338080"/>
                <a:gd name="connsiteY6" fmla="*/ 195197 h 1413922"/>
                <a:gd name="connsiteX7" fmla="*/ 5770 w 338080"/>
                <a:gd name="connsiteY7" fmla="*/ 1413869 h 14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80" h="1413922">
                  <a:moveTo>
                    <a:pt x="61497" y="1413478"/>
                  </a:moveTo>
                  <a:cubicBezTo>
                    <a:pt x="61497" y="1406430"/>
                    <a:pt x="53405" y="388739"/>
                    <a:pt x="56407" y="195980"/>
                  </a:cubicBezTo>
                  <a:cubicBezTo>
                    <a:pt x="55167" y="160613"/>
                    <a:pt x="69927" y="126577"/>
                    <a:pt x="96603" y="103320"/>
                  </a:cubicBezTo>
                  <a:cubicBezTo>
                    <a:pt x="172558" y="38067"/>
                    <a:pt x="328774" y="58948"/>
                    <a:pt x="330340" y="59209"/>
                  </a:cubicBezTo>
                  <a:lnTo>
                    <a:pt x="338040" y="3874"/>
                  </a:lnTo>
                  <a:cubicBezTo>
                    <a:pt x="330601" y="2830"/>
                    <a:pt x="155331" y="-20661"/>
                    <a:pt x="60452" y="60775"/>
                  </a:cubicBezTo>
                  <a:cubicBezTo>
                    <a:pt x="21457" y="94407"/>
                    <a:pt x="-468" y="143712"/>
                    <a:pt x="680" y="195197"/>
                  </a:cubicBezTo>
                  <a:cubicBezTo>
                    <a:pt x="-2452" y="388478"/>
                    <a:pt x="5640" y="1406822"/>
                    <a:pt x="5770" y="1413869"/>
                  </a:cubicBezTo>
                  <a:close/>
                </a:path>
              </a:pathLst>
            </a:custGeom>
            <a:solidFill>
              <a:srgbClr val="455A64"/>
            </a:solidFill>
            <a:ln w="13051" cap="flat">
              <a:noFill/>
              <a:prstDash val="solid"/>
              <a:miter/>
            </a:ln>
          </p:spPr>
          <p:txBody>
            <a:bodyPr rtlCol="0" anchor="ctr"/>
            <a:lstStyle/>
            <a:p>
              <a:endParaRPr lang="es-419"/>
            </a:p>
          </p:txBody>
        </p:sp>
        <p:sp>
          <p:nvSpPr>
            <p:cNvPr id="648" name="Forma libre: forma 647">
              <a:extLst>
                <a:ext uri="{FF2B5EF4-FFF2-40B4-BE49-F238E27FC236}">
                  <a16:creationId xmlns:a16="http://schemas.microsoft.com/office/drawing/2014/main" id="{B929A7F1-66D8-49ED-8161-C195F67DE21A}"/>
                </a:ext>
              </a:extLst>
            </p:cNvPr>
            <p:cNvSpPr/>
            <p:nvPr/>
          </p:nvSpPr>
          <p:spPr>
            <a:xfrm rot="10761000">
              <a:off x="3820086" y="6137909"/>
              <a:ext cx="447377" cy="54551"/>
            </a:xfrm>
            <a:custGeom>
              <a:avLst/>
              <a:gdLst>
                <a:gd name="connsiteX0" fmla="*/ -40 w 447377"/>
                <a:gd name="connsiteY0" fmla="*/ -53 h 54551"/>
                <a:gd name="connsiteX1" fmla="*/ 447337 w 447377"/>
                <a:gd name="connsiteY1" fmla="*/ -53 h 54551"/>
                <a:gd name="connsiteX2" fmla="*/ 447337 w 447377"/>
                <a:gd name="connsiteY2" fmla="*/ 54499 h 54551"/>
                <a:gd name="connsiteX3" fmla="*/ -40 w 447377"/>
                <a:gd name="connsiteY3" fmla="*/ 54499 h 54551"/>
              </a:gdLst>
              <a:ahLst/>
              <a:cxnLst>
                <a:cxn ang="0">
                  <a:pos x="connsiteX0" y="connsiteY0"/>
                </a:cxn>
                <a:cxn ang="0">
                  <a:pos x="connsiteX1" y="connsiteY1"/>
                </a:cxn>
                <a:cxn ang="0">
                  <a:pos x="connsiteX2" y="connsiteY2"/>
                </a:cxn>
                <a:cxn ang="0">
                  <a:pos x="connsiteX3" y="connsiteY3"/>
                </a:cxn>
              </a:cxnLst>
              <a:rect l="l" t="t" r="r" b="b"/>
              <a:pathLst>
                <a:path w="447377" h="54551">
                  <a:moveTo>
                    <a:pt x="-40" y="-53"/>
                  </a:moveTo>
                  <a:lnTo>
                    <a:pt x="447337" y="-53"/>
                  </a:lnTo>
                  <a:lnTo>
                    <a:pt x="447337" y="54499"/>
                  </a:lnTo>
                  <a:lnTo>
                    <a:pt x="-40" y="54499"/>
                  </a:lnTo>
                  <a:close/>
                </a:path>
              </a:pathLst>
            </a:custGeom>
            <a:solidFill>
              <a:srgbClr val="455A64"/>
            </a:solidFill>
            <a:ln w="13051" cap="flat">
              <a:noFill/>
              <a:prstDash val="solid"/>
              <a:miter/>
            </a:ln>
          </p:spPr>
          <p:txBody>
            <a:bodyPr rtlCol="0" anchor="ctr"/>
            <a:lstStyle/>
            <a:p>
              <a:endParaRPr lang="es-419"/>
            </a:p>
          </p:txBody>
        </p:sp>
        <p:sp>
          <p:nvSpPr>
            <p:cNvPr id="649" name="Forma libre: forma 648">
              <a:extLst>
                <a:ext uri="{FF2B5EF4-FFF2-40B4-BE49-F238E27FC236}">
                  <a16:creationId xmlns:a16="http://schemas.microsoft.com/office/drawing/2014/main" id="{A517A3BC-8E21-4E14-B25B-A007AE4E013F}"/>
                </a:ext>
              </a:extLst>
            </p:cNvPr>
            <p:cNvSpPr/>
            <p:nvPr/>
          </p:nvSpPr>
          <p:spPr>
            <a:xfrm>
              <a:off x="4690602" y="4423631"/>
              <a:ext cx="1885566" cy="1885565"/>
            </a:xfrm>
            <a:custGeom>
              <a:avLst/>
              <a:gdLst>
                <a:gd name="connsiteX0" fmla="*/ 22 w 1885566"/>
                <a:gd name="connsiteY0" fmla="*/ 953360 h 1885565"/>
                <a:gd name="connsiteX1" fmla="*/ 953373 w 1885566"/>
                <a:gd name="connsiteY1" fmla="*/ 1885452 h 1885565"/>
                <a:gd name="connsiteX2" fmla="*/ 1885465 w 1885566"/>
                <a:gd name="connsiteY2" fmla="*/ 932100 h 1885565"/>
                <a:gd name="connsiteX3" fmla="*/ 932113 w 1885566"/>
                <a:gd name="connsiteY3" fmla="*/ 8 h 1885565"/>
                <a:gd name="connsiteX4" fmla="*/ 932100 w 1885566"/>
                <a:gd name="connsiteY4" fmla="*/ 8 h 1885565"/>
                <a:gd name="connsiteX5" fmla="*/ 22 w 1885566"/>
                <a:gd name="connsiteY5" fmla="*/ 953360 h 1885565"/>
                <a:gd name="connsiteX6" fmla="*/ 66580 w 1885566"/>
                <a:gd name="connsiteY6" fmla="*/ 952577 h 1885565"/>
                <a:gd name="connsiteX7" fmla="*/ 932622 w 1885566"/>
                <a:gd name="connsiteY7" fmla="*/ 48557 h 1885565"/>
                <a:gd name="connsiteX8" fmla="*/ 1818894 w 1885566"/>
                <a:gd name="connsiteY8" fmla="*/ 932740 h 1885565"/>
                <a:gd name="connsiteX9" fmla="*/ 952851 w 1885566"/>
                <a:gd name="connsiteY9" fmla="*/ 1836890 h 1885565"/>
                <a:gd name="connsiteX10" fmla="*/ 66580 w 1885566"/>
                <a:gd name="connsiteY10" fmla="*/ 952577 h 188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5566" h="1885565">
                  <a:moveTo>
                    <a:pt x="22" y="953360"/>
                  </a:moveTo>
                  <a:cubicBezTo>
                    <a:pt x="5894" y="1474016"/>
                    <a:pt x="432717" y="1891325"/>
                    <a:pt x="953373" y="1885452"/>
                  </a:cubicBezTo>
                  <a:cubicBezTo>
                    <a:pt x="1474030" y="1879579"/>
                    <a:pt x="1891338" y="1452744"/>
                    <a:pt x="1885465" y="932100"/>
                  </a:cubicBezTo>
                  <a:cubicBezTo>
                    <a:pt x="1879592" y="411444"/>
                    <a:pt x="1452757" y="-5865"/>
                    <a:pt x="932113" y="8"/>
                  </a:cubicBezTo>
                  <a:cubicBezTo>
                    <a:pt x="932113" y="8"/>
                    <a:pt x="932100" y="8"/>
                    <a:pt x="932100" y="8"/>
                  </a:cubicBezTo>
                  <a:cubicBezTo>
                    <a:pt x="411457" y="5881"/>
                    <a:pt x="-5851" y="432716"/>
                    <a:pt x="22" y="953360"/>
                  </a:cubicBezTo>
                  <a:close/>
                  <a:moveTo>
                    <a:pt x="66580" y="952577"/>
                  </a:moveTo>
                  <a:cubicBezTo>
                    <a:pt x="60968" y="458739"/>
                    <a:pt x="448704" y="54038"/>
                    <a:pt x="932622" y="48557"/>
                  </a:cubicBezTo>
                  <a:cubicBezTo>
                    <a:pt x="1416542" y="43075"/>
                    <a:pt x="1813282" y="438902"/>
                    <a:pt x="1818894" y="932740"/>
                  </a:cubicBezTo>
                  <a:cubicBezTo>
                    <a:pt x="1824505" y="1426577"/>
                    <a:pt x="1436770" y="1831409"/>
                    <a:pt x="952851" y="1836890"/>
                  </a:cubicBezTo>
                  <a:cubicBezTo>
                    <a:pt x="468932" y="1842372"/>
                    <a:pt x="72583" y="1446414"/>
                    <a:pt x="66580" y="952577"/>
                  </a:cubicBezTo>
                  <a:close/>
                </a:path>
              </a:pathLst>
            </a:custGeom>
            <a:solidFill>
              <a:srgbClr val="263238"/>
            </a:solidFill>
            <a:ln w="13051" cap="flat">
              <a:noFill/>
              <a:prstDash val="solid"/>
              <a:miter/>
            </a:ln>
          </p:spPr>
          <p:txBody>
            <a:bodyPr rtlCol="0" anchor="ctr"/>
            <a:lstStyle/>
            <a:p>
              <a:endParaRPr lang="es-419"/>
            </a:p>
          </p:txBody>
        </p:sp>
        <p:sp>
          <p:nvSpPr>
            <p:cNvPr id="650" name="Forma libre: forma 649">
              <a:extLst>
                <a:ext uri="{FF2B5EF4-FFF2-40B4-BE49-F238E27FC236}">
                  <a16:creationId xmlns:a16="http://schemas.microsoft.com/office/drawing/2014/main" id="{07BCCE42-75C7-4715-B276-EFEE1484DAAE}"/>
                </a:ext>
              </a:extLst>
            </p:cNvPr>
            <p:cNvSpPr/>
            <p:nvPr/>
          </p:nvSpPr>
          <p:spPr>
            <a:xfrm>
              <a:off x="5735370" y="3819458"/>
              <a:ext cx="903889" cy="937286"/>
            </a:xfrm>
            <a:custGeom>
              <a:avLst/>
              <a:gdLst>
                <a:gd name="connsiteX0" fmla="*/ 903850 w 903889"/>
                <a:gd name="connsiteY0" fmla="*/ 74845 h 937286"/>
                <a:gd name="connsiteX1" fmla="*/ 880359 w 903889"/>
                <a:gd name="connsiteY1" fmla="*/ 153149 h 937286"/>
                <a:gd name="connsiteX2" fmla="*/ 491840 w 903889"/>
                <a:gd name="connsiteY2" fmla="*/ 768097 h 937286"/>
                <a:gd name="connsiteX3" fmla="*/ 430632 w 903889"/>
                <a:gd name="connsiteY3" fmla="*/ 869370 h 937286"/>
                <a:gd name="connsiteX4" fmla="*/ 260974 w 903889"/>
                <a:gd name="connsiteY4" fmla="*/ 937234 h 937286"/>
                <a:gd name="connsiteX5" fmla="*/ 209946 w 903889"/>
                <a:gd name="connsiteY5" fmla="*/ 903171 h 937286"/>
                <a:gd name="connsiteX6" fmla="*/ 146650 w 903889"/>
                <a:gd name="connsiteY6" fmla="*/ 903824 h 937286"/>
                <a:gd name="connsiteX7" fmla="*/ 119374 w 903889"/>
                <a:gd name="connsiteY7" fmla="*/ 859060 h 937286"/>
                <a:gd name="connsiteX8" fmla="*/ 83876 w 903889"/>
                <a:gd name="connsiteY8" fmla="*/ 876809 h 937286"/>
                <a:gd name="connsiteX9" fmla="*/ 66127 w 903889"/>
                <a:gd name="connsiteY9" fmla="*/ 838832 h 937286"/>
                <a:gd name="connsiteX10" fmla="*/ 102930 w 903889"/>
                <a:gd name="connsiteY10" fmla="*/ 716938 h 937286"/>
                <a:gd name="connsiteX11" fmla="*/ 147694 w 903889"/>
                <a:gd name="connsiteY11" fmla="*/ 695666 h 937286"/>
                <a:gd name="connsiteX12" fmla="*/ 43289 w 903889"/>
                <a:gd name="connsiteY12" fmla="*/ 689923 h 937286"/>
                <a:gd name="connsiteX13" fmla="*/ -40 w 903889"/>
                <a:gd name="connsiteY13" fmla="*/ 657558 h 937286"/>
                <a:gd name="connsiteX14" fmla="*/ 11576 w 903889"/>
                <a:gd name="connsiteY14" fmla="*/ 638765 h 937286"/>
                <a:gd name="connsiteX15" fmla="*/ 93273 w 903889"/>
                <a:gd name="connsiteY15" fmla="*/ 644637 h 937286"/>
                <a:gd name="connsiteX16" fmla="*/ 226520 w 903889"/>
                <a:gd name="connsiteY16" fmla="*/ 612664 h 937286"/>
                <a:gd name="connsiteX17" fmla="*/ 340974 w 903889"/>
                <a:gd name="connsiteY17" fmla="*/ 630674 h 937286"/>
                <a:gd name="connsiteX18" fmla="*/ 595202 w 903889"/>
                <a:gd name="connsiteY18" fmla="*/ 111518 h 937286"/>
                <a:gd name="connsiteX19" fmla="*/ 612559 w 903889"/>
                <a:gd name="connsiteY19" fmla="*/ 49005 h 937286"/>
                <a:gd name="connsiteX20" fmla="*/ 903589 w 903889"/>
                <a:gd name="connsiteY20" fmla="*/ 45742 h 93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03889" h="937286">
                  <a:moveTo>
                    <a:pt x="903850" y="74845"/>
                  </a:moveTo>
                  <a:cubicBezTo>
                    <a:pt x="894545" y="100477"/>
                    <a:pt x="886701" y="126630"/>
                    <a:pt x="880359" y="153149"/>
                  </a:cubicBezTo>
                  <a:cubicBezTo>
                    <a:pt x="863784" y="215793"/>
                    <a:pt x="491840" y="768097"/>
                    <a:pt x="491840" y="768097"/>
                  </a:cubicBezTo>
                  <a:cubicBezTo>
                    <a:pt x="491840" y="768097"/>
                    <a:pt x="465086" y="848228"/>
                    <a:pt x="430632" y="869370"/>
                  </a:cubicBezTo>
                  <a:cubicBezTo>
                    <a:pt x="396179" y="890513"/>
                    <a:pt x="260974" y="937234"/>
                    <a:pt x="260974" y="937234"/>
                  </a:cubicBezTo>
                  <a:lnTo>
                    <a:pt x="209946" y="903171"/>
                  </a:lnTo>
                  <a:cubicBezTo>
                    <a:pt x="209946" y="903171"/>
                    <a:pt x="170794" y="927837"/>
                    <a:pt x="146650" y="903824"/>
                  </a:cubicBezTo>
                  <a:cubicBezTo>
                    <a:pt x="133129" y="892091"/>
                    <a:pt x="123602" y="876444"/>
                    <a:pt x="119374" y="859060"/>
                  </a:cubicBezTo>
                  <a:cubicBezTo>
                    <a:pt x="119374" y="859060"/>
                    <a:pt x="101494" y="897429"/>
                    <a:pt x="83876" y="876809"/>
                  </a:cubicBezTo>
                  <a:cubicBezTo>
                    <a:pt x="73945" y="866447"/>
                    <a:pt x="67706" y="853096"/>
                    <a:pt x="66127" y="838832"/>
                  </a:cubicBezTo>
                  <a:lnTo>
                    <a:pt x="102930" y="716938"/>
                  </a:lnTo>
                  <a:lnTo>
                    <a:pt x="147694" y="695666"/>
                  </a:lnTo>
                  <a:cubicBezTo>
                    <a:pt x="147694" y="695666"/>
                    <a:pt x="85442" y="706759"/>
                    <a:pt x="43289" y="689923"/>
                  </a:cubicBezTo>
                  <a:cubicBezTo>
                    <a:pt x="43289" y="689923"/>
                    <a:pt x="2310" y="672305"/>
                    <a:pt x="-40" y="657558"/>
                  </a:cubicBezTo>
                  <a:lnTo>
                    <a:pt x="11576" y="638765"/>
                  </a:lnTo>
                  <a:cubicBezTo>
                    <a:pt x="11576" y="638765"/>
                    <a:pt x="64431" y="650119"/>
                    <a:pt x="93273" y="644637"/>
                  </a:cubicBezTo>
                  <a:cubicBezTo>
                    <a:pt x="122115" y="639156"/>
                    <a:pt x="226520" y="612664"/>
                    <a:pt x="226520" y="612664"/>
                  </a:cubicBezTo>
                  <a:lnTo>
                    <a:pt x="340974" y="630674"/>
                  </a:lnTo>
                  <a:lnTo>
                    <a:pt x="595202" y="111518"/>
                  </a:lnTo>
                  <a:lnTo>
                    <a:pt x="612559" y="49005"/>
                  </a:lnTo>
                  <a:cubicBezTo>
                    <a:pt x="719835" y="-3198"/>
                    <a:pt x="821370" y="-27081"/>
                    <a:pt x="903589" y="45742"/>
                  </a:cubicBezTo>
                  <a:close/>
                </a:path>
              </a:pathLst>
            </a:custGeom>
            <a:solidFill>
              <a:srgbClr val="FFBE9D"/>
            </a:solidFill>
            <a:ln w="13051" cap="flat">
              <a:noFill/>
              <a:prstDash val="solid"/>
              <a:miter/>
            </a:ln>
          </p:spPr>
          <p:txBody>
            <a:bodyPr rtlCol="0" anchor="ctr"/>
            <a:lstStyle/>
            <a:p>
              <a:endParaRPr lang="es-419"/>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14" name="Gráfico 13">
            <a:extLst>
              <a:ext uri="{FF2B5EF4-FFF2-40B4-BE49-F238E27FC236}">
                <a16:creationId xmlns:a16="http://schemas.microsoft.com/office/drawing/2014/main" id="{5D18B4DD-0BB1-429D-9927-C06F112B9B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5075" y="1553106"/>
            <a:ext cx="1228725" cy="1781175"/>
          </a:xfrm>
          <a:prstGeom prst="rect">
            <a:avLst/>
          </a:prstGeom>
        </p:spPr>
      </p:pic>
      <p:sp>
        <p:nvSpPr>
          <p:cNvPr id="82" name="Google Shape;82;p38"/>
          <p:cNvSpPr txBox="1"/>
          <p:nvPr/>
        </p:nvSpPr>
        <p:spPr>
          <a:xfrm>
            <a:off x="4674434" y="242467"/>
            <a:ext cx="6766652"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s-ES" sz="2800" b="1" i="0" u="none" strike="noStrike" cap="none" dirty="0">
                <a:solidFill>
                  <a:schemeClr val="lt1"/>
                </a:solidFill>
                <a:latin typeface="Calibri"/>
                <a:ea typeface="Calibri"/>
                <a:cs typeface="Calibri"/>
                <a:sym typeface="Calibri"/>
              </a:rPr>
              <a:t>AE </a:t>
            </a:r>
            <a:r>
              <a:rPr lang="es-ES" sz="2800" b="0" i="0" u="none" strike="noStrike" cap="none" dirty="0">
                <a:solidFill>
                  <a:schemeClr val="lt1"/>
                </a:solidFill>
                <a:latin typeface="Calibri"/>
                <a:ea typeface="Calibri"/>
                <a:cs typeface="Calibri"/>
                <a:sym typeface="Calibri"/>
              </a:rPr>
              <a:t>-</a:t>
            </a:r>
            <a:r>
              <a:rPr lang="es-ES" sz="2800" b="1" i="0" u="none" strike="noStrike" cap="none" dirty="0">
                <a:solidFill>
                  <a:schemeClr val="lt1"/>
                </a:solidFill>
                <a:latin typeface="Calibri"/>
                <a:ea typeface="Calibri"/>
                <a:cs typeface="Calibri"/>
                <a:sym typeface="Calibri"/>
              </a:rPr>
              <a:t> Contenido</a:t>
            </a:r>
            <a:endParaRPr dirty="0"/>
          </a:p>
          <a:p>
            <a:pPr marL="0" marR="0" lvl="0" indent="0" algn="r" rtl="0">
              <a:lnSpc>
                <a:spcPct val="100000"/>
              </a:lnSpc>
              <a:spcBef>
                <a:spcPts val="0"/>
              </a:spcBef>
              <a:spcAft>
                <a:spcPts val="0"/>
              </a:spcAft>
              <a:buNone/>
            </a:pPr>
            <a:endParaRPr sz="2800" b="0" i="0" u="none" strike="noStrike" cap="none" dirty="0">
              <a:solidFill>
                <a:schemeClr val="lt1"/>
              </a:solidFill>
              <a:latin typeface="Calibri"/>
              <a:ea typeface="Calibri"/>
              <a:cs typeface="Calibri"/>
              <a:sym typeface="Calibri"/>
            </a:endParaRPr>
          </a:p>
        </p:txBody>
      </p:sp>
      <p:sp>
        <p:nvSpPr>
          <p:cNvPr id="84" name="Google Shape;84;p3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s-ES" sz="1200" b="0" i="0" u="none" strike="noStrike" cap="none">
                <a:solidFill>
                  <a:srgbClr val="7F7F7F"/>
                </a:solidFill>
                <a:latin typeface="Calibri"/>
                <a:ea typeface="Calibri"/>
                <a:cs typeface="Calibri"/>
                <a:sym typeface="Calibri"/>
              </a:rPr>
              <a:t>3</a:t>
            </a:fld>
            <a:endParaRPr sz="1200" b="0" i="0" u="none" strike="noStrike" cap="none" dirty="0">
              <a:solidFill>
                <a:srgbClr val="7F7F7F"/>
              </a:solidFill>
              <a:latin typeface="Calibri"/>
              <a:ea typeface="Calibri"/>
              <a:cs typeface="Calibri"/>
              <a:sym typeface="Calibri"/>
            </a:endParaRPr>
          </a:p>
        </p:txBody>
      </p:sp>
      <p:sp>
        <p:nvSpPr>
          <p:cNvPr id="17" name="Rectángulo 16">
            <a:extLst>
              <a:ext uri="{FF2B5EF4-FFF2-40B4-BE49-F238E27FC236}">
                <a16:creationId xmlns:a16="http://schemas.microsoft.com/office/drawing/2014/main" id="{3B7AE6A1-C5E5-4CB2-AD6D-B6F544C2F797}"/>
              </a:ext>
            </a:extLst>
          </p:cNvPr>
          <p:cNvSpPr/>
          <p:nvPr/>
        </p:nvSpPr>
        <p:spPr>
          <a:xfrm>
            <a:off x="1302461" y="3756734"/>
            <a:ext cx="9141700" cy="2279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ángulo 17">
            <a:extLst>
              <a:ext uri="{FF2B5EF4-FFF2-40B4-BE49-F238E27FC236}">
                <a16:creationId xmlns:a16="http://schemas.microsoft.com/office/drawing/2014/main" id="{28EE3315-7764-4D90-80FE-C417EB9D06DB}"/>
              </a:ext>
            </a:extLst>
          </p:cNvPr>
          <p:cNvSpPr/>
          <p:nvPr/>
        </p:nvSpPr>
        <p:spPr>
          <a:xfrm>
            <a:off x="1302461" y="2082682"/>
            <a:ext cx="9141700" cy="1569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9" name="CuadroTexto 18">
            <a:extLst>
              <a:ext uri="{FF2B5EF4-FFF2-40B4-BE49-F238E27FC236}">
                <a16:creationId xmlns:a16="http://schemas.microsoft.com/office/drawing/2014/main" id="{EB9A4DE3-08B1-4146-B82A-46C35E52B56C}"/>
              </a:ext>
            </a:extLst>
          </p:cNvPr>
          <p:cNvSpPr txBox="1"/>
          <p:nvPr/>
        </p:nvSpPr>
        <p:spPr>
          <a:xfrm>
            <a:off x="1917423" y="3910468"/>
            <a:ext cx="351647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600" b="1" i="0" u="none" strike="noStrike" kern="1200" cap="none" spc="0" normalizeH="0" baseline="0" noProof="0" dirty="0">
                <a:ln>
                  <a:noFill/>
                </a:ln>
                <a:solidFill>
                  <a:schemeClr val="bg1"/>
                </a:solidFill>
                <a:effectLst/>
                <a:uLnTx/>
                <a:uFillTx/>
                <a:latin typeface="Calibri" panose="020F0502020204030204"/>
                <a:ea typeface="+mn-ea"/>
                <a:cs typeface="+mn-cs"/>
              </a:rPr>
              <a:t>Contenidos</a:t>
            </a:r>
            <a:endParaRPr kumimoji="0" lang="es-CL" sz="36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0" name="CuadroTexto 19">
            <a:extLst>
              <a:ext uri="{FF2B5EF4-FFF2-40B4-BE49-F238E27FC236}">
                <a16:creationId xmlns:a16="http://schemas.microsoft.com/office/drawing/2014/main" id="{B2BB3E16-CB1C-4293-9FD1-7867A4AE5663}"/>
              </a:ext>
            </a:extLst>
          </p:cNvPr>
          <p:cNvSpPr txBox="1"/>
          <p:nvPr/>
        </p:nvSpPr>
        <p:spPr>
          <a:xfrm>
            <a:off x="2022381" y="4512266"/>
            <a:ext cx="3516473" cy="584775"/>
          </a:xfrm>
          <a:prstGeom prst="rect">
            <a:avLst/>
          </a:prstGeom>
          <a:noFill/>
        </p:spPr>
        <p:txBody>
          <a:bodyPr wrap="square" rtlCol="0">
            <a:spAutoFit/>
          </a:bodyPr>
          <a:lstStyle/>
          <a:p>
            <a:pPr lvl="0">
              <a:defRPr/>
            </a:pPr>
            <a:r>
              <a:rPr lang="es-ES" sz="1600" b="1" i="1" dirty="0">
                <a:solidFill>
                  <a:schemeClr val="bg1"/>
                </a:solidFill>
              </a:rPr>
              <a:t>Contenido tal cual al plan:</a:t>
            </a:r>
          </a:p>
          <a:p>
            <a:pPr marL="285750" lvl="0" indent="-285750">
              <a:buFont typeface="Courier New" panose="02070309020205020404" pitchFamily="49" charset="0"/>
              <a:buChar char="o"/>
              <a:defRPr/>
            </a:pPr>
            <a:r>
              <a:rPr lang="es-ES" sz="1600" i="1" dirty="0">
                <a:solidFill>
                  <a:schemeClr val="bg1"/>
                </a:solidFill>
              </a:rPr>
              <a:t>Máquinas de AC</a:t>
            </a:r>
          </a:p>
        </p:txBody>
      </p:sp>
      <p:sp>
        <p:nvSpPr>
          <p:cNvPr id="21" name="CuadroTexto 20">
            <a:extLst>
              <a:ext uri="{FF2B5EF4-FFF2-40B4-BE49-F238E27FC236}">
                <a16:creationId xmlns:a16="http://schemas.microsoft.com/office/drawing/2014/main" id="{99E36935-0CF6-491A-97D8-6030D99C965A}"/>
              </a:ext>
            </a:extLst>
          </p:cNvPr>
          <p:cNvSpPr txBox="1"/>
          <p:nvPr/>
        </p:nvSpPr>
        <p:spPr>
          <a:xfrm>
            <a:off x="1917423" y="2237891"/>
            <a:ext cx="7815264" cy="1581715"/>
          </a:xfrm>
          <a:prstGeom prst="rect">
            <a:avLst/>
          </a:prstGeom>
          <a:noFill/>
        </p:spPr>
        <p:txBody>
          <a:bodyPr wrap="square" rtlCol="0">
            <a:spAutoFit/>
          </a:bodyPr>
          <a:lstStyle/>
          <a:p>
            <a:pPr algn="ctr">
              <a:lnSpc>
                <a:spcPts val="2900"/>
              </a:lnSpc>
            </a:pPr>
            <a:r>
              <a:rPr lang="es-MX" sz="2800" dirty="0"/>
              <a:t>Analizar los principales sistemas de redes y Comunicación de datos industrial.</a:t>
            </a:r>
          </a:p>
          <a:p>
            <a:pPr algn="ctr">
              <a:lnSpc>
                <a:spcPts val="2900"/>
              </a:lnSpc>
            </a:pPr>
            <a:r>
              <a:rPr lang="es-MX" sz="2800" dirty="0"/>
              <a:t>Determinar las características de una red Ethernet TCP/IP, basados en topología, normas y protocolos.</a:t>
            </a:r>
            <a:endParaRPr lang="es-ES" sz="2800" dirty="0">
              <a:solidFill>
                <a:schemeClr val="dk1"/>
              </a:solidFill>
              <a:cs typeface="Calibri"/>
              <a:sym typeface="Calibri"/>
            </a:endParaRPr>
          </a:p>
        </p:txBody>
      </p:sp>
      <p:sp>
        <p:nvSpPr>
          <p:cNvPr id="78" name="Google Shape;78;p38"/>
          <p:cNvSpPr txBox="1"/>
          <p:nvPr/>
        </p:nvSpPr>
        <p:spPr>
          <a:xfrm>
            <a:off x="854262" y="2010203"/>
            <a:ext cx="1314450"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9600" b="1" i="0" u="none" strike="noStrike" cap="none" dirty="0">
                <a:solidFill>
                  <a:srgbClr val="F94541"/>
                </a:solidFill>
                <a:latin typeface="Calibri"/>
                <a:ea typeface="Calibri"/>
                <a:cs typeface="Calibri"/>
                <a:sym typeface="Calibri"/>
              </a:rPr>
              <a:t>“</a:t>
            </a:r>
            <a:endParaRPr sz="9600" b="1" i="0" u="none" strike="noStrike" cap="none" dirty="0">
              <a:solidFill>
                <a:srgbClr val="F94541"/>
              </a:solidFill>
              <a:latin typeface="Calibri"/>
              <a:ea typeface="Calibri"/>
              <a:cs typeface="Calibri"/>
              <a:sym typeface="Calibri"/>
            </a:endParaRPr>
          </a:p>
        </p:txBody>
      </p:sp>
      <p:sp>
        <p:nvSpPr>
          <p:cNvPr id="22" name="CuadroTexto 21">
            <a:extLst>
              <a:ext uri="{FF2B5EF4-FFF2-40B4-BE49-F238E27FC236}">
                <a16:creationId xmlns:a16="http://schemas.microsoft.com/office/drawing/2014/main" id="{845DD293-5CB1-49EF-8FD0-D7E3B821665E}"/>
              </a:ext>
            </a:extLst>
          </p:cNvPr>
          <p:cNvSpPr txBox="1"/>
          <p:nvPr/>
        </p:nvSpPr>
        <p:spPr>
          <a:xfrm>
            <a:off x="1302460" y="1521099"/>
            <a:ext cx="3516473" cy="584775"/>
          </a:xfrm>
          <a:prstGeom prst="rect">
            <a:avLst/>
          </a:prstGeom>
          <a:noFill/>
        </p:spPr>
        <p:txBody>
          <a:bodyPr wrap="square" rtlCol="0">
            <a:spAutoFit/>
          </a:bodyPr>
          <a:lstStyle/>
          <a:p>
            <a:r>
              <a:rPr lang="es-ES" sz="3200" b="1" dirty="0">
                <a:solidFill>
                  <a:schemeClr val="accent3"/>
                </a:solidFill>
                <a:latin typeface="Calibri" panose="020F0502020204030204" pitchFamily="34" charset="0"/>
                <a:cs typeface="Calibri" panose="020F0502020204030204" pitchFamily="34" charset="0"/>
              </a:rPr>
              <a:t>AE 1 – AE 2</a:t>
            </a:r>
            <a:endParaRPr lang="es-CL" sz="3200" b="1" dirty="0">
              <a:solidFill>
                <a:schemeClr val="accent3"/>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P spid="21" grpId="0"/>
      <p:bldP spid="78"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E0BA8B7-6AA2-4705-AC0B-23E13F74BFF3}"/>
              </a:ext>
            </a:extLst>
          </p:cNvPr>
          <p:cNvSpPr/>
          <p:nvPr/>
        </p:nvSpPr>
        <p:spPr>
          <a:xfrm>
            <a:off x="1972605" y="2503012"/>
            <a:ext cx="8436990" cy="3120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bg2">
                    <a:lumMod val="10000"/>
                  </a:schemeClr>
                </a:solidFill>
              </a:rPr>
              <a:t>¿Qué recuerdan de lo previamente revisado?</a:t>
            </a:r>
          </a:p>
        </p:txBody>
      </p:sp>
      <p:sp>
        <p:nvSpPr>
          <p:cNvPr id="3" name="Marcador de número de diapositiva 2">
            <a:extLst>
              <a:ext uri="{FF2B5EF4-FFF2-40B4-BE49-F238E27FC236}">
                <a16:creationId xmlns:a16="http://schemas.microsoft.com/office/drawing/2014/main" id="{3144F73F-967F-4F43-B91C-F3C8CC2BB80B}"/>
              </a:ext>
            </a:extLst>
          </p:cNvPr>
          <p:cNvSpPr>
            <a:spLocks noGrp="1"/>
          </p:cNvSpPr>
          <p:nvPr>
            <p:ph type="sldNum" sz="quarter" idx="12"/>
          </p:nvPr>
        </p:nvSpPr>
        <p:spPr/>
        <p:txBody>
          <a:bodyPr/>
          <a:lstStyle/>
          <a:p>
            <a:fld id="{5599F717-CE4C-4848-B658-5853A42595AD}" type="slidenum">
              <a:rPr lang="es-CL" smtClean="0"/>
              <a:t>4</a:t>
            </a:fld>
            <a:endParaRPr lang="es-CL" dirty="0"/>
          </a:p>
        </p:txBody>
      </p:sp>
      <p:sp>
        <p:nvSpPr>
          <p:cNvPr id="5" name="Marcador de texto 4">
            <a:extLst>
              <a:ext uri="{FF2B5EF4-FFF2-40B4-BE49-F238E27FC236}">
                <a16:creationId xmlns:a16="http://schemas.microsoft.com/office/drawing/2014/main" id="{DD231115-789C-4870-8979-5B21485540B0}"/>
              </a:ext>
            </a:extLst>
          </p:cNvPr>
          <p:cNvSpPr>
            <a:spLocks noGrp="1"/>
          </p:cNvSpPr>
          <p:nvPr>
            <p:ph type="body" sz="quarter" idx="14"/>
          </p:nvPr>
        </p:nvSpPr>
        <p:spPr>
          <a:xfrm>
            <a:off x="838200" y="1797897"/>
            <a:ext cx="6741161" cy="705115"/>
          </a:xfrm>
        </p:spPr>
        <p:txBody>
          <a:bodyPr/>
          <a:lstStyle/>
          <a:p>
            <a:r>
              <a:rPr lang="es-ES" dirty="0"/>
              <a:t>Antes de comenzar…</a:t>
            </a:r>
            <a:endParaRPr lang="es-CL" dirty="0"/>
          </a:p>
          <a:p>
            <a:endParaRPr lang="es-CL" dirty="0"/>
          </a:p>
        </p:txBody>
      </p:sp>
      <p:sp>
        <p:nvSpPr>
          <p:cNvPr id="7" name="Marcador de texto 3">
            <a:extLst>
              <a:ext uri="{FF2B5EF4-FFF2-40B4-BE49-F238E27FC236}">
                <a16:creationId xmlns:a16="http://schemas.microsoft.com/office/drawing/2014/main" id="{6B8F9786-116B-48E1-B844-F39491ED4443}"/>
              </a:ext>
            </a:extLst>
          </p:cNvPr>
          <p:cNvSpPr txBox="1">
            <a:spLocks/>
          </p:cNvSpPr>
          <p:nvPr/>
        </p:nvSpPr>
        <p:spPr>
          <a:xfrm>
            <a:off x="872942" y="1783658"/>
            <a:ext cx="6741161" cy="7051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CL" dirty="0"/>
          </a:p>
        </p:txBody>
      </p:sp>
      <p:sp>
        <p:nvSpPr>
          <p:cNvPr id="12" name="Marcador de texto 4">
            <a:extLst>
              <a:ext uri="{FF2B5EF4-FFF2-40B4-BE49-F238E27FC236}">
                <a16:creationId xmlns:a16="http://schemas.microsoft.com/office/drawing/2014/main" id="{2B862F9F-0D17-4ACB-8DFE-4627F2F39420}"/>
              </a:ext>
            </a:extLst>
          </p:cNvPr>
          <p:cNvSpPr txBox="1">
            <a:spLocks/>
          </p:cNvSpPr>
          <p:nvPr/>
        </p:nvSpPr>
        <p:spPr>
          <a:xfrm>
            <a:off x="838200" y="1797898"/>
            <a:ext cx="6741161" cy="54619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Antes de comenzar…</a:t>
            </a:r>
            <a:endParaRPr lang="es-CL" dirty="0"/>
          </a:p>
          <a:p>
            <a:endParaRPr lang="es-CL" dirty="0"/>
          </a:p>
        </p:txBody>
      </p:sp>
      <p:pic>
        <p:nvPicPr>
          <p:cNvPr id="8" name="Gráfico 7">
            <a:extLst>
              <a:ext uri="{FF2B5EF4-FFF2-40B4-BE49-F238E27FC236}">
                <a16:creationId xmlns:a16="http://schemas.microsoft.com/office/drawing/2014/main" id="{2AF4DACB-E4B5-4C51-A415-E21F1103DB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5631"/>
          <a:stretch/>
        </p:blipFill>
        <p:spPr>
          <a:xfrm>
            <a:off x="644875" y="3281285"/>
            <a:ext cx="2655461" cy="3482782"/>
          </a:xfrm>
          <a:prstGeom prst="rect">
            <a:avLst/>
          </a:prstGeom>
        </p:spPr>
      </p:pic>
    </p:spTree>
    <p:extLst>
      <p:ext uri="{BB962C8B-B14F-4D97-AF65-F5344CB8AC3E}">
        <p14:creationId xmlns:p14="http://schemas.microsoft.com/office/powerpoint/2010/main" val="204235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1FC0F195-B4E1-4F95-A11A-FD594FD7D1A6}"/>
              </a:ext>
            </a:extLst>
          </p:cNvPr>
          <p:cNvSpPr>
            <a:spLocks noGrp="1"/>
          </p:cNvSpPr>
          <p:nvPr>
            <p:ph type="body" sz="quarter" idx="10"/>
          </p:nvPr>
        </p:nvSpPr>
        <p:spPr>
          <a:xfrm>
            <a:off x="906557" y="3878138"/>
            <a:ext cx="9211455" cy="914400"/>
          </a:xfrm>
        </p:spPr>
        <p:txBody>
          <a:bodyPr/>
          <a:lstStyle/>
          <a:p>
            <a:pPr marL="0" lvl="0" indent="0" algn="l" rtl="0">
              <a:lnSpc>
                <a:spcPct val="90000"/>
              </a:lnSpc>
              <a:spcBef>
                <a:spcPts val="0"/>
              </a:spcBef>
              <a:spcAft>
                <a:spcPts val="0"/>
              </a:spcAft>
              <a:buClr>
                <a:schemeClr val="lt1"/>
              </a:buClr>
              <a:buSzPts val="4400"/>
              <a:buNone/>
            </a:pPr>
            <a:r>
              <a:rPr lang="es-ES" dirty="0"/>
              <a:t>Tema 2</a:t>
            </a:r>
          </a:p>
        </p:txBody>
      </p:sp>
      <p:sp>
        <p:nvSpPr>
          <p:cNvPr id="5" name="Marcador de texto 7">
            <a:extLst>
              <a:ext uri="{FF2B5EF4-FFF2-40B4-BE49-F238E27FC236}">
                <a16:creationId xmlns:a16="http://schemas.microsoft.com/office/drawing/2014/main" id="{83319D95-BDD2-4318-ADA1-470C47AD40B3}"/>
              </a:ext>
            </a:extLst>
          </p:cNvPr>
          <p:cNvSpPr>
            <a:spLocks noGrp="1"/>
          </p:cNvSpPr>
          <p:nvPr>
            <p:ph type="body" sz="quarter" idx="11"/>
          </p:nvPr>
        </p:nvSpPr>
        <p:spPr>
          <a:xfrm>
            <a:off x="937342" y="4427192"/>
            <a:ext cx="9075738" cy="547687"/>
          </a:xfrm>
        </p:spPr>
        <p:txBody>
          <a:bodyPr/>
          <a:lstStyle/>
          <a:p>
            <a:r>
              <a:rPr lang="es-MX" sz="2400" dirty="0"/>
              <a:t>Máquinas de corriente alterna</a:t>
            </a:r>
          </a:p>
          <a:p>
            <a:endParaRPr lang="es-CL" sz="2400" dirty="0"/>
          </a:p>
        </p:txBody>
      </p:sp>
    </p:spTree>
    <p:extLst>
      <p:ext uri="{BB962C8B-B14F-4D97-AF65-F5344CB8AC3E}">
        <p14:creationId xmlns:p14="http://schemas.microsoft.com/office/powerpoint/2010/main" val="136835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D3C6FCD5-BB30-0934-301B-616B682F51EB}"/>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B533B0AB-BB77-598F-3BCE-0DD628C523FE}"/>
              </a:ext>
            </a:extLst>
          </p:cNvPr>
          <p:cNvSpPr>
            <a:spLocks noGrp="1"/>
          </p:cNvSpPr>
          <p:nvPr>
            <p:ph type="sldNum" sz="quarter" idx="12"/>
          </p:nvPr>
        </p:nvSpPr>
        <p:spPr/>
        <p:txBody>
          <a:bodyPr/>
          <a:lstStyle/>
          <a:p>
            <a:fld id="{5599F717-CE4C-4848-B658-5853A42595AD}" type="slidenum">
              <a:rPr lang="es-CL" smtClean="0"/>
              <a:t>6</a:t>
            </a:fld>
            <a:endParaRPr lang="es-CL"/>
          </a:p>
        </p:txBody>
      </p:sp>
      <p:sp>
        <p:nvSpPr>
          <p:cNvPr id="4" name="Marcador de texto 3">
            <a:extLst>
              <a:ext uri="{FF2B5EF4-FFF2-40B4-BE49-F238E27FC236}">
                <a16:creationId xmlns:a16="http://schemas.microsoft.com/office/drawing/2014/main" id="{385DA380-2CCB-7320-9D9D-29AE38B12CDA}"/>
              </a:ext>
            </a:extLst>
          </p:cNvPr>
          <p:cNvSpPr>
            <a:spLocks noGrp="1"/>
          </p:cNvSpPr>
          <p:nvPr>
            <p:ph type="body" sz="quarter" idx="13"/>
          </p:nvPr>
        </p:nvSpPr>
        <p:spPr/>
        <p:txBody>
          <a:bodyPr/>
          <a:lstStyle/>
          <a:p>
            <a:r>
              <a:rPr lang="es-MX" dirty="0"/>
              <a:t>Tipos de redes</a:t>
            </a:r>
            <a:endParaRPr lang="es-CL" dirty="0"/>
          </a:p>
        </p:txBody>
      </p:sp>
      <p:pic>
        <p:nvPicPr>
          <p:cNvPr id="6" name="Imagen 5">
            <a:extLst>
              <a:ext uri="{FF2B5EF4-FFF2-40B4-BE49-F238E27FC236}">
                <a16:creationId xmlns:a16="http://schemas.microsoft.com/office/drawing/2014/main" id="{5403C4A9-F367-492A-9C70-7B85357B38F4}"/>
              </a:ext>
            </a:extLst>
          </p:cNvPr>
          <p:cNvPicPr>
            <a:picLocks noChangeAspect="1"/>
          </p:cNvPicPr>
          <p:nvPr/>
        </p:nvPicPr>
        <p:blipFill>
          <a:blip r:embed="rId2"/>
          <a:stretch>
            <a:fillRect/>
          </a:stretch>
        </p:blipFill>
        <p:spPr>
          <a:xfrm>
            <a:off x="3394262" y="1847569"/>
            <a:ext cx="5403476" cy="3550361"/>
          </a:xfrm>
          <a:prstGeom prst="rect">
            <a:avLst/>
          </a:prstGeom>
        </p:spPr>
      </p:pic>
    </p:spTree>
    <p:extLst>
      <p:ext uri="{BB962C8B-B14F-4D97-AF65-F5344CB8AC3E}">
        <p14:creationId xmlns:p14="http://schemas.microsoft.com/office/powerpoint/2010/main" val="104014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FB700F7B-DF5E-1F19-80B2-32AF2F02C94D}"/>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76FEE67C-01E2-8BEE-CC8A-738F6A22A078}"/>
              </a:ext>
            </a:extLst>
          </p:cNvPr>
          <p:cNvSpPr>
            <a:spLocks noGrp="1"/>
          </p:cNvSpPr>
          <p:nvPr>
            <p:ph type="sldNum" sz="quarter" idx="12"/>
          </p:nvPr>
        </p:nvSpPr>
        <p:spPr/>
        <p:txBody>
          <a:bodyPr/>
          <a:lstStyle/>
          <a:p>
            <a:fld id="{5599F717-CE4C-4848-B658-5853A42595AD}" type="slidenum">
              <a:rPr lang="es-CL" smtClean="0"/>
              <a:t>7</a:t>
            </a:fld>
            <a:endParaRPr lang="es-CL"/>
          </a:p>
        </p:txBody>
      </p:sp>
      <p:sp>
        <p:nvSpPr>
          <p:cNvPr id="4" name="Marcador de texto 3">
            <a:extLst>
              <a:ext uri="{FF2B5EF4-FFF2-40B4-BE49-F238E27FC236}">
                <a16:creationId xmlns:a16="http://schemas.microsoft.com/office/drawing/2014/main" id="{E732739C-F716-78DD-EE4E-35113AF8F0F2}"/>
              </a:ext>
            </a:extLst>
          </p:cNvPr>
          <p:cNvSpPr>
            <a:spLocks noGrp="1"/>
          </p:cNvSpPr>
          <p:nvPr>
            <p:ph type="body" sz="quarter" idx="13"/>
          </p:nvPr>
        </p:nvSpPr>
        <p:spPr/>
        <p:txBody>
          <a:bodyPr/>
          <a:lstStyle/>
          <a:p>
            <a:r>
              <a:rPr lang="es-MX" dirty="0"/>
              <a:t>Tipologías de cableado</a:t>
            </a:r>
            <a:endParaRPr lang="es-CL" dirty="0"/>
          </a:p>
        </p:txBody>
      </p:sp>
      <p:pic>
        <p:nvPicPr>
          <p:cNvPr id="9" name="Imagen 8">
            <a:extLst>
              <a:ext uri="{FF2B5EF4-FFF2-40B4-BE49-F238E27FC236}">
                <a16:creationId xmlns:a16="http://schemas.microsoft.com/office/drawing/2014/main" id="{4010184B-6833-6C74-570A-BDA155E056A1}"/>
              </a:ext>
            </a:extLst>
          </p:cNvPr>
          <p:cNvPicPr>
            <a:picLocks noChangeAspect="1"/>
          </p:cNvPicPr>
          <p:nvPr/>
        </p:nvPicPr>
        <p:blipFill>
          <a:blip r:embed="rId2"/>
          <a:stretch>
            <a:fillRect/>
          </a:stretch>
        </p:blipFill>
        <p:spPr>
          <a:xfrm>
            <a:off x="2111188" y="1410520"/>
            <a:ext cx="7470606" cy="4631981"/>
          </a:xfrm>
          <a:prstGeom prst="rect">
            <a:avLst/>
          </a:prstGeom>
        </p:spPr>
      </p:pic>
    </p:spTree>
    <p:extLst>
      <p:ext uri="{BB962C8B-B14F-4D97-AF65-F5344CB8AC3E}">
        <p14:creationId xmlns:p14="http://schemas.microsoft.com/office/powerpoint/2010/main" val="275620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858A4017-F515-6EC6-45B7-D91D0F47474E}"/>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16A9BAF2-4F33-BAC0-0832-505B398A79AD}"/>
              </a:ext>
            </a:extLst>
          </p:cNvPr>
          <p:cNvSpPr>
            <a:spLocks noGrp="1"/>
          </p:cNvSpPr>
          <p:nvPr>
            <p:ph type="sldNum" sz="quarter" idx="12"/>
          </p:nvPr>
        </p:nvSpPr>
        <p:spPr/>
        <p:txBody>
          <a:bodyPr/>
          <a:lstStyle/>
          <a:p>
            <a:fld id="{5599F717-CE4C-4848-B658-5853A42595AD}" type="slidenum">
              <a:rPr lang="es-CL" smtClean="0"/>
              <a:t>8</a:t>
            </a:fld>
            <a:endParaRPr lang="es-CL"/>
          </a:p>
        </p:txBody>
      </p:sp>
      <p:sp>
        <p:nvSpPr>
          <p:cNvPr id="4" name="Marcador de texto 3">
            <a:extLst>
              <a:ext uri="{FF2B5EF4-FFF2-40B4-BE49-F238E27FC236}">
                <a16:creationId xmlns:a16="http://schemas.microsoft.com/office/drawing/2014/main" id="{5F0B854B-D08B-E086-AF3C-5C7202944A8A}"/>
              </a:ext>
            </a:extLst>
          </p:cNvPr>
          <p:cNvSpPr>
            <a:spLocks noGrp="1"/>
          </p:cNvSpPr>
          <p:nvPr>
            <p:ph type="body" sz="quarter" idx="13"/>
          </p:nvPr>
        </p:nvSpPr>
        <p:spPr/>
        <p:txBody>
          <a:bodyPr/>
          <a:lstStyle/>
          <a:p>
            <a:r>
              <a:rPr lang="es-MX" dirty="0"/>
              <a:t>Tipos de </a:t>
            </a:r>
            <a:r>
              <a:rPr lang="es-MX" dirty="0" err="1"/>
              <a:t>comunicacion</a:t>
            </a:r>
            <a:endParaRPr lang="es-CL" dirty="0"/>
          </a:p>
        </p:txBody>
      </p:sp>
      <p:sp>
        <p:nvSpPr>
          <p:cNvPr id="5" name="CuadroTexto 4">
            <a:extLst>
              <a:ext uri="{FF2B5EF4-FFF2-40B4-BE49-F238E27FC236}">
                <a16:creationId xmlns:a16="http://schemas.microsoft.com/office/drawing/2014/main" id="{F1086C22-BD5F-16D6-BDAC-1FF6764B0F5D}"/>
              </a:ext>
            </a:extLst>
          </p:cNvPr>
          <p:cNvSpPr txBox="1"/>
          <p:nvPr/>
        </p:nvSpPr>
        <p:spPr>
          <a:xfrm>
            <a:off x="1129553" y="1869141"/>
            <a:ext cx="10224247" cy="1200329"/>
          </a:xfrm>
          <a:prstGeom prst="rect">
            <a:avLst/>
          </a:prstGeom>
          <a:noFill/>
        </p:spPr>
        <p:txBody>
          <a:bodyPr wrap="square" rtlCol="0">
            <a:spAutoFit/>
          </a:bodyPr>
          <a:lstStyle/>
          <a:p>
            <a:r>
              <a:rPr lang="es-MX" dirty="0"/>
              <a:t>Entre los puntos de la red la comunicación puede ser:</a:t>
            </a:r>
          </a:p>
          <a:p>
            <a:pPr marL="742950" lvl="1" indent="-285750">
              <a:buFont typeface="Arial" panose="020B0604020202020204" pitchFamily="34" charset="0"/>
              <a:buChar char="•"/>
            </a:pPr>
            <a:r>
              <a:rPr lang="es-MX" dirty="0"/>
              <a:t>Simplex: Transmisión en un solo sentido</a:t>
            </a:r>
          </a:p>
          <a:p>
            <a:pPr marL="742950" lvl="1" indent="-285750">
              <a:buFont typeface="Arial" panose="020B0604020202020204" pitchFamily="34" charset="0"/>
              <a:buChar char="•"/>
            </a:pPr>
            <a:r>
              <a:rPr lang="es-MX" dirty="0" err="1"/>
              <a:t>Semi-dúplex</a:t>
            </a:r>
            <a:r>
              <a:rPr lang="es-MX" dirty="0"/>
              <a:t> o </a:t>
            </a:r>
            <a:r>
              <a:rPr lang="es-MX" dirty="0" err="1"/>
              <a:t>Half</a:t>
            </a:r>
            <a:r>
              <a:rPr lang="es-MX" dirty="0"/>
              <a:t>-dúplex: Transmisión en ambos sentidos, pero no a la misma vez</a:t>
            </a:r>
          </a:p>
          <a:p>
            <a:pPr marL="742950" lvl="1" indent="-285750">
              <a:buFont typeface="Arial" panose="020B0604020202020204" pitchFamily="34" charset="0"/>
              <a:buChar char="•"/>
            </a:pPr>
            <a:r>
              <a:rPr lang="es-MX" dirty="0"/>
              <a:t>Dúplex o full-dúplex: Transmisión simultánea en ambos sentidos</a:t>
            </a:r>
            <a:endParaRPr lang="es-CL" dirty="0"/>
          </a:p>
        </p:txBody>
      </p:sp>
    </p:spTree>
    <p:extLst>
      <p:ext uri="{BB962C8B-B14F-4D97-AF65-F5344CB8AC3E}">
        <p14:creationId xmlns:p14="http://schemas.microsoft.com/office/powerpoint/2010/main" val="290818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C8D445BB-0B40-528E-C9ED-0E31FB8C4D08}"/>
              </a:ext>
            </a:extLst>
          </p:cNvPr>
          <p:cNvSpPr>
            <a:spLocks noGrp="1"/>
          </p:cNvSpPr>
          <p:nvPr>
            <p:ph type="ftr" sz="quarter" idx="11"/>
          </p:nvPr>
        </p:nvSpPr>
        <p:spPr/>
        <p:txBody>
          <a:bodyPr/>
          <a:lstStyle/>
          <a:p>
            <a:r>
              <a:rPr lang="es-ES"/>
              <a:t>Recuerde: edite conservando el módulo, su número  y nombre</a:t>
            </a:r>
            <a:endParaRPr lang="es-CL"/>
          </a:p>
        </p:txBody>
      </p:sp>
      <p:sp>
        <p:nvSpPr>
          <p:cNvPr id="3" name="Marcador de número de diapositiva 2">
            <a:extLst>
              <a:ext uri="{FF2B5EF4-FFF2-40B4-BE49-F238E27FC236}">
                <a16:creationId xmlns:a16="http://schemas.microsoft.com/office/drawing/2014/main" id="{C902C5CE-67CB-CAA4-A2E9-7B048670EF46}"/>
              </a:ext>
            </a:extLst>
          </p:cNvPr>
          <p:cNvSpPr>
            <a:spLocks noGrp="1"/>
          </p:cNvSpPr>
          <p:nvPr>
            <p:ph type="sldNum" sz="quarter" idx="12"/>
          </p:nvPr>
        </p:nvSpPr>
        <p:spPr/>
        <p:txBody>
          <a:bodyPr/>
          <a:lstStyle/>
          <a:p>
            <a:fld id="{5599F717-CE4C-4848-B658-5853A42595AD}" type="slidenum">
              <a:rPr lang="es-CL" smtClean="0"/>
              <a:t>9</a:t>
            </a:fld>
            <a:endParaRPr lang="es-CL"/>
          </a:p>
        </p:txBody>
      </p:sp>
      <p:sp>
        <p:nvSpPr>
          <p:cNvPr id="4" name="Marcador de texto 3">
            <a:extLst>
              <a:ext uri="{FF2B5EF4-FFF2-40B4-BE49-F238E27FC236}">
                <a16:creationId xmlns:a16="http://schemas.microsoft.com/office/drawing/2014/main" id="{105457CA-489F-2FFA-00F6-1FFB59D542F1}"/>
              </a:ext>
            </a:extLst>
          </p:cNvPr>
          <p:cNvSpPr>
            <a:spLocks noGrp="1"/>
          </p:cNvSpPr>
          <p:nvPr>
            <p:ph type="body" sz="quarter" idx="13"/>
          </p:nvPr>
        </p:nvSpPr>
        <p:spPr/>
        <p:txBody>
          <a:bodyPr/>
          <a:lstStyle/>
          <a:p>
            <a:r>
              <a:rPr lang="es-MX" dirty="0" err="1"/>
              <a:t>Internetworking</a:t>
            </a:r>
            <a:endParaRPr lang="es-CL" dirty="0"/>
          </a:p>
        </p:txBody>
      </p:sp>
      <p:sp>
        <p:nvSpPr>
          <p:cNvPr id="6" name="CuadroTexto 5">
            <a:extLst>
              <a:ext uri="{FF2B5EF4-FFF2-40B4-BE49-F238E27FC236}">
                <a16:creationId xmlns:a16="http://schemas.microsoft.com/office/drawing/2014/main" id="{7DD2A527-F422-0379-D38E-F27DC6AFFB2C}"/>
              </a:ext>
            </a:extLst>
          </p:cNvPr>
          <p:cNvSpPr txBox="1"/>
          <p:nvPr/>
        </p:nvSpPr>
        <p:spPr>
          <a:xfrm>
            <a:off x="1156447" y="1496348"/>
            <a:ext cx="10197353" cy="1754326"/>
          </a:xfrm>
          <a:prstGeom prst="rect">
            <a:avLst/>
          </a:prstGeom>
          <a:noFill/>
        </p:spPr>
        <p:txBody>
          <a:bodyPr wrap="square">
            <a:spAutoFit/>
          </a:bodyPr>
          <a:lstStyle/>
          <a:p>
            <a:r>
              <a:rPr lang="es-MX" dirty="0"/>
              <a:t>Se denomina así a la interconexión de redes diferentes  </a:t>
            </a:r>
          </a:p>
          <a:p>
            <a:r>
              <a:rPr lang="es-MX" dirty="0"/>
              <a:t>Las redes pueden diferir en tecnología o en tipo  También pueden diferir en el protocolo utilizado.  </a:t>
            </a:r>
          </a:p>
          <a:p>
            <a:r>
              <a:rPr lang="es-MX" dirty="0"/>
              <a:t>Los dispositivos que permiten la interconexión de redes diversas son:  </a:t>
            </a:r>
          </a:p>
          <a:p>
            <a:pPr marL="285750" indent="-285750">
              <a:buFont typeface="Arial" panose="020B0604020202020204" pitchFamily="34" charset="0"/>
              <a:buChar char="•"/>
            </a:pPr>
            <a:r>
              <a:rPr lang="es-MX" dirty="0"/>
              <a:t>Repetidores y amplificadores  Puentes (Bridges)  </a:t>
            </a:r>
          </a:p>
          <a:p>
            <a:pPr marL="285750" indent="-285750">
              <a:buFont typeface="Arial" panose="020B0604020202020204" pitchFamily="34" charset="0"/>
              <a:buChar char="•"/>
            </a:pPr>
            <a:r>
              <a:rPr lang="es-MX" dirty="0" err="1"/>
              <a:t>Routers</a:t>
            </a:r>
            <a:r>
              <a:rPr lang="es-MX" dirty="0"/>
              <a:t> y Conmutadores (Switches)  </a:t>
            </a:r>
          </a:p>
          <a:p>
            <a:pPr marL="285750" indent="-285750">
              <a:buFont typeface="Arial" panose="020B0604020202020204" pitchFamily="34" charset="0"/>
              <a:buChar char="•"/>
            </a:pPr>
            <a:r>
              <a:rPr lang="es-MX" dirty="0"/>
              <a:t>Encaminadores de nivel de transporte o aplicación (</a:t>
            </a:r>
            <a:r>
              <a:rPr lang="es-MX" dirty="0" err="1"/>
              <a:t>Gateways</a:t>
            </a:r>
            <a:r>
              <a:rPr lang="es-MX" dirty="0"/>
              <a:t>)</a:t>
            </a:r>
            <a:endParaRPr lang="es-CL" dirty="0"/>
          </a:p>
        </p:txBody>
      </p:sp>
      <p:pic>
        <p:nvPicPr>
          <p:cNvPr id="8" name="Imagen 7">
            <a:extLst>
              <a:ext uri="{FF2B5EF4-FFF2-40B4-BE49-F238E27FC236}">
                <a16:creationId xmlns:a16="http://schemas.microsoft.com/office/drawing/2014/main" id="{D165A502-E903-93B6-2E18-2773BC9F79D5}"/>
              </a:ext>
            </a:extLst>
          </p:cNvPr>
          <p:cNvPicPr>
            <a:picLocks noChangeAspect="1"/>
          </p:cNvPicPr>
          <p:nvPr/>
        </p:nvPicPr>
        <p:blipFill>
          <a:blip r:embed="rId2"/>
          <a:stretch>
            <a:fillRect/>
          </a:stretch>
        </p:blipFill>
        <p:spPr>
          <a:xfrm>
            <a:off x="3283333" y="3300738"/>
            <a:ext cx="4860980" cy="2823882"/>
          </a:xfrm>
          <a:prstGeom prst="rect">
            <a:avLst/>
          </a:prstGeom>
        </p:spPr>
      </p:pic>
    </p:spTree>
    <p:extLst>
      <p:ext uri="{BB962C8B-B14F-4D97-AF65-F5344CB8AC3E}">
        <p14:creationId xmlns:p14="http://schemas.microsoft.com/office/powerpoint/2010/main" val="1382606988"/>
      </p:ext>
    </p:extLst>
  </p:cSld>
  <p:clrMapOvr>
    <a:masterClrMapping/>
  </p:clrMapOvr>
</p:sld>
</file>

<file path=ppt/theme/theme1.xml><?xml version="1.0" encoding="utf-8"?>
<a:theme xmlns:a="http://schemas.openxmlformats.org/drawingml/2006/main" name="Tema de Office">
  <a:themeElements>
    <a:clrScheme name="CFT San Agustín">
      <a:dk1>
        <a:srgbClr val="3F3F3F"/>
      </a:dk1>
      <a:lt1>
        <a:sysClr val="window" lastClr="FFFFFF"/>
      </a:lt1>
      <a:dk2>
        <a:srgbClr val="0563C1"/>
      </a:dk2>
      <a:lt2>
        <a:srgbClr val="F2F2F2"/>
      </a:lt2>
      <a:accent1>
        <a:srgbClr val="48A1FA"/>
      </a:accent1>
      <a:accent2>
        <a:srgbClr val="4472C4"/>
      </a:accent2>
      <a:accent3>
        <a:srgbClr val="3F3F3F"/>
      </a:accent3>
      <a:accent4>
        <a:srgbClr val="FFC000"/>
      </a:accent4>
      <a:accent5>
        <a:srgbClr val="E6007E"/>
      </a:accent5>
      <a:accent6>
        <a:srgbClr val="00B0F0"/>
      </a:accent6>
      <a:hlink>
        <a:srgbClr val="021654"/>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9845</TotalTime>
  <Words>1414</Words>
  <Application>Microsoft Office PowerPoint</Application>
  <PresentationFormat>Panorámica</PresentationFormat>
  <Paragraphs>205</Paragraphs>
  <Slides>28</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Courier New</vt:lpstr>
      <vt:lpstr>Muli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TANIA GARRIDO RIFFO</dc:creator>
  <cp:lastModifiedBy>neftali dario villar hernandez</cp:lastModifiedBy>
  <cp:revision>122</cp:revision>
  <dcterms:created xsi:type="dcterms:W3CDTF">2021-09-21T17:57:28Z</dcterms:created>
  <dcterms:modified xsi:type="dcterms:W3CDTF">2023-09-25T22:28:02Z</dcterms:modified>
</cp:coreProperties>
</file>