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FEFB-BC27-4077-A8E7-C0A59D58B26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37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FEFB-BC27-4077-A8E7-C0A59D58B26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FEFB-BC27-4077-A8E7-C0A59D58B26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22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FEFB-BC27-4077-A8E7-C0A59D58B26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16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FEFB-BC27-4077-A8E7-C0A59D58B26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56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FEFB-BC27-4077-A8E7-C0A59D58B26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95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FEFB-BC27-4077-A8E7-C0A59D58B26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09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FEFB-BC27-4077-A8E7-C0A59D58B26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72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FEFB-BC27-4077-A8E7-C0A59D58B26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04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3FFEFB-BC27-4077-A8E7-C0A59D58B26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7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FEFB-BC27-4077-A8E7-C0A59D58B26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57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3FFEFB-BC27-4077-A8E7-C0A59D58B268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EFF510-4ADC-4F01-AEAE-8DB75C260C8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32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Распознавание жестов с помощью библиотеки MediaPipe. </a:t>
            </a:r>
          </a:p>
        </p:txBody>
      </p:sp>
    </p:spTree>
    <p:extLst>
      <p:ext uri="{BB962C8B-B14F-4D97-AF65-F5344CB8AC3E}">
        <p14:creationId xmlns:p14="http://schemas.microsoft.com/office/powerpoint/2010/main" val="209757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секрет, что задача по поиску человека на видео или фото всегда была актуальна. Но что если один инструмент объединяет в себе, помимо просто детектирования человека, еще и поиск полной маски человеческого лица, расположение рук и пальцев, да и вообще полностью позу человека? Именно такой </a:t>
            </a:r>
            <a:r>
              <a:rPr lang="ru-RU" dirty="0" err="1"/>
              <a:t>open-source</a:t>
            </a:r>
            <a:r>
              <a:rPr lang="ru-RU" dirty="0"/>
              <a:t> инструмент создала всем известная компания </a:t>
            </a:r>
            <a:r>
              <a:rPr lang="ru-RU" dirty="0" err="1"/>
              <a:t>google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710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Mediapipe</a:t>
            </a:r>
            <a:r>
              <a:rPr lang="ru-RU" dirty="0"/>
              <a:t> уже довольно активно, а главное, эффективно используется для детектирования многочисленных лиц на фото, для обучения моделей распознавания эмоций, для качественного выполнения упражнений при занятиях спортом, для преобразования языка жестов в письменный язык и много другое!</a:t>
            </a:r>
          </a:p>
        </p:txBody>
      </p:sp>
    </p:spTree>
    <p:extLst>
      <p:ext uri="{BB962C8B-B14F-4D97-AF65-F5344CB8AC3E}">
        <p14:creationId xmlns:p14="http://schemas.microsoft.com/office/powerpoint/2010/main" val="130963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0710" y="264457"/>
            <a:ext cx="5681928" cy="2681177"/>
          </a:xfrm>
        </p:spPr>
        <p:txBody>
          <a:bodyPr/>
          <a:lstStyle/>
          <a:p>
            <a:r>
              <a:rPr lang="ru-RU" dirty="0"/>
              <a:t>Код для запуска </a:t>
            </a:r>
            <a:r>
              <a:rPr lang="ru-RU" dirty="0" err="1"/>
              <a:t>Hand</a:t>
            </a:r>
            <a:r>
              <a:rPr lang="ru-RU" dirty="0"/>
              <a:t> </a:t>
            </a:r>
            <a:r>
              <a:rPr lang="ru-RU" dirty="0" err="1"/>
              <a:t>Detection</a:t>
            </a:r>
            <a:r>
              <a:rPr lang="ru-RU" dirty="0"/>
              <a:t> с настройками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420998" cy="684049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494518" y="3244334"/>
            <a:ext cx="775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Код 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87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Собственно, вся суть заключается в поиске 3 значений в пространстве для каждый из 21 точки руки.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3101" y="1892737"/>
            <a:ext cx="39404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2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Зная точное расположение этих точек, можно строить различные модели. Само же детектирование руки можно крайне гибко настраивать – от минимальной и максимальной точности для определения рук до количества рук на кадре. На снимках выше можно заметить выделенные точки на двух пальцах (это я добавил выделение с помощью </a:t>
            </a:r>
            <a:r>
              <a:rPr lang="ru-RU" dirty="0" err="1"/>
              <a:t>cv</a:t>
            </a:r>
            <a:r>
              <a:rPr lang="ru-RU" dirty="0"/>
              <a:t>) и, что очень важно, крайне хорошо найдены точки скрытых пальцев.</a:t>
            </a:r>
          </a:p>
        </p:txBody>
      </p:sp>
    </p:spTree>
    <p:extLst>
      <p:ext uri="{BB962C8B-B14F-4D97-AF65-F5344CB8AC3E}">
        <p14:creationId xmlns:p14="http://schemas.microsoft.com/office/powerpoint/2010/main" val="278538403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202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-apple-system</vt:lpstr>
      <vt:lpstr>Calibri</vt:lpstr>
      <vt:lpstr>Calibri Light</vt:lpstr>
      <vt:lpstr>Ретро</vt:lpstr>
      <vt:lpstr>Распознавание жестов с помощью библиотеки MediaPipe. </vt:lpstr>
      <vt:lpstr>Презентация PowerPoint</vt:lpstr>
      <vt:lpstr>Презентация PowerPoint</vt:lpstr>
      <vt:lpstr>Код для запуска Hand Detection с настройками</vt:lpstr>
      <vt:lpstr>Собственно, вся суть заключается в поиске 3 значений в пространстве для каждый из 21 точки руки.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жестов с помощью библиотеки MediaPipe.</dc:title>
  <dc:creator>fero</dc:creator>
  <cp:lastModifiedBy>fero</cp:lastModifiedBy>
  <cp:revision>3</cp:revision>
  <dcterms:created xsi:type="dcterms:W3CDTF">2023-11-21T10:06:34Z</dcterms:created>
  <dcterms:modified xsi:type="dcterms:W3CDTF">2023-11-21T11:10:42Z</dcterms:modified>
</cp:coreProperties>
</file>