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3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34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4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69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3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33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21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0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16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99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35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3FFEFB-BC27-4077-A8E7-C0A59D58B268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01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Распознавание жестов с помощью библиотеки MediaPipe. </a:t>
            </a:r>
          </a:p>
        </p:txBody>
      </p:sp>
    </p:spTree>
    <p:extLst>
      <p:ext uri="{BB962C8B-B14F-4D97-AF65-F5344CB8AC3E}">
        <p14:creationId xmlns:p14="http://schemas.microsoft.com/office/powerpoint/2010/main" val="209757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секрет, что задача по поиску человека на видео или фото всегда была актуальна. Но что если один инструмент объединяет в себе, помимо просто детектирования человека, еще и поиск полной маски человеческого лица, расположение рук и пальцев, да и вообще полностью позу человека? Именно такой </a:t>
            </a:r>
            <a:r>
              <a:rPr lang="ru-RU" dirty="0" err="1"/>
              <a:t>open-source</a:t>
            </a:r>
            <a:r>
              <a:rPr lang="ru-RU" dirty="0"/>
              <a:t> инструмент создала всем известная компания </a:t>
            </a:r>
            <a:r>
              <a:rPr lang="en-US" dirty="0"/>
              <a:t>G</a:t>
            </a:r>
            <a:r>
              <a:rPr lang="ru-RU" dirty="0" err="1"/>
              <a:t>oogle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710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Mediapipe</a:t>
            </a:r>
            <a:r>
              <a:rPr lang="ru-RU" dirty="0"/>
              <a:t> уже довольно активно, а главное, эффективно используется для детектирования многочисленных лиц на фото, для обучения моделей распознавания эмоций, для качественного выполнения упражнений при занятиях спортом, для преобразования языка жестов в письменный язык и много другое!</a:t>
            </a:r>
          </a:p>
        </p:txBody>
      </p:sp>
    </p:spTree>
    <p:extLst>
      <p:ext uri="{BB962C8B-B14F-4D97-AF65-F5344CB8AC3E}">
        <p14:creationId xmlns:p14="http://schemas.microsoft.com/office/powerpoint/2010/main" val="130963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0710" y="264457"/>
            <a:ext cx="5681928" cy="2681177"/>
          </a:xfrm>
        </p:spPr>
        <p:txBody>
          <a:bodyPr/>
          <a:lstStyle/>
          <a:p>
            <a:r>
              <a:rPr lang="ru-RU" dirty="0"/>
              <a:t>Код для запуска Hand Detection с настройками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420998" cy="684049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49451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87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Собственно, вся суть заключается в поиске 3 значений в пространстве для каждый из 21 точки руки.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101" y="1892737"/>
            <a:ext cx="39404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2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Зная точное расположение этих точек, можно строить различные модели. Само же детектирование руки можно крайне гибко настраивать – от минимальной и максимальной точности для определения рук до количества рук на кадре. На снимках выше можно заметить выделенные точки на двух пальцах (это я добавил выделение с помощью </a:t>
            </a:r>
            <a:r>
              <a:rPr lang="ru-RU" dirty="0" err="1"/>
              <a:t>cv</a:t>
            </a:r>
            <a:r>
              <a:rPr lang="ru-RU" dirty="0"/>
              <a:t>) и, что очень важно, крайне хорошо найдены точки скрытых пальцев.</a:t>
            </a:r>
          </a:p>
        </p:txBody>
      </p:sp>
    </p:spTree>
    <p:extLst>
      <p:ext uri="{BB962C8B-B14F-4D97-AF65-F5344CB8AC3E}">
        <p14:creationId xmlns:p14="http://schemas.microsoft.com/office/powerpoint/2010/main" val="278538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F453F9-59F6-43D5-BDFB-609AB0203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40" y="938149"/>
            <a:ext cx="10463201" cy="38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8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436A17A-F6E6-4D1B-9CAC-FED277E629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57995" cy="619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26D4E13-C63E-4875-A7A0-4C9A71148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95" y="0"/>
            <a:ext cx="6273606" cy="619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03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65FA0-6BCE-4599-8050-6F57F448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0056"/>
          </a:xfrm>
        </p:spPr>
        <p:txBody>
          <a:bodyPr/>
          <a:lstStyle/>
          <a:p>
            <a:pPr algn="ctr"/>
            <a:r>
              <a:rPr lang="ru-RU" dirty="0"/>
              <a:t>Что и где</a:t>
            </a:r>
            <a:r>
              <a:rPr lang="en-US" dirty="0"/>
              <a:t>? 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B16681B-84D9-4BBC-AE91-A2536E561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801" y="1775754"/>
            <a:ext cx="4022725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5F19FD-9617-4311-923B-7C4E47BD51BD}"/>
              </a:ext>
            </a:extLst>
          </p:cNvPr>
          <p:cNvSpPr txBox="1"/>
          <p:nvPr/>
        </p:nvSpPr>
        <p:spPr>
          <a:xfrm>
            <a:off x="2246959" y="548046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MediaPipe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6AAF7A-7C43-405C-B693-47D75BEC8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684" y="1775754"/>
            <a:ext cx="3927627" cy="39276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4CEA53-F839-43E0-A05B-CAA3EFFAEF72}"/>
              </a:ext>
            </a:extLst>
          </p:cNvPr>
          <p:cNvSpPr txBox="1"/>
          <p:nvPr/>
        </p:nvSpPr>
        <p:spPr>
          <a:xfrm>
            <a:off x="6596742" y="5548306"/>
            <a:ext cx="32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GitHub: MediaPipe how to start?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29447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213</Words>
  <Application>Microsoft Office PowerPoint</Application>
  <PresentationFormat>Широкоэкранный</PresentationFormat>
  <Paragraphs>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Ретро</vt:lpstr>
      <vt:lpstr>Распознавание жестов с помощью библиотеки MediaPipe. </vt:lpstr>
      <vt:lpstr>Презентация PowerPoint</vt:lpstr>
      <vt:lpstr>Презентация PowerPoint</vt:lpstr>
      <vt:lpstr>Код для запуска Hand Detection с настройками</vt:lpstr>
      <vt:lpstr>Собственно, вся суть заключается в поиске 3 значений в пространстве для каждый из 21 точки руки.</vt:lpstr>
      <vt:lpstr>Презентация PowerPoint</vt:lpstr>
      <vt:lpstr>Презентация PowerPoint</vt:lpstr>
      <vt:lpstr>Презентация PowerPoint</vt:lpstr>
      <vt:lpstr>Что и где?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жестов с помощью библиотеки MediaPipe.</dc:title>
  <dc:creator>fero</dc:creator>
  <cp:lastModifiedBy>fero</cp:lastModifiedBy>
  <cp:revision>5</cp:revision>
  <dcterms:created xsi:type="dcterms:W3CDTF">2023-11-21T10:06:34Z</dcterms:created>
  <dcterms:modified xsi:type="dcterms:W3CDTF">2023-11-29T14:39:44Z</dcterms:modified>
</cp:coreProperties>
</file>