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
  </p:notesMasterIdLst>
  <p:sldIdLst>
    <p:sldId id="256" r:id="rId2"/>
    <p:sldId id="260" r:id="rId3"/>
    <p:sldId id="257" r:id="rId4"/>
    <p:sldId id="261"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DDF9B-D5F7-434A-F68D-842FC12231BA}" v="837" dt="2024-09-18T11:39:12.057"/>
    <p1510:client id="{7A80CF44-ABE6-9B80-A89E-322DA35934EF}" v="40" dt="2024-09-18T10:27:20.703"/>
    <p1510:client id="{838486E4-7E6A-310C-E02C-005604F73AD3}" v="617" dt="2024-09-18T11:48:07.188"/>
    <p1510:client id="{8C797D2B-D6FB-4ED7-91AF-23BEE7DAFC61}" v="179" dt="2024-09-18T11:48:21.183"/>
    <p1510:client id="{EF3FFC62-3209-EDBB-D9DC-6DFECA0D8270}" v="1276" dt="2024-09-18T12:40:05.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 Kallesøe Aaberg" userId="S::jkaa67381@edu.ucl.dk::2b1b47ba-326f-4ca3-a216-bc15f2335f44" providerId="AD" clId="Web-{838486E4-7E6A-310C-E02C-005604F73AD3}"/>
    <pc:docChg chg="addSld modSld sldOrd">
      <pc:chgData name="Jane Kallesøe Aaberg" userId="S::jkaa67381@edu.ucl.dk::2b1b47ba-326f-4ca3-a216-bc15f2335f44" providerId="AD" clId="Web-{838486E4-7E6A-310C-E02C-005604F73AD3}" dt="2024-09-18T11:48:07.188" v="556" actId="1076"/>
      <pc:docMkLst>
        <pc:docMk/>
      </pc:docMkLst>
      <pc:sldChg chg="modSp modNotes">
        <pc:chgData name="Jane Kallesøe Aaberg" userId="S::jkaa67381@edu.ucl.dk::2b1b47ba-326f-4ca3-a216-bc15f2335f44" providerId="AD" clId="Web-{838486E4-7E6A-310C-E02C-005604F73AD3}" dt="2024-09-18T11:47:55.297" v="555" actId="1076"/>
        <pc:sldMkLst>
          <pc:docMk/>
          <pc:sldMk cId="3767957150" sldId="257"/>
        </pc:sldMkLst>
        <pc:spChg chg="mod">
          <ac:chgData name="Jane Kallesøe Aaberg" userId="S::jkaa67381@edu.ucl.dk::2b1b47ba-326f-4ca3-a216-bc15f2335f44" providerId="AD" clId="Web-{838486E4-7E6A-310C-E02C-005604F73AD3}" dt="2024-09-18T11:47:49" v="554" actId="1076"/>
          <ac:spMkLst>
            <pc:docMk/>
            <pc:sldMk cId="3767957150" sldId="257"/>
            <ac:spMk id="2" creationId="{E07CAD8C-5664-0ACC-F24A-3B666C8F8E78}"/>
          </ac:spMkLst>
        </pc:spChg>
        <pc:spChg chg="mod">
          <ac:chgData name="Jane Kallesøe Aaberg" userId="S::jkaa67381@edu.ucl.dk::2b1b47ba-326f-4ca3-a216-bc15f2335f44" providerId="AD" clId="Web-{838486E4-7E6A-310C-E02C-005604F73AD3}" dt="2024-09-18T11:47:55.297" v="555" actId="1076"/>
          <ac:spMkLst>
            <pc:docMk/>
            <pc:sldMk cId="3767957150" sldId="257"/>
            <ac:spMk id="8" creationId="{3F16AA1E-1C21-434A-639C-E5C0692753E5}"/>
          </ac:spMkLst>
        </pc:spChg>
        <pc:picChg chg="mod">
          <ac:chgData name="Jane Kallesøe Aaberg" userId="S::jkaa67381@edu.ucl.dk::2b1b47ba-326f-4ca3-a216-bc15f2335f44" providerId="AD" clId="Web-{838486E4-7E6A-310C-E02C-005604F73AD3}" dt="2024-09-18T11:47:23.937" v="551" actId="1076"/>
          <ac:picMkLst>
            <pc:docMk/>
            <pc:sldMk cId="3767957150" sldId="257"/>
            <ac:picMk id="7" creationId="{C4084469-0C4D-369F-A349-311345ABF11E}"/>
          </ac:picMkLst>
        </pc:picChg>
      </pc:sldChg>
      <pc:sldChg chg="delSp modSp">
        <pc:chgData name="Jane Kallesøe Aaberg" userId="S::jkaa67381@edu.ucl.dk::2b1b47ba-326f-4ca3-a216-bc15f2335f44" providerId="AD" clId="Web-{838486E4-7E6A-310C-E02C-005604F73AD3}" dt="2024-09-18T11:21:25.519" v="495" actId="1076"/>
        <pc:sldMkLst>
          <pc:docMk/>
          <pc:sldMk cId="3840442386" sldId="258"/>
        </pc:sldMkLst>
        <pc:spChg chg="del">
          <ac:chgData name="Jane Kallesøe Aaberg" userId="S::jkaa67381@edu.ucl.dk::2b1b47ba-326f-4ca3-a216-bc15f2335f44" providerId="AD" clId="Web-{838486E4-7E6A-310C-E02C-005604F73AD3}" dt="2024-09-18T11:20:59.956" v="493"/>
          <ac:spMkLst>
            <pc:docMk/>
            <pc:sldMk cId="3840442386" sldId="258"/>
            <ac:spMk id="12" creationId="{09CC07A4-ECAF-FFE6-F679-FEBE880010A5}"/>
          </ac:spMkLst>
        </pc:spChg>
        <pc:picChg chg="mod">
          <ac:chgData name="Jane Kallesøe Aaberg" userId="S::jkaa67381@edu.ucl.dk::2b1b47ba-326f-4ca3-a216-bc15f2335f44" providerId="AD" clId="Web-{838486E4-7E6A-310C-E02C-005604F73AD3}" dt="2024-09-18T11:21:22.222" v="494" actId="1076"/>
          <ac:picMkLst>
            <pc:docMk/>
            <pc:sldMk cId="3840442386" sldId="258"/>
            <ac:picMk id="7" creationId="{B8A7A174-709C-49C3-90BD-3C6185C5E827}"/>
          </ac:picMkLst>
        </pc:picChg>
        <pc:picChg chg="mod">
          <ac:chgData name="Jane Kallesøe Aaberg" userId="S::jkaa67381@edu.ucl.dk::2b1b47ba-326f-4ca3-a216-bc15f2335f44" providerId="AD" clId="Web-{838486E4-7E6A-310C-E02C-005604F73AD3}" dt="2024-09-18T11:21:25.519" v="495" actId="1076"/>
          <ac:picMkLst>
            <pc:docMk/>
            <pc:sldMk cId="3840442386" sldId="258"/>
            <ac:picMk id="8" creationId="{84326954-B79D-3D41-AA56-8E34C6B5EC2D}"/>
          </ac:picMkLst>
        </pc:picChg>
      </pc:sldChg>
      <pc:sldChg chg="modSp new ord">
        <pc:chgData name="Jane Kallesøe Aaberg" userId="S::jkaa67381@edu.ucl.dk::2b1b47ba-326f-4ca3-a216-bc15f2335f44" providerId="AD" clId="Web-{838486E4-7E6A-310C-E02C-005604F73AD3}" dt="2024-09-18T11:20:53.456" v="492" actId="20577"/>
        <pc:sldMkLst>
          <pc:docMk/>
          <pc:sldMk cId="3157392225" sldId="260"/>
        </pc:sldMkLst>
        <pc:spChg chg="mod">
          <ac:chgData name="Jane Kallesøe Aaberg" userId="S::jkaa67381@edu.ucl.dk::2b1b47ba-326f-4ca3-a216-bc15f2335f44" providerId="AD" clId="Web-{838486E4-7E6A-310C-E02C-005604F73AD3}" dt="2024-09-18T10:49:33.049" v="20" actId="20577"/>
          <ac:spMkLst>
            <pc:docMk/>
            <pc:sldMk cId="3157392225" sldId="260"/>
            <ac:spMk id="2" creationId="{515E2164-408C-C913-36C2-15D2E0624AB6}"/>
          </ac:spMkLst>
        </pc:spChg>
        <pc:spChg chg="mod">
          <ac:chgData name="Jane Kallesøe Aaberg" userId="S::jkaa67381@edu.ucl.dk::2b1b47ba-326f-4ca3-a216-bc15f2335f44" providerId="AD" clId="Web-{838486E4-7E6A-310C-E02C-005604F73AD3}" dt="2024-09-18T11:20:53.456" v="492" actId="20577"/>
          <ac:spMkLst>
            <pc:docMk/>
            <pc:sldMk cId="3157392225" sldId="260"/>
            <ac:spMk id="3" creationId="{79DBF049-B6F5-88F5-C283-3CA77873B719}"/>
          </ac:spMkLst>
        </pc:spChg>
      </pc:sldChg>
      <pc:sldChg chg="modSp">
        <pc:chgData name="Jane Kallesøe Aaberg" userId="S::jkaa67381@edu.ucl.dk::2b1b47ba-326f-4ca3-a216-bc15f2335f44" providerId="AD" clId="Web-{838486E4-7E6A-310C-E02C-005604F73AD3}" dt="2024-09-18T11:48:07.188" v="556" actId="1076"/>
        <pc:sldMkLst>
          <pc:docMk/>
          <pc:sldMk cId="2606714885" sldId="261"/>
        </pc:sldMkLst>
        <pc:picChg chg="mod">
          <ac:chgData name="Jane Kallesøe Aaberg" userId="S::jkaa67381@edu.ucl.dk::2b1b47ba-326f-4ca3-a216-bc15f2335f44" providerId="AD" clId="Web-{838486E4-7E6A-310C-E02C-005604F73AD3}" dt="2024-09-18T11:48:07.188" v="556" actId="1076"/>
          <ac:picMkLst>
            <pc:docMk/>
            <pc:sldMk cId="2606714885" sldId="261"/>
            <ac:picMk id="4" creationId="{37EF4BE1-6694-E20B-24B6-4EB15ADCABAD}"/>
          </ac:picMkLst>
        </pc:picChg>
      </pc:sldChg>
    </pc:docChg>
  </pc:docChgLst>
  <pc:docChgLst>
    <pc:chgData clId="Web-{7A80CF44-ABE6-9B80-A89E-322DA35934EF}"/>
    <pc:docChg chg="modSld">
      <pc:chgData name="" userId="" providerId="" clId="Web-{7A80CF44-ABE6-9B80-A89E-322DA35934EF}" dt="2024-09-18T10:24:38.043" v="0"/>
      <pc:docMkLst>
        <pc:docMk/>
      </pc:docMkLst>
      <pc:sldChg chg="addSp modSp">
        <pc:chgData name="" userId="" providerId="" clId="Web-{7A80CF44-ABE6-9B80-A89E-322DA35934EF}" dt="2024-09-18T10:24:38.043" v="0"/>
        <pc:sldMkLst>
          <pc:docMk/>
          <pc:sldMk cId="109857222" sldId="256"/>
        </pc:sldMkLst>
        <pc:picChg chg="add mod">
          <ac:chgData name="" userId="" providerId="" clId="Web-{7A80CF44-ABE6-9B80-A89E-322DA35934EF}" dt="2024-09-18T10:24:38.043" v="0"/>
          <ac:picMkLst>
            <pc:docMk/>
            <pc:sldMk cId="109857222" sldId="256"/>
            <ac:picMk id="5" creationId="{43142E45-9FD6-1B86-D4E7-6DAEB9BB5EAB}"/>
          </ac:picMkLst>
        </pc:picChg>
      </pc:sldChg>
    </pc:docChg>
  </pc:docChgLst>
  <pc:docChgLst>
    <pc:chgData name="Nikita Alicia Sparham" userId="S::nasp67241@edu.ucl.dk::d21453ea-85c2-4630-8298-6f2e49064721" providerId="AD" clId="Web-{EF3FFC62-3209-EDBB-D9DC-6DFECA0D8270}"/>
    <pc:docChg chg="addSld delSld modSld addMainMaster delMainMaster">
      <pc:chgData name="Nikita Alicia Sparham" userId="S::nasp67241@edu.ucl.dk::d21453ea-85c2-4630-8298-6f2e49064721" providerId="AD" clId="Web-{EF3FFC62-3209-EDBB-D9DC-6DFECA0D8270}" dt="2024-09-18T12:40:05.213" v="885" actId="14100"/>
      <pc:docMkLst>
        <pc:docMk/>
      </pc:docMkLst>
      <pc:sldChg chg="addSp delSp modSp mod setBg modClrScheme chgLayout">
        <pc:chgData name="Nikita Alicia Sparham" userId="S::nasp67241@edu.ucl.dk::d21453ea-85c2-4630-8298-6f2e49064721" providerId="AD" clId="Web-{EF3FFC62-3209-EDBB-D9DC-6DFECA0D8270}" dt="2024-09-18T10:25:25.479" v="58" actId="1076"/>
        <pc:sldMkLst>
          <pc:docMk/>
          <pc:sldMk cId="109857222" sldId="256"/>
        </pc:sldMkLst>
        <pc:spChg chg="mod">
          <ac:chgData name="Nikita Alicia Sparham" userId="S::nasp67241@edu.ucl.dk::d21453ea-85c2-4630-8298-6f2e49064721" providerId="AD" clId="Web-{EF3FFC62-3209-EDBB-D9DC-6DFECA0D8270}" dt="2024-09-18T10:25:25.479" v="58" actId="1076"/>
          <ac:spMkLst>
            <pc:docMk/>
            <pc:sldMk cId="109857222" sldId="256"/>
            <ac:spMk id="2" creationId="{00000000-0000-0000-0000-000000000000}"/>
          </ac:spMkLst>
        </pc:spChg>
        <pc:spChg chg="mod">
          <ac:chgData name="Nikita Alicia Sparham" userId="S::nasp67241@edu.ucl.dk::d21453ea-85c2-4630-8298-6f2e49064721" providerId="AD" clId="Web-{EF3FFC62-3209-EDBB-D9DC-6DFECA0D8270}" dt="2024-09-18T10:25:21.682" v="57" actId="1076"/>
          <ac:spMkLst>
            <pc:docMk/>
            <pc:sldMk cId="109857222" sldId="256"/>
            <ac:spMk id="3" creationId="{00000000-0000-0000-0000-000000000000}"/>
          </ac:spMkLst>
        </pc:spChg>
        <pc:spChg chg="add del ord">
          <ac:chgData name="Nikita Alicia Sparham" userId="S::nasp67241@edu.ucl.dk::d21453ea-85c2-4630-8298-6f2e49064721" providerId="AD" clId="Web-{EF3FFC62-3209-EDBB-D9DC-6DFECA0D8270}" dt="2024-09-18T10:24:37.555" v="50"/>
          <ac:spMkLst>
            <pc:docMk/>
            <pc:sldMk cId="109857222" sldId="256"/>
            <ac:spMk id="9" creationId="{644DFB53-C7FE-4BC7-BA96-83262BE09953}"/>
          </ac:spMkLst>
        </pc:spChg>
        <pc:spChg chg="add">
          <ac:chgData name="Nikita Alicia Sparham" userId="S::nasp67241@edu.ucl.dk::d21453ea-85c2-4630-8298-6f2e49064721" providerId="AD" clId="Web-{EF3FFC62-3209-EDBB-D9DC-6DFECA0D8270}" dt="2024-09-18T10:24:37.555" v="50"/>
          <ac:spMkLst>
            <pc:docMk/>
            <pc:sldMk cId="109857222" sldId="256"/>
            <ac:spMk id="14" creationId="{B505F355-D9B7-492A-91C5-52AE9D9A6DB6}"/>
          </ac:spMkLst>
        </pc:spChg>
        <pc:spChg chg="add">
          <ac:chgData name="Nikita Alicia Sparham" userId="S::nasp67241@edu.ucl.dk::d21453ea-85c2-4630-8298-6f2e49064721" providerId="AD" clId="Web-{EF3FFC62-3209-EDBB-D9DC-6DFECA0D8270}" dt="2024-09-18T10:24:37.555" v="50"/>
          <ac:spMkLst>
            <pc:docMk/>
            <pc:sldMk cId="109857222" sldId="256"/>
            <ac:spMk id="16" creationId="{F6A717AF-6331-4B86-B31A-72F2A8682EB9}"/>
          </ac:spMkLst>
        </pc:spChg>
        <pc:picChg chg="add mod ord">
          <ac:chgData name="Nikita Alicia Sparham" userId="S::nasp67241@edu.ucl.dk::d21453ea-85c2-4630-8298-6f2e49064721" providerId="AD" clId="Web-{EF3FFC62-3209-EDBB-D9DC-6DFECA0D8270}" dt="2024-09-18T10:24:37.555" v="50"/>
          <ac:picMkLst>
            <pc:docMk/>
            <pc:sldMk cId="109857222" sldId="256"/>
            <ac:picMk id="4" creationId="{3360DDDF-5411-5854-B640-E2329C9B57E5}"/>
          </ac:picMkLst>
        </pc:picChg>
        <pc:picChg chg="mod">
          <ac:chgData name="Nikita Alicia Sparham" userId="S::nasp67241@edu.ucl.dk::d21453ea-85c2-4630-8298-6f2e49064721" providerId="AD" clId="Web-{EF3FFC62-3209-EDBB-D9DC-6DFECA0D8270}" dt="2024-09-18T10:25:13.822" v="55" actId="1076"/>
          <ac:picMkLst>
            <pc:docMk/>
            <pc:sldMk cId="109857222" sldId="256"/>
            <ac:picMk id="5" creationId="{43142E45-9FD6-1B86-D4E7-6DAEB9BB5EAB}"/>
          </ac:picMkLst>
        </pc:picChg>
      </pc:sldChg>
      <pc:sldChg chg="addSp delSp modSp new add del delAnim">
        <pc:chgData name="Nikita Alicia Sparham" userId="S::nasp67241@edu.ucl.dk::d21453ea-85c2-4630-8298-6f2e49064721" providerId="AD" clId="Web-{EF3FFC62-3209-EDBB-D9DC-6DFECA0D8270}" dt="2024-09-18T12:39:57.073" v="881" actId="14100"/>
        <pc:sldMkLst>
          <pc:docMk/>
          <pc:sldMk cId="3767957150" sldId="257"/>
        </pc:sldMkLst>
        <pc:spChg chg="mod">
          <ac:chgData name="Nikita Alicia Sparham" userId="S::nasp67241@edu.ucl.dk::d21453ea-85c2-4630-8298-6f2e49064721" providerId="AD" clId="Web-{EF3FFC62-3209-EDBB-D9DC-6DFECA0D8270}" dt="2024-09-18T10:59:39.411" v="417" actId="1076"/>
          <ac:spMkLst>
            <pc:docMk/>
            <pc:sldMk cId="3767957150" sldId="257"/>
            <ac:spMk id="2" creationId="{E07CAD8C-5664-0ACC-F24A-3B666C8F8E78}"/>
          </ac:spMkLst>
        </pc:spChg>
        <pc:spChg chg="del">
          <ac:chgData name="Nikita Alicia Sparham" userId="S::nasp67241@edu.ucl.dk::d21453ea-85c2-4630-8298-6f2e49064721" providerId="AD" clId="Web-{EF3FFC62-3209-EDBB-D9DC-6DFECA0D8270}" dt="2024-09-18T10:25:52.386" v="67"/>
          <ac:spMkLst>
            <pc:docMk/>
            <pc:sldMk cId="3767957150" sldId="257"/>
            <ac:spMk id="3" creationId="{8C5D2BBE-3BA0-3F2A-D062-C4BA090E49DB}"/>
          </ac:spMkLst>
        </pc:spChg>
        <pc:spChg chg="add del mod">
          <ac:chgData name="Nikita Alicia Sparham" userId="S::nasp67241@edu.ucl.dk::d21453ea-85c2-4630-8298-6f2e49064721" providerId="AD" clId="Web-{EF3FFC62-3209-EDBB-D9DC-6DFECA0D8270}" dt="2024-09-18T12:39:50.885" v="878"/>
          <ac:spMkLst>
            <pc:docMk/>
            <pc:sldMk cId="3767957150" sldId="257"/>
            <ac:spMk id="4" creationId="{D40714E4-E102-5A01-D18C-9656A622973A}"/>
          </ac:spMkLst>
        </pc:spChg>
        <pc:spChg chg="mod">
          <ac:chgData name="Nikita Alicia Sparham" userId="S::nasp67241@edu.ucl.dk::d21453ea-85c2-4630-8298-6f2e49064721" providerId="AD" clId="Web-{EF3FFC62-3209-EDBB-D9DC-6DFECA0D8270}" dt="2024-09-18T10:29:51.847" v="93" actId="1076"/>
          <ac:spMkLst>
            <pc:docMk/>
            <pc:sldMk cId="3767957150" sldId="257"/>
            <ac:spMk id="5" creationId="{7EC4E11B-ADBE-69C6-A0BA-CBA699924452}"/>
          </ac:spMkLst>
        </pc:spChg>
        <pc:spChg chg="add del mod">
          <ac:chgData name="Nikita Alicia Sparham" userId="S::nasp67241@edu.ucl.dk::d21453ea-85c2-4630-8298-6f2e49064721" providerId="AD" clId="Web-{EF3FFC62-3209-EDBB-D9DC-6DFECA0D8270}" dt="2024-09-18T10:37:00.566" v="96"/>
          <ac:spMkLst>
            <pc:docMk/>
            <pc:sldMk cId="3767957150" sldId="257"/>
            <ac:spMk id="6" creationId="{548247F3-5CBA-6664-DA16-6C5F8083EFBC}"/>
          </ac:spMkLst>
        </pc:spChg>
        <pc:spChg chg="add mod">
          <ac:chgData name="Nikita Alicia Sparham" userId="S::nasp67241@edu.ucl.dk::d21453ea-85c2-4630-8298-6f2e49064721" providerId="AD" clId="Web-{EF3FFC62-3209-EDBB-D9DC-6DFECA0D8270}" dt="2024-09-18T11:05:40.127" v="789" actId="20577"/>
          <ac:spMkLst>
            <pc:docMk/>
            <pc:sldMk cId="3767957150" sldId="257"/>
            <ac:spMk id="8" creationId="{3F16AA1E-1C21-434A-639C-E5C0692753E5}"/>
          </ac:spMkLst>
        </pc:spChg>
        <pc:picChg chg="add del mod">
          <ac:chgData name="Nikita Alicia Sparham" userId="S::nasp67241@edu.ucl.dk::d21453ea-85c2-4630-8298-6f2e49064721" providerId="AD" clId="Web-{EF3FFC62-3209-EDBB-D9DC-6DFECA0D8270}" dt="2024-09-18T10:26:56.888" v="71"/>
          <ac:picMkLst>
            <pc:docMk/>
            <pc:sldMk cId="3767957150" sldId="257"/>
            <ac:picMk id="3" creationId="{61815E9C-E701-0926-FF08-7B33F9286130}"/>
          </ac:picMkLst>
        </pc:picChg>
        <pc:picChg chg="add del mod ord">
          <ac:chgData name="Nikita Alicia Sparham" userId="S::nasp67241@edu.ucl.dk::d21453ea-85c2-4630-8298-6f2e49064721" providerId="AD" clId="Web-{EF3FFC62-3209-EDBB-D9DC-6DFECA0D8270}" dt="2024-09-18T10:36:58.753" v="95"/>
          <ac:picMkLst>
            <pc:docMk/>
            <pc:sldMk cId="3767957150" sldId="257"/>
            <ac:picMk id="4" creationId="{2FE7C6D5-E4C1-3021-B5AD-5D0A846861B8}"/>
          </ac:picMkLst>
        </pc:picChg>
        <pc:picChg chg="add mod ord">
          <ac:chgData name="Nikita Alicia Sparham" userId="S::nasp67241@edu.ucl.dk::d21453ea-85c2-4630-8298-6f2e49064721" providerId="AD" clId="Web-{EF3FFC62-3209-EDBB-D9DC-6DFECA0D8270}" dt="2024-09-18T12:39:57.073" v="881" actId="14100"/>
          <ac:picMkLst>
            <pc:docMk/>
            <pc:sldMk cId="3767957150" sldId="257"/>
            <ac:picMk id="5" creationId="{54110653-C8EE-535E-DD09-E14A9BCC2614}"/>
          </ac:picMkLst>
        </pc:picChg>
        <pc:picChg chg="add del mod ord">
          <ac:chgData name="Nikita Alicia Sparham" userId="S::nasp67241@edu.ucl.dk::d21453ea-85c2-4630-8298-6f2e49064721" providerId="AD" clId="Web-{EF3FFC62-3209-EDBB-D9DC-6DFECA0D8270}" dt="2024-09-18T12:39:49.432" v="877"/>
          <ac:picMkLst>
            <pc:docMk/>
            <pc:sldMk cId="3767957150" sldId="257"/>
            <ac:picMk id="7" creationId="{C4084469-0C4D-369F-A349-311345ABF11E}"/>
          </ac:picMkLst>
        </pc:picChg>
      </pc:sldChg>
      <pc:sldChg chg="addSp delSp modSp">
        <pc:chgData name="Nikita Alicia Sparham" userId="S::nasp67241@edu.ucl.dk::d21453ea-85c2-4630-8298-6f2e49064721" providerId="AD" clId="Web-{EF3FFC62-3209-EDBB-D9DC-6DFECA0D8270}" dt="2024-09-18T11:00:06.584" v="419" actId="1076"/>
        <pc:sldMkLst>
          <pc:docMk/>
          <pc:sldMk cId="3840442386" sldId="258"/>
        </pc:sldMkLst>
        <pc:spChg chg="del mod">
          <ac:chgData name="Nikita Alicia Sparham" userId="S::nasp67241@edu.ucl.dk::d21453ea-85c2-4630-8298-6f2e49064721" providerId="AD" clId="Web-{EF3FFC62-3209-EDBB-D9DC-6DFECA0D8270}" dt="2024-09-18T10:47:59.511" v="160"/>
          <ac:spMkLst>
            <pc:docMk/>
            <pc:sldMk cId="3840442386" sldId="258"/>
            <ac:spMk id="2" creationId="{0E858530-D08A-B622-2896-1909933CD9EF}"/>
          </ac:spMkLst>
        </pc:spChg>
        <pc:spChg chg="del">
          <ac:chgData name="Nikita Alicia Sparham" userId="S::nasp67241@edu.ucl.dk::d21453ea-85c2-4630-8298-6f2e49064721" providerId="AD" clId="Web-{EF3FFC62-3209-EDBB-D9DC-6DFECA0D8270}" dt="2024-09-18T10:26:59.701" v="72"/>
          <ac:spMkLst>
            <pc:docMk/>
            <pc:sldMk cId="3840442386" sldId="258"/>
            <ac:spMk id="3" creationId="{0AE0D472-C0D0-FFA7-3033-3923AA526BA8}"/>
          </ac:spMkLst>
        </pc:spChg>
        <pc:spChg chg="add del mod">
          <ac:chgData name="Nikita Alicia Sparham" userId="S::nasp67241@edu.ucl.dk::d21453ea-85c2-4630-8298-6f2e49064721" providerId="AD" clId="Web-{EF3FFC62-3209-EDBB-D9DC-6DFECA0D8270}" dt="2024-09-18T10:37:56.193" v="98"/>
          <ac:spMkLst>
            <pc:docMk/>
            <pc:sldMk cId="3840442386" sldId="258"/>
            <ac:spMk id="6" creationId="{2BD8C1C2-66D3-F9F3-0702-397D99911DD8}"/>
          </ac:spMkLst>
        </pc:spChg>
        <pc:spChg chg="add mod">
          <ac:chgData name="Nikita Alicia Sparham" userId="S::nasp67241@edu.ucl.dk::d21453ea-85c2-4630-8298-6f2e49064721" providerId="AD" clId="Web-{EF3FFC62-3209-EDBB-D9DC-6DFECA0D8270}" dt="2024-09-18T11:00:06.584" v="419" actId="1076"/>
          <ac:spMkLst>
            <pc:docMk/>
            <pc:sldMk cId="3840442386" sldId="258"/>
            <ac:spMk id="10" creationId="{AE802AE9-2904-67CA-D9C0-771B0746311A}"/>
          </ac:spMkLst>
        </pc:spChg>
        <pc:spChg chg="add mod">
          <ac:chgData name="Nikita Alicia Sparham" userId="S::nasp67241@edu.ucl.dk::d21453ea-85c2-4630-8298-6f2e49064721" providerId="AD" clId="Web-{EF3FFC62-3209-EDBB-D9DC-6DFECA0D8270}" dt="2024-09-18T11:00:01.255" v="418" actId="20577"/>
          <ac:spMkLst>
            <pc:docMk/>
            <pc:sldMk cId="3840442386" sldId="258"/>
            <ac:spMk id="12" creationId="{09CC07A4-ECAF-FFE6-F679-FEBE880010A5}"/>
          </ac:spMkLst>
        </pc:spChg>
        <pc:picChg chg="add del mod ord">
          <ac:chgData name="Nikita Alicia Sparham" userId="S::nasp67241@edu.ucl.dk::d21453ea-85c2-4630-8298-6f2e49064721" providerId="AD" clId="Web-{EF3FFC62-3209-EDBB-D9DC-6DFECA0D8270}" dt="2024-09-18T10:37:54.489" v="97"/>
          <ac:picMkLst>
            <pc:docMk/>
            <pc:sldMk cId="3840442386" sldId="258"/>
            <ac:picMk id="4" creationId="{39EBC683-95FE-B60C-6132-DBB2CF5CB535}"/>
          </ac:picMkLst>
        </pc:picChg>
        <pc:picChg chg="add mod ord">
          <ac:chgData name="Nikita Alicia Sparham" userId="S::nasp67241@edu.ucl.dk::d21453ea-85c2-4630-8298-6f2e49064721" providerId="AD" clId="Web-{EF3FFC62-3209-EDBB-D9DC-6DFECA0D8270}" dt="2024-09-18T10:47:07.368" v="153" actId="1076"/>
          <ac:picMkLst>
            <pc:docMk/>
            <pc:sldMk cId="3840442386" sldId="258"/>
            <ac:picMk id="7" creationId="{B8A7A174-709C-49C3-90BD-3C6185C5E827}"/>
          </ac:picMkLst>
        </pc:picChg>
        <pc:picChg chg="add mod">
          <ac:chgData name="Nikita Alicia Sparham" userId="S::nasp67241@edu.ucl.dk::d21453ea-85c2-4630-8298-6f2e49064721" providerId="AD" clId="Web-{EF3FFC62-3209-EDBB-D9DC-6DFECA0D8270}" dt="2024-09-18T10:47:05.900" v="152" actId="14100"/>
          <ac:picMkLst>
            <pc:docMk/>
            <pc:sldMk cId="3840442386" sldId="258"/>
            <ac:picMk id="8" creationId="{84326954-B79D-3D41-AA56-8E34C6B5EC2D}"/>
          </ac:picMkLst>
        </pc:picChg>
      </pc:sldChg>
      <pc:sldChg chg="addSp delSp modSp new">
        <pc:chgData name="Nikita Alicia Sparham" userId="S::nasp67241@edu.ucl.dk::d21453ea-85c2-4630-8298-6f2e49064721" providerId="AD" clId="Web-{EF3FFC62-3209-EDBB-D9DC-6DFECA0D8270}" dt="2024-09-18T11:09:29.526" v="868" actId="20577"/>
        <pc:sldMkLst>
          <pc:docMk/>
          <pc:sldMk cId="2239059107" sldId="259"/>
        </pc:sldMkLst>
        <pc:spChg chg="mod">
          <ac:chgData name="Nikita Alicia Sparham" userId="S::nasp67241@edu.ucl.dk::d21453ea-85c2-4630-8298-6f2e49064721" providerId="AD" clId="Web-{EF3FFC62-3209-EDBB-D9DC-6DFECA0D8270}" dt="2024-09-18T11:07:30.396" v="823" actId="20577"/>
          <ac:spMkLst>
            <pc:docMk/>
            <pc:sldMk cId="2239059107" sldId="259"/>
            <ac:spMk id="2" creationId="{E4448165-A2E2-FBA9-1AA6-D945A1C072FC}"/>
          </ac:spMkLst>
        </pc:spChg>
        <pc:spChg chg="del">
          <ac:chgData name="Nikita Alicia Sparham" userId="S::nasp67241@edu.ucl.dk::d21453ea-85c2-4630-8298-6f2e49064721" providerId="AD" clId="Web-{EF3FFC62-3209-EDBB-D9DC-6DFECA0D8270}" dt="2024-09-18T10:38:34.085" v="104"/>
          <ac:spMkLst>
            <pc:docMk/>
            <pc:sldMk cId="2239059107" sldId="259"/>
            <ac:spMk id="3" creationId="{28CB3310-649C-C9B7-155E-FE2E7053CB07}"/>
          </ac:spMkLst>
        </pc:spChg>
        <pc:spChg chg="add mod">
          <ac:chgData name="Nikita Alicia Sparham" userId="S::nasp67241@edu.ucl.dk::d21453ea-85c2-4630-8298-6f2e49064721" providerId="AD" clId="Web-{EF3FFC62-3209-EDBB-D9DC-6DFECA0D8270}" dt="2024-09-18T11:09:29.526" v="868" actId="20577"/>
          <ac:spMkLst>
            <pc:docMk/>
            <pc:sldMk cId="2239059107" sldId="259"/>
            <ac:spMk id="6" creationId="{502141DA-E900-1E0E-147A-F24AD77321A7}"/>
          </ac:spMkLst>
        </pc:spChg>
        <pc:picChg chg="add del mod ord">
          <ac:chgData name="Nikita Alicia Sparham" userId="S::nasp67241@edu.ucl.dk::d21453ea-85c2-4630-8298-6f2e49064721" providerId="AD" clId="Web-{EF3FFC62-3209-EDBB-D9DC-6DFECA0D8270}" dt="2024-09-18T10:46:57.446" v="149"/>
          <ac:picMkLst>
            <pc:docMk/>
            <pc:sldMk cId="2239059107" sldId="259"/>
            <ac:picMk id="4" creationId="{00B91924-70FE-3B45-C02F-65A8CBD8BDA8}"/>
          </ac:picMkLst>
        </pc:picChg>
      </pc:sldChg>
      <pc:sldChg chg="addSp delSp modSp new">
        <pc:chgData name="Nikita Alicia Sparham" userId="S::nasp67241@edu.ucl.dk::d21453ea-85c2-4630-8298-6f2e49064721" providerId="AD" clId="Web-{EF3FFC62-3209-EDBB-D9DC-6DFECA0D8270}" dt="2024-09-18T12:40:05.213" v="885" actId="14100"/>
        <pc:sldMkLst>
          <pc:docMk/>
          <pc:sldMk cId="2606714885" sldId="261"/>
        </pc:sldMkLst>
        <pc:spChg chg="mod">
          <ac:chgData name="Nikita Alicia Sparham" userId="S::nasp67241@edu.ucl.dk::d21453ea-85c2-4630-8298-6f2e49064721" providerId="AD" clId="Web-{EF3FFC62-3209-EDBB-D9DC-6DFECA0D8270}" dt="2024-09-18T11:06:21.691" v="804" actId="1076"/>
          <ac:spMkLst>
            <pc:docMk/>
            <pc:sldMk cId="2606714885" sldId="261"/>
            <ac:spMk id="2" creationId="{51900508-175F-2698-2798-4A4F25EA811B}"/>
          </ac:spMkLst>
        </pc:spChg>
        <pc:picChg chg="add del mod">
          <ac:chgData name="Nikita Alicia Sparham" userId="S::nasp67241@edu.ucl.dk::d21453ea-85c2-4630-8298-6f2e49064721" providerId="AD" clId="Web-{EF3FFC62-3209-EDBB-D9DC-6DFECA0D8270}" dt="2024-09-18T12:39:37.228" v="874"/>
          <ac:picMkLst>
            <pc:docMk/>
            <pc:sldMk cId="2606714885" sldId="261"/>
            <ac:picMk id="2" creationId="{4B6D503A-5CAC-67F7-3386-4F1C5415E90C}"/>
          </ac:picMkLst>
        </pc:picChg>
        <pc:picChg chg="add del">
          <ac:chgData name="Nikita Alicia Sparham" userId="S::nasp67241@edu.ucl.dk::d21453ea-85c2-4630-8298-6f2e49064721" providerId="AD" clId="Web-{EF3FFC62-3209-EDBB-D9DC-6DFECA0D8270}" dt="2024-09-18T12:39:59.745" v="882"/>
          <ac:picMkLst>
            <pc:docMk/>
            <pc:sldMk cId="2606714885" sldId="261"/>
            <ac:picMk id="4" creationId="{37EF4BE1-6694-E20B-24B6-4EB15ADCABAD}"/>
          </ac:picMkLst>
        </pc:picChg>
        <pc:picChg chg="add mod">
          <ac:chgData name="Nikita Alicia Sparham" userId="S::nasp67241@edu.ucl.dk::d21453ea-85c2-4630-8298-6f2e49064721" providerId="AD" clId="Web-{EF3FFC62-3209-EDBB-D9DC-6DFECA0D8270}" dt="2024-09-18T12:40:05.213" v="885" actId="14100"/>
          <ac:picMkLst>
            <pc:docMk/>
            <pc:sldMk cId="2606714885" sldId="261"/>
            <ac:picMk id="5" creationId="{57BACEFF-391E-B25A-947D-C4E418833CFC}"/>
          </ac:picMkLst>
        </pc:picChg>
      </pc:sldChg>
      <pc:sldMasterChg chg="del delSldLayout">
        <pc:chgData name="Nikita Alicia Sparham" userId="S::nasp67241@edu.ucl.dk::d21453ea-85c2-4630-8298-6f2e49064721" providerId="AD" clId="Web-{EF3FFC62-3209-EDBB-D9DC-6DFECA0D8270}" dt="2024-09-18T10:20:15.639" v="9"/>
        <pc:sldMasterMkLst>
          <pc:docMk/>
          <pc:sldMasterMk cId="2460954070" sldId="2147483660"/>
        </pc:sldMasterMkLst>
        <pc:sldLayoutChg chg="del">
          <pc:chgData name="Nikita Alicia Sparham" userId="S::nasp67241@edu.ucl.dk::d21453ea-85c2-4630-8298-6f2e49064721" providerId="AD" clId="Web-{EF3FFC62-3209-EDBB-D9DC-6DFECA0D8270}" dt="2024-09-18T10:20:15.639" v="9"/>
          <pc:sldLayoutMkLst>
            <pc:docMk/>
            <pc:sldMasterMk cId="2460954070" sldId="2147483660"/>
            <pc:sldLayoutMk cId="2385387890" sldId="2147483661"/>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949138452" sldId="2147483662"/>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2591524520" sldId="2147483663"/>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1203092039" sldId="2147483664"/>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3733172339" sldId="2147483665"/>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3210312558" sldId="2147483666"/>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3146388984" sldId="2147483667"/>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3171841454" sldId="2147483668"/>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1718958274" sldId="2147483669"/>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2202905451" sldId="2147483670"/>
          </pc:sldLayoutMkLst>
        </pc:sldLayoutChg>
        <pc:sldLayoutChg chg="del">
          <pc:chgData name="Nikita Alicia Sparham" userId="S::nasp67241@edu.ucl.dk::d21453ea-85c2-4630-8298-6f2e49064721" providerId="AD" clId="Web-{EF3FFC62-3209-EDBB-D9DC-6DFECA0D8270}" dt="2024-09-18T10:20:15.639" v="9"/>
          <pc:sldLayoutMkLst>
            <pc:docMk/>
            <pc:sldMasterMk cId="2460954070" sldId="2147483660"/>
            <pc:sldLayoutMk cId="3479445657" sldId="2147483671"/>
          </pc:sldLayoutMkLst>
        </pc:sldLayoutChg>
      </pc:sldMasterChg>
      <pc:sldMasterChg chg="add addSldLayout">
        <pc:chgData name="Nikita Alicia Sparham" userId="S::nasp67241@edu.ucl.dk::d21453ea-85c2-4630-8298-6f2e49064721" providerId="AD" clId="Web-{EF3FFC62-3209-EDBB-D9DC-6DFECA0D8270}" dt="2024-09-18T10:20:15.639" v="9"/>
        <pc:sldMasterMkLst>
          <pc:docMk/>
          <pc:sldMasterMk cId="138501067" sldId="2147483685"/>
        </pc:sldMasterMkLst>
        <pc:sldLayoutChg chg="add">
          <pc:chgData name="Nikita Alicia Sparham" userId="S::nasp67241@edu.ucl.dk::d21453ea-85c2-4630-8298-6f2e49064721" providerId="AD" clId="Web-{EF3FFC62-3209-EDBB-D9DC-6DFECA0D8270}" dt="2024-09-18T10:20:15.639" v="9"/>
          <pc:sldLayoutMkLst>
            <pc:docMk/>
            <pc:sldMasterMk cId="138501067" sldId="2147483685"/>
            <pc:sldLayoutMk cId="1940835051" sldId="2147483674"/>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3638708194" sldId="2147483675"/>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1790259426" sldId="2147483676"/>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4054373761" sldId="2147483677"/>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1127155271" sldId="2147483678"/>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3019965671" sldId="2147483679"/>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2580400586" sldId="2147483680"/>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1073784681" sldId="2147483681"/>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3618684465" sldId="2147483682"/>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4149544134" sldId="2147483683"/>
          </pc:sldLayoutMkLst>
        </pc:sldLayoutChg>
        <pc:sldLayoutChg chg="add">
          <pc:chgData name="Nikita Alicia Sparham" userId="S::nasp67241@edu.ucl.dk::d21453ea-85c2-4630-8298-6f2e49064721" providerId="AD" clId="Web-{EF3FFC62-3209-EDBB-D9DC-6DFECA0D8270}" dt="2024-09-18T10:20:15.639" v="9"/>
          <pc:sldLayoutMkLst>
            <pc:docMk/>
            <pc:sldMasterMk cId="138501067" sldId="2147483685"/>
            <pc:sldLayoutMk cId="1409460878" sldId="2147483684"/>
          </pc:sldLayoutMkLst>
        </pc:sldLayoutChg>
      </pc:sldMasterChg>
    </pc:docChg>
  </pc:docChgLst>
  <pc:docChgLst>
    <pc:chgData name="Ask Hammerich" userId="S::asha67379@edu.ucl.dk::f33d1bdb-19ad-4eb2-8d4d-a28634ddc309" providerId="AD" clId="Web-{7A80CF44-ABE6-9B80-A89E-322DA35934EF}"/>
    <pc:docChg chg="addSld modSld modMainMaster">
      <pc:chgData name="Ask Hammerich" userId="S::asha67379@edu.ucl.dk::f33d1bdb-19ad-4eb2-8d4d-a28634ddc309" providerId="AD" clId="Web-{7A80CF44-ABE6-9B80-A89E-322DA35934EF}" dt="2024-09-18T10:27:20.703" v="37"/>
      <pc:docMkLst>
        <pc:docMk/>
      </pc:docMkLst>
      <pc:sldChg chg="modSp modTransition">
        <pc:chgData name="Ask Hammerich" userId="S::asha67379@edu.ucl.dk::f33d1bdb-19ad-4eb2-8d4d-a28634ddc309" providerId="AD" clId="Web-{7A80CF44-ABE6-9B80-A89E-322DA35934EF}" dt="2024-09-18T10:25:41.810" v="8"/>
        <pc:sldMkLst>
          <pc:docMk/>
          <pc:sldMk cId="109857222" sldId="256"/>
        </pc:sldMkLst>
        <pc:picChg chg="mod">
          <ac:chgData name="Ask Hammerich" userId="S::asha67379@edu.ucl.dk::f33d1bdb-19ad-4eb2-8d4d-a28634ddc309" providerId="AD" clId="Web-{7A80CF44-ABE6-9B80-A89E-322DA35934EF}" dt="2024-09-18T10:25:18.075" v="5" actId="1076"/>
          <ac:picMkLst>
            <pc:docMk/>
            <pc:sldMk cId="109857222" sldId="256"/>
            <ac:picMk id="5" creationId="{43142E45-9FD6-1B86-D4E7-6DAEB9BB5EAB}"/>
          </ac:picMkLst>
        </pc:picChg>
      </pc:sldChg>
      <pc:sldChg chg="modSp modTransition addAnim delAnim">
        <pc:chgData name="Ask Hammerich" userId="S::asha67379@edu.ucl.dk::f33d1bdb-19ad-4eb2-8d4d-a28634ddc309" providerId="AD" clId="Web-{7A80CF44-ABE6-9B80-A89E-322DA35934EF}" dt="2024-09-18T10:27:20.703" v="37"/>
        <pc:sldMkLst>
          <pc:docMk/>
          <pc:sldMk cId="3767957150" sldId="257"/>
        </pc:sldMkLst>
        <pc:spChg chg="mod">
          <ac:chgData name="Ask Hammerich" userId="S::asha67379@edu.ucl.dk::f33d1bdb-19ad-4eb2-8d4d-a28634ddc309" providerId="AD" clId="Web-{7A80CF44-ABE6-9B80-A89E-322DA35934EF}" dt="2024-09-18T10:25:57.967" v="34" actId="20577"/>
          <ac:spMkLst>
            <pc:docMk/>
            <pc:sldMk cId="3767957150" sldId="257"/>
            <ac:spMk id="2" creationId="{E07CAD8C-5664-0ACC-F24A-3B666C8F8E78}"/>
          </ac:spMkLst>
        </pc:spChg>
      </pc:sldChg>
      <pc:sldChg chg="new">
        <pc:chgData name="Ask Hammerich" userId="S::asha67379@edu.ucl.dk::f33d1bdb-19ad-4eb2-8d4d-a28634ddc309" providerId="AD" clId="Web-{7A80CF44-ABE6-9B80-A89E-322DA35934EF}" dt="2024-09-18T10:25:44.795" v="9"/>
        <pc:sldMkLst>
          <pc:docMk/>
          <pc:sldMk cId="3840442386" sldId="258"/>
        </pc:sldMkLst>
      </pc:sldChg>
      <pc:sldMasterChg chg="modTransition modSldLayout">
        <pc:chgData name="Ask Hammerich" userId="S::asha67379@edu.ucl.dk::f33d1bdb-19ad-4eb2-8d4d-a28634ddc309" providerId="AD" clId="Web-{7A80CF44-ABE6-9B80-A89E-322DA35934EF}" dt="2024-09-18T10:25:41.810" v="8"/>
        <pc:sldMasterMkLst>
          <pc:docMk/>
          <pc:sldMasterMk cId="138501067" sldId="2147483685"/>
        </pc:sldMasterMkLst>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1940835051" sldId="2147483674"/>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3638708194" sldId="2147483675"/>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1790259426" sldId="2147483676"/>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4054373761" sldId="2147483677"/>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1127155271" sldId="2147483678"/>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3019965671" sldId="2147483679"/>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2580400586" sldId="2147483680"/>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1073784681" sldId="2147483681"/>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3618684465" sldId="2147483682"/>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4149544134" sldId="2147483683"/>
          </pc:sldLayoutMkLst>
        </pc:sldLayoutChg>
        <pc:sldLayoutChg chg="modTransition">
          <pc:chgData name="Ask Hammerich" userId="S::asha67379@edu.ucl.dk::f33d1bdb-19ad-4eb2-8d4d-a28634ddc309" providerId="AD" clId="Web-{7A80CF44-ABE6-9B80-A89E-322DA35934EF}" dt="2024-09-18T10:25:41.810" v="8"/>
          <pc:sldLayoutMkLst>
            <pc:docMk/>
            <pc:sldMasterMk cId="138501067" sldId="2147483685"/>
            <pc:sldLayoutMk cId="1409460878" sldId="2147483684"/>
          </pc:sldLayoutMkLst>
        </pc:sldLayoutChg>
      </pc:sldMasterChg>
    </pc:docChg>
  </pc:docChgLst>
  <pc:docChgLst>
    <pc:chgData name="Oscar Cornelius Farr" userId="S::ocfa67385@edu.ucl.dk::f72b4d16-dfc4-4b0a-893c-dc5440205f0f" providerId="AD" clId="Web-{383DDF9B-D5F7-434A-F68D-842FC12231BA}"/>
    <pc:docChg chg="modSld">
      <pc:chgData name="Oscar Cornelius Farr" userId="S::ocfa67385@edu.ucl.dk::f72b4d16-dfc4-4b0a-893c-dc5440205f0f" providerId="AD" clId="Web-{383DDF9B-D5F7-434A-F68D-842FC12231BA}" dt="2024-09-18T11:39:12.057" v="573" actId="1076"/>
      <pc:docMkLst>
        <pc:docMk/>
      </pc:docMkLst>
      <pc:sldChg chg="modSp">
        <pc:chgData name="Oscar Cornelius Farr" userId="S::ocfa67385@edu.ucl.dk::f72b4d16-dfc4-4b0a-893c-dc5440205f0f" providerId="AD" clId="Web-{383DDF9B-D5F7-434A-F68D-842FC12231BA}" dt="2024-09-18T11:21:18.196" v="412" actId="1076"/>
        <pc:sldMkLst>
          <pc:docMk/>
          <pc:sldMk cId="109857222" sldId="256"/>
        </pc:sldMkLst>
        <pc:picChg chg="mod">
          <ac:chgData name="Oscar Cornelius Farr" userId="S::ocfa67385@edu.ucl.dk::f72b4d16-dfc4-4b0a-893c-dc5440205f0f" providerId="AD" clId="Web-{383DDF9B-D5F7-434A-F68D-842FC12231BA}" dt="2024-09-18T11:21:18.196" v="412" actId="1076"/>
          <ac:picMkLst>
            <pc:docMk/>
            <pc:sldMk cId="109857222" sldId="256"/>
            <ac:picMk id="5" creationId="{43142E45-9FD6-1B86-D4E7-6DAEB9BB5EAB}"/>
          </ac:picMkLst>
        </pc:picChg>
      </pc:sldChg>
      <pc:sldChg chg="addSp delSp modSp">
        <pc:chgData name="Oscar Cornelius Farr" userId="S::ocfa67385@edu.ucl.dk::f72b4d16-dfc4-4b0a-893c-dc5440205f0f" providerId="AD" clId="Web-{383DDF9B-D5F7-434A-F68D-842FC12231BA}" dt="2024-09-18T10:57:01.649" v="323"/>
        <pc:sldMkLst>
          <pc:docMk/>
          <pc:sldMk cId="3767957150" sldId="257"/>
        </pc:sldMkLst>
        <pc:spChg chg="add del mod">
          <ac:chgData name="Oscar Cornelius Farr" userId="S::ocfa67385@edu.ucl.dk::f72b4d16-dfc4-4b0a-893c-dc5440205f0f" providerId="AD" clId="Web-{383DDF9B-D5F7-434A-F68D-842FC12231BA}" dt="2024-09-18T10:57:01.649" v="323"/>
          <ac:spMkLst>
            <pc:docMk/>
            <pc:sldMk cId="3767957150" sldId="257"/>
            <ac:spMk id="3" creationId="{2557FE2A-8C15-ACC1-20E1-CFB084AAE00C}"/>
          </ac:spMkLst>
        </pc:spChg>
      </pc:sldChg>
      <pc:sldChg chg="modSp">
        <pc:chgData name="Oscar Cornelius Farr" userId="S::ocfa67385@edu.ucl.dk::f72b4d16-dfc4-4b0a-893c-dc5440205f0f" providerId="AD" clId="Web-{383DDF9B-D5F7-434A-F68D-842FC12231BA}" dt="2024-09-18T11:39:12.057" v="573" actId="1076"/>
        <pc:sldMkLst>
          <pc:docMk/>
          <pc:sldMk cId="2239059107" sldId="259"/>
        </pc:sldMkLst>
        <pc:spChg chg="mod">
          <ac:chgData name="Oscar Cornelius Farr" userId="S::ocfa67385@edu.ucl.dk::f72b4d16-dfc4-4b0a-893c-dc5440205f0f" providerId="AD" clId="Web-{383DDF9B-D5F7-434A-F68D-842FC12231BA}" dt="2024-09-18T11:28:46.022" v="571" actId="14100"/>
          <ac:spMkLst>
            <pc:docMk/>
            <pc:sldMk cId="2239059107" sldId="259"/>
            <ac:spMk id="6" creationId="{502141DA-E900-1E0E-147A-F24AD77321A7}"/>
          </ac:spMkLst>
        </pc:spChg>
        <pc:picChg chg="mod">
          <ac:chgData name="Oscar Cornelius Farr" userId="S::ocfa67385@edu.ucl.dk::f72b4d16-dfc4-4b0a-893c-dc5440205f0f" providerId="AD" clId="Web-{383DDF9B-D5F7-434A-F68D-842FC12231BA}" dt="2024-09-18T11:39:12.057" v="573" actId="1076"/>
          <ac:picMkLst>
            <pc:docMk/>
            <pc:sldMk cId="2239059107" sldId="259"/>
            <ac:picMk id="15" creationId="{BA450B4A-087B-6925-659B-CA263D45AD0D}"/>
          </ac:picMkLst>
        </pc:picChg>
      </pc:sldChg>
      <pc:sldChg chg="modSp">
        <pc:chgData name="Oscar Cornelius Farr" userId="S::ocfa67385@edu.ucl.dk::f72b4d16-dfc4-4b0a-893c-dc5440205f0f" providerId="AD" clId="Web-{383DDF9B-D5F7-434A-F68D-842FC12231BA}" dt="2024-09-18T10:59:12.080" v="411" actId="20577"/>
        <pc:sldMkLst>
          <pc:docMk/>
          <pc:sldMk cId="3157392225" sldId="260"/>
        </pc:sldMkLst>
        <pc:spChg chg="mod">
          <ac:chgData name="Oscar Cornelius Farr" userId="S::ocfa67385@edu.ucl.dk::f72b4d16-dfc4-4b0a-893c-dc5440205f0f" providerId="AD" clId="Web-{383DDF9B-D5F7-434A-F68D-842FC12231BA}" dt="2024-09-18T10:59:12.080" v="411" actId="20577"/>
          <ac:spMkLst>
            <pc:docMk/>
            <pc:sldMk cId="3157392225" sldId="260"/>
            <ac:spMk id="3" creationId="{79DBF049-B6F5-88F5-C283-3CA77873B719}"/>
          </ac:spMkLst>
        </pc:spChg>
      </pc:sldChg>
    </pc:docChg>
  </pc:docChgLst>
  <pc:docChgLst>
    <pc:chgData name="Ask Hammerich" userId="f33d1bdb-19ad-4eb2-8d4d-a28634ddc309" providerId="ADAL" clId="{8C797D2B-D6FB-4ED7-91AF-23BEE7DAFC61}"/>
    <pc:docChg chg="undo custSel modSld modMainMaster">
      <pc:chgData name="Ask Hammerich" userId="f33d1bdb-19ad-4eb2-8d4d-a28634ddc309" providerId="ADAL" clId="{8C797D2B-D6FB-4ED7-91AF-23BEE7DAFC61}" dt="2024-09-18T11:48:21.183" v="178" actId="1076"/>
      <pc:docMkLst>
        <pc:docMk/>
      </pc:docMkLst>
      <pc:sldChg chg="modSp mod modTransition">
        <pc:chgData name="Ask Hammerich" userId="f33d1bdb-19ad-4eb2-8d4d-a28634ddc309" providerId="ADAL" clId="{8C797D2B-D6FB-4ED7-91AF-23BEE7DAFC61}" dt="2024-09-18T10:56:30.157" v="71" actId="1076"/>
        <pc:sldMkLst>
          <pc:docMk/>
          <pc:sldMk cId="109857222" sldId="256"/>
        </pc:sldMkLst>
        <pc:spChg chg="mod">
          <ac:chgData name="Ask Hammerich" userId="f33d1bdb-19ad-4eb2-8d4d-a28634ddc309" providerId="ADAL" clId="{8C797D2B-D6FB-4ED7-91AF-23BEE7DAFC61}" dt="2024-09-18T10:56:30.157" v="71" actId="1076"/>
          <ac:spMkLst>
            <pc:docMk/>
            <pc:sldMk cId="109857222" sldId="256"/>
            <ac:spMk id="3" creationId="{00000000-0000-0000-0000-000000000000}"/>
          </ac:spMkLst>
        </pc:spChg>
        <pc:picChg chg="mod">
          <ac:chgData name="Ask Hammerich" userId="f33d1bdb-19ad-4eb2-8d4d-a28634ddc309" providerId="ADAL" clId="{8C797D2B-D6FB-4ED7-91AF-23BEE7DAFC61}" dt="2024-09-18T10:56:24.185" v="70" actId="1076"/>
          <ac:picMkLst>
            <pc:docMk/>
            <pc:sldMk cId="109857222" sldId="256"/>
            <ac:picMk id="4" creationId="{3360DDDF-5411-5854-B640-E2329C9B57E5}"/>
          </ac:picMkLst>
        </pc:picChg>
      </pc:sldChg>
      <pc:sldChg chg="addSp delSp modSp mod modTransition delAnim modAnim">
        <pc:chgData name="Ask Hammerich" userId="f33d1bdb-19ad-4eb2-8d4d-a28634ddc309" providerId="ADAL" clId="{8C797D2B-D6FB-4ED7-91AF-23BEE7DAFC61}" dt="2024-09-18T11:08:18.088" v="93" actId="1076"/>
        <pc:sldMkLst>
          <pc:docMk/>
          <pc:sldMk cId="3767957150" sldId="257"/>
        </pc:sldMkLst>
        <pc:spChg chg="mod">
          <ac:chgData name="Ask Hammerich" userId="f33d1bdb-19ad-4eb2-8d4d-a28634ddc309" providerId="ADAL" clId="{8C797D2B-D6FB-4ED7-91AF-23BEE7DAFC61}" dt="2024-09-18T10:32:09.100" v="59" actId="20577"/>
          <ac:spMkLst>
            <pc:docMk/>
            <pc:sldMk cId="3767957150" sldId="257"/>
            <ac:spMk id="2" creationId="{E07CAD8C-5664-0ACC-F24A-3B666C8F8E78}"/>
          </ac:spMkLst>
        </pc:spChg>
        <pc:spChg chg="mod">
          <ac:chgData name="Ask Hammerich" userId="f33d1bdb-19ad-4eb2-8d4d-a28634ddc309" providerId="ADAL" clId="{8C797D2B-D6FB-4ED7-91AF-23BEE7DAFC61}" dt="2024-09-18T10:55:00.173" v="61" actId="14100"/>
          <ac:spMkLst>
            <pc:docMk/>
            <pc:sldMk cId="3767957150" sldId="257"/>
            <ac:spMk id="3" creationId="{2557FE2A-8C15-ACC1-20E1-CFB084AAE00C}"/>
          </ac:spMkLst>
        </pc:spChg>
        <pc:spChg chg="add del mod">
          <ac:chgData name="Ask Hammerich" userId="f33d1bdb-19ad-4eb2-8d4d-a28634ddc309" providerId="ADAL" clId="{8C797D2B-D6FB-4ED7-91AF-23BEE7DAFC61}" dt="2024-09-18T10:32:02.768" v="26" actId="478"/>
          <ac:spMkLst>
            <pc:docMk/>
            <pc:sldMk cId="3767957150" sldId="257"/>
            <ac:spMk id="5" creationId="{7EC4E11B-ADBE-69C6-A0BA-CBA699924452}"/>
          </ac:spMkLst>
        </pc:spChg>
        <pc:picChg chg="add del mod">
          <ac:chgData name="Ask Hammerich" userId="f33d1bdb-19ad-4eb2-8d4d-a28634ddc309" providerId="ADAL" clId="{8C797D2B-D6FB-4ED7-91AF-23BEE7DAFC61}" dt="2024-09-18T10:30:35.578" v="19" actId="478"/>
          <ac:picMkLst>
            <pc:docMk/>
            <pc:sldMk cId="3767957150" sldId="257"/>
            <ac:picMk id="3" creationId="{318D4612-0D15-C996-48CB-3A33AE768DEF}"/>
          </ac:picMkLst>
        </pc:picChg>
        <pc:picChg chg="mod">
          <ac:chgData name="Ask Hammerich" userId="f33d1bdb-19ad-4eb2-8d4d-a28634ddc309" providerId="ADAL" clId="{8C797D2B-D6FB-4ED7-91AF-23BEE7DAFC61}" dt="2024-09-18T11:08:18.088" v="93" actId="1076"/>
          <ac:picMkLst>
            <pc:docMk/>
            <pc:sldMk cId="3767957150" sldId="257"/>
            <ac:picMk id="7" creationId="{C4084469-0C4D-369F-A349-311345ABF11E}"/>
          </ac:picMkLst>
        </pc:picChg>
      </pc:sldChg>
      <pc:sldChg chg="modTransition">
        <pc:chgData name="Ask Hammerich" userId="f33d1bdb-19ad-4eb2-8d4d-a28634ddc309" providerId="ADAL" clId="{8C797D2B-D6FB-4ED7-91AF-23BEE7DAFC61}" dt="2024-09-18T10:31:45.371" v="24"/>
        <pc:sldMkLst>
          <pc:docMk/>
          <pc:sldMk cId="3840442386" sldId="258"/>
        </pc:sldMkLst>
      </pc:sldChg>
      <pc:sldChg chg="addSp delSp modSp mod modTransition modNotesTx">
        <pc:chgData name="Ask Hammerich" userId="f33d1bdb-19ad-4eb2-8d4d-a28634ddc309" providerId="ADAL" clId="{8C797D2B-D6FB-4ED7-91AF-23BEE7DAFC61}" dt="2024-09-18T11:48:21.183" v="178" actId="1076"/>
        <pc:sldMkLst>
          <pc:docMk/>
          <pc:sldMk cId="2239059107" sldId="259"/>
        </pc:sldMkLst>
        <pc:spChg chg="mod">
          <ac:chgData name="Ask Hammerich" userId="f33d1bdb-19ad-4eb2-8d4d-a28634ddc309" providerId="ADAL" clId="{8C797D2B-D6FB-4ED7-91AF-23BEE7DAFC61}" dt="2024-09-18T11:33:04.927" v="115" actId="21"/>
          <ac:spMkLst>
            <pc:docMk/>
            <pc:sldMk cId="2239059107" sldId="259"/>
            <ac:spMk id="6" creationId="{502141DA-E900-1E0E-147A-F24AD77321A7}"/>
          </ac:spMkLst>
        </pc:spChg>
        <pc:picChg chg="add del mod">
          <ac:chgData name="Ask Hammerich" userId="f33d1bdb-19ad-4eb2-8d4d-a28634ddc309" providerId="ADAL" clId="{8C797D2B-D6FB-4ED7-91AF-23BEE7DAFC61}" dt="2024-09-18T11:16:08.014" v="101" actId="478"/>
          <ac:picMkLst>
            <pc:docMk/>
            <pc:sldMk cId="2239059107" sldId="259"/>
            <ac:picMk id="7" creationId="{ABB331A6-3D09-BFCD-AFD2-B6290712CE49}"/>
          </ac:picMkLst>
        </pc:picChg>
        <pc:picChg chg="add del mod">
          <ac:chgData name="Ask Hammerich" userId="f33d1bdb-19ad-4eb2-8d4d-a28634ddc309" providerId="ADAL" clId="{8C797D2B-D6FB-4ED7-91AF-23BEE7DAFC61}" dt="2024-09-18T11:19:40.865" v="107" actId="478"/>
          <ac:picMkLst>
            <pc:docMk/>
            <pc:sldMk cId="2239059107" sldId="259"/>
            <ac:picMk id="9" creationId="{28A94236-94F1-87A9-DC4E-DA04E9C98150}"/>
          </ac:picMkLst>
        </pc:picChg>
        <pc:picChg chg="add del mod">
          <ac:chgData name="Ask Hammerich" userId="f33d1bdb-19ad-4eb2-8d4d-a28634ddc309" providerId="ADAL" clId="{8C797D2B-D6FB-4ED7-91AF-23BEE7DAFC61}" dt="2024-09-18T11:19:40.865" v="107" actId="478"/>
          <ac:picMkLst>
            <pc:docMk/>
            <pc:sldMk cId="2239059107" sldId="259"/>
            <ac:picMk id="11" creationId="{5F94AE6B-FAF8-F4D8-8670-2DF31E500749}"/>
          </ac:picMkLst>
        </pc:picChg>
        <pc:picChg chg="add mod">
          <ac:chgData name="Ask Hammerich" userId="f33d1bdb-19ad-4eb2-8d4d-a28634ddc309" providerId="ADAL" clId="{8C797D2B-D6FB-4ED7-91AF-23BEE7DAFC61}" dt="2024-09-18T11:48:17.428" v="177" actId="1076"/>
          <ac:picMkLst>
            <pc:docMk/>
            <pc:sldMk cId="2239059107" sldId="259"/>
            <ac:picMk id="13" creationId="{A2759111-D989-E368-1984-DB3584E0C56B}"/>
          </ac:picMkLst>
        </pc:picChg>
        <pc:picChg chg="add mod">
          <ac:chgData name="Ask Hammerich" userId="f33d1bdb-19ad-4eb2-8d4d-a28634ddc309" providerId="ADAL" clId="{8C797D2B-D6FB-4ED7-91AF-23BEE7DAFC61}" dt="2024-09-18T11:48:21.183" v="178" actId="1076"/>
          <ac:picMkLst>
            <pc:docMk/>
            <pc:sldMk cId="2239059107" sldId="259"/>
            <ac:picMk id="15" creationId="{BA450B4A-087B-6925-659B-CA263D45AD0D}"/>
          </ac:picMkLst>
        </pc:picChg>
        <pc:picChg chg="add del mod">
          <ac:chgData name="Ask Hammerich" userId="f33d1bdb-19ad-4eb2-8d4d-a28634ddc309" providerId="ADAL" clId="{8C797D2B-D6FB-4ED7-91AF-23BEE7DAFC61}" dt="2024-09-18T11:46:06.702" v="172" actId="478"/>
          <ac:picMkLst>
            <pc:docMk/>
            <pc:sldMk cId="2239059107" sldId="259"/>
            <ac:picMk id="17" creationId="{4AE742CE-A368-F812-AF73-A89E7271F684}"/>
          </ac:picMkLst>
        </pc:picChg>
        <pc:picChg chg="add del mod">
          <ac:chgData name="Ask Hammerich" userId="f33d1bdb-19ad-4eb2-8d4d-a28634ddc309" providerId="ADAL" clId="{8C797D2B-D6FB-4ED7-91AF-23BEE7DAFC61}" dt="2024-09-18T11:46:35.041" v="175" actId="478"/>
          <ac:picMkLst>
            <pc:docMk/>
            <pc:sldMk cId="2239059107" sldId="259"/>
            <ac:picMk id="19" creationId="{580787A2-C87A-F2E8-4DBF-438CFEEB9F3C}"/>
          </ac:picMkLst>
        </pc:picChg>
      </pc:sldChg>
      <pc:sldChg chg="addSp delSp modSp mod modNotesTx">
        <pc:chgData name="Ask Hammerich" userId="f33d1bdb-19ad-4eb2-8d4d-a28634ddc309" providerId="ADAL" clId="{8C797D2B-D6FB-4ED7-91AF-23BEE7DAFC61}" dt="2024-09-18T11:41:03.597" v="169" actId="20577"/>
        <pc:sldMkLst>
          <pc:docMk/>
          <pc:sldMk cId="2606714885" sldId="261"/>
        </pc:sldMkLst>
        <pc:spChg chg="del mod">
          <ac:chgData name="Ask Hammerich" userId="f33d1bdb-19ad-4eb2-8d4d-a28634ddc309" providerId="ADAL" clId="{8C797D2B-D6FB-4ED7-91AF-23BEE7DAFC61}" dt="2024-09-18T11:06:58.822" v="80" actId="478"/>
          <ac:spMkLst>
            <pc:docMk/>
            <pc:sldMk cId="2606714885" sldId="261"/>
            <ac:spMk id="2" creationId="{51900508-175F-2698-2798-4A4F25EA811B}"/>
          </ac:spMkLst>
        </pc:spChg>
        <pc:spChg chg="mod">
          <ac:chgData name="Ask Hammerich" userId="f33d1bdb-19ad-4eb2-8d4d-a28634ddc309" providerId="ADAL" clId="{8C797D2B-D6FB-4ED7-91AF-23BEE7DAFC61}" dt="2024-09-18T11:40:46.915" v="164" actId="21"/>
          <ac:spMkLst>
            <pc:docMk/>
            <pc:sldMk cId="2606714885" sldId="261"/>
            <ac:spMk id="3" creationId="{CDA55811-9CAF-E492-460E-8D4CAEB2FC11}"/>
          </ac:spMkLst>
        </pc:spChg>
        <pc:picChg chg="add mod">
          <ac:chgData name="Ask Hammerich" userId="f33d1bdb-19ad-4eb2-8d4d-a28634ddc309" providerId="ADAL" clId="{8C797D2B-D6FB-4ED7-91AF-23BEE7DAFC61}" dt="2024-09-18T11:07:50.156" v="88" actId="1076"/>
          <ac:picMkLst>
            <pc:docMk/>
            <pc:sldMk cId="2606714885" sldId="261"/>
            <ac:picMk id="4" creationId="{37EF4BE1-6694-E20B-24B6-4EB15ADCABAD}"/>
          </ac:picMkLst>
        </pc:picChg>
      </pc:sldChg>
      <pc:sldMasterChg chg="modTransition modSldLayout">
        <pc:chgData name="Ask Hammerich" userId="f33d1bdb-19ad-4eb2-8d4d-a28634ddc309" providerId="ADAL" clId="{8C797D2B-D6FB-4ED7-91AF-23BEE7DAFC61}" dt="2024-09-18T10:31:45.371" v="24"/>
        <pc:sldMasterMkLst>
          <pc:docMk/>
          <pc:sldMasterMk cId="138501067" sldId="2147483685"/>
        </pc:sldMasterMkLst>
        <pc:sldLayoutChg chg="modTransition">
          <pc:chgData name="Ask Hammerich" userId="f33d1bdb-19ad-4eb2-8d4d-a28634ddc309" providerId="ADAL" clId="{8C797D2B-D6FB-4ED7-91AF-23BEE7DAFC61}" dt="2024-09-18T10:31:45.371" v="24"/>
          <pc:sldLayoutMkLst>
            <pc:docMk/>
            <pc:sldMasterMk cId="138501067" sldId="2147483685"/>
            <pc:sldLayoutMk cId="1940835051" sldId="2147483674"/>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3638708194" sldId="2147483675"/>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1790259426" sldId="2147483676"/>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4054373761" sldId="2147483677"/>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1127155271" sldId="2147483678"/>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3019965671" sldId="2147483679"/>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2580400586" sldId="2147483680"/>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1073784681" sldId="2147483681"/>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3618684465" sldId="2147483682"/>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4149544134" sldId="2147483683"/>
          </pc:sldLayoutMkLst>
        </pc:sldLayoutChg>
        <pc:sldLayoutChg chg="modTransition">
          <pc:chgData name="Ask Hammerich" userId="f33d1bdb-19ad-4eb2-8d4d-a28634ddc309" providerId="ADAL" clId="{8C797D2B-D6FB-4ED7-91AF-23BEE7DAFC61}" dt="2024-09-18T10:31:45.371" v="24"/>
          <pc:sldLayoutMkLst>
            <pc:docMk/>
            <pc:sldMasterMk cId="138501067" sldId="2147483685"/>
            <pc:sldLayoutMk cId="1409460878"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3CD8D-0508-47A4-A906-4D0A60866053}" type="datetimeFigureOut">
              <a:rPr lang="en-GB" smtClean="0"/>
              <a:t>18/09/2024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49CA1-8799-4A74-B6A7-1B7819A17992}" type="slidenum">
              <a:rPr lang="en-GB" smtClean="0"/>
              <a:t>‹#›</a:t>
            </a:fld>
            <a:endParaRPr lang="en-GB"/>
          </a:p>
        </p:txBody>
      </p:sp>
    </p:spTree>
    <p:extLst>
      <p:ext uri="{BB962C8B-B14F-4D97-AF65-F5344CB8AC3E}">
        <p14:creationId xmlns:p14="http://schemas.microsoft.com/office/powerpoint/2010/main" val="279893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 </a:t>
            </a:r>
            <a:r>
              <a:rPr lang="en-US" err="1"/>
              <a:t>har</a:t>
            </a:r>
            <a:r>
              <a:rPr lang="en-US"/>
              <a:t> </a:t>
            </a:r>
            <a:r>
              <a:rPr lang="en-US" err="1"/>
              <a:t>lavet</a:t>
            </a:r>
            <a:r>
              <a:rPr lang="en-US"/>
              <a:t> </a:t>
            </a:r>
            <a:r>
              <a:rPr lang="en-US" err="1"/>
              <a:t>en</a:t>
            </a:r>
            <a:r>
              <a:rPr lang="en-US"/>
              <a:t> </a:t>
            </a:r>
            <a:r>
              <a:rPr lang="en-US" err="1"/>
              <a:t>objekt</a:t>
            </a:r>
            <a:r>
              <a:rPr lang="en-US"/>
              <a:t> model </a:t>
            </a:r>
            <a:r>
              <a:rPr lang="en-US" err="1"/>
              <a:t>så</a:t>
            </a:r>
            <a:r>
              <a:rPr lang="en-US"/>
              <a:t> vi </a:t>
            </a:r>
            <a:r>
              <a:rPr lang="en-US" err="1"/>
              <a:t>kan</a:t>
            </a:r>
            <a:r>
              <a:rPr lang="en-US"/>
              <a:t> </a:t>
            </a:r>
            <a:r>
              <a:rPr lang="en-US" err="1"/>
              <a:t>præsenterer</a:t>
            </a:r>
            <a:r>
              <a:rPr lang="en-US"/>
              <a:t> for </a:t>
            </a:r>
            <a:r>
              <a:rPr lang="en-US" err="1"/>
              <a:t>jer</a:t>
            </a:r>
            <a:r>
              <a:rPr lang="en-US"/>
              <a:t> </a:t>
            </a:r>
            <a:r>
              <a:rPr lang="en-US" err="1"/>
              <a:t>hvordan</a:t>
            </a:r>
            <a:r>
              <a:rPr lang="en-US"/>
              <a:t> </a:t>
            </a:r>
            <a:r>
              <a:rPr lang="en-US" err="1"/>
              <a:t>forskellige</a:t>
            </a:r>
            <a:r>
              <a:rPr lang="en-US"/>
              <a:t> </a:t>
            </a:r>
            <a:r>
              <a:rPr lang="en-US" err="1"/>
              <a:t>elementer</a:t>
            </a:r>
            <a:r>
              <a:rPr lang="en-US"/>
              <a:t> I </a:t>
            </a:r>
            <a:r>
              <a:rPr lang="en-US" err="1"/>
              <a:t>systemet</a:t>
            </a:r>
            <a:r>
              <a:rPr lang="en-US"/>
              <a:t> </a:t>
            </a:r>
            <a:r>
              <a:rPr lang="en-US" err="1"/>
              <a:t>hænger</a:t>
            </a:r>
            <a:r>
              <a:rPr lang="en-US"/>
              <a:t> </a:t>
            </a:r>
            <a:r>
              <a:rPr lang="en-US" err="1"/>
              <a:t>sammen</a:t>
            </a:r>
            <a:r>
              <a:rPr lang="en-US"/>
              <a:t>. Vi </a:t>
            </a:r>
            <a:r>
              <a:rPr lang="en-US" err="1"/>
              <a:t>har</a:t>
            </a:r>
            <a:r>
              <a:rPr lang="en-US"/>
              <a:t> </a:t>
            </a:r>
            <a:r>
              <a:rPr lang="en-US" err="1"/>
              <a:t>taget</a:t>
            </a:r>
            <a:r>
              <a:rPr lang="en-US"/>
              <a:t> et </a:t>
            </a:r>
            <a:r>
              <a:rPr lang="en-US" err="1"/>
              <a:t>kort</a:t>
            </a:r>
            <a:r>
              <a:rPr lang="en-US"/>
              <a:t> </a:t>
            </a:r>
            <a:r>
              <a:rPr lang="en-US" err="1"/>
              <a:t>bruger</a:t>
            </a:r>
            <a:r>
              <a:rPr lang="en-US"/>
              <a:t> </a:t>
            </a:r>
            <a:r>
              <a:rPr lang="en-US" err="1"/>
              <a:t>senarie</a:t>
            </a:r>
            <a:r>
              <a:rPr lang="en-US"/>
              <a:t> med for </a:t>
            </a:r>
            <a:r>
              <a:rPr lang="en-US" err="1"/>
              <a:t>gæste</a:t>
            </a:r>
            <a:r>
              <a:rPr lang="en-US"/>
              <a:t> </a:t>
            </a:r>
            <a:r>
              <a:rPr lang="en-US" err="1"/>
              <a:t>indtjekning</a:t>
            </a:r>
            <a:r>
              <a:rPr lang="en-US"/>
              <a:t> </a:t>
            </a:r>
            <a:r>
              <a:rPr lang="en-US" err="1"/>
              <a:t>igen</a:t>
            </a:r>
            <a:r>
              <a:rPr lang="en-US"/>
              <a:t> for at give </a:t>
            </a:r>
            <a:r>
              <a:rPr lang="en-US" err="1"/>
              <a:t>en</a:t>
            </a:r>
            <a:r>
              <a:rPr lang="en-US"/>
              <a:t> ide om </a:t>
            </a:r>
            <a:r>
              <a:rPr lang="en-US" err="1"/>
              <a:t>hvordan</a:t>
            </a:r>
            <a:r>
              <a:rPr lang="en-US"/>
              <a:t> vi </a:t>
            </a:r>
            <a:r>
              <a:rPr lang="en-US" err="1"/>
              <a:t>fårstår</a:t>
            </a:r>
            <a:r>
              <a:rPr lang="en-US"/>
              <a:t> </a:t>
            </a:r>
            <a:r>
              <a:rPr lang="en-US" err="1"/>
              <a:t>funktionen</a:t>
            </a:r>
            <a:r>
              <a:rPr lang="en-US"/>
              <a:t> </a:t>
            </a:r>
            <a:r>
              <a:rPr lang="en-US" err="1"/>
              <a:t>af</a:t>
            </a:r>
            <a:r>
              <a:rPr lang="en-US"/>
              <a:t> </a:t>
            </a:r>
            <a:r>
              <a:rPr lang="en-US" err="1"/>
              <a:t>systemet</a:t>
            </a:r>
            <a:endParaRPr lang="en-GB" err="1"/>
          </a:p>
          <a:p>
            <a:endParaRPr lang="en-GB"/>
          </a:p>
        </p:txBody>
      </p:sp>
      <p:sp>
        <p:nvSpPr>
          <p:cNvPr id="4" name="Slide Number Placeholder 3"/>
          <p:cNvSpPr>
            <a:spLocks noGrp="1"/>
          </p:cNvSpPr>
          <p:nvPr>
            <p:ph type="sldNum" sz="quarter" idx="5"/>
          </p:nvPr>
        </p:nvSpPr>
        <p:spPr/>
        <p:txBody>
          <a:bodyPr/>
          <a:lstStyle/>
          <a:p>
            <a:fld id="{80F49CA1-8799-4A74-B6A7-1B7819A17992}" type="slidenum">
              <a:rPr lang="en-GB" smtClean="0"/>
              <a:t>3</a:t>
            </a:fld>
            <a:endParaRPr lang="en-GB"/>
          </a:p>
        </p:txBody>
      </p:sp>
    </p:spTree>
    <p:extLst>
      <p:ext uri="{BB962C8B-B14F-4D97-AF65-F5344CB8AC3E}">
        <p14:creationId xmlns:p14="http://schemas.microsoft.com/office/powerpoint/2010/main" val="238424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fontAlgn="base">
              <a:buNone/>
            </a:pPr>
            <a:r>
              <a:rPr lang="da-DK" sz="1200" b="0" i="1">
                <a:effectLst/>
                <a:latin typeface="Aptos" panose="020B0004020202020204" pitchFamily="34" charset="0"/>
              </a:rPr>
              <a:t>Holdet af gæster er ankommet til bygningen, og går til receptionen for at melde ankomst. Den tilknyttede medarbejder går dermed over til terminalen, og tjekker holdet ind hvorefter de så vil blive fulgt til deres tilknyttede lokale. </a:t>
            </a:r>
            <a:endParaRPr lang="da-DK" b="0" i="1">
              <a:effectLst/>
            </a:endParaRPr>
          </a:p>
          <a:p>
            <a:pPr algn="l" rtl="0" fontAlgn="base"/>
            <a:endParaRPr lang="da-DK" b="0" i="0">
              <a:effectLst/>
            </a:endParaRPr>
          </a:p>
        </p:txBody>
      </p:sp>
      <p:sp>
        <p:nvSpPr>
          <p:cNvPr id="4" name="Slide Number Placeholder 3"/>
          <p:cNvSpPr>
            <a:spLocks noGrp="1"/>
          </p:cNvSpPr>
          <p:nvPr>
            <p:ph type="sldNum" sz="quarter" idx="5"/>
          </p:nvPr>
        </p:nvSpPr>
        <p:spPr/>
        <p:txBody>
          <a:bodyPr/>
          <a:lstStyle/>
          <a:p>
            <a:fld id="{80F49CA1-8799-4A74-B6A7-1B7819A17992}" type="slidenum">
              <a:rPr lang="en-GB" smtClean="0"/>
              <a:t>4</a:t>
            </a:fld>
            <a:endParaRPr lang="en-GB"/>
          </a:p>
        </p:txBody>
      </p:sp>
    </p:spTree>
    <p:extLst>
      <p:ext uri="{BB962C8B-B14F-4D97-AF65-F5344CB8AC3E}">
        <p14:creationId xmlns:p14="http://schemas.microsoft.com/office/powerpoint/2010/main" val="39175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 </a:t>
            </a:r>
            <a:r>
              <a:rPr lang="en-US" err="1"/>
              <a:t>vil</a:t>
            </a:r>
            <a:r>
              <a:rPr lang="en-US"/>
              <a:t> </a:t>
            </a:r>
            <a:r>
              <a:rPr lang="en-US" err="1"/>
              <a:t>starte</a:t>
            </a:r>
            <a:r>
              <a:rPr lang="en-US"/>
              <a:t> med at </a:t>
            </a:r>
            <a:r>
              <a:rPr lang="en-US" err="1"/>
              <a:t>kode</a:t>
            </a:r>
            <a:r>
              <a:rPr lang="en-US"/>
              <a:t> et menu system </a:t>
            </a:r>
            <a:r>
              <a:rPr lang="en-US" err="1"/>
              <a:t>hvor</a:t>
            </a:r>
            <a:r>
              <a:rPr lang="en-US"/>
              <a:t> man </a:t>
            </a:r>
            <a:r>
              <a:rPr lang="en-US" err="1"/>
              <a:t>kan</a:t>
            </a:r>
            <a:r>
              <a:rPr lang="en-US"/>
              <a:t> </a:t>
            </a:r>
            <a:r>
              <a:rPr lang="en-US" err="1"/>
              <a:t>tjekke</a:t>
            </a:r>
            <a:r>
              <a:rPr lang="en-US"/>
              <a:t> sig </a:t>
            </a:r>
            <a:r>
              <a:rPr lang="en-US" err="1"/>
              <a:t>ind</a:t>
            </a:r>
            <a:r>
              <a:rPr lang="en-US"/>
              <a:t> </a:t>
            </a:r>
            <a:r>
              <a:rPr lang="en-US" err="1"/>
              <a:t>som</a:t>
            </a:r>
            <a:r>
              <a:rPr lang="en-US"/>
              <a:t> </a:t>
            </a:r>
            <a:r>
              <a:rPr lang="en-US" err="1"/>
              <a:t>medarbejder</a:t>
            </a:r>
            <a:endParaRPr lang="en-US"/>
          </a:p>
          <a:p>
            <a:r>
              <a:rPr lang="en-US" err="1"/>
              <a:t>Medarbejderen</a:t>
            </a:r>
            <a:r>
              <a:rPr lang="en-US"/>
              <a:t> </a:t>
            </a:r>
            <a:r>
              <a:rPr lang="en-US" err="1"/>
              <a:t>vil</a:t>
            </a:r>
            <a:r>
              <a:rPr lang="en-US"/>
              <a:t> </a:t>
            </a:r>
            <a:r>
              <a:rPr lang="en-US" err="1"/>
              <a:t>blive</a:t>
            </a:r>
            <a:r>
              <a:rPr lang="en-US"/>
              <a:t> </a:t>
            </a:r>
            <a:r>
              <a:rPr lang="en-US" err="1"/>
              <a:t>oplyst</a:t>
            </a:r>
            <a:r>
              <a:rPr lang="en-US"/>
              <a:t> om </a:t>
            </a:r>
            <a:r>
              <a:rPr lang="en-US" err="1"/>
              <a:t>eventuelle</a:t>
            </a:r>
            <a:r>
              <a:rPr lang="en-US"/>
              <a:t> </a:t>
            </a:r>
            <a:r>
              <a:rPr lang="en-US" err="1"/>
              <a:t>gæster</a:t>
            </a:r>
            <a:r>
              <a:rPr lang="en-US"/>
              <a:t> </a:t>
            </a:r>
            <a:r>
              <a:rPr lang="en-US" err="1"/>
              <a:t>han</a:t>
            </a:r>
            <a:r>
              <a:rPr lang="en-US"/>
              <a:t>/</a:t>
            </a:r>
            <a:r>
              <a:rPr lang="en-US" err="1"/>
              <a:t>hun</a:t>
            </a:r>
            <a:r>
              <a:rPr lang="en-US"/>
              <a:t> </a:t>
            </a:r>
            <a:r>
              <a:rPr lang="en-US" err="1"/>
              <a:t>har</a:t>
            </a:r>
            <a:r>
              <a:rPr lang="en-US"/>
              <a:t> </a:t>
            </a:r>
            <a:r>
              <a:rPr lang="en-US" err="1"/>
              <a:t>ansvar</a:t>
            </a:r>
            <a:r>
              <a:rPr lang="en-US"/>
              <a:t> </a:t>
            </a:r>
            <a:r>
              <a:rPr lang="en-US" err="1"/>
              <a:t>på</a:t>
            </a:r>
            <a:r>
              <a:rPr lang="en-US"/>
              <a:t> </a:t>
            </a:r>
            <a:r>
              <a:rPr lang="en-US" err="1"/>
              <a:t>dagen</a:t>
            </a:r>
            <a:r>
              <a:rPr lang="en-US"/>
              <a:t>.</a:t>
            </a:r>
          </a:p>
          <a:p>
            <a:endParaRPr lang="en-US"/>
          </a:p>
          <a:p>
            <a:endParaRPr lang="en-GB"/>
          </a:p>
        </p:txBody>
      </p:sp>
      <p:sp>
        <p:nvSpPr>
          <p:cNvPr id="4" name="Slide Number Placeholder 3"/>
          <p:cNvSpPr>
            <a:spLocks noGrp="1"/>
          </p:cNvSpPr>
          <p:nvPr>
            <p:ph type="sldNum" sz="quarter" idx="5"/>
          </p:nvPr>
        </p:nvSpPr>
        <p:spPr/>
        <p:txBody>
          <a:bodyPr/>
          <a:lstStyle/>
          <a:p>
            <a:fld id="{80F49CA1-8799-4A74-B6A7-1B7819A17992}" type="slidenum">
              <a:rPr lang="en-GB" smtClean="0"/>
              <a:t>6</a:t>
            </a:fld>
            <a:endParaRPr lang="en-GB"/>
          </a:p>
        </p:txBody>
      </p:sp>
    </p:spTree>
    <p:extLst>
      <p:ext uri="{BB962C8B-B14F-4D97-AF65-F5344CB8AC3E}">
        <p14:creationId xmlns:p14="http://schemas.microsoft.com/office/powerpoint/2010/main" val="2517597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8040058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5437376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1996567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7378468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1868446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4954413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09460878"/>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2715527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40835051"/>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638708194"/>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9/18/2024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9025942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9/18/2024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3850106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05F355-D9B7-492A-91C5-52AE9D9A6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60DDDF-5411-5854-B640-E2329C9B57E5}"/>
              </a:ext>
            </a:extLst>
          </p:cNvPr>
          <p:cNvPicPr>
            <a:picLocks noChangeAspect="1"/>
          </p:cNvPicPr>
          <p:nvPr/>
        </p:nvPicPr>
        <p:blipFill>
          <a:blip r:embed="rId2"/>
          <a:srcRect t="23073" b="20677"/>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F6A717AF-6331-4B86-B31A-72F2A8682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8570" y="-568571"/>
            <a:ext cx="6858000" cy="7995140"/>
          </a:xfrm>
          <a:prstGeom prst="rect">
            <a:avLst/>
          </a:prstGeom>
          <a:gradFill flip="none" rotWithShape="1">
            <a:gsLst>
              <a:gs pos="0">
                <a:srgbClr val="000000">
                  <a:alpha val="0"/>
                </a:srgbClr>
              </a:gs>
              <a:gs pos="56000">
                <a:srgbClr val="000000">
                  <a:alpha val="40000"/>
                </a:srgbClr>
              </a:gs>
              <a:gs pos="100000">
                <a:srgbClr val="000000">
                  <a:alpha val="5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65274" y="-420130"/>
            <a:ext cx="6086764" cy="2736443"/>
          </a:xfrm>
        </p:spPr>
        <p:txBody>
          <a:bodyPr>
            <a:normAutofit/>
          </a:bodyPr>
          <a:lstStyle/>
          <a:p>
            <a:r>
              <a:rPr lang="en-US" err="1">
                <a:solidFill>
                  <a:srgbClr val="FFFFFF"/>
                </a:solidFill>
              </a:rPr>
              <a:t>Hydac</a:t>
            </a:r>
            <a:r>
              <a:rPr lang="en-US">
                <a:solidFill>
                  <a:srgbClr val="FFFFFF"/>
                </a:solidFill>
              </a:rPr>
              <a:t> </a:t>
            </a:r>
            <a:r>
              <a:rPr lang="en-US" err="1">
                <a:solidFill>
                  <a:srgbClr val="FFFFFF"/>
                </a:solidFill>
              </a:rPr>
              <a:t>Projekt</a:t>
            </a:r>
            <a:endParaRPr lang="en-US">
              <a:solidFill>
                <a:srgbClr val="FFFFFF"/>
              </a:solidFill>
            </a:endParaRPr>
          </a:p>
        </p:txBody>
      </p:sp>
      <p:sp>
        <p:nvSpPr>
          <p:cNvPr id="3" name="Subtitle 2"/>
          <p:cNvSpPr>
            <a:spLocks noGrp="1"/>
          </p:cNvSpPr>
          <p:nvPr>
            <p:ph type="subTitle" idx="1"/>
          </p:nvPr>
        </p:nvSpPr>
        <p:spPr>
          <a:xfrm>
            <a:off x="320661" y="2492323"/>
            <a:ext cx="6086764" cy="1187042"/>
          </a:xfrm>
        </p:spPr>
        <p:txBody>
          <a:bodyPr vert="horz" lIns="91440" tIns="45720" rIns="91440" bIns="45720" rtlCol="0">
            <a:normAutofit/>
          </a:bodyPr>
          <a:lstStyle/>
          <a:p>
            <a:pPr algn="ctr"/>
            <a:r>
              <a:rPr lang="en-US">
                <a:solidFill>
                  <a:srgbClr val="FFFFFF"/>
                </a:solidFill>
              </a:rPr>
              <a:t>Team 6</a:t>
            </a:r>
          </a:p>
        </p:txBody>
      </p:sp>
      <p:pic>
        <p:nvPicPr>
          <p:cNvPr id="5" name="Picture 4" descr="https://filecache.itslearning.com/prod.eu-central-1.filerepo/6c2b/710c-62f9-4376-ab36-56cec2ad68a7?response-cache-control=max-age%3D900&amp;response-content-type=image%2Fpng&amp;response-content-disposition=inline%3B%20filename%3D%22projektHydac2024.png%22%3B&amp;version=1&amp;isDownloadRequest=0&amp;expires=2024-09-18T10%3A38%3A54Z&amp;sign=4U%2FXVeeWS9Q7SwUtm1zV7rHZlRlh81RfqbjRNCi1bAA%3D">
            <a:extLst>
              <a:ext uri="{FF2B5EF4-FFF2-40B4-BE49-F238E27FC236}">
                <a16:creationId xmlns:a16="http://schemas.microsoft.com/office/drawing/2014/main" id="{43142E45-9FD6-1B86-D4E7-6DAEB9BB5EAB}"/>
              </a:ext>
            </a:extLst>
          </p:cNvPr>
          <p:cNvPicPr>
            <a:picLocks noChangeAspect="1"/>
          </p:cNvPicPr>
          <p:nvPr/>
        </p:nvPicPr>
        <p:blipFill>
          <a:blip r:embed="rId3"/>
          <a:stretch>
            <a:fillRect/>
          </a:stretch>
        </p:blipFill>
        <p:spPr>
          <a:xfrm>
            <a:off x="6097441" y="2866639"/>
            <a:ext cx="5784575" cy="3867427"/>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E2164-408C-C913-36C2-15D2E0624AB6}"/>
              </a:ext>
            </a:extLst>
          </p:cNvPr>
          <p:cNvSpPr>
            <a:spLocks noGrp="1"/>
          </p:cNvSpPr>
          <p:nvPr>
            <p:ph type="title"/>
          </p:nvPr>
        </p:nvSpPr>
        <p:spPr/>
        <p:txBody>
          <a:bodyPr/>
          <a:lstStyle/>
          <a:p>
            <a:r>
              <a:rPr lang="da-DK"/>
              <a:t>Præmis for præsentationen</a:t>
            </a:r>
          </a:p>
        </p:txBody>
      </p:sp>
      <p:sp>
        <p:nvSpPr>
          <p:cNvPr id="3" name="Pladsholder til indhold 2">
            <a:extLst>
              <a:ext uri="{FF2B5EF4-FFF2-40B4-BE49-F238E27FC236}">
                <a16:creationId xmlns:a16="http://schemas.microsoft.com/office/drawing/2014/main" id="{79DBF049-B6F5-88F5-C283-3CA77873B719}"/>
              </a:ext>
            </a:extLst>
          </p:cNvPr>
          <p:cNvSpPr>
            <a:spLocks noGrp="1"/>
          </p:cNvSpPr>
          <p:nvPr>
            <p:ph idx="1"/>
          </p:nvPr>
        </p:nvSpPr>
        <p:spPr/>
        <p:txBody>
          <a:bodyPr vert="horz" lIns="91440" tIns="45720" rIns="91440" bIns="45720" rtlCol="0" anchor="t">
            <a:normAutofit/>
          </a:bodyPr>
          <a:lstStyle/>
          <a:p>
            <a:pPr>
              <a:buFont typeface="Calibri" panose="020B0604020202020204" pitchFamily="34" charset="0"/>
              <a:buChar char="-"/>
            </a:pPr>
            <a:r>
              <a:rPr lang="da-DK"/>
              <a:t>Præsentation af status på projektet for ansvarlig medarbejder fra </a:t>
            </a:r>
            <a:r>
              <a:rPr lang="da-DK" err="1"/>
              <a:t>Hydac</a:t>
            </a:r>
            <a:r>
              <a:rPr lang="da-DK"/>
              <a:t>. Formål: forventningsafstemning med kunden.</a:t>
            </a:r>
          </a:p>
          <a:p>
            <a:pPr>
              <a:buFont typeface="Calibri" panose="020B0604020202020204" pitchFamily="34" charset="0"/>
              <a:buChar char="-"/>
            </a:pPr>
            <a:r>
              <a:rPr lang="da-DK"/>
              <a:t>Vi præsenterer objektmodellen, hvor vi samtidig gennemgår én eller flere </a:t>
            </a:r>
            <a:r>
              <a:rPr lang="da-DK" err="1"/>
              <a:t>use</a:t>
            </a:r>
            <a:r>
              <a:rPr lang="da-DK"/>
              <a:t>-cases (alt efter hvad der er tid til). </a:t>
            </a:r>
          </a:p>
          <a:p>
            <a:pPr>
              <a:buFont typeface="Calibri" panose="020B0604020202020204" pitchFamily="34" charset="0"/>
              <a:buChar char="-"/>
            </a:pPr>
            <a:r>
              <a:rPr lang="da-DK"/>
              <a:t>Vi har også udviklet domæne- og DCD model, hvis kunden finder det relevant. Her kan vi vise, at vi er nået til skridtet lige inden kodning.</a:t>
            </a:r>
          </a:p>
          <a:p>
            <a:pPr>
              <a:buFont typeface="Calibri" panose="020B0604020202020204" pitchFamily="34" charset="0"/>
              <a:buChar char="-"/>
            </a:pPr>
            <a:endParaRPr lang="da-DK"/>
          </a:p>
        </p:txBody>
      </p:sp>
    </p:spTree>
    <p:extLst>
      <p:ext uri="{BB962C8B-B14F-4D97-AF65-F5344CB8AC3E}">
        <p14:creationId xmlns:p14="http://schemas.microsoft.com/office/powerpoint/2010/main" val="315739222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AD8C-5664-0ACC-F24A-3B666C8F8E78}"/>
              </a:ext>
            </a:extLst>
          </p:cNvPr>
          <p:cNvSpPr>
            <a:spLocks noGrp="1"/>
          </p:cNvSpPr>
          <p:nvPr>
            <p:ph type="title"/>
          </p:nvPr>
        </p:nvSpPr>
        <p:spPr>
          <a:xfrm>
            <a:off x="775657" y="16199"/>
            <a:ext cx="8915402" cy="1371600"/>
          </a:xfrm>
        </p:spPr>
        <p:txBody>
          <a:bodyPr/>
          <a:lstStyle/>
          <a:p>
            <a:r>
              <a:rPr lang="en-US" err="1"/>
              <a:t>Objekt</a:t>
            </a:r>
            <a:r>
              <a:rPr lang="en-US"/>
              <a:t> model / use cases </a:t>
            </a:r>
          </a:p>
        </p:txBody>
      </p:sp>
      <p:sp>
        <p:nvSpPr>
          <p:cNvPr id="8" name="TextBox 7">
            <a:extLst>
              <a:ext uri="{FF2B5EF4-FFF2-40B4-BE49-F238E27FC236}">
                <a16:creationId xmlns:a16="http://schemas.microsoft.com/office/drawing/2014/main" id="{3F16AA1E-1C21-434A-639C-E5C0692753E5}"/>
              </a:ext>
            </a:extLst>
          </p:cNvPr>
          <p:cNvSpPr txBox="1"/>
          <p:nvPr/>
        </p:nvSpPr>
        <p:spPr>
          <a:xfrm>
            <a:off x="788454" y="1334411"/>
            <a:ext cx="10627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Model for </a:t>
            </a:r>
            <a:r>
              <a:rPr lang="en-US" err="1"/>
              <a:t>hvordan</a:t>
            </a:r>
            <a:r>
              <a:rPr lang="en-US"/>
              <a:t> de </a:t>
            </a:r>
            <a:r>
              <a:rPr lang="en-US" err="1"/>
              <a:t>forskellige</a:t>
            </a:r>
            <a:r>
              <a:rPr lang="en-US"/>
              <a:t> </a:t>
            </a:r>
            <a:r>
              <a:rPr lang="en-US" err="1"/>
              <a:t>elementer</a:t>
            </a:r>
            <a:r>
              <a:rPr lang="en-US"/>
              <a:t> I </a:t>
            </a:r>
            <a:r>
              <a:rPr lang="en-US" err="1"/>
              <a:t>systemet</a:t>
            </a:r>
            <a:r>
              <a:rPr lang="en-US"/>
              <a:t> </a:t>
            </a:r>
            <a:r>
              <a:rPr lang="en-US" err="1"/>
              <a:t>hænger</a:t>
            </a:r>
            <a:r>
              <a:rPr lang="en-US"/>
              <a:t> </a:t>
            </a:r>
            <a:r>
              <a:rPr lang="en-US" err="1"/>
              <a:t>sammen</a:t>
            </a:r>
            <a:r>
              <a:rPr lang="en-US"/>
              <a:t>.</a:t>
            </a:r>
          </a:p>
        </p:txBody>
      </p:sp>
      <p:pic>
        <p:nvPicPr>
          <p:cNvPr id="5" name="Content Placeholder 4" descr="A diagram of a company&#10;&#10;Description automatically generated">
            <a:extLst>
              <a:ext uri="{FF2B5EF4-FFF2-40B4-BE49-F238E27FC236}">
                <a16:creationId xmlns:a16="http://schemas.microsoft.com/office/drawing/2014/main" id="{54110653-C8EE-535E-DD09-E14A9BCC2614}"/>
              </a:ext>
            </a:extLst>
          </p:cNvPr>
          <p:cNvPicPr>
            <a:picLocks noGrp="1" noChangeAspect="1"/>
          </p:cNvPicPr>
          <p:nvPr>
            <p:ph idx="1"/>
          </p:nvPr>
        </p:nvPicPr>
        <p:blipFill>
          <a:blip r:embed="rId3"/>
          <a:stretch>
            <a:fillRect/>
          </a:stretch>
        </p:blipFill>
        <p:spPr>
          <a:xfrm>
            <a:off x="1173496" y="1995616"/>
            <a:ext cx="10215711" cy="4837475"/>
          </a:xfrm>
        </p:spPr>
      </p:pic>
    </p:spTree>
    <p:extLst>
      <p:ext uri="{BB962C8B-B14F-4D97-AF65-F5344CB8AC3E}">
        <p14:creationId xmlns:p14="http://schemas.microsoft.com/office/powerpoint/2010/main" val="3767957150"/>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55811-9CAF-E492-460E-8D4CAEB2FC11}"/>
              </a:ext>
            </a:extLst>
          </p:cNvPr>
          <p:cNvSpPr>
            <a:spLocks noGrp="1"/>
          </p:cNvSpPr>
          <p:nvPr>
            <p:ph idx="1"/>
          </p:nvPr>
        </p:nvSpPr>
        <p:spPr>
          <a:xfrm>
            <a:off x="1530145" y="378738"/>
            <a:ext cx="8915402" cy="4137259"/>
          </a:xfrm>
        </p:spPr>
        <p:txBody>
          <a:bodyPr/>
          <a:lstStyle/>
          <a:p>
            <a:pPr marL="0" indent="0" algn="l" rtl="0" fontAlgn="base">
              <a:buNone/>
            </a:pPr>
            <a:r>
              <a:rPr lang="da-DK" sz="2400" b="0" i="0">
                <a:solidFill>
                  <a:srgbClr val="0F4761"/>
                </a:solidFill>
                <a:effectLst/>
                <a:latin typeface="Aptos Display" panose="020B0004020202020204" pitchFamily="34" charset="0"/>
              </a:rPr>
              <a:t>Use case: Registrering af ankommet hold af gæster. </a:t>
            </a:r>
            <a:endParaRPr lang="da-DK" sz="2400" b="0" i="0">
              <a:solidFill>
                <a:srgbClr val="0F4761"/>
              </a:solidFill>
              <a:effectLst/>
            </a:endParaRPr>
          </a:p>
          <a:p>
            <a:pPr marL="0" indent="0" algn="l" rtl="0" fontAlgn="base">
              <a:buNone/>
            </a:pPr>
            <a:r>
              <a:rPr lang="da-DK" sz="1100" b="0" i="0">
                <a:effectLst/>
                <a:latin typeface="Aptos" panose="020B0004020202020204" pitchFamily="34" charset="0"/>
              </a:rPr>
              <a:t>Aktør: Medarbejder og gæst. </a:t>
            </a:r>
            <a:endParaRPr lang="da-DK" sz="1100" b="0" i="0">
              <a:effectLst/>
            </a:endParaRPr>
          </a:p>
          <a:p>
            <a:pPr algn="l" rtl="0" fontAlgn="base"/>
            <a:r>
              <a:rPr lang="da-DK" i="1">
                <a:latin typeface="Aptos" panose="020B0004020202020204" pitchFamily="34" charset="0"/>
              </a:rPr>
              <a:t>Gæster ankommer</a:t>
            </a:r>
          </a:p>
          <a:p>
            <a:pPr algn="l" rtl="0" fontAlgn="base"/>
            <a:r>
              <a:rPr lang="da-DK" sz="1800" b="0" i="1">
                <a:effectLst/>
                <a:latin typeface="Aptos" panose="020B0004020202020204" pitchFamily="34" charset="0"/>
              </a:rPr>
              <a:t>De bliver tjekket ind</a:t>
            </a:r>
            <a:endParaRPr lang="en-US"/>
          </a:p>
        </p:txBody>
      </p:sp>
      <p:pic>
        <p:nvPicPr>
          <p:cNvPr id="5" name="Picture 4" descr="A diagram of a company&#10;&#10;Description automatically generated">
            <a:extLst>
              <a:ext uri="{FF2B5EF4-FFF2-40B4-BE49-F238E27FC236}">
                <a16:creationId xmlns:a16="http://schemas.microsoft.com/office/drawing/2014/main" id="{57BACEFF-391E-B25A-947D-C4E418833CFC}"/>
              </a:ext>
            </a:extLst>
          </p:cNvPr>
          <p:cNvPicPr>
            <a:picLocks noChangeAspect="1"/>
          </p:cNvPicPr>
          <p:nvPr/>
        </p:nvPicPr>
        <p:blipFill>
          <a:blip r:embed="rId3"/>
          <a:stretch>
            <a:fillRect/>
          </a:stretch>
        </p:blipFill>
        <p:spPr>
          <a:xfrm>
            <a:off x="772" y="2149175"/>
            <a:ext cx="9791185" cy="4701487"/>
          </a:xfrm>
          <a:prstGeom prst="rect">
            <a:avLst/>
          </a:prstGeom>
        </p:spPr>
      </p:pic>
    </p:spTree>
    <p:extLst>
      <p:ext uri="{BB962C8B-B14F-4D97-AF65-F5344CB8AC3E}">
        <p14:creationId xmlns:p14="http://schemas.microsoft.com/office/powerpoint/2010/main" val="2606714885"/>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diagram&#10;&#10;Description automatically generated">
            <a:extLst>
              <a:ext uri="{FF2B5EF4-FFF2-40B4-BE49-F238E27FC236}">
                <a16:creationId xmlns:a16="http://schemas.microsoft.com/office/drawing/2014/main" id="{B8A7A174-709C-49C3-90BD-3C6185C5E827}"/>
              </a:ext>
            </a:extLst>
          </p:cNvPr>
          <p:cNvPicPr>
            <a:picLocks noGrp="1" noChangeAspect="1"/>
          </p:cNvPicPr>
          <p:nvPr>
            <p:ph idx="1"/>
          </p:nvPr>
        </p:nvPicPr>
        <p:blipFill>
          <a:blip r:embed="rId2"/>
          <a:stretch>
            <a:fillRect/>
          </a:stretch>
        </p:blipFill>
        <p:spPr>
          <a:xfrm>
            <a:off x="120" y="1466772"/>
            <a:ext cx="12179646" cy="2368034"/>
          </a:xfrm>
        </p:spPr>
      </p:pic>
      <p:pic>
        <p:nvPicPr>
          <p:cNvPr id="8" name="Picture 7" descr="A diagram of a guest&#10;&#10;Description automatically generated">
            <a:extLst>
              <a:ext uri="{FF2B5EF4-FFF2-40B4-BE49-F238E27FC236}">
                <a16:creationId xmlns:a16="http://schemas.microsoft.com/office/drawing/2014/main" id="{84326954-B79D-3D41-AA56-8E34C6B5EC2D}"/>
              </a:ext>
            </a:extLst>
          </p:cNvPr>
          <p:cNvPicPr>
            <a:picLocks noChangeAspect="1"/>
          </p:cNvPicPr>
          <p:nvPr/>
        </p:nvPicPr>
        <p:blipFill>
          <a:blip r:embed="rId3"/>
          <a:stretch>
            <a:fillRect/>
          </a:stretch>
        </p:blipFill>
        <p:spPr>
          <a:xfrm>
            <a:off x="149826" y="3971736"/>
            <a:ext cx="11882051" cy="2267207"/>
          </a:xfrm>
          <a:prstGeom prst="rect">
            <a:avLst/>
          </a:prstGeom>
        </p:spPr>
      </p:pic>
      <p:sp>
        <p:nvSpPr>
          <p:cNvPr id="10" name="Title 1">
            <a:extLst>
              <a:ext uri="{FF2B5EF4-FFF2-40B4-BE49-F238E27FC236}">
                <a16:creationId xmlns:a16="http://schemas.microsoft.com/office/drawing/2014/main" id="{AE802AE9-2904-67CA-D9C0-771B0746311A}"/>
              </a:ext>
            </a:extLst>
          </p:cNvPr>
          <p:cNvSpPr txBox="1">
            <a:spLocks/>
          </p:cNvSpPr>
          <p:nvPr/>
        </p:nvSpPr>
        <p:spPr>
          <a:xfrm>
            <a:off x="734059" y="330200"/>
            <a:ext cx="3754122" cy="13716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en-US" err="1"/>
              <a:t>Hvor</a:t>
            </a:r>
            <a:r>
              <a:rPr lang="en-US"/>
              <a:t> </a:t>
            </a:r>
            <a:r>
              <a:rPr lang="en-US" err="1"/>
              <a:t>langt</a:t>
            </a:r>
            <a:r>
              <a:rPr lang="en-US"/>
              <a:t> er vi </a:t>
            </a:r>
          </a:p>
        </p:txBody>
      </p:sp>
    </p:spTree>
    <p:extLst>
      <p:ext uri="{BB962C8B-B14F-4D97-AF65-F5344CB8AC3E}">
        <p14:creationId xmlns:p14="http://schemas.microsoft.com/office/powerpoint/2010/main" val="3840442386"/>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165-A2E2-FBA9-1AA6-D945A1C072FC}"/>
              </a:ext>
            </a:extLst>
          </p:cNvPr>
          <p:cNvSpPr>
            <a:spLocks noGrp="1"/>
          </p:cNvSpPr>
          <p:nvPr>
            <p:ph type="title"/>
          </p:nvPr>
        </p:nvSpPr>
        <p:spPr/>
        <p:txBody>
          <a:bodyPr/>
          <a:lstStyle/>
          <a:p>
            <a:r>
              <a:rPr lang="en-US"/>
              <a:t>Hvad </a:t>
            </a:r>
            <a:r>
              <a:rPr lang="en-US" err="1"/>
              <a:t>skal</a:t>
            </a:r>
            <a:r>
              <a:rPr lang="en-US"/>
              <a:t> vi </a:t>
            </a:r>
            <a:r>
              <a:rPr lang="en-US" err="1"/>
              <a:t>frem</a:t>
            </a:r>
            <a:r>
              <a:rPr lang="en-US"/>
              <a:t> over</a:t>
            </a:r>
          </a:p>
        </p:txBody>
      </p:sp>
      <p:sp>
        <p:nvSpPr>
          <p:cNvPr id="6" name="Content Placeholder 5">
            <a:extLst>
              <a:ext uri="{FF2B5EF4-FFF2-40B4-BE49-F238E27FC236}">
                <a16:creationId xmlns:a16="http://schemas.microsoft.com/office/drawing/2014/main" id="{502141DA-E900-1E0E-147A-F24AD77321A7}"/>
              </a:ext>
            </a:extLst>
          </p:cNvPr>
          <p:cNvSpPr>
            <a:spLocks noGrp="1"/>
          </p:cNvSpPr>
          <p:nvPr>
            <p:ph idx="1"/>
          </p:nvPr>
        </p:nvSpPr>
        <p:spPr>
          <a:xfrm>
            <a:off x="1638300" y="1702496"/>
            <a:ext cx="8915402" cy="4492163"/>
          </a:xfrm>
        </p:spPr>
        <p:txBody>
          <a:bodyPr vert="horz" lIns="91440" tIns="45720" rIns="91440" bIns="45720" rtlCol="0" anchor="t">
            <a:normAutofit/>
          </a:bodyPr>
          <a:lstStyle/>
          <a:p>
            <a:endParaRPr lang="en-US"/>
          </a:p>
        </p:txBody>
      </p:sp>
      <p:pic>
        <p:nvPicPr>
          <p:cNvPr id="13" name="Picture 12">
            <a:extLst>
              <a:ext uri="{FF2B5EF4-FFF2-40B4-BE49-F238E27FC236}">
                <a16:creationId xmlns:a16="http://schemas.microsoft.com/office/drawing/2014/main" id="{A2759111-D989-E368-1984-DB3584E0C56B}"/>
              </a:ext>
            </a:extLst>
          </p:cNvPr>
          <p:cNvPicPr>
            <a:picLocks noChangeAspect="1"/>
          </p:cNvPicPr>
          <p:nvPr/>
        </p:nvPicPr>
        <p:blipFill>
          <a:blip r:embed="rId3"/>
          <a:stretch>
            <a:fillRect/>
          </a:stretch>
        </p:blipFill>
        <p:spPr>
          <a:xfrm>
            <a:off x="410126" y="1749057"/>
            <a:ext cx="10557473" cy="3051544"/>
          </a:xfrm>
          <a:prstGeom prst="rect">
            <a:avLst/>
          </a:prstGeom>
        </p:spPr>
      </p:pic>
      <p:pic>
        <p:nvPicPr>
          <p:cNvPr id="15" name="Picture 14">
            <a:extLst>
              <a:ext uri="{FF2B5EF4-FFF2-40B4-BE49-F238E27FC236}">
                <a16:creationId xmlns:a16="http://schemas.microsoft.com/office/drawing/2014/main" id="{BA450B4A-087B-6925-659B-CA263D45AD0D}"/>
              </a:ext>
            </a:extLst>
          </p:cNvPr>
          <p:cNvPicPr>
            <a:picLocks noChangeAspect="1"/>
          </p:cNvPicPr>
          <p:nvPr/>
        </p:nvPicPr>
        <p:blipFill>
          <a:blip r:embed="rId4"/>
          <a:stretch>
            <a:fillRect/>
          </a:stretch>
        </p:blipFill>
        <p:spPr>
          <a:xfrm>
            <a:off x="2099489" y="4428328"/>
            <a:ext cx="7178745" cy="2138605"/>
          </a:xfrm>
          <a:prstGeom prst="rect">
            <a:avLst/>
          </a:prstGeom>
        </p:spPr>
      </p:pic>
    </p:spTree>
    <p:extLst>
      <p:ext uri="{BB962C8B-B14F-4D97-AF65-F5344CB8AC3E}">
        <p14:creationId xmlns:p14="http://schemas.microsoft.com/office/powerpoint/2010/main" val="2239059107"/>
      </p:ext>
    </p:extLst>
  </p:cSld>
  <p:clrMapOvr>
    <a:masterClrMapping/>
  </p:clrMapOvr>
  <mc:AlternateContent xmlns:mc="http://schemas.openxmlformats.org/markup-compatibility/2006">
    <mc:Choice xmlns:p159="http://schemas.microsoft.com/office/powerpoint/2015/09/main" Requires="p159">
      <p:transition>
        <p159:morph option="byChar"/>
      </p:transition>
    </mc:Choice>
    <mc:Fallback>
      <p:transition>
        <p:fade/>
      </p:transition>
    </mc:Fallback>
  </mc:AlternateContent>
</p:sld>
</file>

<file path=ppt/theme/theme1.xml><?xml version="1.0" encoding="utf-8"?>
<a:theme xmlns:a="http://schemas.openxmlformats.org/drawingml/2006/main" name="EncaseVTI">
  <a:themeElements>
    <a:clrScheme name="AnalogousFromLightSeedRightStep">
      <a:dk1>
        <a:srgbClr val="000000"/>
      </a:dk1>
      <a:lt1>
        <a:srgbClr val="FFFFFF"/>
      </a:lt1>
      <a:dk2>
        <a:srgbClr val="413124"/>
      </a:dk2>
      <a:lt2>
        <a:srgbClr val="E2E8E8"/>
      </a:lt2>
      <a:accent1>
        <a:srgbClr val="DF7F7D"/>
      </a:accent1>
      <a:accent2>
        <a:srgbClr val="D89560"/>
      </a:accent2>
      <a:accent3>
        <a:srgbClr val="B0A563"/>
      </a:accent3>
      <a:accent4>
        <a:srgbClr val="92AD4D"/>
      </a:accent4>
      <a:accent5>
        <a:srgbClr val="78B35E"/>
      </a:accent5>
      <a:accent6>
        <a:srgbClr val="51B75C"/>
      </a:accent6>
      <a:hlink>
        <a:srgbClr val="568D8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3</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EncaseVTI</vt:lpstr>
      <vt:lpstr>Hydac Projekt</vt:lpstr>
      <vt:lpstr>Præmis for præsentationen</vt:lpstr>
      <vt:lpstr>Objekt model / use cases </vt:lpstr>
      <vt:lpstr>PowerPoint Presentation</vt:lpstr>
      <vt:lpstr>PowerPoint Presentation</vt:lpstr>
      <vt:lpstr>Hvad skal vi frem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2024-09-18T10:16:28Z</dcterms:created>
  <dcterms:modified xsi:type="dcterms:W3CDTF">2024-09-18T12:40:06Z</dcterms:modified>
</cp:coreProperties>
</file>