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60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8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51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2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1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6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9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64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20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5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2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AF7DC-1F40-4754-AC48-8E329DF9E08C}" type="datetimeFigureOut">
              <a:rPr lang="es-MX" smtClean="0"/>
              <a:t>09/10/2023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A5F8-AA36-41D4-AE39-58AD852B55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69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4557" y="132522"/>
            <a:ext cx="11489634" cy="6725478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805666"/>
            <a:ext cx="10058400" cy="53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028365"/>
            <a:ext cx="857369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2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96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6" y="1277204"/>
            <a:ext cx="9554817" cy="476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39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Fernanda Pantoja Castillo</dc:creator>
  <cp:lastModifiedBy>Maria Fernanda Pantoja Castillo</cp:lastModifiedBy>
  <cp:revision>1</cp:revision>
  <dcterms:created xsi:type="dcterms:W3CDTF">2023-10-09T14:33:19Z</dcterms:created>
  <dcterms:modified xsi:type="dcterms:W3CDTF">2023-10-09T14:33:33Z</dcterms:modified>
</cp:coreProperties>
</file>