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89904-EF42-4054-B642-3D05C1340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25990F-71DE-45FF-A2FE-24BB2909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736C8-0343-40D0-A0B9-05E34265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32886-E98A-4126-B52D-C1FF0DBF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1148E-2FF3-4E22-A790-F494BF81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1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F7808-EE8E-4E96-9F32-A7182F8B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23BB4B-7B5D-41C1-99A8-4AEB650E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0B0C03-68EB-483E-99DF-EDD5A7D6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A59E48-B8F1-4264-8BDD-578B9CE3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9A989B-9E14-4C2A-9BBD-CDEAE41B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3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2713D7-29AA-4237-8D26-647E77B1F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03319A-A804-4422-844F-F0EB3F41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16263E-1944-4F6A-BABD-D7BEF764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E05FB2-9862-49D1-B782-815C77A3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6C98D-3197-4955-A061-C36F5731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6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5037F-6E3D-4F64-B4D8-E69C0B14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81B1D-8359-43D6-95DD-04ED2838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590754-7D07-4764-852B-9F224DA1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3F75EE-C499-424B-B4C5-33CA2E3E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A4EC71-DA29-4208-A88E-2F5AB935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11F79-13D9-4201-8FFE-7652D62D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767529-D245-4BC1-8E35-DDF571BD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E3373A-2B31-4D50-8FCC-20EE4616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81BA7-D3E0-4846-BC6E-D190E5BD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70DC45-E5A1-467D-89AD-2FA72051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61774-0D08-4C35-A33F-5A01042B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EDB91-4FAE-40A4-A8EE-67184D111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71550A-AD94-47D0-8355-4360E8ED6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21FB09-51BD-45DB-B2EB-1F5F1D3A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D19FF1-245B-4059-A3D7-F460B282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1E68E7-6176-47A7-AB97-A4B5DB5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4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8C3691-9AE3-45C9-81D5-49E996A3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821841-84EE-4877-A35C-4E9F965E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F2D3C-10A3-40F6-9A7D-13372846E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7AAA4B-30DD-444C-949E-1434E6649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48B50D2-4D94-452D-8DDD-5BF422996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9491A3-DBE9-4506-8B30-BE6D71DC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0D963A-279D-489B-B9ED-4205A7F8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8E76FF-7C68-4F6A-9134-43C8A3E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29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0B66-FC8C-4964-B980-4C808C2E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5D196B-480B-4E8A-ADDD-4D648E1D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DD1FA2-4D79-485D-91B4-5F868AD6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5CA6D2-3DD3-4507-8E58-030F8D0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71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7A832A-8B3F-4783-8F33-706E89B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440C96-AEC6-43D4-968B-097058C8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385ED8-89EA-4A50-8B59-F1CA65E3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C7359-A203-4A11-A559-89BCA74A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0C997-7973-4E94-9FDE-E1D07931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9C113E-4637-43EF-B223-B5E376126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08958B-B331-4BD6-BABC-C807886F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29E99D-8C09-404E-98E5-BBD9481C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43B7F9-182B-4ADE-9E5D-9630F238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46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62113-D38A-46C6-BE40-3B846135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2F4CAD-E8E8-4CCE-9B9B-46D9E8A34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7B9A0C-DB84-469D-A72D-214DC5FD7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3E6954-9F23-43C7-BD4E-71600F45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546CED-D2FD-4150-AB26-E2D6956F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46E984-42D3-4CA0-9499-E6ED4BD0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79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C0D519-B932-4210-A098-DF47F346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456B64-98CC-4F02-9715-F1619DD6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22385-31C0-4E2E-8703-594531C8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8015-DBE9-4FAF-B009-1C7152999D79}" type="datetimeFigureOut">
              <a:rPr lang="it-IT" smtClean="0"/>
              <a:t>27/05/2020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8CA9F1-7EED-4EBA-8994-1061E4526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B5E992-3E1B-4A3B-B7B2-CA7BFC46D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E9292-6B75-4815-8E60-62FACEBE27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88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59D164-02A5-4315-A83B-BEF52B650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</p:spPr>
        <p:txBody>
          <a:bodyPr anchor="b">
            <a:normAutofit/>
          </a:bodyPr>
          <a:lstStyle/>
          <a:p>
            <a:pPr algn="r"/>
            <a:r>
              <a:rPr lang="it-IT" sz="7200">
                <a:solidFill>
                  <a:schemeClr val="bg1"/>
                </a:solidFill>
              </a:rPr>
              <a:t>Shopping Online</a:t>
            </a:r>
          </a:p>
        </p:txBody>
      </p:sp>
      <p:grpSp>
        <p:nvGrpSpPr>
          <p:cNvPr id="27" name="Group 22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5702F641-2484-46AA-AB70-DF3CDEED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538" y="1779403"/>
            <a:ext cx="3344638" cy="33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5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0CCD-668B-43D1-A719-F8ACEFC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della piattaforma 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296A1458-9A6E-44B7-A191-A52043F82B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1" name="Segnaposto contenuto 10">
                        <a:extLst>
                          <a:ext uri="{FF2B5EF4-FFF2-40B4-BE49-F238E27FC236}">
                            <a16:creationId xmlns:a16="http://schemas.microsoft.com/office/drawing/2014/main" id="{296A1458-9A6E-44B7-A191-A52043F82BC4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CDECFB19-2504-4D0D-AF8D-5C9AAE173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465136"/>
              </p:ext>
            </p:extLst>
          </p:nvPr>
        </p:nvGraphicFramePr>
        <p:xfrm>
          <a:off x="4181475" y="2103120"/>
          <a:ext cx="3829050" cy="403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Acrobat Document" r:id="rId4" imgW="5667480" imgH="8020080" progId="AcroExch.Document.DC">
                  <p:embed/>
                </p:oleObj>
              </mc:Choice>
              <mc:Fallback>
                <p:oleObj name="Acrobat Document" r:id="rId4" imgW="5667480" imgH="8020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1475" y="2103120"/>
                        <a:ext cx="3829050" cy="403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65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0CCD-668B-43D1-A719-F8ACEFC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della piattaforma 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296A1458-9A6E-44B7-A191-A52043F82B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1" name="Segnaposto contenuto 10">
                        <a:extLst>
                          <a:ext uri="{FF2B5EF4-FFF2-40B4-BE49-F238E27FC236}">
                            <a16:creationId xmlns:a16="http://schemas.microsoft.com/office/drawing/2014/main" id="{296A1458-9A6E-44B7-A191-A52043F82BC4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5BFA6C7E-905D-4EAE-9F88-693F94EA8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636985"/>
              </p:ext>
            </p:extLst>
          </p:nvPr>
        </p:nvGraphicFramePr>
        <p:xfrm>
          <a:off x="4178300" y="1996440"/>
          <a:ext cx="3835400" cy="414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Acrobat Document" r:id="rId4" imgW="5676824" imgH="8019778" progId="AcroExch.Document.DC">
                  <p:embed/>
                </p:oleObj>
              </mc:Choice>
              <mc:Fallback>
                <p:oleObj name="Acrobat Document" r:id="rId4" imgW="5676824" imgH="801977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8300" y="1996440"/>
                        <a:ext cx="3835400" cy="414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36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E8537-D464-469D-B751-BAAD3EC2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4235E8-26BB-4501-9C2F-B95B57EE0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7" y="1825625"/>
            <a:ext cx="10848702" cy="4351338"/>
          </a:xfrm>
        </p:spPr>
        <p:txBody>
          <a:bodyPr/>
          <a:lstStyle/>
          <a:p>
            <a:r>
              <a:rPr lang="it-IT" dirty="0"/>
              <a:t>Evitare il sovraffollamento e la congestione nei negozi</a:t>
            </a:r>
          </a:p>
          <a:p>
            <a:r>
              <a:rPr lang="it-IT" dirty="0"/>
              <a:t>Prenotazione e schedulazione per la consultazione e ritiro dei prodotti</a:t>
            </a:r>
          </a:p>
          <a:p>
            <a:r>
              <a:rPr lang="it-IT" dirty="0"/>
              <a:t>Applicazione mobile accessibile a chiunque disponga di uno smartphone</a:t>
            </a:r>
          </a:p>
          <a:p>
            <a:r>
              <a:rPr lang="it-IT" dirty="0"/>
              <a:t>Consente ai piccoli imprenditori di registrare il proprio punto vendita con facilità</a:t>
            </a:r>
          </a:p>
          <a:p>
            <a:r>
              <a:rPr lang="it-IT" dirty="0"/>
              <a:t>Pensata soprattutto per informatizzare i piccoli negozi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84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2620E-CEEC-4AED-A295-643C8834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Applicazione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2D9127C-3E55-49CF-9D0C-DE7C7E167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8" r="-3" b="331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9751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96A35-A85A-4EAF-ACF2-AF288D2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 database </a:t>
            </a:r>
          </a:p>
        </p:txBody>
      </p:sp>
    </p:spTree>
    <p:extLst>
      <p:ext uri="{BB962C8B-B14F-4D97-AF65-F5344CB8AC3E}">
        <p14:creationId xmlns:p14="http://schemas.microsoft.com/office/powerpoint/2010/main" val="252787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10C1D-0893-4C20-AB88-F641C3C3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91"/>
            <a:ext cx="10515600" cy="1596298"/>
          </a:xfrm>
        </p:spPr>
        <p:txBody>
          <a:bodyPr/>
          <a:lstStyle/>
          <a:p>
            <a:r>
              <a:rPr lang="it-IT" dirty="0"/>
              <a:t>Schema logico - ER</a:t>
            </a:r>
          </a:p>
        </p:txBody>
      </p:sp>
      <p:pic>
        <p:nvPicPr>
          <p:cNvPr id="10" name="Segnaposto contenuto 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EB51822-F03F-44A4-96B8-82E4DC901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63" y="1299754"/>
            <a:ext cx="8598787" cy="5346796"/>
          </a:xfrm>
        </p:spPr>
      </p:pic>
    </p:spTree>
    <p:extLst>
      <p:ext uri="{BB962C8B-B14F-4D97-AF65-F5344CB8AC3E}">
        <p14:creationId xmlns:p14="http://schemas.microsoft.com/office/powerpoint/2010/main" val="271613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10C1D-0893-4C20-AB88-F641C3C3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Mapping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D3F8F8F-9577-428D-860B-78450795E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04" y="1391194"/>
            <a:ext cx="8133050" cy="5055561"/>
          </a:xfrm>
        </p:spPr>
      </p:pic>
    </p:spTree>
    <p:extLst>
      <p:ext uri="{BB962C8B-B14F-4D97-AF65-F5344CB8AC3E}">
        <p14:creationId xmlns:p14="http://schemas.microsoft.com/office/powerpoint/2010/main" val="351003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0CCD-668B-43D1-A719-F8ACEFC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della piattaforma 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296A1458-9A6E-44B7-A191-A52043F82B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654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3E641955-97DF-42C3-B335-D6BE9060C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7612"/>
              </p:ext>
            </p:extLst>
          </p:nvPr>
        </p:nvGraphicFramePr>
        <p:xfrm>
          <a:off x="4178300" y="1690688"/>
          <a:ext cx="3835400" cy="444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Acrobat Document" r:id="rId4" imgW="5676824" imgH="8019778" progId="AcroExch.Document.DC">
                  <p:embed/>
                </p:oleObj>
              </mc:Choice>
              <mc:Fallback>
                <p:oleObj name="Acrobat Document" r:id="rId4" imgW="5676824" imgH="801977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8300" y="1690688"/>
                        <a:ext cx="3835400" cy="444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85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0CCD-668B-43D1-A719-F8ACEFC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della piattaforma 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296A1458-9A6E-44B7-A191-A52043F82B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1" name="Segnaposto contenuto 10">
                        <a:extLst>
                          <a:ext uri="{FF2B5EF4-FFF2-40B4-BE49-F238E27FC236}">
                            <a16:creationId xmlns:a16="http://schemas.microsoft.com/office/drawing/2014/main" id="{296A1458-9A6E-44B7-A191-A52043F82BC4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078A979D-09B6-453D-9673-00F380EC3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8968"/>
              </p:ext>
            </p:extLst>
          </p:nvPr>
        </p:nvGraphicFramePr>
        <p:xfrm>
          <a:off x="4181475" y="1825625"/>
          <a:ext cx="3829050" cy="431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Acrobat Document" r:id="rId4" imgW="5667480" imgH="8020080" progId="AcroExch.Document.DC">
                  <p:embed/>
                </p:oleObj>
              </mc:Choice>
              <mc:Fallback>
                <p:oleObj name="Acrobat Document" r:id="rId4" imgW="5667480" imgH="8020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1475" y="1825625"/>
                        <a:ext cx="3829050" cy="431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77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30CCD-668B-43D1-A719-F8ACEFC1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della piattaforma </a:t>
            </a:r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296A1458-9A6E-44B7-A191-A52043F82BC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11" name="Segnaposto contenuto 10">
                        <a:extLst>
                          <a:ext uri="{FF2B5EF4-FFF2-40B4-BE49-F238E27FC236}">
                            <a16:creationId xmlns:a16="http://schemas.microsoft.com/office/drawing/2014/main" id="{296A1458-9A6E-44B7-A191-A52043F82BC4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838200" y="1825625"/>
                        <a:ext cx="105156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>
            <a:extLst>
              <a:ext uri="{FF2B5EF4-FFF2-40B4-BE49-F238E27FC236}">
                <a16:creationId xmlns:a16="http://schemas.microsoft.com/office/drawing/2014/main" id="{0B6994A0-38ED-4599-8A4B-1522F66DE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64539"/>
              </p:ext>
            </p:extLst>
          </p:nvPr>
        </p:nvGraphicFramePr>
        <p:xfrm>
          <a:off x="4181475" y="1554480"/>
          <a:ext cx="3829050" cy="458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Acrobat Document" r:id="rId4" imgW="5667480" imgH="8020080" progId="AcroExch.Document.DC">
                  <p:embed/>
                </p:oleObj>
              </mc:Choice>
              <mc:Fallback>
                <p:oleObj name="Acrobat Document" r:id="rId4" imgW="5667480" imgH="80200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1475" y="1554480"/>
                        <a:ext cx="3829050" cy="4582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834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73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Adobe Acrobat Document</vt:lpstr>
      <vt:lpstr>Shopping Online</vt:lpstr>
      <vt:lpstr>Introduzione</vt:lpstr>
      <vt:lpstr>Applicazione</vt:lpstr>
      <vt:lpstr>Struttura del database </vt:lpstr>
      <vt:lpstr>Schema logico - ER</vt:lpstr>
      <vt:lpstr>Mapping</vt:lpstr>
      <vt:lpstr>Progettazione della piattaforma </vt:lpstr>
      <vt:lpstr>Progettazione della piattaforma </vt:lpstr>
      <vt:lpstr>Progettazione della piattaforma </vt:lpstr>
      <vt:lpstr>Progettazione della piattaforma </vt:lpstr>
      <vt:lpstr>Progettazione della piattaforma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Online</dc:title>
  <dc:creator>samuele peduzzi</dc:creator>
  <cp:lastModifiedBy>samuele peduzzi</cp:lastModifiedBy>
  <cp:revision>10</cp:revision>
  <dcterms:created xsi:type="dcterms:W3CDTF">2020-05-27T13:21:47Z</dcterms:created>
  <dcterms:modified xsi:type="dcterms:W3CDTF">2020-05-27T13:53:55Z</dcterms:modified>
</cp:coreProperties>
</file>