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1473" autoAdjust="0"/>
  </p:normalViewPr>
  <p:slideViewPr>
    <p:cSldViewPr snapToGrid="0" showGuides="1">
      <p:cViewPr>
        <p:scale>
          <a:sx n="75" d="100"/>
          <a:sy n="75" d="100"/>
        </p:scale>
        <p:origin x="60" y="54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FA606-4B81-4C69-A2AE-9C29AD455A75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86C177-818D-4F96-8EFE-589369B927E7}">
      <dgm:prSet phldrT="[Text]"/>
      <dgm:spPr>
        <a:gradFill rotWithShape="0">
          <a:gsLst>
            <a:gs pos="0">
              <a:srgbClr val="92D050"/>
            </a:gs>
            <a:gs pos="100000">
              <a:schemeClr val="accent6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C31322DF-5F47-42F5-BEA5-E407A23624C9}" type="parTrans" cxnId="{DE53648C-2F12-4E11-B5AA-F10C46299048}">
      <dgm:prSet/>
      <dgm:spPr/>
      <dgm:t>
        <a:bodyPr/>
        <a:lstStyle/>
        <a:p>
          <a:endParaRPr lang="en-US"/>
        </a:p>
      </dgm:t>
    </dgm:pt>
    <dgm:pt modelId="{F273725C-E81C-49CD-9B10-9F777B5B2D7E}" type="sibTrans" cxnId="{DE53648C-2F12-4E11-B5AA-F10C46299048}">
      <dgm:prSet/>
      <dgm:spPr/>
      <dgm:t>
        <a:bodyPr/>
        <a:lstStyle/>
        <a:p>
          <a:endParaRPr lang="en-US"/>
        </a:p>
      </dgm:t>
    </dgm:pt>
    <dgm:pt modelId="{4B33F191-422F-4F54-A94E-3B169CB21C9C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Improvement of arrow detection</a:t>
          </a:r>
          <a:endParaRPr lang="en-US" dirty="0"/>
        </a:p>
      </dgm:t>
    </dgm:pt>
    <dgm:pt modelId="{BBC3CA37-3AFA-4B53-812B-AEC51B2FC93A}" type="parTrans" cxnId="{1924B84D-1F42-4EAC-A58F-B0C77D50FFCD}">
      <dgm:prSet/>
      <dgm:spPr/>
      <dgm:t>
        <a:bodyPr/>
        <a:lstStyle/>
        <a:p>
          <a:endParaRPr lang="en-US"/>
        </a:p>
      </dgm:t>
    </dgm:pt>
    <dgm:pt modelId="{1372DD12-35E6-42B0-96E5-1E0EA83F647D}" type="sibTrans" cxnId="{1924B84D-1F42-4EAC-A58F-B0C77D50FFCD}">
      <dgm:prSet/>
      <dgm:spPr/>
      <dgm:t>
        <a:bodyPr/>
        <a:lstStyle/>
        <a:p>
          <a:endParaRPr lang="en-US"/>
        </a:p>
      </dgm:t>
    </dgm:pt>
    <dgm:pt modelId="{F356470F-56AF-4D87-9B4F-877F315F986E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100000">
              <a:srgbClr val="FFC000"/>
            </a:gs>
          </a:gsLst>
        </a:gradFill>
      </dgm:spPr>
      <dgm:t>
        <a:bodyPr/>
        <a:lstStyle/>
        <a:p>
          <a:r>
            <a:rPr lang="en-US" dirty="0" smtClean="0"/>
            <a:t>In progress</a:t>
          </a:r>
          <a:endParaRPr lang="en-US" dirty="0"/>
        </a:p>
      </dgm:t>
    </dgm:pt>
    <dgm:pt modelId="{5A36A3FC-C489-40D5-B741-39FD67FE63EA}" type="parTrans" cxnId="{319A46EF-1107-402A-A749-42DDE360F7BD}">
      <dgm:prSet/>
      <dgm:spPr/>
      <dgm:t>
        <a:bodyPr/>
        <a:lstStyle/>
        <a:p>
          <a:endParaRPr lang="en-US"/>
        </a:p>
      </dgm:t>
    </dgm:pt>
    <dgm:pt modelId="{7B86CC09-9962-4441-9629-F0D88F4978DA}" type="sibTrans" cxnId="{319A46EF-1107-402A-A749-42DDE360F7BD}">
      <dgm:prSet/>
      <dgm:spPr/>
      <dgm:t>
        <a:bodyPr/>
        <a:lstStyle/>
        <a:p>
          <a:endParaRPr lang="en-US"/>
        </a:p>
      </dgm:t>
    </dgm:pt>
    <dgm:pt modelId="{44812053-7324-4671-9F70-02E6CF25B8D3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Installation IR LED</a:t>
          </a:r>
          <a:endParaRPr lang="en-US" dirty="0"/>
        </a:p>
      </dgm:t>
    </dgm:pt>
    <dgm:pt modelId="{98450A22-517D-4DBC-BDC0-00F5229E1D02}" type="parTrans" cxnId="{6F167176-1729-4CD4-AC98-4C1FD2EF3FE7}">
      <dgm:prSet/>
      <dgm:spPr/>
      <dgm:t>
        <a:bodyPr/>
        <a:lstStyle/>
        <a:p>
          <a:endParaRPr lang="en-US"/>
        </a:p>
      </dgm:t>
    </dgm:pt>
    <dgm:pt modelId="{99A42047-6C17-44C1-8916-4416DAA38989}" type="sibTrans" cxnId="{6F167176-1729-4CD4-AC98-4C1FD2EF3FE7}">
      <dgm:prSet/>
      <dgm:spPr/>
      <dgm:t>
        <a:bodyPr/>
        <a:lstStyle/>
        <a:p>
          <a:endParaRPr lang="en-US"/>
        </a:p>
      </dgm:t>
    </dgm:pt>
    <dgm:pt modelId="{1ED61F21-156D-4DBB-BB80-BF771F690BFB}">
      <dgm:prSet phldrT="[Text]"/>
      <dgm:spPr>
        <a:gradFill rotWithShape="0">
          <a:gsLst>
            <a:gs pos="0">
              <a:schemeClr val="accent3"/>
            </a:gs>
            <a:gs pos="100000">
              <a:schemeClr val="accent3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 smtClean="0"/>
            <a:t>To do</a:t>
          </a:r>
          <a:endParaRPr lang="en-US" dirty="0"/>
        </a:p>
      </dgm:t>
    </dgm:pt>
    <dgm:pt modelId="{CC1ECFA9-F8D4-4166-8663-DB6F6AC77AF3}" type="parTrans" cxnId="{4A647343-0F5E-4F8A-B0A3-075AF52FA280}">
      <dgm:prSet/>
      <dgm:spPr/>
      <dgm:t>
        <a:bodyPr/>
        <a:lstStyle/>
        <a:p>
          <a:endParaRPr lang="en-US"/>
        </a:p>
      </dgm:t>
    </dgm:pt>
    <dgm:pt modelId="{4C0DA3A8-E92F-4362-9CEA-432A11F51B34}" type="sibTrans" cxnId="{4A647343-0F5E-4F8A-B0A3-075AF52FA280}">
      <dgm:prSet/>
      <dgm:spPr/>
      <dgm:t>
        <a:bodyPr/>
        <a:lstStyle/>
        <a:p>
          <a:endParaRPr lang="en-US"/>
        </a:p>
      </dgm:t>
    </dgm:pt>
    <dgm:pt modelId="{5C61AD79-7A99-43BD-A9F8-969DE99FFB93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Preparation final demo</a:t>
          </a:r>
          <a:endParaRPr lang="en-US" dirty="0"/>
        </a:p>
      </dgm:t>
    </dgm:pt>
    <dgm:pt modelId="{EAF1CAA3-F14C-40EF-A7ED-B0E6B00B2D33}" type="parTrans" cxnId="{BD9711FA-570C-465D-BEDA-916ABC2A777D}">
      <dgm:prSet/>
      <dgm:spPr/>
      <dgm:t>
        <a:bodyPr/>
        <a:lstStyle/>
        <a:p>
          <a:endParaRPr lang="en-US"/>
        </a:p>
      </dgm:t>
    </dgm:pt>
    <dgm:pt modelId="{F988B473-26D6-4262-946F-3F9816DE9E92}" type="sibTrans" cxnId="{BD9711FA-570C-465D-BEDA-916ABC2A777D}">
      <dgm:prSet/>
      <dgm:spPr/>
      <dgm:t>
        <a:bodyPr/>
        <a:lstStyle/>
        <a:p>
          <a:endParaRPr lang="en-US"/>
        </a:p>
      </dgm:t>
    </dgm:pt>
    <dgm:pt modelId="{0B1630B0-3B88-4763-8582-FB582EC1A732}">
      <dgm:prSet/>
      <dgm:spPr/>
      <dgm:t>
        <a:bodyPr/>
        <a:lstStyle/>
        <a:p>
          <a:pPr algn="l"/>
          <a:r>
            <a:rPr lang="en-US" dirty="0" smtClean="0"/>
            <a:t>IR Camera and diodes</a:t>
          </a:r>
          <a:endParaRPr lang="en-US" dirty="0"/>
        </a:p>
      </dgm:t>
    </dgm:pt>
    <dgm:pt modelId="{7D6554BF-8393-4920-B704-A6CB03294C47}" type="parTrans" cxnId="{CCD76AC7-5A57-4D61-9AC5-A0D0F0C9BFFA}">
      <dgm:prSet/>
      <dgm:spPr/>
      <dgm:t>
        <a:bodyPr/>
        <a:lstStyle/>
        <a:p>
          <a:endParaRPr lang="en-US"/>
        </a:p>
      </dgm:t>
    </dgm:pt>
    <dgm:pt modelId="{6CFCE0F6-8B94-48E2-A374-D4FCB7B93E04}" type="sibTrans" cxnId="{CCD76AC7-5A57-4D61-9AC5-A0D0F0C9BFFA}">
      <dgm:prSet/>
      <dgm:spPr/>
      <dgm:t>
        <a:bodyPr/>
        <a:lstStyle/>
        <a:p>
          <a:endParaRPr lang="en-US"/>
        </a:p>
      </dgm:t>
    </dgm:pt>
    <dgm:pt modelId="{BBB7BE36-6085-4140-AA84-1E07B882DA35}">
      <dgm:prSet/>
      <dgm:spPr/>
      <dgm:t>
        <a:bodyPr/>
        <a:lstStyle/>
        <a:p>
          <a:pPr algn="l"/>
          <a:r>
            <a:rPr lang="en-US" dirty="0" smtClean="0"/>
            <a:t>Neural Network implementation</a:t>
          </a:r>
          <a:endParaRPr lang="en-US" dirty="0"/>
        </a:p>
      </dgm:t>
    </dgm:pt>
    <dgm:pt modelId="{A550E5F3-9CEA-4B30-9068-EE5B7B5E8BA7}" type="parTrans" cxnId="{60DABED5-5386-4099-B4CE-85CA600C91F9}">
      <dgm:prSet/>
      <dgm:spPr/>
      <dgm:t>
        <a:bodyPr/>
        <a:lstStyle/>
        <a:p>
          <a:endParaRPr lang="en-US"/>
        </a:p>
      </dgm:t>
    </dgm:pt>
    <dgm:pt modelId="{7E8E7F2C-5DDE-46F5-A81B-64913B1E368B}" type="sibTrans" cxnId="{60DABED5-5386-4099-B4CE-85CA600C91F9}">
      <dgm:prSet/>
      <dgm:spPr/>
      <dgm:t>
        <a:bodyPr/>
        <a:lstStyle/>
        <a:p>
          <a:endParaRPr lang="en-US"/>
        </a:p>
      </dgm:t>
    </dgm:pt>
    <dgm:pt modelId="{B4D225A8-515F-44BA-AB66-D3BCF319F4D6}">
      <dgm:prSet/>
      <dgm:spPr/>
      <dgm:t>
        <a:bodyPr/>
        <a:lstStyle/>
        <a:p>
          <a:pPr algn="l"/>
          <a:r>
            <a:rPr lang="en-US" dirty="0" smtClean="0"/>
            <a:t>Acoustic and visual feedback</a:t>
          </a:r>
          <a:endParaRPr lang="en-US" dirty="0"/>
        </a:p>
      </dgm:t>
    </dgm:pt>
    <dgm:pt modelId="{59806224-EC9E-47E9-A1EC-F2F43068F98E}" type="parTrans" cxnId="{071A9E5D-ED17-4216-B87D-ABC420A7F529}">
      <dgm:prSet/>
      <dgm:spPr/>
      <dgm:t>
        <a:bodyPr/>
        <a:lstStyle/>
        <a:p>
          <a:endParaRPr lang="en-US"/>
        </a:p>
      </dgm:t>
    </dgm:pt>
    <dgm:pt modelId="{430DCFFB-B1FD-4568-A4F1-6CE2449FDAC6}" type="sibTrans" cxnId="{071A9E5D-ED17-4216-B87D-ABC420A7F529}">
      <dgm:prSet/>
      <dgm:spPr/>
      <dgm:t>
        <a:bodyPr/>
        <a:lstStyle/>
        <a:p>
          <a:endParaRPr lang="en-US"/>
        </a:p>
      </dgm:t>
    </dgm:pt>
    <dgm:pt modelId="{C515C569-F221-4979-8639-4621ABFDB6AA}">
      <dgm:prSet/>
      <dgm:spPr/>
      <dgm:t>
        <a:bodyPr/>
        <a:lstStyle/>
        <a:p>
          <a:pPr algn="l"/>
          <a:r>
            <a:rPr lang="en-US" dirty="0" smtClean="0"/>
            <a:t>Switch to HSV</a:t>
          </a:r>
          <a:endParaRPr lang="en-US" dirty="0"/>
        </a:p>
      </dgm:t>
    </dgm:pt>
    <dgm:pt modelId="{554D7CBC-4ECD-4DDE-8137-1806E300CCAC}" type="parTrans" cxnId="{300FC844-B80A-415D-ABCB-FD3EE63F480F}">
      <dgm:prSet/>
      <dgm:spPr/>
      <dgm:t>
        <a:bodyPr/>
        <a:lstStyle/>
        <a:p>
          <a:endParaRPr lang="en-US"/>
        </a:p>
      </dgm:t>
    </dgm:pt>
    <dgm:pt modelId="{3249E8CC-CC28-42FF-84A7-976934C358C0}" type="sibTrans" cxnId="{300FC844-B80A-415D-ABCB-FD3EE63F480F}">
      <dgm:prSet/>
      <dgm:spPr/>
      <dgm:t>
        <a:bodyPr/>
        <a:lstStyle/>
        <a:p>
          <a:endParaRPr lang="en-US"/>
        </a:p>
      </dgm:t>
    </dgm:pt>
    <dgm:pt modelId="{5D8A1A80-2BEB-465A-ABA3-826FA3FE8590}">
      <dgm:prSet/>
      <dgm:spPr/>
      <dgm:t>
        <a:bodyPr/>
        <a:lstStyle/>
        <a:p>
          <a:pPr algn="l"/>
          <a:r>
            <a:rPr lang="en-US" dirty="0" smtClean="0"/>
            <a:t>Projection compensation</a:t>
          </a:r>
          <a:endParaRPr lang="en-US" dirty="0"/>
        </a:p>
      </dgm:t>
    </dgm:pt>
    <dgm:pt modelId="{7898CBD1-E86D-48CB-99A0-29EFFE8B9D25}" type="parTrans" cxnId="{DBBF14A1-59F2-425B-809A-3B47E56B6C85}">
      <dgm:prSet/>
      <dgm:spPr/>
      <dgm:t>
        <a:bodyPr/>
        <a:lstStyle/>
        <a:p>
          <a:endParaRPr lang="en-US"/>
        </a:p>
      </dgm:t>
    </dgm:pt>
    <dgm:pt modelId="{35ACF57E-2089-4314-AA79-3B8772CCF8C7}" type="sibTrans" cxnId="{DBBF14A1-59F2-425B-809A-3B47E56B6C85}">
      <dgm:prSet/>
      <dgm:spPr/>
      <dgm:t>
        <a:bodyPr/>
        <a:lstStyle/>
        <a:p>
          <a:endParaRPr lang="en-US"/>
        </a:p>
      </dgm:t>
    </dgm:pt>
    <dgm:pt modelId="{FFB2FF9E-D1A6-4901-BEC1-1E62E1909B0E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0EB5C993-A1BB-42F2-85E2-358EBC2864AE}" type="parTrans" cxnId="{250AD361-3393-4272-B208-FA9B18398D8B}">
      <dgm:prSet/>
      <dgm:spPr/>
      <dgm:t>
        <a:bodyPr/>
        <a:lstStyle/>
        <a:p>
          <a:endParaRPr lang="en-US"/>
        </a:p>
      </dgm:t>
    </dgm:pt>
    <dgm:pt modelId="{91115883-FE96-4186-A2E6-E8DC0D3A53DC}" type="sibTrans" cxnId="{250AD361-3393-4272-B208-FA9B18398D8B}">
      <dgm:prSet/>
      <dgm:spPr/>
      <dgm:t>
        <a:bodyPr/>
        <a:lstStyle/>
        <a:p>
          <a:endParaRPr lang="en-US"/>
        </a:p>
      </dgm:t>
    </dgm:pt>
    <dgm:pt modelId="{AFA975AB-7ED8-4C3C-B64F-3A12F7522B9A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1A514BD-F7BD-45EC-AFA4-4CA7AE92BEB8}" type="parTrans" cxnId="{B3E5EB75-F2AC-4316-AA58-D150828EF70A}">
      <dgm:prSet/>
      <dgm:spPr/>
      <dgm:t>
        <a:bodyPr/>
        <a:lstStyle/>
        <a:p>
          <a:endParaRPr lang="en-US"/>
        </a:p>
      </dgm:t>
    </dgm:pt>
    <dgm:pt modelId="{CB266C7B-4B9C-41CC-B7B5-6A4F27826745}" type="sibTrans" cxnId="{B3E5EB75-F2AC-4316-AA58-D150828EF70A}">
      <dgm:prSet/>
      <dgm:spPr/>
      <dgm:t>
        <a:bodyPr/>
        <a:lstStyle/>
        <a:p>
          <a:endParaRPr lang="en-US"/>
        </a:p>
      </dgm:t>
    </dgm:pt>
    <dgm:pt modelId="{1CC7EE4A-6329-44C9-851D-37254C283846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07624633-FB38-40F7-A2D6-546266A4A5FE}" type="parTrans" cxnId="{A9DCC0FD-4CF2-4B14-8A39-40E57E18DCAB}">
      <dgm:prSet/>
      <dgm:spPr/>
      <dgm:t>
        <a:bodyPr/>
        <a:lstStyle/>
        <a:p>
          <a:endParaRPr lang="en-US"/>
        </a:p>
      </dgm:t>
    </dgm:pt>
    <dgm:pt modelId="{FBDD0EB7-2EAC-42DE-988D-99AA353A48D2}" type="sibTrans" cxnId="{A9DCC0FD-4CF2-4B14-8A39-40E57E18DCAB}">
      <dgm:prSet/>
      <dgm:spPr/>
      <dgm:t>
        <a:bodyPr/>
        <a:lstStyle/>
        <a:p>
          <a:endParaRPr lang="en-US"/>
        </a:p>
      </dgm:t>
    </dgm:pt>
    <dgm:pt modelId="{3FD1A4BF-E74B-4F26-9C82-5DAEAEA689CF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Launch button</a:t>
          </a:r>
          <a:endParaRPr lang="en-US" dirty="0"/>
        </a:p>
      </dgm:t>
    </dgm:pt>
    <dgm:pt modelId="{67B3D05E-A469-406A-AB7F-5561C7B98A91}" type="parTrans" cxnId="{A47AE90B-CFAB-4978-9960-48C391956D76}">
      <dgm:prSet/>
      <dgm:spPr/>
      <dgm:t>
        <a:bodyPr/>
        <a:lstStyle/>
        <a:p>
          <a:endParaRPr lang="en-US"/>
        </a:p>
      </dgm:t>
    </dgm:pt>
    <dgm:pt modelId="{74ACBC63-23EF-4EDA-80AD-79EF6E497A12}" type="sibTrans" cxnId="{A47AE90B-CFAB-4978-9960-48C391956D76}">
      <dgm:prSet/>
      <dgm:spPr/>
      <dgm:t>
        <a:bodyPr/>
        <a:lstStyle/>
        <a:p>
          <a:endParaRPr lang="en-US"/>
        </a:p>
      </dgm:t>
    </dgm:pt>
    <dgm:pt modelId="{5B8582ED-ECBB-412C-BB78-33EAC99C4362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</a:schemeClr>
              </a:solidFill>
            </a:rPr>
            <a:t>Neural Network integration</a:t>
          </a:r>
          <a:endParaRPr lang="en-US" dirty="0">
            <a:solidFill>
              <a:schemeClr val="tx1">
                <a:lumMod val="65000"/>
              </a:schemeClr>
            </a:solidFill>
          </a:endParaRPr>
        </a:p>
      </dgm:t>
    </dgm:pt>
    <dgm:pt modelId="{77AB507D-8623-489F-9E72-7E90D07AC390}" type="parTrans" cxnId="{E26447C3-E0B5-44C9-9EB9-35509CE34679}">
      <dgm:prSet/>
      <dgm:spPr/>
      <dgm:t>
        <a:bodyPr/>
        <a:lstStyle/>
        <a:p>
          <a:endParaRPr lang="en-US"/>
        </a:p>
      </dgm:t>
    </dgm:pt>
    <dgm:pt modelId="{E5F32CA0-5693-45A5-AD04-818C9DE9C83E}" type="sibTrans" cxnId="{E26447C3-E0B5-44C9-9EB9-35509CE34679}">
      <dgm:prSet/>
      <dgm:spPr/>
      <dgm:t>
        <a:bodyPr/>
        <a:lstStyle/>
        <a:p>
          <a:endParaRPr lang="en-US"/>
        </a:p>
      </dgm:t>
    </dgm:pt>
    <dgm:pt modelId="{2D6A3332-19BA-4E7A-8F8D-E08921FB83FF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Final test</a:t>
          </a:r>
          <a:endParaRPr lang="en-US" dirty="0"/>
        </a:p>
      </dgm:t>
    </dgm:pt>
    <dgm:pt modelId="{F60CA9C1-2D51-4B00-BCF7-7A62D03834AD}" type="parTrans" cxnId="{A8841E8C-6BFE-4F69-9934-25B75A491E3E}">
      <dgm:prSet/>
      <dgm:spPr/>
      <dgm:t>
        <a:bodyPr/>
        <a:lstStyle/>
        <a:p>
          <a:endParaRPr lang="en-US"/>
        </a:p>
      </dgm:t>
    </dgm:pt>
    <dgm:pt modelId="{8BCCA80D-F94E-4232-9BBD-88CA4F2E1D47}" type="sibTrans" cxnId="{A8841E8C-6BFE-4F69-9934-25B75A491E3E}">
      <dgm:prSet/>
      <dgm:spPr/>
      <dgm:t>
        <a:bodyPr/>
        <a:lstStyle/>
        <a:p>
          <a:endParaRPr lang="en-US"/>
        </a:p>
      </dgm:t>
    </dgm:pt>
    <dgm:pt modelId="{EA187C1A-4F9C-462A-BDAA-1323C7177A5D}" type="pres">
      <dgm:prSet presAssocID="{478FA606-4B81-4C69-A2AE-9C29AD455A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40956-5BB3-43AF-8DDB-005D752C2FD0}" type="pres">
      <dgm:prSet presAssocID="{3786C177-818D-4F96-8EFE-589369B927E7}" presName="composite" presStyleCnt="0"/>
      <dgm:spPr/>
    </dgm:pt>
    <dgm:pt modelId="{D502BF79-5D57-4EA7-B7C7-612F9FA5B586}" type="pres">
      <dgm:prSet presAssocID="{3786C177-818D-4F96-8EFE-589369B927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A0330-748D-48A0-B0CA-FEBF03B102C5}" type="pres">
      <dgm:prSet presAssocID="{3786C177-818D-4F96-8EFE-589369B927E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DCAA6-D969-48EE-B602-CAFD4F941FC1}" type="pres">
      <dgm:prSet presAssocID="{F273725C-E81C-49CD-9B10-9F777B5B2D7E}" presName="space" presStyleCnt="0"/>
      <dgm:spPr/>
    </dgm:pt>
    <dgm:pt modelId="{D10E390B-AD6C-4452-B1D7-4C369B1C19A8}" type="pres">
      <dgm:prSet presAssocID="{F356470F-56AF-4D87-9B4F-877F315F986E}" presName="composite" presStyleCnt="0"/>
      <dgm:spPr/>
    </dgm:pt>
    <dgm:pt modelId="{2DBB44DF-3037-4CE6-BD59-816E3D171344}" type="pres">
      <dgm:prSet presAssocID="{F356470F-56AF-4D87-9B4F-877F315F98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0660D-322D-4EC5-98F2-C61E4E5E066C}" type="pres">
      <dgm:prSet presAssocID="{F356470F-56AF-4D87-9B4F-877F315F986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17292-AA41-4731-ADDE-B2239FAEE8A0}" type="pres">
      <dgm:prSet presAssocID="{7B86CC09-9962-4441-9629-F0D88F4978DA}" presName="space" presStyleCnt="0"/>
      <dgm:spPr/>
    </dgm:pt>
    <dgm:pt modelId="{16D0D554-FDE1-40ED-BEA2-2C792BE3F555}" type="pres">
      <dgm:prSet presAssocID="{1ED61F21-156D-4DBB-BB80-BF771F690BFB}" presName="composite" presStyleCnt="0"/>
      <dgm:spPr/>
    </dgm:pt>
    <dgm:pt modelId="{44FF2E71-2D7A-46BF-BA0E-0B46C8385D1D}" type="pres">
      <dgm:prSet presAssocID="{1ED61F21-156D-4DBB-BB80-BF771F690B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BF964-515D-4767-A1E0-95B3BF300DCE}" type="pres">
      <dgm:prSet presAssocID="{1ED61F21-156D-4DBB-BB80-BF771F690BF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323325-7D43-48FF-BA9F-13E3F9B91320}" type="presOf" srcId="{2D6A3332-19BA-4E7A-8F8D-E08921FB83FF}" destId="{AD1BF964-515D-4767-A1E0-95B3BF300DCE}" srcOrd="0" destOrd="0" presId="urn:microsoft.com/office/officeart/2005/8/layout/hList1"/>
    <dgm:cxn modelId="{072AA647-2F69-48E1-8B49-225F61840661}" type="presOf" srcId="{5B8582ED-ECBB-412C-BB78-33EAC99C4362}" destId="{A2C0660D-322D-4EC5-98F2-C61E4E5E066C}" srcOrd="0" destOrd="3" presId="urn:microsoft.com/office/officeart/2005/8/layout/hList1"/>
    <dgm:cxn modelId="{8F9D8D5B-811F-483A-B4E1-EC0CF9E77874}" type="presOf" srcId="{3786C177-818D-4F96-8EFE-589369B927E7}" destId="{D502BF79-5D57-4EA7-B7C7-612F9FA5B586}" srcOrd="0" destOrd="0" presId="urn:microsoft.com/office/officeart/2005/8/layout/hList1"/>
    <dgm:cxn modelId="{A9DCC0FD-4CF2-4B14-8A39-40E57E18DCAB}" srcId="{1ED61F21-156D-4DBB-BB80-BF771F690BFB}" destId="{1CC7EE4A-6329-44C9-851D-37254C283846}" srcOrd="2" destOrd="0" parTransId="{07624633-FB38-40F7-A2D6-546266A4A5FE}" sibTransId="{FBDD0EB7-2EAC-42DE-988D-99AA353A48D2}"/>
    <dgm:cxn modelId="{613BFF4E-7103-4B59-9258-10C5578D7294}" type="presOf" srcId="{1CC7EE4A-6329-44C9-851D-37254C283846}" destId="{AD1BF964-515D-4767-A1E0-95B3BF300DCE}" srcOrd="0" destOrd="2" presId="urn:microsoft.com/office/officeart/2005/8/layout/hList1"/>
    <dgm:cxn modelId="{4A647343-0F5E-4F8A-B0A3-075AF52FA280}" srcId="{478FA606-4B81-4C69-A2AE-9C29AD455A75}" destId="{1ED61F21-156D-4DBB-BB80-BF771F690BFB}" srcOrd="2" destOrd="0" parTransId="{CC1ECFA9-F8D4-4166-8663-DB6F6AC77AF3}" sibTransId="{4C0DA3A8-E92F-4362-9CEA-432A11F51B34}"/>
    <dgm:cxn modelId="{319A46EF-1107-402A-A749-42DDE360F7BD}" srcId="{478FA606-4B81-4C69-A2AE-9C29AD455A75}" destId="{F356470F-56AF-4D87-9B4F-877F315F986E}" srcOrd="1" destOrd="0" parTransId="{5A36A3FC-C489-40D5-B741-39FD67FE63EA}" sibTransId="{7B86CC09-9962-4441-9629-F0D88F4978DA}"/>
    <dgm:cxn modelId="{D80AB113-78F1-4AB2-8D12-4B82019038DD}" type="presOf" srcId="{C515C569-F221-4979-8639-4621ABFDB6AA}" destId="{492A0330-748D-48A0-B0CA-FEBF03B102C5}" srcOrd="0" destOrd="4" presId="urn:microsoft.com/office/officeart/2005/8/layout/hList1"/>
    <dgm:cxn modelId="{DBBF14A1-59F2-425B-809A-3B47E56B6C85}" srcId="{3786C177-818D-4F96-8EFE-589369B927E7}" destId="{5D8A1A80-2BEB-465A-ABA3-826FA3FE8590}" srcOrd="5" destOrd="0" parTransId="{7898CBD1-E86D-48CB-99A0-29EFFE8B9D25}" sibTransId="{35ACF57E-2089-4314-AA79-3B8772CCF8C7}"/>
    <dgm:cxn modelId="{DE53648C-2F12-4E11-B5AA-F10C46299048}" srcId="{478FA606-4B81-4C69-A2AE-9C29AD455A75}" destId="{3786C177-818D-4F96-8EFE-589369B927E7}" srcOrd="0" destOrd="0" parTransId="{C31322DF-5F47-42F5-BEA5-E407A23624C9}" sibTransId="{F273725C-E81C-49CD-9B10-9F777B5B2D7E}"/>
    <dgm:cxn modelId="{DA3ECC51-0BB1-4535-9AA2-DA9DA5D10092}" type="presOf" srcId="{4B33F191-422F-4F54-A94E-3B169CB21C9C}" destId="{492A0330-748D-48A0-B0CA-FEBF03B102C5}" srcOrd="0" destOrd="0" presId="urn:microsoft.com/office/officeart/2005/8/layout/hList1"/>
    <dgm:cxn modelId="{A47AE90B-CFAB-4978-9960-48C391956D76}" srcId="{F356470F-56AF-4D87-9B4F-877F315F986E}" destId="{3FD1A4BF-E74B-4F26-9C82-5DAEAEA689CF}" srcOrd="2" destOrd="0" parTransId="{67B3D05E-A469-406A-AB7F-5561C7B98A91}" sibTransId="{74ACBC63-23EF-4EDA-80AD-79EF6E497A12}"/>
    <dgm:cxn modelId="{CD4E71E7-1D7B-4B74-8BFF-472B03D655EE}" type="presOf" srcId="{1ED61F21-156D-4DBB-BB80-BF771F690BFB}" destId="{44FF2E71-2D7A-46BF-BA0E-0B46C8385D1D}" srcOrd="0" destOrd="0" presId="urn:microsoft.com/office/officeart/2005/8/layout/hList1"/>
    <dgm:cxn modelId="{1924B84D-1F42-4EAC-A58F-B0C77D50FFCD}" srcId="{3786C177-818D-4F96-8EFE-589369B927E7}" destId="{4B33F191-422F-4F54-A94E-3B169CB21C9C}" srcOrd="0" destOrd="0" parTransId="{BBC3CA37-3AFA-4B53-812B-AEC51B2FC93A}" sibTransId="{1372DD12-35E6-42B0-96E5-1E0EA83F647D}"/>
    <dgm:cxn modelId="{D4F1EF63-2DF7-4BA3-AA33-C2DCC44DE0D4}" type="presOf" srcId="{B4D225A8-515F-44BA-AB66-D3BCF319F4D6}" destId="{492A0330-748D-48A0-B0CA-FEBF03B102C5}" srcOrd="0" destOrd="3" presId="urn:microsoft.com/office/officeart/2005/8/layout/hList1"/>
    <dgm:cxn modelId="{440349BA-0B2C-489F-8F57-7F6E581529E1}" type="presOf" srcId="{FFB2FF9E-D1A6-4901-BEC1-1E62E1909B0E}" destId="{A2C0660D-322D-4EC5-98F2-C61E4E5E066C}" srcOrd="0" destOrd="1" presId="urn:microsoft.com/office/officeart/2005/8/layout/hList1"/>
    <dgm:cxn modelId="{B6B0D022-B1EC-45AB-92B3-BE6660F9B72A}" type="presOf" srcId="{5C61AD79-7A99-43BD-A9F8-969DE99FFB93}" destId="{AD1BF964-515D-4767-A1E0-95B3BF300DCE}" srcOrd="0" destOrd="1" presId="urn:microsoft.com/office/officeart/2005/8/layout/hList1"/>
    <dgm:cxn modelId="{E26447C3-E0B5-44C9-9EB9-35509CE34679}" srcId="{F356470F-56AF-4D87-9B4F-877F315F986E}" destId="{5B8582ED-ECBB-412C-BB78-33EAC99C4362}" srcOrd="3" destOrd="0" parTransId="{77AB507D-8623-489F-9E72-7E90D07AC390}" sibTransId="{E5F32CA0-5693-45A5-AD04-818C9DE9C83E}"/>
    <dgm:cxn modelId="{BD9711FA-570C-465D-BEDA-916ABC2A777D}" srcId="{1ED61F21-156D-4DBB-BB80-BF771F690BFB}" destId="{5C61AD79-7A99-43BD-A9F8-969DE99FFB93}" srcOrd="1" destOrd="0" parTransId="{EAF1CAA3-F14C-40EF-A7ED-B0E6B00B2D33}" sibTransId="{F988B473-26D6-4262-946F-3F9816DE9E92}"/>
    <dgm:cxn modelId="{0ACF8C87-B94B-41F3-8F91-E573550E8744}" type="presOf" srcId="{BBB7BE36-6085-4140-AA84-1E07B882DA35}" destId="{492A0330-748D-48A0-B0CA-FEBF03B102C5}" srcOrd="0" destOrd="2" presId="urn:microsoft.com/office/officeart/2005/8/layout/hList1"/>
    <dgm:cxn modelId="{E620508D-2D94-47A4-918B-BA66FC47B3DA}" type="presOf" srcId="{478FA606-4B81-4C69-A2AE-9C29AD455A75}" destId="{EA187C1A-4F9C-462A-BDAA-1323C7177A5D}" srcOrd="0" destOrd="0" presId="urn:microsoft.com/office/officeart/2005/8/layout/hList1"/>
    <dgm:cxn modelId="{90F50033-F99D-483E-9C4C-69A1F5C82806}" type="presOf" srcId="{0B1630B0-3B88-4763-8582-FB582EC1A732}" destId="{492A0330-748D-48A0-B0CA-FEBF03B102C5}" srcOrd="0" destOrd="1" presId="urn:microsoft.com/office/officeart/2005/8/layout/hList1"/>
    <dgm:cxn modelId="{6F167176-1729-4CD4-AC98-4C1FD2EF3FE7}" srcId="{F356470F-56AF-4D87-9B4F-877F315F986E}" destId="{44812053-7324-4671-9F70-02E6CF25B8D3}" srcOrd="0" destOrd="0" parTransId="{98450A22-517D-4DBC-BDC0-00F5229E1D02}" sibTransId="{99A42047-6C17-44C1-8916-4416DAA38989}"/>
    <dgm:cxn modelId="{60DABED5-5386-4099-B4CE-85CA600C91F9}" srcId="{3786C177-818D-4F96-8EFE-589369B927E7}" destId="{BBB7BE36-6085-4140-AA84-1E07B882DA35}" srcOrd="2" destOrd="0" parTransId="{A550E5F3-9CEA-4B30-9068-EE5B7B5E8BA7}" sibTransId="{7E8E7F2C-5DDE-46F5-A81B-64913B1E368B}"/>
    <dgm:cxn modelId="{CCD76AC7-5A57-4D61-9AC5-A0D0F0C9BFFA}" srcId="{3786C177-818D-4F96-8EFE-589369B927E7}" destId="{0B1630B0-3B88-4763-8582-FB582EC1A732}" srcOrd="1" destOrd="0" parTransId="{7D6554BF-8393-4920-B704-A6CB03294C47}" sibTransId="{6CFCE0F6-8B94-48E2-A374-D4FCB7B93E04}"/>
    <dgm:cxn modelId="{5574FA8D-5050-40E8-946E-FAC9B28AB00F}" type="presOf" srcId="{5D8A1A80-2BEB-465A-ABA3-826FA3FE8590}" destId="{492A0330-748D-48A0-B0CA-FEBF03B102C5}" srcOrd="0" destOrd="5" presId="urn:microsoft.com/office/officeart/2005/8/layout/hList1"/>
    <dgm:cxn modelId="{BC3DF863-E586-47C3-9A38-D83A2C9300A2}" type="presOf" srcId="{44812053-7324-4671-9F70-02E6CF25B8D3}" destId="{A2C0660D-322D-4EC5-98F2-C61E4E5E066C}" srcOrd="0" destOrd="0" presId="urn:microsoft.com/office/officeart/2005/8/layout/hList1"/>
    <dgm:cxn modelId="{250AD361-3393-4272-B208-FA9B18398D8B}" srcId="{F356470F-56AF-4D87-9B4F-877F315F986E}" destId="{FFB2FF9E-D1A6-4901-BEC1-1E62E1909B0E}" srcOrd="1" destOrd="0" parTransId="{0EB5C993-A1BB-42F2-85E2-358EBC2864AE}" sibTransId="{91115883-FE96-4186-A2E6-E8DC0D3A53DC}"/>
    <dgm:cxn modelId="{071A9E5D-ED17-4216-B87D-ABC420A7F529}" srcId="{3786C177-818D-4F96-8EFE-589369B927E7}" destId="{B4D225A8-515F-44BA-AB66-D3BCF319F4D6}" srcOrd="3" destOrd="0" parTransId="{59806224-EC9E-47E9-A1EC-F2F43068F98E}" sibTransId="{430DCFFB-B1FD-4568-A4F1-6CE2449FDAC6}"/>
    <dgm:cxn modelId="{0D229B43-3A66-41E5-8930-A2D5C3AB245D}" type="presOf" srcId="{3FD1A4BF-E74B-4F26-9C82-5DAEAEA689CF}" destId="{A2C0660D-322D-4EC5-98F2-C61E4E5E066C}" srcOrd="0" destOrd="2" presId="urn:microsoft.com/office/officeart/2005/8/layout/hList1"/>
    <dgm:cxn modelId="{B3E5EB75-F2AC-4316-AA58-D150828EF70A}" srcId="{F356470F-56AF-4D87-9B4F-877F315F986E}" destId="{AFA975AB-7ED8-4C3C-B64F-3A12F7522B9A}" srcOrd="4" destOrd="0" parTransId="{B1A514BD-F7BD-45EC-AFA4-4CA7AE92BEB8}" sibTransId="{CB266C7B-4B9C-41CC-B7B5-6A4F27826745}"/>
    <dgm:cxn modelId="{CE3C8189-BFB4-4D2E-A851-2780B3826542}" type="presOf" srcId="{F356470F-56AF-4D87-9B4F-877F315F986E}" destId="{2DBB44DF-3037-4CE6-BD59-816E3D171344}" srcOrd="0" destOrd="0" presId="urn:microsoft.com/office/officeart/2005/8/layout/hList1"/>
    <dgm:cxn modelId="{300FC844-B80A-415D-ABCB-FD3EE63F480F}" srcId="{3786C177-818D-4F96-8EFE-589369B927E7}" destId="{C515C569-F221-4979-8639-4621ABFDB6AA}" srcOrd="4" destOrd="0" parTransId="{554D7CBC-4ECD-4DDE-8137-1806E300CCAC}" sibTransId="{3249E8CC-CC28-42FF-84A7-976934C358C0}"/>
    <dgm:cxn modelId="{483DB77B-1E4F-4ACC-9922-2FF318C92485}" type="presOf" srcId="{AFA975AB-7ED8-4C3C-B64F-3A12F7522B9A}" destId="{A2C0660D-322D-4EC5-98F2-C61E4E5E066C}" srcOrd="0" destOrd="4" presId="urn:microsoft.com/office/officeart/2005/8/layout/hList1"/>
    <dgm:cxn modelId="{A8841E8C-6BFE-4F69-9934-25B75A491E3E}" srcId="{1ED61F21-156D-4DBB-BB80-BF771F690BFB}" destId="{2D6A3332-19BA-4E7A-8F8D-E08921FB83FF}" srcOrd="0" destOrd="0" parTransId="{F60CA9C1-2D51-4B00-BCF7-7A62D03834AD}" sibTransId="{8BCCA80D-F94E-4232-9BBD-88CA4F2E1D47}"/>
    <dgm:cxn modelId="{AA1BC443-2329-4822-A627-A146B4C678A8}" type="presParOf" srcId="{EA187C1A-4F9C-462A-BDAA-1323C7177A5D}" destId="{2D040956-5BB3-43AF-8DDB-005D752C2FD0}" srcOrd="0" destOrd="0" presId="urn:microsoft.com/office/officeart/2005/8/layout/hList1"/>
    <dgm:cxn modelId="{49F37057-41E5-4E50-9647-FB5E64F05FF2}" type="presParOf" srcId="{2D040956-5BB3-43AF-8DDB-005D752C2FD0}" destId="{D502BF79-5D57-4EA7-B7C7-612F9FA5B586}" srcOrd="0" destOrd="0" presId="urn:microsoft.com/office/officeart/2005/8/layout/hList1"/>
    <dgm:cxn modelId="{54EF709A-D846-4B44-829B-5927B98B119C}" type="presParOf" srcId="{2D040956-5BB3-43AF-8DDB-005D752C2FD0}" destId="{492A0330-748D-48A0-B0CA-FEBF03B102C5}" srcOrd="1" destOrd="0" presId="urn:microsoft.com/office/officeart/2005/8/layout/hList1"/>
    <dgm:cxn modelId="{AED4FEDE-C976-49C3-B510-DF39715004C5}" type="presParOf" srcId="{EA187C1A-4F9C-462A-BDAA-1323C7177A5D}" destId="{66DDCAA6-D969-48EE-B602-CAFD4F941FC1}" srcOrd="1" destOrd="0" presId="urn:microsoft.com/office/officeart/2005/8/layout/hList1"/>
    <dgm:cxn modelId="{AB9CFC6B-A44D-4160-8448-65250E931A4B}" type="presParOf" srcId="{EA187C1A-4F9C-462A-BDAA-1323C7177A5D}" destId="{D10E390B-AD6C-4452-B1D7-4C369B1C19A8}" srcOrd="2" destOrd="0" presId="urn:microsoft.com/office/officeart/2005/8/layout/hList1"/>
    <dgm:cxn modelId="{F0B589FC-BA55-4340-A813-D19F4714939E}" type="presParOf" srcId="{D10E390B-AD6C-4452-B1D7-4C369B1C19A8}" destId="{2DBB44DF-3037-4CE6-BD59-816E3D171344}" srcOrd="0" destOrd="0" presId="urn:microsoft.com/office/officeart/2005/8/layout/hList1"/>
    <dgm:cxn modelId="{7DB1A249-DA4B-4EAB-8B9C-3176C9E72657}" type="presParOf" srcId="{D10E390B-AD6C-4452-B1D7-4C369B1C19A8}" destId="{A2C0660D-322D-4EC5-98F2-C61E4E5E066C}" srcOrd="1" destOrd="0" presId="urn:microsoft.com/office/officeart/2005/8/layout/hList1"/>
    <dgm:cxn modelId="{388D9297-3BE7-41F8-8095-E18C3950ED79}" type="presParOf" srcId="{EA187C1A-4F9C-462A-BDAA-1323C7177A5D}" destId="{40417292-AA41-4731-ADDE-B2239FAEE8A0}" srcOrd="3" destOrd="0" presId="urn:microsoft.com/office/officeart/2005/8/layout/hList1"/>
    <dgm:cxn modelId="{913588AC-DABC-4150-9957-324B6F55950C}" type="presParOf" srcId="{EA187C1A-4F9C-462A-BDAA-1323C7177A5D}" destId="{16D0D554-FDE1-40ED-BEA2-2C792BE3F555}" srcOrd="4" destOrd="0" presId="urn:microsoft.com/office/officeart/2005/8/layout/hList1"/>
    <dgm:cxn modelId="{47BA588D-C2B6-4BF1-A514-D389F064F01F}" type="presParOf" srcId="{16D0D554-FDE1-40ED-BEA2-2C792BE3F555}" destId="{44FF2E71-2D7A-46BF-BA0E-0B46C8385D1D}" srcOrd="0" destOrd="0" presId="urn:microsoft.com/office/officeart/2005/8/layout/hList1"/>
    <dgm:cxn modelId="{F28647F0-6442-4149-BDC0-8B291B2DDAEF}" type="presParOf" srcId="{16D0D554-FDE1-40ED-BEA2-2C792BE3F555}" destId="{AD1BF964-515D-4767-A1E0-95B3BF300D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BF79-5D57-4EA7-B7C7-612F9FA5B586}">
      <dsp:nvSpPr>
        <dsp:cNvPr id="0" name=""/>
        <dsp:cNvSpPr/>
      </dsp:nvSpPr>
      <dsp:spPr>
        <a:xfrm>
          <a:off x="2709" y="80165"/>
          <a:ext cx="2642167" cy="460800"/>
        </a:xfrm>
        <a:prstGeom prst="rect">
          <a:avLst/>
        </a:prstGeom>
        <a:gradFill rotWithShape="0">
          <a:gsLst>
            <a:gs pos="0">
              <a:srgbClr val="92D050"/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Done</a:t>
          </a:r>
          <a:endParaRPr lang="en-US" sz="1600" kern="1200" dirty="0"/>
        </a:p>
      </dsp:txBody>
      <dsp:txXfrm>
        <a:off x="2709" y="80165"/>
        <a:ext cx="2642167" cy="460800"/>
      </dsp:txXfrm>
    </dsp:sp>
    <dsp:sp modelId="{492A0330-748D-48A0-B0CA-FEBF03B102C5}">
      <dsp:nvSpPr>
        <dsp:cNvPr id="0" name=""/>
        <dsp:cNvSpPr/>
      </dsp:nvSpPr>
      <dsp:spPr>
        <a:xfrm>
          <a:off x="2709" y="540965"/>
          <a:ext cx="2642167" cy="33379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Improvement of arrow detection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IR Camera and diodes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Neural Network implementation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Acoustic and visual feedback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Switch to HSV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Projection compensation</a:t>
          </a:r>
          <a:endParaRPr lang="en-US" sz="1600" kern="1200" dirty="0"/>
        </a:p>
      </dsp:txBody>
      <dsp:txXfrm>
        <a:off x="2709" y="540965"/>
        <a:ext cx="2642167" cy="3337920"/>
      </dsp:txXfrm>
    </dsp:sp>
    <dsp:sp modelId="{2DBB44DF-3037-4CE6-BD59-816E3D171344}">
      <dsp:nvSpPr>
        <dsp:cNvPr id="0" name=""/>
        <dsp:cNvSpPr/>
      </dsp:nvSpPr>
      <dsp:spPr>
        <a:xfrm>
          <a:off x="3014780" y="80165"/>
          <a:ext cx="2642167" cy="460800"/>
        </a:xfrm>
        <a:prstGeom prst="rect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100000">
              <a:srgbClr val="FFC000"/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progress</a:t>
          </a:r>
          <a:endParaRPr lang="en-US" sz="1600" kern="1200" dirty="0"/>
        </a:p>
      </dsp:txBody>
      <dsp:txXfrm>
        <a:off x="3014780" y="80165"/>
        <a:ext cx="2642167" cy="460800"/>
      </dsp:txXfrm>
    </dsp:sp>
    <dsp:sp modelId="{A2C0660D-322D-4EC5-98F2-C61E4E5E066C}">
      <dsp:nvSpPr>
        <dsp:cNvPr id="0" name=""/>
        <dsp:cNvSpPr/>
      </dsp:nvSpPr>
      <dsp:spPr>
        <a:xfrm>
          <a:off x="3014780" y="540965"/>
          <a:ext cx="2642167" cy="33379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Installation IR LED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Launch button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65000"/>
                </a:schemeClr>
              </a:solidFill>
            </a:rPr>
            <a:t>Neural Network integration</a:t>
          </a:r>
          <a:endParaRPr lang="en-US" sz="1600" kern="1200" dirty="0">
            <a:solidFill>
              <a:schemeClr val="tx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3014780" y="540965"/>
        <a:ext cx="2642167" cy="3337920"/>
      </dsp:txXfrm>
    </dsp:sp>
    <dsp:sp modelId="{44FF2E71-2D7A-46BF-BA0E-0B46C8385D1D}">
      <dsp:nvSpPr>
        <dsp:cNvPr id="0" name=""/>
        <dsp:cNvSpPr/>
      </dsp:nvSpPr>
      <dsp:spPr>
        <a:xfrm>
          <a:off x="6026851" y="80165"/>
          <a:ext cx="2642167" cy="460800"/>
        </a:xfrm>
        <a:prstGeom prst="rect">
          <a:avLst/>
        </a:prstGeom>
        <a:gradFill rotWithShape="0">
          <a:gsLst>
            <a:gs pos="0">
              <a:schemeClr val="accent3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do</a:t>
          </a:r>
          <a:endParaRPr lang="en-US" sz="1600" kern="1200" dirty="0"/>
        </a:p>
      </dsp:txBody>
      <dsp:txXfrm>
        <a:off x="6026851" y="80165"/>
        <a:ext cx="2642167" cy="460800"/>
      </dsp:txXfrm>
    </dsp:sp>
    <dsp:sp modelId="{AD1BF964-515D-4767-A1E0-95B3BF300DCE}">
      <dsp:nvSpPr>
        <dsp:cNvPr id="0" name=""/>
        <dsp:cNvSpPr/>
      </dsp:nvSpPr>
      <dsp:spPr>
        <a:xfrm>
          <a:off x="6026851" y="540965"/>
          <a:ext cx="2642167" cy="33379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Final test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Preparation final demo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Presentation</a:t>
          </a:r>
          <a:endParaRPr lang="en-US" sz="1600" kern="1200" dirty="0"/>
        </a:p>
      </dsp:txBody>
      <dsp:txXfrm>
        <a:off x="6026851" y="540965"/>
        <a:ext cx="2642167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FA13D-C82A-4450-9764-B73093F9BD4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DE07-07FC-461D-AD0C-CE368B58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Increases field of view..</a:t>
            </a:r>
            <a:r>
              <a:rPr lang="en-US" baseline="0" dirty="0" smtClean="0"/>
              <a:t> Less </a:t>
            </a:r>
            <a:r>
              <a:rPr lang="en-US" baseline="0" smtClean="0"/>
              <a:t>perspective distortion.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well, some improvements were made on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and segmentation</a:t>
            </a:r>
          </a:p>
          <a:p>
            <a:r>
              <a:rPr lang="en-US" baseline="0" dirty="0" err="1" smtClean="0"/>
              <a:t>YCrCb</a:t>
            </a:r>
            <a:r>
              <a:rPr lang="en-US" baseline="0" dirty="0" smtClean="0"/>
              <a:t> versus HSV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Iwiggle</a:t>
            </a:r>
            <a:r>
              <a:rPr lang="en-US" dirty="0" smtClean="0"/>
              <a:t>: robot follower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Andrey Pak</a:t>
            </a:r>
          </a:p>
          <a:p>
            <a:r>
              <a:rPr lang="en-US" dirty="0" err="1" smtClean="0"/>
              <a:t>Donatas</a:t>
            </a:r>
            <a:r>
              <a:rPr lang="en-US" dirty="0" smtClean="0"/>
              <a:t> </a:t>
            </a:r>
            <a:r>
              <a:rPr lang="en-US" dirty="0" err="1" smtClean="0"/>
              <a:t>Kozlovskis</a:t>
            </a:r>
            <a:endParaRPr lang="en-US" dirty="0" smtClean="0"/>
          </a:p>
          <a:p>
            <a:r>
              <a:rPr lang="en-US" dirty="0" err="1" smtClean="0"/>
              <a:t>Enric</a:t>
            </a:r>
            <a:r>
              <a:rPr lang="en-US" dirty="0" smtClean="0"/>
              <a:t> </a:t>
            </a:r>
            <a:r>
              <a:rPr lang="en-US" dirty="0" err="1" smtClean="0"/>
              <a:t>Cornellà</a:t>
            </a:r>
            <a:endParaRPr lang="en-US" dirty="0" smtClean="0"/>
          </a:p>
          <a:p>
            <a:r>
              <a:rPr lang="en-US" dirty="0" smtClean="0"/>
              <a:t>Fernando Garcia</a:t>
            </a:r>
          </a:p>
          <a:p>
            <a:r>
              <a:rPr lang="en-US" dirty="0" smtClean="0"/>
              <a:t>Igor </a:t>
            </a:r>
            <a:r>
              <a:rPr lang="en-US" dirty="0" err="1" smtClean="0"/>
              <a:t>Péric</a:t>
            </a:r>
            <a:endParaRPr lang="en-US" dirty="0"/>
          </a:p>
        </p:txBody>
      </p:sp>
      <p:pic>
        <p:nvPicPr>
          <p:cNvPr id="4" name="Picture 8" descr="http://www.m0nk3y.info/images/news/raspberry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60" y="2618313"/>
            <a:ext cx="168092" cy="1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m0nk3y.info/images/news/raspberry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79" y="2794089"/>
            <a:ext cx="553716" cy="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m0nk3y.info/images/news/raspberry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97" y="2794089"/>
            <a:ext cx="553716" cy="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5552023"/>
              </p:ext>
            </p:extLst>
          </p:nvPr>
        </p:nvGraphicFramePr>
        <p:xfrm>
          <a:off x="1989571" y="1879042"/>
          <a:ext cx="8671729" cy="395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7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visual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Enhance audio-visual interaction with the </a:t>
            </a:r>
            <a:r>
              <a:rPr lang="en-US" dirty="0" smtClean="0"/>
              <a:t>system</a:t>
            </a:r>
          </a:p>
          <a:p>
            <a:r>
              <a:rPr lang="en-US" dirty="0"/>
              <a:t>Background and foreground sound according to current </a:t>
            </a:r>
            <a:r>
              <a:rPr lang="en-US" dirty="0" smtClean="0"/>
              <a:t>state</a:t>
            </a:r>
            <a:endParaRPr lang="en-US" dirty="0" smtClean="0"/>
          </a:p>
          <a:p>
            <a:r>
              <a:rPr lang="en-US" dirty="0" smtClean="0"/>
              <a:t>Light SFML Library</a:t>
            </a:r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 smtClean="0"/>
              <a:t>Speaker</a:t>
            </a:r>
          </a:p>
          <a:p>
            <a:r>
              <a:rPr lang="en-US" dirty="0" smtClean="0"/>
              <a:t>Current status shown in LCD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03" y="3831181"/>
            <a:ext cx="2304512" cy="6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REMOUNTING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remounted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27" y="1863869"/>
            <a:ext cx="9970770" cy="40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CB</a:t>
            </a:r>
            <a:r>
              <a:rPr lang="en-US" dirty="0" smtClean="0"/>
              <a:t> 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 r="20612" b="21411"/>
          <a:stretch/>
        </p:blipFill>
        <p:spPr>
          <a:xfrm>
            <a:off x="2576945" y="1657610"/>
            <a:ext cx="6816437" cy="4910432"/>
          </a:xfrm>
        </p:spPr>
      </p:pic>
    </p:spTree>
    <p:extLst>
      <p:ext uri="{BB962C8B-B14F-4D97-AF65-F5344CB8AC3E}">
        <p14:creationId xmlns:p14="http://schemas.microsoft.com/office/powerpoint/2010/main" val="18708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449</TotalTime>
  <Words>125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Iwiggle: robot follower</vt:lpstr>
      <vt:lpstr>Current state</vt:lpstr>
      <vt:lpstr>Sound and visual Feedback</vt:lpstr>
      <vt:lpstr>REMOUNTING THE CAMERA</vt:lpstr>
      <vt:lpstr>Perspective transform</vt:lpstr>
      <vt:lpstr>YCrCB segmentation</vt:lpstr>
      <vt:lpstr>Neural network 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Iwiggle: robot follower</dc:title>
  <dc:creator>Ferran Garcia</dc:creator>
  <cp:lastModifiedBy>Ferran Garcia</cp:lastModifiedBy>
  <cp:revision>48</cp:revision>
  <dcterms:created xsi:type="dcterms:W3CDTF">2014-10-15T17:16:13Z</dcterms:created>
  <dcterms:modified xsi:type="dcterms:W3CDTF">2014-11-19T10:16:59Z</dcterms:modified>
</cp:coreProperties>
</file>