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84" r:id="rId4"/>
    <p:sldId id="285" r:id="rId5"/>
    <p:sldId id="286" r:id="rId6"/>
    <p:sldId id="282" r:id="rId7"/>
    <p:sldId id="283" r:id="rId8"/>
    <p:sldId id="280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73" autoAdjust="0"/>
  </p:normalViewPr>
  <p:slideViewPr>
    <p:cSldViewPr snapToGrid="0" showGuides="1">
      <p:cViewPr varScale="1">
        <p:scale>
          <a:sx n="61" d="100"/>
          <a:sy n="61" d="100"/>
        </p:scale>
        <p:origin x="504" y="60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FA606-4B81-4C69-A2AE-9C29AD455A75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86C177-818D-4F96-8EFE-589369B927E7}">
      <dgm:prSet phldrT="[Text]"/>
      <dgm:spPr>
        <a:gradFill rotWithShape="0">
          <a:gsLst>
            <a:gs pos="0">
              <a:srgbClr val="92D050"/>
            </a:gs>
            <a:gs pos="100000">
              <a:schemeClr val="accent6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C31322DF-5F47-42F5-BEA5-E407A23624C9}" type="parTrans" cxnId="{DE53648C-2F12-4E11-B5AA-F10C46299048}">
      <dgm:prSet/>
      <dgm:spPr/>
      <dgm:t>
        <a:bodyPr/>
        <a:lstStyle/>
        <a:p>
          <a:endParaRPr lang="en-US"/>
        </a:p>
      </dgm:t>
    </dgm:pt>
    <dgm:pt modelId="{F273725C-E81C-49CD-9B10-9F777B5B2D7E}" type="sibTrans" cxnId="{DE53648C-2F12-4E11-B5AA-F10C46299048}">
      <dgm:prSet/>
      <dgm:spPr/>
      <dgm:t>
        <a:bodyPr/>
        <a:lstStyle/>
        <a:p>
          <a:endParaRPr lang="en-US"/>
        </a:p>
      </dgm:t>
    </dgm:pt>
    <dgm:pt modelId="{4B33F191-422F-4F54-A94E-3B169CB21C9C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State Machine</a:t>
          </a:r>
          <a:endParaRPr lang="en-US" dirty="0"/>
        </a:p>
      </dgm:t>
    </dgm:pt>
    <dgm:pt modelId="{BBC3CA37-3AFA-4B53-812B-AEC51B2FC93A}" type="parTrans" cxnId="{1924B84D-1F42-4EAC-A58F-B0C77D50FFCD}">
      <dgm:prSet/>
      <dgm:spPr/>
      <dgm:t>
        <a:bodyPr/>
        <a:lstStyle/>
        <a:p>
          <a:endParaRPr lang="en-US"/>
        </a:p>
      </dgm:t>
    </dgm:pt>
    <dgm:pt modelId="{1372DD12-35E6-42B0-96E5-1E0EA83F647D}" type="sibTrans" cxnId="{1924B84D-1F42-4EAC-A58F-B0C77D50FFCD}">
      <dgm:prSet/>
      <dgm:spPr/>
      <dgm:t>
        <a:bodyPr/>
        <a:lstStyle/>
        <a:p>
          <a:endParaRPr lang="en-US"/>
        </a:p>
      </dgm:t>
    </dgm:pt>
    <dgm:pt modelId="{F356470F-56AF-4D87-9B4F-877F315F986E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100000">
              <a:srgbClr val="FFC000"/>
            </a:gs>
          </a:gsLst>
        </a:gradFill>
      </dgm:spPr>
      <dgm:t>
        <a:bodyPr/>
        <a:lstStyle/>
        <a:p>
          <a:r>
            <a:rPr lang="en-US" dirty="0" smtClean="0"/>
            <a:t>In progress</a:t>
          </a:r>
          <a:endParaRPr lang="en-US" dirty="0"/>
        </a:p>
      </dgm:t>
    </dgm:pt>
    <dgm:pt modelId="{5A36A3FC-C489-40D5-B741-39FD67FE63EA}" type="parTrans" cxnId="{319A46EF-1107-402A-A749-42DDE360F7BD}">
      <dgm:prSet/>
      <dgm:spPr/>
      <dgm:t>
        <a:bodyPr/>
        <a:lstStyle/>
        <a:p>
          <a:endParaRPr lang="en-US"/>
        </a:p>
      </dgm:t>
    </dgm:pt>
    <dgm:pt modelId="{7B86CC09-9962-4441-9629-F0D88F4978DA}" type="sibTrans" cxnId="{319A46EF-1107-402A-A749-42DDE360F7BD}">
      <dgm:prSet/>
      <dgm:spPr/>
      <dgm:t>
        <a:bodyPr/>
        <a:lstStyle/>
        <a:p>
          <a:endParaRPr lang="en-US"/>
        </a:p>
      </dgm:t>
    </dgm:pt>
    <dgm:pt modelId="{44812053-7324-4671-9F70-02E6CF25B8D3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Improvement of arrow detection</a:t>
          </a:r>
          <a:endParaRPr lang="en-US" dirty="0"/>
        </a:p>
      </dgm:t>
    </dgm:pt>
    <dgm:pt modelId="{98450A22-517D-4DBC-BDC0-00F5229E1D02}" type="parTrans" cxnId="{6F167176-1729-4CD4-AC98-4C1FD2EF3FE7}">
      <dgm:prSet/>
      <dgm:spPr/>
      <dgm:t>
        <a:bodyPr/>
        <a:lstStyle/>
        <a:p>
          <a:endParaRPr lang="en-US"/>
        </a:p>
      </dgm:t>
    </dgm:pt>
    <dgm:pt modelId="{99A42047-6C17-44C1-8916-4416DAA38989}" type="sibTrans" cxnId="{6F167176-1729-4CD4-AC98-4C1FD2EF3FE7}">
      <dgm:prSet/>
      <dgm:spPr/>
      <dgm:t>
        <a:bodyPr/>
        <a:lstStyle/>
        <a:p>
          <a:endParaRPr lang="en-US"/>
        </a:p>
      </dgm:t>
    </dgm:pt>
    <dgm:pt modelId="{1ED61F21-156D-4DBB-BB80-BF771F690BFB}">
      <dgm:prSet phldrT="[Text]"/>
      <dgm:spPr>
        <a:gradFill rotWithShape="0">
          <a:gsLst>
            <a:gs pos="0">
              <a:schemeClr val="accent3"/>
            </a:gs>
            <a:gs pos="100000">
              <a:schemeClr val="accent3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 smtClean="0"/>
            <a:t>To do</a:t>
          </a:r>
          <a:endParaRPr lang="en-US" dirty="0"/>
        </a:p>
      </dgm:t>
    </dgm:pt>
    <dgm:pt modelId="{CC1ECFA9-F8D4-4166-8663-DB6F6AC77AF3}" type="parTrans" cxnId="{4A647343-0F5E-4F8A-B0A3-075AF52FA280}">
      <dgm:prSet/>
      <dgm:spPr/>
      <dgm:t>
        <a:bodyPr/>
        <a:lstStyle/>
        <a:p>
          <a:endParaRPr lang="en-US"/>
        </a:p>
      </dgm:t>
    </dgm:pt>
    <dgm:pt modelId="{4C0DA3A8-E92F-4362-9CEA-432A11F51B34}" type="sibTrans" cxnId="{4A647343-0F5E-4F8A-B0A3-075AF52FA280}">
      <dgm:prSet/>
      <dgm:spPr/>
      <dgm:t>
        <a:bodyPr/>
        <a:lstStyle/>
        <a:p>
          <a:endParaRPr lang="en-US"/>
        </a:p>
      </dgm:t>
    </dgm:pt>
    <dgm:pt modelId="{5C61AD79-7A99-43BD-A9F8-969DE99FFB93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History of detections</a:t>
          </a:r>
          <a:endParaRPr lang="en-US" dirty="0"/>
        </a:p>
      </dgm:t>
    </dgm:pt>
    <dgm:pt modelId="{EAF1CAA3-F14C-40EF-A7ED-B0E6B00B2D33}" type="parTrans" cxnId="{BD9711FA-570C-465D-BEDA-916ABC2A777D}">
      <dgm:prSet/>
      <dgm:spPr/>
      <dgm:t>
        <a:bodyPr/>
        <a:lstStyle/>
        <a:p>
          <a:endParaRPr lang="en-US"/>
        </a:p>
      </dgm:t>
    </dgm:pt>
    <dgm:pt modelId="{F988B473-26D6-4262-946F-3F9816DE9E92}" type="sibTrans" cxnId="{BD9711FA-570C-465D-BEDA-916ABC2A777D}">
      <dgm:prSet/>
      <dgm:spPr/>
      <dgm:t>
        <a:bodyPr/>
        <a:lstStyle/>
        <a:p>
          <a:endParaRPr lang="en-US"/>
        </a:p>
      </dgm:t>
    </dgm:pt>
    <dgm:pt modelId="{7DAE18DC-A8F4-4991-972F-66076AD1F1E7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Configuration of parameters by file</a:t>
          </a:r>
          <a:endParaRPr lang="en-US" dirty="0"/>
        </a:p>
      </dgm:t>
    </dgm:pt>
    <dgm:pt modelId="{5E05D7EC-7F72-460A-BEA4-22C1A4C10E06}" type="parTrans" cxnId="{44538695-8FAC-4E14-8215-9C584C6A9993}">
      <dgm:prSet/>
      <dgm:spPr/>
      <dgm:t>
        <a:bodyPr/>
        <a:lstStyle/>
        <a:p>
          <a:endParaRPr lang="en-US"/>
        </a:p>
      </dgm:t>
    </dgm:pt>
    <dgm:pt modelId="{4CAB2F69-32ED-4C5E-8A33-2594EA9312B5}" type="sibTrans" cxnId="{44538695-8FAC-4E14-8215-9C584C6A9993}">
      <dgm:prSet/>
      <dgm:spPr/>
      <dgm:t>
        <a:bodyPr/>
        <a:lstStyle/>
        <a:p>
          <a:endParaRPr lang="en-US"/>
        </a:p>
      </dgm:t>
    </dgm:pt>
    <dgm:pt modelId="{F43EA1F7-9131-4334-A6D1-F2F61715F3AD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 smtClean="0"/>
            <a:t>Wifi</a:t>
          </a:r>
          <a:r>
            <a:rPr lang="en-US" dirty="0" smtClean="0"/>
            <a:t> and battery installation</a:t>
          </a:r>
          <a:endParaRPr lang="en-US" dirty="0"/>
        </a:p>
      </dgm:t>
    </dgm:pt>
    <dgm:pt modelId="{F5420B34-5CD8-4D53-974A-6A504BD28EB7}" type="parTrans" cxnId="{209FEDE1-EFDB-414C-8C8C-EDD0195B3816}">
      <dgm:prSet/>
      <dgm:spPr/>
      <dgm:t>
        <a:bodyPr/>
        <a:lstStyle/>
        <a:p>
          <a:endParaRPr lang="en-US"/>
        </a:p>
      </dgm:t>
    </dgm:pt>
    <dgm:pt modelId="{340ABEA2-55B2-431F-A21C-ED9056FE0D13}" type="sibTrans" cxnId="{209FEDE1-EFDB-414C-8C8C-EDD0195B3816}">
      <dgm:prSet/>
      <dgm:spPr/>
      <dgm:t>
        <a:bodyPr/>
        <a:lstStyle/>
        <a:p>
          <a:endParaRPr lang="en-US"/>
        </a:p>
      </dgm:t>
    </dgm:pt>
    <dgm:pt modelId="{80F28000-3EF0-43F7-B967-6B82836E824A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mtClean="0"/>
            <a:t>IR Camera and diodes installation</a:t>
          </a:r>
          <a:endParaRPr lang="en-US" dirty="0"/>
        </a:p>
      </dgm:t>
    </dgm:pt>
    <dgm:pt modelId="{53DF5B88-EFF0-4162-BDEE-27E36C15ED6C}" type="parTrans" cxnId="{DED60A8F-F0ED-4604-B704-4061B755864E}">
      <dgm:prSet/>
      <dgm:spPr/>
      <dgm:t>
        <a:bodyPr/>
        <a:lstStyle/>
        <a:p>
          <a:endParaRPr lang="en-US"/>
        </a:p>
      </dgm:t>
    </dgm:pt>
    <dgm:pt modelId="{15C95F96-9BD0-4E91-BFC4-AC224465C3C0}" type="sibTrans" cxnId="{DED60A8F-F0ED-4604-B704-4061B755864E}">
      <dgm:prSet/>
      <dgm:spPr/>
      <dgm:t>
        <a:bodyPr/>
        <a:lstStyle/>
        <a:p>
          <a:endParaRPr lang="en-US"/>
        </a:p>
      </dgm:t>
    </dgm:pt>
    <dgm:pt modelId="{AE52E1F5-D7CC-45CC-983F-C8387889158B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mtClean="0"/>
            <a:t>Neural Network implementation</a:t>
          </a:r>
          <a:endParaRPr lang="en-US" dirty="0"/>
        </a:p>
      </dgm:t>
    </dgm:pt>
    <dgm:pt modelId="{C4CAC257-5BBC-4512-9D5A-DA9205D848F7}" type="parTrans" cxnId="{4D4E4473-150B-4304-B72D-AE231FD77CA8}">
      <dgm:prSet/>
      <dgm:spPr/>
      <dgm:t>
        <a:bodyPr/>
        <a:lstStyle/>
        <a:p>
          <a:endParaRPr lang="en-US"/>
        </a:p>
      </dgm:t>
    </dgm:pt>
    <dgm:pt modelId="{6502D852-FF22-4E20-B3DC-1B17B3A499AF}" type="sibTrans" cxnId="{4D4E4473-150B-4304-B72D-AE231FD77CA8}">
      <dgm:prSet/>
      <dgm:spPr/>
      <dgm:t>
        <a:bodyPr/>
        <a:lstStyle/>
        <a:p>
          <a:endParaRPr lang="en-US"/>
        </a:p>
      </dgm:t>
    </dgm:pt>
    <dgm:pt modelId="{3FA187A8-ED33-4A70-A1BB-30D8618E30AD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Sign improvement</a:t>
          </a:r>
        </a:p>
      </dgm:t>
    </dgm:pt>
    <dgm:pt modelId="{121E9710-DA5F-42C0-A366-ECDCF00F1AB1}" type="parTrans" cxnId="{B732D118-7D59-49DF-A785-6427F0EDB263}">
      <dgm:prSet/>
      <dgm:spPr/>
      <dgm:t>
        <a:bodyPr/>
        <a:lstStyle/>
        <a:p>
          <a:endParaRPr lang="en-US"/>
        </a:p>
      </dgm:t>
    </dgm:pt>
    <dgm:pt modelId="{C20BB122-B095-4C08-B5CE-8D4FA98E09DB}" type="sibTrans" cxnId="{B732D118-7D59-49DF-A785-6427F0EDB263}">
      <dgm:prSet/>
      <dgm:spPr/>
      <dgm:t>
        <a:bodyPr/>
        <a:lstStyle/>
        <a:p>
          <a:endParaRPr lang="en-US"/>
        </a:p>
      </dgm:t>
    </dgm:pt>
    <dgm:pt modelId="{C1551A4B-D74B-4C11-8AE2-262546935811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Collision detection</a:t>
          </a:r>
          <a:endParaRPr lang="en-US" dirty="0"/>
        </a:p>
      </dgm:t>
    </dgm:pt>
    <dgm:pt modelId="{7D53394B-D4A7-467F-9A90-8F6C54866056}" type="parTrans" cxnId="{0A727286-8677-473A-8F16-0FD6050A1686}">
      <dgm:prSet/>
      <dgm:spPr/>
      <dgm:t>
        <a:bodyPr/>
        <a:lstStyle/>
        <a:p>
          <a:endParaRPr lang="en-US"/>
        </a:p>
      </dgm:t>
    </dgm:pt>
    <dgm:pt modelId="{B6C4830C-96B7-4CA7-8B65-6DB64B9839D2}" type="sibTrans" cxnId="{0A727286-8677-473A-8F16-0FD6050A1686}">
      <dgm:prSet/>
      <dgm:spPr/>
      <dgm:t>
        <a:bodyPr/>
        <a:lstStyle/>
        <a:p>
          <a:endParaRPr lang="en-US"/>
        </a:p>
      </dgm:t>
    </dgm:pt>
    <dgm:pt modelId="{12524AE1-0D5A-46F4-B9A1-8FEF7D0A88F8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Neural Networks Data acquisition</a:t>
          </a:r>
          <a:endParaRPr lang="en-US" dirty="0"/>
        </a:p>
      </dgm:t>
    </dgm:pt>
    <dgm:pt modelId="{2E99B408-8E5D-41B4-BAE5-29EC85FFF925}" type="parTrans" cxnId="{13D8095E-D8AE-43AB-9FC7-44A270445B11}">
      <dgm:prSet/>
      <dgm:spPr/>
      <dgm:t>
        <a:bodyPr/>
        <a:lstStyle/>
        <a:p>
          <a:endParaRPr lang="en-US"/>
        </a:p>
      </dgm:t>
    </dgm:pt>
    <dgm:pt modelId="{1EA4627B-EA6B-4696-9651-A95FB86B6FA0}" type="sibTrans" cxnId="{13D8095E-D8AE-43AB-9FC7-44A270445B11}">
      <dgm:prSet/>
      <dgm:spPr/>
      <dgm:t>
        <a:bodyPr/>
        <a:lstStyle/>
        <a:p>
          <a:endParaRPr lang="en-US"/>
        </a:p>
      </dgm:t>
    </dgm:pt>
    <dgm:pt modelId="{EA187C1A-4F9C-462A-BDAA-1323C7177A5D}" type="pres">
      <dgm:prSet presAssocID="{478FA606-4B81-4C69-A2AE-9C29AD455A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40956-5BB3-43AF-8DDB-005D752C2FD0}" type="pres">
      <dgm:prSet presAssocID="{3786C177-818D-4F96-8EFE-589369B927E7}" presName="composite" presStyleCnt="0"/>
      <dgm:spPr/>
    </dgm:pt>
    <dgm:pt modelId="{D502BF79-5D57-4EA7-B7C7-612F9FA5B586}" type="pres">
      <dgm:prSet presAssocID="{3786C177-818D-4F96-8EFE-589369B927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A0330-748D-48A0-B0CA-FEBF03B102C5}" type="pres">
      <dgm:prSet presAssocID="{3786C177-818D-4F96-8EFE-589369B927E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DCAA6-D969-48EE-B602-CAFD4F941FC1}" type="pres">
      <dgm:prSet presAssocID="{F273725C-E81C-49CD-9B10-9F777B5B2D7E}" presName="space" presStyleCnt="0"/>
      <dgm:spPr/>
    </dgm:pt>
    <dgm:pt modelId="{D10E390B-AD6C-4452-B1D7-4C369B1C19A8}" type="pres">
      <dgm:prSet presAssocID="{F356470F-56AF-4D87-9B4F-877F315F986E}" presName="composite" presStyleCnt="0"/>
      <dgm:spPr/>
    </dgm:pt>
    <dgm:pt modelId="{2DBB44DF-3037-4CE6-BD59-816E3D171344}" type="pres">
      <dgm:prSet presAssocID="{F356470F-56AF-4D87-9B4F-877F315F98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0660D-322D-4EC5-98F2-C61E4E5E066C}" type="pres">
      <dgm:prSet presAssocID="{F356470F-56AF-4D87-9B4F-877F315F986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17292-AA41-4731-ADDE-B2239FAEE8A0}" type="pres">
      <dgm:prSet presAssocID="{7B86CC09-9962-4441-9629-F0D88F4978DA}" presName="space" presStyleCnt="0"/>
      <dgm:spPr/>
    </dgm:pt>
    <dgm:pt modelId="{16D0D554-FDE1-40ED-BEA2-2C792BE3F555}" type="pres">
      <dgm:prSet presAssocID="{1ED61F21-156D-4DBB-BB80-BF771F690BFB}" presName="composite" presStyleCnt="0"/>
      <dgm:spPr/>
    </dgm:pt>
    <dgm:pt modelId="{44FF2E71-2D7A-46BF-BA0E-0B46C8385D1D}" type="pres">
      <dgm:prSet presAssocID="{1ED61F21-156D-4DBB-BB80-BF771F690B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BF964-515D-4767-A1E0-95B3BF300DCE}" type="pres">
      <dgm:prSet presAssocID="{1ED61F21-156D-4DBB-BB80-BF771F690BF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53648C-2F12-4E11-B5AA-F10C46299048}" srcId="{478FA606-4B81-4C69-A2AE-9C29AD455A75}" destId="{3786C177-818D-4F96-8EFE-589369B927E7}" srcOrd="0" destOrd="0" parTransId="{C31322DF-5F47-42F5-BEA5-E407A23624C9}" sibTransId="{F273725C-E81C-49CD-9B10-9F777B5B2D7E}"/>
    <dgm:cxn modelId="{209FEDE1-EFDB-414C-8C8C-EDD0195B3816}" srcId="{3786C177-818D-4F96-8EFE-589369B927E7}" destId="{F43EA1F7-9131-4334-A6D1-F2F61715F3AD}" srcOrd="4" destOrd="0" parTransId="{F5420B34-5CD8-4D53-974A-6A504BD28EB7}" sibTransId="{340ABEA2-55B2-431F-A21C-ED9056FE0D13}"/>
    <dgm:cxn modelId="{103D4040-E79B-407F-AFE4-1AE9E0FC9515}" type="presOf" srcId="{7DAE18DC-A8F4-4991-972F-66076AD1F1E7}" destId="{492A0330-748D-48A0-B0CA-FEBF03B102C5}" srcOrd="0" destOrd="2" presId="urn:microsoft.com/office/officeart/2005/8/layout/hList1"/>
    <dgm:cxn modelId="{CD4E71E7-1D7B-4B74-8BFF-472B03D655EE}" type="presOf" srcId="{1ED61F21-156D-4DBB-BB80-BF771F690BFB}" destId="{44FF2E71-2D7A-46BF-BA0E-0B46C8385D1D}" srcOrd="0" destOrd="0" presId="urn:microsoft.com/office/officeart/2005/8/layout/hList1"/>
    <dgm:cxn modelId="{A453D7D9-3D7F-472D-B4DF-B41E8DEA0A48}" type="presOf" srcId="{12524AE1-0D5A-46F4-B9A1-8FEF7D0A88F8}" destId="{492A0330-748D-48A0-B0CA-FEBF03B102C5}" srcOrd="0" destOrd="3" presId="urn:microsoft.com/office/officeart/2005/8/layout/hList1"/>
    <dgm:cxn modelId="{74648F5E-A23C-4956-8DE8-41490A85D9DF}" type="presOf" srcId="{F43EA1F7-9131-4334-A6D1-F2F61715F3AD}" destId="{492A0330-748D-48A0-B0CA-FEBF03B102C5}" srcOrd="0" destOrd="4" presId="urn:microsoft.com/office/officeart/2005/8/layout/hList1"/>
    <dgm:cxn modelId="{44538695-8FAC-4E14-8215-9C584C6A9993}" srcId="{3786C177-818D-4F96-8EFE-589369B927E7}" destId="{7DAE18DC-A8F4-4991-972F-66076AD1F1E7}" srcOrd="2" destOrd="0" parTransId="{5E05D7EC-7F72-460A-BEA4-22C1A4C10E06}" sibTransId="{4CAB2F69-32ED-4C5E-8A33-2594EA9312B5}"/>
    <dgm:cxn modelId="{13D8095E-D8AE-43AB-9FC7-44A270445B11}" srcId="{3786C177-818D-4F96-8EFE-589369B927E7}" destId="{12524AE1-0D5A-46F4-B9A1-8FEF7D0A88F8}" srcOrd="3" destOrd="0" parTransId="{2E99B408-8E5D-41B4-BAE5-29EC85FFF925}" sibTransId="{1EA4627B-EA6B-4696-9651-A95FB86B6FA0}"/>
    <dgm:cxn modelId="{B732D118-7D59-49DF-A785-6427F0EDB263}" srcId="{1ED61F21-156D-4DBB-BB80-BF771F690BFB}" destId="{3FA187A8-ED33-4A70-A1BB-30D8618E30AD}" srcOrd="1" destOrd="0" parTransId="{121E9710-DA5F-42C0-A366-ECDCF00F1AB1}" sibTransId="{C20BB122-B095-4C08-B5CE-8D4FA98E09DB}"/>
    <dgm:cxn modelId="{4D4E4473-150B-4304-B72D-AE231FD77CA8}" srcId="{F356470F-56AF-4D87-9B4F-877F315F986E}" destId="{AE52E1F5-D7CC-45CC-983F-C8387889158B}" srcOrd="2" destOrd="0" parTransId="{C4CAC257-5BBC-4512-9D5A-DA9205D848F7}" sibTransId="{6502D852-FF22-4E20-B3DC-1B17B3A499AF}"/>
    <dgm:cxn modelId="{35BF293E-76C1-4ED1-958C-941E614D8BB5}" type="presOf" srcId="{80F28000-3EF0-43F7-B967-6B82836E824A}" destId="{A2C0660D-322D-4EC5-98F2-C61E4E5E066C}" srcOrd="0" destOrd="1" presId="urn:microsoft.com/office/officeart/2005/8/layout/hList1"/>
    <dgm:cxn modelId="{CE3C8189-BFB4-4D2E-A851-2780B3826542}" type="presOf" srcId="{F356470F-56AF-4D87-9B4F-877F315F986E}" destId="{2DBB44DF-3037-4CE6-BD59-816E3D171344}" srcOrd="0" destOrd="0" presId="urn:microsoft.com/office/officeart/2005/8/layout/hList1"/>
    <dgm:cxn modelId="{BC3DF863-E586-47C3-9A38-D83A2C9300A2}" type="presOf" srcId="{44812053-7324-4671-9F70-02E6CF25B8D3}" destId="{A2C0660D-322D-4EC5-98F2-C61E4E5E066C}" srcOrd="0" destOrd="0" presId="urn:microsoft.com/office/officeart/2005/8/layout/hList1"/>
    <dgm:cxn modelId="{DED60A8F-F0ED-4604-B704-4061B755864E}" srcId="{F356470F-56AF-4D87-9B4F-877F315F986E}" destId="{80F28000-3EF0-43F7-B967-6B82836E824A}" srcOrd="1" destOrd="0" parTransId="{53DF5B88-EFF0-4162-BDEE-27E36C15ED6C}" sibTransId="{15C95F96-9BD0-4E91-BFC4-AC224465C3C0}"/>
    <dgm:cxn modelId="{319A46EF-1107-402A-A749-42DDE360F7BD}" srcId="{478FA606-4B81-4C69-A2AE-9C29AD455A75}" destId="{F356470F-56AF-4D87-9B4F-877F315F986E}" srcOrd="1" destOrd="0" parTransId="{5A36A3FC-C489-40D5-B741-39FD67FE63EA}" sibTransId="{7B86CC09-9962-4441-9629-F0D88F4978DA}"/>
    <dgm:cxn modelId="{0A727286-8677-473A-8F16-0FD6050A1686}" srcId="{3786C177-818D-4F96-8EFE-589369B927E7}" destId="{C1551A4B-D74B-4C11-8AE2-262546935811}" srcOrd="1" destOrd="0" parTransId="{7D53394B-D4A7-467F-9A90-8F6C54866056}" sibTransId="{B6C4830C-96B7-4CA7-8B65-6DB64B9839D2}"/>
    <dgm:cxn modelId="{ED81B75D-9231-40D5-B295-DFEA307DD191}" type="presOf" srcId="{AE52E1F5-D7CC-45CC-983F-C8387889158B}" destId="{A2C0660D-322D-4EC5-98F2-C61E4E5E066C}" srcOrd="0" destOrd="2" presId="urn:microsoft.com/office/officeart/2005/8/layout/hList1"/>
    <dgm:cxn modelId="{8F9D8D5B-811F-483A-B4E1-EC0CF9E77874}" type="presOf" srcId="{3786C177-818D-4F96-8EFE-589369B927E7}" destId="{D502BF79-5D57-4EA7-B7C7-612F9FA5B586}" srcOrd="0" destOrd="0" presId="urn:microsoft.com/office/officeart/2005/8/layout/hList1"/>
    <dgm:cxn modelId="{4FAEBE28-EDB9-47CD-81BB-A3A8001DD8A7}" type="presOf" srcId="{3FA187A8-ED33-4A70-A1BB-30D8618E30AD}" destId="{AD1BF964-515D-4767-A1E0-95B3BF300DCE}" srcOrd="0" destOrd="1" presId="urn:microsoft.com/office/officeart/2005/8/layout/hList1"/>
    <dgm:cxn modelId="{DA3ECC51-0BB1-4535-9AA2-DA9DA5D10092}" type="presOf" srcId="{4B33F191-422F-4F54-A94E-3B169CB21C9C}" destId="{492A0330-748D-48A0-B0CA-FEBF03B102C5}" srcOrd="0" destOrd="0" presId="urn:microsoft.com/office/officeart/2005/8/layout/hList1"/>
    <dgm:cxn modelId="{B6B0D022-B1EC-45AB-92B3-BE6660F9B72A}" type="presOf" srcId="{5C61AD79-7A99-43BD-A9F8-969DE99FFB93}" destId="{AD1BF964-515D-4767-A1E0-95B3BF300DCE}" srcOrd="0" destOrd="0" presId="urn:microsoft.com/office/officeart/2005/8/layout/hList1"/>
    <dgm:cxn modelId="{4A647343-0F5E-4F8A-B0A3-075AF52FA280}" srcId="{478FA606-4B81-4C69-A2AE-9C29AD455A75}" destId="{1ED61F21-156D-4DBB-BB80-BF771F690BFB}" srcOrd="2" destOrd="0" parTransId="{CC1ECFA9-F8D4-4166-8663-DB6F6AC77AF3}" sibTransId="{4C0DA3A8-E92F-4362-9CEA-432A11F51B34}"/>
    <dgm:cxn modelId="{E620508D-2D94-47A4-918B-BA66FC47B3DA}" type="presOf" srcId="{478FA606-4B81-4C69-A2AE-9C29AD455A75}" destId="{EA187C1A-4F9C-462A-BDAA-1323C7177A5D}" srcOrd="0" destOrd="0" presId="urn:microsoft.com/office/officeart/2005/8/layout/hList1"/>
    <dgm:cxn modelId="{F6771413-965C-4A60-A501-0488D659FC28}" type="presOf" srcId="{C1551A4B-D74B-4C11-8AE2-262546935811}" destId="{492A0330-748D-48A0-B0CA-FEBF03B102C5}" srcOrd="0" destOrd="1" presId="urn:microsoft.com/office/officeart/2005/8/layout/hList1"/>
    <dgm:cxn modelId="{6F167176-1729-4CD4-AC98-4C1FD2EF3FE7}" srcId="{F356470F-56AF-4D87-9B4F-877F315F986E}" destId="{44812053-7324-4671-9F70-02E6CF25B8D3}" srcOrd="0" destOrd="0" parTransId="{98450A22-517D-4DBC-BDC0-00F5229E1D02}" sibTransId="{99A42047-6C17-44C1-8916-4416DAA38989}"/>
    <dgm:cxn modelId="{BD9711FA-570C-465D-BEDA-916ABC2A777D}" srcId="{1ED61F21-156D-4DBB-BB80-BF771F690BFB}" destId="{5C61AD79-7A99-43BD-A9F8-969DE99FFB93}" srcOrd="0" destOrd="0" parTransId="{EAF1CAA3-F14C-40EF-A7ED-B0E6B00B2D33}" sibTransId="{F988B473-26D6-4262-946F-3F9816DE9E92}"/>
    <dgm:cxn modelId="{1924B84D-1F42-4EAC-A58F-B0C77D50FFCD}" srcId="{3786C177-818D-4F96-8EFE-589369B927E7}" destId="{4B33F191-422F-4F54-A94E-3B169CB21C9C}" srcOrd="0" destOrd="0" parTransId="{BBC3CA37-3AFA-4B53-812B-AEC51B2FC93A}" sibTransId="{1372DD12-35E6-42B0-96E5-1E0EA83F647D}"/>
    <dgm:cxn modelId="{AA1BC443-2329-4822-A627-A146B4C678A8}" type="presParOf" srcId="{EA187C1A-4F9C-462A-BDAA-1323C7177A5D}" destId="{2D040956-5BB3-43AF-8DDB-005D752C2FD0}" srcOrd="0" destOrd="0" presId="urn:microsoft.com/office/officeart/2005/8/layout/hList1"/>
    <dgm:cxn modelId="{49F37057-41E5-4E50-9647-FB5E64F05FF2}" type="presParOf" srcId="{2D040956-5BB3-43AF-8DDB-005D752C2FD0}" destId="{D502BF79-5D57-4EA7-B7C7-612F9FA5B586}" srcOrd="0" destOrd="0" presId="urn:microsoft.com/office/officeart/2005/8/layout/hList1"/>
    <dgm:cxn modelId="{54EF709A-D846-4B44-829B-5927B98B119C}" type="presParOf" srcId="{2D040956-5BB3-43AF-8DDB-005D752C2FD0}" destId="{492A0330-748D-48A0-B0CA-FEBF03B102C5}" srcOrd="1" destOrd="0" presId="urn:microsoft.com/office/officeart/2005/8/layout/hList1"/>
    <dgm:cxn modelId="{AED4FEDE-C976-49C3-B510-DF39715004C5}" type="presParOf" srcId="{EA187C1A-4F9C-462A-BDAA-1323C7177A5D}" destId="{66DDCAA6-D969-48EE-B602-CAFD4F941FC1}" srcOrd="1" destOrd="0" presId="urn:microsoft.com/office/officeart/2005/8/layout/hList1"/>
    <dgm:cxn modelId="{AB9CFC6B-A44D-4160-8448-65250E931A4B}" type="presParOf" srcId="{EA187C1A-4F9C-462A-BDAA-1323C7177A5D}" destId="{D10E390B-AD6C-4452-B1D7-4C369B1C19A8}" srcOrd="2" destOrd="0" presId="urn:microsoft.com/office/officeart/2005/8/layout/hList1"/>
    <dgm:cxn modelId="{F0B589FC-BA55-4340-A813-D19F4714939E}" type="presParOf" srcId="{D10E390B-AD6C-4452-B1D7-4C369B1C19A8}" destId="{2DBB44DF-3037-4CE6-BD59-816E3D171344}" srcOrd="0" destOrd="0" presId="urn:microsoft.com/office/officeart/2005/8/layout/hList1"/>
    <dgm:cxn modelId="{7DB1A249-DA4B-4EAB-8B9C-3176C9E72657}" type="presParOf" srcId="{D10E390B-AD6C-4452-B1D7-4C369B1C19A8}" destId="{A2C0660D-322D-4EC5-98F2-C61E4E5E066C}" srcOrd="1" destOrd="0" presId="urn:microsoft.com/office/officeart/2005/8/layout/hList1"/>
    <dgm:cxn modelId="{388D9297-3BE7-41F8-8095-E18C3950ED79}" type="presParOf" srcId="{EA187C1A-4F9C-462A-BDAA-1323C7177A5D}" destId="{40417292-AA41-4731-ADDE-B2239FAEE8A0}" srcOrd="3" destOrd="0" presId="urn:microsoft.com/office/officeart/2005/8/layout/hList1"/>
    <dgm:cxn modelId="{913588AC-DABC-4150-9957-324B6F55950C}" type="presParOf" srcId="{EA187C1A-4F9C-462A-BDAA-1323C7177A5D}" destId="{16D0D554-FDE1-40ED-BEA2-2C792BE3F555}" srcOrd="4" destOrd="0" presId="urn:microsoft.com/office/officeart/2005/8/layout/hList1"/>
    <dgm:cxn modelId="{47BA588D-C2B6-4BF1-A514-D389F064F01F}" type="presParOf" srcId="{16D0D554-FDE1-40ED-BEA2-2C792BE3F555}" destId="{44FF2E71-2D7A-46BF-BA0E-0B46C8385D1D}" srcOrd="0" destOrd="0" presId="urn:microsoft.com/office/officeart/2005/8/layout/hList1"/>
    <dgm:cxn modelId="{F28647F0-6442-4149-BDC0-8B291B2DDAEF}" type="presParOf" srcId="{16D0D554-FDE1-40ED-BEA2-2C792BE3F555}" destId="{AD1BF964-515D-4767-A1E0-95B3BF300D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931B5-A205-4623-ACB1-5BE1E3B85BB2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0F52F7-ACE5-4FD7-A9A9-B501ABA77053}">
      <dgm:prSet phldrT="[Text]"/>
      <dgm:spPr/>
      <dgm:t>
        <a:bodyPr/>
        <a:lstStyle/>
        <a:p>
          <a:r>
            <a:rPr lang="en-US" dirty="0" smtClean="0"/>
            <a:t>VISION</a:t>
          </a:r>
          <a:endParaRPr lang="en-US" dirty="0"/>
        </a:p>
      </dgm:t>
    </dgm:pt>
    <dgm:pt modelId="{5D3BCC9F-3B2C-489D-BB37-29F5FEF4A5A3}" type="parTrans" cxnId="{8E25F814-78ED-423E-849C-9D5AB1709AB7}">
      <dgm:prSet/>
      <dgm:spPr/>
      <dgm:t>
        <a:bodyPr/>
        <a:lstStyle/>
        <a:p>
          <a:endParaRPr lang="en-US"/>
        </a:p>
      </dgm:t>
    </dgm:pt>
    <dgm:pt modelId="{2E57D53A-0F07-4520-9692-4C67648726CA}" type="sibTrans" cxnId="{8E25F814-78ED-423E-849C-9D5AB1709AB7}">
      <dgm:prSet/>
      <dgm:spPr/>
      <dgm:t>
        <a:bodyPr/>
        <a:lstStyle/>
        <a:p>
          <a:endParaRPr lang="en-US"/>
        </a:p>
      </dgm:t>
    </dgm:pt>
    <dgm:pt modelId="{C43964D7-87DA-4211-9D47-7C934EB1A473}">
      <dgm:prSet phldrT="[Text]"/>
      <dgm:spPr/>
      <dgm:t>
        <a:bodyPr/>
        <a:lstStyle/>
        <a:p>
          <a:r>
            <a:rPr lang="en-US" dirty="0" smtClean="0"/>
            <a:t>Sign detection</a:t>
          </a:r>
          <a:endParaRPr lang="en-US" dirty="0"/>
        </a:p>
      </dgm:t>
    </dgm:pt>
    <dgm:pt modelId="{2FB274FC-808C-4510-8358-89A93B49E019}" type="parTrans" cxnId="{CF3ED466-7EE6-458C-94D4-5AFDBD2C4877}">
      <dgm:prSet/>
      <dgm:spPr/>
      <dgm:t>
        <a:bodyPr/>
        <a:lstStyle/>
        <a:p>
          <a:endParaRPr lang="en-US"/>
        </a:p>
      </dgm:t>
    </dgm:pt>
    <dgm:pt modelId="{8C60E8CE-D92C-4D65-94C4-0881226C32FC}" type="sibTrans" cxnId="{CF3ED466-7EE6-458C-94D4-5AFDBD2C4877}">
      <dgm:prSet/>
      <dgm:spPr/>
      <dgm:t>
        <a:bodyPr/>
        <a:lstStyle/>
        <a:p>
          <a:endParaRPr lang="en-US"/>
        </a:p>
      </dgm:t>
    </dgm:pt>
    <dgm:pt modelId="{1ED0D974-3B07-4BCB-B44B-32251ECA422F}">
      <dgm:prSet phldrT="[Text]"/>
      <dgm:spPr/>
      <dgm:t>
        <a:bodyPr/>
        <a:lstStyle/>
        <a:p>
          <a:r>
            <a:rPr lang="en-US" dirty="0" smtClean="0"/>
            <a:t>STATE MACHINE</a:t>
          </a:r>
          <a:endParaRPr lang="en-US" dirty="0"/>
        </a:p>
      </dgm:t>
    </dgm:pt>
    <dgm:pt modelId="{E3A1C5BA-5E4B-453C-BC71-E18885620130}" type="parTrans" cxnId="{83B7D4E9-D625-48E7-8167-F9D4D2C2031E}">
      <dgm:prSet/>
      <dgm:spPr/>
      <dgm:t>
        <a:bodyPr/>
        <a:lstStyle/>
        <a:p>
          <a:endParaRPr lang="en-US"/>
        </a:p>
      </dgm:t>
    </dgm:pt>
    <dgm:pt modelId="{FBE09F3A-69DD-4A3E-8423-49D243CBB6A6}" type="sibTrans" cxnId="{83B7D4E9-D625-48E7-8167-F9D4D2C2031E}">
      <dgm:prSet/>
      <dgm:spPr/>
      <dgm:t>
        <a:bodyPr/>
        <a:lstStyle/>
        <a:p>
          <a:endParaRPr lang="en-US"/>
        </a:p>
      </dgm:t>
    </dgm:pt>
    <dgm:pt modelId="{0A8DFB21-7207-4B53-9231-8D7AC130EDB6}">
      <dgm:prSet phldrT="[Text]"/>
      <dgm:spPr/>
      <dgm:t>
        <a:bodyPr/>
        <a:lstStyle/>
        <a:p>
          <a:r>
            <a:rPr lang="en-US" dirty="0" smtClean="0"/>
            <a:t>Switching from state to state</a:t>
          </a:r>
          <a:endParaRPr lang="en-US" dirty="0"/>
        </a:p>
      </dgm:t>
    </dgm:pt>
    <dgm:pt modelId="{A6CBC193-17E2-4B1B-9D4F-AE559AD2D7F2}" type="parTrans" cxnId="{283242A0-9E51-4F41-A0F1-65429DFC67D8}">
      <dgm:prSet/>
      <dgm:spPr/>
      <dgm:t>
        <a:bodyPr/>
        <a:lstStyle/>
        <a:p>
          <a:endParaRPr lang="en-US"/>
        </a:p>
      </dgm:t>
    </dgm:pt>
    <dgm:pt modelId="{442A42DB-A709-4539-A8FA-0003B8B219AA}" type="sibTrans" cxnId="{283242A0-9E51-4F41-A0F1-65429DFC67D8}">
      <dgm:prSet/>
      <dgm:spPr/>
      <dgm:t>
        <a:bodyPr/>
        <a:lstStyle/>
        <a:p>
          <a:endParaRPr lang="en-US"/>
        </a:p>
      </dgm:t>
    </dgm:pt>
    <dgm:pt modelId="{3A302128-7D32-4123-867D-98A1C952F10A}">
      <dgm:prSet phldrT="[Text]"/>
      <dgm:spPr/>
      <dgm:t>
        <a:bodyPr/>
        <a:lstStyle/>
        <a:p>
          <a:r>
            <a:rPr lang="en-US" dirty="0" smtClean="0"/>
            <a:t>MOTOR DRIVER</a:t>
          </a:r>
          <a:endParaRPr lang="en-US" dirty="0"/>
        </a:p>
      </dgm:t>
    </dgm:pt>
    <dgm:pt modelId="{B9DF70BA-B089-494F-919E-306EFBF862CD}" type="parTrans" cxnId="{0730707A-7727-481A-8FC4-BB14C2F6DC4A}">
      <dgm:prSet/>
      <dgm:spPr/>
      <dgm:t>
        <a:bodyPr/>
        <a:lstStyle/>
        <a:p>
          <a:endParaRPr lang="en-US"/>
        </a:p>
      </dgm:t>
    </dgm:pt>
    <dgm:pt modelId="{41417D47-EA0C-4956-A4A3-35D85C5B1985}" type="sibTrans" cxnId="{0730707A-7727-481A-8FC4-BB14C2F6DC4A}">
      <dgm:prSet/>
      <dgm:spPr/>
      <dgm:t>
        <a:bodyPr/>
        <a:lstStyle/>
        <a:p>
          <a:endParaRPr lang="en-US"/>
        </a:p>
      </dgm:t>
    </dgm:pt>
    <dgm:pt modelId="{99F6BF62-AF87-41FF-A086-243FF1A87E70}">
      <dgm:prSet phldrT="[Text]"/>
      <dgm:spPr/>
      <dgm:t>
        <a:bodyPr/>
        <a:lstStyle/>
        <a:p>
          <a:r>
            <a:rPr lang="en-US" dirty="0" smtClean="0"/>
            <a:t>Low level control</a:t>
          </a:r>
          <a:endParaRPr lang="en-US" dirty="0"/>
        </a:p>
      </dgm:t>
    </dgm:pt>
    <dgm:pt modelId="{8CF02A94-9CC4-45CB-BC55-F8436611D454}" type="parTrans" cxnId="{F39245F8-91DE-4D43-A0BD-CE9A29F2A090}">
      <dgm:prSet/>
      <dgm:spPr/>
      <dgm:t>
        <a:bodyPr/>
        <a:lstStyle/>
        <a:p>
          <a:endParaRPr lang="en-US"/>
        </a:p>
      </dgm:t>
    </dgm:pt>
    <dgm:pt modelId="{2B7A3EA7-0DD1-47D3-9E7E-82A337D6C5C9}" type="sibTrans" cxnId="{F39245F8-91DE-4D43-A0BD-CE9A29F2A090}">
      <dgm:prSet/>
      <dgm:spPr/>
      <dgm:t>
        <a:bodyPr/>
        <a:lstStyle/>
        <a:p>
          <a:endParaRPr lang="en-US"/>
        </a:p>
      </dgm:t>
    </dgm:pt>
    <dgm:pt modelId="{4D8DA0E5-C458-499C-95C3-048556DD575A}">
      <dgm:prSet phldrT="[Text]"/>
      <dgm:spPr/>
      <dgm:t>
        <a:bodyPr/>
        <a:lstStyle/>
        <a:p>
          <a:r>
            <a:rPr lang="en-US" dirty="0" smtClean="0"/>
            <a:t>Computing wheel speeds</a:t>
          </a:r>
          <a:endParaRPr lang="en-US" dirty="0"/>
        </a:p>
      </dgm:t>
    </dgm:pt>
    <dgm:pt modelId="{8D75CBC4-379D-45BB-A534-6E3B2B057D17}" type="parTrans" cxnId="{F897133D-B5ED-4AEC-8229-84CCF3C72156}">
      <dgm:prSet/>
      <dgm:spPr/>
      <dgm:t>
        <a:bodyPr/>
        <a:lstStyle/>
        <a:p>
          <a:endParaRPr lang="en-US"/>
        </a:p>
      </dgm:t>
    </dgm:pt>
    <dgm:pt modelId="{163BA0BE-3676-44DB-BFAC-BFE5DF0746F6}" type="sibTrans" cxnId="{F897133D-B5ED-4AEC-8229-84CCF3C72156}">
      <dgm:prSet/>
      <dgm:spPr/>
      <dgm:t>
        <a:bodyPr/>
        <a:lstStyle/>
        <a:p>
          <a:endParaRPr lang="en-US"/>
        </a:p>
      </dgm:t>
    </dgm:pt>
    <dgm:pt modelId="{5873C96F-D414-45EA-A268-85BA13498443}">
      <dgm:prSet phldrT="[Text]"/>
      <dgm:spPr/>
      <dgm:t>
        <a:bodyPr/>
        <a:lstStyle/>
        <a:p>
          <a:r>
            <a:rPr lang="en-US" dirty="0" smtClean="0"/>
            <a:t>Sign classification</a:t>
          </a:r>
          <a:endParaRPr lang="en-US" dirty="0"/>
        </a:p>
      </dgm:t>
    </dgm:pt>
    <dgm:pt modelId="{77A5ABDA-754F-43BA-A56B-0A42DD634480}" type="parTrans" cxnId="{7A075A93-84A7-4CD4-9676-CC2D5F81752A}">
      <dgm:prSet/>
      <dgm:spPr/>
      <dgm:t>
        <a:bodyPr/>
        <a:lstStyle/>
        <a:p>
          <a:endParaRPr lang="en-US"/>
        </a:p>
      </dgm:t>
    </dgm:pt>
    <dgm:pt modelId="{35E397B9-7ACB-42C3-BD19-60B5DF2C8EB0}" type="sibTrans" cxnId="{7A075A93-84A7-4CD4-9676-CC2D5F81752A}">
      <dgm:prSet/>
      <dgm:spPr/>
      <dgm:t>
        <a:bodyPr/>
        <a:lstStyle/>
        <a:p>
          <a:endParaRPr lang="en-US"/>
        </a:p>
      </dgm:t>
    </dgm:pt>
    <dgm:pt modelId="{22F46F4D-F862-423A-86CE-518445386030}">
      <dgm:prSet phldrT="[Text]"/>
      <dgm:spPr/>
      <dgm:t>
        <a:bodyPr/>
        <a:lstStyle/>
        <a:p>
          <a:r>
            <a:rPr lang="en-US" dirty="0" smtClean="0"/>
            <a:t>Reading encoders</a:t>
          </a:r>
          <a:endParaRPr lang="en-US" dirty="0"/>
        </a:p>
      </dgm:t>
    </dgm:pt>
    <dgm:pt modelId="{71EDEACA-D3C0-46C6-BFFB-04BA56B29542}" type="parTrans" cxnId="{903B6D62-BC92-4F11-A0CA-B1DE7102DC00}">
      <dgm:prSet/>
      <dgm:spPr/>
      <dgm:t>
        <a:bodyPr/>
        <a:lstStyle/>
        <a:p>
          <a:endParaRPr lang="en-US"/>
        </a:p>
      </dgm:t>
    </dgm:pt>
    <dgm:pt modelId="{36F33C51-F45E-4E11-AA24-A1E3EFA55E07}" type="sibTrans" cxnId="{903B6D62-BC92-4F11-A0CA-B1DE7102DC00}">
      <dgm:prSet/>
      <dgm:spPr/>
      <dgm:t>
        <a:bodyPr/>
        <a:lstStyle/>
        <a:p>
          <a:endParaRPr lang="en-US"/>
        </a:p>
      </dgm:t>
    </dgm:pt>
    <dgm:pt modelId="{61F33105-D285-4740-9F28-1885AE289570}">
      <dgm:prSet phldrT="[Text]"/>
      <dgm:spPr/>
      <dgm:t>
        <a:bodyPr/>
        <a:lstStyle/>
        <a:p>
          <a:r>
            <a:rPr lang="en-US" dirty="0" err="1" smtClean="0"/>
            <a:t>Odometry</a:t>
          </a:r>
          <a:r>
            <a:rPr lang="en-US" dirty="0" smtClean="0"/>
            <a:t> computation</a:t>
          </a:r>
          <a:endParaRPr lang="en-US" dirty="0"/>
        </a:p>
      </dgm:t>
    </dgm:pt>
    <dgm:pt modelId="{CA2D0089-2D8C-4B3D-8010-369E7B74C082}" type="parTrans" cxnId="{025E3B91-2DCE-4177-AEDA-4B93296D0D5D}">
      <dgm:prSet/>
      <dgm:spPr/>
      <dgm:t>
        <a:bodyPr/>
        <a:lstStyle/>
        <a:p>
          <a:endParaRPr lang="en-US"/>
        </a:p>
      </dgm:t>
    </dgm:pt>
    <dgm:pt modelId="{30A3A04D-5B9C-43B9-B0A6-1E80A09A5009}" type="sibTrans" cxnId="{025E3B91-2DCE-4177-AEDA-4B93296D0D5D}">
      <dgm:prSet/>
      <dgm:spPr/>
      <dgm:t>
        <a:bodyPr/>
        <a:lstStyle/>
        <a:p>
          <a:endParaRPr lang="en-US"/>
        </a:p>
      </dgm:t>
    </dgm:pt>
    <dgm:pt modelId="{A21F4002-65FF-46ED-922C-8B11DC6F4997}" type="pres">
      <dgm:prSet presAssocID="{6A4931B5-A205-4623-ACB1-5BE1E3B85BB2}" presName="Name0" presStyleCnt="0">
        <dgm:presLayoutVars>
          <dgm:dir/>
          <dgm:animLvl val="lvl"/>
          <dgm:resizeHandles val="exact"/>
        </dgm:presLayoutVars>
      </dgm:prSet>
      <dgm:spPr/>
    </dgm:pt>
    <dgm:pt modelId="{9889E22E-DAE4-4526-8157-DA89D3425828}" type="pres">
      <dgm:prSet presAssocID="{3A302128-7D32-4123-867D-98A1C952F10A}" presName="boxAndChildren" presStyleCnt="0"/>
      <dgm:spPr/>
    </dgm:pt>
    <dgm:pt modelId="{FE34BF8E-612A-4575-BE9E-FDBA59302C83}" type="pres">
      <dgm:prSet presAssocID="{3A302128-7D32-4123-867D-98A1C952F10A}" presName="parentTextBox" presStyleLbl="node1" presStyleIdx="0" presStyleCnt="3"/>
      <dgm:spPr/>
    </dgm:pt>
    <dgm:pt modelId="{E145805C-651C-45BF-8F84-3213049E52FB}" type="pres">
      <dgm:prSet presAssocID="{3A302128-7D32-4123-867D-98A1C952F10A}" presName="entireBox" presStyleLbl="node1" presStyleIdx="0" presStyleCnt="3"/>
      <dgm:spPr/>
    </dgm:pt>
    <dgm:pt modelId="{8CA0DAD8-E704-429D-B516-0425E7D8956B}" type="pres">
      <dgm:prSet presAssocID="{3A302128-7D32-4123-867D-98A1C952F10A}" presName="descendantBox" presStyleCnt="0"/>
      <dgm:spPr/>
    </dgm:pt>
    <dgm:pt modelId="{80A7482A-5A61-4DFC-AFAB-098233C42D97}" type="pres">
      <dgm:prSet presAssocID="{99F6BF62-AF87-41FF-A086-243FF1A87E70}" presName="childTextBox" presStyleLbl="fgAccFollowNode1" presStyleIdx="0" presStyleCnt="7">
        <dgm:presLayoutVars>
          <dgm:bulletEnabled val="1"/>
        </dgm:presLayoutVars>
      </dgm:prSet>
      <dgm:spPr/>
    </dgm:pt>
    <dgm:pt modelId="{BC0AE5B4-7137-4251-96DD-A4720759002D}" type="pres">
      <dgm:prSet presAssocID="{22F46F4D-F862-423A-86CE-518445386030}" presName="childTextBox" presStyleLbl="fgAccFollowNode1" presStyleIdx="1" presStyleCnt="7">
        <dgm:presLayoutVars>
          <dgm:bulletEnabled val="1"/>
        </dgm:presLayoutVars>
      </dgm:prSet>
      <dgm:spPr/>
    </dgm:pt>
    <dgm:pt modelId="{21D1F34B-7B97-4933-9E34-A41D7DA01CBA}" type="pres">
      <dgm:prSet presAssocID="{61F33105-D285-4740-9F28-1885AE289570}" presName="childTextBox" presStyleLbl="fgAccFollowNode1" presStyleIdx="2" presStyleCnt="7">
        <dgm:presLayoutVars>
          <dgm:bulletEnabled val="1"/>
        </dgm:presLayoutVars>
      </dgm:prSet>
      <dgm:spPr/>
    </dgm:pt>
    <dgm:pt modelId="{39884A58-FC6F-43AB-99C7-0F8D54CE67F2}" type="pres">
      <dgm:prSet presAssocID="{FBE09F3A-69DD-4A3E-8423-49D243CBB6A6}" presName="sp" presStyleCnt="0"/>
      <dgm:spPr/>
    </dgm:pt>
    <dgm:pt modelId="{255AC913-373C-4319-A95E-EDE22CBA2046}" type="pres">
      <dgm:prSet presAssocID="{1ED0D974-3B07-4BCB-B44B-32251ECA422F}" presName="arrowAndChildren" presStyleCnt="0"/>
      <dgm:spPr/>
    </dgm:pt>
    <dgm:pt modelId="{A0B27596-8C4D-4D67-B6F5-478570ADCB81}" type="pres">
      <dgm:prSet presAssocID="{1ED0D974-3B07-4BCB-B44B-32251ECA422F}" presName="parentTextArrow" presStyleLbl="node1" presStyleIdx="0" presStyleCnt="3"/>
      <dgm:spPr/>
    </dgm:pt>
    <dgm:pt modelId="{F3626561-40D6-4A0F-9E10-E6C6019EE2E1}" type="pres">
      <dgm:prSet presAssocID="{1ED0D974-3B07-4BCB-B44B-32251ECA422F}" presName="arrow" presStyleLbl="node1" presStyleIdx="1" presStyleCnt="3"/>
      <dgm:spPr/>
    </dgm:pt>
    <dgm:pt modelId="{B96B99BA-63B8-4402-AAD9-E119AF10D456}" type="pres">
      <dgm:prSet presAssocID="{1ED0D974-3B07-4BCB-B44B-32251ECA422F}" presName="descendantArrow" presStyleCnt="0"/>
      <dgm:spPr/>
    </dgm:pt>
    <dgm:pt modelId="{82358658-6624-4DF6-90A6-0C8ADDC66E87}" type="pres">
      <dgm:prSet presAssocID="{0A8DFB21-7207-4B53-9231-8D7AC130EDB6}" presName="childTextArrow" presStyleLbl="fgAccFollowNode1" presStyleIdx="3" presStyleCnt="7">
        <dgm:presLayoutVars>
          <dgm:bulletEnabled val="1"/>
        </dgm:presLayoutVars>
      </dgm:prSet>
      <dgm:spPr/>
    </dgm:pt>
    <dgm:pt modelId="{CBFF5DAA-B56D-4254-A6BD-1C701264427F}" type="pres">
      <dgm:prSet presAssocID="{4D8DA0E5-C458-499C-95C3-048556DD575A}" presName="childTextArrow" presStyleLbl="fgAccFollowNode1" presStyleIdx="4" presStyleCnt="7">
        <dgm:presLayoutVars>
          <dgm:bulletEnabled val="1"/>
        </dgm:presLayoutVars>
      </dgm:prSet>
      <dgm:spPr/>
    </dgm:pt>
    <dgm:pt modelId="{E1941BE4-FF4F-49CE-AED2-8269FB0F9926}" type="pres">
      <dgm:prSet presAssocID="{2E57D53A-0F07-4520-9692-4C67648726CA}" presName="sp" presStyleCnt="0"/>
      <dgm:spPr/>
    </dgm:pt>
    <dgm:pt modelId="{E1DA7BB7-6DD0-49FA-8B5C-9C7DC6F25704}" type="pres">
      <dgm:prSet presAssocID="{F20F52F7-ACE5-4FD7-A9A9-B501ABA77053}" presName="arrowAndChildren" presStyleCnt="0"/>
      <dgm:spPr/>
    </dgm:pt>
    <dgm:pt modelId="{2834064B-6CCE-4533-A350-4CE182279FCA}" type="pres">
      <dgm:prSet presAssocID="{F20F52F7-ACE5-4FD7-A9A9-B501ABA77053}" presName="parentTextArrow" presStyleLbl="node1" presStyleIdx="1" presStyleCnt="3"/>
      <dgm:spPr/>
    </dgm:pt>
    <dgm:pt modelId="{508EF3D0-5E45-4C5F-BA16-CBE43F744F95}" type="pres">
      <dgm:prSet presAssocID="{F20F52F7-ACE5-4FD7-A9A9-B501ABA77053}" presName="arrow" presStyleLbl="node1" presStyleIdx="2" presStyleCnt="3" custLinFactNeighborX="9637" custLinFactNeighborY="-22344"/>
      <dgm:spPr/>
    </dgm:pt>
    <dgm:pt modelId="{5A90F9E9-102E-467E-936B-BE30883AFAD5}" type="pres">
      <dgm:prSet presAssocID="{F20F52F7-ACE5-4FD7-A9A9-B501ABA77053}" presName="descendantArrow" presStyleCnt="0"/>
      <dgm:spPr/>
    </dgm:pt>
    <dgm:pt modelId="{35179A7B-C9D4-4B66-BC7F-85C37D64EFC5}" type="pres">
      <dgm:prSet presAssocID="{C43964D7-87DA-4211-9D47-7C934EB1A473}" presName="childTextArrow" presStyleLbl="fgAccFollowNode1" presStyleIdx="5" presStyleCnt="7">
        <dgm:presLayoutVars>
          <dgm:bulletEnabled val="1"/>
        </dgm:presLayoutVars>
      </dgm:prSet>
      <dgm:spPr/>
    </dgm:pt>
    <dgm:pt modelId="{6E8FF704-BCBF-4EF2-A82B-F94112774885}" type="pres">
      <dgm:prSet presAssocID="{5873C96F-D414-45EA-A268-85BA13498443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B00361F9-12BB-4346-8934-4E533BA6E5C2}" type="presOf" srcId="{5873C96F-D414-45EA-A268-85BA13498443}" destId="{6E8FF704-BCBF-4EF2-A82B-F94112774885}" srcOrd="0" destOrd="0" presId="urn:microsoft.com/office/officeart/2005/8/layout/process4"/>
    <dgm:cxn modelId="{96D28E43-77B8-4F76-8D4D-C71F017A9EED}" type="presOf" srcId="{C43964D7-87DA-4211-9D47-7C934EB1A473}" destId="{35179A7B-C9D4-4B66-BC7F-85C37D64EFC5}" srcOrd="0" destOrd="0" presId="urn:microsoft.com/office/officeart/2005/8/layout/process4"/>
    <dgm:cxn modelId="{025E3B91-2DCE-4177-AEDA-4B93296D0D5D}" srcId="{3A302128-7D32-4123-867D-98A1C952F10A}" destId="{61F33105-D285-4740-9F28-1885AE289570}" srcOrd="2" destOrd="0" parTransId="{CA2D0089-2D8C-4B3D-8010-369E7B74C082}" sibTransId="{30A3A04D-5B9C-43B9-B0A6-1E80A09A5009}"/>
    <dgm:cxn modelId="{A6E6BDFC-ADB1-478D-BDB0-0B3E571DEED7}" type="presOf" srcId="{3A302128-7D32-4123-867D-98A1C952F10A}" destId="{E145805C-651C-45BF-8F84-3213049E52FB}" srcOrd="1" destOrd="0" presId="urn:microsoft.com/office/officeart/2005/8/layout/process4"/>
    <dgm:cxn modelId="{283242A0-9E51-4F41-A0F1-65429DFC67D8}" srcId="{1ED0D974-3B07-4BCB-B44B-32251ECA422F}" destId="{0A8DFB21-7207-4B53-9231-8D7AC130EDB6}" srcOrd="0" destOrd="0" parTransId="{A6CBC193-17E2-4B1B-9D4F-AE559AD2D7F2}" sibTransId="{442A42DB-A709-4539-A8FA-0003B8B219AA}"/>
    <dgm:cxn modelId="{9962A0F6-3DB0-4DAF-BD04-9D3A35AE116D}" type="presOf" srcId="{F20F52F7-ACE5-4FD7-A9A9-B501ABA77053}" destId="{2834064B-6CCE-4533-A350-4CE182279FCA}" srcOrd="0" destOrd="0" presId="urn:microsoft.com/office/officeart/2005/8/layout/process4"/>
    <dgm:cxn modelId="{C0E7D3EF-4780-4B9F-8662-2FA785C29918}" type="presOf" srcId="{4D8DA0E5-C458-499C-95C3-048556DD575A}" destId="{CBFF5DAA-B56D-4254-A6BD-1C701264427F}" srcOrd="0" destOrd="0" presId="urn:microsoft.com/office/officeart/2005/8/layout/process4"/>
    <dgm:cxn modelId="{3163D3E4-48D1-4D70-AE08-BF91577C0441}" type="presOf" srcId="{3A302128-7D32-4123-867D-98A1C952F10A}" destId="{FE34BF8E-612A-4575-BE9E-FDBA59302C83}" srcOrd="0" destOrd="0" presId="urn:microsoft.com/office/officeart/2005/8/layout/process4"/>
    <dgm:cxn modelId="{F897133D-B5ED-4AEC-8229-84CCF3C72156}" srcId="{1ED0D974-3B07-4BCB-B44B-32251ECA422F}" destId="{4D8DA0E5-C458-499C-95C3-048556DD575A}" srcOrd="1" destOrd="0" parTransId="{8D75CBC4-379D-45BB-A534-6E3B2B057D17}" sibTransId="{163BA0BE-3676-44DB-BFAC-BFE5DF0746F6}"/>
    <dgm:cxn modelId="{903B6D62-BC92-4F11-A0CA-B1DE7102DC00}" srcId="{3A302128-7D32-4123-867D-98A1C952F10A}" destId="{22F46F4D-F862-423A-86CE-518445386030}" srcOrd="1" destOrd="0" parTransId="{71EDEACA-D3C0-46C6-BFFB-04BA56B29542}" sibTransId="{36F33C51-F45E-4E11-AA24-A1E3EFA55E07}"/>
    <dgm:cxn modelId="{0730707A-7727-481A-8FC4-BB14C2F6DC4A}" srcId="{6A4931B5-A205-4623-ACB1-5BE1E3B85BB2}" destId="{3A302128-7D32-4123-867D-98A1C952F10A}" srcOrd="2" destOrd="0" parTransId="{B9DF70BA-B089-494F-919E-306EFBF862CD}" sibTransId="{41417D47-EA0C-4956-A4A3-35D85C5B1985}"/>
    <dgm:cxn modelId="{C0695C37-1990-4891-BC08-2ADA1EF8EFFB}" type="presOf" srcId="{99F6BF62-AF87-41FF-A086-243FF1A87E70}" destId="{80A7482A-5A61-4DFC-AFAB-098233C42D97}" srcOrd="0" destOrd="0" presId="urn:microsoft.com/office/officeart/2005/8/layout/process4"/>
    <dgm:cxn modelId="{8659079D-AC36-4A4C-ABC5-C9773E3E599C}" type="presOf" srcId="{0A8DFB21-7207-4B53-9231-8D7AC130EDB6}" destId="{82358658-6624-4DF6-90A6-0C8ADDC66E87}" srcOrd="0" destOrd="0" presId="urn:microsoft.com/office/officeart/2005/8/layout/process4"/>
    <dgm:cxn modelId="{605D1FAF-5771-4B95-835F-697A72270EF4}" type="presOf" srcId="{F20F52F7-ACE5-4FD7-A9A9-B501ABA77053}" destId="{508EF3D0-5E45-4C5F-BA16-CBE43F744F95}" srcOrd="1" destOrd="0" presId="urn:microsoft.com/office/officeart/2005/8/layout/process4"/>
    <dgm:cxn modelId="{7AD32CC7-924B-42E0-AEBC-6EBD1C7149F8}" type="presOf" srcId="{1ED0D974-3B07-4BCB-B44B-32251ECA422F}" destId="{F3626561-40D6-4A0F-9E10-E6C6019EE2E1}" srcOrd="1" destOrd="0" presId="urn:microsoft.com/office/officeart/2005/8/layout/process4"/>
    <dgm:cxn modelId="{CD8656F0-91FD-468D-90C7-D3156B6FF008}" type="presOf" srcId="{22F46F4D-F862-423A-86CE-518445386030}" destId="{BC0AE5B4-7137-4251-96DD-A4720759002D}" srcOrd="0" destOrd="0" presId="urn:microsoft.com/office/officeart/2005/8/layout/process4"/>
    <dgm:cxn modelId="{8C65872C-89E6-4B9D-94E6-12DE1707D0B6}" type="presOf" srcId="{1ED0D974-3B07-4BCB-B44B-32251ECA422F}" destId="{A0B27596-8C4D-4D67-B6F5-478570ADCB81}" srcOrd="0" destOrd="0" presId="urn:microsoft.com/office/officeart/2005/8/layout/process4"/>
    <dgm:cxn modelId="{80B7D198-9AB4-427C-8699-D80C00D7DB8F}" type="presOf" srcId="{6A4931B5-A205-4623-ACB1-5BE1E3B85BB2}" destId="{A21F4002-65FF-46ED-922C-8B11DC6F4997}" srcOrd="0" destOrd="0" presId="urn:microsoft.com/office/officeart/2005/8/layout/process4"/>
    <dgm:cxn modelId="{87E765DF-A2A9-42D3-A8F1-94105815E122}" type="presOf" srcId="{61F33105-D285-4740-9F28-1885AE289570}" destId="{21D1F34B-7B97-4933-9E34-A41D7DA01CBA}" srcOrd="0" destOrd="0" presId="urn:microsoft.com/office/officeart/2005/8/layout/process4"/>
    <dgm:cxn modelId="{8E25F814-78ED-423E-849C-9D5AB1709AB7}" srcId="{6A4931B5-A205-4623-ACB1-5BE1E3B85BB2}" destId="{F20F52F7-ACE5-4FD7-A9A9-B501ABA77053}" srcOrd="0" destOrd="0" parTransId="{5D3BCC9F-3B2C-489D-BB37-29F5FEF4A5A3}" sibTransId="{2E57D53A-0F07-4520-9692-4C67648726CA}"/>
    <dgm:cxn modelId="{F39245F8-91DE-4D43-A0BD-CE9A29F2A090}" srcId="{3A302128-7D32-4123-867D-98A1C952F10A}" destId="{99F6BF62-AF87-41FF-A086-243FF1A87E70}" srcOrd="0" destOrd="0" parTransId="{8CF02A94-9CC4-45CB-BC55-F8436611D454}" sibTransId="{2B7A3EA7-0DD1-47D3-9E7E-82A337D6C5C9}"/>
    <dgm:cxn modelId="{7A075A93-84A7-4CD4-9676-CC2D5F81752A}" srcId="{F20F52F7-ACE5-4FD7-A9A9-B501ABA77053}" destId="{5873C96F-D414-45EA-A268-85BA13498443}" srcOrd="1" destOrd="0" parTransId="{77A5ABDA-754F-43BA-A56B-0A42DD634480}" sibTransId="{35E397B9-7ACB-42C3-BD19-60B5DF2C8EB0}"/>
    <dgm:cxn modelId="{CF3ED466-7EE6-458C-94D4-5AFDBD2C4877}" srcId="{F20F52F7-ACE5-4FD7-A9A9-B501ABA77053}" destId="{C43964D7-87DA-4211-9D47-7C934EB1A473}" srcOrd="0" destOrd="0" parTransId="{2FB274FC-808C-4510-8358-89A93B49E019}" sibTransId="{8C60E8CE-D92C-4D65-94C4-0881226C32FC}"/>
    <dgm:cxn modelId="{83B7D4E9-D625-48E7-8167-F9D4D2C2031E}" srcId="{6A4931B5-A205-4623-ACB1-5BE1E3B85BB2}" destId="{1ED0D974-3B07-4BCB-B44B-32251ECA422F}" srcOrd="1" destOrd="0" parTransId="{E3A1C5BA-5E4B-453C-BC71-E18885620130}" sibTransId="{FBE09F3A-69DD-4A3E-8423-49D243CBB6A6}"/>
    <dgm:cxn modelId="{2F92AC8F-FAEE-4FD6-B82F-33D5F1D3F8C4}" type="presParOf" srcId="{A21F4002-65FF-46ED-922C-8B11DC6F4997}" destId="{9889E22E-DAE4-4526-8157-DA89D3425828}" srcOrd="0" destOrd="0" presId="urn:microsoft.com/office/officeart/2005/8/layout/process4"/>
    <dgm:cxn modelId="{139989D4-5FA3-495D-9D0F-50CAF217D185}" type="presParOf" srcId="{9889E22E-DAE4-4526-8157-DA89D3425828}" destId="{FE34BF8E-612A-4575-BE9E-FDBA59302C83}" srcOrd="0" destOrd="0" presId="urn:microsoft.com/office/officeart/2005/8/layout/process4"/>
    <dgm:cxn modelId="{DE5F27AD-055F-40BF-951F-F5FE64F529DF}" type="presParOf" srcId="{9889E22E-DAE4-4526-8157-DA89D3425828}" destId="{E145805C-651C-45BF-8F84-3213049E52FB}" srcOrd="1" destOrd="0" presId="urn:microsoft.com/office/officeart/2005/8/layout/process4"/>
    <dgm:cxn modelId="{142E7937-87AC-41E8-8D3F-5C8AB580CD33}" type="presParOf" srcId="{9889E22E-DAE4-4526-8157-DA89D3425828}" destId="{8CA0DAD8-E704-429D-B516-0425E7D8956B}" srcOrd="2" destOrd="0" presId="urn:microsoft.com/office/officeart/2005/8/layout/process4"/>
    <dgm:cxn modelId="{3F3845EF-1A78-4B65-B999-C726C620CAB7}" type="presParOf" srcId="{8CA0DAD8-E704-429D-B516-0425E7D8956B}" destId="{80A7482A-5A61-4DFC-AFAB-098233C42D97}" srcOrd="0" destOrd="0" presId="urn:microsoft.com/office/officeart/2005/8/layout/process4"/>
    <dgm:cxn modelId="{E0BA4CD5-8C0D-4F49-9850-747F05ADAF27}" type="presParOf" srcId="{8CA0DAD8-E704-429D-B516-0425E7D8956B}" destId="{BC0AE5B4-7137-4251-96DD-A4720759002D}" srcOrd="1" destOrd="0" presId="urn:microsoft.com/office/officeart/2005/8/layout/process4"/>
    <dgm:cxn modelId="{C9B0EBA3-BD6C-4ACD-992A-0CEB1911470D}" type="presParOf" srcId="{8CA0DAD8-E704-429D-B516-0425E7D8956B}" destId="{21D1F34B-7B97-4933-9E34-A41D7DA01CBA}" srcOrd="2" destOrd="0" presId="urn:microsoft.com/office/officeart/2005/8/layout/process4"/>
    <dgm:cxn modelId="{41E89DCA-B347-4A0E-BA4B-89634A720FE5}" type="presParOf" srcId="{A21F4002-65FF-46ED-922C-8B11DC6F4997}" destId="{39884A58-FC6F-43AB-99C7-0F8D54CE67F2}" srcOrd="1" destOrd="0" presId="urn:microsoft.com/office/officeart/2005/8/layout/process4"/>
    <dgm:cxn modelId="{545DA59E-8C7E-4A50-BE3F-BF5C1651DBCE}" type="presParOf" srcId="{A21F4002-65FF-46ED-922C-8B11DC6F4997}" destId="{255AC913-373C-4319-A95E-EDE22CBA2046}" srcOrd="2" destOrd="0" presId="urn:microsoft.com/office/officeart/2005/8/layout/process4"/>
    <dgm:cxn modelId="{A3F1594F-F896-487A-9295-42862DB9ECA6}" type="presParOf" srcId="{255AC913-373C-4319-A95E-EDE22CBA2046}" destId="{A0B27596-8C4D-4D67-B6F5-478570ADCB81}" srcOrd="0" destOrd="0" presId="urn:microsoft.com/office/officeart/2005/8/layout/process4"/>
    <dgm:cxn modelId="{561B05ED-D6A0-4BFD-B361-D37B11E90EFB}" type="presParOf" srcId="{255AC913-373C-4319-A95E-EDE22CBA2046}" destId="{F3626561-40D6-4A0F-9E10-E6C6019EE2E1}" srcOrd="1" destOrd="0" presId="urn:microsoft.com/office/officeart/2005/8/layout/process4"/>
    <dgm:cxn modelId="{9E68A75C-642B-46B0-9475-B94057244B76}" type="presParOf" srcId="{255AC913-373C-4319-A95E-EDE22CBA2046}" destId="{B96B99BA-63B8-4402-AAD9-E119AF10D456}" srcOrd="2" destOrd="0" presId="urn:microsoft.com/office/officeart/2005/8/layout/process4"/>
    <dgm:cxn modelId="{30D73D03-EA15-4B29-A1FE-29F9D5FB4B59}" type="presParOf" srcId="{B96B99BA-63B8-4402-AAD9-E119AF10D456}" destId="{82358658-6624-4DF6-90A6-0C8ADDC66E87}" srcOrd="0" destOrd="0" presId="urn:microsoft.com/office/officeart/2005/8/layout/process4"/>
    <dgm:cxn modelId="{8EFF9361-6457-4809-A75F-456E617931EA}" type="presParOf" srcId="{B96B99BA-63B8-4402-AAD9-E119AF10D456}" destId="{CBFF5DAA-B56D-4254-A6BD-1C701264427F}" srcOrd="1" destOrd="0" presId="urn:microsoft.com/office/officeart/2005/8/layout/process4"/>
    <dgm:cxn modelId="{E6B86C79-8D27-4F48-A0F6-5F79EB0B7520}" type="presParOf" srcId="{A21F4002-65FF-46ED-922C-8B11DC6F4997}" destId="{E1941BE4-FF4F-49CE-AED2-8269FB0F9926}" srcOrd="3" destOrd="0" presId="urn:microsoft.com/office/officeart/2005/8/layout/process4"/>
    <dgm:cxn modelId="{ABC391CC-BE9B-4AF2-8214-1450CF401AB3}" type="presParOf" srcId="{A21F4002-65FF-46ED-922C-8B11DC6F4997}" destId="{E1DA7BB7-6DD0-49FA-8B5C-9C7DC6F25704}" srcOrd="4" destOrd="0" presId="urn:microsoft.com/office/officeart/2005/8/layout/process4"/>
    <dgm:cxn modelId="{02607D55-DC46-45F1-9BB8-77196C4B854C}" type="presParOf" srcId="{E1DA7BB7-6DD0-49FA-8B5C-9C7DC6F25704}" destId="{2834064B-6CCE-4533-A350-4CE182279FCA}" srcOrd="0" destOrd="0" presId="urn:microsoft.com/office/officeart/2005/8/layout/process4"/>
    <dgm:cxn modelId="{B78B8720-CB06-493F-98E0-819B1577CDC8}" type="presParOf" srcId="{E1DA7BB7-6DD0-49FA-8B5C-9C7DC6F25704}" destId="{508EF3D0-5E45-4C5F-BA16-CBE43F744F95}" srcOrd="1" destOrd="0" presId="urn:microsoft.com/office/officeart/2005/8/layout/process4"/>
    <dgm:cxn modelId="{4AF556ED-64D4-497B-863E-7BE6EF69AA49}" type="presParOf" srcId="{E1DA7BB7-6DD0-49FA-8B5C-9C7DC6F25704}" destId="{5A90F9E9-102E-467E-936B-BE30883AFAD5}" srcOrd="2" destOrd="0" presId="urn:microsoft.com/office/officeart/2005/8/layout/process4"/>
    <dgm:cxn modelId="{FAD18197-7BDD-45B6-AF62-97FA3C36B6E5}" type="presParOf" srcId="{5A90F9E9-102E-467E-936B-BE30883AFAD5}" destId="{35179A7B-C9D4-4B66-BC7F-85C37D64EFC5}" srcOrd="0" destOrd="0" presId="urn:microsoft.com/office/officeart/2005/8/layout/process4"/>
    <dgm:cxn modelId="{57F3C0B1-9F3F-4C97-8140-BCCDD15EB81F}" type="presParOf" srcId="{5A90F9E9-102E-467E-936B-BE30883AFAD5}" destId="{6E8FF704-BCBF-4EF2-A82B-F9411277488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BF79-5D57-4EA7-B7C7-612F9FA5B586}">
      <dsp:nvSpPr>
        <dsp:cNvPr id="0" name=""/>
        <dsp:cNvSpPr/>
      </dsp:nvSpPr>
      <dsp:spPr>
        <a:xfrm>
          <a:off x="2709" y="101517"/>
          <a:ext cx="2642167" cy="662400"/>
        </a:xfrm>
        <a:prstGeom prst="rect">
          <a:avLst/>
        </a:prstGeom>
        <a:gradFill rotWithShape="0">
          <a:gsLst>
            <a:gs pos="0">
              <a:srgbClr val="92D050"/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Done</a:t>
          </a:r>
          <a:endParaRPr lang="en-US" sz="2300" kern="1200" dirty="0"/>
        </a:p>
      </dsp:txBody>
      <dsp:txXfrm>
        <a:off x="2709" y="101517"/>
        <a:ext cx="2642167" cy="662400"/>
      </dsp:txXfrm>
    </dsp:sp>
    <dsp:sp modelId="{492A0330-748D-48A0-B0CA-FEBF03B102C5}">
      <dsp:nvSpPr>
        <dsp:cNvPr id="0" name=""/>
        <dsp:cNvSpPr/>
      </dsp:nvSpPr>
      <dsp:spPr>
        <a:xfrm>
          <a:off x="2709" y="763917"/>
          <a:ext cx="2642167" cy="309361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State Machine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Collision detection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Configuration of parameters by file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Neural Networks Data acquisition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Wifi</a:t>
          </a:r>
          <a:r>
            <a:rPr lang="en-US" sz="2300" kern="1200" dirty="0" smtClean="0"/>
            <a:t> and battery installation</a:t>
          </a:r>
          <a:endParaRPr lang="en-US" sz="2300" kern="1200" dirty="0"/>
        </a:p>
      </dsp:txBody>
      <dsp:txXfrm>
        <a:off x="2709" y="763917"/>
        <a:ext cx="2642167" cy="3093615"/>
      </dsp:txXfrm>
    </dsp:sp>
    <dsp:sp modelId="{2DBB44DF-3037-4CE6-BD59-816E3D171344}">
      <dsp:nvSpPr>
        <dsp:cNvPr id="0" name=""/>
        <dsp:cNvSpPr/>
      </dsp:nvSpPr>
      <dsp:spPr>
        <a:xfrm>
          <a:off x="3014780" y="101517"/>
          <a:ext cx="2642167" cy="662400"/>
        </a:xfrm>
        <a:prstGeom prst="rect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100000">
              <a:srgbClr val="FFC000"/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 progress</a:t>
          </a:r>
          <a:endParaRPr lang="en-US" sz="2300" kern="1200" dirty="0"/>
        </a:p>
      </dsp:txBody>
      <dsp:txXfrm>
        <a:off x="3014780" y="101517"/>
        <a:ext cx="2642167" cy="662400"/>
      </dsp:txXfrm>
    </dsp:sp>
    <dsp:sp modelId="{A2C0660D-322D-4EC5-98F2-C61E4E5E066C}">
      <dsp:nvSpPr>
        <dsp:cNvPr id="0" name=""/>
        <dsp:cNvSpPr/>
      </dsp:nvSpPr>
      <dsp:spPr>
        <a:xfrm>
          <a:off x="3014780" y="763917"/>
          <a:ext cx="2642167" cy="309361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Improvement of arrow detection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IR Camera and diodes installation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Neural Network implementation</a:t>
          </a:r>
          <a:endParaRPr lang="en-US" sz="2300" kern="1200" dirty="0"/>
        </a:p>
      </dsp:txBody>
      <dsp:txXfrm>
        <a:off x="3014780" y="763917"/>
        <a:ext cx="2642167" cy="3093615"/>
      </dsp:txXfrm>
    </dsp:sp>
    <dsp:sp modelId="{44FF2E71-2D7A-46BF-BA0E-0B46C8385D1D}">
      <dsp:nvSpPr>
        <dsp:cNvPr id="0" name=""/>
        <dsp:cNvSpPr/>
      </dsp:nvSpPr>
      <dsp:spPr>
        <a:xfrm>
          <a:off x="6026851" y="101517"/>
          <a:ext cx="2642167" cy="662400"/>
        </a:xfrm>
        <a:prstGeom prst="rect">
          <a:avLst/>
        </a:prstGeom>
        <a:gradFill rotWithShape="0">
          <a:gsLst>
            <a:gs pos="0">
              <a:schemeClr val="accent3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 do</a:t>
          </a:r>
          <a:endParaRPr lang="en-US" sz="2300" kern="1200" dirty="0"/>
        </a:p>
      </dsp:txBody>
      <dsp:txXfrm>
        <a:off x="6026851" y="101517"/>
        <a:ext cx="2642167" cy="662400"/>
      </dsp:txXfrm>
    </dsp:sp>
    <dsp:sp modelId="{AD1BF964-515D-4767-A1E0-95B3BF300DCE}">
      <dsp:nvSpPr>
        <dsp:cNvPr id="0" name=""/>
        <dsp:cNvSpPr/>
      </dsp:nvSpPr>
      <dsp:spPr>
        <a:xfrm>
          <a:off x="6026851" y="763917"/>
          <a:ext cx="2642167" cy="3093615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History of detections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Sign improvement</a:t>
          </a:r>
        </a:p>
      </dsp:txBody>
      <dsp:txXfrm>
        <a:off x="6026851" y="763917"/>
        <a:ext cx="2642167" cy="3093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05C-651C-45BF-8F84-3213049E52FB}">
      <dsp:nvSpPr>
        <dsp:cNvPr id="0" name=""/>
        <dsp:cNvSpPr/>
      </dsp:nvSpPr>
      <dsp:spPr>
        <a:xfrm>
          <a:off x="0" y="3112296"/>
          <a:ext cx="7576917" cy="10215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MOTOR DRIVER</a:t>
          </a:r>
          <a:endParaRPr lang="en-US" sz="2000" kern="1200" dirty="0"/>
        </a:p>
      </dsp:txBody>
      <dsp:txXfrm>
        <a:off x="0" y="3112296"/>
        <a:ext cx="7576917" cy="551623"/>
      </dsp:txXfrm>
    </dsp:sp>
    <dsp:sp modelId="{80A7482A-5A61-4DFC-AFAB-098233C42D97}">
      <dsp:nvSpPr>
        <dsp:cNvPr id="0" name=""/>
        <dsp:cNvSpPr/>
      </dsp:nvSpPr>
      <dsp:spPr>
        <a:xfrm>
          <a:off x="3699" y="3643489"/>
          <a:ext cx="2523172" cy="4699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level control</a:t>
          </a:r>
          <a:endParaRPr lang="en-US" sz="1900" kern="1200" dirty="0"/>
        </a:p>
      </dsp:txBody>
      <dsp:txXfrm>
        <a:off x="3699" y="3643489"/>
        <a:ext cx="2523172" cy="469901"/>
      </dsp:txXfrm>
    </dsp:sp>
    <dsp:sp modelId="{BC0AE5B4-7137-4251-96DD-A4720759002D}">
      <dsp:nvSpPr>
        <dsp:cNvPr id="0" name=""/>
        <dsp:cNvSpPr/>
      </dsp:nvSpPr>
      <dsp:spPr>
        <a:xfrm>
          <a:off x="2526872" y="3643489"/>
          <a:ext cx="2523172" cy="469901"/>
        </a:xfrm>
        <a:prstGeom prst="rect">
          <a:avLst/>
        </a:prstGeom>
        <a:solidFill>
          <a:schemeClr val="accent2">
            <a:tint val="40000"/>
            <a:alpha val="90000"/>
            <a:hueOff val="-199289"/>
            <a:satOff val="-7094"/>
            <a:lumOff val="-45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99289"/>
              <a:satOff val="-7094"/>
              <a:lumOff val="-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Reading encoders</a:t>
          </a:r>
          <a:endParaRPr lang="en-US" sz="1900" kern="1200" dirty="0"/>
        </a:p>
      </dsp:txBody>
      <dsp:txXfrm>
        <a:off x="2526872" y="3643489"/>
        <a:ext cx="2523172" cy="469901"/>
      </dsp:txXfrm>
    </dsp:sp>
    <dsp:sp modelId="{21D1F34B-7B97-4933-9E34-A41D7DA01CBA}">
      <dsp:nvSpPr>
        <dsp:cNvPr id="0" name=""/>
        <dsp:cNvSpPr/>
      </dsp:nvSpPr>
      <dsp:spPr>
        <a:xfrm>
          <a:off x="5050044" y="3643489"/>
          <a:ext cx="2523172" cy="469901"/>
        </a:xfrm>
        <a:prstGeom prst="rect">
          <a:avLst/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Odometry</a:t>
          </a:r>
          <a:r>
            <a:rPr lang="en-US" sz="1900" kern="1200" dirty="0" smtClean="0"/>
            <a:t> computation</a:t>
          </a:r>
          <a:endParaRPr lang="en-US" sz="1900" kern="1200" dirty="0"/>
        </a:p>
      </dsp:txBody>
      <dsp:txXfrm>
        <a:off x="5050044" y="3643489"/>
        <a:ext cx="2523172" cy="469901"/>
      </dsp:txXfrm>
    </dsp:sp>
    <dsp:sp modelId="{F3626561-40D6-4A0F-9E10-E6C6019EE2E1}">
      <dsp:nvSpPr>
        <dsp:cNvPr id="0" name=""/>
        <dsp:cNvSpPr/>
      </dsp:nvSpPr>
      <dsp:spPr>
        <a:xfrm rot="10800000">
          <a:off x="0" y="1556513"/>
          <a:ext cx="7576917" cy="1571105"/>
        </a:xfrm>
        <a:prstGeom prst="upArrowCallou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STATE MACHINE</a:t>
          </a:r>
          <a:endParaRPr lang="en-US" sz="2000" kern="1200" dirty="0"/>
        </a:p>
      </dsp:txBody>
      <dsp:txXfrm rot="-10800000">
        <a:off x="0" y="1556513"/>
        <a:ext cx="7576917" cy="551458"/>
      </dsp:txXfrm>
    </dsp:sp>
    <dsp:sp modelId="{82358658-6624-4DF6-90A6-0C8ADDC66E87}">
      <dsp:nvSpPr>
        <dsp:cNvPr id="0" name=""/>
        <dsp:cNvSpPr/>
      </dsp:nvSpPr>
      <dsp:spPr>
        <a:xfrm>
          <a:off x="0" y="2107971"/>
          <a:ext cx="3788458" cy="469760"/>
        </a:xfrm>
        <a:prstGeom prst="rect">
          <a:avLst/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Switching from state to state</a:t>
          </a:r>
          <a:endParaRPr lang="en-US" sz="1900" kern="1200" dirty="0"/>
        </a:p>
      </dsp:txBody>
      <dsp:txXfrm>
        <a:off x="0" y="2107971"/>
        <a:ext cx="3788458" cy="469760"/>
      </dsp:txXfrm>
    </dsp:sp>
    <dsp:sp modelId="{CBFF5DAA-B56D-4254-A6BD-1C701264427F}">
      <dsp:nvSpPr>
        <dsp:cNvPr id="0" name=""/>
        <dsp:cNvSpPr/>
      </dsp:nvSpPr>
      <dsp:spPr>
        <a:xfrm>
          <a:off x="3788458" y="2107971"/>
          <a:ext cx="3788458" cy="469760"/>
        </a:xfrm>
        <a:prstGeom prst="rect">
          <a:avLst/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Computing wheel speeds</a:t>
          </a:r>
          <a:endParaRPr lang="en-US" sz="1900" kern="1200" dirty="0"/>
        </a:p>
      </dsp:txBody>
      <dsp:txXfrm>
        <a:off x="3788458" y="2107971"/>
        <a:ext cx="3788458" cy="469760"/>
      </dsp:txXfrm>
    </dsp:sp>
    <dsp:sp modelId="{508EF3D0-5E45-4C5F-BA16-CBE43F744F95}">
      <dsp:nvSpPr>
        <dsp:cNvPr id="0" name=""/>
        <dsp:cNvSpPr/>
      </dsp:nvSpPr>
      <dsp:spPr>
        <a:xfrm rot="10800000">
          <a:off x="0" y="0"/>
          <a:ext cx="7576917" cy="1571105"/>
        </a:xfrm>
        <a:prstGeom prst="upArrowCallou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VISION</a:t>
          </a:r>
          <a:endParaRPr lang="en-US" sz="2000" kern="1200" dirty="0"/>
        </a:p>
      </dsp:txBody>
      <dsp:txXfrm rot="-10800000">
        <a:off x="0" y="0"/>
        <a:ext cx="7576917" cy="551458"/>
      </dsp:txXfrm>
    </dsp:sp>
    <dsp:sp modelId="{35179A7B-C9D4-4B66-BC7F-85C37D64EFC5}">
      <dsp:nvSpPr>
        <dsp:cNvPr id="0" name=""/>
        <dsp:cNvSpPr/>
      </dsp:nvSpPr>
      <dsp:spPr>
        <a:xfrm>
          <a:off x="0" y="552188"/>
          <a:ext cx="3788458" cy="469760"/>
        </a:xfrm>
        <a:prstGeom prst="rect">
          <a:avLst/>
        </a:prstGeom>
        <a:solidFill>
          <a:schemeClr val="accent2">
            <a:tint val="40000"/>
            <a:alpha val="90000"/>
            <a:hueOff val="-996447"/>
            <a:satOff val="-35470"/>
            <a:lumOff val="-225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96447"/>
              <a:satOff val="-35470"/>
              <a:lumOff val="-2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Sign detection</a:t>
          </a:r>
          <a:endParaRPr lang="en-US" sz="1900" kern="1200" dirty="0"/>
        </a:p>
      </dsp:txBody>
      <dsp:txXfrm>
        <a:off x="0" y="552188"/>
        <a:ext cx="3788458" cy="469760"/>
      </dsp:txXfrm>
    </dsp:sp>
    <dsp:sp modelId="{6E8FF704-BCBF-4EF2-A82B-F94112774885}">
      <dsp:nvSpPr>
        <dsp:cNvPr id="0" name=""/>
        <dsp:cNvSpPr/>
      </dsp:nvSpPr>
      <dsp:spPr>
        <a:xfrm>
          <a:off x="3788458" y="552188"/>
          <a:ext cx="3788458" cy="469760"/>
        </a:xfrm>
        <a:prstGeom prst="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Sign classification</a:t>
          </a:r>
          <a:endParaRPr lang="en-US" sz="1900" kern="1200" dirty="0"/>
        </a:p>
      </dsp:txBody>
      <dsp:txXfrm>
        <a:off x="3788458" y="552188"/>
        <a:ext cx="3788458" cy="46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FA13D-C82A-4450-9764-B73093F9BD4D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DE07-07FC-461D-AD0C-CE368B58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DE07-07FC-461D-AD0C-CE368B58DC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7.jpg"/><Relationship Id="rId18" Type="http://schemas.openxmlformats.org/officeDocument/2006/relationships/image" Target="../media/image22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6.jp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6.jpg"/><Relationship Id="rId5" Type="http://schemas.openxmlformats.org/officeDocument/2006/relationships/image" Target="../media/image10.jpg"/><Relationship Id="rId15" Type="http://schemas.openxmlformats.org/officeDocument/2006/relationships/image" Target="../media/image19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</a:t>
            </a:r>
            <a:r>
              <a:rPr lang="en-US" dirty="0" smtClean="0"/>
              <a:t>follower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Andrey Pak</a:t>
            </a:r>
          </a:p>
          <a:p>
            <a:r>
              <a:rPr lang="en-US" dirty="0" err="1" smtClean="0"/>
              <a:t>Donatas</a:t>
            </a:r>
            <a:r>
              <a:rPr lang="en-US" dirty="0" smtClean="0"/>
              <a:t> </a:t>
            </a:r>
            <a:r>
              <a:rPr lang="en-US" dirty="0" err="1" smtClean="0"/>
              <a:t>Kozlovskis</a:t>
            </a:r>
            <a:endParaRPr lang="en-US" dirty="0" smtClean="0"/>
          </a:p>
          <a:p>
            <a:r>
              <a:rPr lang="en-US" dirty="0" err="1" smtClean="0"/>
              <a:t>Enric</a:t>
            </a:r>
            <a:r>
              <a:rPr lang="en-US" dirty="0" smtClean="0"/>
              <a:t> </a:t>
            </a:r>
            <a:r>
              <a:rPr lang="en-US" dirty="0" err="1" smtClean="0"/>
              <a:t>Cornellà</a:t>
            </a:r>
            <a:endParaRPr lang="en-US" dirty="0" smtClean="0"/>
          </a:p>
          <a:p>
            <a:r>
              <a:rPr lang="en-US" dirty="0" smtClean="0"/>
              <a:t>Fernando Garcia</a:t>
            </a:r>
          </a:p>
          <a:p>
            <a:r>
              <a:rPr lang="en-US" dirty="0" smtClean="0"/>
              <a:t>Igor </a:t>
            </a:r>
            <a:r>
              <a:rPr lang="en-US" dirty="0" err="1" smtClean="0"/>
              <a:t>Péric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26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PROGRESS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35600317"/>
              </p:ext>
            </p:extLst>
          </p:nvPr>
        </p:nvGraphicFramePr>
        <p:xfrm>
          <a:off x="1989571" y="1879042"/>
          <a:ext cx="8671729" cy="395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733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02BF79-5D57-4EA7-B7C7-612F9FA5B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D502BF79-5D57-4EA7-B7C7-612F9FA5B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D502BF79-5D57-4EA7-B7C7-612F9FA5B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D502BF79-5D57-4EA7-B7C7-612F9FA5B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2A0330-748D-48A0-B0CA-FEBF03B1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492A0330-748D-48A0-B0CA-FEBF03B1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492A0330-748D-48A0-B0CA-FEBF03B1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492A0330-748D-48A0-B0CA-FEBF03B1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BB44DF-3037-4CE6-BD59-816E3D171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2DBB44DF-3037-4CE6-BD59-816E3D1713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2DBB44DF-3037-4CE6-BD59-816E3D171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2DBB44DF-3037-4CE6-BD59-816E3D171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C0660D-322D-4EC5-98F2-C61E4E5E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A2C0660D-322D-4EC5-98F2-C61E4E5E0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A2C0660D-322D-4EC5-98F2-C61E4E5E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A2C0660D-322D-4EC5-98F2-C61E4E5E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4FF2E71-2D7A-46BF-BA0E-0B46C8385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44FF2E71-2D7A-46BF-BA0E-0B46C8385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44FF2E71-2D7A-46BF-BA0E-0B46C8385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44FF2E71-2D7A-46BF-BA0E-0B46C8385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D1BF964-515D-4767-A1E0-95B3BF30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AD1BF964-515D-4767-A1E0-95B3BF300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AD1BF964-515D-4767-A1E0-95B3BF30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AD1BF964-515D-4767-A1E0-95B3BF30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INTEGRATION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2354807"/>
              </p:ext>
            </p:extLst>
          </p:nvPr>
        </p:nvGraphicFramePr>
        <p:xfrm>
          <a:off x="2339593" y="1884802"/>
          <a:ext cx="7576917" cy="413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938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8EF3D0-5E45-4C5F-BA16-CBE43F744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508EF3D0-5E45-4C5F-BA16-CBE43F744F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508EF3D0-5E45-4C5F-BA16-CBE43F744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graphicEl>
                                              <a:dgm id="{508EF3D0-5E45-4C5F-BA16-CBE43F744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5179A7B-C9D4-4B66-BC7F-85C37D64E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graphicEl>
                                              <a:dgm id="{35179A7B-C9D4-4B66-BC7F-85C37D64E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graphicEl>
                                              <a:dgm id="{35179A7B-C9D4-4B66-BC7F-85C37D64E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graphicEl>
                                              <a:dgm id="{35179A7B-C9D4-4B66-BC7F-85C37D64E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E8FF704-BCBF-4EF2-A82B-F94112774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graphicEl>
                                              <a:dgm id="{6E8FF704-BCBF-4EF2-A82B-F94112774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6E8FF704-BCBF-4EF2-A82B-F94112774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graphicEl>
                                              <a:dgm id="{6E8FF704-BCBF-4EF2-A82B-F94112774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3626561-40D6-4A0F-9E10-E6C6019EE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F3626561-40D6-4A0F-9E10-E6C6019EE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graphicEl>
                                              <a:dgm id="{F3626561-40D6-4A0F-9E10-E6C6019EE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graphicEl>
                                              <a:dgm id="{F3626561-40D6-4A0F-9E10-E6C6019EE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2358658-6624-4DF6-90A6-0C8ADDC66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graphicEl>
                                              <a:dgm id="{82358658-6624-4DF6-90A6-0C8ADDC66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graphicEl>
                                              <a:dgm id="{82358658-6624-4DF6-90A6-0C8ADDC66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82358658-6624-4DF6-90A6-0C8ADDC66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BFF5DAA-B56D-4254-A6BD-1C7012644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CBFF5DAA-B56D-4254-A6BD-1C7012644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CBFF5DAA-B56D-4254-A6BD-1C7012644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CBFF5DAA-B56D-4254-A6BD-1C7012644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145805C-651C-45BF-8F84-3213049E5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graphicEl>
                                              <a:dgm id="{E145805C-651C-45BF-8F84-3213049E52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graphicEl>
                                              <a:dgm id="{E145805C-651C-45BF-8F84-3213049E5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graphicEl>
                                              <a:dgm id="{E145805C-651C-45BF-8F84-3213049E5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7482A-5A61-4DFC-AFAB-098233C4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graphicEl>
                                              <a:dgm id="{80A7482A-5A61-4DFC-AFAB-098233C42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graphicEl>
                                              <a:dgm id="{80A7482A-5A61-4DFC-AFAB-098233C4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graphicEl>
                                              <a:dgm id="{80A7482A-5A61-4DFC-AFAB-098233C4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C0AE5B4-7137-4251-96DD-A47207590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graphicEl>
                                              <a:dgm id="{BC0AE5B4-7137-4251-96DD-A47207590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>
                                            <p:graphicEl>
                                              <a:dgm id="{BC0AE5B4-7137-4251-96DD-A47207590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>
                                            <p:graphicEl>
                                              <a:dgm id="{BC0AE5B4-7137-4251-96DD-A47207590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1D1F34B-7B97-4933-9E34-A41D7DA01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graphicEl>
                                              <a:dgm id="{21D1F34B-7B97-4933-9E34-A41D7DA01C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graphicEl>
                                              <a:dgm id="{21D1F34B-7B97-4933-9E34-A41D7DA01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graphicEl>
                                              <a:dgm id="{21D1F34B-7B97-4933-9E34-A41D7DA01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155802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States of the system:</a:t>
            </a:r>
          </a:p>
          <a:p>
            <a:pPr lvl="1"/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WIGGLING</a:t>
            </a:r>
          </a:p>
          <a:p>
            <a:pPr lvl="1"/>
            <a:r>
              <a:rPr lang="en-US" dirty="0" smtClean="0"/>
              <a:t>APPROACHING_SIGN</a:t>
            </a:r>
          </a:p>
          <a:p>
            <a:pPr lvl="1"/>
            <a:r>
              <a:rPr lang="en-US" dirty="0" smtClean="0"/>
              <a:t>EXECUTING_COMMAND</a:t>
            </a:r>
          </a:p>
          <a:p>
            <a:pPr lvl="1"/>
            <a:r>
              <a:rPr lang="en-US" dirty="0" smtClean="0"/>
              <a:t>MARCHING_FORWARD</a:t>
            </a:r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83" y="1492737"/>
            <a:ext cx="4261206" cy="4410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245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MODULE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013912" cy="3541714"/>
          </a:xfrm>
        </p:spPr>
        <p:txBody>
          <a:bodyPr/>
          <a:lstStyle/>
          <a:p>
            <a:r>
              <a:rPr lang="en-US" dirty="0" smtClean="0"/>
              <a:t>Perceptive region</a:t>
            </a:r>
          </a:p>
          <a:p>
            <a:pPr lvl="1"/>
            <a:r>
              <a:rPr lang="en-US" dirty="0" smtClean="0"/>
              <a:t>Green area</a:t>
            </a:r>
          </a:p>
          <a:p>
            <a:r>
              <a:rPr lang="en-US" dirty="0" smtClean="0"/>
              <a:t>Proximity region</a:t>
            </a:r>
          </a:p>
          <a:p>
            <a:pPr lvl="1"/>
            <a:r>
              <a:rPr lang="en-US" dirty="0" smtClean="0"/>
              <a:t>Red area</a:t>
            </a:r>
          </a:p>
          <a:p>
            <a:endParaRPr lang="en-US" dirty="0" smtClean="0"/>
          </a:p>
          <a:p>
            <a:r>
              <a:rPr lang="en-US" dirty="0" smtClean="0"/>
              <a:t>New way of computing arrow angle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198142"/>
            <a:ext cx="3593059" cy="35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87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(HU) moments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2050514"/>
            <a:ext cx="1630363" cy="752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98" y="1948247"/>
            <a:ext cx="1340524" cy="1068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55" y="1924394"/>
            <a:ext cx="2503707" cy="1155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3529083"/>
            <a:ext cx="5763884" cy="22621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Statistical moments invariant to scale and rotation</a:t>
            </a:r>
          </a:p>
          <a:p>
            <a:r>
              <a:rPr lang="en-US" dirty="0" smtClean="0"/>
              <a:t>Could serve as very good </a:t>
            </a:r>
            <a:r>
              <a:rPr lang="en-US" dirty="0" smtClean="0">
                <a:solidFill>
                  <a:srgbClr val="FF0000"/>
                </a:solidFill>
              </a:rPr>
              <a:t>shape discriminators </a:t>
            </a:r>
            <a:r>
              <a:rPr lang="en-US" dirty="0" smtClean="0"/>
              <a:t>if fed as </a:t>
            </a:r>
            <a:r>
              <a:rPr lang="en-US" dirty="0" smtClean="0">
                <a:solidFill>
                  <a:srgbClr val="FF0000"/>
                </a:solidFill>
              </a:rPr>
              <a:t>input to neural network</a:t>
            </a:r>
          </a:p>
          <a:p>
            <a:r>
              <a:rPr lang="en-US" dirty="0" smtClean="0"/>
              <a:t>Perspective still remains a problem</a:t>
            </a:r>
          </a:p>
          <a:p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495" y="3529083"/>
            <a:ext cx="25622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6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6454"/>
            <a:ext cx="5256963" cy="4619297"/>
          </a:xfrm>
        </p:spPr>
        <p:txBody>
          <a:bodyPr>
            <a:normAutofit/>
          </a:bodyPr>
          <a:lstStyle/>
          <a:p>
            <a:r>
              <a:rPr lang="en-US" dirty="0" smtClean="0"/>
              <a:t>We don’t have to hand-engineer importance of features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 done automatically</a:t>
            </a:r>
          </a:p>
          <a:p>
            <a:r>
              <a:rPr lang="en-US" dirty="0" smtClean="0"/>
              <a:t>Input can be color image, grayscale image or set of selected features</a:t>
            </a:r>
          </a:p>
          <a:p>
            <a:r>
              <a:rPr lang="en-US" dirty="0" smtClean="0"/>
              <a:t>Training computationally expensive</a:t>
            </a:r>
          </a:p>
          <a:p>
            <a:pPr lvl="1"/>
            <a:r>
              <a:rPr lang="en-US" dirty="0" smtClean="0"/>
              <a:t>Run on more powerful PC</a:t>
            </a:r>
          </a:p>
          <a:p>
            <a:r>
              <a:rPr lang="en-US" dirty="0" smtClean="0"/>
              <a:t>Classification after training fast</a:t>
            </a:r>
          </a:p>
          <a:p>
            <a:pPr lvl="1"/>
            <a:r>
              <a:rPr lang="en-US" dirty="0" smtClean="0"/>
              <a:t>Can be run on Raspberry Pi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29" y="1632843"/>
            <a:ext cx="647033" cy="74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94" y="1598987"/>
            <a:ext cx="797505" cy="774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65" y="1636605"/>
            <a:ext cx="752363" cy="737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13" y="3032896"/>
            <a:ext cx="762000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4" y="3247209"/>
            <a:ext cx="6477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57" y="3209109"/>
            <a:ext cx="504825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199" y="3147197"/>
            <a:ext cx="58102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71" y="4452121"/>
            <a:ext cx="933450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99" y="4213996"/>
            <a:ext cx="783042" cy="623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20" y="4183749"/>
            <a:ext cx="910365" cy="636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80" y="4066358"/>
            <a:ext cx="67627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54" y="5521930"/>
            <a:ext cx="4000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36" y="5442720"/>
            <a:ext cx="7905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07" y="5655556"/>
            <a:ext cx="56197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277" y="5695132"/>
            <a:ext cx="409575" cy="27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71" y="1613481"/>
            <a:ext cx="83820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177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DEVELOPMENT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a demo with our supervisor</a:t>
            </a:r>
          </a:p>
          <a:p>
            <a:r>
              <a:rPr lang="en-US" dirty="0" smtClean="0"/>
              <a:t>The frame rate limits the speed of the vehicle -&gt; </a:t>
            </a:r>
            <a:r>
              <a:rPr lang="en-US" dirty="0" smtClean="0"/>
              <a:t>5fps</a:t>
            </a:r>
          </a:p>
          <a:p>
            <a:endParaRPr lang="en-US" dirty="0" smtClean="0"/>
          </a:p>
          <a:p>
            <a:r>
              <a:rPr lang="en-US" dirty="0" smtClean="0"/>
              <a:t>Move the camera to higher position:</a:t>
            </a:r>
          </a:p>
          <a:p>
            <a:pPr lvl="1"/>
            <a:r>
              <a:rPr lang="en-US" dirty="0" smtClean="0"/>
              <a:t>Solve perspective issue</a:t>
            </a:r>
          </a:p>
          <a:p>
            <a:pPr lvl="1"/>
            <a:r>
              <a:rPr lang="en-US" dirty="0" smtClean="0"/>
              <a:t>Accuracy of angle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94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18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492</TotalTime>
  <Words>242</Words>
  <Application>Microsoft Office PowerPoint</Application>
  <PresentationFormat>Widescreen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robotic follower</vt:lpstr>
      <vt:lpstr>OVERVIEW OF CURRENT PROGRESS</vt:lpstr>
      <vt:lpstr>MODULE INTEGRATION</vt:lpstr>
      <vt:lpstr>State Machine</vt:lpstr>
      <vt:lpstr>VISION MODULE IMPROVEMENT</vt:lpstr>
      <vt:lpstr>Invariant (HU) moments</vt:lpstr>
      <vt:lpstr>Neural networks</vt:lpstr>
      <vt:lpstr>RECENT DEVELOPMENT CONCLUSIONS</vt:lpstr>
      <vt:lpstr>Thank you for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Iwiggle: robot follower</dc:title>
  <dc:creator>Ferran Garcia</dc:creator>
  <cp:lastModifiedBy>Igor Perić</cp:lastModifiedBy>
  <cp:revision>70</cp:revision>
  <dcterms:created xsi:type="dcterms:W3CDTF">2014-10-15T17:16:13Z</dcterms:created>
  <dcterms:modified xsi:type="dcterms:W3CDTF">2014-10-30T14:54:34Z</dcterms:modified>
</cp:coreProperties>
</file>