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89" r:id="rId5"/>
    <p:sldId id="274" r:id="rId6"/>
    <p:sldId id="273" r:id="rId7"/>
    <p:sldId id="276" r:id="rId8"/>
    <p:sldId id="277" r:id="rId9"/>
    <p:sldId id="278" r:id="rId10"/>
    <p:sldId id="279" r:id="rId11"/>
    <p:sldId id="281" r:id="rId12"/>
    <p:sldId id="288" r:id="rId13"/>
    <p:sldId id="285" r:id="rId14"/>
    <p:sldId id="286" r:id="rId15"/>
    <p:sldId id="292" r:id="rId16"/>
    <p:sldId id="293" r:id="rId17"/>
    <p:sldId id="282" r:id="rId18"/>
    <p:sldId id="283" r:id="rId19"/>
    <p:sldId id="284" r:id="rId20"/>
    <p:sldId id="287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chemin/page.html?q=re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Cours programmation WEB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381617" cy="861420"/>
          </a:xfrm>
        </p:spPr>
        <p:txBody>
          <a:bodyPr>
            <a:normAutofit/>
          </a:bodyPr>
          <a:lstStyle/>
          <a:p>
            <a:r>
              <a:rPr lang="fr-FR" dirty="0"/>
              <a:t>Cours 2</a:t>
            </a:r>
            <a:br>
              <a:rPr lang="fr-FR" dirty="0"/>
            </a:br>
            <a:r>
              <a:rPr lang="fr-FR" dirty="0"/>
              <a:t>														benjamin ferrandez</a:t>
            </a:r>
          </a:p>
        </p:txBody>
      </p:sp>
    </p:spTree>
    <p:extLst>
      <p:ext uri="{BB962C8B-B14F-4D97-AF65-F5344CB8AC3E}">
        <p14:creationId xmlns:p14="http://schemas.microsoft.com/office/powerpoint/2010/main" val="388913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CSS c’est la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class = tout le monde peut avoir la class</a:t>
            </a:r>
          </a:p>
          <a:p>
            <a:endParaRPr lang="fr-FR" dirty="0"/>
          </a:p>
          <a:p>
            <a:r>
              <a:rPr lang="fr-FR" dirty="0"/>
              <a:t> id = identifiant unique 		il ne peut être utilisé qu’une fois dans la 									page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216400" y="35941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9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011768"/>
            <a:ext cx="8761413" cy="706964"/>
          </a:xfrm>
        </p:spPr>
        <p:txBody>
          <a:bodyPr/>
          <a:lstStyle/>
          <a:p>
            <a:r>
              <a:rPr lang="fr-FR" dirty="0"/>
              <a:t>Les parents et les enfants</a:t>
            </a:r>
            <a:r>
              <a:rPr lang="fr-FR" sz="2400" dirty="0"/>
              <a:t>,</a:t>
            </a:r>
            <a:r>
              <a:rPr lang="fr-FR" dirty="0"/>
              <a:t> </a:t>
            </a:r>
            <a:r>
              <a:rPr lang="fr-FR" sz="1000" dirty="0"/>
              <a:t>les </a:t>
            </a:r>
            <a:r>
              <a:rPr lang="fr-FR" sz="1000" dirty="0" err="1"/>
              <a:t>ptits</a:t>
            </a:r>
            <a:r>
              <a:rPr lang="fr-FR" sz="1000" dirty="0"/>
              <a:t> enfants, les </a:t>
            </a:r>
            <a:r>
              <a:rPr lang="fr-FR" sz="700" dirty="0"/>
              <a:t>cousins, la cousine, le beau </a:t>
            </a:r>
            <a:r>
              <a:rPr lang="fr-FR" sz="500" dirty="0"/>
              <a:t>frère, etc</a:t>
            </a:r>
            <a:r>
              <a:rPr lang="fr-FR" sz="300" dirty="0"/>
              <a:t>.</a:t>
            </a:r>
            <a:r>
              <a:rPr lang="fr-FR" sz="800" dirty="0"/>
              <a:t>.</a:t>
            </a:r>
            <a:endParaRPr lang="fr-FR" sz="1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En </a:t>
            </a:r>
            <a:r>
              <a:rPr lang="fr-FR" dirty="0" err="1"/>
              <a:t>css</a:t>
            </a:r>
            <a:r>
              <a:rPr lang="fr-FR" dirty="0"/>
              <a:t> il existe des règles pour faciliter la hiérarchie : </a:t>
            </a:r>
          </a:p>
          <a:p>
            <a:pPr lvl="1"/>
            <a:r>
              <a:rPr lang="fr-FR" dirty="0"/>
              <a:t>Les enfants hérites des parents  		 Si un parent possède une propriété l’enfant l’aura forcement sauf si on décide d’instaurer à l’enfant une contre règle.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Exemple : </a:t>
            </a:r>
          </a:p>
          <a:p>
            <a:pPr lvl="2"/>
            <a:r>
              <a:rPr lang="fr-FR" dirty="0"/>
              <a:t>&lt;body style=‘’</a:t>
            </a:r>
            <a:r>
              <a:rPr lang="fr-FR" dirty="0" err="1"/>
              <a:t>color:green</a:t>
            </a:r>
            <a:r>
              <a:rPr lang="fr-FR" dirty="0"/>
              <a:t>;’’&gt;</a:t>
            </a:r>
          </a:p>
          <a:p>
            <a:pPr lvl="3"/>
            <a:r>
              <a:rPr lang="fr-FR" dirty="0"/>
              <a:t>&lt;div&gt;</a:t>
            </a:r>
          </a:p>
          <a:p>
            <a:pPr marL="1371600" lvl="3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Dans ce cas, là div est un enfant de body, donc, la couleur de ce texte sera également verte</a:t>
            </a:r>
            <a:r>
              <a:rPr lang="fr-FR" dirty="0"/>
              <a:t>.</a:t>
            </a:r>
          </a:p>
          <a:p>
            <a:pPr lvl="3"/>
            <a:r>
              <a:rPr lang="fr-FR" dirty="0"/>
              <a:t>&lt;/div&gt;</a:t>
            </a:r>
          </a:p>
          <a:p>
            <a:pPr lvl="2"/>
            <a:r>
              <a:rPr lang="fr-FR" dirty="0"/>
              <a:t>&lt;/body&gt;</a:t>
            </a:r>
          </a:p>
          <a:p>
            <a:pPr lvl="1"/>
            <a:r>
              <a:rPr lang="fr-FR" dirty="0"/>
              <a:t>L’intérêt des relations parents-enfants c’est d’éviter de perdre du temps avec les répétitions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829695" y="3042459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6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Parler aux enfants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344367"/>
            <a:ext cx="10245862" cy="451363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Ce </a:t>
            </a:r>
            <a:r>
              <a:rPr lang="fr-FR" dirty="0" err="1"/>
              <a:t>selecteur</a:t>
            </a:r>
            <a:r>
              <a:rPr lang="fr-FR" dirty="0"/>
              <a:t> cible tous les éléments  &lt;li&gt; qui sont des descendants de &lt;</a:t>
            </a:r>
            <a:r>
              <a:rPr lang="fr-FR" dirty="0" err="1"/>
              <a:t>ul</a:t>
            </a:r>
            <a:r>
              <a:rPr lang="fr-FR" dirty="0"/>
              <a:t>&gt;, quelques soit leur niveau de profondeur dans la liste.</a:t>
            </a:r>
          </a:p>
          <a:p>
            <a:pPr marL="0" indent="0">
              <a:buNone/>
            </a:pPr>
            <a:r>
              <a:rPr lang="fr-FR" dirty="0"/>
              <a:t>Exemple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53F7A8-4F8B-463A-B26F-AC4B325A3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65" y="2421204"/>
            <a:ext cx="2381841" cy="9048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5665DF6-D213-24E6-BD74-0A01BD98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962" y="4436796"/>
            <a:ext cx="5208904" cy="21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2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enfants tout un 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640282"/>
          </a:xfrm>
        </p:spPr>
        <p:txBody>
          <a:bodyPr>
            <a:normAutofit/>
          </a:bodyPr>
          <a:lstStyle/>
          <a:p>
            <a:r>
              <a:rPr lang="fr-FR" dirty="0"/>
              <a:t>Cibler les enfants directs avec une classe en CSS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li &gt; .menu {						</a:t>
            </a:r>
          </a:p>
          <a:p>
            <a:pPr marL="0" indent="0">
              <a:buNone/>
            </a:pPr>
            <a:r>
              <a:rPr lang="fr-FR" dirty="0"/>
              <a:t>  font-</a:t>
            </a:r>
            <a:r>
              <a:rPr lang="fr-FR" dirty="0" err="1"/>
              <a:t>weight</a:t>
            </a:r>
            <a:r>
              <a:rPr lang="fr-FR" dirty="0"/>
              <a:t> : 600;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Ce bout de style cibles les éléments avec la classe .menu qui sont des </a:t>
            </a:r>
            <a:r>
              <a:rPr lang="fr-FR" b="1" dirty="0"/>
              <a:t>enfants directs</a:t>
            </a:r>
            <a:r>
              <a:rPr lang="fr-FR" dirty="0"/>
              <a:t> d’une balise &lt;li&gt;. La propriété font-</a:t>
            </a:r>
            <a:r>
              <a:rPr lang="fr-FR" dirty="0" err="1"/>
              <a:t>weight</a:t>
            </a:r>
            <a:r>
              <a:rPr lang="fr-FR" dirty="0"/>
              <a:t> sera donc appliqué </a:t>
            </a:r>
            <a:r>
              <a:rPr lang="fr-FR" b="1" dirty="0"/>
              <a:t>uniquement</a:t>
            </a:r>
            <a:r>
              <a:rPr lang="fr-FR" dirty="0"/>
              <a:t>  aux enfants possédant la classe .menu situés dans un </a:t>
            </a:r>
            <a:r>
              <a:rPr lang="fr-FR" dirty="0" err="1"/>
              <a:t>élement</a:t>
            </a:r>
            <a:r>
              <a:rPr lang="fr-FR" dirty="0"/>
              <a:t> li.</a:t>
            </a:r>
          </a:p>
        </p:txBody>
      </p:sp>
    </p:spTree>
    <p:extLst>
      <p:ext uri="{BB962C8B-B14F-4D97-AF65-F5344CB8AC3E}">
        <p14:creationId xmlns:p14="http://schemas.microsoft.com/office/powerpoint/2010/main" val="14262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ne pas confondre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640282"/>
          </a:xfrm>
        </p:spPr>
        <p:txBody>
          <a:bodyPr>
            <a:normAutofit/>
          </a:bodyPr>
          <a:lstStyle/>
          <a:p>
            <a:r>
              <a:rPr lang="fr-FR" dirty="0"/>
              <a:t>Chaque caractère est important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li</a:t>
            </a:r>
            <a:r>
              <a:rPr lang="fr-FR" b="1" dirty="0">
                <a:solidFill>
                  <a:srgbClr val="FF0000"/>
                </a:solidFill>
              </a:rPr>
              <a:t>,</a:t>
            </a:r>
            <a:r>
              <a:rPr lang="fr-FR" dirty="0"/>
              <a:t> .menu {</a:t>
            </a:r>
          </a:p>
          <a:p>
            <a:pPr marL="0" indent="0">
              <a:buNone/>
            </a:pPr>
            <a:r>
              <a:rPr lang="fr-FR" dirty="0"/>
              <a:t>	font-</a:t>
            </a:r>
            <a:r>
              <a:rPr lang="fr-FR" dirty="0" err="1"/>
              <a:t>weight</a:t>
            </a:r>
            <a:r>
              <a:rPr lang="fr-FR" dirty="0"/>
              <a:t> : 600;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cet exemple ci, on fait en réalité référence à </a:t>
            </a:r>
            <a:r>
              <a:rPr lang="fr-FR" b="1" dirty="0"/>
              <a:t>tous les li </a:t>
            </a:r>
            <a:r>
              <a:rPr lang="fr-FR" dirty="0"/>
              <a:t>ET à la classe .</a:t>
            </a:r>
            <a:r>
              <a:rPr lang="fr-FR" b="1" dirty="0"/>
              <a:t>menu</a:t>
            </a:r>
            <a:r>
              <a:rPr lang="fr-FR" dirty="0"/>
              <a:t> !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75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ne pas confondre V2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640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section  &gt; div </a:t>
            </a: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	font-</a:t>
            </a:r>
            <a:r>
              <a:rPr lang="fr-FR" dirty="0" err="1"/>
              <a:t>weight</a:t>
            </a:r>
            <a:r>
              <a:rPr lang="fr-FR" dirty="0"/>
              <a:t> : 600;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r>
              <a:rPr lang="fr-FR" dirty="0"/>
              <a:t>• Ce sélecteur  cible uniquement les éléments &lt;div&gt; qui sont enfants directs 	d’une balise &lt;section&gt;. Donc, seul le div directement placé dans une 	&lt;section&gt; sera affecté.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•Le signe &gt; restreint le ciblage aux enfants directs </a:t>
            </a:r>
            <a:r>
              <a:rPr lang="fr-FR" b="1" dirty="0"/>
              <a:t>seulement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53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# et le . En </a:t>
            </a:r>
            <a:r>
              <a:rPr lang="fr-FR" dirty="0" err="1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640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• Si nous voulons attribuer du style sur un élément possédant un ID :</a:t>
            </a:r>
          </a:p>
          <a:p>
            <a:pPr marL="0" indent="0">
              <a:buNone/>
            </a:pPr>
            <a:r>
              <a:rPr lang="fr-FR" dirty="0"/>
              <a:t>#mon_exemple { </a:t>
            </a:r>
          </a:p>
          <a:p>
            <a:pPr marL="0" indent="0">
              <a:buNone/>
            </a:pPr>
            <a:r>
              <a:rPr lang="fr-FR" dirty="0"/>
              <a:t>	Font-</a:t>
            </a:r>
            <a:r>
              <a:rPr lang="fr-FR" dirty="0" err="1"/>
              <a:t>weight</a:t>
            </a:r>
            <a:r>
              <a:rPr lang="fr-FR" dirty="0"/>
              <a:t> : 600;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r>
              <a:rPr lang="fr-FR" dirty="0"/>
              <a:t>•A ne pas confondre avec :</a:t>
            </a:r>
          </a:p>
          <a:p>
            <a:pPr marL="0" indent="0">
              <a:buNone/>
            </a:pPr>
            <a:r>
              <a:rPr lang="fr-FR" dirty="0"/>
              <a:t>.</a:t>
            </a:r>
            <a:r>
              <a:rPr lang="fr-FR" dirty="0" err="1"/>
              <a:t>mon_exemple</a:t>
            </a:r>
            <a:r>
              <a:rPr lang="fr-FR" dirty="0"/>
              <a:t> {</a:t>
            </a:r>
          </a:p>
          <a:p>
            <a:pPr marL="400050" lvl="1" indent="0">
              <a:buNone/>
            </a:pPr>
            <a:r>
              <a:rPr lang="fr-FR" dirty="0"/>
              <a:t>Font-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/>
              <a:t>: 600;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87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liens &lt;a&gt; une particularité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7024769" cy="3416300"/>
          </a:xfrm>
        </p:spPr>
        <p:txBody>
          <a:bodyPr>
            <a:normAutofit/>
          </a:bodyPr>
          <a:lstStyle/>
          <a:p>
            <a:r>
              <a:rPr lang="fr-FR" dirty="0"/>
              <a:t>Pour les liens &lt;a&gt; on peut ajouter des paramètres supplémentaires 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    :</a:t>
            </a:r>
            <a:r>
              <a:rPr lang="fr-FR" dirty="0" err="1"/>
              <a:t>link</a:t>
            </a:r>
            <a:r>
              <a:rPr lang="fr-FR" dirty="0"/>
              <a:t> (lien par défaut)</a:t>
            </a:r>
          </a:p>
          <a:p>
            <a:pPr lvl="1"/>
            <a:r>
              <a:rPr lang="fr-FR" dirty="0"/>
              <a:t>    :</a:t>
            </a:r>
            <a:r>
              <a:rPr lang="fr-FR" dirty="0" err="1"/>
              <a:t>visited</a:t>
            </a:r>
            <a:r>
              <a:rPr lang="fr-FR" dirty="0"/>
              <a:t> (lien déjà visité)</a:t>
            </a:r>
          </a:p>
          <a:p>
            <a:pPr lvl="1"/>
            <a:r>
              <a:rPr lang="fr-FR" dirty="0"/>
              <a:t>    :</a:t>
            </a:r>
            <a:r>
              <a:rPr lang="fr-FR" dirty="0" err="1"/>
              <a:t>hover</a:t>
            </a:r>
            <a:r>
              <a:rPr lang="fr-FR" dirty="0"/>
              <a:t> (lien au survol)</a:t>
            </a:r>
          </a:p>
          <a:p>
            <a:pPr lvl="1"/>
            <a:r>
              <a:rPr lang="fr-FR" dirty="0"/>
              <a:t>    :active (lien actif)</a:t>
            </a:r>
          </a:p>
          <a:p>
            <a:pPr lvl="1"/>
            <a:endParaRPr lang="fr-FR" dirty="0"/>
          </a:p>
          <a:p>
            <a:r>
              <a:rPr lang="fr-FR" dirty="0"/>
              <a:t>Les plus utilisés sont :</a:t>
            </a:r>
            <a:r>
              <a:rPr lang="fr-FR" dirty="0" err="1"/>
              <a:t>hover</a:t>
            </a:r>
            <a:r>
              <a:rPr lang="fr-FR" dirty="0"/>
              <a:t> et :</a:t>
            </a:r>
            <a:r>
              <a:rPr lang="fr-FR" dirty="0" err="1"/>
              <a:t>visited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521696" y="3579201"/>
            <a:ext cx="3533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a:hover {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  font-size: 15px;</a:t>
            </a:r>
          </a:p>
          <a:p>
            <a:r>
              <a:rPr lang="en-US" dirty="0"/>
              <a:t>  text-decoration: underline;</a:t>
            </a:r>
          </a:p>
          <a:p>
            <a:r>
              <a:rPr lang="en-US" dirty="0"/>
              <a:t>  color: red;</a:t>
            </a:r>
          </a:p>
          <a:p>
            <a:r>
              <a:rPr lang="en-US" dirty="0"/>
              <a:t>  margin: 0px;</a:t>
            </a:r>
          </a:p>
          <a:p>
            <a:r>
              <a:rPr lang="en-US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68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CSS, on commence?!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11884" y="2755900"/>
            <a:ext cx="510452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intégrer du CSS dans la page, vous avez plusieurs possibilités. </a:t>
            </a:r>
          </a:p>
          <a:p>
            <a:pPr marL="0" indent="0">
              <a:buNone/>
            </a:pPr>
            <a:r>
              <a:rPr lang="fr-FR" dirty="0"/>
              <a:t>• Via une balise &lt;style&gt;</a:t>
            </a:r>
          </a:p>
          <a:p>
            <a:pPr marL="0" indent="0">
              <a:buNone/>
            </a:pPr>
            <a:r>
              <a:rPr lang="fr-FR" dirty="0"/>
              <a:t>• En utilisant une balise &lt;</a:t>
            </a:r>
            <a:r>
              <a:rPr lang="fr-FR" dirty="0" err="1"/>
              <a:t>link</a:t>
            </a:r>
            <a:r>
              <a:rPr lang="fr-FR" dirty="0"/>
              <a:t>&gt; qui permet d’importer directement tout le fichier .</a:t>
            </a:r>
            <a:r>
              <a:rPr lang="fr-FR" dirty="0" err="1"/>
              <a:t>css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307355" y="2755900"/>
            <a:ext cx="510452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/>
              <a:t>&lt;style type="</a:t>
            </a:r>
            <a:r>
              <a:rPr lang="fr-FR" dirty="0" err="1"/>
              <a:t>text</a:t>
            </a:r>
            <a:r>
              <a:rPr lang="fr-FR" dirty="0"/>
              <a:t>/</a:t>
            </a:r>
            <a:r>
              <a:rPr lang="fr-FR" dirty="0" err="1"/>
              <a:t>css</a:t>
            </a:r>
            <a:r>
              <a:rPr lang="fr-FR" dirty="0"/>
              <a:t>"&gt;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r>
              <a:rPr lang="fr-FR" dirty="0">
                <a:solidFill>
                  <a:srgbClr val="92D050"/>
                </a:solidFill>
              </a:rPr>
              <a:t>body</a:t>
            </a:r>
            <a:r>
              <a:rPr lang="fr-FR" dirty="0"/>
              <a:t> {</a:t>
            </a:r>
          </a:p>
          <a:p>
            <a:pPr marL="400050" lvl="1" indent="0">
              <a:buFont typeface="Wingdings 3" charset="2"/>
              <a:buNone/>
            </a:pPr>
            <a:r>
              <a:rPr lang="fr-FR" dirty="0"/>
              <a:t>font-size: 1em;</a:t>
            </a:r>
          </a:p>
          <a:p>
            <a:pPr marL="0" indent="0">
              <a:buFont typeface="Wingdings 3" charset="2"/>
              <a:buNone/>
            </a:pPr>
            <a:r>
              <a:rPr lang="fr-FR" dirty="0"/>
              <a:t>}</a:t>
            </a:r>
          </a:p>
          <a:p>
            <a:pPr marL="0" indent="0">
              <a:buFont typeface="Wingdings 3" charset="2"/>
              <a:buNone/>
            </a:pPr>
            <a:r>
              <a:rPr lang="fr-FR" dirty="0"/>
              <a:t>&lt;/style&gt;</a:t>
            </a:r>
          </a:p>
          <a:p>
            <a:pPr marL="0" indent="0">
              <a:buFont typeface="Wingdings 3" charset="2"/>
              <a:buNone/>
            </a:pPr>
            <a:r>
              <a:rPr lang="fr-FR" dirty="0"/>
              <a:t> 				</a:t>
            </a:r>
            <a:r>
              <a:rPr lang="fr-FR" b="1" dirty="0"/>
              <a:t>OU BIEN</a:t>
            </a:r>
          </a:p>
          <a:p>
            <a:pPr marL="0" indent="0">
              <a:buFont typeface="Wingdings 3" charset="2"/>
              <a:buNone/>
            </a:pPr>
            <a:r>
              <a:rPr lang="fr-FR" dirty="0"/>
              <a:t>&lt;</a:t>
            </a:r>
            <a:r>
              <a:rPr lang="fr-FR" dirty="0" err="1"/>
              <a:t>link</a:t>
            </a:r>
            <a:r>
              <a:rPr lang="fr-FR" dirty="0"/>
              <a:t> rel="</a:t>
            </a:r>
            <a:r>
              <a:rPr lang="fr-FR" dirty="0" err="1"/>
              <a:t>stylesheet</a:t>
            </a:r>
            <a:r>
              <a:rPr lang="fr-FR" dirty="0"/>
              <a:t>" href="style/style.css"&gt;</a:t>
            </a:r>
          </a:p>
        </p:txBody>
      </p:sp>
    </p:spTree>
    <p:extLst>
      <p:ext uri="{BB962C8B-B14F-4D97-AF65-F5344CB8AC3E}">
        <p14:creationId xmlns:p14="http://schemas.microsoft.com/office/powerpoint/2010/main" val="4149895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Unité de mesure en CSS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em</a:t>
            </a:r>
            <a:r>
              <a:rPr lang="fr-FR" dirty="0"/>
              <a:t> : Unité de mesure de référence, surtout utilisé pour le texte, 1em = taille normale du texte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px :  unité de mesure en pixel, le plus commun</a:t>
            </a:r>
          </a:p>
          <a:p>
            <a:endParaRPr lang="fr-FR" dirty="0"/>
          </a:p>
          <a:p>
            <a:r>
              <a:rPr lang="fr-FR" dirty="0"/>
              <a:t>  % : Très utile pour faire des tailles relatives à la taille de l’écran de la personne. (Responsive etc..)</a:t>
            </a:r>
          </a:p>
        </p:txBody>
      </p:sp>
    </p:spTree>
    <p:extLst>
      <p:ext uri="{BB962C8B-B14F-4D97-AF65-F5344CB8AC3E}">
        <p14:creationId xmlns:p14="http://schemas.microsoft.com/office/powerpoint/2010/main" val="292376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 rappel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Différence Client - Serveur</a:t>
            </a:r>
          </a:p>
          <a:p>
            <a:r>
              <a:rPr lang="fr-FR" dirty="0"/>
              <a:t>Balise</a:t>
            </a:r>
          </a:p>
          <a:p>
            <a:pPr lvl="1"/>
            <a:r>
              <a:rPr lang="fr-FR" dirty="0"/>
              <a:t>&lt;a&gt;</a:t>
            </a:r>
          </a:p>
          <a:p>
            <a:pPr lvl="1"/>
            <a:r>
              <a:rPr lang="fr-FR" dirty="0"/>
              <a:t>&lt;div&gt;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strong</a:t>
            </a:r>
            <a:r>
              <a:rPr lang="fr-FR" dirty="0"/>
              <a:t>&gt;</a:t>
            </a:r>
          </a:p>
          <a:p>
            <a:pPr lvl="1"/>
            <a:r>
              <a:rPr lang="fr-FR" dirty="0"/>
              <a:t>&lt;p&gt;</a:t>
            </a:r>
          </a:p>
          <a:p>
            <a:r>
              <a:rPr lang="fr-FR" dirty="0"/>
              <a:t>URL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03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comment on fait les couleurs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écrit la couleur en anglais ou son code couleur :</a:t>
            </a:r>
          </a:p>
          <a:p>
            <a:endParaRPr lang="fr-FR" dirty="0"/>
          </a:p>
          <a:p>
            <a:r>
              <a:rPr lang="fr-FR" dirty="0" err="1"/>
              <a:t>color</a:t>
            </a:r>
            <a:r>
              <a:rPr lang="fr-FR" dirty="0"/>
              <a:t>: green; ou </a:t>
            </a:r>
            <a:r>
              <a:rPr lang="fr-FR" dirty="0" err="1"/>
              <a:t>color</a:t>
            </a:r>
            <a:r>
              <a:rPr lang="fr-FR" dirty="0"/>
              <a:t>:#18C74C;</a:t>
            </a:r>
          </a:p>
          <a:p>
            <a:endParaRPr lang="fr-FR" dirty="0"/>
          </a:p>
          <a:p>
            <a:r>
              <a:rPr lang="fr-FR" dirty="0"/>
              <a:t>Pour connaitre les codes couleurs : http://www.code-couleur.com/</a:t>
            </a:r>
          </a:p>
        </p:txBody>
      </p:sp>
    </p:spTree>
    <p:extLst>
      <p:ext uri="{BB962C8B-B14F-4D97-AF65-F5344CB8AC3E}">
        <p14:creationId xmlns:p14="http://schemas.microsoft.com/office/powerpoint/2010/main" val="238094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un beau menu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313" y="2603500"/>
            <a:ext cx="768218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8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fr-FR" dirty="0"/>
              <a:t>Une URL (Uniform Ressource Locator) est une chaîne de caractères utilisée pour adresser les ressources dans le Web </a:t>
            </a:r>
          </a:p>
          <a:p>
            <a:endParaRPr lang="fr-FR" dirty="0"/>
          </a:p>
          <a:p>
            <a:pPr lvl="1"/>
            <a:r>
              <a:rPr lang="fr-FR" dirty="0">
                <a:hlinkClick r:id="rId2"/>
              </a:rPr>
              <a:t>http://www.example.com/chemin/page.php?q=req</a:t>
            </a:r>
            <a:endParaRPr lang="fr-FR" dirty="0"/>
          </a:p>
          <a:p>
            <a:pPr lvl="2"/>
            <a:r>
              <a:rPr lang="fr-FR" dirty="0"/>
              <a:t>http : protocole</a:t>
            </a:r>
          </a:p>
          <a:p>
            <a:pPr lvl="2"/>
            <a:r>
              <a:rPr lang="fr-FR" dirty="0"/>
              <a:t>www.example.com : Nom de domaine ( ou hôte) </a:t>
            </a:r>
          </a:p>
          <a:p>
            <a:pPr lvl="2"/>
            <a:r>
              <a:rPr lang="fr-FR" dirty="0"/>
              <a:t>chemin/ : chemin relatif </a:t>
            </a:r>
            <a:r>
              <a:rPr lang="fr-FR" dirty="0" err="1"/>
              <a:t>page.php</a:t>
            </a:r>
            <a:r>
              <a:rPr lang="fr-FR" dirty="0"/>
              <a:t> : nom de la page + extension de la page</a:t>
            </a:r>
          </a:p>
          <a:p>
            <a:pPr lvl="2"/>
            <a:r>
              <a:rPr lang="fr-FR" dirty="0"/>
              <a:t>?q=</a:t>
            </a:r>
            <a:r>
              <a:rPr lang="fr-FR" dirty="0" err="1"/>
              <a:t>req</a:t>
            </a:r>
            <a:r>
              <a:rPr lang="fr-FR" dirty="0"/>
              <a:t> : paramètre de la requête (uniquement si page dynamique)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9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Structurer son code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279580" y="4101817"/>
            <a:ext cx="47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Indenter son code c’est important !!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2285C89-5892-4283-AF34-A4731DEFF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383" y="2578333"/>
            <a:ext cx="3834328" cy="3416300"/>
          </a:xfrm>
        </p:spPr>
      </p:pic>
    </p:spTree>
    <p:extLst>
      <p:ext uri="{BB962C8B-B14F-4D97-AF65-F5344CB8AC3E}">
        <p14:creationId xmlns:p14="http://schemas.microsoft.com/office/powerpoint/2010/main" val="331257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 vers ancre nommée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&lt;a </a:t>
            </a:r>
            <a:r>
              <a:rPr lang="fr-FR" dirty="0" err="1"/>
              <a:t>href</a:t>
            </a:r>
            <a:r>
              <a:rPr lang="fr-FR" dirty="0"/>
              <a:t>=‘’</a:t>
            </a:r>
            <a:r>
              <a:rPr lang="fr-FR" dirty="0" err="1"/>
              <a:t>index.html#Talents</a:t>
            </a:r>
            <a:r>
              <a:rPr lang="fr-FR" dirty="0"/>
              <a:t> ’’&gt; Mes talents &lt;/a&gt;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&lt;balise id=‘’talent’’&gt; … &lt;/balise&gt;</a:t>
            </a:r>
          </a:p>
        </p:txBody>
      </p:sp>
    </p:spTree>
    <p:extLst>
      <p:ext uri="{BB962C8B-B14F-4D97-AF65-F5344CB8AC3E}">
        <p14:creationId xmlns:p14="http://schemas.microsoft.com/office/powerpoint/2010/main" val="406564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un Menu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un menu pour les différentes parties du CV</a:t>
            </a:r>
          </a:p>
        </p:txBody>
      </p:sp>
    </p:spTree>
    <p:extLst>
      <p:ext uri="{BB962C8B-B14F-4D97-AF65-F5344CB8AC3E}">
        <p14:creationId xmlns:p14="http://schemas.microsoft.com/office/powerpoint/2010/main" val="229100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CSS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12" y="2603499"/>
            <a:ext cx="7763888" cy="4090783"/>
          </a:xfrm>
        </p:spPr>
      </p:pic>
    </p:spTree>
    <p:extLst>
      <p:ext uri="{BB962C8B-B14F-4D97-AF65-F5344CB8AC3E}">
        <p14:creationId xmlns:p14="http://schemas.microsoft.com/office/powerpoint/2010/main" val="16425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CSS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51" y="2420620"/>
            <a:ext cx="10215190" cy="4088245"/>
          </a:xfrm>
        </p:spPr>
      </p:pic>
    </p:spTree>
    <p:extLst>
      <p:ext uri="{BB962C8B-B14F-4D97-AF65-F5344CB8AC3E}">
        <p14:creationId xmlns:p14="http://schemas.microsoft.com/office/powerpoint/2010/main" val="312484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CSS c’est la vie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HTML = Squelette, la structure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CSS = Couleurs, dispositions</a:t>
            </a:r>
          </a:p>
        </p:txBody>
      </p:sp>
    </p:spTree>
    <p:extLst>
      <p:ext uri="{BB962C8B-B14F-4D97-AF65-F5344CB8AC3E}">
        <p14:creationId xmlns:p14="http://schemas.microsoft.com/office/powerpoint/2010/main" val="3607378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1219</TotalTime>
  <Words>894</Words>
  <Application>Microsoft Office PowerPoint</Application>
  <PresentationFormat>Grand écran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Salle d’ions</vt:lpstr>
      <vt:lpstr>Cours programmation WEB</vt:lpstr>
      <vt:lpstr>Petit rappel</vt:lpstr>
      <vt:lpstr>URL</vt:lpstr>
      <vt:lpstr>Structurer son code</vt:lpstr>
      <vt:lpstr>Lien vers ancre nommée</vt:lpstr>
      <vt:lpstr>Faire un Menu</vt:lpstr>
      <vt:lpstr>LE CSS</vt:lpstr>
      <vt:lpstr>LE CSS</vt:lpstr>
      <vt:lpstr>Le CSS c’est la vie</vt:lpstr>
      <vt:lpstr>LE CSS c’est la classe</vt:lpstr>
      <vt:lpstr>Les parents et les enfants, les ptits enfants, les cousins, la cousine, le beau frère, etc..</vt:lpstr>
      <vt:lpstr>Parler aux enfants</vt:lpstr>
      <vt:lpstr>Les enfants tout un héritage</vt:lpstr>
      <vt:lpstr>A ne pas confondre !</vt:lpstr>
      <vt:lpstr>A ne pas confondre V2 !</vt:lpstr>
      <vt:lpstr>Le # et le . En css</vt:lpstr>
      <vt:lpstr>Les liens &lt;a&gt; une particularité</vt:lpstr>
      <vt:lpstr>Le CSS, on commence?!</vt:lpstr>
      <vt:lpstr>Unité de mesure en CSS</vt:lpstr>
      <vt:lpstr>Et comment on fait les couleurs</vt:lpstr>
      <vt:lpstr>Faire un beau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programmation WEB</dc:title>
  <dc:creator>Utilisateur Windows</dc:creator>
  <cp:lastModifiedBy>FERRANDEZ Benjamin</cp:lastModifiedBy>
  <cp:revision>39</cp:revision>
  <dcterms:created xsi:type="dcterms:W3CDTF">2018-10-09T11:47:16Z</dcterms:created>
  <dcterms:modified xsi:type="dcterms:W3CDTF">2024-10-08T20:39:47Z</dcterms:modified>
</cp:coreProperties>
</file>