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2A359-D85F-4290-9BF8-7844FC6B1750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66BE4-B452-4981-AF73-8AAD33E1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52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66BE4-B452-4981-AF73-8AAD33E1F9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47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8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78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380A6B-3794-BB61-9346-6C4E225E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54D016-65D0-4BE9-C0CC-4BE61B5E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2158559"/>
            <a:ext cx="7714388" cy="1639574"/>
          </a:xfrm>
        </p:spPr>
        <p:txBody>
          <a:bodyPr>
            <a:normAutofit/>
          </a:bodyPr>
          <a:lstStyle/>
          <a:p>
            <a:pPr algn="ctr"/>
            <a:r>
              <a:rPr lang="fr-FR" sz="6600" dirty="0"/>
              <a:t>COURS WEB 3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DF9453-4CC0-7070-5A18-0797E1C1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HTML / CSS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2">
            <a:extLst>
              <a:ext uri="{FF2B5EF4-FFF2-40B4-BE49-F238E27FC236}">
                <a16:creationId xmlns:a16="http://schemas.microsoft.com/office/drawing/2014/main" id="{B7376EBE-CE5E-4A18-42BD-F9EBCE1BEE7E}"/>
              </a:ext>
            </a:extLst>
          </p:cNvPr>
          <p:cNvSpPr txBox="1">
            <a:spLocks/>
          </p:cNvSpPr>
          <p:nvPr/>
        </p:nvSpPr>
        <p:spPr>
          <a:xfrm>
            <a:off x="7405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Cours N°3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4230BB1-1A9F-8A74-1409-18CB35E0A861}"/>
              </a:ext>
            </a:extLst>
          </p:cNvPr>
          <p:cNvSpPr txBox="1">
            <a:spLocks/>
          </p:cNvSpPr>
          <p:nvPr/>
        </p:nvSpPr>
        <p:spPr>
          <a:xfrm>
            <a:off x="809214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FERRANDEZ BENJAMIN</a:t>
            </a:r>
          </a:p>
        </p:txBody>
      </p:sp>
    </p:spTree>
    <p:extLst>
      <p:ext uri="{BB962C8B-B14F-4D97-AF65-F5344CB8AC3E}">
        <p14:creationId xmlns:p14="http://schemas.microsoft.com/office/powerpoint/2010/main" val="6405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353D77-0000-674A-F183-0C25CD5A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07059-464F-AE80-0095-3F34F7A3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r>
              <a:rPr lang="fr-FR" dirty="0"/>
              <a:t>Voir memo HTML</a:t>
            </a:r>
          </a:p>
          <a:p>
            <a:r>
              <a:rPr lang="fr-FR" dirty="0"/>
              <a:t>Construction d’une page à l’aide de balise</a:t>
            </a:r>
          </a:p>
          <a:p>
            <a:r>
              <a:rPr lang="fr-FR" dirty="0"/>
              <a:t>Indentation</a:t>
            </a:r>
          </a:p>
        </p:txBody>
      </p:sp>
      <p:pic>
        <p:nvPicPr>
          <p:cNvPr id="5" name="Image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4E2C6EFF-E2A8-4994-1192-C6F781A69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86" y="4247171"/>
            <a:ext cx="5919234" cy="18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2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C1503-4ED1-D63D-ED15-9B57714C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MEMO HTML5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3BC5A9-8A2F-4F83-E5E4-65A3AFA04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1379" y="1044210"/>
            <a:ext cx="7013077" cy="51869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3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C1503-4ED1-D63D-ED15-9B57714C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Construction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A0513796-D2CD-4DB1-0DD6-B40A384BC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26" y="771538"/>
            <a:ext cx="6174658" cy="549544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8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1A9F6F-EA3A-B1F3-5174-B0DAACDF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indentation &amp; commentaires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922F33E-DDD7-2BA2-D752-5D77B821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76" y="1671483"/>
            <a:ext cx="6747058" cy="39623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7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353D77-0000-674A-F183-0C25CD5A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07059-464F-AE80-0095-3F34F7A3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r>
              <a:rPr lang="fr-FR" dirty="0"/>
              <a:t>Voir memo CSS3.pdf</a:t>
            </a:r>
          </a:p>
          <a:p>
            <a:r>
              <a:rPr lang="fr-FR" dirty="0"/>
              <a:t>Class</a:t>
            </a:r>
          </a:p>
          <a:p>
            <a:r>
              <a:rPr lang="fr-FR" dirty="0"/>
              <a:t>Positionnement et mise en page</a:t>
            </a:r>
          </a:p>
          <a:p>
            <a:r>
              <a:rPr lang="fr-FR" dirty="0"/>
              <a:t>Design global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D15A17A-A37D-C7DF-92ED-99CDD070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762" y="4309035"/>
            <a:ext cx="2730730" cy="17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C1503-4ED1-D63D-ED15-9B57714C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MEMO CSS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79FC16D2-11DC-5241-733E-692C0993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350" y="1185064"/>
            <a:ext cx="6860677" cy="49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C1503-4ED1-D63D-ED15-9B57714C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57" y="157353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CA804DFC-4DAF-5A06-9747-FCC5A69F1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2" y="502016"/>
            <a:ext cx="6514285" cy="58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7189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49</Words>
  <Application>Microsoft Office PowerPoint</Application>
  <PresentationFormat>Grand écran</PresentationFormat>
  <Paragraphs>19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Trade Gothic Next Cond</vt:lpstr>
      <vt:lpstr>Trade Gothic Next Light</vt:lpstr>
      <vt:lpstr>PortalVTI</vt:lpstr>
      <vt:lpstr>COURS WEB 3</vt:lpstr>
      <vt:lpstr>html</vt:lpstr>
      <vt:lpstr>MEMO HTML5</vt:lpstr>
      <vt:lpstr>Construction page</vt:lpstr>
      <vt:lpstr>indentation &amp; commentaires</vt:lpstr>
      <vt:lpstr>CSS</vt:lpstr>
      <vt:lpstr>MEMO CSS</vt:lpstr>
      <vt:lpstr>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FERRANDEZ Benjamin</dc:creator>
  <cp:lastModifiedBy>FERRANDEZ Benjamin</cp:lastModifiedBy>
  <cp:revision>2</cp:revision>
  <dcterms:created xsi:type="dcterms:W3CDTF">2024-10-13T11:47:32Z</dcterms:created>
  <dcterms:modified xsi:type="dcterms:W3CDTF">2024-10-13T15:19:49Z</dcterms:modified>
</cp:coreProperties>
</file>