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docProps/core.xml" ContentType="application/vnd.openxmlformats-package.core-properties+xml"/>
  <Override PartName="/ppt/viewProps.xml" ContentType="application/vnd.openxmlformats-officedocument.presentationml.viewProps+xml"/>
  <Override PartName="/ppt/slides/slide5.xml" ContentType="application/vnd.openxmlformats-officedocument.presentationml.slide+xml"/>
  <Override PartName="/ppt/presProps.xml" ContentType="application/vnd.openxmlformats-officedocument.presentationml.presPro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Lst>
  <p:sldSz cx="12192000" cy="6858000"/>
  <p:notesSz cx="12192000" cy="6858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8" d="100"/>
          <a:sy n="108" d="100"/>
        </p:scale>
        <p:origin x="714" y="108"/>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 Id="rId9" Type="http://schemas.openxmlformats.org/officeDocument/2006/relationships/tableStyles" Target="tableStyles.xml" /><Relationship Id="rId1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429612" y="1013983"/>
            <a:ext cx="7714388" cy="3260635"/>
          </a:xfrm>
        </p:spPr>
        <p:txBody>
          <a:bodyPr anchor="b"/>
          <a:lstStyle>
            <a:lvl1pPr algn="l">
              <a:defRPr sz="2800"/>
            </a:lvl1pPr>
          </a:lstStyle>
          <a:p>
            <a:pPr>
              <a:defRPr/>
            </a:pPr>
            <a:r>
              <a:rPr lang="en-US"/>
              <a:t>Click to edit Master title style</a:t>
            </a:r>
            <a:endParaRPr/>
          </a:p>
        </p:txBody>
      </p:sp>
      <p:sp>
        <p:nvSpPr>
          <p:cNvPr id="3" name="Subtitle 2"/>
          <p:cNvSpPr>
            <a:spLocks noGrp="1"/>
          </p:cNvSpPr>
          <p:nvPr>
            <p:ph type="subTitle" idx="1"/>
          </p:nvPr>
        </p:nvSpPr>
        <p:spPr bwMode="auto">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3C2B07E4-CDF9-4C88-A2F3-04620E58224D}"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FE71E98-A417-4ECC-ACEB-C0490C20DB04}" type="slidenum">
              <a:rPr lang="en-US"/>
              <a:t/>
            </a:fld>
            <a:endParaRPr lang="en-US"/>
          </a:p>
        </p:txBody>
      </p:sp>
      <p:cxnSp>
        <p:nvCxnSpPr>
          <p:cNvPr id="7" name="Straight Connector 6"/>
          <p:cNvCxnSpPr>
            <a:cxnSpLocks/>
          </p:cNvCxnSpPr>
          <p:nvPr/>
        </p:nvCxnSpPr>
        <p:spPr bwMode="auto">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solidFill>
                  <a:schemeClr val="tx1"/>
                </a:solidFill>
              </a:defRPr>
            </a:lvl1pPr>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3C2B07E4-CDF9-4C88-A2F3-04620E58224D}"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FE71E98-A417-4ECC-ACEB-C0490C20DB04}"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9144000" y="1467699"/>
            <a:ext cx="1758461" cy="4628301"/>
          </a:xfrm>
        </p:spPr>
        <p:txBody>
          <a:bodyPr vert="eaVert"/>
          <a:lstStyle>
            <a:lvl1pPr>
              <a:defRPr>
                <a:solidFill>
                  <a:schemeClr val="tx1"/>
                </a:solidFill>
              </a:defRPr>
            </a:lvl1pPr>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3C2B07E4-CDF9-4C88-A2F3-04620E58224D}"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FE71E98-A417-4ECC-ACEB-C0490C20DB04}"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9566" y="1045445"/>
            <a:ext cx="9238434" cy="857559"/>
          </a:xfrm>
        </p:spPr>
        <p:txBody>
          <a:bodyPr anchor="b"/>
          <a:lstStyle>
            <a:lvl1pPr>
              <a:defRPr>
                <a:solidFill>
                  <a:schemeClr val="tx1"/>
                </a:solidFill>
              </a:defRPr>
            </a:lvl1pPr>
          </a:lstStyle>
          <a:p>
            <a:pPr>
              <a:defRPr/>
            </a:pPr>
            <a:r>
              <a:rPr lang="en-US"/>
              <a:t>Click to edit Master title style</a:t>
            </a:r>
            <a:endParaRPr/>
          </a:p>
        </p:txBody>
      </p:sp>
      <p:sp>
        <p:nvSpPr>
          <p:cNvPr id="3" name="Content Placeholder 2"/>
          <p:cNvSpPr>
            <a:spLocks noGrp="1"/>
          </p:cNvSpPr>
          <p:nvPr>
            <p:ph idx="1"/>
          </p:nvPr>
        </p:nvSpPr>
        <p:spPr bwMode="auto">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3C2B07E4-CDF9-4C88-A2F3-04620E58224D}"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FE71E98-A417-4ECC-ACEB-C0490C20DB04}"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7" name="Rectangle 6"/>
          <p:cNvSpPr/>
          <p:nvPr/>
        </p:nvSpPr>
        <p:spPr bwMode="auto">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1421745" y="1287554"/>
            <a:ext cx="8284963" cy="3113064"/>
          </a:xfrm>
        </p:spPr>
        <p:txBody>
          <a:bodyPr anchor="t"/>
          <a:lstStyle>
            <a:lvl1pPr>
              <a:defRPr sz="4400"/>
            </a:lvl1pPr>
          </a:lstStyle>
          <a:p>
            <a:pPr>
              <a:defRPr/>
            </a:pPr>
            <a:r>
              <a:rPr lang="en-US"/>
              <a:t>Click to edit Master title style</a:t>
            </a:r>
            <a:endParaRPr/>
          </a:p>
        </p:txBody>
      </p:sp>
      <p:sp>
        <p:nvSpPr>
          <p:cNvPr id="3" name="Text Placeholder 2"/>
          <p:cNvSpPr>
            <a:spLocks noGrp="1"/>
          </p:cNvSpPr>
          <p:nvPr>
            <p:ph type="body" idx="1"/>
          </p:nvPr>
        </p:nvSpPr>
        <p:spPr bwMode="auto">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3C2B07E4-CDF9-4C88-A2F3-04620E58224D}"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FE71E98-A417-4ECC-ACEB-C0490C20DB04}"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9566" y="1013411"/>
            <a:ext cx="9238434" cy="889592"/>
          </a:xfrm>
        </p:spPr>
        <p:txBody>
          <a:bodyPr/>
          <a:lstStyle>
            <a:lvl1pPr>
              <a:defRPr>
                <a:solidFill>
                  <a:schemeClr val="tx1"/>
                </a:solidFill>
              </a:defRPr>
            </a:lvl1pPr>
          </a:lstStyle>
          <a:p>
            <a:pPr>
              <a:defRPr/>
            </a:pPr>
            <a:r>
              <a:rPr lang="en-US"/>
              <a:t>Click to edit Master title style</a:t>
            </a:r>
            <a:endParaRPr/>
          </a:p>
        </p:txBody>
      </p:sp>
      <p:sp>
        <p:nvSpPr>
          <p:cNvPr id="3" name="Content Placeholder 2"/>
          <p:cNvSpPr>
            <a:spLocks noGrp="1"/>
          </p:cNvSpPr>
          <p:nvPr>
            <p:ph sz="half" idx="1"/>
          </p:nvPr>
        </p:nvSpPr>
        <p:spPr bwMode="auto">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3C2B07E4-CDF9-4C88-A2F3-04620E58224D}"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FE71E98-A417-4ECC-ACEB-C0490C20DB04}"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9566" y="1079150"/>
            <a:ext cx="9238434" cy="823912"/>
          </a:xfrm>
        </p:spPr>
        <p:txBody>
          <a:bodyPr/>
          <a:lstStyle>
            <a:lvl1pPr>
              <a:defRPr>
                <a:solidFill>
                  <a:schemeClr val="tx1"/>
                </a:solidFill>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429567" y="2013217"/>
            <a:ext cx="4495799" cy="704232"/>
          </a:xfrm>
        </p:spPr>
        <p:txBody>
          <a:bodyPr anchor="b">
            <a:normAutofit/>
          </a:bodyPr>
          <a:lstStyle>
            <a:lvl1pPr marL="0" indent="0">
              <a:lnSpc>
                <a:spcPct val="100000"/>
              </a:lnSpc>
              <a:buNone/>
              <a:defRPr sz="1800" b="0" cap="all" spc="30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172200" y="2013215"/>
            <a:ext cx="4495800" cy="704233"/>
          </a:xfrm>
        </p:spPr>
        <p:txBody>
          <a:bodyPr anchor="b">
            <a:normAutofit/>
          </a:bodyPr>
          <a:lstStyle>
            <a:lvl1pPr marL="0" indent="0">
              <a:lnSpc>
                <a:spcPct val="100000"/>
              </a:lnSpc>
              <a:buNone/>
              <a:defRPr sz="1800" b="0" cap="all" spc="30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3C2B07E4-CDF9-4C88-A2F3-04620E58224D}"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EFE71E98-A417-4ECC-ACEB-C0490C20DB04}" type="slidenum">
              <a:rPr lang="en-US"/>
              <a:t/>
            </a:fld>
            <a:endParaRPr lang="en-US"/>
          </a:p>
        </p:txBody>
      </p:sp>
      <p:cxnSp>
        <p:nvCxnSpPr>
          <p:cNvPr id="11" name="Straight Connector 10"/>
          <p:cNvCxnSpPr>
            <a:cxnSpLocks/>
          </p:cNvCxnSpPr>
          <p:nvPr/>
        </p:nvCxnSpPr>
        <p:spPr bwMode="auto">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14" name="Straight Connector 13"/>
          <p:cNvCxnSpPr>
            <a:cxnSpLocks/>
          </p:cNvCxnSpPr>
          <p:nvPr/>
        </p:nvCxnSpPr>
        <p:spPr bwMode="auto">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6" name="Rectangle 5"/>
          <p:cNvSpPr/>
          <p:nvPr/>
        </p:nvSpPr>
        <p:spPr bwMode="auto">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3C2B07E4-CDF9-4C88-A2F3-04620E58224D}"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EFE71E98-A417-4ECC-ACEB-C0490C20DB04}"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3C2B07E4-CDF9-4C88-A2F3-04620E58224D}"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EFE71E98-A417-4ECC-ACEB-C0490C20DB04}"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43740" y="1558944"/>
            <a:ext cx="3279689" cy="1864196"/>
          </a:xfrm>
        </p:spPr>
        <p:txBody>
          <a:bodyPr anchor="b"/>
          <a:lstStyle>
            <a:lvl1pPr algn="r">
              <a:defRPr sz="2800">
                <a:solidFill>
                  <a:schemeClr val="tx1"/>
                </a:solidFill>
              </a:defRPr>
            </a:lvl1pPr>
          </a:lstStyle>
          <a:p>
            <a:pPr>
              <a:defRPr/>
            </a:pPr>
            <a:r>
              <a:rPr lang="en-US"/>
              <a:t>Click to edit Master title style</a:t>
            </a:r>
            <a:endParaRPr/>
          </a:p>
        </p:txBody>
      </p:sp>
      <p:sp>
        <p:nvSpPr>
          <p:cNvPr id="3" name="Content Placeholder 2"/>
          <p:cNvSpPr>
            <a:spLocks noGrp="1"/>
          </p:cNvSpPr>
          <p:nvPr>
            <p:ph idx="1"/>
          </p:nvPr>
        </p:nvSpPr>
        <p:spPr bwMode="auto">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3C2B07E4-CDF9-4C88-A2F3-04620E58224D}"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FE71E98-A417-4ECC-ACEB-C0490C20DB04}"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33543" y="1383126"/>
            <a:ext cx="3289886" cy="2045874"/>
          </a:xfrm>
        </p:spPr>
        <p:txBody>
          <a:bodyPr anchor="b"/>
          <a:lstStyle>
            <a:lvl1pPr algn="r">
              <a:defRPr sz="2800">
                <a:solidFill>
                  <a:schemeClr val="tx1"/>
                </a:solidFill>
              </a:defRPr>
            </a:lvl1pPr>
          </a:lstStyle>
          <a:p>
            <a:pPr>
              <a:defRPr/>
            </a:pPr>
            <a:r>
              <a:rPr lang="en-US"/>
              <a:t>Click to edit Master title style</a:t>
            </a:r>
            <a:endParaRPr/>
          </a:p>
        </p:txBody>
      </p:sp>
      <p:sp>
        <p:nvSpPr>
          <p:cNvPr id="3" name="Picture Placeholder 2"/>
          <p:cNvSpPr>
            <a:spLocks noGrp="1"/>
          </p:cNvSpPr>
          <p:nvPr>
            <p:ph type="pic" idx="1"/>
          </p:nvPr>
        </p:nvSpPr>
        <p:spPr bwMode="auto">
          <a:xfrm>
            <a:off x="5334000"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3C2B07E4-CDF9-4C88-A2F3-04620E58224D}"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FE71E98-A417-4ECC-ACEB-C0490C20DB04}"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1429566" y="1041620"/>
            <a:ext cx="9238434" cy="861383"/>
          </a:xfrm>
          <a:prstGeom prst="rect">
            <a:avLst/>
          </a:prstGeom>
        </p:spPr>
        <p:txBody>
          <a:bodyPr vert="horz" lIns="91440" tIns="45720" rIns="91440" bIns="45720" rtlCol="0" anchor="b">
            <a:noAutofit/>
          </a:bodyPr>
          <a:lstStyle/>
          <a:p>
            <a:pPr>
              <a:defRPr/>
            </a:pPr>
            <a:r>
              <a:rPr lang="en-US"/>
              <a:t>Click to edit Master title style</a:t>
            </a:r>
            <a:endParaRPr/>
          </a:p>
        </p:txBody>
      </p:sp>
      <p:sp>
        <p:nvSpPr>
          <p:cNvPr id="3" name="Text Placeholder 2"/>
          <p:cNvSpPr>
            <a:spLocks noGrp="1"/>
          </p:cNvSpPr>
          <p:nvPr>
            <p:ph type="body" idx="1"/>
          </p:nvPr>
        </p:nvSpPr>
        <p:spPr bwMode="auto">
          <a:xfrm>
            <a:off x="1429566" y="2285999"/>
            <a:ext cx="9238434" cy="3810001"/>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rot="5400000">
            <a:off x="10471087" y="4891318"/>
            <a:ext cx="2673295" cy="365125"/>
          </a:xfrm>
          <a:prstGeom prst="rect">
            <a:avLst/>
          </a:prstGeom>
        </p:spPr>
        <p:txBody>
          <a:bodyPr vert="horz" lIns="91440" tIns="45720" rIns="91440" bIns="45720" rtlCol="0" anchor="ctr"/>
          <a:lstStyle>
            <a:lvl1pPr algn="l">
              <a:defRPr sz="700" b="1" cap="all" spc="300">
                <a:solidFill>
                  <a:schemeClr val="tx1"/>
                </a:solidFill>
              </a:defRPr>
            </a:lvl1pPr>
          </a:lstStyle>
          <a:p>
            <a:pPr>
              <a:defRPr/>
            </a:pPr>
            <a:fld id="{3C2B07E4-CDF9-4C88-A2F3-04620E58224D}" type="datetimeFigureOut">
              <a:rPr lang="en-US"/>
              <a:t/>
            </a:fld>
            <a:endParaRPr lang="en-US"/>
          </a:p>
        </p:txBody>
      </p:sp>
      <p:sp>
        <p:nvSpPr>
          <p:cNvPr id="5" name="Footer Placeholder 4"/>
          <p:cNvSpPr>
            <a:spLocks noGrp="1"/>
          </p:cNvSpPr>
          <p:nvPr>
            <p:ph type="ftr" sz="quarter" idx="3"/>
          </p:nvPr>
        </p:nvSpPr>
        <p:spPr bwMode="auto">
          <a:xfrm rot="5400000">
            <a:off x="10473021" y="1609893"/>
            <a:ext cx="2669427" cy="365125"/>
          </a:xfrm>
          <a:prstGeom prst="rect">
            <a:avLst/>
          </a:prstGeom>
        </p:spPr>
        <p:txBody>
          <a:bodyPr vert="horz" lIns="91440" tIns="45720" rIns="91440" bIns="45720" rtlCol="0" anchor="ctr"/>
          <a:lstStyle>
            <a:lvl1pPr algn="r">
              <a:defRPr sz="700" b="1" cap="all" spc="300">
                <a:solidFill>
                  <a:schemeClr val="tx1"/>
                </a:solidFill>
              </a:defRPr>
            </a:lvl1pPr>
          </a:lstStyle>
          <a:p>
            <a:pPr>
              <a:defRPr/>
            </a:pPr>
            <a:endParaRPr lang="en-US"/>
          </a:p>
        </p:txBody>
      </p:sp>
      <p:sp>
        <p:nvSpPr>
          <p:cNvPr id="6" name="Slide Number Placeholder 5"/>
          <p:cNvSpPr>
            <a:spLocks noGrp="1"/>
          </p:cNvSpPr>
          <p:nvPr>
            <p:ph type="sldNum" sz="quarter" idx="4"/>
          </p:nvPr>
        </p:nvSpPr>
        <p:spPr bwMode="auto">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pPr>
              <a:defRPr/>
            </a:pPr>
            <a:fld id="{EFE71E98-A417-4ECC-ACEB-C0490C20DB04}" type="slidenum">
              <a:rPr lang="en-US"/>
              <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120000"/>
        </a:lnSpc>
        <a:spcBef>
          <a:spcPts val="0"/>
        </a:spcBef>
        <a:buNone/>
        <a:defRPr sz="2800" b="1" cap="all" spc="600">
          <a:solidFill>
            <a:schemeClr val="tx1"/>
          </a:solidFill>
          <a:latin typeface="+mj-lt"/>
          <a:ea typeface="+mj-ea"/>
          <a:cs typeface="+mj-cs"/>
        </a:defRPr>
      </a:lvl1pPr>
    </p:titleStyle>
    <p:bodyStyle>
      <a:lvl1pPr marL="274320" indent="-274320" algn="l" defTabSz="914400">
        <a:lnSpc>
          <a:spcPct val="130000"/>
        </a:lnSpc>
        <a:spcBef>
          <a:spcPts val="1000"/>
        </a:spcBef>
        <a:buSzPct val="85000"/>
        <a:buFont typeface="Arial"/>
        <a:buChar char="•"/>
        <a:defRPr sz="1800">
          <a:solidFill>
            <a:schemeClr val="tx1"/>
          </a:solidFill>
          <a:latin typeface="+mn-lt"/>
          <a:ea typeface="+mn-ea"/>
          <a:cs typeface="+mn-cs"/>
        </a:defRPr>
      </a:lvl1pPr>
      <a:lvl2pPr marL="274320" indent="0" algn="l" defTabSz="914400">
        <a:lnSpc>
          <a:spcPct val="130000"/>
        </a:lnSpc>
        <a:spcBef>
          <a:spcPts val="500"/>
        </a:spcBef>
        <a:buSzPct val="85000"/>
        <a:buFontTx/>
        <a:buNone/>
        <a:defRPr sz="1600" b="1">
          <a:solidFill>
            <a:schemeClr val="tx1"/>
          </a:solidFill>
          <a:latin typeface="+mn-lt"/>
          <a:ea typeface="+mn-ea"/>
          <a:cs typeface="+mn-cs"/>
        </a:defRPr>
      </a:lvl2pPr>
      <a:lvl3pPr marL="457200" indent="-182880" algn="l" defTabSz="914400">
        <a:lnSpc>
          <a:spcPct val="130000"/>
        </a:lnSpc>
        <a:spcBef>
          <a:spcPts val="500"/>
        </a:spcBef>
        <a:buSzPct val="85000"/>
        <a:buFont typeface="Arial"/>
        <a:buChar char="•"/>
        <a:defRPr sz="1400">
          <a:solidFill>
            <a:schemeClr val="tx1"/>
          </a:solidFill>
          <a:latin typeface="+mn-lt"/>
          <a:ea typeface="+mn-ea"/>
          <a:cs typeface="+mn-cs"/>
        </a:defRPr>
      </a:lvl3pPr>
      <a:lvl4pPr marL="466344" indent="0" algn="l" defTabSz="914400">
        <a:lnSpc>
          <a:spcPct val="130000"/>
        </a:lnSpc>
        <a:spcBef>
          <a:spcPts val="500"/>
        </a:spcBef>
        <a:buSzPct val="85000"/>
        <a:buFontTx/>
        <a:buNone/>
        <a:defRPr sz="1200" b="1">
          <a:solidFill>
            <a:schemeClr val="tx1"/>
          </a:solidFill>
          <a:latin typeface="+mn-lt"/>
          <a:ea typeface="+mn-ea"/>
          <a:cs typeface="+mn-cs"/>
        </a:defRPr>
      </a:lvl4pPr>
      <a:lvl5pPr marL="640080" indent="-182880" algn="l" defTabSz="914400">
        <a:lnSpc>
          <a:spcPct val="130000"/>
        </a:lnSpc>
        <a:spcBef>
          <a:spcPts val="500"/>
        </a:spcBef>
        <a:buSzPct val="85000"/>
        <a:buFont typeface="Arial"/>
        <a:buChar char="•"/>
        <a:defRPr sz="12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5" name="Rectangle 14"/>
          <p:cNvSpPr>
            <a:spLocks noAdjustHandles="1" noChangeArrowheads="1" noChangeAspect="1" noChangeShapeType="1" noEditPoints="1" noGrp="1" noMove="1" noResize="1" noRot="1" noTextEdit="1"/>
          </p:cNvSpPr>
          <p:nvPr/>
        </p:nvSpPr>
        <p:spPr bwMode="auto">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6" name="Picture 3"/>
          <p:cNvPicPr>
            <a:picLocks noChangeAspect="1"/>
          </p:cNvPicPr>
          <p:nvPr/>
        </p:nvPicPr>
        <p:blipFill>
          <a:blip r:embed="rId2">
            <a:alphaModFix amt="50000"/>
          </a:blip>
          <a:srcRect l="0" t="25000" r="0" b="0"/>
          <a:stretch/>
        </p:blipFill>
        <p:spPr bwMode="auto">
          <a:xfrm>
            <a:off x="20" y="10"/>
            <a:ext cx="12191980" cy="6857990"/>
          </a:xfrm>
          <a:prstGeom prst="rect">
            <a:avLst/>
          </a:prstGeom>
        </p:spPr>
      </p:pic>
      <p:sp>
        <p:nvSpPr>
          <p:cNvPr id="2" name="Titre 1"/>
          <p:cNvSpPr>
            <a:spLocks noGrp="1"/>
          </p:cNvSpPr>
          <p:nvPr>
            <p:ph type="ctrTitle"/>
          </p:nvPr>
        </p:nvSpPr>
        <p:spPr bwMode="auto">
          <a:xfrm>
            <a:off x="2238258" y="2158559"/>
            <a:ext cx="7714388" cy="1639574"/>
          </a:xfrm>
        </p:spPr>
        <p:txBody>
          <a:bodyPr>
            <a:normAutofit/>
          </a:bodyPr>
          <a:lstStyle/>
          <a:p>
            <a:pPr algn="ctr">
              <a:defRPr/>
            </a:pPr>
            <a:r>
              <a:rPr lang="fr-FR" sz="6600"/>
              <a:t>COURS WEB 6</a:t>
            </a:r>
            <a:endParaRPr lang="fr-FR"/>
          </a:p>
        </p:txBody>
      </p:sp>
      <p:sp>
        <p:nvSpPr>
          <p:cNvPr id="3" name="Sous-titre 2"/>
          <p:cNvSpPr>
            <a:spLocks noGrp="1"/>
          </p:cNvSpPr>
          <p:nvPr>
            <p:ph type="subTitle" idx="1"/>
          </p:nvPr>
        </p:nvSpPr>
        <p:spPr bwMode="auto">
          <a:xfrm>
            <a:off x="2238258" y="4848464"/>
            <a:ext cx="7714388" cy="1085849"/>
          </a:xfrm>
        </p:spPr>
        <p:txBody>
          <a:bodyPr>
            <a:normAutofit/>
          </a:bodyPr>
          <a:lstStyle/>
          <a:p>
            <a:pPr algn="ctr">
              <a:defRPr/>
            </a:pPr>
            <a:r>
              <a:rPr lang="fr-FR"/>
              <a:t>HTML / CSS</a:t>
            </a:r>
            <a:endParaRPr/>
          </a:p>
        </p:txBody>
      </p:sp>
      <p:cxnSp>
        <p:nvCxnSpPr>
          <p:cNvPr id="17" name="Straight Connector 10"/>
          <p:cNvCxnSpPr>
            <a:cxnSpLocks noAdjustHandles="1" noChangeArrowheads="1" noChangeAspect="1" noChangeShapeType="1" noEditPoints="1" noGrp="1" noMove="1" noResize="1" noRot="1"/>
          </p:cNvCxnSpPr>
          <p:nvPr/>
        </p:nvCxnSpPr>
        <p:spPr bwMode="auto">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ous-titre 2"/>
          <p:cNvSpPr txBox="1"/>
          <p:nvPr/>
        </p:nvSpPr>
        <p:spPr bwMode="auto">
          <a:xfrm>
            <a:off x="74059" y="5914947"/>
            <a:ext cx="4025793" cy="542928"/>
          </a:xfrm>
          <a:prstGeom prst="rect">
            <a:avLst/>
          </a:prstGeom>
        </p:spPr>
        <p:txBody>
          <a:bodyPr vert="horz" lIns="91440" tIns="45720" rIns="91440" bIns="45720" rtlCol="0">
            <a:normAutofit/>
          </a:bodyPr>
          <a:lstStyle>
            <a:lvl1pPr marL="0" indent="0" algn="l" defTabSz="914400">
              <a:lnSpc>
                <a:spcPct val="130000"/>
              </a:lnSpc>
              <a:spcBef>
                <a:spcPts val="1000"/>
              </a:spcBef>
              <a:buSzPct val="85000"/>
              <a:buFont typeface="Arial"/>
              <a:buNone/>
              <a:defRPr sz="1800">
                <a:solidFill>
                  <a:schemeClr val="tx1"/>
                </a:solidFill>
                <a:latin typeface="+mn-lt"/>
                <a:ea typeface="+mn-ea"/>
                <a:cs typeface="+mn-cs"/>
              </a:defRPr>
            </a:lvl1pPr>
            <a:lvl2pPr marL="457200" indent="0" algn="ctr" defTabSz="914400">
              <a:lnSpc>
                <a:spcPct val="130000"/>
              </a:lnSpc>
              <a:spcBef>
                <a:spcPts val="500"/>
              </a:spcBef>
              <a:buSzPct val="85000"/>
              <a:buFontTx/>
              <a:buNone/>
              <a:defRPr sz="2000" b="1">
                <a:solidFill>
                  <a:schemeClr val="tx1"/>
                </a:solidFill>
                <a:latin typeface="+mn-lt"/>
                <a:ea typeface="+mn-ea"/>
                <a:cs typeface="+mn-cs"/>
              </a:defRPr>
            </a:lvl2pPr>
            <a:lvl3pPr marL="914400" indent="0" algn="ctr" defTabSz="914400">
              <a:lnSpc>
                <a:spcPct val="130000"/>
              </a:lnSpc>
              <a:spcBef>
                <a:spcPts val="500"/>
              </a:spcBef>
              <a:buSzPct val="85000"/>
              <a:buFont typeface="Arial"/>
              <a:buNone/>
              <a:defRPr sz="1800">
                <a:solidFill>
                  <a:schemeClr val="tx1"/>
                </a:solidFill>
                <a:latin typeface="+mn-lt"/>
                <a:ea typeface="+mn-ea"/>
                <a:cs typeface="+mn-cs"/>
              </a:defRPr>
            </a:lvl3pPr>
            <a:lvl4pPr marL="1371600" indent="0" algn="ctr" defTabSz="914400">
              <a:lnSpc>
                <a:spcPct val="130000"/>
              </a:lnSpc>
              <a:spcBef>
                <a:spcPts val="500"/>
              </a:spcBef>
              <a:buSzPct val="85000"/>
              <a:buFontTx/>
              <a:buNone/>
              <a:defRPr sz="1600" b="1">
                <a:solidFill>
                  <a:schemeClr val="tx1"/>
                </a:solidFill>
                <a:latin typeface="+mn-lt"/>
                <a:ea typeface="+mn-ea"/>
                <a:cs typeface="+mn-cs"/>
              </a:defRPr>
            </a:lvl4pPr>
            <a:lvl5pPr marL="1828800" indent="0" algn="ctr" defTabSz="914400">
              <a:lnSpc>
                <a:spcPct val="130000"/>
              </a:lnSpc>
              <a:spcBef>
                <a:spcPts val="500"/>
              </a:spcBef>
              <a:buSzPct val="85000"/>
              <a:buFont typeface="Arial"/>
              <a:buNone/>
              <a:defRPr sz="1600">
                <a:solidFill>
                  <a:schemeClr val="tx1"/>
                </a:solidFill>
                <a:latin typeface="+mn-lt"/>
                <a:ea typeface="+mn-ea"/>
                <a:cs typeface="+mn-cs"/>
              </a:defRPr>
            </a:lvl5pPr>
            <a:lvl6pPr marL="2286000" indent="0" algn="ctr" defTabSz="914400">
              <a:lnSpc>
                <a:spcPct val="90000"/>
              </a:lnSpc>
              <a:spcBef>
                <a:spcPts val="500"/>
              </a:spcBef>
              <a:buFont typeface="Arial"/>
              <a:buNone/>
              <a:defRPr sz="1600">
                <a:solidFill>
                  <a:schemeClr val="tx1"/>
                </a:solidFill>
                <a:latin typeface="+mn-lt"/>
                <a:ea typeface="+mn-ea"/>
                <a:cs typeface="+mn-cs"/>
              </a:defRPr>
            </a:lvl6pPr>
            <a:lvl7pPr marL="2743200" indent="0" algn="ctr" defTabSz="914400">
              <a:lnSpc>
                <a:spcPct val="90000"/>
              </a:lnSpc>
              <a:spcBef>
                <a:spcPts val="500"/>
              </a:spcBef>
              <a:buFont typeface="Arial"/>
              <a:buNone/>
              <a:defRPr sz="1600">
                <a:solidFill>
                  <a:schemeClr val="tx1"/>
                </a:solidFill>
                <a:latin typeface="+mn-lt"/>
                <a:ea typeface="+mn-ea"/>
                <a:cs typeface="+mn-cs"/>
              </a:defRPr>
            </a:lvl7pPr>
            <a:lvl8pPr marL="3200400" indent="0" algn="ctr" defTabSz="914400">
              <a:lnSpc>
                <a:spcPct val="90000"/>
              </a:lnSpc>
              <a:spcBef>
                <a:spcPts val="500"/>
              </a:spcBef>
              <a:buFont typeface="Arial"/>
              <a:buNone/>
              <a:defRPr sz="1600">
                <a:solidFill>
                  <a:schemeClr val="tx1"/>
                </a:solidFill>
                <a:latin typeface="+mn-lt"/>
                <a:ea typeface="+mn-ea"/>
                <a:cs typeface="+mn-cs"/>
              </a:defRPr>
            </a:lvl8pPr>
            <a:lvl9pPr marL="3657600" indent="0" algn="ctr" defTabSz="914400">
              <a:lnSpc>
                <a:spcPct val="90000"/>
              </a:lnSpc>
              <a:spcBef>
                <a:spcPts val="500"/>
              </a:spcBef>
              <a:buFont typeface="Arial"/>
              <a:buNone/>
              <a:defRPr sz="1600">
                <a:solidFill>
                  <a:schemeClr val="tx1"/>
                </a:solidFill>
                <a:latin typeface="+mn-lt"/>
                <a:ea typeface="+mn-ea"/>
                <a:cs typeface="+mn-cs"/>
              </a:defRPr>
            </a:lvl9pPr>
          </a:lstStyle>
          <a:p>
            <a:pPr algn="ctr">
              <a:defRPr/>
            </a:pPr>
            <a:r>
              <a:rPr lang="fr-FR"/>
              <a:t>Cours N°6</a:t>
            </a:r>
            <a:endParaRPr/>
          </a:p>
        </p:txBody>
      </p:sp>
      <p:sp>
        <p:nvSpPr>
          <p:cNvPr id="6" name="Sous-titre 2"/>
          <p:cNvSpPr txBox="1"/>
          <p:nvPr/>
        </p:nvSpPr>
        <p:spPr bwMode="auto">
          <a:xfrm>
            <a:off x="8092149" y="5914947"/>
            <a:ext cx="4025793" cy="542928"/>
          </a:xfrm>
          <a:prstGeom prst="rect">
            <a:avLst/>
          </a:prstGeom>
        </p:spPr>
        <p:txBody>
          <a:bodyPr vert="horz" lIns="91440" tIns="45720" rIns="91440" bIns="45720" rtlCol="0">
            <a:normAutofit/>
          </a:bodyPr>
          <a:lstStyle>
            <a:lvl1pPr marL="0" indent="0" algn="l" defTabSz="914400">
              <a:lnSpc>
                <a:spcPct val="130000"/>
              </a:lnSpc>
              <a:spcBef>
                <a:spcPts val="1000"/>
              </a:spcBef>
              <a:buSzPct val="85000"/>
              <a:buFont typeface="Arial"/>
              <a:buNone/>
              <a:defRPr sz="1800">
                <a:solidFill>
                  <a:schemeClr val="tx1"/>
                </a:solidFill>
                <a:latin typeface="+mn-lt"/>
                <a:ea typeface="+mn-ea"/>
                <a:cs typeface="+mn-cs"/>
              </a:defRPr>
            </a:lvl1pPr>
            <a:lvl2pPr marL="457200" indent="0" algn="ctr" defTabSz="914400">
              <a:lnSpc>
                <a:spcPct val="130000"/>
              </a:lnSpc>
              <a:spcBef>
                <a:spcPts val="500"/>
              </a:spcBef>
              <a:buSzPct val="85000"/>
              <a:buFontTx/>
              <a:buNone/>
              <a:defRPr sz="2000" b="1">
                <a:solidFill>
                  <a:schemeClr val="tx1"/>
                </a:solidFill>
                <a:latin typeface="+mn-lt"/>
                <a:ea typeface="+mn-ea"/>
                <a:cs typeface="+mn-cs"/>
              </a:defRPr>
            </a:lvl2pPr>
            <a:lvl3pPr marL="914400" indent="0" algn="ctr" defTabSz="914400">
              <a:lnSpc>
                <a:spcPct val="130000"/>
              </a:lnSpc>
              <a:spcBef>
                <a:spcPts val="500"/>
              </a:spcBef>
              <a:buSzPct val="85000"/>
              <a:buFont typeface="Arial"/>
              <a:buNone/>
              <a:defRPr sz="1800">
                <a:solidFill>
                  <a:schemeClr val="tx1"/>
                </a:solidFill>
                <a:latin typeface="+mn-lt"/>
                <a:ea typeface="+mn-ea"/>
                <a:cs typeface="+mn-cs"/>
              </a:defRPr>
            </a:lvl3pPr>
            <a:lvl4pPr marL="1371600" indent="0" algn="ctr" defTabSz="914400">
              <a:lnSpc>
                <a:spcPct val="130000"/>
              </a:lnSpc>
              <a:spcBef>
                <a:spcPts val="500"/>
              </a:spcBef>
              <a:buSzPct val="85000"/>
              <a:buFontTx/>
              <a:buNone/>
              <a:defRPr sz="1600" b="1">
                <a:solidFill>
                  <a:schemeClr val="tx1"/>
                </a:solidFill>
                <a:latin typeface="+mn-lt"/>
                <a:ea typeface="+mn-ea"/>
                <a:cs typeface="+mn-cs"/>
              </a:defRPr>
            </a:lvl4pPr>
            <a:lvl5pPr marL="1828800" indent="0" algn="ctr" defTabSz="914400">
              <a:lnSpc>
                <a:spcPct val="130000"/>
              </a:lnSpc>
              <a:spcBef>
                <a:spcPts val="500"/>
              </a:spcBef>
              <a:buSzPct val="85000"/>
              <a:buFont typeface="Arial"/>
              <a:buNone/>
              <a:defRPr sz="1600">
                <a:solidFill>
                  <a:schemeClr val="tx1"/>
                </a:solidFill>
                <a:latin typeface="+mn-lt"/>
                <a:ea typeface="+mn-ea"/>
                <a:cs typeface="+mn-cs"/>
              </a:defRPr>
            </a:lvl5pPr>
            <a:lvl6pPr marL="2286000" indent="0" algn="ctr" defTabSz="914400">
              <a:lnSpc>
                <a:spcPct val="90000"/>
              </a:lnSpc>
              <a:spcBef>
                <a:spcPts val="500"/>
              </a:spcBef>
              <a:buFont typeface="Arial"/>
              <a:buNone/>
              <a:defRPr sz="1600">
                <a:solidFill>
                  <a:schemeClr val="tx1"/>
                </a:solidFill>
                <a:latin typeface="+mn-lt"/>
                <a:ea typeface="+mn-ea"/>
                <a:cs typeface="+mn-cs"/>
              </a:defRPr>
            </a:lvl6pPr>
            <a:lvl7pPr marL="2743200" indent="0" algn="ctr" defTabSz="914400">
              <a:lnSpc>
                <a:spcPct val="90000"/>
              </a:lnSpc>
              <a:spcBef>
                <a:spcPts val="500"/>
              </a:spcBef>
              <a:buFont typeface="Arial"/>
              <a:buNone/>
              <a:defRPr sz="1600">
                <a:solidFill>
                  <a:schemeClr val="tx1"/>
                </a:solidFill>
                <a:latin typeface="+mn-lt"/>
                <a:ea typeface="+mn-ea"/>
                <a:cs typeface="+mn-cs"/>
              </a:defRPr>
            </a:lvl7pPr>
            <a:lvl8pPr marL="3200400" indent="0" algn="ctr" defTabSz="914400">
              <a:lnSpc>
                <a:spcPct val="90000"/>
              </a:lnSpc>
              <a:spcBef>
                <a:spcPts val="500"/>
              </a:spcBef>
              <a:buFont typeface="Arial"/>
              <a:buNone/>
              <a:defRPr sz="1600">
                <a:solidFill>
                  <a:schemeClr val="tx1"/>
                </a:solidFill>
                <a:latin typeface="+mn-lt"/>
                <a:ea typeface="+mn-ea"/>
                <a:cs typeface="+mn-cs"/>
              </a:defRPr>
            </a:lvl8pPr>
            <a:lvl9pPr marL="3657600" indent="0" algn="ctr" defTabSz="914400">
              <a:lnSpc>
                <a:spcPct val="90000"/>
              </a:lnSpc>
              <a:spcBef>
                <a:spcPts val="500"/>
              </a:spcBef>
              <a:buFont typeface="Arial"/>
              <a:buNone/>
              <a:defRPr sz="1600">
                <a:solidFill>
                  <a:schemeClr val="tx1"/>
                </a:solidFill>
                <a:latin typeface="+mn-lt"/>
                <a:ea typeface="+mn-ea"/>
                <a:cs typeface="+mn-cs"/>
              </a:defRPr>
            </a:lvl9pPr>
          </a:lstStyle>
          <a:p>
            <a:pPr algn="ctr">
              <a:defRPr/>
            </a:pPr>
            <a:r>
              <a:rPr lang="fr-FR"/>
              <a:t>FERRANDEZ BENJAMIN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1476783" y="2526891"/>
            <a:ext cx="9238434" cy="1435510"/>
          </a:xfrm>
        </p:spPr>
        <p:txBody>
          <a:bodyPr/>
          <a:lstStyle/>
          <a:p>
            <a:pPr algn="ctr">
              <a:defRPr/>
            </a:pPr>
            <a:r>
              <a:rPr lang="fr-FR" sz="6600"/>
              <a:t>flexbox</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5744991" name="Title 1"/>
          <p:cNvSpPr>
            <a:spLocks noGrp="1"/>
          </p:cNvSpPr>
          <p:nvPr>
            <p:ph type="title"/>
          </p:nvPr>
        </p:nvSpPr>
        <p:spPr bwMode="auto">
          <a:xfrm flipH="0" flipV="0">
            <a:off x="1095374" y="1547812"/>
            <a:ext cx="10001250" cy="3399895"/>
          </a:xfrm>
        </p:spPr>
        <p:txBody>
          <a:bodyPr anchor="b"/>
          <a:lstStyle>
            <a:lvl1pPr>
              <a:defRPr>
                <a:solidFill>
                  <a:schemeClr val="tx1"/>
                </a:solidFill>
              </a:defRPr>
            </a:lvl1pPr>
          </a:lstStyle>
          <a:p>
            <a:pPr>
              <a:defRPr/>
            </a:pPr>
            <a:r>
              <a:rPr lang="fr-FR" sz="2800" b="1" i="0" u="none" strike="noStrike" cap="all" spc="599">
                <a:solidFill>
                  <a:schemeClr val="tx1"/>
                </a:solidFill>
                <a:latin typeface="Trade Gothic Next Cond"/>
                <a:cs typeface="Trade Gothic Next Cond"/>
              </a:rPr>
              <a:t>Flexbox (ou Flexible Box) est une technique de mise en page en CSS qui permet d’aligner, distribuer et organiser facilement les éléments d’un conteneur, même lorsque leurs tailles sont dynamiques ou inconnues.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re 1"/>
          <p:cNvSpPr>
            <a:spLocks noGrp="1"/>
          </p:cNvSpPr>
          <p:nvPr>
            <p:ph type="title"/>
          </p:nvPr>
        </p:nvSpPr>
        <p:spPr bwMode="auto">
          <a:xfrm>
            <a:off x="1429566" y="1045445"/>
            <a:ext cx="9238434" cy="857559"/>
          </a:xfrm>
        </p:spPr>
        <p:txBody>
          <a:bodyPr>
            <a:normAutofit/>
          </a:bodyPr>
          <a:lstStyle/>
          <a:p>
            <a:pPr>
              <a:defRPr/>
            </a:pPr>
            <a:r>
              <a:rPr lang="fr-FR" sz="2800" b="1" i="0" u="none" strike="noStrike" cap="all" spc="599">
                <a:solidFill>
                  <a:schemeClr val="tx1"/>
                </a:solidFill>
                <a:latin typeface="Trade Gothic Next Cond"/>
                <a:cs typeface="Trade Gothic Next Cond"/>
              </a:rPr>
              <a:t>Comment ça fonctionne ?</a:t>
            </a:r>
            <a:endParaRPr/>
          </a:p>
        </p:txBody>
      </p:sp>
      <p:cxnSp>
        <p:nvCxnSpPr>
          <p:cNvPr id="11" name="Straight Connector 10"/>
          <p:cNvCxnSpPr>
            <a:cxnSpLocks noAdjustHandles="1" noChangeArrowheads="1" noChangeAspect="1" noChangeShapeType="1" noEditPoints="1" noGrp="1" noMove="1" noResize="1" noRot="1"/>
          </p:cNvCxnSpPr>
          <p:nvPr/>
        </p:nvCxnSpPr>
        <p:spPr bwMode="auto">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90239148" name="Content Placeholder 2"/>
          <p:cNvSpPr>
            <a:spLocks noGrp="1"/>
          </p:cNvSpPr>
          <p:nvPr>
            <p:ph idx="1"/>
          </p:nvPr>
        </p:nvSpPr>
        <p:spPr bwMode="auto">
          <a:xfrm>
            <a:off x="1429565" y="2286000"/>
            <a:ext cx="9238433" cy="38099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defRPr/>
            </a:pPr>
            <a:r>
              <a:rPr sz="2200"/>
              <a:t>On active le flexbox dans notre container : </a:t>
            </a:r>
            <a:endParaRPr sz="2200"/>
          </a:p>
        </p:txBody>
      </p:sp>
      <p:pic>
        <p:nvPicPr>
          <p:cNvPr id="875005126" name=""/>
          <p:cNvPicPr>
            <a:picLocks noChangeAspect="1"/>
          </p:cNvPicPr>
          <p:nvPr/>
        </p:nvPicPr>
        <p:blipFill>
          <a:blip r:embed="rId2"/>
          <a:stretch/>
        </p:blipFill>
        <p:spPr bwMode="auto">
          <a:xfrm>
            <a:off x="2553229" y="3505728"/>
            <a:ext cx="6677024" cy="171450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99376361" name="Rectangle 8"/>
          <p:cNvSpPr>
            <a:spLocks noAdjustHandles="1" noChangeArrowheads="1" noChangeAspect="1" noChangeShapeType="1" noEditPoints="1" noGrp="1" noMove="1" noResize="1" noRot="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137262806" name="Titre 1"/>
          <p:cNvSpPr>
            <a:spLocks noGrp="1"/>
          </p:cNvSpPr>
          <p:nvPr>
            <p:ph type="title"/>
          </p:nvPr>
        </p:nvSpPr>
        <p:spPr bwMode="auto">
          <a:xfrm flipH="0" flipV="0">
            <a:off x="1429565" y="833437"/>
            <a:ext cx="9238434" cy="1069566"/>
          </a:xfrm>
        </p:spPr>
        <p:txBody>
          <a:bodyPr vertOverflow="overflow" horzOverflow="overflow" vert="horz" wrap="square" lIns="91440" tIns="45720" rIns="91440" bIns="45720" numCol="1" spcCol="0" rtlCol="0" fromWordArt="0" anchor="b" anchorCtr="0" forceAA="0" upright="0" compatLnSpc="0">
            <a:normAutofit/>
          </a:bodyPr>
          <a:lstStyle/>
          <a:p>
            <a:pPr>
              <a:defRPr/>
            </a:pPr>
            <a:r>
              <a:rPr lang="fr-FR" sz="2800" b="1" i="0" u="none" strike="noStrike" cap="all" spc="599">
                <a:solidFill>
                  <a:schemeClr val="tx1"/>
                </a:solidFill>
                <a:latin typeface="Trade Gothic Next Cond"/>
                <a:cs typeface="Trade Gothic Next Cond"/>
              </a:rPr>
              <a:t>Flexbox propose plusieurs propriétés pour positionner les éléments :</a:t>
            </a:r>
            <a:endParaRPr/>
          </a:p>
        </p:txBody>
      </p:sp>
      <p:cxnSp>
        <p:nvCxnSpPr>
          <p:cNvPr id="546034297" name="Straight Connector 10"/>
          <p:cNvCxnSpPr>
            <a:cxnSpLocks noAdjustHandles="1" noChangeArrowheads="1" noChangeAspect="1" noChangeShapeType="1" noEditPoints="1" noGrp="1" noMove="1" noResize="1" noRot="1"/>
          </p:cNvCxnSpPr>
          <p:nvPr/>
        </p:nvCxnSpPr>
        <p:spPr bwMode="auto">
          <a:xfrm>
            <a:off x="1523999" y="2286000"/>
            <a:ext cx="97115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315835371" name=""/>
          <p:cNvPicPr>
            <a:picLocks noChangeAspect="1"/>
          </p:cNvPicPr>
          <p:nvPr/>
        </p:nvPicPr>
        <p:blipFill>
          <a:blip r:embed="rId2"/>
          <a:stretch/>
        </p:blipFill>
        <p:spPr bwMode="auto">
          <a:xfrm flipH="0" flipV="0">
            <a:off x="1969869" y="2725208"/>
            <a:ext cx="8157826" cy="3082395"/>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Porta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Earth">
      <a:majorFont>
        <a:latin typeface="Trade Gothic Next Cond"/>
        <a:ea typeface="Arial"/>
        <a:cs typeface="Arial"/>
      </a:majorFont>
      <a:minorFont>
        <a:latin typeface="Trade Gothic Next Ligh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Grand écran</PresentationFormat>
  <Paragraphs>0</Paragraphs>
  <Slides>5</Slides>
  <Notes>5</Notes>
  <HiddenSlides>0</HiddenSlides>
  <MMClips>2</MMClips>
  <ScaleCrop>0</ScaleCrop>
  <HeadingPairs>
    <vt:vector size="4" baseType="variant">
      <vt:variant>
        <vt:lpstr>Theme</vt:lpstr>
      </vt:variant>
      <vt:variant>
        <vt:i4>1</vt:i4>
      </vt:variant>
      <vt:variant>
        <vt:lpstr>Slide Titles</vt:lpstr>
      </vt:variant>
      <vt:variant>
        <vt:i4>5</vt:i4>
      </vt:variant>
    </vt:vector>
  </HeadingPairs>
  <TitlesOfParts>
    <vt:vector size="6" baseType="lpstr">
      <vt:lpstr>Theme 1</vt:lpstr>
      <vt:lpstr>Slide 1</vt:lpstr>
      <vt:lpstr>Slide 2</vt:lpstr>
      <vt:lpstr>Slide 3</vt:lpstr>
      <vt:lpstr>Slide 4</vt:lpstr>
      <vt:lpstr>Slide 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WEB 5</dc:title>
  <dc:subject/>
  <dc:creator>FERRANDEZ Benjamin</dc:creator>
  <cp:keywords/>
  <dc:description/>
  <dc:identifier/>
  <dc:language/>
  <cp:lastModifiedBy/>
  <cp:revision>11</cp:revision>
  <dcterms:created xsi:type="dcterms:W3CDTF">2024-10-13T11:47:32Z</dcterms:created>
  <dcterms:modified xsi:type="dcterms:W3CDTF">2024-11-20T17:30:50Z</dcterms:modified>
  <cp:category/>
  <cp:contentStatus/>
  <cp:version/>
</cp:coreProperties>
</file>