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4" r:id="rId8"/>
    <p:sldId id="262" r:id="rId9"/>
  </p:sldIdLst>
  <p:sldSz cx="12192000" cy="6858000"/>
  <p:notesSz cx="12192000" cy="6858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429612" y="1013983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2B07E4-CDF9-4C88-A2F3-04620E58224D}" type="datetimeFigureOut">
              <a:rPr lang="en-US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FE71E98-A417-4ECC-ACEB-C0490C20DB04}" type="slidenum">
              <a:rPr lang="en-US"/>
              <a:t>‹N°›</a:t>
            </a:fld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 bwMode="auto"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2B07E4-CDF9-4C88-A2F3-04620E58224D}" type="datetimeFigureOut">
              <a:rPr lang="en-US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FE71E98-A417-4ECC-ACEB-C0490C20DB04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2B07E4-CDF9-4C88-A2F3-04620E58224D}" type="datetimeFigureOut">
              <a:rPr lang="en-US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FE71E98-A417-4ECC-ACEB-C0490C20DB04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2B07E4-CDF9-4C88-A2F3-04620E58224D}" type="datetimeFigureOut">
              <a:rPr lang="en-US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FE71E98-A417-4ECC-ACEB-C0490C20DB04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2B07E4-CDF9-4C88-A2F3-04620E58224D}" type="datetimeFigureOut">
              <a:rPr lang="en-US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FE71E98-A417-4ECC-ACEB-C0490C20DB04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2B07E4-CDF9-4C88-A2F3-04620E58224D}" type="datetimeFigureOut">
              <a:rPr lang="en-US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FE71E98-A417-4ECC-ACEB-C0490C20DB04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2B07E4-CDF9-4C88-A2F3-04620E58224D}" type="datetimeFigureOut">
              <a:rPr lang="en-US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FE71E98-A417-4ECC-ACEB-C0490C20DB04}" type="slidenum">
              <a:rPr lang="en-US"/>
              <a:t>‹N°›</a:t>
            </a:fld>
            <a:endParaRPr lang="en-US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 bwMode="auto"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 bwMode="auto"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2B07E4-CDF9-4C88-A2F3-04620E58224D}" type="datetimeFigureOut">
              <a:rPr lang="en-US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FE71E98-A417-4ECC-ACEB-C0490C20DB04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2B07E4-CDF9-4C88-A2F3-04620E58224D}" type="datetimeFigureOut">
              <a:rPr lang="en-US"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FE71E98-A417-4ECC-ACEB-C0490C20DB04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2B07E4-CDF9-4C88-A2F3-04620E58224D}" type="datetimeFigureOut">
              <a:rPr lang="en-US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FE71E98-A417-4ECC-ACEB-C0490C20DB04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334000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2B07E4-CDF9-4C88-A2F3-04620E58224D}" type="datetimeFigureOut">
              <a:rPr lang="en-US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FE71E98-A417-4ECC-ACEB-C0490C20DB04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429566" y="1041620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C2B07E4-CDF9-4C88-A2F3-04620E58224D}" type="datetimeFigureOut">
              <a:rPr lang="en-US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EFE71E98-A417-4ECC-ACEB-C0490C20DB04}" type="slidenum">
              <a:rPr lang="en-US"/>
              <a:t>‹N°›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120000"/>
        </a:lnSpc>
        <a:spcBef>
          <a:spcPts val="0"/>
        </a:spcBef>
        <a:buNone/>
        <a:defRPr sz="2800" b="1" cap="all" spc="6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>
        <a:lnSpc>
          <a:spcPct val="130000"/>
        </a:lnSpc>
        <a:spcBef>
          <a:spcPts val="1000"/>
        </a:spcBef>
        <a:buSzPct val="85000"/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>
        <a:lnSpc>
          <a:spcPct val="130000"/>
        </a:lnSpc>
        <a:spcBef>
          <a:spcPts val="500"/>
        </a:spcBef>
        <a:buSzPct val="85000"/>
        <a:buFontTx/>
        <a:buNone/>
        <a:defRPr sz="1600" b="1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>
        <a:lnSpc>
          <a:spcPct val="130000"/>
        </a:lnSpc>
        <a:spcBef>
          <a:spcPts val="500"/>
        </a:spcBef>
        <a:buSzPct val="85000"/>
        <a:buFont typeface="Arial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>
        <a:lnSpc>
          <a:spcPct val="130000"/>
        </a:lnSpc>
        <a:spcBef>
          <a:spcPts val="500"/>
        </a:spcBef>
        <a:buSzPct val="85000"/>
        <a:buFontTx/>
        <a:buNone/>
        <a:defRPr sz="1200" b="1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>
        <a:lnSpc>
          <a:spcPct val="130000"/>
        </a:lnSpc>
        <a:spcBef>
          <a:spcPts val="500"/>
        </a:spcBef>
        <a:buSzPct val="85000"/>
        <a:buFont typeface="Arial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>
          <a:blip r:embed="rId2">
            <a:alphaModFix amt="50000"/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2238258" y="2158559"/>
            <a:ext cx="7714388" cy="163957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fr-FR" sz="6600" dirty="0"/>
              <a:t>COURS WEB 8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2238258" y="4848464"/>
            <a:ext cx="7714388" cy="1085849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fr-FR"/>
              <a:t>HTML / CSS</a:t>
            </a:r>
            <a:endParaRPr/>
          </a:p>
        </p:txBody>
      </p:sp>
      <p:cxnSp>
        <p:nvCxnSpPr>
          <p:cNvPr id="17" name="Straight Connector 1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 bwMode="auto">
          <a:xfrm>
            <a:off x="5609875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ous-titre 2"/>
          <p:cNvSpPr txBox="1"/>
          <p:nvPr/>
        </p:nvSpPr>
        <p:spPr bwMode="auto">
          <a:xfrm>
            <a:off x="74059" y="5914947"/>
            <a:ext cx="4025793" cy="54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>
              <a:lnSpc>
                <a:spcPct val="130000"/>
              </a:lnSpc>
              <a:spcBef>
                <a:spcPts val="1000"/>
              </a:spcBef>
              <a:buSzPct val="85000"/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130000"/>
              </a:lnSpc>
              <a:spcBef>
                <a:spcPts val="500"/>
              </a:spcBef>
              <a:buSzPct val="85000"/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130000"/>
              </a:lnSpc>
              <a:spcBef>
                <a:spcPts val="500"/>
              </a:spcBef>
              <a:buSzPct val="85000"/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dirty="0"/>
              <a:t>Cours N°8</a:t>
            </a:r>
            <a:endParaRPr dirty="0"/>
          </a:p>
        </p:txBody>
      </p:sp>
      <p:sp>
        <p:nvSpPr>
          <p:cNvPr id="6" name="Sous-titre 2"/>
          <p:cNvSpPr txBox="1"/>
          <p:nvPr/>
        </p:nvSpPr>
        <p:spPr bwMode="auto">
          <a:xfrm>
            <a:off x="8092149" y="5914947"/>
            <a:ext cx="4025793" cy="54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>
              <a:lnSpc>
                <a:spcPct val="130000"/>
              </a:lnSpc>
              <a:spcBef>
                <a:spcPts val="1000"/>
              </a:spcBef>
              <a:buSzPct val="85000"/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130000"/>
              </a:lnSpc>
              <a:spcBef>
                <a:spcPts val="500"/>
              </a:spcBef>
              <a:buSzPct val="85000"/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130000"/>
              </a:lnSpc>
              <a:spcBef>
                <a:spcPts val="500"/>
              </a:spcBef>
              <a:buSzPct val="85000"/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/>
              <a:t>FERRANDEZ BENJAMIN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1476783" y="2246790"/>
            <a:ext cx="9238434" cy="2364420"/>
          </a:xfrm>
        </p:spPr>
        <p:txBody>
          <a:bodyPr/>
          <a:lstStyle/>
          <a:p>
            <a:pPr algn="ctr">
              <a:defRPr/>
            </a:pPr>
            <a:r>
              <a:rPr lang="fr-FR" sz="6600" dirty="0"/>
              <a:t>FLEX et gestion des tailles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5744991" name="Title 1"/>
          <p:cNvSpPr>
            <a:spLocks noGrp="1"/>
          </p:cNvSpPr>
          <p:nvPr>
            <p:ph type="title"/>
          </p:nvPr>
        </p:nvSpPr>
        <p:spPr bwMode="auto">
          <a:xfrm>
            <a:off x="902795" y="506027"/>
            <a:ext cx="10386410" cy="5646198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 sz="2800" b="1" i="0" u="none" strike="noStrike" cap="all" spc="599" dirty="0">
                <a:solidFill>
                  <a:schemeClr val="tx1"/>
                </a:solidFill>
                <a:latin typeface="Trade Gothic Next Cond"/>
                <a:cs typeface="Trade Gothic Next Cond"/>
              </a:rPr>
              <a:t>RAPPEL d’une </a:t>
            </a:r>
            <a:r>
              <a:rPr lang="fr-FR" sz="2800" b="1" i="0" u="none" strike="noStrike" cap="all" spc="599" dirty="0" err="1">
                <a:solidFill>
                  <a:schemeClr val="tx1"/>
                </a:solidFill>
                <a:latin typeface="Trade Gothic Next Cond"/>
                <a:cs typeface="Trade Gothic Next Cond"/>
              </a:rPr>
              <a:t>flexbox</a:t>
            </a:r>
            <a:r>
              <a:rPr lang="fr-FR" sz="2800" b="1" i="0" u="none" strike="noStrike" cap="all" spc="599" dirty="0">
                <a:solidFill>
                  <a:schemeClr val="tx1"/>
                </a:solidFill>
                <a:latin typeface="Trade Gothic Next Cond"/>
                <a:cs typeface="Trade Gothic Next Cond"/>
              </a:rPr>
              <a:t>:</a:t>
            </a:r>
            <a:br>
              <a:rPr lang="fr-FR" sz="2800" b="1" i="0" u="none" strike="noStrike" cap="all" spc="599" dirty="0">
                <a:solidFill>
                  <a:schemeClr val="tx1"/>
                </a:solidFill>
                <a:latin typeface="Trade Gothic Next Cond"/>
                <a:cs typeface="Trade Gothic Next Cond"/>
              </a:rPr>
            </a:br>
            <a:r>
              <a:rPr lang="fr-FR" sz="2800" b="1" i="0" u="none" strike="noStrike" cap="all" spc="599" dirty="0">
                <a:solidFill>
                  <a:schemeClr val="tx1"/>
                </a:solidFill>
                <a:latin typeface="Trade Gothic Next Cond"/>
                <a:cs typeface="Trade Gothic Next Cond"/>
              </a:rPr>
              <a:t>• </a:t>
            </a:r>
            <a:r>
              <a:rPr lang="fr-FR" dirty="0" err="1"/>
              <a:t>Flexbox</a:t>
            </a:r>
            <a:r>
              <a:rPr lang="fr-FR" dirty="0"/>
              <a:t> (Flexible Box) est une méthode de mise en page en CSS.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• Objectif : Faciliter l’alignement, la distribution et l’organisation des éléments dans un conteneur.</a:t>
            </a:r>
            <a:br>
              <a:rPr lang="fr-FR" dirty="0"/>
            </a:br>
            <a:br>
              <a:rPr lang="fr-FR" dirty="0"/>
            </a:b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r-FR" sz="2800" b="1" i="0" u="none" strike="noStrike" cap="all" spc="599">
                <a:solidFill>
                  <a:schemeClr val="tx1"/>
                </a:solidFill>
                <a:latin typeface="Trade Gothic Next Cond"/>
                <a:cs typeface="Trade Gothic Next Cond"/>
              </a:rPr>
              <a:t>Comment ça fonctionne ?</a:t>
            </a:r>
            <a:endParaRPr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 bwMode="auto"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0239148" name="Content Placeholder 2"/>
          <p:cNvSpPr>
            <a:spLocks noGrp="1"/>
          </p:cNvSpPr>
          <p:nvPr>
            <p:ph idx="1"/>
          </p:nvPr>
        </p:nvSpPr>
        <p:spPr bwMode="auto">
          <a:xfrm>
            <a:off x="1429565" y="2286000"/>
            <a:ext cx="9238433" cy="38099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>
              <a:defRPr/>
            </a:pPr>
            <a:r>
              <a:rPr sz="2200"/>
              <a:t>On active le flexbox dans notre container : </a:t>
            </a:r>
          </a:p>
        </p:txBody>
      </p:sp>
      <p:pic>
        <p:nvPicPr>
          <p:cNvPr id="875005126" name="Image 87500512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553229" y="3505728"/>
            <a:ext cx="6677024" cy="17145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B38A4-9F38-4E80-8D19-046A146E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proportions avec Flex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E3ACA7-DA31-4C31-903B-2F18B58F6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propriété </a:t>
            </a:r>
            <a:r>
              <a:rPr lang="fr-FR" b="1" i="1" dirty="0" err="1"/>
              <a:t>flex</a:t>
            </a:r>
            <a:r>
              <a:rPr lang="fr-FR" dirty="0"/>
              <a:t> détermine la proportion d’espace attribué à chaque élément.</a:t>
            </a:r>
          </a:p>
          <a:p>
            <a:r>
              <a:rPr lang="fr-FR" dirty="0"/>
              <a:t>Chaque élément reçoit un « nombre de part » </a:t>
            </a:r>
          </a:p>
          <a:p>
            <a:r>
              <a:rPr lang="fr-FR" dirty="0"/>
              <a:t>Exemple : </a:t>
            </a:r>
          </a:p>
          <a:p>
            <a:endParaRPr lang="fr-FR" dirty="0"/>
          </a:p>
          <a:p>
            <a:r>
              <a:rPr lang="fr-FR" dirty="0"/>
              <a:t>Total des parts = 2 + 1 = 3 :</a:t>
            </a:r>
          </a:p>
          <a:p>
            <a:pPr lvl="1"/>
            <a:r>
              <a:rPr lang="fr-FR" dirty="0"/>
              <a:t>.</a:t>
            </a:r>
            <a:r>
              <a:rPr lang="fr-FR" b="0" dirty="0"/>
              <a:t>box1 </a:t>
            </a:r>
            <a:r>
              <a:rPr lang="fr-FR" b="0" dirty="0">
                <a:sym typeface="Wingdings" panose="05000000000000000000" pitchFamily="2" charset="2"/>
              </a:rPr>
              <a:t> 2/3 de l’espace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.</a:t>
            </a:r>
            <a:r>
              <a:rPr lang="fr-FR" b="0" dirty="0">
                <a:sym typeface="Wingdings" panose="05000000000000000000" pitchFamily="2" charset="2"/>
              </a:rPr>
              <a:t>box2  1/3 de l’espace</a:t>
            </a:r>
            <a:endParaRPr lang="fr-FR" b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17DC2A-57F8-4590-A5F7-BB85DE32F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312" y="3296522"/>
            <a:ext cx="3591426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5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C30598-CA73-4C36-B9C8-81DE25BDD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300" y="43357"/>
            <a:ext cx="9238434" cy="857559"/>
          </a:xfrm>
        </p:spPr>
        <p:txBody>
          <a:bodyPr/>
          <a:lstStyle/>
          <a:p>
            <a:r>
              <a:rPr lang="fr-FR" dirty="0"/>
              <a:t>EXEMPLE HTML | CSS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B967962-6A7E-41F9-AD57-93ACBAD7D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16" y="2487839"/>
            <a:ext cx="4832411" cy="2343960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EB61D98-A087-4992-A985-4839240778F9}"/>
              </a:ext>
            </a:extLst>
          </p:cNvPr>
          <p:cNvCxnSpPr/>
          <p:nvPr/>
        </p:nvCxnSpPr>
        <p:spPr>
          <a:xfrm>
            <a:off x="5965795" y="1351968"/>
            <a:ext cx="0" cy="4847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FB51B7E9-C401-4DB3-A1A7-EEE75F277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032" y="1778369"/>
            <a:ext cx="4344006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89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7C5F58-436B-4F4F-BAF0-6C4E8702F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points clefs a retenir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969B17-33C0-4FAA-85C7-20F62E48C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Flex n’est pas un pourcentage direct, mais un rapport.</a:t>
            </a:r>
          </a:p>
          <a:p>
            <a:r>
              <a:rPr lang="fr-FR" dirty="0"/>
              <a:t>Les valeurs de </a:t>
            </a:r>
            <a:r>
              <a:rPr lang="fr-FR" dirty="0" err="1"/>
              <a:t>flex</a:t>
            </a:r>
            <a:r>
              <a:rPr lang="fr-FR" dirty="0"/>
              <a:t> représentent des parts de l’espace disponible.</a:t>
            </a:r>
          </a:p>
          <a:p>
            <a:r>
              <a:rPr lang="fr-FR" dirty="0"/>
              <a:t>Plus la valeur est grande, plus l'élément prend de la place.</a:t>
            </a:r>
          </a:p>
          <a:p>
            <a:r>
              <a:rPr lang="fr-FR" dirty="0"/>
              <a:t>Pas besoin que la somme des valeurs soit spécifique (comme 10)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9104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54B1A0-C9C7-4EB9-9061-63900A68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 vous ! :D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BB333DE2-91BA-4A73-BE29-9FEB97D40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169" y="2286000"/>
            <a:ext cx="3810000" cy="3810000"/>
          </a:xfrm>
        </p:spPr>
      </p:pic>
    </p:spTree>
    <p:extLst>
      <p:ext uri="{BB962C8B-B14F-4D97-AF65-F5344CB8AC3E}">
        <p14:creationId xmlns:p14="http://schemas.microsoft.com/office/powerpoint/2010/main" val="2598407021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Earth">
      <a:majorFont>
        <a:latin typeface="Trade Gothic Next Cond"/>
        <a:ea typeface="Arial"/>
        <a:cs typeface="Arial"/>
      </a:majorFont>
      <a:minorFont>
        <a:latin typeface="Trade Gothic Next Light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Words>184</Words>
  <Application>Microsoft Office PowerPoint</Application>
  <DocSecurity>0</DocSecurity>
  <PresentationFormat>Grand écran</PresentationFormat>
  <Paragraphs>23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Trade Gothic Next Cond</vt:lpstr>
      <vt:lpstr>Trade Gothic Next Light</vt:lpstr>
      <vt:lpstr>Wingdings</vt:lpstr>
      <vt:lpstr>PortalVTI</vt:lpstr>
      <vt:lpstr>COURS WEB 8</vt:lpstr>
      <vt:lpstr>FLEX et gestion des tailles</vt:lpstr>
      <vt:lpstr>RAPPEL d’une flexbox: • Flexbox (Flexible Box) est une méthode de mise en page en CSS.  • Objectif : Faciliter l’alignement, la distribution et l’organisation des éléments dans un conteneur.  </vt:lpstr>
      <vt:lpstr>Comment ça fonctionne ?</vt:lpstr>
      <vt:lpstr>Les proportions avec Flex</vt:lpstr>
      <vt:lpstr>EXEMPLE HTML | CSS</vt:lpstr>
      <vt:lpstr>Les points clefs a retenir</vt:lpstr>
      <vt:lpstr>A vous ! :D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WEB 5</dc:title>
  <dc:subject/>
  <dc:creator>FERRANDEZ Benjamin</dc:creator>
  <cp:keywords/>
  <dc:description/>
  <cp:lastModifiedBy>Benjamin Ferrandez</cp:lastModifiedBy>
  <cp:revision>20</cp:revision>
  <dcterms:created xsi:type="dcterms:W3CDTF">2024-10-13T11:47:32Z</dcterms:created>
  <dcterms:modified xsi:type="dcterms:W3CDTF">2024-12-11T11:19:34Z</dcterms:modified>
  <cp:category/>
  <dc:identifier/>
  <cp:contentStatus/>
  <dc:language/>
  <cp:version/>
</cp:coreProperties>
</file>