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F6AE8-247B-4D8F-B96B-1232CD9A2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051" y="2038912"/>
            <a:ext cx="8001000" cy="975221"/>
          </a:xfrm>
        </p:spPr>
        <p:txBody>
          <a:bodyPr/>
          <a:lstStyle/>
          <a:p>
            <a:r>
              <a:rPr lang="fr-FR" dirty="0"/>
              <a:t>Le PHP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6E1CB7-1951-47BB-BCE1-23B409AFBA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 &lt;?PHP ECHO‘’ COURS 1’’; ?&gt;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A980D25-89FC-4C6D-B03E-C8031C97987D}"/>
              </a:ext>
            </a:extLst>
          </p:cNvPr>
          <p:cNvSpPr txBox="1"/>
          <p:nvPr/>
        </p:nvSpPr>
        <p:spPr>
          <a:xfrm>
            <a:off x="9110444" y="5931016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Ferrandez Benjamin</a:t>
            </a:r>
          </a:p>
        </p:txBody>
      </p:sp>
    </p:spTree>
    <p:extLst>
      <p:ext uri="{BB962C8B-B14F-4D97-AF65-F5344CB8AC3E}">
        <p14:creationId xmlns:p14="http://schemas.microsoft.com/office/powerpoint/2010/main" val="349166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BDDAB7-28B2-4ADD-80D1-E77EEA99A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89" y="2533475"/>
            <a:ext cx="8534400" cy="3185331"/>
          </a:xfrm>
        </p:spPr>
        <p:txBody>
          <a:bodyPr/>
          <a:lstStyle/>
          <a:p>
            <a:r>
              <a:rPr lang="fr-FR" dirty="0"/>
              <a:t>PHP = </a:t>
            </a:r>
            <a:r>
              <a:rPr lang="fr-FR" dirty="0">
                <a:solidFill>
                  <a:srgbClr val="FF0000"/>
                </a:solidFill>
              </a:rPr>
              <a:t>P</a:t>
            </a:r>
            <a:r>
              <a:rPr lang="fr-FR" dirty="0"/>
              <a:t>HP </a:t>
            </a:r>
            <a:r>
              <a:rPr lang="fr-FR" dirty="0" err="1">
                <a:solidFill>
                  <a:srgbClr val="FF0000"/>
                </a:solidFill>
              </a:rPr>
              <a:t>H</a:t>
            </a:r>
            <a:r>
              <a:rPr lang="fr-FR" dirty="0" err="1"/>
              <a:t>ypertex</a:t>
            </a:r>
            <a:r>
              <a:rPr lang="fr-FR" dirty="0"/>
              <a:t> </a:t>
            </a:r>
            <a:r>
              <a:rPr lang="fr-FR" dirty="0" err="1">
                <a:solidFill>
                  <a:srgbClr val="FF0000"/>
                </a:solidFill>
              </a:rPr>
              <a:t>P</a:t>
            </a:r>
            <a:r>
              <a:rPr lang="fr-FR" dirty="0" err="1"/>
              <a:t>reprocessor</a:t>
            </a:r>
            <a:r>
              <a:rPr lang="fr-FR" dirty="0"/>
              <a:t>.</a:t>
            </a:r>
          </a:p>
          <a:p>
            <a:r>
              <a:rPr lang="fr-FR" dirty="0"/>
              <a:t>Le PHP est utilisé pour créer des pages WEB dynamique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A531ED8-0CAE-4AD8-8AB6-36141E6B99A2}"/>
              </a:ext>
            </a:extLst>
          </p:cNvPr>
          <p:cNvSpPr txBox="1">
            <a:spLocks/>
          </p:cNvSpPr>
          <p:nvPr/>
        </p:nvSpPr>
        <p:spPr>
          <a:xfrm>
            <a:off x="625489" y="705062"/>
            <a:ext cx="8001000" cy="9752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Que veut dire PHP ?</a:t>
            </a:r>
          </a:p>
        </p:txBody>
      </p:sp>
    </p:spTree>
    <p:extLst>
      <p:ext uri="{BB962C8B-B14F-4D97-AF65-F5344CB8AC3E}">
        <p14:creationId xmlns:p14="http://schemas.microsoft.com/office/powerpoint/2010/main" val="121394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BDDAB7-28B2-4ADD-80D1-E77EEA99A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88" y="1526797"/>
            <a:ext cx="10941023" cy="4192010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• LOCAL : </a:t>
            </a:r>
          </a:p>
          <a:p>
            <a:pPr marL="0" indent="0">
              <a:buNone/>
            </a:pPr>
            <a:r>
              <a:rPr lang="fr-FR" dirty="0"/>
              <a:t>	Les ressources (fichiers, logiciels, serveurs) sont accessibles sur l'appareil que vous 	utilisez directement, comme votre ordinateur ou un serveur sur site.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• DISTANT :</a:t>
            </a:r>
          </a:p>
          <a:p>
            <a:pPr marL="0" indent="0">
              <a:buNone/>
            </a:pPr>
            <a:r>
              <a:rPr lang="fr-FR" dirty="0"/>
              <a:t>	Les ressources sont accessibles via un réseau (comme Internet), hébergées sur un 	autre appareil ou un serveur dans un autre lieu (exemple : cloud).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A531ED8-0CAE-4AD8-8AB6-36141E6B99A2}"/>
              </a:ext>
            </a:extLst>
          </p:cNvPr>
          <p:cNvSpPr txBox="1">
            <a:spLocks/>
          </p:cNvSpPr>
          <p:nvPr/>
        </p:nvSpPr>
        <p:spPr>
          <a:xfrm>
            <a:off x="625488" y="705062"/>
            <a:ext cx="9634248" cy="9752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RAPPEL : Différence entre local et distant</a:t>
            </a:r>
          </a:p>
        </p:txBody>
      </p:sp>
    </p:spTree>
    <p:extLst>
      <p:ext uri="{BB962C8B-B14F-4D97-AF65-F5344CB8AC3E}">
        <p14:creationId xmlns:p14="http://schemas.microsoft.com/office/powerpoint/2010/main" val="244579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BDDAB7-28B2-4ADD-80D1-E77EEA99A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88" y="1526796"/>
            <a:ext cx="11093932" cy="49243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Le PHP nécessite l’installation d’un serveur Web (Par exemple : APACHE)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u="sng" dirty="0"/>
              <a:t>Serveur LOCAL : </a:t>
            </a:r>
          </a:p>
          <a:p>
            <a:pPr marL="0" indent="0">
              <a:buNone/>
            </a:pPr>
            <a:r>
              <a:rPr lang="fr-FR" dirty="0"/>
              <a:t>	Pour un serveur local il existe plusieurs logiciels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XAMPP : Développé à la base pour LINUX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MAMP : Développé à la base pour MAC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WAMP : Développé à la base pour Windows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	</a:t>
            </a:r>
            <a:r>
              <a:rPr lang="fr-FR" b="1" u="sng" dirty="0"/>
              <a:t>Serveur DISTANT :</a:t>
            </a:r>
          </a:p>
          <a:p>
            <a:pPr marL="0" indent="0">
              <a:buNone/>
            </a:pPr>
            <a:r>
              <a:rPr lang="fr-FR" dirty="0"/>
              <a:t>	Pour un serveur distant vous devez passer par un hébergeur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OVH (payant)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Free (gratuit)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Gandhi(payant)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A531ED8-0CAE-4AD8-8AB6-36141E6B99A2}"/>
              </a:ext>
            </a:extLst>
          </p:cNvPr>
          <p:cNvSpPr txBox="1">
            <a:spLocks/>
          </p:cNvSpPr>
          <p:nvPr/>
        </p:nvSpPr>
        <p:spPr>
          <a:xfrm>
            <a:off x="625488" y="406867"/>
            <a:ext cx="8820515" cy="9752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Comment lire du </a:t>
            </a:r>
            <a:r>
              <a:rPr lang="fr-FR" dirty="0" err="1"/>
              <a:t>php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49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BDDAB7-28B2-4ADD-80D1-E77EEA99A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88" y="1526796"/>
            <a:ext cx="11093932" cy="49243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La programmation, c’est comme donner des instructions précises à un ordinateur pour qu’il fasse des tâches pour nous. C’est un peu comme écrire une recette de cuisine : on explique, étape par étape ce qu’il doit faire.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En PHP (ou tout autre langage), on utilises des éléments de base comme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Des </a:t>
            </a:r>
            <a:r>
              <a:rPr lang="fr-FR" b="1" dirty="0"/>
              <a:t>variables</a:t>
            </a:r>
            <a:r>
              <a:rPr lang="fr-FR" dirty="0"/>
              <a:t> pour stocker des informations.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Des </a:t>
            </a:r>
            <a:r>
              <a:rPr lang="fr-FR" b="1" dirty="0"/>
              <a:t>conditions</a:t>
            </a:r>
            <a:r>
              <a:rPr lang="fr-FR" dirty="0"/>
              <a:t> pour prendre des décisions.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Des </a:t>
            </a:r>
            <a:r>
              <a:rPr lang="fr-FR" b="1" dirty="0"/>
              <a:t>boucles</a:t>
            </a:r>
            <a:r>
              <a:rPr lang="fr-FR" dirty="0"/>
              <a:t> pour répéter des actions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Et des </a:t>
            </a:r>
            <a:r>
              <a:rPr lang="fr-FR" b="1" dirty="0"/>
              <a:t>fonctions</a:t>
            </a:r>
            <a:r>
              <a:rPr lang="fr-FR" dirty="0"/>
              <a:t> pour organiser le code.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Ces briques simples permettent de construire des programmes, des sites web, des outils qui répondent à un besoin.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A531ED8-0CAE-4AD8-8AB6-36141E6B99A2}"/>
              </a:ext>
            </a:extLst>
          </p:cNvPr>
          <p:cNvSpPr txBox="1">
            <a:spLocks/>
          </p:cNvSpPr>
          <p:nvPr/>
        </p:nvSpPr>
        <p:spPr>
          <a:xfrm>
            <a:off x="625488" y="406867"/>
            <a:ext cx="8820515" cy="9752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Bases de la programmation 1/2</a:t>
            </a:r>
          </a:p>
        </p:txBody>
      </p:sp>
    </p:spTree>
    <p:extLst>
      <p:ext uri="{BB962C8B-B14F-4D97-AF65-F5344CB8AC3E}">
        <p14:creationId xmlns:p14="http://schemas.microsoft.com/office/powerpoint/2010/main" val="1377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BDDAB7-28B2-4ADD-80D1-E77EEA99A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88" y="1526796"/>
            <a:ext cx="11093932" cy="492433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/>
              <a:t>Variables</a:t>
            </a:r>
            <a:r>
              <a:rPr lang="fr-FR" dirty="0"/>
              <a:t> : Ce sont des boites ou l’ont stocke des données (Un </a:t>
            </a:r>
            <a:r>
              <a:rPr lang="fr-FR" dirty="0" err="1"/>
              <a:t>nombre,texte</a:t>
            </a:r>
            <a:r>
              <a:rPr lang="fr-FR" dirty="0"/>
              <a:t>..)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i="1" u="sng" dirty="0"/>
              <a:t>Exemple</a:t>
            </a:r>
            <a:r>
              <a:rPr lang="fr-FR" dirty="0"/>
              <a:t> : $nom = « Alice »;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/>
              <a:t>Conditions</a:t>
            </a:r>
            <a:r>
              <a:rPr lang="fr-FR" dirty="0"/>
              <a:t> : Les conditions permettent de faire des choix 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i="1" u="sng" dirty="0"/>
              <a:t>Exemple</a:t>
            </a:r>
            <a:r>
              <a:rPr lang="fr-FR" dirty="0"/>
              <a:t> : if ($age &gt;= 18) { echo « Je suis majeur ! »; }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/>
              <a:t>Boucles</a:t>
            </a:r>
            <a:r>
              <a:rPr lang="fr-FR" dirty="0"/>
              <a:t> : Répéter une action plusieurs fois 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i="1" u="sng" dirty="0"/>
              <a:t>Exemple</a:t>
            </a:r>
            <a:r>
              <a:rPr lang="fr-FR" dirty="0"/>
              <a:t> : for ($i=0; $i&lt;10; $i++) { echo $i ; }</a:t>
            </a:r>
          </a:p>
          <a:p>
            <a:pPr marL="457200" indent="-457200">
              <a:buFont typeface="+mj-lt"/>
              <a:buAutoNum type="arabicPeriod"/>
            </a:pPr>
            <a:r>
              <a:rPr lang="fr-FR" b="1" dirty="0"/>
              <a:t>Fonctions</a:t>
            </a:r>
            <a:r>
              <a:rPr lang="fr-FR" dirty="0"/>
              <a:t> : Mini programmes qui simplifient le code en regroupant actions 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i="1" u="sng" dirty="0"/>
              <a:t>Exemple</a:t>
            </a:r>
            <a:r>
              <a:rPr lang="fr-FR" dirty="0"/>
              <a:t> :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direBonjour</a:t>
            </a:r>
            <a:r>
              <a:rPr lang="fr-FR" dirty="0"/>
              <a:t> () { $echo « Hello World ! »; }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L’idée de la programmation est donc de combiner ces briques afin d’en faire un programme qui fonctionne dans les attentes.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A531ED8-0CAE-4AD8-8AB6-36141E6B99A2}"/>
              </a:ext>
            </a:extLst>
          </p:cNvPr>
          <p:cNvSpPr txBox="1">
            <a:spLocks/>
          </p:cNvSpPr>
          <p:nvPr/>
        </p:nvSpPr>
        <p:spPr>
          <a:xfrm>
            <a:off x="625488" y="406867"/>
            <a:ext cx="8820515" cy="9752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Bases de la programmation 2/2</a:t>
            </a:r>
          </a:p>
        </p:txBody>
      </p:sp>
    </p:spTree>
    <p:extLst>
      <p:ext uri="{BB962C8B-B14F-4D97-AF65-F5344CB8AC3E}">
        <p14:creationId xmlns:p14="http://schemas.microsoft.com/office/powerpoint/2010/main" val="165445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BDDAB7-28B2-4ADD-80D1-E77EEA99A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88" y="1526797"/>
            <a:ext cx="10941023" cy="4192010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•</a:t>
            </a:r>
            <a:r>
              <a:rPr lang="fr-FR" dirty="0"/>
              <a:t>	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A531ED8-0CAE-4AD8-8AB6-36141E6B99A2}"/>
              </a:ext>
            </a:extLst>
          </p:cNvPr>
          <p:cNvSpPr txBox="1">
            <a:spLocks/>
          </p:cNvSpPr>
          <p:nvPr/>
        </p:nvSpPr>
        <p:spPr>
          <a:xfrm>
            <a:off x="421720" y="433614"/>
            <a:ext cx="9634248" cy="9752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Ça ressemble a quoi un code </a:t>
            </a:r>
            <a:r>
              <a:rPr lang="fr-FR" dirty="0" err="1"/>
              <a:t>php</a:t>
            </a:r>
            <a:r>
              <a:rPr lang="fr-FR" dirty="0"/>
              <a:t>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993BE8-9A12-4B80-A7F7-9D84170DF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07" y="2346703"/>
            <a:ext cx="11298227" cy="41153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7DA9A8-3908-4D10-B6A3-8DD1261C5AC3}"/>
              </a:ext>
            </a:extLst>
          </p:cNvPr>
          <p:cNvSpPr/>
          <p:nvPr/>
        </p:nvSpPr>
        <p:spPr>
          <a:xfrm>
            <a:off x="287496" y="1752084"/>
            <a:ext cx="11203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Un code PHP commence toujours par &lt;?</a:t>
            </a:r>
            <a:r>
              <a:rPr lang="fr-FR" dirty="0" err="1"/>
              <a:t>php</a:t>
            </a:r>
            <a:r>
              <a:rPr lang="fr-FR" dirty="0"/>
              <a:t> et se finit toujours par ?&gt;</a:t>
            </a:r>
          </a:p>
        </p:txBody>
      </p:sp>
    </p:spTree>
    <p:extLst>
      <p:ext uri="{BB962C8B-B14F-4D97-AF65-F5344CB8AC3E}">
        <p14:creationId xmlns:p14="http://schemas.microsoft.com/office/powerpoint/2010/main" val="1723865294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</TotalTime>
  <Words>467</Words>
  <Application>Microsoft Office PowerPoint</Application>
  <PresentationFormat>Grand écran</PresentationFormat>
  <Paragraphs>54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Century Gothic</vt:lpstr>
      <vt:lpstr>Wingdings</vt:lpstr>
      <vt:lpstr>Wingdings 3</vt:lpstr>
      <vt:lpstr>Secteur</vt:lpstr>
      <vt:lpstr>Le PHP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PHP</dc:title>
  <dc:creator>Benjamin Ferrandez</dc:creator>
  <cp:lastModifiedBy>Benjamin Ferrandez</cp:lastModifiedBy>
  <cp:revision>10</cp:revision>
  <dcterms:created xsi:type="dcterms:W3CDTF">2025-01-27T10:17:53Z</dcterms:created>
  <dcterms:modified xsi:type="dcterms:W3CDTF">2025-01-27T11:32:19Z</dcterms:modified>
</cp:coreProperties>
</file>