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CF6AE8-247B-4D8F-B96B-1232CD9A2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051" y="2038912"/>
            <a:ext cx="8001000" cy="975221"/>
          </a:xfrm>
        </p:spPr>
        <p:txBody>
          <a:bodyPr/>
          <a:lstStyle/>
          <a:p>
            <a:r>
              <a:rPr lang="fr-FR" dirty="0"/>
              <a:t>Le PHP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6E1CB7-1951-47BB-BCE1-23B409AFBA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 &lt;?PHP ECHO‘’ COURS 2’’; ?&gt;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A980D25-89FC-4C6D-B03E-C8031C97987D}"/>
              </a:ext>
            </a:extLst>
          </p:cNvPr>
          <p:cNvSpPr txBox="1"/>
          <p:nvPr/>
        </p:nvSpPr>
        <p:spPr>
          <a:xfrm>
            <a:off x="9110444" y="5931016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Ferrandez Benjamin</a:t>
            </a:r>
          </a:p>
        </p:txBody>
      </p:sp>
    </p:spTree>
    <p:extLst>
      <p:ext uri="{BB962C8B-B14F-4D97-AF65-F5344CB8AC3E}">
        <p14:creationId xmlns:p14="http://schemas.microsoft.com/office/powerpoint/2010/main" val="349166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A531ED8-0CAE-4AD8-8AB6-36141E6B99A2}"/>
              </a:ext>
            </a:extLst>
          </p:cNvPr>
          <p:cNvSpPr txBox="1">
            <a:spLocks/>
          </p:cNvSpPr>
          <p:nvPr/>
        </p:nvSpPr>
        <p:spPr>
          <a:xfrm>
            <a:off x="625489" y="705062"/>
            <a:ext cx="8001000" cy="9752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Les méthodes pour Transmettre des données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2F2E893-8AA1-4539-A30E-958E1464D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97" y="1680283"/>
            <a:ext cx="10878614" cy="4038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En PHP, il existe plusieurs façons de transmettre des données entre les pages :</a:t>
            </a:r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• </a:t>
            </a:r>
            <a:r>
              <a:rPr lang="fr-FR" dirty="0"/>
              <a:t>Méthode</a:t>
            </a:r>
            <a:r>
              <a:rPr lang="fr-FR" b="1" dirty="0"/>
              <a:t> GET ($_GET): </a:t>
            </a:r>
          </a:p>
          <a:p>
            <a:pPr marL="0" indent="0">
              <a:buNone/>
            </a:pPr>
            <a:r>
              <a:rPr lang="fr-FR" dirty="0"/>
              <a:t>	envoie les données dans l’URL.</a:t>
            </a:r>
          </a:p>
          <a:p>
            <a:pPr marL="0" indent="0">
              <a:buNone/>
            </a:pPr>
            <a:r>
              <a:rPr lang="fr-FR" b="1" dirty="0"/>
              <a:t>• </a:t>
            </a:r>
            <a:r>
              <a:rPr lang="fr-FR" dirty="0"/>
              <a:t>Méthode</a:t>
            </a:r>
            <a:r>
              <a:rPr lang="fr-FR" b="1" dirty="0"/>
              <a:t> POST ($_POST): </a:t>
            </a:r>
          </a:p>
          <a:p>
            <a:pPr marL="0" indent="0">
              <a:buNone/>
            </a:pPr>
            <a:r>
              <a:rPr lang="fr-FR" dirty="0"/>
              <a:t>	envoie les données de manière invisible</a:t>
            </a:r>
          </a:p>
          <a:p>
            <a:pPr marL="0" indent="0">
              <a:buNone/>
            </a:pPr>
            <a:r>
              <a:rPr lang="fr-FR" b="1" dirty="0"/>
              <a:t>• </a:t>
            </a:r>
            <a:r>
              <a:rPr lang="fr-FR" dirty="0"/>
              <a:t>Méthode</a:t>
            </a:r>
            <a:r>
              <a:rPr lang="fr-FR" b="1" dirty="0"/>
              <a:t> REQUEST ($</a:t>
            </a:r>
            <a:r>
              <a:rPr lang="fr-FR" dirty="0"/>
              <a:t>_</a:t>
            </a:r>
            <a:r>
              <a:rPr lang="fr-FR" b="1" dirty="0"/>
              <a:t>REQUEST): </a:t>
            </a:r>
          </a:p>
          <a:p>
            <a:pPr marL="0" indent="0">
              <a:buNone/>
            </a:pPr>
            <a:r>
              <a:rPr lang="fr-FR" dirty="0"/>
              <a:t>	 récupère les données envoyées en GET, POST ou via les cookies. Moins sécurisé,                 déconseillé.</a:t>
            </a:r>
          </a:p>
        </p:txBody>
      </p:sp>
    </p:spTree>
    <p:extLst>
      <p:ext uri="{BB962C8B-B14F-4D97-AF65-F5344CB8AC3E}">
        <p14:creationId xmlns:p14="http://schemas.microsoft.com/office/powerpoint/2010/main" val="121394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BDDAB7-28B2-4ADD-80D1-E77EEA99A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488" y="1526797"/>
            <a:ext cx="10941023" cy="41920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Admettons que nous essayons d’accéder à l’url suivante : /</a:t>
            </a:r>
            <a:r>
              <a:rPr lang="fr-FR" dirty="0" err="1"/>
              <a:t>etudiant.php?</a:t>
            </a:r>
            <a:r>
              <a:rPr lang="fr-FR" dirty="0" err="1">
                <a:solidFill>
                  <a:srgbClr val="FF0000"/>
                </a:solidFill>
              </a:rPr>
              <a:t>identifiant</a:t>
            </a:r>
            <a:r>
              <a:rPr lang="fr-FR" dirty="0"/>
              <a:t>=1234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Ici, </a:t>
            </a:r>
            <a:r>
              <a:rPr lang="fr-FR" i="1" dirty="0">
                <a:solidFill>
                  <a:srgbClr val="FF0000"/>
                </a:solidFill>
              </a:rPr>
              <a:t>identifiant</a:t>
            </a:r>
            <a:r>
              <a:rPr lang="fr-FR" dirty="0"/>
              <a:t> est ce qu’on appel un paramètre d’URL que l’ont peut récupérer en PHP avec la variable $_GET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>
                <a:solidFill>
                  <a:srgbClr val="FF0000"/>
                </a:solidFill>
              </a:rPr>
              <a:t>/!\ Attention !</a:t>
            </a:r>
          </a:p>
          <a:p>
            <a:pPr marL="0" indent="0">
              <a:buNone/>
            </a:pPr>
            <a:r>
              <a:rPr lang="fr-FR" dirty="0"/>
              <a:t>La méthode GET est pratique pour partager une URL contenant des paramètres, mais elle ne doit pas être utilisé pour des informations sensibles (comme des mots de passe).</a:t>
            </a: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A531ED8-0CAE-4AD8-8AB6-36141E6B99A2}"/>
              </a:ext>
            </a:extLst>
          </p:cNvPr>
          <p:cNvSpPr txBox="1">
            <a:spLocks/>
          </p:cNvSpPr>
          <p:nvPr/>
        </p:nvSpPr>
        <p:spPr>
          <a:xfrm>
            <a:off x="625488" y="425741"/>
            <a:ext cx="9634248" cy="9752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Méthode « GET »</a:t>
            </a:r>
          </a:p>
        </p:txBody>
      </p:sp>
    </p:spTree>
    <p:extLst>
      <p:ext uri="{BB962C8B-B14F-4D97-AF65-F5344CB8AC3E}">
        <p14:creationId xmlns:p14="http://schemas.microsoft.com/office/powerpoint/2010/main" val="244579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BDDAB7-28B2-4ADD-80D1-E77EEA99A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488" y="1526796"/>
            <a:ext cx="11093932" cy="49243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La méthode POST envoie les données de manière </a:t>
            </a:r>
            <a:r>
              <a:rPr lang="fr-FR" dirty="0" err="1"/>
              <a:t>invisble</a:t>
            </a:r>
            <a:r>
              <a:rPr lang="fr-FR" dirty="0"/>
              <a:t> (elles ne s’affichent pas dans l’URL). Elle est souvent utilisé pour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Les formulaires de connexion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L’envoi de messages ou bien de fichiers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L’enregistrement des données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b="1" dirty="0"/>
              <a:t>Exemple d’utilisation : </a:t>
            </a:r>
          </a:p>
          <a:p>
            <a:pPr marL="457200" lvl="1" indent="0">
              <a:buNone/>
            </a:pPr>
            <a:endParaRPr lang="fr-FR" b="1" dirty="0"/>
          </a:p>
          <a:p>
            <a:pPr marL="457200" lvl="1" indent="0">
              <a:buNone/>
            </a:pPr>
            <a:endParaRPr lang="fr-FR" b="1" dirty="0"/>
          </a:p>
          <a:p>
            <a:pPr marL="457200" lvl="1" indent="0">
              <a:buNone/>
            </a:pPr>
            <a:r>
              <a:rPr lang="fr-FR" dirty="0"/>
              <a:t>Le formulaire :</a:t>
            </a:r>
          </a:p>
          <a:p>
            <a:pPr marL="457200" lvl="1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									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A531ED8-0CAE-4AD8-8AB6-36141E6B99A2}"/>
              </a:ext>
            </a:extLst>
          </p:cNvPr>
          <p:cNvSpPr txBox="1">
            <a:spLocks/>
          </p:cNvSpPr>
          <p:nvPr/>
        </p:nvSpPr>
        <p:spPr>
          <a:xfrm>
            <a:off x="625488" y="406867"/>
            <a:ext cx="8820515" cy="9752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Méthode « post »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7A7EDA1-3EB9-4501-97F7-9C7279E5D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939" y="5243879"/>
            <a:ext cx="3324689" cy="924054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B93C84BE-BD5F-4259-973C-8843E06A029E}"/>
              </a:ext>
            </a:extLst>
          </p:cNvPr>
          <p:cNvCxnSpPr>
            <a:cxnSpLocks/>
          </p:cNvCxnSpPr>
          <p:nvPr/>
        </p:nvCxnSpPr>
        <p:spPr>
          <a:xfrm>
            <a:off x="5377343" y="3429000"/>
            <a:ext cx="0" cy="2871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2881B342-9589-4FE3-8899-25CAE1D18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61252"/>
            <a:ext cx="6058746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4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BDDAB7-28B2-4ADD-80D1-E77EEA99A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488" y="1526796"/>
            <a:ext cx="11093932" cy="4924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La superglobale </a:t>
            </a:r>
            <a:r>
              <a:rPr lang="fr-FR" b="1" dirty="0"/>
              <a:t>$_REQUEST </a:t>
            </a:r>
            <a:r>
              <a:rPr lang="fr-FR" dirty="0"/>
              <a:t>permet de récupérer des données envoyées en GET, POST ou via les cookies.</a:t>
            </a:r>
          </a:p>
          <a:p>
            <a:pPr marL="0" indent="0">
              <a:buNone/>
            </a:pPr>
            <a:r>
              <a:rPr lang="fr-FR" dirty="0"/>
              <a:t>Elle peut être utilisé pour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Simplifier la récupération des variables sans se soucier de la méthode d’envoi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Tester rapidement sans changer la méthode (utile en phase de développement)</a:t>
            </a:r>
          </a:p>
          <a:p>
            <a:pPr marL="457200" lvl="1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Exemple d’utilisation : </a:t>
            </a:r>
          </a:p>
          <a:p>
            <a:pPr marL="0" indent="0">
              <a:buNone/>
            </a:pPr>
            <a:r>
              <a:rPr lang="fr-FR" dirty="0"/>
              <a:t>Le formulaire :							La page « traitement.php »</a:t>
            </a:r>
          </a:p>
          <a:p>
            <a:pPr marL="0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A531ED8-0CAE-4AD8-8AB6-36141E6B99A2}"/>
              </a:ext>
            </a:extLst>
          </p:cNvPr>
          <p:cNvSpPr txBox="1">
            <a:spLocks/>
          </p:cNvSpPr>
          <p:nvPr/>
        </p:nvSpPr>
        <p:spPr>
          <a:xfrm>
            <a:off x="625488" y="406867"/>
            <a:ext cx="8820515" cy="9752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Méthode « REQUEST »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794317-83D7-432A-8629-DD8FE60F4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24" y="5166240"/>
            <a:ext cx="3391373" cy="971686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A672948-120E-4936-B589-83A72E5CA358}"/>
              </a:ext>
            </a:extLst>
          </p:cNvPr>
          <p:cNvCxnSpPr>
            <a:cxnSpLocks/>
          </p:cNvCxnSpPr>
          <p:nvPr/>
        </p:nvCxnSpPr>
        <p:spPr>
          <a:xfrm>
            <a:off x="4714613" y="4461564"/>
            <a:ext cx="0" cy="1914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B05B1E3B-7945-4C8F-B11B-3F1D66F6A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530" y="4907677"/>
            <a:ext cx="4612317" cy="154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436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146</TotalTime>
  <Words>304</Words>
  <Application>Microsoft Office PowerPoint</Application>
  <PresentationFormat>Grand écran</PresentationFormat>
  <Paragraphs>46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Century Gothic</vt:lpstr>
      <vt:lpstr>Wingdings</vt:lpstr>
      <vt:lpstr>Wingdings 3</vt:lpstr>
      <vt:lpstr>Secteur</vt:lpstr>
      <vt:lpstr>Le PHP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PHP</dc:title>
  <dc:creator>Benjamin Ferrandez</dc:creator>
  <cp:lastModifiedBy>Benjamin Ferrandez</cp:lastModifiedBy>
  <cp:revision>16</cp:revision>
  <dcterms:created xsi:type="dcterms:W3CDTF">2025-01-27T10:17:53Z</dcterms:created>
  <dcterms:modified xsi:type="dcterms:W3CDTF">2025-02-05T09:31:29Z</dcterms:modified>
</cp:coreProperties>
</file>