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9" r:id="rId5"/>
    <p:sldId id="270" r:id="rId6"/>
    <p:sldId id="272" r:id="rId7"/>
    <p:sldId id="273" r:id="rId8"/>
    <p:sldId id="271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F6AE8-247B-4D8F-B96B-1232CD9A2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051" y="2038912"/>
            <a:ext cx="8001000" cy="975221"/>
          </a:xfrm>
        </p:spPr>
        <p:txBody>
          <a:bodyPr/>
          <a:lstStyle/>
          <a:p>
            <a:r>
              <a:rPr lang="fr-FR" dirty="0"/>
              <a:t>Le PHP &amp; SQL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6E1CB7-1951-47BB-BCE1-23B409AFB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&lt;?PHP ECHO‘’ COURS 4’’; ?&gt;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980D25-89FC-4C6D-B03E-C8031C97987D}"/>
              </a:ext>
            </a:extLst>
          </p:cNvPr>
          <p:cNvSpPr txBox="1"/>
          <p:nvPr/>
        </p:nvSpPr>
        <p:spPr>
          <a:xfrm>
            <a:off x="9110444" y="593101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Ferrandez Benjamin</a:t>
            </a:r>
          </a:p>
        </p:txBody>
      </p:sp>
    </p:spTree>
    <p:extLst>
      <p:ext uri="{BB962C8B-B14F-4D97-AF65-F5344CB8AC3E}">
        <p14:creationId xmlns:p14="http://schemas.microsoft.com/office/powerpoint/2010/main" val="349166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DDAB7-28B2-4ADD-80D1-E77EEA99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8" y="1526797"/>
            <a:ext cx="10941023" cy="4192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/>
              <a:t>SQL (Structured Query Language) est un langage informatique qui permet de gérer des bases de données. Il sert à stocker, organiser, modifier et rechercher des informations dans une base de données. Cela se traduit par des requêtes SQL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8" y="425741"/>
            <a:ext cx="9634248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C’EST QUOI LE SQL ?</a:t>
            </a:r>
          </a:p>
        </p:txBody>
      </p:sp>
    </p:spTree>
    <p:extLst>
      <p:ext uri="{BB962C8B-B14F-4D97-AF65-F5344CB8AC3E}">
        <p14:creationId xmlns:p14="http://schemas.microsoft.com/office/powerpoint/2010/main" val="244579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9" y="705062"/>
            <a:ext cx="8001000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PRESENTATION DES PRINCIPALES COMMANDES SQL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2E893-8AA1-4539-A30E-958E146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680283"/>
            <a:ext cx="10878614" cy="40385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SELECT : Sélectionner les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INSERT : Ajouter des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UPDATE : Modifier des données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DELETE : Supprimer des données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1394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9" y="705062"/>
            <a:ext cx="8001000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PRESENTATION DES clauses </a:t>
            </a:r>
            <a:r>
              <a:rPr lang="fr-FR" dirty="0" err="1"/>
              <a:t>sql</a:t>
            </a:r>
            <a:r>
              <a:rPr lang="fr-FR" dirty="0"/>
              <a:t> courante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2E893-8AA1-4539-A30E-958E146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680283"/>
            <a:ext cx="10878614" cy="40385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WHERE : la condition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ORDER BY : Trier les résultats par 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GROUP BY : Regrouper les données par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JOIN : Lier des tables entres elle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3488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9" y="705062"/>
            <a:ext cx="9122518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EXEMPLE DE types de données en SQL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2E893-8AA1-4539-A30E-958E146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680283"/>
            <a:ext cx="10878614" cy="40385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INT : Nombre entier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VARCHAR : Texte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DATE :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3200" dirty="0"/>
              <a:t>BOOLEAN : Vrai/faux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3988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8" y="705062"/>
            <a:ext cx="9449689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A quoi ressemble une base de données ? 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2E893-8AA1-4539-A30E-958E146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680283"/>
            <a:ext cx="10878614" cy="40385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lvl="1" indent="0">
              <a:buNone/>
            </a:pP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83D175-790F-4D5D-8001-BAA3F3C0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9" y="3316364"/>
            <a:ext cx="10673593" cy="23165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6C260C5-D098-4701-A99F-7ADD6800F318}"/>
              </a:ext>
            </a:extLst>
          </p:cNvPr>
          <p:cNvSpPr txBox="1"/>
          <p:nvPr/>
        </p:nvSpPr>
        <p:spPr>
          <a:xfrm>
            <a:off x="687897" y="1680283"/>
            <a:ext cx="1033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Logiciel utilisé : PhpMyAdmin</a:t>
            </a:r>
          </a:p>
        </p:txBody>
      </p:sp>
    </p:spTree>
    <p:extLst>
      <p:ext uri="{BB962C8B-B14F-4D97-AF65-F5344CB8AC3E}">
        <p14:creationId xmlns:p14="http://schemas.microsoft.com/office/powerpoint/2010/main" val="321877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9" y="705062"/>
            <a:ext cx="8001000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Exemple de requêtes SQL 1/3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2E893-8AA1-4539-A30E-958E146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680283"/>
            <a:ext cx="10878614" cy="40385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lvl="1" indent="0">
              <a:buNone/>
            </a:pP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EF38129-009F-4A72-90F3-592EC671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85" y="2480015"/>
            <a:ext cx="5408218" cy="40901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9EF663-609C-4049-A19C-055530671883}"/>
              </a:ext>
            </a:extLst>
          </p:cNvPr>
          <p:cNvSpPr txBox="1"/>
          <p:nvPr/>
        </p:nvSpPr>
        <p:spPr>
          <a:xfrm>
            <a:off x="462709" y="3137483"/>
            <a:ext cx="5408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FROM `etudiants` :</a:t>
            </a:r>
          </a:p>
          <a:p>
            <a:endParaRPr lang="fr-FR" dirty="0"/>
          </a:p>
          <a:p>
            <a:r>
              <a:rPr lang="fr-FR" dirty="0"/>
              <a:t>« 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 » me permet de prendre toutes les informations correspondant au reste de la requête : </a:t>
            </a:r>
          </a:p>
          <a:p>
            <a:endParaRPr lang="fr-FR" dirty="0"/>
          </a:p>
          <a:p>
            <a:r>
              <a:rPr lang="fr-FR" dirty="0"/>
              <a:t>« SELECTIONNE » « </a:t>
            </a:r>
            <a:r>
              <a:rPr lang="fr-FR" dirty="0">
                <a:solidFill>
                  <a:srgbClr val="FF0000"/>
                </a:solidFill>
              </a:rPr>
              <a:t>tous</a:t>
            </a:r>
            <a:r>
              <a:rPr lang="fr-FR" dirty="0"/>
              <a:t> » les « etudiants »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CC41C-F527-4992-B7F6-B06C4B7FFB61}"/>
              </a:ext>
            </a:extLst>
          </p:cNvPr>
          <p:cNvSpPr txBox="1"/>
          <p:nvPr/>
        </p:nvSpPr>
        <p:spPr>
          <a:xfrm>
            <a:off x="687897" y="1825844"/>
            <a:ext cx="1033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Requête basique</a:t>
            </a:r>
          </a:p>
        </p:txBody>
      </p:sp>
    </p:spTree>
    <p:extLst>
      <p:ext uri="{BB962C8B-B14F-4D97-AF65-F5344CB8AC3E}">
        <p14:creationId xmlns:p14="http://schemas.microsoft.com/office/powerpoint/2010/main" val="104809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9" y="705062"/>
            <a:ext cx="8001000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Exemple de requêtes SQL 2/3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2E893-8AA1-4539-A30E-958E146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680283"/>
            <a:ext cx="10878614" cy="40385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3000" dirty="0"/>
          </a:p>
          <a:p>
            <a:pPr marL="457200" lvl="1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lvl="1" indent="0">
              <a:buNone/>
            </a:pP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AEDD40-BA23-4E9B-8F93-1F8BC392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81" y="3153674"/>
            <a:ext cx="5700564" cy="24210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747E7-9601-4D41-8763-1FEB9543B8D5}"/>
              </a:ext>
            </a:extLst>
          </p:cNvPr>
          <p:cNvSpPr txBox="1"/>
          <p:nvPr/>
        </p:nvSpPr>
        <p:spPr>
          <a:xfrm>
            <a:off x="687897" y="1825844"/>
            <a:ext cx="1033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Requête avec condition </a:t>
            </a:r>
            <a:r>
              <a:rPr lang="fr-FR" sz="2400" b="1" i="1" dirty="0"/>
              <a:t>WHERE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826988-B457-4562-9A4B-0FB57BA6EE45}"/>
              </a:ext>
            </a:extLst>
          </p:cNvPr>
          <p:cNvSpPr txBox="1"/>
          <p:nvPr/>
        </p:nvSpPr>
        <p:spPr>
          <a:xfrm>
            <a:off x="449615" y="3153674"/>
            <a:ext cx="57750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FROM `etudiants` </a:t>
            </a:r>
            <a:r>
              <a:rPr lang="fr-FR" dirty="0">
                <a:solidFill>
                  <a:srgbClr val="FF0000"/>
                </a:solidFill>
              </a:rPr>
              <a:t>WHERE </a:t>
            </a:r>
            <a:r>
              <a:rPr lang="fr-FR" dirty="0"/>
              <a:t>etudiant_id = 4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« </a:t>
            </a:r>
            <a:r>
              <a:rPr lang="fr-FR" dirty="0">
                <a:solidFill>
                  <a:srgbClr val="FF0000"/>
                </a:solidFill>
              </a:rPr>
              <a:t> WHERE </a:t>
            </a:r>
            <a:r>
              <a:rPr lang="fr-FR" dirty="0"/>
              <a:t> » me permet de mettre une </a:t>
            </a:r>
            <a:r>
              <a:rPr lang="fr-FR" b="1" dirty="0"/>
              <a:t>condition</a:t>
            </a:r>
            <a:r>
              <a:rPr lang="fr-FR" dirty="0"/>
              <a:t> à ma requête.</a:t>
            </a:r>
          </a:p>
          <a:p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« SELECTIONNE » « </a:t>
            </a:r>
            <a:r>
              <a:rPr lang="fr-FR" dirty="0">
                <a:solidFill>
                  <a:srgbClr val="FF0000"/>
                </a:solidFill>
              </a:rPr>
              <a:t>tous</a:t>
            </a:r>
            <a:r>
              <a:rPr lang="fr-FR" dirty="0"/>
              <a:t> » de l’étudiant « </a:t>
            </a:r>
            <a:r>
              <a:rPr lang="fr-FR" dirty="0">
                <a:solidFill>
                  <a:srgbClr val="FF0000"/>
                </a:solidFill>
              </a:rPr>
              <a:t>qui possède</a:t>
            </a:r>
            <a:r>
              <a:rPr lang="fr-FR" dirty="0"/>
              <a:t> » l’identifiant « 4 »</a:t>
            </a:r>
          </a:p>
        </p:txBody>
      </p:sp>
    </p:spTree>
    <p:extLst>
      <p:ext uri="{BB962C8B-B14F-4D97-AF65-F5344CB8AC3E}">
        <p14:creationId xmlns:p14="http://schemas.microsoft.com/office/powerpoint/2010/main" val="404654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A531ED8-0CAE-4AD8-8AB6-36141E6B99A2}"/>
              </a:ext>
            </a:extLst>
          </p:cNvPr>
          <p:cNvSpPr txBox="1">
            <a:spLocks/>
          </p:cNvSpPr>
          <p:nvPr/>
        </p:nvSpPr>
        <p:spPr>
          <a:xfrm>
            <a:off x="625489" y="705062"/>
            <a:ext cx="8001000" cy="97522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Exemple de requêtes SQL 3/3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2E893-8AA1-4539-A30E-958E1464D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7" y="1680283"/>
            <a:ext cx="10878614" cy="40385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3000" dirty="0"/>
          </a:p>
          <a:p>
            <a:pPr marL="457200" lvl="1" indent="0">
              <a:buNone/>
            </a:pPr>
            <a:endParaRPr lang="fr-FR" sz="3200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C747E7-9601-4D41-8763-1FEB9543B8D5}"/>
              </a:ext>
            </a:extLst>
          </p:cNvPr>
          <p:cNvSpPr txBox="1"/>
          <p:nvPr/>
        </p:nvSpPr>
        <p:spPr>
          <a:xfrm>
            <a:off x="687897" y="1825844"/>
            <a:ext cx="1033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Requête avec condition </a:t>
            </a:r>
            <a:r>
              <a:rPr lang="fr-FR" sz="2400" b="1" i="1" dirty="0"/>
              <a:t>ORDER BY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826988-B457-4562-9A4B-0FB57BA6EE45}"/>
              </a:ext>
            </a:extLst>
          </p:cNvPr>
          <p:cNvSpPr txBox="1"/>
          <p:nvPr/>
        </p:nvSpPr>
        <p:spPr>
          <a:xfrm>
            <a:off x="449616" y="3153674"/>
            <a:ext cx="59511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SELECT </a:t>
            </a:r>
            <a:r>
              <a:rPr lang="fr-FR" dirty="0">
                <a:solidFill>
                  <a:srgbClr val="FF0000"/>
                </a:solidFill>
              </a:rPr>
              <a:t>*</a:t>
            </a:r>
            <a:r>
              <a:rPr lang="fr-FR" dirty="0"/>
              <a:t> FROM `etudiants` </a:t>
            </a:r>
            <a:r>
              <a:rPr lang="fr-FR" dirty="0">
                <a:solidFill>
                  <a:srgbClr val="FF0000"/>
                </a:solidFill>
              </a:rPr>
              <a:t>ORDER BY </a:t>
            </a:r>
            <a:r>
              <a:rPr lang="fr-FR" dirty="0"/>
              <a:t>`nom` </a:t>
            </a:r>
            <a:r>
              <a:rPr lang="fr-FR" dirty="0">
                <a:solidFill>
                  <a:srgbClr val="FF0000"/>
                </a:solidFill>
              </a:rPr>
              <a:t>ASC</a:t>
            </a:r>
            <a:r>
              <a:rPr lang="fr-FR" dirty="0"/>
              <a:t>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« </a:t>
            </a:r>
            <a:r>
              <a:rPr lang="fr-FR" dirty="0">
                <a:solidFill>
                  <a:srgbClr val="FF0000"/>
                </a:solidFill>
              </a:rPr>
              <a:t> ORDER BY </a:t>
            </a:r>
            <a:r>
              <a:rPr lang="fr-FR" dirty="0"/>
              <a:t> » me permet de </a:t>
            </a:r>
            <a:r>
              <a:rPr lang="fr-FR" b="1" dirty="0"/>
              <a:t>ranger </a:t>
            </a:r>
            <a:r>
              <a:rPr lang="fr-FR" dirty="0"/>
              <a:t>dans un ordre : </a:t>
            </a:r>
          </a:p>
          <a:p>
            <a:r>
              <a:rPr lang="fr-FR" dirty="0"/>
              <a:t>	- ASC : Croissant</a:t>
            </a:r>
          </a:p>
          <a:p>
            <a:r>
              <a:rPr lang="fr-FR" dirty="0"/>
              <a:t>	- DESC : Décroissant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« SELECTIONNE » « </a:t>
            </a:r>
            <a:r>
              <a:rPr lang="fr-FR" dirty="0">
                <a:solidFill>
                  <a:srgbClr val="FF0000"/>
                </a:solidFill>
              </a:rPr>
              <a:t>tous</a:t>
            </a:r>
            <a:r>
              <a:rPr lang="fr-FR" dirty="0"/>
              <a:t> » les étudiants « </a:t>
            </a:r>
            <a:r>
              <a:rPr lang="fr-FR" dirty="0">
                <a:solidFill>
                  <a:srgbClr val="FF0000"/>
                </a:solidFill>
              </a:rPr>
              <a:t>rangé</a:t>
            </a:r>
            <a:r>
              <a:rPr lang="fr-FR" dirty="0"/>
              <a:t> » par « </a:t>
            </a:r>
            <a:r>
              <a:rPr lang="fr-FR" dirty="0">
                <a:solidFill>
                  <a:srgbClr val="FF0000"/>
                </a:solidFill>
              </a:rPr>
              <a:t>ASC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380047-26B9-41C2-8D39-EB7A59C2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70" y="2348136"/>
            <a:ext cx="4868549" cy="41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2614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335</TotalTime>
  <Words>339</Words>
  <Application>Microsoft Office PowerPoint</Application>
  <PresentationFormat>Grand écran</PresentationFormat>
  <Paragraphs>59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Secteur</vt:lpstr>
      <vt:lpstr>Le PHP &amp; SQL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PHP</dc:title>
  <dc:creator>Benjamin Ferrandez</dc:creator>
  <cp:lastModifiedBy>Benjamin Ferrandez</cp:lastModifiedBy>
  <cp:revision>35</cp:revision>
  <dcterms:created xsi:type="dcterms:W3CDTF">2025-01-27T10:17:53Z</dcterms:created>
  <dcterms:modified xsi:type="dcterms:W3CDTF">2025-03-11T10:27:34Z</dcterms:modified>
</cp:coreProperties>
</file>