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76" r:id="rId5"/>
    <p:sldId id="270" r:id="rId6"/>
    <p:sldId id="277" r:id="rId7"/>
    <p:sldId id="268" r:id="rId8"/>
    <p:sldId id="278" r:id="rId9"/>
    <p:sldId id="266" r:id="rId10"/>
    <p:sldId id="269" r:id="rId11"/>
    <p:sldId id="275" r:id="rId12"/>
    <p:sldId id="271" r:id="rId13"/>
    <p:sldId id="279" r:id="rId14"/>
    <p:sldId id="272" r:id="rId15"/>
    <p:sldId id="280" r:id="rId16"/>
    <p:sldId id="274" r:id="rId17"/>
    <p:sldId id="281" r:id="rId18"/>
    <p:sldId id="282" r:id="rId19"/>
  </p:sldIdLst>
  <p:sldSz cx="12192000" cy="6858000"/>
  <p:notesSz cx="12192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03EBF-8FE9-4C8F-9F4C-D004492FD30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7448C56-4EFB-43F4-A8F1-7787916E3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4431D56-4B8C-4789-9E65-0798A90E5EA0}"/>
              </a:ext>
            </a:extLst>
          </p:cNvPr>
          <p:cNvSpPr>
            <a:spLocks noGrp="1"/>
          </p:cNvSpPr>
          <p:nvPr>
            <p:ph type="dt" sz="half" idx="10"/>
          </p:nvPr>
        </p:nvSpPr>
        <p:spPr/>
        <p:txBody>
          <a:bodyPr/>
          <a:lstStyle/>
          <a:p>
            <a:pPr>
              <a:defRPr/>
            </a:pPr>
            <a:fld id="{3C2B07E4-CDF9-4C88-A2F3-04620E58224D}" type="datetimeFigureOut">
              <a:rPr lang="en-US" smtClean="0"/>
              <a:t>5/14/2025</a:t>
            </a:fld>
            <a:endParaRPr lang="en-US"/>
          </a:p>
        </p:txBody>
      </p:sp>
      <p:sp>
        <p:nvSpPr>
          <p:cNvPr id="5" name="Espace réservé du pied de page 4">
            <a:extLst>
              <a:ext uri="{FF2B5EF4-FFF2-40B4-BE49-F238E27FC236}">
                <a16:creationId xmlns:a16="http://schemas.microsoft.com/office/drawing/2014/main" id="{3ED569D6-7484-4789-BB83-8B25740C070A}"/>
              </a:ext>
            </a:extLst>
          </p:cNvPr>
          <p:cNvSpPr>
            <a:spLocks noGrp="1"/>
          </p:cNvSpPr>
          <p:nvPr>
            <p:ph type="ftr" sz="quarter" idx="11"/>
          </p:nvPr>
        </p:nvSpPr>
        <p:spPr/>
        <p:txBody>
          <a:bodyPr/>
          <a:lstStyle/>
          <a:p>
            <a:pPr>
              <a:defRPr/>
            </a:pPr>
            <a:endParaRPr lang="en-US"/>
          </a:p>
        </p:txBody>
      </p:sp>
      <p:sp>
        <p:nvSpPr>
          <p:cNvPr id="6" name="Espace réservé du numéro de diapositive 5">
            <a:extLst>
              <a:ext uri="{FF2B5EF4-FFF2-40B4-BE49-F238E27FC236}">
                <a16:creationId xmlns:a16="http://schemas.microsoft.com/office/drawing/2014/main" id="{F2074D81-F67D-4F77-AEEA-352CBC94EC63}"/>
              </a:ext>
            </a:extLst>
          </p:cNvPr>
          <p:cNvSpPr>
            <a:spLocks noGrp="1"/>
          </p:cNvSpPr>
          <p:nvPr>
            <p:ph type="sldNum" sz="quarter" idx="12"/>
          </p:nvPr>
        </p:nvSpPr>
        <p:spPr/>
        <p:txBody>
          <a:bodyPr/>
          <a:lstStyle/>
          <a:p>
            <a:pPr>
              <a:defRPr/>
            </a:pPr>
            <a:fld id="{EFE71E98-A417-4ECC-ACEB-C0490C20DB04}" type="slidenum">
              <a:rPr lang="en-US" smtClean="0"/>
              <a:t>‹N°›</a:t>
            </a:fld>
            <a:endParaRPr lang="en-US"/>
          </a:p>
        </p:txBody>
      </p:sp>
    </p:spTree>
    <p:extLst>
      <p:ext uri="{BB962C8B-B14F-4D97-AF65-F5344CB8AC3E}">
        <p14:creationId xmlns:p14="http://schemas.microsoft.com/office/powerpoint/2010/main" val="32395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BEF75-64A1-44DB-8435-87C5D705078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6FBE57C-FA87-4731-9D37-7A7C65ADE3C6}"/>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F62240-AF06-46BB-9C17-39C6C1F64487}"/>
              </a:ext>
            </a:extLst>
          </p:cNvPr>
          <p:cNvSpPr>
            <a:spLocks noGrp="1"/>
          </p:cNvSpPr>
          <p:nvPr>
            <p:ph type="dt" sz="half" idx="10"/>
          </p:nvPr>
        </p:nvSpPr>
        <p:spPr/>
        <p:txBody>
          <a:bodyPr/>
          <a:lstStyle/>
          <a:p>
            <a:pPr>
              <a:defRPr/>
            </a:pPr>
            <a:fld id="{3C2B07E4-CDF9-4C88-A2F3-04620E58224D}" type="datetimeFigureOut">
              <a:rPr lang="en-US" smtClean="0"/>
              <a:t>5/14/2025</a:t>
            </a:fld>
            <a:endParaRPr lang="en-US"/>
          </a:p>
        </p:txBody>
      </p:sp>
      <p:sp>
        <p:nvSpPr>
          <p:cNvPr id="5" name="Espace réservé du pied de page 4">
            <a:extLst>
              <a:ext uri="{FF2B5EF4-FFF2-40B4-BE49-F238E27FC236}">
                <a16:creationId xmlns:a16="http://schemas.microsoft.com/office/drawing/2014/main" id="{16A8CA86-4C8D-4861-BBFE-6D631105C2A8}"/>
              </a:ext>
            </a:extLst>
          </p:cNvPr>
          <p:cNvSpPr>
            <a:spLocks noGrp="1"/>
          </p:cNvSpPr>
          <p:nvPr>
            <p:ph type="ftr" sz="quarter" idx="11"/>
          </p:nvPr>
        </p:nvSpPr>
        <p:spPr/>
        <p:txBody>
          <a:bodyPr/>
          <a:lstStyle/>
          <a:p>
            <a:pPr>
              <a:defRPr/>
            </a:pPr>
            <a:endParaRPr lang="en-US"/>
          </a:p>
        </p:txBody>
      </p:sp>
      <p:sp>
        <p:nvSpPr>
          <p:cNvPr id="6" name="Espace réservé du numéro de diapositive 5">
            <a:extLst>
              <a:ext uri="{FF2B5EF4-FFF2-40B4-BE49-F238E27FC236}">
                <a16:creationId xmlns:a16="http://schemas.microsoft.com/office/drawing/2014/main" id="{8820AE8F-5F72-4951-A9A1-BA3A70804E78}"/>
              </a:ext>
            </a:extLst>
          </p:cNvPr>
          <p:cNvSpPr>
            <a:spLocks noGrp="1"/>
          </p:cNvSpPr>
          <p:nvPr>
            <p:ph type="sldNum" sz="quarter" idx="12"/>
          </p:nvPr>
        </p:nvSpPr>
        <p:spPr/>
        <p:txBody>
          <a:bodyPr/>
          <a:lstStyle/>
          <a:p>
            <a:pPr>
              <a:defRPr/>
            </a:pPr>
            <a:fld id="{EFE71E98-A417-4ECC-ACEB-C0490C20DB04}" type="slidenum">
              <a:rPr lang="en-US" smtClean="0"/>
              <a:t>‹N°›</a:t>
            </a:fld>
            <a:endParaRPr lang="en-US"/>
          </a:p>
        </p:txBody>
      </p:sp>
    </p:spTree>
    <p:extLst>
      <p:ext uri="{BB962C8B-B14F-4D97-AF65-F5344CB8AC3E}">
        <p14:creationId xmlns:p14="http://schemas.microsoft.com/office/powerpoint/2010/main" val="2126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ECA92D-4A78-4BAA-80EC-738D90DDE1C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94E4AEB-E1AB-4CCA-A4DD-18B7B97A5979}"/>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24D149-8110-4B0A-94ED-40E1E4C39C16}"/>
              </a:ext>
            </a:extLst>
          </p:cNvPr>
          <p:cNvSpPr>
            <a:spLocks noGrp="1"/>
          </p:cNvSpPr>
          <p:nvPr>
            <p:ph type="dt" sz="half" idx="10"/>
          </p:nvPr>
        </p:nvSpPr>
        <p:spPr/>
        <p:txBody>
          <a:bodyPr/>
          <a:lstStyle/>
          <a:p>
            <a:pPr>
              <a:defRPr/>
            </a:pPr>
            <a:fld id="{3C2B07E4-CDF9-4C88-A2F3-04620E58224D}" type="datetimeFigureOut">
              <a:rPr lang="en-US" smtClean="0"/>
              <a:t>5/14/2025</a:t>
            </a:fld>
            <a:endParaRPr lang="en-US"/>
          </a:p>
        </p:txBody>
      </p:sp>
      <p:sp>
        <p:nvSpPr>
          <p:cNvPr id="5" name="Espace réservé du pied de page 4">
            <a:extLst>
              <a:ext uri="{FF2B5EF4-FFF2-40B4-BE49-F238E27FC236}">
                <a16:creationId xmlns:a16="http://schemas.microsoft.com/office/drawing/2014/main" id="{883E1F7C-6663-4D71-A6DA-79276C03BE61}"/>
              </a:ext>
            </a:extLst>
          </p:cNvPr>
          <p:cNvSpPr>
            <a:spLocks noGrp="1"/>
          </p:cNvSpPr>
          <p:nvPr>
            <p:ph type="ftr" sz="quarter" idx="11"/>
          </p:nvPr>
        </p:nvSpPr>
        <p:spPr/>
        <p:txBody>
          <a:bodyPr/>
          <a:lstStyle/>
          <a:p>
            <a:pPr>
              <a:defRPr/>
            </a:pPr>
            <a:endParaRPr lang="en-US"/>
          </a:p>
        </p:txBody>
      </p:sp>
      <p:sp>
        <p:nvSpPr>
          <p:cNvPr id="6" name="Espace réservé du numéro de diapositive 5">
            <a:extLst>
              <a:ext uri="{FF2B5EF4-FFF2-40B4-BE49-F238E27FC236}">
                <a16:creationId xmlns:a16="http://schemas.microsoft.com/office/drawing/2014/main" id="{D3F5CFF9-386E-4313-95F4-B090A5BB647E}"/>
              </a:ext>
            </a:extLst>
          </p:cNvPr>
          <p:cNvSpPr>
            <a:spLocks noGrp="1"/>
          </p:cNvSpPr>
          <p:nvPr>
            <p:ph type="sldNum" sz="quarter" idx="12"/>
          </p:nvPr>
        </p:nvSpPr>
        <p:spPr/>
        <p:txBody>
          <a:bodyPr/>
          <a:lstStyle/>
          <a:p>
            <a:pPr>
              <a:defRPr/>
            </a:pPr>
            <a:fld id="{EFE71E98-A417-4ECC-ACEB-C0490C20DB04}" type="slidenum">
              <a:rPr lang="en-US" smtClean="0"/>
              <a:t>‹N°›</a:t>
            </a:fld>
            <a:endParaRPr lang="en-US"/>
          </a:p>
        </p:txBody>
      </p:sp>
    </p:spTree>
    <p:extLst>
      <p:ext uri="{BB962C8B-B14F-4D97-AF65-F5344CB8AC3E}">
        <p14:creationId xmlns:p14="http://schemas.microsoft.com/office/powerpoint/2010/main" val="2236393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429612" y="1013983"/>
            <a:ext cx="7714388" cy="3260635"/>
          </a:xfrm>
        </p:spPr>
        <p:txBody>
          <a:bodyPr anchor="b"/>
          <a:lstStyle>
            <a:lvl1pPr algn="l">
              <a:defRPr sz="2800"/>
            </a:lvl1pPr>
          </a:lstStyle>
          <a:p>
            <a:pPr>
              <a:defRPr/>
            </a:pPr>
            <a:r>
              <a:rPr lang="en-US"/>
              <a:t>Click to edit Master title style</a:t>
            </a:r>
            <a:endParaRPr/>
          </a:p>
        </p:txBody>
      </p:sp>
      <p:sp>
        <p:nvSpPr>
          <p:cNvPr id="3" name="Subtitle 2"/>
          <p:cNvSpPr>
            <a:spLocks noGrp="1"/>
          </p:cNvSpPr>
          <p:nvPr>
            <p:ph type="subTitle" idx="1"/>
          </p:nvPr>
        </p:nvSpPr>
        <p:spPr bwMode="auto">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3C2B07E4-CDF9-4C88-A2F3-04620E58224D}" type="datetimeFigureOut">
              <a:rPr lang="en-US"/>
              <a:t>5/14/2025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FE71E98-A417-4ECC-ACEB-C0490C20DB04}" type="slidenum">
              <a:rPr lang="en-US"/>
              <a:t>‹N°›</a:t>
            </a:fld>
            <a:endParaRPr lang="en-US"/>
          </a:p>
        </p:txBody>
      </p:sp>
      <p:cxnSp>
        <p:nvCxnSpPr>
          <p:cNvPr id="7" name="Straight Connector 6"/>
          <p:cNvCxnSpPr>
            <a:cxnSpLocks/>
          </p:cNvCxnSpPr>
          <p:nvPr/>
        </p:nvCxnSpPr>
        <p:spPr bwMode="auto">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9566" y="1045445"/>
            <a:ext cx="9238434" cy="857559"/>
          </a:xfrm>
        </p:spPr>
        <p:txBody>
          <a:bodyPr anchor="b"/>
          <a:lstStyle>
            <a:lvl1pPr>
              <a:defRPr>
                <a:solidFill>
                  <a:schemeClr val="tx1"/>
                </a:solidFill>
              </a:defRPr>
            </a:lvl1pPr>
          </a:lstStyle>
          <a:p>
            <a:pPr>
              <a:defRPr/>
            </a:pPr>
            <a:r>
              <a:rPr lang="en-US"/>
              <a:t>Click to edit Master title style</a:t>
            </a:r>
            <a:endParaRPr/>
          </a:p>
        </p:txBody>
      </p:sp>
      <p:sp>
        <p:nvSpPr>
          <p:cNvPr id="3" name="Content Placeholder 2"/>
          <p:cNvSpPr>
            <a:spLocks noGrp="1"/>
          </p:cNvSpPr>
          <p:nvPr>
            <p:ph idx="1"/>
          </p:nvPr>
        </p:nvSpPr>
        <p:spPr bwMode="auto">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3C2B07E4-CDF9-4C88-A2F3-04620E58224D}" type="datetimeFigureOut">
              <a:rPr lang="en-US"/>
              <a:t>5/14/2025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FE71E98-A417-4ECC-ACEB-C0490C20DB04}" type="slidenum">
              <a:rPr lang="en-US"/>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7" name="Rectangle 6"/>
          <p:cNvSpPr/>
          <p:nvPr/>
        </p:nvSpPr>
        <p:spPr bwMode="auto">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1421745" y="1287554"/>
            <a:ext cx="8284963" cy="3113064"/>
          </a:xfrm>
        </p:spPr>
        <p:txBody>
          <a:bodyPr anchor="t"/>
          <a:lstStyle>
            <a:lvl1pPr>
              <a:defRPr sz="4400"/>
            </a:lvl1pPr>
          </a:lstStyle>
          <a:p>
            <a:pPr>
              <a:defRPr/>
            </a:pPr>
            <a:r>
              <a:rPr lang="en-US"/>
              <a:t>Click to edit Master title style</a:t>
            </a:r>
            <a:endParaRPr/>
          </a:p>
        </p:txBody>
      </p:sp>
      <p:sp>
        <p:nvSpPr>
          <p:cNvPr id="3" name="Text Placeholder 2"/>
          <p:cNvSpPr>
            <a:spLocks noGrp="1"/>
          </p:cNvSpPr>
          <p:nvPr>
            <p:ph type="body" idx="1"/>
          </p:nvPr>
        </p:nvSpPr>
        <p:spPr bwMode="auto">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3C2B07E4-CDF9-4C88-A2F3-04620E58224D}" type="datetimeFigureOut">
              <a:rPr lang="en-US"/>
              <a:t>5/14/2025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FE71E98-A417-4ECC-ACEB-C0490C20DB04}" type="slidenum">
              <a:rPr lang="en-US"/>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9566" y="1013411"/>
            <a:ext cx="9238434" cy="889592"/>
          </a:xfrm>
        </p:spPr>
        <p:txBody>
          <a:bodyPr/>
          <a:lstStyle>
            <a:lvl1pPr>
              <a:defRPr>
                <a:solidFill>
                  <a:schemeClr val="tx1"/>
                </a:solidFill>
              </a:defRPr>
            </a:lvl1pPr>
          </a:lstStyle>
          <a:p>
            <a:pPr>
              <a:defRPr/>
            </a:pPr>
            <a:r>
              <a:rPr lang="en-US"/>
              <a:t>Click to edit Master title style</a:t>
            </a:r>
            <a:endParaRPr/>
          </a:p>
        </p:txBody>
      </p:sp>
      <p:sp>
        <p:nvSpPr>
          <p:cNvPr id="3" name="Content Placeholder 2"/>
          <p:cNvSpPr>
            <a:spLocks noGrp="1"/>
          </p:cNvSpPr>
          <p:nvPr>
            <p:ph sz="half" idx="1"/>
          </p:nvPr>
        </p:nvSpPr>
        <p:spPr bwMode="auto">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3C2B07E4-CDF9-4C88-A2F3-04620E58224D}" type="datetimeFigureOut">
              <a:rPr lang="en-US"/>
              <a:t>5/14/2025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FE71E98-A417-4ECC-ACEB-C0490C20DB04}" type="slidenum">
              <a:rPr lang="en-US"/>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9566" y="1079150"/>
            <a:ext cx="9238434" cy="823912"/>
          </a:xfrm>
        </p:spPr>
        <p:txBody>
          <a:bodyPr/>
          <a:lstStyle>
            <a:lvl1pPr>
              <a:defRPr>
                <a:solidFill>
                  <a:schemeClr val="tx1"/>
                </a:solidFill>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429567" y="2013217"/>
            <a:ext cx="4495799" cy="704232"/>
          </a:xfrm>
        </p:spPr>
        <p:txBody>
          <a:bodyPr anchor="b">
            <a:normAutofit/>
          </a:bodyPr>
          <a:lstStyle>
            <a:lvl1pPr marL="0" indent="0">
              <a:lnSpc>
                <a:spcPct val="100000"/>
              </a:lnSpc>
              <a:buNone/>
              <a:defRPr sz="1800" b="0" cap="all" spc="30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172200" y="2013215"/>
            <a:ext cx="4495800" cy="704233"/>
          </a:xfrm>
        </p:spPr>
        <p:txBody>
          <a:bodyPr anchor="b">
            <a:normAutofit/>
          </a:bodyPr>
          <a:lstStyle>
            <a:lvl1pPr marL="0" indent="0">
              <a:lnSpc>
                <a:spcPct val="100000"/>
              </a:lnSpc>
              <a:buNone/>
              <a:defRPr sz="1800" b="0" cap="all" spc="30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3C2B07E4-CDF9-4C88-A2F3-04620E58224D}" type="datetimeFigureOut">
              <a:rPr lang="en-US"/>
              <a:t>5/14/2025</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EFE71E98-A417-4ECC-ACEB-C0490C20DB04}" type="slidenum">
              <a:rPr lang="en-US"/>
              <a:t>‹N°›</a:t>
            </a:fld>
            <a:endParaRPr lang="en-US"/>
          </a:p>
        </p:txBody>
      </p:sp>
      <p:cxnSp>
        <p:nvCxnSpPr>
          <p:cNvPr id="11" name="Straight Connector 10"/>
          <p:cNvCxnSpPr>
            <a:cxnSpLocks/>
          </p:cNvCxnSpPr>
          <p:nvPr/>
        </p:nvCxnSpPr>
        <p:spPr bwMode="auto">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14" name="Straight Connector 13"/>
          <p:cNvCxnSpPr>
            <a:cxnSpLocks/>
          </p:cNvCxnSpPr>
          <p:nvPr/>
        </p:nvCxnSpPr>
        <p:spPr bwMode="auto">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6" name="Rectangle 5"/>
          <p:cNvSpPr/>
          <p:nvPr/>
        </p:nvSpPr>
        <p:spPr bwMode="auto">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3C2B07E4-CDF9-4C88-A2F3-04620E58224D}" type="datetimeFigureOut">
              <a:rPr lang="en-US"/>
              <a:t>5/14/2025</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EFE71E98-A417-4ECC-ACEB-C0490C20DB04}" type="slidenum">
              <a:rPr lang="en-US"/>
              <a:t>‹N°›</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3C2B07E4-CDF9-4C88-A2F3-04620E58224D}" type="datetimeFigureOut">
              <a:rPr lang="en-US"/>
              <a:t>5/14/2025</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EFE71E98-A417-4ECC-ACEB-C0490C20DB04}" type="slidenum">
              <a:rPr lang="en-US"/>
              <a:t>‹N°›</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43740" y="1558944"/>
            <a:ext cx="3279689" cy="1864196"/>
          </a:xfrm>
        </p:spPr>
        <p:txBody>
          <a:bodyPr anchor="b"/>
          <a:lstStyle>
            <a:lvl1pPr algn="r">
              <a:defRPr sz="2800">
                <a:solidFill>
                  <a:schemeClr val="tx1"/>
                </a:solidFill>
              </a:defRPr>
            </a:lvl1pPr>
          </a:lstStyle>
          <a:p>
            <a:pPr>
              <a:defRPr/>
            </a:pPr>
            <a:r>
              <a:rPr lang="en-US"/>
              <a:t>Click to edit Master title style</a:t>
            </a:r>
            <a:endParaRPr/>
          </a:p>
        </p:txBody>
      </p:sp>
      <p:sp>
        <p:nvSpPr>
          <p:cNvPr id="3" name="Content Placeholder 2"/>
          <p:cNvSpPr>
            <a:spLocks noGrp="1"/>
          </p:cNvSpPr>
          <p:nvPr>
            <p:ph idx="1"/>
          </p:nvPr>
        </p:nvSpPr>
        <p:spPr bwMode="auto">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3C2B07E4-CDF9-4C88-A2F3-04620E58224D}" type="datetimeFigureOut">
              <a:rPr lang="en-US"/>
              <a:t>5/14/2025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FE71E98-A417-4ECC-ACEB-C0490C20DB04}" type="slidenum">
              <a:rPr lang="en-US"/>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01CFFE-CEB2-4195-AA6B-109C4C359BF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86C4248-246D-4E9C-8DD8-F8416011AF86}"/>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84DC6A1-A9B2-4D0B-BB96-A8F6B0FAABFB}"/>
              </a:ext>
            </a:extLst>
          </p:cNvPr>
          <p:cNvSpPr>
            <a:spLocks noGrp="1"/>
          </p:cNvSpPr>
          <p:nvPr>
            <p:ph type="dt" sz="half" idx="10"/>
          </p:nvPr>
        </p:nvSpPr>
        <p:spPr/>
        <p:txBody>
          <a:bodyPr/>
          <a:lstStyle/>
          <a:p>
            <a:pPr>
              <a:defRPr/>
            </a:pPr>
            <a:fld id="{3C2B07E4-CDF9-4C88-A2F3-04620E58224D}" type="datetimeFigureOut">
              <a:rPr lang="en-US" smtClean="0"/>
              <a:t>5/14/2025</a:t>
            </a:fld>
            <a:endParaRPr lang="en-US"/>
          </a:p>
        </p:txBody>
      </p:sp>
      <p:sp>
        <p:nvSpPr>
          <p:cNvPr id="5" name="Espace réservé du pied de page 4">
            <a:extLst>
              <a:ext uri="{FF2B5EF4-FFF2-40B4-BE49-F238E27FC236}">
                <a16:creationId xmlns:a16="http://schemas.microsoft.com/office/drawing/2014/main" id="{F208B9C9-22EC-4ED6-AB1A-5ABBD8DAE17D}"/>
              </a:ext>
            </a:extLst>
          </p:cNvPr>
          <p:cNvSpPr>
            <a:spLocks noGrp="1"/>
          </p:cNvSpPr>
          <p:nvPr>
            <p:ph type="ftr" sz="quarter" idx="11"/>
          </p:nvPr>
        </p:nvSpPr>
        <p:spPr/>
        <p:txBody>
          <a:bodyPr/>
          <a:lstStyle/>
          <a:p>
            <a:pPr>
              <a:defRPr/>
            </a:pPr>
            <a:endParaRPr lang="en-US"/>
          </a:p>
        </p:txBody>
      </p:sp>
      <p:sp>
        <p:nvSpPr>
          <p:cNvPr id="6" name="Espace réservé du numéro de diapositive 5">
            <a:extLst>
              <a:ext uri="{FF2B5EF4-FFF2-40B4-BE49-F238E27FC236}">
                <a16:creationId xmlns:a16="http://schemas.microsoft.com/office/drawing/2014/main" id="{12B49480-F870-4965-B1B9-C4F8AF807CA6}"/>
              </a:ext>
            </a:extLst>
          </p:cNvPr>
          <p:cNvSpPr>
            <a:spLocks noGrp="1"/>
          </p:cNvSpPr>
          <p:nvPr>
            <p:ph type="sldNum" sz="quarter" idx="12"/>
          </p:nvPr>
        </p:nvSpPr>
        <p:spPr/>
        <p:txBody>
          <a:bodyPr/>
          <a:lstStyle/>
          <a:p>
            <a:pPr>
              <a:defRPr/>
            </a:pPr>
            <a:fld id="{EFE71E98-A417-4ECC-ACEB-C0490C20DB04}" type="slidenum">
              <a:rPr lang="en-US" smtClean="0"/>
              <a:t>‹N°›</a:t>
            </a:fld>
            <a:endParaRPr lang="en-US"/>
          </a:p>
        </p:txBody>
      </p:sp>
    </p:spTree>
    <p:extLst>
      <p:ext uri="{BB962C8B-B14F-4D97-AF65-F5344CB8AC3E}">
        <p14:creationId xmlns:p14="http://schemas.microsoft.com/office/powerpoint/2010/main" val="366966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33543" y="1383126"/>
            <a:ext cx="3289886" cy="2045874"/>
          </a:xfrm>
        </p:spPr>
        <p:txBody>
          <a:bodyPr anchor="b"/>
          <a:lstStyle>
            <a:lvl1pPr algn="r">
              <a:defRPr sz="2800">
                <a:solidFill>
                  <a:schemeClr val="tx1"/>
                </a:solidFill>
              </a:defRPr>
            </a:lvl1pPr>
          </a:lstStyle>
          <a:p>
            <a:pPr>
              <a:defRPr/>
            </a:pPr>
            <a:r>
              <a:rPr lang="en-US"/>
              <a:t>Click to edit Master title style</a:t>
            </a:r>
            <a:endParaRPr/>
          </a:p>
        </p:txBody>
      </p:sp>
      <p:sp>
        <p:nvSpPr>
          <p:cNvPr id="3" name="Picture Placeholder 2"/>
          <p:cNvSpPr>
            <a:spLocks noGrp="1"/>
          </p:cNvSpPr>
          <p:nvPr>
            <p:ph type="pic" idx="1"/>
          </p:nvPr>
        </p:nvSpPr>
        <p:spPr bwMode="auto">
          <a:xfrm>
            <a:off x="5334000"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3C2B07E4-CDF9-4C88-A2F3-04620E58224D}" type="datetimeFigureOut">
              <a:rPr lang="en-US"/>
              <a:t>5/14/2025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FE71E98-A417-4ECC-ACEB-C0490C20DB04}" type="slidenum">
              <a:rPr lang="en-US"/>
              <a:t>‹N°›</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solidFill>
                  <a:schemeClr val="tx1"/>
                </a:solidFill>
              </a:defRPr>
            </a:lvl1pPr>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3C2B07E4-CDF9-4C88-A2F3-04620E58224D}" type="datetimeFigureOut">
              <a:rPr lang="en-US"/>
              <a:t>5/14/2025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FE71E98-A417-4ECC-ACEB-C0490C20DB04}" type="slidenum">
              <a:rPr lang="en-US"/>
              <a:t>‹N°›</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9144000" y="1467699"/>
            <a:ext cx="1758461" cy="4628301"/>
          </a:xfrm>
        </p:spPr>
        <p:txBody>
          <a:bodyPr vert="eaVert"/>
          <a:lstStyle>
            <a:lvl1pPr>
              <a:defRPr>
                <a:solidFill>
                  <a:schemeClr val="tx1"/>
                </a:solidFill>
              </a:defRPr>
            </a:lvl1pPr>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3C2B07E4-CDF9-4C88-A2F3-04620E58224D}" type="datetimeFigureOut">
              <a:rPr lang="en-US"/>
              <a:t>5/14/2025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FE71E98-A417-4ECC-ACEB-C0490C20DB04}" type="slidenum">
              <a:rPr lang="en-US"/>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20C063-A80F-4A6B-B3B9-271C653A058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F7E98BB-D499-43E0-BE81-9880A3DB8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38702EE2-6134-4CCF-B7C5-1BADAA870186}"/>
              </a:ext>
            </a:extLst>
          </p:cNvPr>
          <p:cNvSpPr>
            <a:spLocks noGrp="1"/>
          </p:cNvSpPr>
          <p:nvPr>
            <p:ph type="dt" sz="half" idx="10"/>
          </p:nvPr>
        </p:nvSpPr>
        <p:spPr/>
        <p:txBody>
          <a:bodyPr/>
          <a:lstStyle/>
          <a:p>
            <a:pPr>
              <a:defRPr/>
            </a:pPr>
            <a:fld id="{3C2B07E4-CDF9-4C88-A2F3-04620E58224D}" type="datetimeFigureOut">
              <a:rPr lang="en-US" smtClean="0"/>
              <a:t>5/14/2025</a:t>
            </a:fld>
            <a:endParaRPr lang="en-US"/>
          </a:p>
        </p:txBody>
      </p:sp>
      <p:sp>
        <p:nvSpPr>
          <p:cNvPr id="5" name="Espace réservé du pied de page 4">
            <a:extLst>
              <a:ext uri="{FF2B5EF4-FFF2-40B4-BE49-F238E27FC236}">
                <a16:creationId xmlns:a16="http://schemas.microsoft.com/office/drawing/2014/main" id="{AE7F5F92-6789-419A-BB9B-6CF29D670877}"/>
              </a:ext>
            </a:extLst>
          </p:cNvPr>
          <p:cNvSpPr>
            <a:spLocks noGrp="1"/>
          </p:cNvSpPr>
          <p:nvPr>
            <p:ph type="ftr" sz="quarter" idx="11"/>
          </p:nvPr>
        </p:nvSpPr>
        <p:spPr/>
        <p:txBody>
          <a:bodyPr/>
          <a:lstStyle/>
          <a:p>
            <a:pPr>
              <a:defRPr/>
            </a:pPr>
            <a:endParaRPr lang="en-US"/>
          </a:p>
        </p:txBody>
      </p:sp>
      <p:sp>
        <p:nvSpPr>
          <p:cNvPr id="6" name="Espace réservé du numéro de diapositive 5">
            <a:extLst>
              <a:ext uri="{FF2B5EF4-FFF2-40B4-BE49-F238E27FC236}">
                <a16:creationId xmlns:a16="http://schemas.microsoft.com/office/drawing/2014/main" id="{AA50AE4D-A1B8-4276-BCA2-8913ED9F47ED}"/>
              </a:ext>
            </a:extLst>
          </p:cNvPr>
          <p:cNvSpPr>
            <a:spLocks noGrp="1"/>
          </p:cNvSpPr>
          <p:nvPr>
            <p:ph type="sldNum" sz="quarter" idx="12"/>
          </p:nvPr>
        </p:nvSpPr>
        <p:spPr/>
        <p:txBody>
          <a:bodyPr/>
          <a:lstStyle/>
          <a:p>
            <a:pPr>
              <a:defRPr/>
            </a:pPr>
            <a:fld id="{EFE71E98-A417-4ECC-ACEB-C0490C20DB04}" type="slidenum">
              <a:rPr lang="en-US" smtClean="0"/>
              <a:t>‹N°›</a:t>
            </a:fld>
            <a:endParaRPr lang="en-US"/>
          </a:p>
        </p:txBody>
      </p:sp>
    </p:spTree>
    <p:extLst>
      <p:ext uri="{BB962C8B-B14F-4D97-AF65-F5344CB8AC3E}">
        <p14:creationId xmlns:p14="http://schemas.microsoft.com/office/powerpoint/2010/main" val="322989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C95B85-70CA-441D-BB43-E9262E2515C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1DEF47F-4E2B-4852-AFFE-982957044ED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9F67B6D-AA24-4391-B0F1-498EACC15F61}"/>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9B7BB55-0468-49E0-94D9-34AC4AAC48BE}"/>
              </a:ext>
            </a:extLst>
          </p:cNvPr>
          <p:cNvSpPr>
            <a:spLocks noGrp="1"/>
          </p:cNvSpPr>
          <p:nvPr>
            <p:ph type="dt" sz="half" idx="10"/>
          </p:nvPr>
        </p:nvSpPr>
        <p:spPr/>
        <p:txBody>
          <a:bodyPr/>
          <a:lstStyle/>
          <a:p>
            <a:pPr>
              <a:defRPr/>
            </a:pPr>
            <a:fld id="{3C2B07E4-CDF9-4C88-A2F3-04620E58224D}" type="datetimeFigureOut">
              <a:rPr lang="en-US" smtClean="0"/>
              <a:t>5/14/2025</a:t>
            </a:fld>
            <a:endParaRPr lang="en-US"/>
          </a:p>
        </p:txBody>
      </p:sp>
      <p:sp>
        <p:nvSpPr>
          <p:cNvPr id="6" name="Espace réservé du pied de page 5">
            <a:extLst>
              <a:ext uri="{FF2B5EF4-FFF2-40B4-BE49-F238E27FC236}">
                <a16:creationId xmlns:a16="http://schemas.microsoft.com/office/drawing/2014/main" id="{480DC900-C452-4F66-8A77-E346C3CD918D}"/>
              </a:ext>
            </a:extLst>
          </p:cNvPr>
          <p:cNvSpPr>
            <a:spLocks noGrp="1"/>
          </p:cNvSpPr>
          <p:nvPr>
            <p:ph type="ftr" sz="quarter" idx="11"/>
          </p:nvPr>
        </p:nvSpPr>
        <p:spPr/>
        <p:txBody>
          <a:bodyPr/>
          <a:lstStyle/>
          <a:p>
            <a:pPr>
              <a:defRPr/>
            </a:pPr>
            <a:endParaRPr lang="en-US"/>
          </a:p>
        </p:txBody>
      </p:sp>
      <p:sp>
        <p:nvSpPr>
          <p:cNvPr id="7" name="Espace réservé du numéro de diapositive 6">
            <a:extLst>
              <a:ext uri="{FF2B5EF4-FFF2-40B4-BE49-F238E27FC236}">
                <a16:creationId xmlns:a16="http://schemas.microsoft.com/office/drawing/2014/main" id="{B30A8F55-08AC-4D08-BC89-09F629E29718}"/>
              </a:ext>
            </a:extLst>
          </p:cNvPr>
          <p:cNvSpPr>
            <a:spLocks noGrp="1"/>
          </p:cNvSpPr>
          <p:nvPr>
            <p:ph type="sldNum" sz="quarter" idx="12"/>
          </p:nvPr>
        </p:nvSpPr>
        <p:spPr/>
        <p:txBody>
          <a:bodyPr/>
          <a:lstStyle/>
          <a:p>
            <a:pPr>
              <a:defRPr/>
            </a:pPr>
            <a:fld id="{EFE71E98-A417-4ECC-ACEB-C0490C20DB04}" type="slidenum">
              <a:rPr lang="en-US" smtClean="0"/>
              <a:t>‹N°›</a:t>
            </a:fld>
            <a:endParaRPr lang="en-US"/>
          </a:p>
        </p:txBody>
      </p:sp>
    </p:spTree>
    <p:extLst>
      <p:ext uri="{BB962C8B-B14F-4D97-AF65-F5344CB8AC3E}">
        <p14:creationId xmlns:p14="http://schemas.microsoft.com/office/powerpoint/2010/main" val="201546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0D1A5F-72C8-4C43-9A35-B606F5576EA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7DFC8EE-C2D2-4F13-8495-0B19B35A29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8E642B5-2C53-4C3E-A1A9-155931C1BDDE}"/>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47AF0B6-2397-4430-998B-C90587185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A81258D-3D80-472E-A009-B6A960F8048A}"/>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E7E982C-A439-4FB5-9AD2-31B08545BA60}"/>
              </a:ext>
            </a:extLst>
          </p:cNvPr>
          <p:cNvSpPr>
            <a:spLocks noGrp="1"/>
          </p:cNvSpPr>
          <p:nvPr>
            <p:ph type="dt" sz="half" idx="10"/>
          </p:nvPr>
        </p:nvSpPr>
        <p:spPr/>
        <p:txBody>
          <a:bodyPr/>
          <a:lstStyle/>
          <a:p>
            <a:pPr>
              <a:defRPr/>
            </a:pPr>
            <a:fld id="{3C2B07E4-CDF9-4C88-A2F3-04620E58224D}" type="datetimeFigureOut">
              <a:rPr lang="en-US" smtClean="0"/>
              <a:t>5/14/2025</a:t>
            </a:fld>
            <a:endParaRPr lang="en-US"/>
          </a:p>
        </p:txBody>
      </p:sp>
      <p:sp>
        <p:nvSpPr>
          <p:cNvPr id="8" name="Espace réservé du pied de page 7">
            <a:extLst>
              <a:ext uri="{FF2B5EF4-FFF2-40B4-BE49-F238E27FC236}">
                <a16:creationId xmlns:a16="http://schemas.microsoft.com/office/drawing/2014/main" id="{0601D832-C7F0-4F42-92FB-3F1A9CE89485}"/>
              </a:ext>
            </a:extLst>
          </p:cNvPr>
          <p:cNvSpPr>
            <a:spLocks noGrp="1"/>
          </p:cNvSpPr>
          <p:nvPr>
            <p:ph type="ftr" sz="quarter" idx="11"/>
          </p:nvPr>
        </p:nvSpPr>
        <p:spPr/>
        <p:txBody>
          <a:bodyPr/>
          <a:lstStyle/>
          <a:p>
            <a:pPr>
              <a:defRPr/>
            </a:pPr>
            <a:endParaRPr lang="en-US"/>
          </a:p>
        </p:txBody>
      </p:sp>
      <p:sp>
        <p:nvSpPr>
          <p:cNvPr id="9" name="Espace réservé du numéro de diapositive 8">
            <a:extLst>
              <a:ext uri="{FF2B5EF4-FFF2-40B4-BE49-F238E27FC236}">
                <a16:creationId xmlns:a16="http://schemas.microsoft.com/office/drawing/2014/main" id="{2B0EFCD7-CE21-43EF-B4C2-D6EC4EB4EF48}"/>
              </a:ext>
            </a:extLst>
          </p:cNvPr>
          <p:cNvSpPr>
            <a:spLocks noGrp="1"/>
          </p:cNvSpPr>
          <p:nvPr>
            <p:ph type="sldNum" sz="quarter" idx="12"/>
          </p:nvPr>
        </p:nvSpPr>
        <p:spPr/>
        <p:txBody>
          <a:bodyPr/>
          <a:lstStyle/>
          <a:p>
            <a:pPr>
              <a:defRPr/>
            </a:pPr>
            <a:fld id="{EFE71E98-A417-4ECC-ACEB-C0490C20DB04}" type="slidenum">
              <a:rPr lang="en-US" smtClean="0"/>
              <a:t>‹N°›</a:t>
            </a:fld>
            <a:endParaRPr lang="en-US"/>
          </a:p>
        </p:txBody>
      </p:sp>
    </p:spTree>
    <p:extLst>
      <p:ext uri="{BB962C8B-B14F-4D97-AF65-F5344CB8AC3E}">
        <p14:creationId xmlns:p14="http://schemas.microsoft.com/office/powerpoint/2010/main" val="82933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A5053F-248D-413F-879B-A51033A9C5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06044EE-562F-44CE-970A-9D63E325FDC4}"/>
              </a:ext>
            </a:extLst>
          </p:cNvPr>
          <p:cNvSpPr>
            <a:spLocks noGrp="1"/>
          </p:cNvSpPr>
          <p:nvPr>
            <p:ph type="dt" sz="half" idx="10"/>
          </p:nvPr>
        </p:nvSpPr>
        <p:spPr/>
        <p:txBody>
          <a:bodyPr/>
          <a:lstStyle/>
          <a:p>
            <a:pPr>
              <a:defRPr/>
            </a:pPr>
            <a:fld id="{3C2B07E4-CDF9-4C88-A2F3-04620E58224D}" type="datetimeFigureOut">
              <a:rPr lang="en-US" smtClean="0"/>
              <a:t>5/14/2025</a:t>
            </a:fld>
            <a:endParaRPr lang="en-US"/>
          </a:p>
        </p:txBody>
      </p:sp>
      <p:sp>
        <p:nvSpPr>
          <p:cNvPr id="4" name="Espace réservé du pied de page 3">
            <a:extLst>
              <a:ext uri="{FF2B5EF4-FFF2-40B4-BE49-F238E27FC236}">
                <a16:creationId xmlns:a16="http://schemas.microsoft.com/office/drawing/2014/main" id="{95204757-91F5-4CC9-A605-283B457C1557}"/>
              </a:ext>
            </a:extLst>
          </p:cNvPr>
          <p:cNvSpPr>
            <a:spLocks noGrp="1"/>
          </p:cNvSpPr>
          <p:nvPr>
            <p:ph type="ftr" sz="quarter" idx="11"/>
          </p:nvPr>
        </p:nvSpPr>
        <p:spPr/>
        <p:txBody>
          <a:bodyPr/>
          <a:lstStyle/>
          <a:p>
            <a:pPr>
              <a:defRPr/>
            </a:pPr>
            <a:endParaRPr lang="en-US"/>
          </a:p>
        </p:txBody>
      </p:sp>
      <p:sp>
        <p:nvSpPr>
          <p:cNvPr id="5" name="Espace réservé du numéro de diapositive 4">
            <a:extLst>
              <a:ext uri="{FF2B5EF4-FFF2-40B4-BE49-F238E27FC236}">
                <a16:creationId xmlns:a16="http://schemas.microsoft.com/office/drawing/2014/main" id="{868B1CFD-5F64-4A66-BB55-7C4D8569C64C}"/>
              </a:ext>
            </a:extLst>
          </p:cNvPr>
          <p:cNvSpPr>
            <a:spLocks noGrp="1"/>
          </p:cNvSpPr>
          <p:nvPr>
            <p:ph type="sldNum" sz="quarter" idx="12"/>
          </p:nvPr>
        </p:nvSpPr>
        <p:spPr/>
        <p:txBody>
          <a:bodyPr/>
          <a:lstStyle/>
          <a:p>
            <a:pPr>
              <a:defRPr/>
            </a:pPr>
            <a:fld id="{EFE71E98-A417-4ECC-ACEB-C0490C20DB04}" type="slidenum">
              <a:rPr lang="en-US" smtClean="0"/>
              <a:t>‹N°›</a:t>
            </a:fld>
            <a:endParaRPr lang="en-US"/>
          </a:p>
        </p:txBody>
      </p:sp>
    </p:spTree>
    <p:extLst>
      <p:ext uri="{BB962C8B-B14F-4D97-AF65-F5344CB8AC3E}">
        <p14:creationId xmlns:p14="http://schemas.microsoft.com/office/powerpoint/2010/main" val="12753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2F57786-5ACD-4D74-AD9D-DD211D6D8875}"/>
              </a:ext>
            </a:extLst>
          </p:cNvPr>
          <p:cNvSpPr>
            <a:spLocks noGrp="1"/>
          </p:cNvSpPr>
          <p:nvPr>
            <p:ph type="dt" sz="half" idx="10"/>
          </p:nvPr>
        </p:nvSpPr>
        <p:spPr/>
        <p:txBody>
          <a:bodyPr/>
          <a:lstStyle/>
          <a:p>
            <a:pPr>
              <a:defRPr/>
            </a:pPr>
            <a:fld id="{3C2B07E4-CDF9-4C88-A2F3-04620E58224D}" type="datetimeFigureOut">
              <a:rPr lang="en-US" smtClean="0"/>
              <a:t>5/14/2025</a:t>
            </a:fld>
            <a:endParaRPr lang="en-US"/>
          </a:p>
        </p:txBody>
      </p:sp>
      <p:sp>
        <p:nvSpPr>
          <p:cNvPr id="3" name="Espace réservé du pied de page 2">
            <a:extLst>
              <a:ext uri="{FF2B5EF4-FFF2-40B4-BE49-F238E27FC236}">
                <a16:creationId xmlns:a16="http://schemas.microsoft.com/office/drawing/2014/main" id="{6756AC61-5749-4BD0-8E51-18EB51784A9B}"/>
              </a:ext>
            </a:extLst>
          </p:cNvPr>
          <p:cNvSpPr>
            <a:spLocks noGrp="1"/>
          </p:cNvSpPr>
          <p:nvPr>
            <p:ph type="ftr" sz="quarter" idx="11"/>
          </p:nvPr>
        </p:nvSpPr>
        <p:spPr/>
        <p:txBody>
          <a:bodyPr/>
          <a:lstStyle/>
          <a:p>
            <a:pPr>
              <a:defRPr/>
            </a:pPr>
            <a:endParaRPr lang="en-US"/>
          </a:p>
        </p:txBody>
      </p:sp>
      <p:sp>
        <p:nvSpPr>
          <p:cNvPr id="4" name="Espace réservé du numéro de diapositive 3">
            <a:extLst>
              <a:ext uri="{FF2B5EF4-FFF2-40B4-BE49-F238E27FC236}">
                <a16:creationId xmlns:a16="http://schemas.microsoft.com/office/drawing/2014/main" id="{1F025258-6B78-477B-B7D3-E42029E61E01}"/>
              </a:ext>
            </a:extLst>
          </p:cNvPr>
          <p:cNvSpPr>
            <a:spLocks noGrp="1"/>
          </p:cNvSpPr>
          <p:nvPr>
            <p:ph type="sldNum" sz="quarter" idx="12"/>
          </p:nvPr>
        </p:nvSpPr>
        <p:spPr/>
        <p:txBody>
          <a:bodyPr/>
          <a:lstStyle/>
          <a:p>
            <a:pPr>
              <a:defRPr/>
            </a:pPr>
            <a:fld id="{EFE71E98-A417-4ECC-ACEB-C0490C20DB04}" type="slidenum">
              <a:rPr lang="en-US" smtClean="0"/>
              <a:t>‹N°›</a:t>
            </a:fld>
            <a:endParaRPr lang="en-US"/>
          </a:p>
        </p:txBody>
      </p:sp>
    </p:spTree>
    <p:extLst>
      <p:ext uri="{BB962C8B-B14F-4D97-AF65-F5344CB8AC3E}">
        <p14:creationId xmlns:p14="http://schemas.microsoft.com/office/powerpoint/2010/main" val="95284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500398-ED09-4501-B35A-89708065637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1961BBF-47F7-4C85-95AA-6FF0930E9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99A3742-5444-4471-8A7D-7D28FF1A9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0EA70E59-DDF8-45C0-BC31-D56C111BE662}"/>
              </a:ext>
            </a:extLst>
          </p:cNvPr>
          <p:cNvSpPr>
            <a:spLocks noGrp="1"/>
          </p:cNvSpPr>
          <p:nvPr>
            <p:ph type="dt" sz="half" idx="10"/>
          </p:nvPr>
        </p:nvSpPr>
        <p:spPr/>
        <p:txBody>
          <a:bodyPr/>
          <a:lstStyle/>
          <a:p>
            <a:pPr>
              <a:defRPr/>
            </a:pPr>
            <a:fld id="{3C2B07E4-CDF9-4C88-A2F3-04620E58224D}" type="datetimeFigureOut">
              <a:rPr lang="en-US" smtClean="0"/>
              <a:t>5/14/2025</a:t>
            </a:fld>
            <a:endParaRPr lang="en-US"/>
          </a:p>
        </p:txBody>
      </p:sp>
      <p:sp>
        <p:nvSpPr>
          <p:cNvPr id="6" name="Espace réservé du pied de page 5">
            <a:extLst>
              <a:ext uri="{FF2B5EF4-FFF2-40B4-BE49-F238E27FC236}">
                <a16:creationId xmlns:a16="http://schemas.microsoft.com/office/drawing/2014/main" id="{6972534B-74BB-4058-B7C6-DEE0D9223BF0}"/>
              </a:ext>
            </a:extLst>
          </p:cNvPr>
          <p:cNvSpPr>
            <a:spLocks noGrp="1"/>
          </p:cNvSpPr>
          <p:nvPr>
            <p:ph type="ftr" sz="quarter" idx="11"/>
          </p:nvPr>
        </p:nvSpPr>
        <p:spPr/>
        <p:txBody>
          <a:bodyPr/>
          <a:lstStyle/>
          <a:p>
            <a:pPr>
              <a:defRPr/>
            </a:pPr>
            <a:endParaRPr lang="en-US"/>
          </a:p>
        </p:txBody>
      </p:sp>
      <p:sp>
        <p:nvSpPr>
          <p:cNvPr id="7" name="Espace réservé du numéro de diapositive 6">
            <a:extLst>
              <a:ext uri="{FF2B5EF4-FFF2-40B4-BE49-F238E27FC236}">
                <a16:creationId xmlns:a16="http://schemas.microsoft.com/office/drawing/2014/main" id="{6385508C-8EDE-4783-948D-89B0E8DB1D7A}"/>
              </a:ext>
            </a:extLst>
          </p:cNvPr>
          <p:cNvSpPr>
            <a:spLocks noGrp="1"/>
          </p:cNvSpPr>
          <p:nvPr>
            <p:ph type="sldNum" sz="quarter" idx="12"/>
          </p:nvPr>
        </p:nvSpPr>
        <p:spPr/>
        <p:txBody>
          <a:bodyPr/>
          <a:lstStyle/>
          <a:p>
            <a:pPr>
              <a:defRPr/>
            </a:pPr>
            <a:fld id="{EFE71E98-A417-4ECC-ACEB-C0490C20DB04}" type="slidenum">
              <a:rPr lang="en-US" smtClean="0"/>
              <a:t>‹N°›</a:t>
            </a:fld>
            <a:endParaRPr lang="en-US"/>
          </a:p>
        </p:txBody>
      </p:sp>
    </p:spTree>
    <p:extLst>
      <p:ext uri="{BB962C8B-B14F-4D97-AF65-F5344CB8AC3E}">
        <p14:creationId xmlns:p14="http://schemas.microsoft.com/office/powerpoint/2010/main" val="295062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5F5C42-CBA8-45D8-952D-AB67D8F663D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9600C80-2EC4-4A30-9A42-00ECDA9AC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5B10D76-83EA-4BB9-8DE5-965946971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CF1F43E-B2E0-4807-888F-78FD7A8EA315}"/>
              </a:ext>
            </a:extLst>
          </p:cNvPr>
          <p:cNvSpPr>
            <a:spLocks noGrp="1"/>
          </p:cNvSpPr>
          <p:nvPr>
            <p:ph type="dt" sz="half" idx="10"/>
          </p:nvPr>
        </p:nvSpPr>
        <p:spPr/>
        <p:txBody>
          <a:bodyPr/>
          <a:lstStyle/>
          <a:p>
            <a:pPr>
              <a:defRPr/>
            </a:pPr>
            <a:fld id="{3C2B07E4-CDF9-4C88-A2F3-04620E58224D}" type="datetimeFigureOut">
              <a:rPr lang="en-US" smtClean="0"/>
              <a:t>5/14/2025</a:t>
            </a:fld>
            <a:endParaRPr lang="en-US"/>
          </a:p>
        </p:txBody>
      </p:sp>
      <p:sp>
        <p:nvSpPr>
          <p:cNvPr id="6" name="Espace réservé du pied de page 5">
            <a:extLst>
              <a:ext uri="{FF2B5EF4-FFF2-40B4-BE49-F238E27FC236}">
                <a16:creationId xmlns:a16="http://schemas.microsoft.com/office/drawing/2014/main" id="{5CF5C625-CC43-4AAE-B7C1-7DDF1071879D}"/>
              </a:ext>
            </a:extLst>
          </p:cNvPr>
          <p:cNvSpPr>
            <a:spLocks noGrp="1"/>
          </p:cNvSpPr>
          <p:nvPr>
            <p:ph type="ftr" sz="quarter" idx="11"/>
          </p:nvPr>
        </p:nvSpPr>
        <p:spPr/>
        <p:txBody>
          <a:bodyPr/>
          <a:lstStyle/>
          <a:p>
            <a:pPr>
              <a:defRPr/>
            </a:pPr>
            <a:endParaRPr lang="en-US"/>
          </a:p>
        </p:txBody>
      </p:sp>
      <p:sp>
        <p:nvSpPr>
          <p:cNvPr id="7" name="Espace réservé du numéro de diapositive 6">
            <a:extLst>
              <a:ext uri="{FF2B5EF4-FFF2-40B4-BE49-F238E27FC236}">
                <a16:creationId xmlns:a16="http://schemas.microsoft.com/office/drawing/2014/main" id="{B0457B8E-6454-4F2A-92FD-D666B48C1015}"/>
              </a:ext>
            </a:extLst>
          </p:cNvPr>
          <p:cNvSpPr>
            <a:spLocks noGrp="1"/>
          </p:cNvSpPr>
          <p:nvPr>
            <p:ph type="sldNum" sz="quarter" idx="12"/>
          </p:nvPr>
        </p:nvSpPr>
        <p:spPr/>
        <p:txBody>
          <a:bodyPr/>
          <a:lstStyle/>
          <a:p>
            <a:pPr>
              <a:defRPr/>
            </a:pPr>
            <a:fld id="{EFE71E98-A417-4ECC-ACEB-C0490C20DB04}" type="slidenum">
              <a:rPr lang="en-US" smtClean="0"/>
              <a:t>‹N°›</a:t>
            </a:fld>
            <a:endParaRPr lang="en-US"/>
          </a:p>
        </p:txBody>
      </p:sp>
    </p:spTree>
    <p:extLst>
      <p:ext uri="{BB962C8B-B14F-4D97-AF65-F5344CB8AC3E}">
        <p14:creationId xmlns:p14="http://schemas.microsoft.com/office/powerpoint/2010/main" val="374828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6299683-3654-443E-A083-14EBF0041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1786E7B-4E0C-497E-9BE3-7BF9286869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DB6750A-0F3F-4577-9133-6BBCCDD01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C2B07E4-CDF9-4C88-A2F3-04620E58224D}" type="datetimeFigureOut">
              <a:rPr lang="en-US" smtClean="0"/>
              <a:t>5/14/2025</a:t>
            </a:fld>
            <a:endParaRPr lang="en-US"/>
          </a:p>
        </p:txBody>
      </p:sp>
      <p:sp>
        <p:nvSpPr>
          <p:cNvPr id="5" name="Espace réservé du pied de page 4">
            <a:extLst>
              <a:ext uri="{FF2B5EF4-FFF2-40B4-BE49-F238E27FC236}">
                <a16:creationId xmlns:a16="http://schemas.microsoft.com/office/drawing/2014/main" id="{075E7B8B-B297-4A61-BD3A-93C0D90BBD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Espace réservé du numéro de diapositive 5">
            <a:extLst>
              <a:ext uri="{FF2B5EF4-FFF2-40B4-BE49-F238E27FC236}">
                <a16:creationId xmlns:a16="http://schemas.microsoft.com/office/drawing/2014/main" id="{B4A57943-359C-4C77-9FFB-EBFA160C4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FE71E98-A417-4ECC-ACEB-C0490C20DB04}" type="slidenum">
              <a:rPr lang="en-US" smtClean="0"/>
              <a:t>‹N°›</a:t>
            </a:fld>
            <a:endParaRPr lang="en-US"/>
          </a:p>
        </p:txBody>
      </p:sp>
    </p:spTree>
    <p:extLst>
      <p:ext uri="{BB962C8B-B14F-4D97-AF65-F5344CB8AC3E}">
        <p14:creationId xmlns:p14="http://schemas.microsoft.com/office/powerpoint/2010/main" val="520239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 id="2147483650" r:id="rId13"/>
    <p:sldLayoutId id="2147483651" r:id="rId14"/>
    <p:sldLayoutId id="2147483652" r:id="rId15"/>
    <p:sldLayoutId id="2147483653" r:id="rId16"/>
    <p:sldLayoutId id="2147483654" r:id="rId17"/>
    <p:sldLayoutId id="2147483655" r:id="rId18"/>
    <p:sldLayoutId id="2147483656" r:id="rId19"/>
    <p:sldLayoutId id="2147483657" r:id="rId20"/>
    <p:sldLayoutId id="2147483658" r:id="rId21"/>
    <p:sldLayoutId id="2147483659"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p:nvSpPr>
          <p:cNvPr id="15" name="Rectangle 14"/>
          <p:cNvSpPr>
            <a:spLocks noGrp="1" noRot="1" noChangeAspect="1" noMove="1" noResize="1" noEditPoints="1" noAdjustHandles="1" noChangeArrowheads="1" noChangeShapeType="1" noTextEdit="1"/>
          </p:cNvSpPr>
          <p:nvPr/>
        </p:nvSpPr>
        <p:spPr bwMode="auto">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6" name="Picture 3"/>
          <p:cNvPicPr>
            <a:picLocks noChangeAspect="1"/>
          </p:cNvPicPr>
          <p:nvPr/>
        </p:nvPicPr>
        <p:blipFill>
          <a:blip r:embed="rId2">
            <a:alphaModFix amt="50000"/>
          </a:blip>
          <a:srcRect t="25000"/>
          <a:stretch/>
        </p:blipFill>
        <p:spPr bwMode="auto">
          <a:xfrm>
            <a:off x="20" y="10"/>
            <a:ext cx="12191980" cy="6857990"/>
          </a:xfrm>
          <a:prstGeom prst="rect">
            <a:avLst/>
          </a:prstGeom>
        </p:spPr>
      </p:pic>
      <p:sp>
        <p:nvSpPr>
          <p:cNvPr id="2" name="Titre 1"/>
          <p:cNvSpPr>
            <a:spLocks noGrp="1"/>
          </p:cNvSpPr>
          <p:nvPr>
            <p:ph type="ctrTitle"/>
          </p:nvPr>
        </p:nvSpPr>
        <p:spPr bwMode="auto">
          <a:xfrm>
            <a:off x="2015231" y="1757784"/>
            <a:ext cx="7937415" cy="2040349"/>
          </a:xfrm>
        </p:spPr>
        <p:txBody>
          <a:bodyPr>
            <a:normAutofit/>
          </a:bodyPr>
          <a:lstStyle/>
          <a:p>
            <a:pPr algn="ctr">
              <a:defRPr/>
            </a:pPr>
            <a:r>
              <a:rPr lang="fr-FR" sz="6600" dirty="0">
                <a:solidFill>
                  <a:schemeClr val="bg1"/>
                </a:solidFill>
              </a:rPr>
              <a:t>Quelque rappel (questions / réponses)</a:t>
            </a:r>
            <a:endParaRPr lang="fr-FR" dirty="0">
              <a:solidFill>
                <a:schemeClr val="bg1"/>
              </a:solidFill>
            </a:endParaRPr>
          </a:p>
        </p:txBody>
      </p:sp>
      <p:sp>
        <p:nvSpPr>
          <p:cNvPr id="3" name="Sous-titre 2"/>
          <p:cNvSpPr>
            <a:spLocks noGrp="1"/>
          </p:cNvSpPr>
          <p:nvPr>
            <p:ph type="subTitle" idx="1"/>
          </p:nvPr>
        </p:nvSpPr>
        <p:spPr bwMode="auto">
          <a:xfrm>
            <a:off x="2238258" y="4848464"/>
            <a:ext cx="7714388" cy="1085849"/>
          </a:xfrm>
        </p:spPr>
        <p:txBody>
          <a:bodyPr>
            <a:normAutofit/>
          </a:bodyPr>
          <a:lstStyle/>
          <a:p>
            <a:pPr algn="ctr">
              <a:defRPr/>
            </a:pPr>
            <a:r>
              <a:rPr lang="fr-FR" dirty="0">
                <a:solidFill>
                  <a:schemeClr val="bg1"/>
                </a:solidFill>
              </a:rPr>
              <a:t>HTML / CSS / PHP</a:t>
            </a:r>
            <a:endParaRPr dirty="0">
              <a:solidFill>
                <a:schemeClr val="bg1"/>
              </a:solidFill>
            </a:endParaRPr>
          </a:p>
        </p:txBody>
      </p:sp>
      <p:cxnSp>
        <p:nvCxnSpPr>
          <p:cNvPr id="17" name="Straight Connector 10"/>
          <p:cNvCxnSpPr>
            <a:cxnSpLocks noGrp="1" noRot="1" noChangeAspect="1" noMove="1" noResize="1" noEditPoints="1" noAdjustHandles="1" noChangeArrowheads="1" noChangeShapeType="1"/>
          </p:cNvCxnSpPr>
          <p:nvPr/>
        </p:nvCxnSpPr>
        <p:spPr bwMode="auto">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ous-titre 2"/>
          <p:cNvSpPr txBox="1"/>
          <p:nvPr/>
        </p:nvSpPr>
        <p:spPr bwMode="auto">
          <a:xfrm>
            <a:off x="74059" y="5914947"/>
            <a:ext cx="4025793" cy="542928"/>
          </a:xfrm>
          <a:prstGeom prst="rect">
            <a:avLst/>
          </a:prstGeom>
        </p:spPr>
        <p:txBody>
          <a:bodyPr vert="horz" lIns="91440" tIns="45720" rIns="91440" bIns="45720" rtlCol="0">
            <a:normAutofit/>
          </a:bodyPr>
          <a:lstStyle>
            <a:lvl1pPr marL="0" indent="0" algn="l" defTabSz="914400">
              <a:lnSpc>
                <a:spcPct val="130000"/>
              </a:lnSpc>
              <a:spcBef>
                <a:spcPts val="1000"/>
              </a:spcBef>
              <a:buSzPct val="85000"/>
              <a:buFont typeface="Arial"/>
              <a:buNone/>
              <a:defRPr sz="1800">
                <a:solidFill>
                  <a:schemeClr val="tx1"/>
                </a:solidFill>
                <a:latin typeface="+mn-lt"/>
                <a:ea typeface="+mn-ea"/>
                <a:cs typeface="+mn-cs"/>
              </a:defRPr>
            </a:lvl1pPr>
            <a:lvl2pPr marL="457200" indent="0" algn="ctr" defTabSz="914400">
              <a:lnSpc>
                <a:spcPct val="130000"/>
              </a:lnSpc>
              <a:spcBef>
                <a:spcPts val="500"/>
              </a:spcBef>
              <a:buSzPct val="85000"/>
              <a:buFontTx/>
              <a:buNone/>
              <a:defRPr sz="2000" b="1">
                <a:solidFill>
                  <a:schemeClr val="tx1"/>
                </a:solidFill>
                <a:latin typeface="+mn-lt"/>
                <a:ea typeface="+mn-ea"/>
                <a:cs typeface="+mn-cs"/>
              </a:defRPr>
            </a:lvl2pPr>
            <a:lvl3pPr marL="914400" indent="0" algn="ctr" defTabSz="914400">
              <a:lnSpc>
                <a:spcPct val="130000"/>
              </a:lnSpc>
              <a:spcBef>
                <a:spcPts val="500"/>
              </a:spcBef>
              <a:buSzPct val="85000"/>
              <a:buFont typeface="Arial"/>
              <a:buNone/>
              <a:defRPr sz="1800">
                <a:solidFill>
                  <a:schemeClr val="tx1"/>
                </a:solidFill>
                <a:latin typeface="+mn-lt"/>
                <a:ea typeface="+mn-ea"/>
                <a:cs typeface="+mn-cs"/>
              </a:defRPr>
            </a:lvl3pPr>
            <a:lvl4pPr marL="1371600" indent="0" algn="ctr" defTabSz="914400">
              <a:lnSpc>
                <a:spcPct val="130000"/>
              </a:lnSpc>
              <a:spcBef>
                <a:spcPts val="500"/>
              </a:spcBef>
              <a:buSzPct val="85000"/>
              <a:buFontTx/>
              <a:buNone/>
              <a:defRPr sz="1600" b="1">
                <a:solidFill>
                  <a:schemeClr val="tx1"/>
                </a:solidFill>
                <a:latin typeface="+mn-lt"/>
                <a:ea typeface="+mn-ea"/>
                <a:cs typeface="+mn-cs"/>
              </a:defRPr>
            </a:lvl4pPr>
            <a:lvl5pPr marL="1828800" indent="0" algn="ctr" defTabSz="914400">
              <a:lnSpc>
                <a:spcPct val="130000"/>
              </a:lnSpc>
              <a:spcBef>
                <a:spcPts val="500"/>
              </a:spcBef>
              <a:buSzPct val="85000"/>
              <a:buFont typeface="Arial"/>
              <a:buNone/>
              <a:defRPr sz="1600">
                <a:solidFill>
                  <a:schemeClr val="tx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algn="ctr">
              <a:defRPr/>
            </a:pPr>
            <a:endParaRPr dirty="0"/>
          </a:p>
        </p:txBody>
      </p:sp>
      <p:sp>
        <p:nvSpPr>
          <p:cNvPr id="6" name="Sous-titre 2"/>
          <p:cNvSpPr txBox="1"/>
          <p:nvPr/>
        </p:nvSpPr>
        <p:spPr bwMode="auto">
          <a:xfrm>
            <a:off x="8092149" y="5914947"/>
            <a:ext cx="4025793" cy="542928"/>
          </a:xfrm>
          <a:prstGeom prst="rect">
            <a:avLst/>
          </a:prstGeom>
        </p:spPr>
        <p:txBody>
          <a:bodyPr vert="horz" lIns="91440" tIns="45720" rIns="91440" bIns="45720" rtlCol="0">
            <a:normAutofit/>
          </a:bodyPr>
          <a:lstStyle>
            <a:lvl1pPr marL="0" indent="0" algn="l" defTabSz="914400">
              <a:lnSpc>
                <a:spcPct val="130000"/>
              </a:lnSpc>
              <a:spcBef>
                <a:spcPts val="1000"/>
              </a:spcBef>
              <a:buSzPct val="85000"/>
              <a:buFont typeface="Arial"/>
              <a:buNone/>
              <a:defRPr sz="1800">
                <a:solidFill>
                  <a:schemeClr val="tx1"/>
                </a:solidFill>
                <a:latin typeface="+mn-lt"/>
                <a:ea typeface="+mn-ea"/>
                <a:cs typeface="+mn-cs"/>
              </a:defRPr>
            </a:lvl1pPr>
            <a:lvl2pPr marL="457200" indent="0" algn="ctr" defTabSz="914400">
              <a:lnSpc>
                <a:spcPct val="130000"/>
              </a:lnSpc>
              <a:spcBef>
                <a:spcPts val="500"/>
              </a:spcBef>
              <a:buSzPct val="85000"/>
              <a:buFontTx/>
              <a:buNone/>
              <a:defRPr sz="2000" b="1">
                <a:solidFill>
                  <a:schemeClr val="tx1"/>
                </a:solidFill>
                <a:latin typeface="+mn-lt"/>
                <a:ea typeface="+mn-ea"/>
                <a:cs typeface="+mn-cs"/>
              </a:defRPr>
            </a:lvl2pPr>
            <a:lvl3pPr marL="914400" indent="0" algn="ctr" defTabSz="914400">
              <a:lnSpc>
                <a:spcPct val="130000"/>
              </a:lnSpc>
              <a:spcBef>
                <a:spcPts val="500"/>
              </a:spcBef>
              <a:buSzPct val="85000"/>
              <a:buFont typeface="Arial"/>
              <a:buNone/>
              <a:defRPr sz="1800">
                <a:solidFill>
                  <a:schemeClr val="tx1"/>
                </a:solidFill>
                <a:latin typeface="+mn-lt"/>
                <a:ea typeface="+mn-ea"/>
                <a:cs typeface="+mn-cs"/>
              </a:defRPr>
            </a:lvl3pPr>
            <a:lvl4pPr marL="1371600" indent="0" algn="ctr" defTabSz="914400">
              <a:lnSpc>
                <a:spcPct val="130000"/>
              </a:lnSpc>
              <a:spcBef>
                <a:spcPts val="500"/>
              </a:spcBef>
              <a:buSzPct val="85000"/>
              <a:buFontTx/>
              <a:buNone/>
              <a:defRPr sz="1600" b="1">
                <a:solidFill>
                  <a:schemeClr val="tx1"/>
                </a:solidFill>
                <a:latin typeface="+mn-lt"/>
                <a:ea typeface="+mn-ea"/>
                <a:cs typeface="+mn-cs"/>
              </a:defRPr>
            </a:lvl4pPr>
            <a:lvl5pPr marL="1828800" indent="0" algn="ctr" defTabSz="914400">
              <a:lnSpc>
                <a:spcPct val="130000"/>
              </a:lnSpc>
              <a:spcBef>
                <a:spcPts val="500"/>
              </a:spcBef>
              <a:buSzPct val="85000"/>
              <a:buFont typeface="Arial"/>
              <a:buNone/>
              <a:defRPr sz="1600">
                <a:solidFill>
                  <a:schemeClr val="tx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algn="ctr">
              <a:defRPr/>
            </a:pPr>
            <a:r>
              <a:rPr lang="fr-FR" dirty="0">
                <a:solidFill>
                  <a:schemeClr val="bg1"/>
                </a:solidFill>
              </a:rPr>
              <a:t>FERRANDEZ BENJAMIN</a:t>
            </a:r>
            <a:endParaRP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1476783" y="2526891"/>
            <a:ext cx="9238434" cy="1435510"/>
          </a:xfrm>
        </p:spPr>
        <p:txBody>
          <a:bodyPr/>
          <a:lstStyle/>
          <a:p>
            <a:pPr algn="ctr">
              <a:defRPr/>
            </a:pPr>
            <a:r>
              <a:rPr lang="fr-FR" sz="6600" dirty="0"/>
              <a:t>PHP</a:t>
            </a:r>
            <a:endParaRPr dirty="0"/>
          </a:p>
        </p:txBody>
      </p:sp>
    </p:spTree>
    <p:extLst>
      <p:ext uri="{BB962C8B-B14F-4D97-AF65-F5344CB8AC3E}">
        <p14:creationId xmlns:p14="http://schemas.microsoft.com/office/powerpoint/2010/main" val="4700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1257735" y="2633423"/>
            <a:ext cx="9676530" cy="1435510"/>
          </a:xfrm>
        </p:spPr>
        <p:txBody>
          <a:bodyPr>
            <a:normAutofit fontScale="90000"/>
          </a:bodyPr>
          <a:lstStyle/>
          <a:p>
            <a:pPr algn="ctr">
              <a:defRPr/>
            </a:pPr>
            <a:r>
              <a:rPr lang="fr-FR" sz="6600" dirty="0"/>
              <a:t>De quel côté est </a:t>
            </a:r>
            <a:r>
              <a:rPr lang="fr-FR" sz="6600" dirty="0" err="1"/>
              <a:t>executé</a:t>
            </a:r>
            <a:r>
              <a:rPr lang="fr-FR" sz="6600" dirty="0"/>
              <a:t> PHP ?</a:t>
            </a:r>
            <a:endParaRPr dirty="0"/>
          </a:p>
        </p:txBody>
      </p:sp>
    </p:spTree>
    <p:extLst>
      <p:ext uri="{BB962C8B-B14F-4D97-AF65-F5344CB8AC3E}">
        <p14:creationId xmlns:p14="http://schemas.microsoft.com/office/powerpoint/2010/main" val="313197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AF73C-92E5-4D46-A675-F1025E475C32}"/>
              </a:ext>
            </a:extLst>
          </p:cNvPr>
          <p:cNvSpPr>
            <a:spLocks noGrp="1"/>
          </p:cNvSpPr>
          <p:nvPr>
            <p:ph type="title"/>
          </p:nvPr>
        </p:nvSpPr>
        <p:spPr/>
        <p:txBody>
          <a:bodyPr/>
          <a:lstStyle/>
          <a:p>
            <a:r>
              <a:rPr lang="fr-FR" dirty="0"/>
              <a:t>PHP est exécuté…</a:t>
            </a:r>
          </a:p>
        </p:txBody>
      </p:sp>
      <p:sp>
        <p:nvSpPr>
          <p:cNvPr id="3" name="Espace réservé du contenu 2">
            <a:extLst>
              <a:ext uri="{FF2B5EF4-FFF2-40B4-BE49-F238E27FC236}">
                <a16:creationId xmlns:a16="http://schemas.microsoft.com/office/drawing/2014/main" id="{DE7367E8-0DF1-419C-B6F5-3C2FA564F502}"/>
              </a:ext>
            </a:extLst>
          </p:cNvPr>
          <p:cNvSpPr>
            <a:spLocks noGrp="1"/>
          </p:cNvSpPr>
          <p:nvPr>
            <p:ph idx="1"/>
          </p:nvPr>
        </p:nvSpPr>
        <p:spPr/>
        <p:txBody>
          <a:bodyPr/>
          <a:lstStyle/>
          <a:p>
            <a:r>
              <a:rPr lang="fr-FR" dirty="0"/>
              <a:t>PHP est exécuté côté serveur : Cela signifie que le code PHP fonctionne sur l’ordinateur du serveur avant que la page arrive dans ton navigateur. Le navigateur ne voit que le résultat, pas le code PHP lui-même.</a:t>
            </a:r>
          </a:p>
          <a:p>
            <a:endParaRPr lang="fr-FR" dirty="0"/>
          </a:p>
          <a:p>
            <a:r>
              <a:rPr lang="fr-FR" dirty="0"/>
              <a:t>👉 En bref : le serveur exécute PHP, puis envoie la page prête au visiteur.</a:t>
            </a:r>
          </a:p>
        </p:txBody>
      </p:sp>
    </p:spTree>
    <p:extLst>
      <p:ext uri="{BB962C8B-B14F-4D97-AF65-F5344CB8AC3E}">
        <p14:creationId xmlns:p14="http://schemas.microsoft.com/office/powerpoint/2010/main" val="321933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1257735" y="2633423"/>
            <a:ext cx="9676530" cy="1435510"/>
          </a:xfrm>
        </p:spPr>
        <p:txBody>
          <a:bodyPr>
            <a:normAutofit/>
          </a:bodyPr>
          <a:lstStyle/>
          <a:p>
            <a:pPr algn="ctr">
              <a:defRPr/>
            </a:pPr>
            <a:r>
              <a:rPr lang="fr-FR" dirty="0"/>
              <a:t>C’est quoi une boucles en PHP ? Exemple de boucle ?</a:t>
            </a:r>
            <a:endParaRPr dirty="0"/>
          </a:p>
        </p:txBody>
      </p:sp>
    </p:spTree>
    <p:extLst>
      <p:ext uri="{BB962C8B-B14F-4D97-AF65-F5344CB8AC3E}">
        <p14:creationId xmlns:p14="http://schemas.microsoft.com/office/powerpoint/2010/main" val="337082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06FDE7-FEBC-45A3-A8EA-C4071DABC303}"/>
              </a:ext>
            </a:extLst>
          </p:cNvPr>
          <p:cNvSpPr>
            <a:spLocks noGrp="1"/>
          </p:cNvSpPr>
          <p:nvPr>
            <p:ph type="title"/>
          </p:nvPr>
        </p:nvSpPr>
        <p:spPr/>
        <p:txBody>
          <a:bodyPr/>
          <a:lstStyle/>
          <a:p>
            <a:r>
              <a:rPr lang="fr-FR" dirty="0"/>
              <a:t>Foreach</a:t>
            </a:r>
          </a:p>
        </p:txBody>
      </p:sp>
      <p:sp>
        <p:nvSpPr>
          <p:cNvPr id="3" name="Espace réservé du contenu 2">
            <a:extLst>
              <a:ext uri="{FF2B5EF4-FFF2-40B4-BE49-F238E27FC236}">
                <a16:creationId xmlns:a16="http://schemas.microsoft.com/office/drawing/2014/main" id="{47479340-4B22-44D6-B512-A5B69AE201C7}"/>
              </a:ext>
            </a:extLst>
          </p:cNvPr>
          <p:cNvSpPr>
            <a:spLocks noGrp="1"/>
          </p:cNvSpPr>
          <p:nvPr>
            <p:ph idx="1"/>
          </p:nvPr>
        </p:nvSpPr>
        <p:spPr>
          <a:xfrm>
            <a:off x="838200" y="1825625"/>
            <a:ext cx="10515600" cy="1450235"/>
          </a:xfrm>
        </p:spPr>
        <p:txBody>
          <a:bodyPr>
            <a:normAutofit fontScale="92500" lnSpcReduction="10000"/>
          </a:bodyPr>
          <a:lstStyle/>
          <a:p>
            <a:r>
              <a:rPr lang="fr-FR" dirty="0"/>
              <a:t>La boucle </a:t>
            </a:r>
            <a:r>
              <a:rPr lang="fr-FR" b="1" dirty="0"/>
              <a:t>Foreach</a:t>
            </a:r>
            <a:r>
              <a:rPr lang="fr-FR" dirty="0"/>
              <a:t> est spécialement conçue pour parcourir facilement les tableaux en PHP. Elle permet de récupérer directement les valeurs d’un tableau sans avoir à gérer les indices manuellement (sans variable $i pour allez chercher la position par exemple comme dans un for…) </a:t>
            </a:r>
          </a:p>
          <a:p>
            <a:endParaRPr lang="fr-FR" dirty="0"/>
          </a:p>
          <a:p>
            <a:endParaRPr lang="fr-FR" dirty="0"/>
          </a:p>
          <a:p>
            <a:endParaRPr lang="fr-FR" dirty="0"/>
          </a:p>
        </p:txBody>
      </p:sp>
      <p:pic>
        <p:nvPicPr>
          <p:cNvPr id="4" name="Image 3">
            <a:extLst>
              <a:ext uri="{FF2B5EF4-FFF2-40B4-BE49-F238E27FC236}">
                <a16:creationId xmlns:a16="http://schemas.microsoft.com/office/drawing/2014/main" id="{B626D7E1-32D2-4F6B-908F-CEA22C50C28D}"/>
              </a:ext>
            </a:extLst>
          </p:cNvPr>
          <p:cNvPicPr>
            <a:picLocks noChangeAspect="1"/>
          </p:cNvPicPr>
          <p:nvPr/>
        </p:nvPicPr>
        <p:blipFill>
          <a:blip r:embed="rId2"/>
          <a:stretch>
            <a:fillRect/>
          </a:stretch>
        </p:blipFill>
        <p:spPr>
          <a:xfrm>
            <a:off x="451445" y="4169970"/>
            <a:ext cx="11555438" cy="1695687"/>
          </a:xfrm>
          <a:prstGeom prst="rect">
            <a:avLst/>
          </a:prstGeom>
        </p:spPr>
      </p:pic>
      <p:pic>
        <p:nvPicPr>
          <p:cNvPr id="5" name="Image 4">
            <a:extLst>
              <a:ext uri="{FF2B5EF4-FFF2-40B4-BE49-F238E27FC236}">
                <a16:creationId xmlns:a16="http://schemas.microsoft.com/office/drawing/2014/main" id="{46286BA4-2D05-47B0-80D4-64C269E3EFED}"/>
              </a:ext>
            </a:extLst>
          </p:cNvPr>
          <p:cNvPicPr>
            <a:picLocks noChangeAspect="1"/>
          </p:cNvPicPr>
          <p:nvPr/>
        </p:nvPicPr>
        <p:blipFill>
          <a:blip r:embed="rId3"/>
          <a:stretch>
            <a:fillRect/>
          </a:stretch>
        </p:blipFill>
        <p:spPr>
          <a:xfrm>
            <a:off x="661942" y="4267624"/>
            <a:ext cx="4200393" cy="304376"/>
          </a:xfrm>
          <a:prstGeom prst="rect">
            <a:avLst/>
          </a:prstGeom>
        </p:spPr>
      </p:pic>
    </p:spTree>
    <p:extLst>
      <p:ext uri="{BB962C8B-B14F-4D97-AF65-F5344CB8AC3E}">
        <p14:creationId xmlns:p14="http://schemas.microsoft.com/office/powerpoint/2010/main" val="106500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1257735" y="2633423"/>
            <a:ext cx="9676530" cy="1435510"/>
          </a:xfrm>
        </p:spPr>
        <p:txBody>
          <a:bodyPr>
            <a:normAutofit/>
          </a:bodyPr>
          <a:lstStyle/>
          <a:p>
            <a:pPr algn="ctr">
              <a:defRPr/>
            </a:pPr>
            <a:r>
              <a:rPr lang="fr-FR" dirty="0"/>
              <a:t>Comment je transmets des informations de connexion d’une page ?</a:t>
            </a:r>
            <a:endParaRPr dirty="0"/>
          </a:p>
        </p:txBody>
      </p:sp>
    </p:spTree>
    <p:extLst>
      <p:ext uri="{BB962C8B-B14F-4D97-AF65-F5344CB8AC3E}">
        <p14:creationId xmlns:p14="http://schemas.microsoft.com/office/powerpoint/2010/main" val="3704678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A595C2-6ED8-4383-979C-FB3A5925C9BC}"/>
              </a:ext>
            </a:extLst>
          </p:cNvPr>
          <p:cNvSpPr>
            <a:spLocks noGrp="1"/>
          </p:cNvSpPr>
          <p:nvPr>
            <p:ph type="title"/>
          </p:nvPr>
        </p:nvSpPr>
        <p:spPr/>
        <p:txBody>
          <a:bodyPr/>
          <a:lstStyle/>
          <a:p>
            <a:r>
              <a:rPr lang="fr-FR" dirty="0"/>
              <a:t>Les formulaires</a:t>
            </a:r>
          </a:p>
        </p:txBody>
      </p:sp>
      <p:sp>
        <p:nvSpPr>
          <p:cNvPr id="3" name="Espace réservé du contenu 2">
            <a:extLst>
              <a:ext uri="{FF2B5EF4-FFF2-40B4-BE49-F238E27FC236}">
                <a16:creationId xmlns:a16="http://schemas.microsoft.com/office/drawing/2014/main" id="{EE06F967-C6E9-45E5-93C8-DB741C21C811}"/>
              </a:ext>
            </a:extLst>
          </p:cNvPr>
          <p:cNvSpPr>
            <a:spLocks noGrp="1"/>
          </p:cNvSpPr>
          <p:nvPr>
            <p:ph idx="1"/>
          </p:nvPr>
        </p:nvSpPr>
        <p:spPr>
          <a:xfrm>
            <a:off x="727969" y="1825625"/>
            <a:ext cx="10625831" cy="4548542"/>
          </a:xfrm>
        </p:spPr>
        <p:txBody>
          <a:bodyPr>
            <a:normAutofit/>
          </a:bodyPr>
          <a:lstStyle/>
          <a:p>
            <a:pPr marL="0" indent="0">
              <a:buNone/>
            </a:pPr>
            <a:r>
              <a:rPr lang="fr-FR" dirty="0"/>
              <a:t>En PHP, il existe plusieurs façons de transmettre des données entre les pages, voici les plus utilisés :</a:t>
            </a:r>
            <a:endParaRPr lang="fr-FR" b="1" dirty="0"/>
          </a:p>
          <a:p>
            <a:pPr marL="0" indent="0">
              <a:buNone/>
            </a:pPr>
            <a:endParaRPr lang="fr-FR" b="1" dirty="0"/>
          </a:p>
          <a:p>
            <a:pPr marL="0" indent="0">
              <a:buNone/>
            </a:pPr>
            <a:r>
              <a:rPr lang="fr-FR" b="1" dirty="0"/>
              <a:t>• </a:t>
            </a:r>
            <a:r>
              <a:rPr lang="fr-FR" dirty="0"/>
              <a:t>Méthode</a:t>
            </a:r>
            <a:r>
              <a:rPr lang="fr-FR" b="1" dirty="0"/>
              <a:t> GET ($_GET): </a:t>
            </a:r>
          </a:p>
          <a:p>
            <a:pPr marL="0" indent="0">
              <a:buNone/>
            </a:pPr>
            <a:r>
              <a:rPr lang="fr-FR" dirty="0"/>
              <a:t>	envoie les données dans </a:t>
            </a:r>
            <a:r>
              <a:rPr lang="fr-FR" b="1" dirty="0"/>
              <a:t>l’URL</a:t>
            </a:r>
            <a:r>
              <a:rPr lang="fr-FR" dirty="0"/>
              <a:t>.</a:t>
            </a:r>
          </a:p>
          <a:p>
            <a:pPr marL="0" indent="0">
              <a:buNone/>
            </a:pPr>
            <a:r>
              <a:rPr lang="fr-FR" b="1" dirty="0"/>
              <a:t>• </a:t>
            </a:r>
            <a:r>
              <a:rPr lang="fr-FR" dirty="0"/>
              <a:t>Méthode</a:t>
            </a:r>
            <a:r>
              <a:rPr lang="fr-FR" b="1" dirty="0"/>
              <a:t> POST ($_POST): </a:t>
            </a:r>
          </a:p>
          <a:p>
            <a:pPr marL="0" indent="0">
              <a:buNone/>
            </a:pPr>
            <a:r>
              <a:rPr lang="fr-FR" dirty="0"/>
              <a:t>	envoie les données de manière « invisible »</a:t>
            </a:r>
          </a:p>
          <a:p>
            <a:pPr marL="0" indent="0">
              <a:buNone/>
            </a:pPr>
            <a:endParaRPr lang="fr-FR" dirty="0"/>
          </a:p>
        </p:txBody>
      </p:sp>
    </p:spTree>
    <p:extLst>
      <p:ext uri="{BB962C8B-B14F-4D97-AF65-F5344CB8AC3E}">
        <p14:creationId xmlns:p14="http://schemas.microsoft.com/office/powerpoint/2010/main" val="588851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1257735" y="2633423"/>
            <a:ext cx="9676530" cy="1435510"/>
          </a:xfrm>
        </p:spPr>
        <p:txBody>
          <a:bodyPr>
            <a:normAutofit/>
          </a:bodyPr>
          <a:lstStyle/>
          <a:p>
            <a:pPr algn="ctr">
              <a:defRPr/>
            </a:pPr>
            <a:r>
              <a:rPr lang="fr-FR" dirty="0"/>
              <a:t>C’est quoi une fonction en PHP ?</a:t>
            </a:r>
            <a:endParaRPr dirty="0"/>
          </a:p>
        </p:txBody>
      </p:sp>
    </p:spTree>
    <p:extLst>
      <p:ext uri="{BB962C8B-B14F-4D97-AF65-F5344CB8AC3E}">
        <p14:creationId xmlns:p14="http://schemas.microsoft.com/office/powerpoint/2010/main" val="2118948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A595C2-6ED8-4383-979C-FB3A5925C9BC}"/>
              </a:ext>
            </a:extLst>
          </p:cNvPr>
          <p:cNvSpPr>
            <a:spLocks noGrp="1"/>
          </p:cNvSpPr>
          <p:nvPr>
            <p:ph type="title"/>
          </p:nvPr>
        </p:nvSpPr>
        <p:spPr/>
        <p:txBody>
          <a:bodyPr/>
          <a:lstStyle/>
          <a:p>
            <a:r>
              <a:rPr lang="fr-FR" dirty="0"/>
              <a:t>Les fonctions</a:t>
            </a:r>
          </a:p>
        </p:txBody>
      </p:sp>
      <p:sp>
        <p:nvSpPr>
          <p:cNvPr id="3" name="Espace réservé du contenu 2">
            <a:extLst>
              <a:ext uri="{FF2B5EF4-FFF2-40B4-BE49-F238E27FC236}">
                <a16:creationId xmlns:a16="http://schemas.microsoft.com/office/drawing/2014/main" id="{EE06F967-C6E9-45E5-93C8-DB741C21C811}"/>
              </a:ext>
            </a:extLst>
          </p:cNvPr>
          <p:cNvSpPr>
            <a:spLocks noGrp="1"/>
          </p:cNvSpPr>
          <p:nvPr>
            <p:ph idx="1"/>
          </p:nvPr>
        </p:nvSpPr>
        <p:spPr>
          <a:xfrm>
            <a:off x="727969" y="1825625"/>
            <a:ext cx="10625831" cy="4548542"/>
          </a:xfrm>
        </p:spPr>
        <p:txBody>
          <a:bodyPr>
            <a:normAutofit/>
          </a:bodyPr>
          <a:lstStyle/>
          <a:p>
            <a:pPr marL="0" indent="0">
              <a:buNone/>
            </a:pPr>
            <a:r>
              <a:rPr lang="fr-FR" dirty="0"/>
              <a:t>Une </a:t>
            </a:r>
            <a:r>
              <a:rPr lang="fr-FR" b="1" dirty="0"/>
              <a:t>fonction</a:t>
            </a:r>
            <a:r>
              <a:rPr lang="fr-FR" dirty="0"/>
              <a:t> en PHP est un </a:t>
            </a:r>
            <a:r>
              <a:rPr lang="fr-FR" b="1" dirty="0"/>
              <a:t>petit bloc de code</a:t>
            </a:r>
            <a:r>
              <a:rPr lang="fr-FR" dirty="0"/>
              <a:t> qui fait une tâche précise. On peut </a:t>
            </a:r>
            <a:r>
              <a:rPr lang="fr-FR" b="1" dirty="0"/>
              <a:t>l’appeler plusieurs fois</a:t>
            </a:r>
            <a:r>
              <a:rPr lang="fr-FR" dirty="0"/>
              <a:t> sans réécrire le même code.</a:t>
            </a:r>
          </a:p>
        </p:txBody>
      </p:sp>
      <p:pic>
        <p:nvPicPr>
          <p:cNvPr id="4" name="Image 3">
            <a:extLst>
              <a:ext uri="{FF2B5EF4-FFF2-40B4-BE49-F238E27FC236}">
                <a16:creationId xmlns:a16="http://schemas.microsoft.com/office/drawing/2014/main" id="{ADEE4106-C560-463A-B3E4-7A84B56BF9FB}"/>
              </a:ext>
            </a:extLst>
          </p:cNvPr>
          <p:cNvPicPr>
            <a:picLocks noChangeAspect="1"/>
          </p:cNvPicPr>
          <p:nvPr/>
        </p:nvPicPr>
        <p:blipFill>
          <a:blip r:embed="rId2"/>
          <a:stretch>
            <a:fillRect/>
          </a:stretch>
        </p:blipFill>
        <p:spPr>
          <a:xfrm>
            <a:off x="603681" y="4099896"/>
            <a:ext cx="3698896" cy="1314590"/>
          </a:xfrm>
          <a:prstGeom prst="rect">
            <a:avLst/>
          </a:prstGeom>
        </p:spPr>
      </p:pic>
      <p:pic>
        <p:nvPicPr>
          <p:cNvPr id="6" name="Image 5">
            <a:extLst>
              <a:ext uri="{FF2B5EF4-FFF2-40B4-BE49-F238E27FC236}">
                <a16:creationId xmlns:a16="http://schemas.microsoft.com/office/drawing/2014/main" id="{36DFF67C-3BA9-44BE-8271-D8E8F97D2F05}"/>
              </a:ext>
            </a:extLst>
          </p:cNvPr>
          <p:cNvPicPr>
            <a:picLocks noChangeAspect="1"/>
          </p:cNvPicPr>
          <p:nvPr/>
        </p:nvPicPr>
        <p:blipFill>
          <a:blip r:embed="rId3"/>
          <a:stretch>
            <a:fillRect/>
          </a:stretch>
        </p:blipFill>
        <p:spPr>
          <a:xfrm>
            <a:off x="5843942" y="4347559"/>
            <a:ext cx="5744377" cy="819264"/>
          </a:xfrm>
          <a:prstGeom prst="rect">
            <a:avLst/>
          </a:prstGeom>
        </p:spPr>
      </p:pic>
      <p:cxnSp>
        <p:nvCxnSpPr>
          <p:cNvPr id="8" name="Connecteur droit 7">
            <a:extLst>
              <a:ext uri="{FF2B5EF4-FFF2-40B4-BE49-F238E27FC236}">
                <a16:creationId xmlns:a16="http://schemas.microsoft.com/office/drawing/2014/main" id="{E5191EA3-BC66-446D-A7C6-E09E7DFDF839}"/>
              </a:ext>
            </a:extLst>
          </p:cNvPr>
          <p:cNvCxnSpPr/>
          <p:nvPr/>
        </p:nvCxnSpPr>
        <p:spPr>
          <a:xfrm>
            <a:off x="5264458" y="2974019"/>
            <a:ext cx="0" cy="3400148"/>
          </a:xfrm>
          <a:prstGeom prst="line">
            <a:avLst/>
          </a:prstGeom>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055230F2-DC5D-44B8-B45D-B0CEF53C7848}"/>
              </a:ext>
            </a:extLst>
          </p:cNvPr>
          <p:cNvSpPr txBox="1"/>
          <p:nvPr/>
        </p:nvSpPr>
        <p:spPr>
          <a:xfrm>
            <a:off x="5584055" y="3429000"/>
            <a:ext cx="6349276" cy="369332"/>
          </a:xfrm>
          <a:prstGeom prst="rect">
            <a:avLst/>
          </a:prstGeom>
          <a:noFill/>
        </p:spPr>
        <p:txBody>
          <a:bodyPr wrap="square" rtlCol="0">
            <a:spAutoFit/>
          </a:bodyPr>
          <a:lstStyle/>
          <a:p>
            <a:r>
              <a:rPr lang="fr-FR" dirty="0"/>
              <a:t>Une fonction peut également retourner une valeur, avec return :</a:t>
            </a:r>
          </a:p>
        </p:txBody>
      </p:sp>
    </p:spTree>
    <p:extLst>
      <p:ext uri="{BB962C8B-B14F-4D97-AF65-F5344CB8AC3E}">
        <p14:creationId xmlns:p14="http://schemas.microsoft.com/office/powerpoint/2010/main" val="134259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re 1"/>
          <p:cNvSpPr>
            <a:spLocks noGrp="1"/>
          </p:cNvSpPr>
          <p:nvPr>
            <p:ph type="title"/>
          </p:nvPr>
        </p:nvSpPr>
        <p:spPr bwMode="auto">
          <a:xfrm>
            <a:off x="1012054" y="1045445"/>
            <a:ext cx="9655946" cy="857559"/>
          </a:xfrm>
        </p:spPr>
        <p:txBody>
          <a:bodyPr>
            <a:normAutofit fontScale="90000"/>
          </a:bodyPr>
          <a:lstStyle/>
          <a:p>
            <a:pPr>
              <a:defRPr/>
            </a:pPr>
            <a:r>
              <a:rPr lang="fr-FR" sz="2800" b="1" i="0" u="none" strike="noStrike" cap="all" spc="599" dirty="0">
                <a:solidFill>
                  <a:schemeClr val="tx1"/>
                </a:solidFill>
                <a:latin typeface="Trade Gothic Next Cond"/>
                <a:cs typeface="Trade Gothic Next Cond"/>
              </a:rPr>
              <a:t>Quelle différence entre Ces 3 langages ?</a:t>
            </a:r>
            <a:endParaRPr dirty="0"/>
          </a:p>
        </p:txBody>
      </p:sp>
      <p:sp>
        <p:nvSpPr>
          <p:cNvPr id="1790239148" name="Content Placeholder 2"/>
          <p:cNvSpPr>
            <a:spLocks noGrp="1"/>
          </p:cNvSpPr>
          <p:nvPr>
            <p:ph idx="1"/>
          </p:nvPr>
        </p:nvSpPr>
        <p:spPr bwMode="auto">
          <a:xfrm>
            <a:off x="932155" y="2665815"/>
            <a:ext cx="10596609" cy="3412199"/>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defRPr/>
            </a:pPr>
            <a:r>
              <a:rPr lang="fr-FR" sz="2200" b="1" dirty="0"/>
              <a:t>HTML</a:t>
            </a:r>
            <a:r>
              <a:rPr lang="fr-FR" sz="2200" dirty="0"/>
              <a:t> : (HyperText Markup </a:t>
            </a:r>
            <a:r>
              <a:rPr lang="fr-FR" sz="2200" dirty="0" err="1"/>
              <a:t>Language</a:t>
            </a:r>
            <a:r>
              <a:rPr lang="fr-FR" sz="2200" dirty="0"/>
              <a:t>) : C’est le squelette d’une page web. Il sert à structurer le contenu (titres, paragraphes, images, liens…).</a:t>
            </a:r>
          </a:p>
          <a:p>
            <a:pPr>
              <a:defRPr/>
            </a:pPr>
            <a:endParaRPr lang="fr-FR" sz="2200" dirty="0"/>
          </a:p>
          <a:p>
            <a:pPr>
              <a:defRPr/>
            </a:pPr>
            <a:r>
              <a:rPr lang="fr-FR" sz="2200" b="1" dirty="0"/>
              <a:t>CSS</a:t>
            </a:r>
            <a:r>
              <a:rPr lang="fr-FR" sz="2200" dirty="0"/>
              <a:t> : (</a:t>
            </a:r>
            <a:r>
              <a:rPr lang="fr-FR" sz="2200" dirty="0" err="1"/>
              <a:t>Cascading</a:t>
            </a:r>
            <a:r>
              <a:rPr lang="fr-FR" sz="2200" dirty="0"/>
              <a:t> Style Sheets) : C’est l’habillage de la page. Il sert à rendre joli (couleurs, tailles, positions, polices…).</a:t>
            </a:r>
          </a:p>
          <a:p>
            <a:pPr>
              <a:defRPr/>
            </a:pPr>
            <a:endParaRPr lang="fr-FR" sz="2200" dirty="0"/>
          </a:p>
          <a:p>
            <a:pPr>
              <a:defRPr/>
            </a:pPr>
            <a:r>
              <a:rPr lang="fr-FR" sz="2200" b="1" dirty="0"/>
              <a:t>PHP</a:t>
            </a:r>
            <a:r>
              <a:rPr lang="fr-FR" sz="2200" dirty="0"/>
              <a:t> (</a:t>
            </a:r>
            <a:r>
              <a:rPr lang="fr-FR" sz="2200" dirty="0" err="1"/>
              <a:t>Hypertext</a:t>
            </a:r>
            <a:r>
              <a:rPr lang="fr-FR" sz="2200" dirty="0"/>
              <a:t> </a:t>
            </a:r>
            <a:r>
              <a:rPr lang="fr-FR" sz="2200" dirty="0" err="1"/>
              <a:t>Preprocessor</a:t>
            </a:r>
            <a:r>
              <a:rPr lang="fr-FR" sz="2200" dirty="0"/>
              <a:t>) : C’est un langage de programmation utilisé côté serveur. Il sert à rendre la page dynamique (par exemple, afficher le nom d’un utilisateur, récupérer des données dans une base, etc.).</a:t>
            </a:r>
            <a:endParaRPr sz="2200" dirty="0"/>
          </a:p>
        </p:txBody>
      </p:sp>
      <p:cxnSp>
        <p:nvCxnSpPr>
          <p:cNvPr id="11" name="Straight Connector 10"/>
          <p:cNvCxnSpPr>
            <a:cxnSpLocks noGrp="1" noRot="1" noChangeAspect="1" noMove="1" noResize="1" noEditPoints="1" noAdjustHandles="1" noChangeArrowheads="1" noChangeShapeType="1"/>
          </p:cNvCxnSpPr>
          <p:nvPr/>
        </p:nvCxnSpPr>
        <p:spPr bwMode="auto">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1476783" y="2526891"/>
            <a:ext cx="9238434" cy="1435510"/>
          </a:xfrm>
        </p:spPr>
        <p:txBody>
          <a:bodyPr/>
          <a:lstStyle/>
          <a:p>
            <a:pPr algn="ctr">
              <a:defRPr/>
            </a:pPr>
            <a:r>
              <a:rPr lang="fr-FR" sz="6600" dirty="0"/>
              <a:t>HTML/CSS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905522" y="2633423"/>
            <a:ext cx="10028743" cy="1435510"/>
          </a:xfrm>
        </p:spPr>
        <p:txBody>
          <a:bodyPr>
            <a:normAutofit fontScale="90000"/>
          </a:bodyPr>
          <a:lstStyle/>
          <a:p>
            <a:pPr algn="ctr">
              <a:defRPr/>
            </a:pPr>
            <a:r>
              <a:rPr lang="fr-FR" sz="6600" dirty="0"/>
              <a:t>C’est quoi une classe en CSS ?</a:t>
            </a:r>
            <a:endParaRPr dirty="0"/>
          </a:p>
        </p:txBody>
      </p:sp>
    </p:spTree>
    <p:extLst>
      <p:ext uri="{BB962C8B-B14F-4D97-AF65-F5344CB8AC3E}">
        <p14:creationId xmlns:p14="http://schemas.microsoft.com/office/powerpoint/2010/main" val="287763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366F95-AF5D-4A3E-875B-81692A8B72C4}"/>
              </a:ext>
            </a:extLst>
          </p:cNvPr>
          <p:cNvSpPr>
            <a:spLocks noGrp="1"/>
          </p:cNvSpPr>
          <p:nvPr>
            <p:ph type="title"/>
          </p:nvPr>
        </p:nvSpPr>
        <p:spPr/>
        <p:txBody>
          <a:bodyPr/>
          <a:lstStyle/>
          <a:p>
            <a:r>
              <a:rPr lang="fr-FR" dirty="0"/>
              <a:t>Les classes en CSS</a:t>
            </a:r>
          </a:p>
        </p:txBody>
      </p:sp>
      <p:pic>
        <p:nvPicPr>
          <p:cNvPr id="5" name="Espace réservé du contenu 4">
            <a:extLst>
              <a:ext uri="{FF2B5EF4-FFF2-40B4-BE49-F238E27FC236}">
                <a16:creationId xmlns:a16="http://schemas.microsoft.com/office/drawing/2014/main" id="{9D0F52CA-A698-46EB-AC59-5D34FFB5EE6E}"/>
              </a:ext>
            </a:extLst>
          </p:cNvPr>
          <p:cNvPicPr>
            <a:picLocks noGrp="1" noChangeAspect="1"/>
          </p:cNvPicPr>
          <p:nvPr>
            <p:ph idx="1"/>
          </p:nvPr>
        </p:nvPicPr>
        <p:blipFill>
          <a:blip r:embed="rId2"/>
          <a:stretch>
            <a:fillRect/>
          </a:stretch>
        </p:blipFill>
        <p:spPr>
          <a:xfrm>
            <a:off x="6949000" y="3373045"/>
            <a:ext cx="3047257" cy="1065789"/>
          </a:xfrm>
          <a:prstGeom prst="rect">
            <a:avLst/>
          </a:prstGeom>
        </p:spPr>
      </p:pic>
      <p:pic>
        <p:nvPicPr>
          <p:cNvPr id="4" name="Image 3">
            <a:extLst>
              <a:ext uri="{FF2B5EF4-FFF2-40B4-BE49-F238E27FC236}">
                <a16:creationId xmlns:a16="http://schemas.microsoft.com/office/drawing/2014/main" id="{8A9DFEF6-CA2E-488D-A8B0-99FEC1E1CB9D}"/>
              </a:ext>
            </a:extLst>
          </p:cNvPr>
          <p:cNvPicPr>
            <a:picLocks noChangeAspect="1"/>
          </p:cNvPicPr>
          <p:nvPr/>
        </p:nvPicPr>
        <p:blipFill>
          <a:blip r:embed="rId3"/>
          <a:stretch>
            <a:fillRect/>
          </a:stretch>
        </p:blipFill>
        <p:spPr>
          <a:xfrm>
            <a:off x="1082806" y="3554657"/>
            <a:ext cx="3642235" cy="702564"/>
          </a:xfrm>
          <a:prstGeom prst="rect">
            <a:avLst/>
          </a:prstGeom>
        </p:spPr>
      </p:pic>
      <p:sp>
        <p:nvSpPr>
          <p:cNvPr id="6" name="ZoneTexte 5">
            <a:extLst>
              <a:ext uri="{FF2B5EF4-FFF2-40B4-BE49-F238E27FC236}">
                <a16:creationId xmlns:a16="http://schemas.microsoft.com/office/drawing/2014/main" id="{8BDBE5DF-345F-47AA-8C39-C9E939B8AFCB}"/>
              </a:ext>
            </a:extLst>
          </p:cNvPr>
          <p:cNvSpPr txBox="1"/>
          <p:nvPr/>
        </p:nvSpPr>
        <p:spPr>
          <a:xfrm>
            <a:off x="1082805" y="2379216"/>
            <a:ext cx="3642235" cy="646331"/>
          </a:xfrm>
          <a:prstGeom prst="rect">
            <a:avLst/>
          </a:prstGeom>
          <a:noFill/>
        </p:spPr>
        <p:txBody>
          <a:bodyPr wrap="square" rtlCol="0">
            <a:spAutoFit/>
          </a:bodyPr>
          <a:lstStyle/>
          <a:p>
            <a:pPr algn="ctr"/>
            <a:r>
              <a:rPr lang="fr-FR" sz="3600" dirty="0"/>
              <a:t>HTML </a:t>
            </a:r>
          </a:p>
        </p:txBody>
      </p:sp>
      <p:sp>
        <p:nvSpPr>
          <p:cNvPr id="7" name="ZoneTexte 6">
            <a:extLst>
              <a:ext uri="{FF2B5EF4-FFF2-40B4-BE49-F238E27FC236}">
                <a16:creationId xmlns:a16="http://schemas.microsoft.com/office/drawing/2014/main" id="{92521AA3-1815-4284-B582-A106B7E647E5}"/>
              </a:ext>
            </a:extLst>
          </p:cNvPr>
          <p:cNvSpPr txBox="1"/>
          <p:nvPr/>
        </p:nvSpPr>
        <p:spPr>
          <a:xfrm>
            <a:off x="6651510" y="2379216"/>
            <a:ext cx="3642235" cy="646331"/>
          </a:xfrm>
          <a:prstGeom prst="rect">
            <a:avLst/>
          </a:prstGeom>
          <a:noFill/>
        </p:spPr>
        <p:txBody>
          <a:bodyPr wrap="square" rtlCol="0">
            <a:spAutoFit/>
          </a:bodyPr>
          <a:lstStyle/>
          <a:p>
            <a:pPr algn="ctr"/>
            <a:r>
              <a:rPr lang="fr-FR" sz="3600" dirty="0"/>
              <a:t>CSS </a:t>
            </a:r>
          </a:p>
        </p:txBody>
      </p:sp>
      <p:cxnSp>
        <p:nvCxnSpPr>
          <p:cNvPr id="9" name="Connecteur droit 8">
            <a:extLst>
              <a:ext uri="{FF2B5EF4-FFF2-40B4-BE49-F238E27FC236}">
                <a16:creationId xmlns:a16="http://schemas.microsoft.com/office/drawing/2014/main" id="{B4D27412-84BF-4704-BD1B-0CCDDF40A18D}"/>
              </a:ext>
            </a:extLst>
          </p:cNvPr>
          <p:cNvCxnSpPr/>
          <p:nvPr/>
        </p:nvCxnSpPr>
        <p:spPr>
          <a:xfrm>
            <a:off x="5743852" y="1935332"/>
            <a:ext cx="0" cy="39683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57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905522" y="2633423"/>
            <a:ext cx="10028743" cy="1435510"/>
          </a:xfrm>
        </p:spPr>
        <p:txBody>
          <a:bodyPr>
            <a:normAutofit/>
          </a:bodyPr>
          <a:lstStyle/>
          <a:p>
            <a:pPr algn="ctr">
              <a:defRPr/>
            </a:pPr>
            <a:r>
              <a:rPr lang="fr-FR" sz="6600" dirty="0"/>
              <a:t>C’est quoi une </a:t>
            </a:r>
            <a:r>
              <a:rPr lang="fr-FR" sz="6600" dirty="0" err="1"/>
              <a:t>flexbox</a:t>
            </a:r>
            <a:r>
              <a:rPr lang="fr-FR" sz="6600" dirty="0"/>
              <a:t> ?</a:t>
            </a:r>
            <a:endParaRPr dirty="0"/>
          </a:p>
        </p:txBody>
      </p:sp>
    </p:spTree>
    <p:extLst>
      <p:ext uri="{BB962C8B-B14F-4D97-AF65-F5344CB8AC3E}">
        <p14:creationId xmlns:p14="http://schemas.microsoft.com/office/powerpoint/2010/main" val="57818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35744991" name="Title 1"/>
          <p:cNvSpPr>
            <a:spLocks noGrp="1"/>
          </p:cNvSpPr>
          <p:nvPr>
            <p:ph type="title"/>
          </p:nvPr>
        </p:nvSpPr>
        <p:spPr bwMode="auto">
          <a:xfrm>
            <a:off x="941033" y="1690688"/>
            <a:ext cx="10066815" cy="4038707"/>
          </a:xfrm>
        </p:spPr>
        <p:txBody>
          <a:bodyPr anchor="b">
            <a:normAutofit fontScale="90000"/>
          </a:bodyPr>
          <a:lstStyle>
            <a:lvl1pPr>
              <a:defRPr>
                <a:solidFill>
                  <a:schemeClr val="tx1"/>
                </a:solidFill>
              </a:defRPr>
            </a:lvl1pPr>
          </a:lstStyle>
          <a:p>
            <a:pPr>
              <a:defRPr/>
            </a:pPr>
            <a:r>
              <a:rPr lang="fr-FR" sz="2800" b="1" i="0" u="none" strike="noStrike" cap="all" spc="599" dirty="0" err="1">
                <a:solidFill>
                  <a:schemeClr val="tx1"/>
                </a:solidFill>
                <a:latin typeface="Segoe UI Emoji" panose="020B0502040204020203" pitchFamily="34" charset="0"/>
                <a:ea typeface="Segoe UI Emoji" panose="020B0502040204020203" pitchFamily="34" charset="0"/>
                <a:cs typeface="Trade Gothic Next Cond"/>
              </a:rPr>
              <a:t>Flexbox</a:t>
            </a:r>
            <a:r>
              <a:rPr lang="fr-FR" sz="2800" i="0" u="none" strike="noStrike" cap="all" spc="599" dirty="0">
                <a:solidFill>
                  <a:schemeClr val="tx1"/>
                </a:solidFill>
                <a:latin typeface="Segoe UI Emoji" panose="020B0502040204020203" pitchFamily="34" charset="0"/>
                <a:ea typeface="Segoe UI Emoji" panose="020B0502040204020203" pitchFamily="34" charset="0"/>
                <a:cs typeface="Trade Gothic Next Cond"/>
              </a:rPr>
              <a:t> </a:t>
            </a:r>
            <a:r>
              <a:rPr lang="fr-FR" sz="2800" dirty="0"/>
              <a:t>(ou Flexible Box) est une technique de mise en page en CSS qui permet d’aligner, distribuer et organiser facilement les éléments d’un conteneur, même lorsque leurs tailles sont dynamiques ou inconnues.</a:t>
            </a:r>
            <a:br>
              <a:rPr lang="fr-FR" sz="2800" dirty="0"/>
            </a:br>
            <a:br>
              <a:rPr lang="fr-FR" sz="2800" dirty="0"/>
            </a:br>
            <a:br>
              <a:rPr lang="fr-FR" sz="2800" dirty="0"/>
            </a:br>
            <a:br>
              <a:rPr lang="fr-FR" sz="2800" dirty="0"/>
            </a:br>
            <a:r>
              <a:rPr lang="fr-FR" sz="2800" b="1" dirty="0"/>
              <a:t>Objectif</a:t>
            </a:r>
            <a:r>
              <a:rPr lang="fr-FR" sz="2800" dirty="0"/>
              <a:t> : Faciliter l’alignement, la distribution et l’organisation des éléments dans un conteneur.</a:t>
            </a:r>
            <a:br>
              <a:rPr lang="fr-FR" sz="2800" dirty="0"/>
            </a:br>
            <a:endParaRPr dirty="0">
              <a:latin typeface="Segoe UI Emoji" panose="020B0502040204020203" pitchFamily="34" charset="0"/>
              <a:ea typeface="Segoe UI Emoji" panose="020B0502040204020203" pitchFamily="34" charset="0"/>
            </a:endParaRPr>
          </a:p>
        </p:txBody>
      </p:sp>
      <p:sp>
        <p:nvSpPr>
          <p:cNvPr id="5" name="Titre 1">
            <a:extLst>
              <a:ext uri="{FF2B5EF4-FFF2-40B4-BE49-F238E27FC236}">
                <a16:creationId xmlns:a16="http://schemas.microsoft.com/office/drawing/2014/main" id="{ABF6ED31-E07C-4882-BE80-9952161F9F38}"/>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Le </a:t>
            </a:r>
            <a:r>
              <a:rPr lang="fr-FR" dirty="0" err="1"/>
              <a:t>Flexbox</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905522" y="2633423"/>
            <a:ext cx="10028743" cy="1435510"/>
          </a:xfrm>
        </p:spPr>
        <p:txBody>
          <a:bodyPr>
            <a:normAutofit fontScale="90000"/>
          </a:bodyPr>
          <a:lstStyle/>
          <a:p>
            <a:pPr algn="ctr">
              <a:defRPr/>
            </a:pPr>
            <a:r>
              <a:rPr lang="fr-FR" sz="6600" dirty="0"/>
              <a:t>Comment la met –on en place ?</a:t>
            </a:r>
            <a:endParaRPr dirty="0"/>
          </a:p>
        </p:txBody>
      </p:sp>
    </p:spTree>
    <p:extLst>
      <p:ext uri="{BB962C8B-B14F-4D97-AF65-F5344CB8AC3E}">
        <p14:creationId xmlns:p14="http://schemas.microsoft.com/office/powerpoint/2010/main" val="160489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re 1"/>
          <p:cNvSpPr>
            <a:spLocks noGrp="1"/>
          </p:cNvSpPr>
          <p:nvPr>
            <p:ph type="title"/>
          </p:nvPr>
        </p:nvSpPr>
        <p:spPr bwMode="auto"/>
        <p:txBody>
          <a:bodyPr>
            <a:normAutofit/>
          </a:bodyPr>
          <a:lstStyle/>
          <a:p>
            <a:pPr>
              <a:defRPr/>
            </a:pPr>
            <a:r>
              <a:rPr lang="fr-FR" sz="2800" b="1" i="0" u="none" strike="noStrike" cap="all" spc="599" dirty="0">
                <a:solidFill>
                  <a:schemeClr val="tx1"/>
                </a:solidFill>
                <a:latin typeface="Trade Gothic Next Cond"/>
                <a:cs typeface="Trade Gothic Next Cond"/>
              </a:rPr>
              <a:t>Comment FONCTIONNE UNE FLEXBOX ?</a:t>
            </a:r>
            <a:endParaRPr dirty="0"/>
          </a:p>
        </p:txBody>
      </p:sp>
      <p:sp>
        <p:nvSpPr>
          <p:cNvPr id="1790239148" name="Content Placeholder 2"/>
          <p:cNvSpPr>
            <a:spLocks noGrp="1"/>
          </p:cNvSpPr>
          <p:nvPr>
            <p:ph idx="1"/>
          </p:nvPr>
        </p:nvSpPr>
        <p:spPr bwMode="auto"/>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defRPr/>
            </a:pPr>
            <a:r>
              <a:rPr sz="2200"/>
              <a:t>On active le flexbox dans notre container : </a:t>
            </a:r>
          </a:p>
        </p:txBody>
      </p:sp>
      <p:cxnSp>
        <p:nvCxnSpPr>
          <p:cNvPr id="11" name="Straight Connector 10"/>
          <p:cNvCxnSpPr>
            <a:cxnSpLocks noGrp="1" noRot="1" noChangeAspect="1" noMove="1" noResize="1" noEditPoints="1" noAdjustHandles="1" noChangeArrowheads="1" noChangeShapeType="1"/>
          </p:cNvCxnSpPr>
          <p:nvPr/>
        </p:nvCxnSpPr>
        <p:spPr bwMode="auto">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875005126" name="Image 875005125"/>
          <p:cNvPicPr>
            <a:picLocks noChangeAspect="1"/>
          </p:cNvPicPr>
          <p:nvPr/>
        </p:nvPicPr>
        <p:blipFill>
          <a:blip r:embed="rId2"/>
          <a:stretch/>
        </p:blipFill>
        <p:spPr bwMode="auto">
          <a:xfrm>
            <a:off x="2553229" y="3505728"/>
            <a:ext cx="6677024" cy="1714500"/>
          </a:xfrm>
          <a:prstGeom prst="rect">
            <a:avLst/>
          </a:prstGeom>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TotalTime>
  <Words>459</Words>
  <Application>Microsoft Office PowerPoint</Application>
  <DocSecurity>0</DocSecurity>
  <PresentationFormat>Grand écran</PresentationFormat>
  <Paragraphs>42</Paragraphs>
  <Slides>18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Calibri Light</vt:lpstr>
      <vt:lpstr>Segoe UI Emoji</vt:lpstr>
      <vt:lpstr>Trade Gothic Next Cond</vt:lpstr>
      <vt:lpstr>Thème Office</vt:lpstr>
      <vt:lpstr>Quelque rappel (questions / réponses)</vt:lpstr>
      <vt:lpstr>Quelle différence entre Ces 3 langages ?</vt:lpstr>
      <vt:lpstr>HTML/CSS</vt:lpstr>
      <vt:lpstr>C’est quoi une classe en CSS ?</vt:lpstr>
      <vt:lpstr>Les classes en CSS</vt:lpstr>
      <vt:lpstr>C’est quoi une flexbox ?</vt:lpstr>
      <vt:lpstr>Flexbox (ou Flexible Box) est une technique de mise en page en CSS qui permet d’aligner, distribuer et organiser facilement les éléments d’un conteneur, même lorsque leurs tailles sont dynamiques ou inconnues.    Objectif : Faciliter l’alignement, la distribution et l’organisation des éléments dans un conteneur. </vt:lpstr>
      <vt:lpstr>Comment la met –on en place ?</vt:lpstr>
      <vt:lpstr>Comment FONCTIONNE UNE FLEXBOX ?</vt:lpstr>
      <vt:lpstr>PHP</vt:lpstr>
      <vt:lpstr>De quel côté est executé PHP ?</vt:lpstr>
      <vt:lpstr>PHP est exécuté…</vt:lpstr>
      <vt:lpstr>C’est quoi une boucles en PHP ? Exemple de boucle ?</vt:lpstr>
      <vt:lpstr>Foreach</vt:lpstr>
      <vt:lpstr>Comment je transmets des informations de connexion d’une page ?</vt:lpstr>
      <vt:lpstr>Les formulaires</vt:lpstr>
      <vt:lpstr>C’est quoi une fonction en PHP ?</vt:lpstr>
      <vt:lpstr>Les fonctions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WEB 5</dc:title>
  <dc:subject/>
  <dc:creator>FERRANDEZ Benjamin</dc:creator>
  <cp:keywords/>
  <dc:description/>
  <cp:lastModifiedBy>Benjamin Ferrandez</cp:lastModifiedBy>
  <cp:revision>20</cp:revision>
  <dcterms:created xsi:type="dcterms:W3CDTF">2024-10-13T11:47:32Z</dcterms:created>
  <dcterms:modified xsi:type="dcterms:W3CDTF">2025-05-14T14:38:40Z</dcterms:modified>
  <cp:category/>
  <dc:identifier/>
  <cp:contentStatus/>
  <dc:language/>
  <cp:version/>
</cp:coreProperties>
</file>