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58" r:id="rId5"/>
    <p:sldId id="257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-25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22/11/2019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22/11/2019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22/11/2019</a:t>
            </a:fld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22/11/2019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B6055F8-1D02-4417-9241-55C834FD9970}" type="datetimeFigureOut">
              <a:rPr lang="it-IT" smtClean="0"/>
              <a:pPr/>
              <a:t>22/11/2019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22/11/2019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600" b="1" i="0" u="none" strike="noStrike" kern="1200" cap="all" spc="0" normalizeH="0" baseline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BeeZee" pitchFamily="50" charset="0"/>
                <a:ea typeface="+mj-ea"/>
                <a:cs typeface="+mj-cs"/>
              </a:rPr>
              <a:t>Survey engine </a:t>
            </a:r>
            <a:endParaRPr kumimoji="0" lang="it-IT" sz="4600" b="1" i="0" u="none" strike="noStrike" kern="1200" cap="all" spc="0" normalizeH="0" baseline="0" noProof="0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eeZee" pitchFamily="50" charset="0"/>
              <a:ea typeface="+mj-ea"/>
              <a:cs typeface="+mj-cs"/>
            </a:endParaRPr>
          </a:p>
        </p:txBody>
      </p:sp>
      <p:pic>
        <p:nvPicPr>
          <p:cNvPr id="6" name="Picture 2" descr="Risultati immagini per pro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1619250" cy="133350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95536" y="306896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Uno strumento  per la generazione di questionari intelligenti basato sul prolog</a:t>
            </a:r>
            <a:endParaRPr lang="it-IT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71703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Con un interfaccia web Node.js</a:t>
            </a:r>
            <a:endParaRPr lang="it-IT" dirty="0"/>
          </a:p>
        </p:txBody>
      </p:sp>
      <p:pic>
        <p:nvPicPr>
          <p:cNvPr id="9" name="Picture 4" descr="Risultati immagini per no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2132856"/>
            <a:ext cx="1512168" cy="15121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043608" y="4797152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ATTIVITÀ </a:t>
            </a:r>
            <a:r>
              <a:rPr lang="it-IT" sz="1200" dirty="0" smtClean="0"/>
              <a:t>PROGETTUALE DI FONDAMENTI DI INTELLIGENZA ARTIFICIALE </a:t>
            </a:r>
            <a:r>
              <a:rPr lang="it-IT" sz="1200" dirty="0" smtClean="0"/>
              <a:t>M</a:t>
            </a:r>
            <a:endParaRPr lang="it-IT" sz="1200" dirty="0" smtClean="0"/>
          </a:p>
          <a:p>
            <a:r>
              <a:rPr lang="it-IT" sz="1000" dirty="0" smtClean="0"/>
              <a:t>(Docente) Prof. Paola Mello</a:t>
            </a:r>
            <a:endParaRPr lang="it-IT" sz="1000" dirty="0" smtClean="0"/>
          </a:p>
          <a:p>
            <a:r>
              <a:rPr lang="it-IT" sz="1000" dirty="0" smtClean="0"/>
              <a:t>A cura di: Andra Ferrari</a:t>
            </a:r>
            <a:endParaRPr lang="it-IT" sz="1000" dirty="0"/>
          </a:p>
        </p:txBody>
      </p:sp>
      <p:sp>
        <p:nvSpPr>
          <p:cNvPr id="11" name="AutoShape 6" descr="Risultati immagini per unib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2" name="AutoShape 8" descr="Risultati immagini per unib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AutoShape 10" descr="Risultati immagini per unib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4" name="Picture 12" descr="Immagine correlat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869160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Survey engine - Introduzione 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7188" indent="0">
              <a:buNone/>
            </a:pPr>
            <a:r>
              <a:rPr lang="it-IT" dirty="0" smtClean="0"/>
              <a:t>Il progetto mira a fornire uno strumento web in grado di generare e gestire dei questinonari intelligenti, in grado di inferire quali siano le prossime domande da porre e suggerirne le risposte.</a:t>
            </a:r>
          </a:p>
          <a:p>
            <a:pPr marL="357188" indent="0">
              <a:buNone/>
            </a:pPr>
            <a:r>
              <a:rPr lang="it-IT" dirty="0" smtClean="0"/>
              <a:t>Ogni domanda può fare da punto di accesso verso una regola prolog, permettendo un’evoluzione potenailzmente infinita di quello che il questionario può diventare.</a:t>
            </a: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Survey </a:t>
            </a:r>
            <a:r>
              <a:rPr lang="it-IT" dirty="0" smtClean="0"/>
              <a:t>engine – sprints</a:t>
            </a:r>
            <a:endParaRPr lang="it-IT" dirty="0"/>
          </a:p>
        </p:txBody>
      </p:sp>
      <p:pic>
        <p:nvPicPr>
          <p:cNvPr id="4" name="Picture 2" descr="C:\Users\TSG\Downloads\Untitled Diagram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8020" y="1412776"/>
            <a:ext cx="6464300" cy="4356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Survey </a:t>
            </a:r>
            <a:r>
              <a:rPr lang="it-IT" dirty="0" smtClean="0"/>
              <a:t>engine - prolog</a:t>
            </a: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Repository di rifrimento: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Progetto</a:t>
            </a:r>
          </a:p>
          <a:p>
            <a:pPr lvl="1"/>
            <a:r>
              <a:rPr lang="it-IT" sz="2000" dirty="0" smtClean="0"/>
              <a:t>https://github.com/FerrariAndrea/CompilationHelper.git</a:t>
            </a:r>
          </a:p>
          <a:p>
            <a:r>
              <a:rPr lang="it-IT" sz="2400" dirty="0" smtClean="0"/>
              <a:t>Interfaccia prolog-node</a:t>
            </a:r>
          </a:p>
          <a:p>
            <a:pPr lvl="1"/>
            <a:r>
              <a:rPr lang="it-IT" sz="2000" dirty="0" smtClean="0"/>
              <a:t>https://github.com/rla/node-swipl.git</a:t>
            </a:r>
          </a:p>
          <a:p>
            <a:r>
              <a:rPr lang="it-IT" sz="2400" dirty="0" smtClean="0"/>
              <a:t>Generatore di grafici in javascript</a:t>
            </a:r>
          </a:p>
          <a:p>
            <a:pPr lvl="1"/>
            <a:r>
              <a:rPr lang="it-IT" sz="2000" dirty="0" smtClean="0"/>
              <a:t>https</a:t>
            </a:r>
            <a:r>
              <a:rPr lang="it-IT" sz="2000" dirty="0" smtClean="0"/>
              <a:t>://</a:t>
            </a:r>
            <a:r>
              <a:rPr lang="it-IT" sz="2000" dirty="0" smtClean="0"/>
              <a:t>github.com/jacomyal/sigma.js.git</a:t>
            </a:r>
            <a:endParaRPr lang="it-IT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114</TotalTime>
  <Words>123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Technic</vt:lpstr>
      <vt:lpstr>Slide 1</vt:lpstr>
      <vt:lpstr>Survey engine - Introduzione </vt:lpstr>
      <vt:lpstr>Survey engine – sprints</vt:lpstr>
      <vt:lpstr>Survey engine - prolog</vt:lpstr>
      <vt:lpstr>Repository di rifrimento: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Andrea Ferrari</dc:creator>
  <cp:lastModifiedBy>TSG</cp:lastModifiedBy>
  <cp:revision>27</cp:revision>
  <dcterms:created xsi:type="dcterms:W3CDTF">2019-10-22T10:49:54Z</dcterms:created>
  <dcterms:modified xsi:type="dcterms:W3CDTF">2019-11-22T16:15:01Z</dcterms:modified>
</cp:coreProperties>
</file>