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31640" y="1425550"/>
            <a:ext cx="60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err="1" smtClean="0"/>
              <a:t>Sprints</a:t>
            </a:r>
            <a:endParaRPr lang="it-IT" dirty="0" smtClean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Sprint1</a:t>
            </a:r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Implementare un ambiente server </a:t>
            </a:r>
            <a:r>
              <a:rPr lang="it-IT" dirty="0" err="1" smtClean="0"/>
              <a:t>node</a:t>
            </a:r>
            <a:r>
              <a:rPr lang="it-IT" dirty="0" smtClean="0"/>
              <a:t>, che possa </a:t>
            </a:r>
            <a:r>
              <a:rPr lang="it-IT" dirty="0" err="1" smtClean="0"/>
              <a:t>interfacciasri</a:t>
            </a:r>
            <a:r>
              <a:rPr lang="it-IT" dirty="0" smtClean="0"/>
              <a:t> al linguaggio logico </a:t>
            </a:r>
            <a:r>
              <a:rPr lang="it-IT" dirty="0" err="1" smtClean="0"/>
              <a:t>prolog</a:t>
            </a:r>
            <a:endParaRPr lang="it-IT" dirty="0" smtClean="0"/>
          </a:p>
          <a:p>
            <a:pPr lvl="2">
              <a:buFont typeface="Arial" pitchFamily="34" charset="0"/>
              <a:buChar char="•"/>
            </a:pPr>
            <a:r>
              <a:rPr lang="it-IT" dirty="0" err="1" smtClean="0"/>
              <a:t>npm</a:t>
            </a:r>
            <a:r>
              <a:rPr lang="it-IT" dirty="0" smtClean="0"/>
              <a:t> </a:t>
            </a:r>
            <a:r>
              <a:rPr lang="it-IT" dirty="0" err="1" smtClean="0"/>
              <a:t>init</a:t>
            </a:r>
            <a:r>
              <a:rPr lang="it-IT" dirty="0" smtClean="0"/>
              <a:t> …</a:t>
            </a:r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Installare </a:t>
            </a:r>
            <a:r>
              <a:rPr lang="it-IT" dirty="0" err="1" smtClean="0"/>
              <a:t>SWI-Prolog</a:t>
            </a:r>
            <a:endParaRPr lang="it-IT" dirty="0" smtClean="0"/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Come </a:t>
            </a:r>
            <a:r>
              <a:rPr lang="it-IT" dirty="0" err="1" smtClean="0"/>
              <a:t>admin-</a:t>
            </a:r>
            <a:r>
              <a:rPr lang="it-IT" dirty="0" smtClean="0"/>
              <a:t>&gt; </a:t>
            </a:r>
            <a:r>
              <a:rPr lang="en-US" dirty="0" err="1" smtClean="0"/>
              <a:t>npm</a:t>
            </a:r>
            <a:r>
              <a:rPr lang="en-US" dirty="0" smtClean="0"/>
              <a:t> install --global --production windows-build-tools</a:t>
            </a:r>
            <a:endParaRPr lang="it-IT" dirty="0" smtClean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Sprint2</a:t>
            </a:r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Implementare un modulo per la comunicazione ad un </a:t>
            </a:r>
            <a:r>
              <a:rPr lang="it-IT" dirty="0" err="1" smtClean="0"/>
              <a:t>MongoDB</a:t>
            </a:r>
            <a:r>
              <a:rPr lang="it-IT" dirty="0" smtClean="0"/>
              <a:t> tramite </a:t>
            </a:r>
            <a:r>
              <a:rPr lang="it-IT" dirty="0" err="1" smtClean="0"/>
              <a:t>Prolog</a:t>
            </a:r>
            <a:endParaRPr lang="it-IT" dirty="0" smtClean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Sprint3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Presentazione su schermo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Ferrari</dc:creator>
  <cp:lastModifiedBy>Andrea Ferrari</cp:lastModifiedBy>
  <cp:revision>3</cp:revision>
  <dcterms:created xsi:type="dcterms:W3CDTF">2019-10-22T10:49:54Z</dcterms:created>
  <dcterms:modified xsi:type="dcterms:W3CDTF">2019-10-22T11:36:38Z</dcterms:modified>
</cp:coreProperties>
</file>