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58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11/11/2019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ueue/prolongo.git" TargetMode="External"/><Relationship Id="rId2" Type="http://schemas.openxmlformats.org/officeDocument/2006/relationships/hyperlink" Target="https://github.com/jacomyal/sigma.j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31640" y="476672"/>
            <a:ext cx="60486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err="1" smtClean="0"/>
              <a:t>Sprints</a:t>
            </a:r>
            <a:endParaRPr lang="it-IT" dirty="0" smtClean="0"/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Sprint1</a:t>
            </a:r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Implementare un ambiente server </a:t>
            </a:r>
            <a:r>
              <a:rPr lang="it-IT" dirty="0" err="1" smtClean="0"/>
              <a:t>node</a:t>
            </a:r>
            <a:r>
              <a:rPr lang="it-IT" dirty="0" smtClean="0"/>
              <a:t>, che possa </a:t>
            </a:r>
            <a:r>
              <a:rPr lang="it-IT" dirty="0" err="1" smtClean="0"/>
              <a:t>interfacciasri</a:t>
            </a:r>
            <a:r>
              <a:rPr lang="it-IT" dirty="0" smtClean="0"/>
              <a:t> al linguaggio logico </a:t>
            </a:r>
            <a:r>
              <a:rPr lang="it-IT" dirty="0" err="1" smtClean="0"/>
              <a:t>prolog</a:t>
            </a:r>
            <a:endParaRPr lang="it-IT" dirty="0" smtClean="0"/>
          </a:p>
          <a:p>
            <a:pPr lvl="2">
              <a:buFont typeface="Arial" pitchFamily="34" charset="0"/>
              <a:buChar char="•"/>
            </a:pPr>
            <a:r>
              <a:rPr lang="it-IT" dirty="0" err="1" smtClean="0"/>
              <a:t>npm</a:t>
            </a:r>
            <a:r>
              <a:rPr lang="it-IT" dirty="0" smtClean="0"/>
              <a:t> </a:t>
            </a:r>
            <a:r>
              <a:rPr lang="it-IT" dirty="0" err="1" smtClean="0"/>
              <a:t>init</a:t>
            </a:r>
            <a:r>
              <a:rPr lang="it-IT" dirty="0" smtClean="0"/>
              <a:t> …</a:t>
            </a:r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Installare </a:t>
            </a:r>
            <a:r>
              <a:rPr lang="it-IT" dirty="0" err="1" smtClean="0"/>
              <a:t>SWI-Prolog</a:t>
            </a:r>
            <a:endParaRPr lang="it-IT" dirty="0" smtClean="0"/>
          </a:p>
          <a:p>
            <a:pPr lvl="3">
              <a:buFont typeface="Arial" pitchFamily="34" charset="0"/>
              <a:buChar char="•"/>
            </a:pPr>
            <a:r>
              <a:rPr lang="it-IT" dirty="0" smtClean="0"/>
              <a:t>Aggiungere al 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swipl</a:t>
            </a:r>
            <a:r>
              <a:rPr lang="it-IT" dirty="0" smtClean="0"/>
              <a:t> </a:t>
            </a:r>
            <a:r>
              <a:rPr lang="it-IT" dirty="0" err="1" smtClean="0"/>
              <a:t>cmd</a:t>
            </a:r>
            <a:r>
              <a:rPr lang="it-IT" dirty="0" smtClean="0"/>
              <a:t> (C:</a:t>
            </a:r>
            <a:r>
              <a:rPr lang="it-IT" dirty="0" err="1" smtClean="0"/>
              <a:t>\Program</a:t>
            </a:r>
            <a:r>
              <a:rPr lang="it-IT" dirty="0" smtClean="0"/>
              <a:t> Files\swipl\bin)</a:t>
            </a:r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Come </a:t>
            </a:r>
            <a:r>
              <a:rPr lang="it-IT" dirty="0" err="1" smtClean="0"/>
              <a:t>admin-</a:t>
            </a:r>
            <a:r>
              <a:rPr lang="it-IT" dirty="0" smtClean="0"/>
              <a:t>&gt; </a:t>
            </a:r>
            <a:r>
              <a:rPr lang="en-US" dirty="0" err="1" smtClean="0"/>
              <a:t>npm</a:t>
            </a:r>
            <a:r>
              <a:rPr lang="en-US" dirty="0" smtClean="0"/>
              <a:t> install --global --production windows-build-tools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Sprint2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Generare</a:t>
            </a:r>
            <a:r>
              <a:rPr lang="en-US" dirty="0" smtClean="0"/>
              <a:t> un </a:t>
            </a:r>
            <a:r>
              <a:rPr lang="en-US" dirty="0" err="1" smtClean="0"/>
              <a:t>motore</a:t>
            </a:r>
            <a:r>
              <a:rPr lang="en-US" dirty="0" smtClean="0"/>
              <a:t> prolog </a:t>
            </a:r>
            <a:r>
              <a:rPr lang="en-US" dirty="0" err="1" smtClean="0"/>
              <a:t>capace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domande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prolog le </a:t>
            </a:r>
            <a:r>
              <a:rPr lang="en-US" dirty="0" err="1" smtClean="0"/>
              <a:t>sessioni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utenti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Sprint3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Dare la </a:t>
            </a:r>
            <a:r>
              <a:rPr lang="en-US" dirty="0" err="1" smtClean="0"/>
              <a:t>possibilità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generare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proprio</a:t>
            </a:r>
            <a:r>
              <a:rPr lang="en-US" dirty="0" smtClean="0"/>
              <a:t> survey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Disegnare</a:t>
            </a:r>
            <a:r>
              <a:rPr lang="en-US" dirty="0" smtClean="0"/>
              <a:t> </a:t>
            </a:r>
            <a:r>
              <a:rPr lang="en-US" dirty="0" err="1" smtClean="0"/>
              <a:t>l’albero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domande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survey</a:t>
            </a:r>
            <a:endParaRPr lang="it-IT" dirty="0" smtClean="0"/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Sprint4</a:t>
            </a:r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Implementare un modulo per la comunicazione ad un MongoDB tramite Prolog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Thx to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https://github.com/rla/node-swipl.git</a:t>
            </a:r>
          </a:p>
          <a:p>
            <a:r>
              <a:rPr lang="it-IT" dirty="0" smtClean="0">
                <a:hlinkClick r:id="rId2"/>
              </a:rPr>
              <a:t>https://github.com/jacomyal/sigma.js.git</a:t>
            </a:r>
            <a:endParaRPr lang="it-IT" dirty="0" smtClean="0"/>
          </a:p>
          <a:p>
            <a:r>
              <a:rPr lang="it-IT" dirty="0" smtClean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github.com/khueue/prolongo.git</a:t>
            </a:r>
            <a:endParaRPr lang="it-IT" dirty="0" smtClean="0"/>
          </a:p>
          <a:p>
            <a:r>
              <a:rPr lang="it-IT" dirty="0" smtClean="0"/>
              <a:t>https://github.com/khueue/prolog-bson.git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103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di Office</vt:lpstr>
      <vt:lpstr>Slide 1</vt:lpstr>
      <vt:lpstr>Thx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Ferrari</dc:creator>
  <cp:lastModifiedBy>TSG</cp:lastModifiedBy>
  <cp:revision>9</cp:revision>
  <dcterms:created xsi:type="dcterms:W3CDTF">2019-10-22T10:49:54Z</dcterms:created>
  <dcterms:modified xsi:type="dcterms:W3CDTF">2019-11-11T14:45:57Z</dcterms:modified>
</cp:coreProperties>
</file>