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859"/>
  </p:normalViewPr>
  <p:slideViewPr>
    <p:cSldViewPr snapToGrid="0" snapToObjects="1">
      <p:cViewPr varScale="1">
        <p:scale>
          <a:sx n="114" d="100"/>
          <a:sy n="114" d="100"/>
        </p:scale>
        <p:origin x="43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CC0D2-D116-DC48-9B47-F08CE01DD3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2B33F0-6285-D444-BFCE-2AFEF4FC32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DDA326-AB88-8D4E-82E2-D634AA019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D6088-4FE1-7B41-815D-FA03347145A3}" type="datetimeFigureOut">
              <a:rPr lang="en-UA" smtClean="0"/>
              <a:t>06/16/2024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E4C9F9-690E-7144-9C04-3A448B21F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C6468A-C633-B341-9951-C54B00FD4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00506-7B98-5949-9667-BEBBEA2FEDFF}" type="slidenum">
              <a:rPr lang="en-UA" smtClean="0"/>
              <a:t>‹#›</a:t>
            </a:fld>
            <a:endParaRPr lang="en-U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4C5B58E-9EBC-BD4B-A091-78656C2A26F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125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B7B2D-6E7B-9843-A66A-18905B95E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59CE96-8F55-6F49-9F5F-E2FD8E1717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A52EED-31A2-E345-9B02-61EEB2816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D6088-4FE1-7B41-815D-FA03347145A3}" type="datetimeFigureOut">
              <a:rPr lang="en-UA" smtClean="0"/>
              <a:t>06/16/2024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DCDC26-A2C5-1245-9025-C4CACD1B3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ED419-62C5-8D41-961E-7AB435A70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00506-7B98-5949-9667-BEBBEA2FEDFF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22888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8F6FE3-E2E4-D64E-9934-7A75E17CCC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CD7589-24D2-F943-9003-2B84592796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2B5E23-3228-964D-873F-CE91C37D5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D6088-4FE1-7B41-815D-FA03347145A3}" type="datetimeFigureOut">
              <a:rPr lang="en-UA" smtClean="0"/>
              <a:t>06/16/2024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269AA5-A3FC-3C4A-A201-6341E525A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22D9FB-FD37-4A4E-BB3C-D9257544D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00506-7B98-5949-9667-BEBBEA2FEDFF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516240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274AD-E7C4-7C44-989E-C6946A6E7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ACD1A-205C-E046-915D-9AAE6A774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45BF57-E54C-7744-8BF6-C36961D93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D6088-4FE1-7B41-815D-FA03347145A3}" type="datetimeFigureOut">
              <a:rPr lang="en-UA" smtClean="0"/>
              <a:t>06/16/2024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8DEC60-BA31-624B-ABF4-5F66FECBC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7C9076-6375-6741-BD7D-DF46AE579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00506-7B98-5949-9667-BEBBEA2FEDFF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733027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D28B4-9497-EE4F-A7EE-F2581F1B8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966B68-3B16-A141-97C0-D28EF5348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F98644-A382-2946-A4ED-93237A765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D6088-4FE1-7B41-815D-FA03347145A3}" type="datetimeFigureOut">
              <a:rPr lang="en-UA" smtClean="0"/>
              <a:t>06/16/2024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ECB7A-0CE2-0644-84B8-A430A9D19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679B49-EF84-5647-8545-34F29CDEE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00506-7B98-5949-9667-BEBBEA2FEDFF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281418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C108B-36B7-BC43-8307-11D8FE836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1D754-A335-3F43-9A24-3571EF215A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E36E98-630E-2C4F-A0FF-5EB937F852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AA32BA-5F78-364B-90E5-E7EDADD13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D6088-4FE1-7B41-815D-FA03347145A3}" type="datetimeFigureOut">
              <a:rPr lang="en-UA" smtClean="0"/>
              <a:t>06/16/2024</a:t>
            </a:fld>
            <a:endParaRPr lang="en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1543A2-3641-2C4D-8000-C09098FF4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AE46C4-A5BB-D74D-ABAD-C788656D4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00506-7B98-5949-9667-BEBBEA2FEDFF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898154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E5B0E-E22C-3D4B-A882-061736503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48D860-0A90-6640-8154-AFC6EF1066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FCF631-B342-D449-883A-B13C0B5751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5DB467-D4D4-BD4E-BF49-64C6EDC2FF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D17ADE-2FE2-AF4B-989C-F6BA20F649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1BF277-5001-1149-9AFD-E993054B6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D6088-4FE1-7B41-815D-FA03347145A3}" type="datetimeFigureOut">
              <a:rPr lang="en-UA" smtClean="0"/>
              <a:t>06/16/2024</a:t>
            </a:fld>
            <a:endParaRPr lang="en-U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5CF635-AE36-4143-B2AC-AB7073B00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5E33DA-C41A-724D-849B-22508C4C7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00506-7B98-5949-9667-BEBBEA2FEDFF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381031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16AA4-A185-E241-A8A0-A14635817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5FD223-B7F5-D24D-99D7-A37B8D727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D6088-4FE1-7B41-815D-FA03347145A3}" type="datetimeFigureOut">
              <a:rPr lang="en-UA" smtClean="0"/>
              <a:t>06/16/2024</a:t>
            </a:fld>
            <a:endParaRPr lang="en-U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A6D797-2B97-C44B-B163-0DE3AFAA2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265B4A-10EC-C34D-8437-F7111F3A8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00506-7B98-5949-9667-BEBBEA2FEDFF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000266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C618CE-45E4-264D-ADB3-C2445237C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D6088-4FE1-7B41-815D-FA03347145A3}" type="datetimeFigureOut">
              <a:rPr lang="en-UA" smtClean="0"/>
              <a:t>06/16/2024</a:t>
            </a:fld>
            <a:endParaRPr lang="en-U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88E1D9-321E-3243-92F9-1AC304F23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0EA228-127C-BC4C-B33D-A57F8FEAB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00506-7B98-5949-9667-BEBBEA2FEDFF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70126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FCE2A-05BF-3647-902C-50CB92452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41FB0-B12F-3D40-BD02-0F8DE9C8A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D467AC-2280-FB4F-B89A-948C5F80F7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117440-B64B-8248-B1FD-4441E4EFF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D6088-4FE1-7B41-815D-FA03347145A3}" type="datetimeFigureOut">
              <a:rPr lang="en-UA" smtClean="0"/>
              <a:t>06/16/2024</a:t>
            </a:fld>
            <a:endParaRPr lang="en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D6A628-2A62-4647-BB65-4711EF30E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583DD2-4D5C-A144-9727-9E6C531E7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00506-7B98-5949-9667-BEBBEA2FEDFF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71241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B7841-28DC-C946-833E-CF3287C3A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87B4E0-40DD-F94B-A22C-78847BD899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970674-DF5D-B844-9307-D5564EE967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B95F53-C039-3644-B32F-C12D83E3A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D6088-4FE1-7B41-815D-FA03347145A3}" type="datetimeFigureOut">
              <a:rPr lang="en-UA" smtClean="0"/>
              <a:t>06/16/2024</a:t>
            </a:fld>
            <a:endParaRPr lang="en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8B5B2E-1E12-5E4B-94BA-2FD342A0B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2386F1-A846-1243-93EA-9EA168A50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00506-7B98-5949-9667-BEBBEA2FEDFF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059763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CAEDDC-1C19-DD40-BA3B-251121B60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C7A8AE-660E-5E4F-BD1C-EAED6D17C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C8EA15-4309-424C-8832-E0E5DC0EFA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2D6088-4FE1-7B41-815D-FA03347145A3}" type="datetimeFigureOut">
              <a:rPr lang="en-UA" smtClean="0"/>
              <a:t>06/16/2024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3E044C-43F4-2341-AF30-F9BA4DADDA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1C447F-BDAA-B341-B41B-B2302CF9D5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00506-7B98-5949-9667-BEBBEA2FEDFF}" type="slidenum">
              <a:rPr lang="en-UA" smtClean="0"/>
              <a:t>‹#›</a:t>
            </a:fld>
            <a:endParaRPr lang="en-U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83A4F1-3EDB-9F4D-8DD4-7ABD6708D5F8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149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E2B91-6DBF-AC49-BB14-7834ADCCCC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1470" y="2974913"/>
            <a:ext cx="6753101" cy="2387600"/>
          </a:xfrm>
        </p:spPr>
        <p:txBody>
          <a:bodyPr/>
          <a:lstStyle/>
          <a:p>
            <a:pPr algn="l"/>
            <a:r>
              <a:rPr lang="ru-RU" b="1" i="1" dirty="0"/>
              <a:t>Спортивный клуб «Баринова роща»</a:t>
            </a:r>
            <a:endParaRPr lang="en-UA" b="1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431975-55B1-9C49-9D38-8C50E6776C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1470" y="5454588"/>
            <a:ext cx="6753101" cy="1655762"/>
          </a:xfrm>
        </p:spPr>
        <p:txBody>
          <a:bodyPr/>
          <a:lstStyle/>
          <a:p>
            <a:pPr algn="l"/>
            <a:r>
              <a:rPr lang="ru-RU" dirty="0"/>
              <a:t>Степанова Анастасия Михайловна</a:t>
            </a:r>
          </a:p>
          <a:p>
            <a:pPr algn="l"/>
            <a:r>
              <a:rPr lang="ru-RU" b="0" i="0" dirty="0" err="1">
                <a:solidFill>
                  <a:srgbClr val="353535"/>
                </a:solidFill>
                <a:effectLst/>
                <a:latin typeface="arial" panose="020B0604020202020204" pitchFamily="34" charset="0"/>
              </a:rPr>
              <a:t>Макарцев</a:t>
            </a:r>
            <a:r>
              <a:rPr lang="ru-RU" b="0" i="0" dirty="0">
                <a:solidFill>
                  <a:srgbClr val="353535"/>
                </a:solidFill>
                <a:effectLst/>
                <a:latin typeface="arial" panose="020B0604020202020204" pitchFamily="34" charset="0"/>
              </a:rPr>
              <a:t> Арсений Андреевич</a:t>
            </a:r>
            <a:endParaRPr lang="en-UA" dirty="0"/>
          </a:p>
        </p:txBody>
      </p:sp>
    </p:spTree>
    <p:extLst>
      <p:ext uri="{BB962C8B-B14F-4D97-AF65-F5344CB8AC3E}">
        <p14:creationId xmlns:p14="http://schemas.microsoft.com/office/powerpoint/2010/main" val="145923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34C649-0099-400C-A2FF-94542BA6E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Введение:</a:t>
            </a:r>
            <a:endParaRPr lang="ru-RU" b="1" i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99C1EC-93A0-41F8-BBE8-A56E13C86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5186"/>
            <a:ext cx="10515600" cy="4641778"/>
          </a:xfrm>
        </p:spPr>
        <p:txBody>
          <a:bodyPr>
            <a:normAutofit/>
          </a:bodyPr>
          <a:lstStyle/>
          <a:p>
            <a:r>
              <a:rPr lang="ru-RU" sz="2400" b="1" dirty="0"/>
              <a:t>Тема </a:t>
            </a:r>
            <a:r>
              <a:rPr lang="ru-RU" sz="2400" b="1" dirty="0">
                <a:effectLst/>
                <a:ea typeface="Calibri" panose="020F0502020204030204" pitchFamily="34" charset="0"/>
              </a:rPr>
              <a:t>проекта: </a:t>
            </a:r>
            <a:r>
              <a:rPr lang="ru-RU" sz="2400" dirty="0">
                <a:effectLst/>
                <a:ea typeface="Calibri" panose="020F0502020204030204" pitchFamily="34" charset="0"/>
              </a:rPr>
              <a:t>Спортивный клуб «Баринова роща»(сайт и чат-бот).</a:t>
            </a:r>
          </a:p>
          <a:p>
            <a:r>
              <a:rPr lang="ru-RU" sz="2400" b="1" dirty="0">
                <a:ea typeface="Calibri" panose="020F0502020204030204" pitchFamily="34" charset="0"/>
              </a:rPr>
              <a:t>Ц</a:t>
            </a:r>
            <a:r>
              <a:rPr lang="ru-RU" sz="24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ель проекта:</a:t>
            </a:r>
            <a:r>
              <a:rPr lang="ru-RU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с</a:t>
            </a:r>
            <a:r>
              <a:rPr lang="ru-RU" sz="2400" dirty="0"/>
              <a:t>оздать сайт, который отображает соревнования, дать возможность регистрации и просмотров результатов. Ближе познакомить людей с нашим спортивным клубом.</a:t>
            </a:r>
            <a:endParaRPr lang="ru-RU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2400" b="1" dirty="0">
                <a:ea typeface="Calibri" panose="020F0502020204030204" pitchFamily="34" charset="0"/>
                <a:cs typeface="Times New Roman" panose="02020603050405020304" pitchFamily="18" charset="0"/>
              </a:rPr>
              <a:t>Актуальность: </a:t>
            </a:r>
            <a:r>
              <a:rPr lang="ru-RU" sz="2400" dirty="0">
                <a:ea typeface="Calibri" panose="020F0502020204030204" pitchFamily="34" charset="0"/>
                <a:cs typeface="Times New Roman" panose="02020603050405020304" pitchFamily="18" charset="0"/>
              </a:rPr>
              <a:t>???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540459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AC2354-9F40-4B9E-A8E8-EDB9FDF0B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Реализация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0E0C67E-AD62-422B-8726-0137FD6126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3851"/>
            <a:ext cx="5092817" cy="5352176"/>
          </a:xfrm>
        </p:spPr>
        <p:txBody>
          <a:bodyPr>
            <a:normAutofit/>
          </a:bodyPr>
          <a:lstStyle/>
          <a:p>
            <a:r>
              <a:rPr lang="ru-RU" sz="2400" b="1" dirty="0"/>
              <a:t>Сайт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/>
              <a:t>Наш сайт включает в себя регистрацию и авторизацию, после которых становится доступна запись на соревнования</a:t>
            </a:r>
            <a:r>
              <a:rPr lang="ru-RU" sz="2000" b="1" dirty="0"/>
              <a:t>. </a:t>
            </a:r>
            <a:r>
              <a:rPr lang="ru-RU" sz="2000" dirty="0"/>
              <a:t>Доступен просмотр прошедших </a:t>
            </a:r>
            <a:r>
              <a:rPr lang="ru-RU" sz="2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состязаний и результатов. У каждого пользователя есть свой профиль, в котором отображается вся информация.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Админ-аккаунт – </a:t>
            </a:r>
            <a:r>
              <a:rPr lang="ru-RU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аккаунт с расширенными возможностями, а именно: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добавление, удаление соревнований, просмотр списка участников.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ru-RU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Сайт реализован </a:t>
            </a:r>
            <a:r>
              <a:rPr lang="ru-RU" sz="2000" dirty="0"/>
              <a:t>с использованием ф</a:t>
            </a:r>
            <a:r>
              <a:rPr lang="ru-RU" sz="2000" b="0" i="0" dirty="0">
                <a:effectLst/>
              </a:rPr>
              <a:t>реймворка</a:t>
            </a:r>
            <a:r>
              <a:rPr lang="en-US" sz="2000" b="0" i="0" dirty="0">
                <a:effectLst/>
              </a:rPr>
              <a:t> </a:t>
            </a:r>
            <a:r>
              <a:rPr lang="en-US" sz="2000" b="1" dirty="0"/>
              <a:t>flask. </a:t>
            </a:r>
            <a:r>
              <a:rPr lang="ru-RU" sz="2000" dirty="0"/>
              <a:t>Все пользователи сохраняются в базу данных – библиотека </a:t>
            </a:r>
            <a:r>
              <a:rPr lang="en-US" sz="2000" b="1" dirty="0" err="1"/>
              <a:t>sqlalchemy</a:t>
            </a:r>
            <a:r>
              <a:rPr lang="en-US" sz="2000" b="1" dirty="0"/>
              <a:t>.</a:t>
            </a:r>
            <a:endParaRPr lang="ru-RU" sz="20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ru-RU" sz="2000" dirty="0"/>
              <a:t>В дизайне сайта присутствуют компоненты с платформы </a:t>
            </a:r>
            <a:r>
              <a:rPr lang="en-US" sz="2000" b="1" i="0" dirty="0">
                <a:effectLst/>
              </a:rPr>
              <a:t>Bootstrap</a:t>
            </a:r>
            <a:r>
              <a:rPr lang="ru-RU" sz="2000" b="1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2000" dirty="0"/>
          </a:p>
        </p:txBody>
      </p:sp>
      <p:grpSp>
        <p:nvGrpSpPr>
          <p:cNvPr id="4" name="Google Shape;1269;p63">
            <a:extLst>
              <a:ext uri="{FF2B5EF4-FFF2-40B4-BE49-F238E27FC236}">
                <a16:creationId xmlns:a16="http://schemas.microsoft.com/office/drawing/2014/main" id="{B2764402-7D23-4E41-91B1-F6F2565B623A}"/>
              </a:ext>
            </a:extLst>
          </p:cNvPr>
          <p:cNvGrpSpPr/>
          <p:nvPr/>
        </p:nvGrpSpPr>
        <p:grpSpPr>
          <a:xfrm>
            <a:off x="6664280" y="2061931"/>
            <a:ext cx="4272154" cy="2424420"/>
            <a:chOff x="4854325" y="1936705"/>
            <a:chExt cx="3569700" cy="2142920"/>
          </a:xfrm>
        </p:grpSpPr>
        <p:sp>
          <p:nvSpPr>
            <p:cNvPr id="5" name="Google Shape;1270;p63">
              <a:extLst>
                <a:ext uri="{FF2B5EF4-FFF2-40B4-BE49-F238E27FC236}">
                  <a16:creationId xmlns:a16="http://schemas.microsoft.com/office/drawing/2014/main" id="{C8F9CB52-D0DF-4DF2-8F04-26782543ED96}"/>
                </a:ext>
              </a:extLst>
            </p:cNvPr>
            <p:cNvSpPr/>
            <p:nvPr/>
          </p:nvSpPr>
          <p:spPr>
            <a:xfrm>
              <a:off x="5044081" y="1936705"/>
              <a:ext cx="3190200" cy="1990200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271;p63">
              <a:extLst>
                <a:ext uri="{FF2B5EF4-FFF2-40B4-BE49-F238E27FC236}">
                  <a16:creationId xmlns:a16="http://schemas.microsoft.com/office/drawing/2014/main" id="{447B2BB8-EFC0-4781-90BF-7EC4E4B39F1A}"/>
                </a:ext>
              </a:extLst>
            </p:cNvPr>
            <p:cNvSpPr/>
            <p:nvPr/>
          </p:nvSpPr>
          <p:spPr>
            <a:xfrm rot="10800000">
              <a:off x="4854325" y="3926925"/>
              <a:ext cx="3569700" cy="152700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272;p63">
              <a:extLst>
                <a:ext uri="{FF2B5EF4-FFF2-40B4-BE49-F238E27FC236}">
                  <a16:creationId xmlns:a16="http://schemas.microsoft.com/office/drawing/2014/main" id="{C6B3471F-0DF7-41D3-8B68-93E7FD2FAB00}"/>
                </a:ext>
              </a:extLst>
            </p:cNvPr>
            <p:cNvSpPr/>
            <p:nvPr/>
          </p:nvSpPr>
          <p:spPr>
            <a:xfrm>
              <a:off x="6606475" y="2008050"/>
              <a:ext cx="65400" cy="65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26" name="Picture 2" descr="screenshot">
            <a:extLst>
              <a:ext uri="{FF2B5EF4-FFF2-40B4-BE49-F238E27FC236}">
                <a16:creationId xmlns:a16="http://schemas.microsoft.com/office/drawing/2014/main" id="{BD33CF98-4266-46E3-9CA1-75DAC9AEF3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2242" y="2066910"/>
            <a:ext cx="3817975" cy="2216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5463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19A537A-554A-424D-BFC8-B51A63AA3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7013"/>
            <a:ext cx="9908097" cy="5472287"/>
          </a:xfrm>
        </p:spPr>
        <p:txBody>
          <a:bodyPr>
            <a:normAutofit/>
          </a:bodyPr>
          <a:lstStyle/>
          <a:p>
            <a:r>
              <a:rPr lang="ru-RU" sz="2400" b="1" dirty="0"/>
              <a:t>Чат-бот</a:t>
            </a:r>
          </a:p>
          <a:p>
            <a:pPr marL="0" indent="0">
              <a:buNone/>
            </a:pPr>
            <a:r>
              <a:rPr lang="ru-RU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Телеграм</a:t>
            </a:r>
            <a:r>
              <a:rPr lang="ru-RU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бот, который поможет в тренировках и ближе познакомит со спортивном клубом. Написан с использованием </a:t>
            </a:r>
            <a:r>
              <a:rPr lang="ru-RU" sz="2400" b="1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Telegram</a:t>
            </a:r>
            <a:r>
              <a:rPr lang="ru-RU" sz="24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</a:t>
            </a:r>
            <a:r>
              <a:rPr lang="ru-RU" sz="2400" b="1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Bot</a:t>
            </a:r>
            <a:r>
              <a:rPr lang="ru-RU" sz="24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API, </a:t>
            </a:r>
            <a:r>
              <a:rPr lang="ru-RU" sz="24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а именно с помощью </a:t>
            </a:r>
            <a:r>
              <a:rPr lang="ru-RU" sz="2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обертка в виде библиотеки </a:t>
            </a:r>
            <a:r>
              <a:rPr lang="ru-RU" sz="2400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python-telegram-bot</a:t>
            </a:r>
            <a:r>
              <a:rPr lang="ru-RU" sz="2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.</a:t>
            </a:r>
          </a:p>
          <a:p>
            <a:pPr marL="0" indent="0">
              <a:buNone/>
            </a:pPr>
            <a:r>
              <a:rPr lang="ru-RU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Функции: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Игра – проверка знаний о нашем клубе.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Анализ спортивной тренировки.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Даты соревнований, которые проходят в клубе.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Результаты уже прошедших мероприятий. </a:t>
            </a:r>
          </a:p>
          <a:p>
            <a:pPr>
              <a:buFont typeface="Courier New" panose="02070309020205020404" pitchFamily="49" charset="0"/>
              <a:buChar char="o"/>
            </a:pPr>
            <a:endParaRPr lang="ru-RU" dirty="0"/>
          </a:p>
          <a:p>
            <a:pPr>
              <a:buFont typeface="Courier New" panose="02070309020205020404" pitchFamily="49" charset="0"/>
              <a:buChar char="o"/>
            </a:pP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291758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33166D-736F-46C7-BD04-499EEFF4B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A94A28C-7F36-4472-A566-62FC244F38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5185"/>
            <a:ext cx="10515600" cy="4641778"/>
          </a:xfrm>
        </p:spPr>
        <p:txBody>
          <a:bodyPr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В ходе работы над проектом мы расширили свои умения работы с </a:t>
            </a:r>
            <a:r>
              <a:rPr lang="ru-RU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Flask</a:t>
            </a: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узнали много нового о Бариновой роще.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Продолжили работать базой данных и созданием чат-ботов.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Проделанной работой мы очень довольны, будем развивать свой проект дальше.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Идеи для доработки: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1) Сделать возможность выбора категории при записи на соревнования.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2) Добавить оплату при регистрации на состязания.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3) ??</a:t>
            </a:r>
          </a:p>
          <a:p>
            <a:endParaRPr lang="ru-RU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922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266</Words>
  <Application>Microsoft Office PowerPoint</Application>
  <PresentationFormat>Широкоэкранный</PresentationFormat>
  <Paragraphs>29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1" baseType="lpstr">
      <vt:lpstr>Arial</vt:lpstr>
      <vt:lpstr>Arial</vt:lpstr>
      <vt:lpstr>Calibri</vt:lpstr>
      <vt:lpstr>Calibri Light</vt:lpstr>
      <vt:lpstr>Courier New</vt:lpstr>
      <vt:lpstr>Office Theme</vt:lpstr>
      <vt:lpstr>Спортивный клуб «Баринова роща»</vt:lpstr>
      <vt:lpstr>Введение:</vt:lpstr>
      <vt:lpstr>Реализация</vt:lpstr>
      <vt:lpstr>Презентация PowerPoint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Microsoft Office User</dc:creator>
  <cp:lastModifiedBy>Анастасия</cp:lastModifiedBy>
  <cp:revision>2</cp:revision>
  <dcterms:created xsi:type="dcterms:W3CDTF">2022-01-31T14:35:39Z</dcterms:created>
  <dcterms:modified xsi:type="dcterms:W3CDTF">2024-06-16T15:55:17Z</dcterms:modified>
</cp:coreProperties>
</file>