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C0D2-D116-DC48-9B47-F08CE01D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B33F0-6285-D444-BFCE-2AFEF4FC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A326-AB88-8D4E-82E2-D634AA01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C9F9-690E-7144-9C04-3A448B21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468A-C633-B341-9951-C54B00FD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5B58E-9EBC-BD4B-A091-78656C2A2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B2D-6E7B-9843-A66A-18905B9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CE96-8F55-6F49-9F5F-E2FD8E171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2EED-31A2-E345-9B02-61EEB281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DC26-A2C5-1245-9025-C4CACD1B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419-62C5-8D41-961E-7AB435A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28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F6FE3-E2E4-D64E-9934-7A75E17C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7589-24D2-F943-9003-2B845927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5E23-3228-964D-873F-CE91C37D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9AA5-A3FC-3C4A-A201-6341E525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D9FB-FD37-4A4E-BB3C-D9257544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162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74AD-E7C4-7C44-989E-C6946A6E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CD1A-205C-E046-915D-9AAE6A77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BF57-E54C-7744-8BF6-C36961D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EC60-BA31-624B-ABF4-5F66FECB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9076-6375-6741-BD7D-DF46AE57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330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28B4-9497-EE4F-A7EE-F2581F1B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6B68-3B16-A141-97C0-D28EF534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8644-A382-2946-A4ED-93237A76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CB7A-0CE2-0644-84B8-A430A9D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9B49-EF84-5647-8545-34F29CD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814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08B-36B7-BC43-8307-11D8FE8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D754-A335-3F43-9A24-3571EF21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6E98-630E-2C4F-A0FF-5EB937F8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32BA-5F78-364B-90E5-E7EDADD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43A2-3641-2C4D-8000-C09098FF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46C4-A5BB-D74D-ABAD-C788656D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981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5B0E-E22C-3D4B-A882-06173650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D860-0A90-6640-8154-AFC6EF10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F631-B342-D449-883A-B13C0B57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DB467-D4D4-BD4E-BF49-64C6EDC2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7ADE-2FE2-AF4B-989C-F6BA20F64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BF277-5001-1149-9AFD-E993054B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CF635-AE36-4143-B2AC-AB7073B0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33DA-C41A-724D-849B-22508C4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81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6AA4-A185-E241-A8A0-A1463581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D223-B7F5-D24D-99D7-A37B8D72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D797-2B97-C44B-B163-0DE3AFAA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5B4A-10EC-C34D-8437-F7111F3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002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618CE-45E4-264D-ADB3-C244523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8E1D9-321E-3243-92F9-1AC304F2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EA228-127C-BC4C-B33D-A57F8FEA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1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CE2A-05BF-3647-902C-50CB9245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1FB0-B12F-3D40-BD02-0F8DE9C8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67AC-2280-FB4F-B89A-948C5F80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7440-B64B-8248-B1FD-4441E4E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A628-2A62-4647-BB65-4711EF3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3DD2-4D5C-A144-9727-9E6C531E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2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841-28DC-C946-833E-CF3287C3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7B4E0-40DD-F94B-A22C-78847BD8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70674-DF5D-B844-9307-D5564EE9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95F53-C039-3644-B32F-C12D83E3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5B2E-1E12-5E4B-94BA-2FD342A0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86F1-A846-1243-93EA-9EA168A5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597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EDDC-1C19-DD40-BA3B-251121B6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A8AE-660E-5E4F-BD1C-EAED6D17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EA15-4309-424C-8832-E0E5DC0EF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6088-4FE1-7B41-815D-FA03347145A3}" type="datetimeFigureOut">
              <a:rPr lang="en-UA" smtClean="0"/>
              <a:t>06/17/2024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044C-43F4-2341-AF30-F9BA4DAD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447F-BDAA-B341-B41B-B2302CF9D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3A4F1-3EDB-9F4D-8DD4-7ABD6708D5F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4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2B91-6DBF-AC49-BB14-7834ADCC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70" y="2974913"/>
            <a:ext cx="6753101" cy="2387600"/>
          </a:xfrm>
        </p:spPr>
        <p:txBody>
          <a:bodyPr/>
          <a:lstStyle/>
          <a:p>
            <a:pPr algn="l"/>
            <a:r>
              <a:rPr lang="ru-RU" b="1" i="1" dirty="0"/>
              <a:t>Спортивный клуб «Баринова роща»</a:t>
            </a:r>
            <a:endParaRPr lang="en-UA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31975-55B1-9C49-9D38-8C50E677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470" y="5454588"/>
            <a:ext cx="6753101" cy="1655762"/>
          </a:xfrm>
        </p:spPr>
        <p:txBody>
          <a:bodyPr/>
          <a:lstStyle/>
          <a:p>
            <a:pPr algn="l"/>
            <a:r>
              <a:rPr lang="ru-RU" dirty="0"/>
              <a:t>Степанова Анастасия Михайловна</a:t>
            </a:r>
          </a:p>
          <a:p>
            <a:pPr algn="l"/>
            <a:r>
              <a:rPr lang="ru-RU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Макарцев</a:t>
            </a:r>
            <a:r>
              <a:rPr lang="ru-RU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Арсений Андреевич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592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4C649-0099-400C-A2FF-94542BA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Введение: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9C1EC-93A0-41F8-BBE8-A56E13C8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6"/>
            <a:ext cx="10515600" cy="4641778"/>
          </a:xfrm>
        </p:spPr>
        <p:txBody>
          <a:bodyPr>
            <a:normAutofit/>
          </a:bodyPr>
          <a:lstStyle/>
          <a:p>
            <a:r>
              <a:rPr lang="ru-RU" sz="2400" b="1" dirty="0"/>
              <a:t>Тема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проекта: </a:t>
            </a:r>
            <a:r>
              <a:rPr lang="ru-RU" sz="2400" dirty="0">
                <a:effectLst/>
                <a:ea typeface="Calibri" panose="020F0502020204030204" pitchFamily="34" charset="0"/>
              </a:rPr>
              <a:t>Спортивный клуб «Баринова роща»(сайт и чат-бот).</a:t>
            </a:r>
          </a:p>
          <a:p>
            <a:r>
              <a:rPr lang="ru-RU" sz="2400" b="1" dirty="0">
                <a:ea typeface="Calibri" panose="020F0502020204030204" pitchFamily="34" charset="0"/>
              </a:rPr>
              <a:t>Ц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ель проекта: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</a:t>
            </a:r>
            <a:r>
              <a:rPr lang="ru-RU" sz="2400" dirty="0"/>
              <a:t>оздать сайт, который отображает соревнования, дать возможность регистрации и просмотров результатов. Ближе познакомить людей с нашим спортивным клубом.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Актуальность: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спортивный клуб «Баринова роща» знает каждый житель нашего города. Но чтобы быть в курсе спортивных событий и иметь возможность удобной регистрации, нужно было создать сайт, который позволял бы делать это в доступной форме.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04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C2354-9F40-4B9E-A8E8-EDB9FDF0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0C67E-AD62-422B-8726-0137FD61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1"/>
            <a:ext cx="5092817" cy="5352176"/>
          </a:xfrm>
        </p:spPr>
        <p:txBody>
          <a:bodyPr>
            <a:normAutofit/>
          </a:bodyPr>
          <a:lstStyle/>
          <a:p>
            <a:r>
              <a:rPr lang="ru-RU" sz="2400" b="1" dirty="0"/>
              <a:t>Сайт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Наш сайт включает в себя регистрацию и авторизацию, после которых становится доступна запись на соревнования</a:t>
            </a:r>
            <a:r>
              <a:rPr lang="ru-RU" sz="2000" b="1" dirty="0"/>
              <a:t>. </a:t>
            </a:r>
            <a:r>
              <a:rPr lang="ru-RU" sz="2000" dirty="0"/>
              <a:t>Доступен просмотр прошедших </a:t>
            </a: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состязаний и результатов. У каждого пользователя есть свой профиль, в котором отображается вся информация.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Админ-аккаунт –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аккаунт с расширенными возможностями, а именно: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добавление, удаление соревнований, просмотр списка участников.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Сайт реализован </a:t>
            </a:r>
            <a:r>
              <a:rPr lang="ru-RU" sz="2000" dirty="0"/>
              <a:t>с использованием ф</a:t>
            </a:r>
            <a:r>
              <a:rPr lang="ru-RU" sz="2000" b="0" i="0" dirty="0">
                <a:effectLst/>
              </a:rPr>
              <a:t>реймворка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flask. </a:t>
            </a:r>
            <a:r>
              <a:rPr lang="ru-RU" sz="2000" dirty="0"/>
              <a:t>Все пользователи сохраняются в базу данных – библиотека </a:t>
            </a:r>
            <a:r>
              <a:rPr lang="en-US" sz="2000" b="1" dirty="0" err="1"/>
              <a:t>sqlalchemy</a:t>
            </a:r>
            <a:r>
              <a:rPr lang="en-US" sz="2000" b="1" dirty="0"/>
              <a:t>.</a:t>
            </a:r>
            <a:endParaRPr lang="ru-RU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2000" dirty="0"/>
              <a:t>В дизайне сайта присутствуют компоненты с платформы </a:t>
            </a:r>
            <a:r>
              <a:rPr lang="en-US" sz="2000" b="1" i="0" dirty="0">
                <a:effectLst/>
              </a:rPr>
              <a:t>Bootstrap</a:t>
            </a:r>
            <a:r>
              <a:rPr lang="ru-RU" sz="20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</p:txBody>
      </p:sp>
      <p:grpSp>
        <p:nvGrpSpPr>
          <p:cNvPr id="4" name="Google Shape;1269;p63">
            <a:extLst>
              <a:ext uri="{FF2B5EF4-FFF2-40B4-BE49-F238E27FC236}">
                <a16:creationId xmlns:a16="http://schemas.microsoft.com/office/drawing/2014/main" id="{B2764402-7D23-4E41-91B1-F6F2565B623A}"/>
              </a:ext>
            </a:extLst>
          </p:cNvPr>
          <p:cNvGrpSpPr/>
          <p:nvPr/>
        </p:nvGrpSpPr>
        <p:grpSpPr>
          <a:xfrm>
            <a:off x="6664280" y="2061931"/>
            <a:ext cx="4272154" cy="2424420"/>
            <a:chOff x="4854325" y="1936705"/>
            <a:chExt cx="3569700" cy="2142920"/>
          </a:xfrm>
        </p:grpSpPr>
        <p:sp>
          <p:nvSpPr>
            <p:cNvPr id="5" name="Google Shape;1270;p63">
              <a:extLst>
                <a:ext uri="{FF2B5EF4-FFF2-40B4-BE49-F238E27FC236}">
                  <a16:creationId xmlns:a16="http://schemas.microsoft.com/office/drawing/2014/main" id="{C8F9CB52-D0DF-4DF2-8F04-26782543ED96}"/>
                </a:ext>
              </a:extLst>
            </p:cNvPr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1;p63">
              <a:extLst>
                <a:ext uri="{FF2B5EF4-FFF2-40B4-BE49-F238E27FC236}">
                  <a16:creationId xmlns:a16="http://schemas.microsoft.com/office/drawing/2014/main" id="{447B2BB8-EFC0-4781-90BF-7EC4E4B39F1A}"/>
                </a:ext>
              </a:extLst>
            </p:cNvPr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2;p63">
              <a:extLst>
                <a:ext uri="{FF2B5EF4-FFF2-40B4-BE49-F238E27FC236}">
                  <a16:creationId xmlns:a16="http://schemas.microsoft.com/office/drawing/2014/main" id="{C6B3471F-0DF7-41D3-8B68-93E7FD2FAB00}"/>
                </a:ext>
              </a:extLst>
            </p:cNvPr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BD33CF98-4266-46E3-9CA1-75DAC9AEF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42" y="2066910"/>
            <a:ext cx="3817975" cy="22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9A537A-554A-424D-BFC8-B51A63AA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013"/>
            <a:ext cx="9908097" cy="5472287"/>
          </a:xfrm>
        </p:spPr>
        <p:txBody>
          <a:bodyPr>
            <a:normAutofit/>
          </a:bodyPr>
          <a:lstStyle/>
          <a:p>
            <a:r>
              <a:rPr lang="ru-RU" sz="2400" b="1" dirty="0"/>
              <a:t>Чат-бот</a:t>
            </a:r>
          </a:p>
          <a:p>
            <a:pPr marL="0" indent="0">
              <a:buNone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Телеграм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бот, который поможет в тренировках и ближе познакомит со спортивном клубом. Написан с использованием </a:t>
            </a:r>
            <a:r>
              <a:rPr lang="ru-RU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Telegram</a:t>
            </a:r>
            <a:r>
              <a:rPr lang="ru-RU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ru-RU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Bot</a:t>
            </a:r>
            <a:r>
              <a:rPr lang="ru-RU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API, </a:t>
            </a:r>
            <a:r>
              <a:rPr lang="ru-RU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а именно с помощью </a:t>
            </a:r>
            <a:r>
              <a:rPr lang="ru-RU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обертка в виде библиотеки </a:t>
            </a:r>
            <a:r>
              <a:rPr lang="ru-RU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python-telegram-bot</a:t>
            </a:r>
            <a:r>
              <a:rPr lang="ru-RU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Игра – проверка знаний о нашем клубе.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Анализ спортивной тренировки.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Даты соревнований, которые проходят в клубе.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Результаты уже прошедших мероприятий.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17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3166D-736F-46C7-BD04-499EEFF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4A28C-7F36-4472-A566-62FC244F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ходе работы над проектом мы расширили свои умения работы с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узнали много нового о Бариновой роще.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Продолжили работать базой данных и созданием чат-ботов.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Идеи для доработки: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Сделать возможность выбора категории при записи на соревнования.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Добавить оплату при регистрации на состязания.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Добавить возможность меня фотографии на главной странице(для админа)</a:t>
            </a: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314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Courier New</vt:lpstr>
      <vt:lpstr>Office Theme</vt:lpstr>
      <vt:lpstr>Спортивный клуб «Баринова роща»</vt:lpstr>
      <vt:lpstr>Введение:</vt:lpstr>
      <vt:lpstr>Реализация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Анастасия</cp:lastModifiedBy>
  <cp:revision>3</cp:revision>
  <dcterms:created xsi:type="dcterms:W3CDTF">2022-01-31T14:35:39Z</dcterms:created>
  <dcterms:modified xsi:type="dcterms:W3CDTF">2024-06-17T19:24:36Z</dcterms:modified>
</cp:coreProperties>
</file>