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4" r:id="rId1"/>
  </p:sldMasterIdLst>
  <p:notesMasterIdLst>
    <p:notesMasterId r:id="rId36"/>
  </p:notesMasterIdLst>
  <p:sldIdLst>
    <p:sldId id="256" r:id="rId2"/>
    <p:sldId id="296" r:id="rId3"/>
    <p:sldId id="257" r:id="rId4"/>
    <p:sldId id="289" r:id="rId5"/>
    <p:sldId id="290" r:id="rId6"/>
    <p:sldId id="293" r:id="rId7"/>
    <p:sldId id="297" r:id="rId8"/>
    <p:sldId id="298" r:id="rId9"/>
    <p:sldId id="299" r:id="rId10"/>
    <p:sldId id="300" r:id="rId11"/>
    <p:sldId id="291" r:id="rId12"/>
    <p:sldId id="261" r:id="rId13"/>
    <p:sldId id="294" r:id="rId14"/>
    <p:sldId id="295" r:id="rId15"/>
    <p:sldId id="292" r:id="rId16"/>
    <p:sldId id="301" r:id="rId17"/>
    <p:sldId id="302" r:id="rId18"/>
    <p:sldId id="303" r:id="rId19"/>
    <p:sldId id="304" r:id="rId20"/>
    <p:sldId id="305" r:id="rId21"/>
    <p:sldId id="306" r:id="rId22"/>
    <p:sldId id="307" r:id="rId23"/>
    <p:sldId id="308" r:id="rId24"/>
    <p:sldId id="309" r:id="rId25"/>
    <p:sldId id="310" r:id="rId26"/>
    <p:sldId id="311" r:id="rId27"/>
    <p:sldId id="312" r:id="rId28"/>
    <p:sldId id="313" r:id="rId29"/>
    <p:sldId id="314" r:id="rId30"/>
    <p:sldId id="315" r:id="rId31"/>
    <p:sldId id="316" r:id="rId32"/>
    <p:sldId id="317" r:id="rId33"/>
    <p:sldId id="318" r:id="rId34"/>
    <p:sldId id="319" r:id="rId35"/>
  </p:sldIdLst>
  <p:sldSz cx="9144000" cy="5143500" type="screen16x9"/>
  <p:notesSz cx="6858000" cy="9144000"/>
  <p:embeddedFontLst>
    <p:embeddedFont>
      <p:font typeface="Big Shoulders Display" panose="020B0604020202020204" charset="0"/>
      <p:regular r:id="rId37"/>
      <p:bold r:id="rId38"/>
    </p:embeddedFont>
    <p:embeddedFont>
      <p:font typeface="Big Shoulders Display ExtraBold" panose="020B0604020202020204" charset="0"/>
      <p:bold r:id="rId39"/>
    </p:embeddedFont>
    <p:embeddedFont>
      <p:font typeface="Big Shoulders Display SemiBold" panose="020B0604020202020204" charset="0"/>
      <p:regular r:id="rId40"/>
      <p:bold r:id="rId41"/>
    </p:embeddedFont>
    <p:embeddedFont>
      <p:font typeface="DM Sans" panose="020B0604020202020204" charset="0"/>
      <p:regular r:id="rId42"/>
      <p:bold r:id="rId43"/>
      <p:italic r:id="rId44"/>
      <p:boldItalic r:id="rId4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pos="2880">
          <p15:clr>
            <a:srgbClr val="9AA0A6"/>
          </p15:clr>
        </p15:guide>
        <p15:guide id="2" pos="553">
          <p15:clr>
            <a:srgbClr val="9AA0A6"/>
          </p15:clr>
        </p15:guide>
        <p15:guide id="3" orient="horz" pos="648">
          <p15:clr>
            <a:srgbClr val="9AA0A6"/>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federico gioia" initials="fg" lastIdx="1" clrIdx="0">
    <p:extLst>
      <p:ext uri="{19B8F6BF-5375-455C-9EA6-DF929625EA0E}">
        <p15:presenceInfo xmlns:p15="http://schemas.microsoft.com/office/powerpoint/2012/main" userId="9eb78a009e335388"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4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88899A4-D872-4F9F-A396-11023DAA9077}">
  <a:tblStyle styleId="{E88899A4-D872-4F9F-A396-11023DAA9077}"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D2D813E2-430D-4EDA-9D1D-210756A78E39}"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2" d="100"/>
          <a:sy n="72" d="100"/>
        </p:scale>
        <p:origin x="78" y="168"/>
      </p:cViewPr>
      <p:guideLst>
        <p:guide pos="2880"/>
        <p:guide pos="553"/>
        <p:guide orient="horz" pos="64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6.fntdata"/><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2.fntdata"/><Relationship Id="rId46"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1.fntdata"/><Relationship Id="rId40" Type="http://schemas.openxmlformats.org/officeDocument/2006/relationships/font" Target="fonts/font4.fntdata"/><Relationship Id="rId45" Type="http://schemas.openxmlformats.org/officeDocument/2006/relationships/font" Target="fonts/font9.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7.fntdata"/><Relationship Id="rId48" Type="http://schemas.openxmlformats.org/officeDocument/2006/relationships/viewProps" Target="view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08"/>
        <p:cNvGrpSpPr/>
        <p:nvPr/>
      </p:nvGrpSpPr>
      <p:grpSpPr>
        <a:xfrm>
          <a:off x="0" y="0"/>
          <a:ext cx="0" cy="0"/>
          <a:chOff x="0" y="0"/>
          <a:chExt cx="0" cy="0"/>
        </a:xfrm>
      </p:grpSpPr>
      <p:sp>
        <p:nvSpPr>
          <p:cNvPr id="5409" name="Google Shape;5409;g6e37ab1b13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10" name="Google Shape;5410;g6e37ab1b13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27"/>
        <p:cNvGrpSpPr/>
        <p:nvPr/>
      </p:nvGrpSpPr>
      <p:grpSpPr>
        <a:xfrm>
          <a:off x="0" y="0"/>
          <a:ext cx="0" cy="0"/>
          <a:chOff x="0" y="0"/>
          <a:chExt cx="0" cy="0"/>
        </a:xfrm>
      </p:grpSpPr>
      <p:sp>
        <p:nvSpPr>
          <p:cNvPr id="5428" name="Google Shape;5428;g6429b67912_0_148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29" name="Google Shape;5429;g6429b67912_0_148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844240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27"/>
        <p:cNvGrpSpPr/>
        <p:nvPr/>
      </p:nvGrpSpPr>
      <p:grpSpPr>
        <a:xfrm>
          <a:off x="0" y="0"/>
          <a:ext cx="0" cy="0"/>
          <a:chOff x="0" y="0"/>
          <a:chExt cx="0" cy="0"/>
        </a:xfrm>
      </p:grpSpPr>
      <p:sp>
        <p:nvSpPr>
          <p:cNvPr id="5428" name="Google Shape;5428;g6429b67912_0_148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29" name="Google Shape;5429;g6429b67912_0_148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27"/>
        <p:cNvGrpSpPr/>
        <p:nvPr/>
      </p:nvGrpSpPr>
      <p:grpSpPr>
        <a:xfrm>
          <a:off x="0" y="0"/>
          <a:ext cx="0" cy="0"/>
          <a:chOff x="0" y="0"/>
          <a:chExt cx="0" cy="0"/>
        </a:xfrm>
      </p:grpSpPr>
      <p:sp>
        <p:nvSpPr>
          <p:cNvPr id="5428" name="Google Shape;5428;g6429b67912_0_148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29" name="Google Shape;5429;g6429b67912_0_148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318633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27"/>
        <p:cNvGrpSpPr/>
        <p:nvPr/>
      </p:nvGrpSpPr>
      <p:grpSpPr>
        <a:xfrm>
          <a:off x="0" y="0"/>
          <a:ext cx="0" cy="0"/>
          <a:chOff x="0" y="0"/>
          <a:chExt cx="0" cy="0"/>
        </a:xfrm>
      </p:grpSpPr>
      <p:sp>
        <p:nvSpPr>
          <p:cNvPr id="5428" name="Google Shape;5428;g6429b67912_0_148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29" name="Google Shape;5429;g6429b67912_0_148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033376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27"/>
        <p:cNvGrpSpPr/>
        <p:nvPr/>
      </p:nvGrpSpPr>
      <p:grpSpPr>
        <a:xfrm>
          <a:off x="0" y="0"/>
          <a:ext cx="0" cy="0"/>
          <a:chOff x="0" y="0"/>
          <a:chExt cx="0" cy="0"/>
        </a:xfrm>
      </p:grpSpPr>
      <p:sp>
        <p:nvSpPr>
          <p:cNvPr id="5428" name="Google Shape;5428;g6429b67912_0_148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29" name="Google Shape;5429;g6429b67912_0_148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774573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27"/>
        <p:cNvGrpSpPr/>
        <p:nvPr/>
      </p:nvGrpSpPr>
      <p:grpSpPr>
        <a:xfrm>
          <a:off x="0" y="0"/>
          <a:ext cx="0" cy="0"/>
          <a:chOff x="0" y="0"/>
          <a:chExt cx="0" cy="0"/>
        </a:xfrm>
      </p:grpSpPr>
      <p:sp>
        <p:nvSpPr>
          <p:cNvPr id="5428" name="Google Shape;5428;g6429b67912_0_148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29" name="Google Shape;5429;g6429b67912_0_148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481813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71"/>
        <p:cNvGrpSpPr/>
        <p:nvPr/>
      </p:nvGrpSpPr>
      <p:grpSpPr>
        <a:xfrm>
          <a:off x="0" y="0"/>
          <a:ext cx="0" cy="0"/>
          <a:chOff x="0" y="0"/>
          <a:chExt cx="0" cy="0"/>
        </a:xfrm>
      </p:grpSpPr>
      <p:sp>
        <p:nvSpPr>
          <p:cNvPr id="5572" name="Google Shape;5572;g6e37ab1b13_0_5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73" name="Google Shape;5573;g6e37ab1b13_0_5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71"/>
        <p:cNvGrpSpPr/>
        <p:nvPr/>
      </p:nvGrpSpPr>
      <p:grpSpPr>
        <a:xfrm>
          <a:off x="0" y="0"/>
          <a:ext cx="0" cy="0"/>
          <a:chOff x="0" y="0"/>
          <a:chExt cx="0" cy="0"/>
        </a:xfrm>
      </p:grpSpPr>
      <p:sp>
        <p:nvSpPr>
          <p:cNvPr id="5572" name="Google Shape;5572;g6e37ab1b13_0_5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73" name="Google Shape;5573;g6e37ab1b13_0_5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57424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71"/>
        <p:cNvGrpSpPr/>
        <p:nvPr/>
      </p:nvGrpSpPr>
      <p:grpSpPr>
        <a:xfrm>
          <a:off x="0" y="0"/>
          <a:ext cx="0" cy="0"/>
          <a:chOff x="0" y="0"/>
          <a:chExt cx="0" cy="0"/>
        </a:xfrm>
      </p:grpSpPr>
      <p:sp>
        <p:nvSpPr>
          <p:cNvPr id="5572" name="Google Shape;5572;g6e37ab1b13_0_5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73" name="Google Shape;5573;g6e37ab1b13_0_5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0587140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564930" y="-325751"/>
            <a:ext cx="9813560" cy="6264446"/>
            <a:chOff x="238125" y="577800"/>
            <a:chExt cx="7140250" cy="4557950"/>
          </a:xfrm>
        </p:grpSpPr>
        <p:sp>
          <p:nvSpPr>
            <p:cNvPr id="10" name="Google Shape;10;p2"/>
            <p:cNvSpPr/>
            <p:nvPr/>
          </p:nvSpPr>
          <p:spPr>
            <a:xfrm>
              <a:off x="6168950" y="2174400"/>
              <a:ext cx="1202125" cy="511575"/>
            </a:xfrm>
            <a:custGeom>
              <a:avLst/>
              <a:gdLst/>
              <a:ahLst/>
              <a:cxnLst/>
              <a:rect l="l" t="t" r="r" b="b"/>
              <a:pathLst>
                <a:path w="48085" h="20463" extrusionOk="0">
                  <a:moveTo>
                    <a:pt x="47792" y="1"/>
                  </a:moveTo>
                  <a:lnTo>
                    <a:pt x="1" y="19187"/>
                  </a:lnTo>
                  <a:lnTo>
                    <a:pt x="118" y="19304"/>
                  </a:lnTo>
                  <a:lnTo>
                    <a:pt x="48084" y="20463"/>
                  </a:lnTo>
                  <a:lnTo>
                    <a:pt x="47792" y="1"/>
                  </a:lnTo>
                  <a:close/>
                </a:path>
              </a:pathLst>
            </a:custGeom>
            <a:solidFill>
              <a:srgbClr val="FFC2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6161650" y="2657000"/>
              <a:ext cx="1216725" cy="2478750"/>
            </a:xfrm>
            <a:custGeom>
              <a:avLst/>
              <a:gdLst/>
              <a:ahLst/>
              <a:cxnLst/>
              <a:rect l="l" t="t" r="r" b="b"/>
              <a:pathLst>
                <a:path w="48669" h="99150" extrusionOk="0">
                  <a:moveTo>
                    <a:pt x="0" y="0"/>
                  </a:moveTo>
                  <a:lnTo>
                    <a:pt x="48669" y="99150"/>
                  </a:lnTo>
                  <a:lnTo>
                    <a:pt x="47499" y="42117"/>
                  </a:lnTo>
                  <a:lnTo>
                    <a:pt x="410" y="0"/>
                  </a:lnTo>
                  <a:close/>
                </a:path>
              </a:pathLst>
            </a:custGeom>
            <a:solidFill>
              <a:srgbClr val="FFC2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6159600" y="649725"/>
              <a:ext cx="1189525" cy="2002325"/>
            </a:xfrm>
            <a:custGeom>
              <a:avLst/>
              <a:gdLst/>
              <a:ahLst/>
              <a:cxnLst/>
              <a:rect l="l" t="t" r="r" b="b"/>
              <a:pathLst>
                <a:path w="47581" h="80093" extrusionOk="0">
                  <a:moveTo>
                    <a:pt x="47288" y="1"/>
                  </a:moveTo>
                  <a:lnTo>
                    <a:pt x="1" y="212"/>
                  </a:lnTo>
                  <a:lnTo>
                    <a:pt x="82" y="79894"/>
                  </a:lnTo>
                  <a:lnTo>
                    <a:pt x="293" y="80092"/>
                  </a:lnTo>
                  <a:lnTo>
                    <a:pt x="47581" y="39930"/>
                  </a:lnTo>
                  <a:lnTo>
                    <a:pt x="47288" y="1"/>
                  </a:lnTo>
                  <a:close/>
                </a:path>
              </a:pathLst>
            </a:custGeom>
            <a:solidFill>
              <a:srgbClr val="FFC2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339600" y="2657000"/>
              <a:ext cx="5812125" cy="871000"/>
            </a:xfrm>
            <a:custGeom>
              <a:avLst/>
              <a:gdLst/>
              <a:ahLst/>
              <a:cxnLst/>
              <a:rect l="l" t="t" r="r" b="b"/>
              <a:pathLst>
                <a:path w="232485" h="34840" extrusionOk="0">
                  <a:moveTo>
                    <a:pt x="232485" y="0"/>
                  </a:moveTo>
                  <a:lnTo>
                    <a:pt x="1" y="269"/>
                  </a:lnTo>
                  <a:lnTo>
                    <a:pt x="47" y="34840"/>
                  </a:lnTo>
                  <a:lnTo>
                    <a:pt x="26511" y="30897"/>
                  </a:lnTo>
                  <a:lnTo>
                    <a:pt x="53337" y="32255"/>
                  </a:lnTo>
                  <a:lnTo>
                    <a:pt x="138073" y="19608"/>
                  </a:lnTo>
                  <a:lnTo>
                    <a:pt x="157131" y="11407"/>
                  </a:lnTo>
                  <a:lnTo>
                    <a:pt x="231713" y="281"/>
                  </a:lnTo>
                  <a:lnTo>
                    <a:pt x="232485" y="0"/>
                  </a:lnTo>
                  <a:close/>
                </a:path>
              </a:pathLst>
            </a:custGeom>
            <a:solidFill>
              <a:srgbClr val="FFC2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4330150" y="2657000"/>
              <a:ext cx="1833875" cy="2012250"/>
            </a:xfrm>
            <a:custGeom>
              <a:avLst/>
              <a:gdLst/>
              <a:ahLst/>
              <a:cxnLst/>
              <a:rect l="l" t="t" r="r" b="b"/>
              <a:pathLst>
                <a:path w="73355" h="80490" extrusionOk="0">
                  <a:moveTo>
                    <a:pt x="73260" y="0"/>
                  </a:moveTo>
                  <a:lnTo>
                    <a:pt x="72582" y="281"/>
                  </a:lnTo>
                  <a:lnTo>
                    <a:pt x="35274" y="37519"/>
                  </a:lnTo>
                  <a:lnTo>
                    <a:pt x="35285" y="45287"/>
                  </a:lnTo>
                  <a:lnTo>
                    <a:pt x="1" y="80490"/>
                  </a:lnTo>
                  <a:lnTo>
                    <a:pt x="1" y="80490"/>
                  </a:lnTo>
                  <a:lnTo>
                    <a:pt x="73354" y="80408"/>
                  </a:lnTo>
                  <a:lnTo>
                    <a:pt x="73260" y="0"/>
                  </a:lnTo>
                  <a:close/>
                </a:path>
              </a:pathLst>
            </a:custGeom>
            <a:solidFill>
              <a:srgbClr val="FFC2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3715075" y="659400"/>
              <a:ext cx="2399800" cy="1996450"/>
            </a:xfrm>
            <a:custGeom>
              <a:avLst/>
              <a:gdLst/>
              <a:ahLst/>
              <a:cxnLst/>
              <a:rect l="l" t="t" r="r" b="b"/>
              <a:pathLst>
                <a:path w="95992" h="79858" extrusionOk="0">
                  <a:moveTo>
                    <a:pt x="69540" y="0"/>
                  </a:moveTo>
                  <a:lnTo>
                    <a:pt x="10799" y="70"/>
                  </a:lnTo>
                  <a:lnTo>
                    <a:pt x="1" y="643"/>
                  </a:lnTo>
                  <a:lnTo>
                    <a:pt x="60146" y="53722"/>
                  </a:lnTo>
                  <a:lnTo>
                    <a:pt x="69598" y="53710"/>
                  </a:lnTo>
                  <a:lnTo>
                    <a:pt x="95910" y="79858"/>
                  </a:lnTo>
                  <a:lnTo>
                    <a:pt x="95992" y="79764"/>
                  </a:lnTo>
                  <a:lnTo>
                    <a:pt x="74477" y="27341"/>
                  </a:lnTo>
                  <a:lnTo>
                    <a:pt x="74477" y="27329"/>
                  </a:lnTo>
                  <a:lnTo>
                    <a:pt x="77027" y="18531"/>
                  </a:lnTo>
                  <a:lnTo>
                    <a:pt x="69540" y="0"/>
                  </a:lnTo>
                  <a:close/>
                </a:path>
              </a:pathLst>
            </a:custGeom>
            <a:solidFill>
              <a:srgbClr val="FFC2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1401575" y="660850"/>
              <a:ext cx="4757175" cy="1989150"/>
            </a:xfrm>
            <a:custGeom>
              <a:avLst/>
              <a:gdLst/>
              <a:ahLst/>
              <a:cxnLst/>
              <a:rect l="l" t="t" r="r" b="b"/>
              <a:pathLst>
                <a:path w="190287" h="79566" extrusionOk="0">
                  <a:moveTo>
                    <a:pt x="103362" y="1"/>
                  </a:moveTo>
                  <a:lnTo>
                    <a:pt x="1" y="328"/>
                  </a:lnTo>
                  <a:lnTo>
                    <a:pt x="190286" y="79566"/>
                  </a:lnTo>
                  <a:lnTo>
                    <a:pt x="163893" y="53500"/>
                  </a:lnTo>
                  <a:lnTo>
                    <a:pt x="154440" y="53512"/>
                  </a:lnTo>
                  <a:lnTo>
                    <a:pt x="103362" y="1"/>
                  </a:lnTo>
                  <a:close/>
                </a:path>
              </a:pathLst>
            </a:custGeom>
            <a:solidFill>
              <a:srgbClr val="F24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6158725" y="654700"/>
              <a:ext cx="360075" cy="1995300"/>
            </a:xfrm>
            <a:custGeom>
              <a:avLst/>
              <a:gdLst/>
              <a:ahLst/>
              <a:cxnLst/>
              <a:rect l="l" t="t" r="r" b="b"/>
              <a:pathLst>
                <a:path w="14403" h="79812" extrusionOk="0">
                  <a:moveTo>
                    <a:pt x="14402" y="1"/>
                  </a:moveTo>
                  <a:lnTo>
                    <a:pt x="36" y="13"/>
                  </a:lnTo>
                  <a:lnTo>
                    <a:pt x="0" y="79812"/>
                  </a:lnTo>
                  <a:lnTo>
                    <a:pt x="14402" y="1"/>
                  </a:lnTo>
                  <a:close/>
                </a:path>
              </a:pathLst>
            </a:custGeom>
            <a:solidFill>
              <a:srgbClr val="F24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6154750" y="2075550"/>
              <a:ext cx="1190875" cy="574600"/>
            </a:xfrm>
            <a:custGeom>
              <a:avLst/>
              <a:gdLst/>
              <a:ahLst/>
              <a:cxnLst/>
              <a:rect l="l" t="t" r="r" b="b"/>
              <a:pathLst>
                <a:path w="47635" h="22984" extrusionOk="0">
                  <a:moveTo>
                    <a:pt x="47623" y="1"/>
                  </a:moveTo>
                  <a:cubicBezTo>
                    <a:pt x="47623" y="1"/>
                    <a:pt x="16489" y="15638"/>
                    <a:pt x="4652" y="21115"/>
                  </a:cubicBezTo>
                  <a:lnTo>
                    <a:pt x="4652" y="21115"/>
                  </a:lnTo>
                  <a:cubicBezTo>
                    <a:pt x="16491" y="16736"/>
                    <a:pt x="47634" y="6189"/>
                    <a:pt x="47634" y="6189"/>
                  </a:cubicBezTo>
                  <a:lnTo>
                    <a:pt x="47623" y="1"/>
                  </a:lnTo>
                  <a:close/>
                  <a:moveTo>
                    <a:pt x="4652" y="21115"/>
                  </a:moveTo>
                  <a:lnTo>
                    <a:pt x="4652" y="21115"/>
                  </a:lnTo>
                  <a:cubicBezTo>
                    <a:pt x="1744" y="22191"/>
                    <a:pt x="0" y="22894"/>
                    <a:pt x="171" y="22978"/>
                  </a:cubicBezTo>
                  <a:cubicBezTo>
                    <a:pt x="179" y="22981"/>
                    <a:pt x="190" y="22983"/>
                    <a:pt x="205" y="22983"/>
                  </a:cubicBezTo>
                  <a:cubicBezTo>
                    <a:pt x="496" y="22983"/>
                    <a:pt x="2139" y="22278"/>
                    <a:pt x="4652" y="21115"/>
                  </a:cubicBezTo>
                  <a:close/>
                </a:path>
              </a:pathLst>
            </a:custGeom>
            <a:solidFill>
              <a:srgbClr val="F24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6158725" y="2649975"/>
              <a:ext cx="1219650" cy="2485775"/>
            </a:xfrm>
            <a:custGeom>
              <a:avLst/>
              <a:gdLst/>
              <a:ahLst/>
              <a:cxnLst/>
              <a:rect l="l" t="t" r="r" b="b"/>
              <a:pathLst>
                <a:path w="48786" h="99431" extrusionOk="0">
                  <a:moveTo>
                    <a:pt x="0" y="1"/>
                  </a:moveTo>
                  <a:lnTo>
                    <a:pt x="28944" y="80654"/>
                  </a:lnTo>
                  <a:lnTo>
                    <a:pt x="48786" y="99431"/>
                  </a:lnTo>
                  <a:lnTo>
                    <a:pt x="0" y="1"/>
                  </a:lnTo>
                  <a:close/>
                </a:path>
              </a:pathLst>
            </a:custGeom>
            <a:solidFill>
              <a:srgbClr val="F24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3817450" y="2649975"/>
              <a:ext cx="2341300" cy="2032450"/>
            </a:xfrm>
            <a:custGeom>
              <a:avLst/>
              <a:gdLst/>
              <a:ahLst/>
              <a:cxnLst/>
              <a:rect l="l" t="t" r="r" b="b"/>
              <a:pathLst>
                <a:path w="93652" h="81298" extrusionOk="0">
                  <a:moveTo>
                    <a:pt x="93651" y="1"/>
                  </a:moveTo>
                  <a:lnTo>
                    <a:pt x="0" y="81297"/>
                  </a:lnTo>
                  <a:lnTo>
                    <a:pt x="8634" y="80782"/>
                  </a:lnTo>
                  <a:lnTo>
                    <a:pt x="20509" y="80771"/>
                  </a:lnTo>
                  <a:lnTo>
                    <a:pt x="55793" y="45568"/>
                  </a:lnTo>
                  <a:lnTo>
                    <a:pt x="55782" y="37800"/>
                  </a:lnTo>
                  <a:lnTo>
                    <a:pt x="93651" y="1"/>
                  </a:lnTo>
                  <a:close/>
                </a:path>
              </a:pathLst>
            </a:custGeom>
            <a:solidFill>
              <a:srgbClr val="F24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5327200" y="2649975"/>
              <a:ext cx="831550" cy="2026300"/>
            </a:xfrm>
            <a:custGeom>
              <a:avLst/>
              <a:gdLst/>
              <a:ahLst/>
              <a:cxnLst/>
              <a:rect l="l" t="t" r="r" b="b"/>
              <a:pathLst>
                <a:path w="33262" h="81052" extrusionOk="0">
                  <a:moveTo>
                    <a:pt x="33261" y="1"/>
                  </a:moveTo>
                  <a:lnTo>
                    <a:pt x="1" y="80923"/>
                  </a:lnTo>
                  <a:lnTo>
                    <a:pt x="12414" y="81051"/>
                  </a:lnTo>
                  <a:lnTo>
                    <a:pt x="33261" y="1"/>
                  </a:lnTo>
                  <a:close/>
                </a:path>
              </a:pathLst>
            </a:custGeom>
            <a:solidFill>
              <a:srgbClr val="FFF4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4619125" y="651775"/>
              <a:ext cx="1539625" cy="1998225"/>
            </a:xfrm>
            <a:custGeom>
              <a:avLst/>
              <a:gdLst/>
              <a:ahLst/>
              <a:cxnLst/>
              <a:rect l="l" t="t" r="r" b="b"/>
              <a:pathLst>
                <a:path w="61585" h="79929" extrusionOk="0">
                  <a:moveTo>
                    <a:pt x="12027" y="1"/>
                  </a:moveTo>
                  <a:lnTo>
                    <a:pt x="1" y="13"/>
                  </a:lnTo>
                  <a:lnTo>
                    <a:pt x="61584" y="79929"/>
                  </a:lnTo>
                  <a:lnTo>
                    <a:pt x="12027" y="1"/>
                  </a:lnTo>
                  <a:close/>
                </a:path>
              </a:pathLst>
            </a:custGeom>
            <a:solidFill>
              <a:srgbClr val="FFF4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5497425" y="655575"/>
              <a:ext cx="661325" cy="1994425"/>
            </a:xfrm>
            <a:custGeom>
              <a:avLst/>
              <a:gdLst/>
              <a:ahLst/>
              <a:cxnLst/>
              <a:rect l="l" t="t" r="r" b="b"/>
              <a:pathLst>
                <a:path w="26453" h="79777" extrusionOk="0">
                  <a:moveTo>
                    <a:pt x="9688" y="1"/>
                  </a:moveTo>
                  <a:lnTo>
                    <a:pt x="1" y="13"/>
                  </a:lnTo>
                  <a:lnTo>
                    <a:pt x="7488" y="18544"/>
                  </a:lnTo>
                  <a:lnTo>
                    <a:pt x="4938" y="27342"/>
                  </a:lnTo>
                  <a:lnTo>
                    <a:pt x="26452" y="79777"/>
                  </a:lnTo>
                  <a:lnTo>
                    <a:pt x="7886" y="28792"/>
                  </a:lnTo>
                  <a:lnTo>
                    <a:pt x="12870" y="17713"/>
                  </a:lnTo>
                  <a:lnTo>
                    <a:pt x="9688" y="1"/>
                  </a:lnTo>
                  <a:close/>
                </a:path>
              </a:pathLst>
            </a:custGeom>
            <a:solidFill>
              <a:srgbClr val="FFF4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238125" y="2419225"/>
              <a:ext cx="5920625" cy="420300"/>
            </a:xfrm>
            <a:custGeom>
              <a:avLst/>
              <a:gdLst/>
              <a:ahLst/>
              <a:cxnLst/>
              <a:rect l="l" t="t" r="r" b="b"/>
              <a:pathLst>
                <a:path w="236825" h="16812" extrusionOk="0">
                  <a:moveTo>
                    <a:pt x="1614" y="0"/>
                  </a:moveTo>
                  <a:lnTo>
                    <a:pt x="0" y="16812"/>
                  </a:lnTo>
                  <a:lnTo>
                    <a:pt x="108450" y="13068"/>
                  </a:lnTo>
                  <a:lnTo>
                    <a:pt x="100612" y="9827"/>
                  </a:lnTo>
                  <a:lnTo>
                    <a:pt x="236824" y="9231"/>
                  </a:lnTo>
                  <a:lnTo>
                    <a:pt x="1614" y="0"/>
                  </a:lnTo>
                  <a:close/>
                </a:path>
              </a:pathLst>
            </a:custGeom>
            <a:solidFill>
              <a:srgbClr val="FFF4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632950" y="577800"/>
              <a:ext cx="6431025" cy="2098225"/>
            </a:xfrm>
            <a:custGeom>
              <a:avLst/>
              <a:gdLst/>
              <a:ahLst/>
              <a:cxnLst/>
              <a:rect l="l" t="t" r="r" b="b"/>
              <a:pathLst>
                <a:path w="257241" h="83929" extrusionOk="0">
                  <a:moveTo>
                    <a:pt x="257240" y="0"/>
                  </a:moveTo>
                  <a:lnTo>
                    <a:pt x="233339" y="47124"/>
                  </a:lnTo>
                  <a:lnTo>
                    <a:pt x="233245" y="47299"/>
                  </a:lnTo>
                  <a:lnTo>
                    <a:pt x="233304" y="47498"/>
                  </a:lnTo>
                  <a:lnTo>
                    <a:pt x="236230" y="57745"/>
                  </a:lnTo>
                  <a:lnTo>
                    <a:pt x="236230" y="57745"/>
                  </a:lnTo>
                  <a:lnTo>
                    <a:pt x="220609" y="81839"/>
                  </a:lnTo>
                  <a:lnTo>
                    <a:pt x="220609" y="81839"/>
                  </a:lnTo>
                  <a:lnTo>
                    <a:pt x="164673" y="68784"/>
                  </a:lnTo>
                  <a:lnTo>
                    <a:pt x="164673" y="68784"/>
                  </a:lnTo>
                  <a:lnTo>
                    <a:pt x="166912" y="67047"/>
                  </a:lnTo>
                  <a:lnTo>
                    <a:pt x="169403" y="65117"/>
                  </a:lnTo>
                  <a:lnTo>
                    <a:pt x="166327" y="64274"/>
                  </a:lnTo>
                  <a:lnTo>
                    <a:pt x="7898" y="5218"/>
                  </a:lnTo>
                  <a:lnTo>
                    <a:pt x="1" y="5218"/>
                  </a:lnTo>
                  <a:lnTo>
                    <a:pt x="162764" y="66310"/>
                  </a:lnTo>
                  <a:lnTo>
                    <a:pt x="162764" y="66310"/>
                  </a:lnTo>
                  <a:lnTo>
                    <a:pt x="160243" y="68346"/>
                  </a:lnTo>
                  <a:lnTo>
                    <a:pt x="157739" y="70370"/>
                  </a:lnTo>
                  <a:lnTo>
                    <a:pt x="160863" y="71036"/>
                  </a:lnTo>
                  <a:lnTo>
                    <a:pt x="220833" y="83788"/>
                  </a:lnTo>
                  <a:lnTo>
                    <a:pt x="221476" y="83929"/>
                  </a:lnTo>
                  <a:lnTo>
                    <a:pt x="221815" y="83379"/>
                  </a:lnTo>
                  <a:lnTo>
                    <a:pt x="237445" y="58191"/>
                  </a:lnTo>
                  <a:lnTo>
                    <a:pt x="237609" y="57934"/>
                  </a:lnTo>
                  <a:lnTo>
                    <a:pt x="237527" y="57676"/>
                  </a:lnTo>
                  <a:lnTo>
                    <a:pt x="234371" y="47405"/>
                  </a:lnTo>
                  <a:lnTo>
                    <a:pt x="257240" y="0"/>
                  </a:lnTo>
                  <a:close/>
                </a:path>
              </a:pathLst>
            </a:custGeom>
            <a:solidFill>
              <a:srgbClr val="FFF4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2229875" y="2618975"/>
              <a:ext cx="4471700" cy="2377850"/>
            </a:xfrm>
            <a:custGeom>
              <a:avLst/>
              <a:gdLst/>
              <a:ahLst/>
              <a:cxnLst/>
              <a:rect l="l" t="t" r="r" b="b"/>
              <a:pathLst>
                <a:path w="178868" h="95114" extrusionOk="0">
                  <a:moveTo>
                    <a:pt x="157658" y="0"/>
                  </a:moveTo>
                  <a:lnTo>
                    <a:pt x="156008" y="737"/>
                  </a:lnTo>
                  <a:lnTo>
                    <a:pt x="115365" y="19046"/>
                  </a:lnTo>
                  <a:lnTo>
                    <a:pt x="114979" y="19222"/>
                  </a:lnTo>
                  <a:lnTo>
                    <a:pt x="114722" y="19538"/>
                  </a:lnTo>
                  <a:lnTo>
                    <a:pt x="109107" y="26623"/>
                  </a:lnTo>
                  <a:lnTo>
                    <a:pt x="109107" y="26623"/>
                  </a:lnTo>
                  <a:lnTo>
                    <a:pt x="29108" y="59888"/>
                  </a:lnTo>
                  <a:lnTo>
                    <a:pt x="24850" y="61654"/>
                  </a:lnTo>
                  <a:lnTo>
                    <a:pt x="29061" y="63561"/>
                  </a:lnTo>
                  <a:lnTo>
                    <a:pt x="35752" y="66582"/>
                  </a:lnTo>
                  <a:lnTo>
                    <a:pt x="35752" y="66582"/>
                  </a:lnTo>
                  <a:lnTo>
                    <a:pt x="1" y="81332"/>
                  </a:lnTo>
                  <a:lnTo>
                    <a:pt x="3253" y="85719"/>
                  </a:lnTo>
                  <a:lnTo>
                    <a:pt x="43065" y="68592"/>
                  </a:lnTo>
                  <a:lnTo>
                    <a:pt x="47522" y="66673"/>
                  </a:lnTo>
                  <a:lnTo>
                    <a:pt x="43124" y="64766"/>
                  </a:lnTo>
                  <a:lnTo>
                    <a:pt x="36117" y="61727"/>
                  </a:lnTo>
                  <a:lnTo>
                    <a:pt x="36117" y="61727"/>
                  </a:lnTo>
                  <a:lnTo>
                    <a:pt x="111528" y="29049"/>
                  </a:lnTo>
                  <a:lnTo>
                    <a:pt x="112019" y="28839"/>
                  </a:lnTo>
                  <a:lnTo>
                    <a:pt x="112277" y="28488"/>
                  </a:lnTo>
                  <a:lnTo>
                    <a:pt x="117738" y="21276"/>
                  </a:lnTo>
                  <a:lnTo>
                    <a:pt x="117738" y="21276"/>
                  </a:lnTo>
                  <a:lnTo>
                    <a:pt x="155902" y="3328"/>
                  </a:lnTo>
                  <a:lnTo>
                    <a:pt x="155902" y="3328"/>
                  </a:lnTo>
                  <a:lnTo>
                    <a:pt x="177438" y="60073"/>
                  </a:lnTo>
                  <a:lnTo>
                    <a:pt x="168210" y="70253"/>
                  </a:lnTo>
                  <a:lnTo>
                    <a:pt x="168105" y="70370"/>
                  </a:lnTo>
                  <a:lnTo>
                    <a:pt x="168116" y="70499"/>
                  </a:lnTo>
                  <a:lnTo>
                    <a:pt x="173615" y="95113"/>
                  </a:lnTo>
                  <a:lnTo>
                    <a:pt x="169133" y="70552"/>
                  </a:lnTo>
                  <a:lnTo>
                    <a:pt x="178692" y="60449"/>
                  </a:lnTo>
                  <a:lnTo>
                    <a:pt x="178868" y="60262"/>
                  </a:lnTo>
                  <a:lnTo>
                    <a:pt x="178786" y="60028"/>
                  </a:lnTo>
                  <a:lnTo>
                    <a:pt x="158137" y="1369"/>
                  </a:lnTo>
                  <a:lnTo>
                    <a:pt x="157658" y="0"/>
                  </a:lnTo>
                  <a:close/>
                </a:path>
              </a:pathLst>
            </a:custGeom>
            <a:solidFill>
              <a:srgbClr val="FFF4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4725575" y="2649975"/>
              <a:ext cx="1433175" cy="2154100"/>
            </a:xfrm>
            <a:custGeom>
              <a:avLst/>
              <a:gdLst/>
              <a:ahLst/>
              <a:cxnLst/>
              <a:rect l="l" t="t" r="r" b="b"/>
              <a:pathLst>
                <a:path w="57327" h="86164" extrusionOk="0">
                  <a:moveTo>
                    <a:pt x="57326" y="1"/>
                  </a:moveTo>
                  <a:lnTo>
                    <a:pt x="28874" y="38514"/>
                  </a:lnTo>
                  <a:lnTo>
                    <a:pt x="28711" y="38736"/>
                  </a:lnTo>
                  <a:lnTo>
                    <a:pt x="28711" y="39028"/>
                  </a:lnTo>
                  <a:lnTo>
                    <a:pt x="28553" y="48282"/>
                  </a:lnTo>
                  <a:lnTo>
                    <a:pt x="1" y="83847"/>
                  </a:lnTo>
                  <a:lnTo>
                    <a:pt x="3019" y="86164"/>
                  </a:lnTo>
                  <a:lnTo>
                    <a:pt x="30442" y="49300"/>
                  </a:lnTo>
                  <a:lnTo>
                    <a:pt x="30664" y="48996"/>
                  </a:lnTo>
                  <a:lnTo>
                    <a:pt x="30664" y="48657"/>
                  </a:lnTo>
                  <a:lnTo>
                    <a:pt x="30471" y="39301"/>
                  </a:lnTo>
                  <a:lnTo>
                    <a:pt x="30471" y="39301"/>
                  </a:lnTo>
                  <a:lnTo>
                    <a:pt x="57326" y="1"/>
                  </a:lnTo>
                  <a:close/>
                </a:path>
              </a:pathLst>
            </a:custGeom>
            <a:solidFill>
              <a:srgbClr val="FFF4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5269600" y="2975275"/>
              <a:ext cx="38550" cy="28625"/>
            </a:xfrm>
            <a:custGeom>
              <a:avLst/>
              <a:gdLst/>
              <a:ahLst/>
              <a:cxnLst/>
              <a:rect l="l" t="t" r="r" b="b"/>
              <a:pathLst>
                <a:path w="1542" h="1145" extrusionOk="0">
                  <a:moveTo>
                    <a:pt x="773" y="1"/>
                  </a:moveTo>
                  <a:cubicBezTo>
                    <a:pt x="630" y="1"/>
                    <a:pt x="489" y="53"/>
                    <a:pt x="375" y="162"/>
                  </a:cubicBezTo>
                  <a:cubicBezTo>
                    <a:pt x="0" y="513"/>
                    <a:pt x="246" y="1133"/>
                    <a:pt x="761" y="1144"/>
                  </a:cubicBezTo>
                  <a:cubicBezTo>
                    <a:pt x="766" y="1144"/>
                    <a:pt x="770" y="1145"/>
                    <a:pt x="775" y="1145"/>
                  </a:cubicBezTo>
                  <a:cubicBezTo>
                    <a:pt x="1281" y="1145"/>
                    <a:pt x="1541" y="544"/>
                    <a:pt x="1194" y="173"/>
                  </a:cubicBezTo>
                  <a:cubicBezTo>
                    <a:pt x="1073" y="59"/>
                    <a:pt x="923" y="1"/>
                    <a:pt x="773" y="1"/>
                  </a:cubicBezTo>
                  <a:close/>
                </a:path>
              </a:pathLst>
            </a:custGeom>
            <a:solidFill>
              <a:srgbClr val="1A1B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5328100" y="2976200"/>
              <a:ext cx="30350" cy="28875"/>
            </a:xfrm>
            <a:custGeom>
              <a:avLst/>
              <a:gdLst/>
              <a:ahLst/>
              <a:cxnLst/>
              <a:rect l="l" t="t" r="r" b="b"/>
              <a:pathLst>
                <a:path w="1214" h="1155" extrusionOk="0">
                  <a:moveTo>
                    <a:pt x="628" y="1"/>
                  </a:moveTo>
                  <a:cubicBezTo>
                    <a:pt x="491" y="1"/>
                    <a:pt x="351" y="50"/>
                    <a:pt x="234" y="160"/>
                  </a:cubicBezTo>
                  <a:cubicBezTo>
                    <a:pt x="12" y="382"/>
                    <a:pt x="0" y="745"/>
                    <a:pt x="222" y="979"/>
                  </a:cubicBezTo>
                  <a:cubicBezTo>
                    <a:pt x="339" y="1100"/>
                    <a:pt x="486" y="1154"/>
                    <a:pt x="631" y="1154"/>
                  </a:cubicBezTo>
                  <a:cubicBezTo>
                    <a:pt x="919" y="1154"/>
                    <a:pt x="1197" y="936"/>
                    <a:pt x="1205" y="593"/>
                  </a:cubicBezTo>
                  <a:cubicBezTo>
                    <a:pt x="1213" y="239"/>
                    <a:pt x="928" y="1"/>
                    <a:pt x="628" y="1"/>
                  </a:cubicBezTo>
                  <a:close/>
                </a:path>
              </a:pathLst>
            </a:custGeom>
            <a:solidFill>
              <a:srgbClr val="1A1B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5330525" y="2921400"/>
              <a:ext cx="30350" cy="28850"/>
            </a:xfrm>
            <a:custGeom>
              <a:avLst/>
              <a:gdLst/>
              <a:ahLst/>
              <a:cxnLst/>
              <a:rect l="l" t="t" r="r" b="b"/>
              <a:pathLst>
                <a:path w="1214" h="1154" extrusionOk="0">
                  <a:moveTo>
                    <a:pt x="586" y="0"/>
                  </a:moveTo>
                  <a:cubicBezTo>
                    <a:pt x="294" y="0"/>
                    <a:pt x="16" y="219"/>
                    <a:pt x="8" y="562"/>
                  </a:cubicBezTo>
                  <a:cubicBezTo>
                    <a:pt x="0" y="916"/>
                    <a:pt x="291" y="1153"/>
                    <a:pt x="591" y="1153"/>
                  </a:cubicBezTo>
                  <a:cubicBezTo>
                    <a:pt x="728" y="1153"/>
                    <a:pt x="866" y="1104"/>
                    <a:pt x="979" y="995"/>
                  </a:cubicBezTo>
                  <a:cubicBezTo>
                    <a:pt x="1213" y="772"/>
                    <a:pt x="1213" y="410"/>
                    <a:pt x="1003" y="176"/>
                  </a:cubicBezTo>
                  <a:cubicBezTo>
                    <a:pt x="882" y="55"/>
                    <a:pt x="732" y="0"/>
                    <a:pt x="586" y="0"/>
                  </a:cubicBezTo>
                  <a:close/>
                </a:path>
              </a:pathLst>
            </a:custGeom>
            <a:solidFill>
              <a:srgbClr val="1A1B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5270775" y="2920475"/>
              <a:ext cx="38525" cy="28725"/>
            </a:xfrm>
            <a:custGeom>
              <a:avLst/>
              <a:gdLst/>
              <a:ahLst/>
              <a:cxnLst/>
              <a:rect l="l" t="t" r="r" b="b"/>
              <a:pathLst>
                <a:path w="1541" h="1149" extrusionOk="0">
                  <a:moveTo>
                    <a:pt x="777" y="1"/>
                  </a:moveTo>
                  <a:cubicBezTo>
                    <a:pt x="631" y="1"/>
                    <a:pt x="484" y="56"/>
                    <a:pt x="374" y="166"/>
                  </a:cubicBezTo>
                  <a:cubicBezTo>
                    <a:pt x="0" y="517"/>
                    <a:pt x="246" y="1137"/>
                    <a:pt x="760" y="1149"/>
                  </a:cubicBezTo>
                  <a:cubicBezTo>
                    <a:pt x="765" y="1149"/>
                    <a:pt x="770" y="1149"/>
                    <a:pt x="775" y="1149"/>
                  </a:cubicBezTo>
                  <a:cubicBezTo>
                    <a:pt x="1280" y="1149"/>
                    <a:pt x="1541" y="548"/>
                    <a:pt x="1182" y="178"/>
                  </a:cubicBezTo>
                  <a:cubicBezTo>
                    <a:pt x="1075" y="59"/>
                    <a:pt x="926" y="1"/>
                    <a:pt x="777" y="1"/>
                  </a:cubicBezTo>
                  <a:close/>
                </a:path>
              </a:pathLst>
            </a:custGeom>
            <a:solidFill>
              <a:srgbClr val="1A1B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5267850" y="3017800"/>
              <a:ext cx="36925" cy="31600"/>
            </a:xfrm>
            <a:custGeom>
              <a:avLst/>
              <a:gdLst/>
              <a:ahLst/>
              <a:cxnLst/>
              <a:rect l="l" t="t" r="r" b="b"/>
              <a:pathLst>
                <a:path w="1477" h="1264" extrusionOk="0">
                  <a:moveTo>
                    <a:pt x="718" y="0"/>
                  </a:moveTo>
                  <a:cubicBezTo>
                    <a:pt x="483" y="0"/>
                    <a:pt x="250" y="126"/>
                    <a:pt x="140" y="379"/>
                  </a:cubicBezTo>
                  <a:cubicBezTo>
                    <a:pt x="0" y="695"/>
                    <a:pt x="140" y="1070"/>
                    <a:pt x="456" y="1210"/>
                  </a:cubicBezTo>
                  <a:cubicBezTo>
                    <a:pt x="544" y="1247"/>
                    <a:pt x="632" y="1264"/>
                    <a:pt x="716" y="1264"/>
                  </a:cubicBezTo>
                  <a:cubicBezTo>
                    <a:pt x="1138" y="1264"/>
                    <a:pt x="1476" y="841"/>
                    <a:pt x="1310" y="403"/>
                  </a:cubicBezTo>
                  <a:cubicBezTo>
                    <a:pt x="1203" y="135"/>
                    <a:pt x="960" y="0"/>
                    <a:pt x="718" y="0"/>
                  </a:cubicBezTo>
                  <a:close/>
                </a:path>
              </a:pathLst>
            </a:custGeom>
            <a:solidFill>
              <a:srgbClr val="1A1B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5326325" y="3018925"/>
              <a:ext cx="38350" cy="31725"/>
            </a:xfrm>
            <a:custGeom>
              <a:avLst/>
              <a:gdLst/>
              <a:ahLst/>
              <a:cxnLst/>
              <a:rect l="l" t="t" r="r" b="b"/>
              <a:pathLst>
                <a:path w="1534" h="1269" extrusionOk="0">
                  <a:moveTo>
                    <a:pt x="756" y="0"/>
                  </a:moveTo>
                  <a:cubicBezTo>
                    <a:pt x="339" y="0"/>
                    <a:pt x="0" y="432"/>
                    <a:pt x="176" y="872"/>
                  </a:cubicBezTo>
                  <a:cubicBezTo>
                    <a:pt x="265" y="1121"/>
                    <a:pt x="503" y="1269"/>
                    <a:pt x="756" y="1269"/>
                  </a:cubicBezTo>
                  <a:cubicBezTo>
                    <a:pt x="835" y="1269"/>
                    <a:pt x="917" y="1254"/>
                    <a:pt x="995" y="1223"/>
                  </a:cubicBezTo>
                  <a:cubicBezTo>
                    <a:pt x="1510" y="1025"/>
                    <a:pt x="1533" y="276"/>
                    <a:pt x="1007" y="54"/>
                  </a:cubicBezTo>
                  <a:cubicBezTo>
                    <a:pt x="923" y="17"/>
                    <a:pt x="838" y="0"/>
                    <a:pt x="756" y="0"/>
                  </a:cubicBezTo>
                  <a:close/>
                </a:path>
              </a:pathLst>
            </a:custGeom>
            <a:solidFill>
              <a:srgbClr val="1A1B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5369325" y="2977925"/>
              <a:ext cx="38400" cy="31725"/>
            </a:xfrm>
            <a:custGeom>
              <a:avLst/>
              <a:gdLst/>
              <a:ahLst/>
              <a:cxnLst/>
              <a:rect l="l" t="t" r="r" b="b"/>
              <a:pathLst>
                <a:path w="1536" h="1269" extrusionOk="0">
                  <a:moveTo>
                    <a:pt x="765" y="1"/>
                  </a:moveTo>
                  <a:cubicBezTo>
                    <a:pt x="691" y="1"/>
                    <a:pt x="615" y="14"/>
                    <a:pt x="539" y="44"/>
                  </a:cubicBezTo>
                  <a:cubicBezTo>
                    <a:pt x="12" y="255"/>
                    <a:pt x="1" y="992"/>
                    <a:pt x="515" y="1214"/>
                  </a:cubicBezTo>
                  <a:cubicBezTo>
                    <a:pt x="598" y="1251"/>
                    <a:pt x="685" y="1268"/>
                    <a:pt x="770" y="1268"/>
                  </a:cubicBezTo>
                  <a:cubicBezTo>
                    <a:pt x="1011" y="1268"/>
                    <a:pt x="1242" y="1128"/>
                    <a:pt x="1346" y="886"/>
                  </a:cubicBezTo>
                  <a:cubicBezTo>
                    <a:pt x="1535" y="448"/>
                    <a:pt x="1190" y="1"/>
                    <a:pt x="765" y="1"/>
                  </a:cubicBezTo>
                  <a:close/>
                </a:path>
              </a:pathLst>
            </a:custGeom>
            <a:solidFill>
              <a:srgbClr val="1A1B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5370450" y="2918650"/>
              <a:ext cx="36925" cy="31625"/>
            </a:xfrm>
            <a:custGeom>
              <a:avLst/>
              <a:gdLst/>
              <a:ahLst/>
              <a:cxnLst/>
              <a:rect l="l" t="t" r="r" b="b"/>
              <a:pathLst>
                <a:path w="1477" h="1265" extrusionOk="0">
                  <a:moveTo>
                    <a:pt x="767" y="0"/>
                  </a:moveTo>
                  <a:cubicBezTo>
                    <a:pt x="533" y="0"/>
                    <a:pt x="299" y="126"/>
                    <a:pt x="190" y="379"/>
                  </a:cubicBezTo>
                  <a:cubicBezTo>
                    <a:pt x="0" y="818"/>
                    <a:pt x="337" y="1265"/>
                    <a:pt x="767" y="1265"/>
                  </a:cubicBezTo>
                  <a:cubicBezTo>
                    <a:pt x="841" y="1265"/>
                    <a:pt x="919" y="1251"/>
                    <a:pt x="997" y="1222"/>
                  </a:cubicBezTo>
                  <a:cubicBezTo>
                    <a:pt x="1313" y="1093"/>
                    <a:pt x="1477" y="730"/>
                    <a:pt x="1360" y="403"/>
                  </a:cubicBezTo>
                  <a:cubicBezTo>
                    <a:pt x="1252" y="135"/>
                    <a:pt x="1009" y="0"/>
                    <a:pt x="767" y="0"/>
                  </a:cubicBezTo>
                  <a:close/>
                </a:path>
              </a:pathLst>
            </a:custGeom>
            <a:solidFill>
              <a:srgbClr val="1A1B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5329225" y="2875775"/>
              <a:ext cx="36900" cy="31725"/>
            </a:xfrm>
            <a:custGeom>
              <a:avLst/>
              <a:gdLst/>
              <a:ahLst/>
              <a:cxnLst/>
              <a:rect l="l" t="t" r="r" b="b"/>
              <a:pathLst>
                <a:path w="1476" h="1269" extrusionOk="0">
                  <a:moveTo>
                    <a:pt x="754" y="1"/>
                  </a:moveTo>
                  <a:cubicBezTo>
                    <a:pt x="335" y="1"/>
                    <a:pt x="1" y="429"/>
                    <a:pt x="166" y="866"/>
                  </a:cubicBezTo>
                  <a:cubicBezTo>
                    <a:pt x="273" y="1134"/>
                    <a:pt x="516" y="1268"/>
                    <a:pt x="760" y="1268"/>
                  </a:cubicBezTo>
                  <a:cubicBezTo>
                    <a:pt x="996" y="1268"/>
                    <a:pt x="1232" y="1142"/>
                    <a:pt x="1347" y="889"/>
                  </a:cubicBezTo>
                  <a:cubicBezTo>
                    <a:pt x="1476" y="573"/>
                    <a:pt x="1336" y="199"/>
                    <a:pt x="1020" y="59"/>
                  </a:cubicBezTo>
                  <a:cubicBezTo>
                    <a:pt x="930" y="19"/>
                    <a:pt x="840" y="1"/>
                    <a:pt x="754" y="1"/>
                  </a:cubicBezTo>
                  <a:close/>
                </a:path>
              </a:pathLst>
            </a:custGeom>
            <a:solidFill>
              <a:srgbClr val="1A1B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5269300" y="2874675"/>
              <a:ext cx="38400" cy="31700"/>
            </a:xfrm>
            <a:custGeom>
              <a:avLst/>
              <a:gdLst/>
              <a:ahLst/>
              <a:cxnLst/>
              <a:rect l="l" t="t" r="r" b="b"/>
              <a:pathLst>
                <a:path w="1536" h="1268" extrusionOk="0">
                  <a:moveTo>
                    <a:pt x="776" y="0"/>
                  </a:moveTo>
                  <a:cubicBezTo>
                    <a:pt x="700" y="0"/>
                    <a:pt x="624" y="14"/>
                    <a:pt x="550" y="44"/>
                  </a:cubicBezTo>
                  <a:cubicBezTo>
                    <a:pt x="24" y="255"/>
                    <a:pt x="1" y="992"/>
                    <a:pt x="527" y="1214"/>
                  </a:cubicBezTo>
                  <a:cubicBezTo>
                    <a:pt x="612" y="1251"/>
                    <a:pt x="696" y="1267"/>
                    <a:pt x="778" y="1267"/>
                  </a:cubicBezTo>
                  <a:cubicBezTo>
                    <a:pt x="1195" y="1267"/>
                    <a:pt x="1536" y="837"/>
                    <a:pt x="1369" y="407"/>
                  </a:cubicBezTo>
                  <a:cubicBezTo>
                    <a:pt x="1270" y="155"/>
                    <a:pt x="1027" y="0"/>
                    <a:pt x="776" y="0"/>
                  </a:cubicBezTo>
                  <a:close/>
                </a:path>
              </a:pathLst>
            </a:custGeom>
            <a:solidFill>
              <a:srgbClr val="1A1B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5226300" y="2915700"/>
              <a:ext cx="38650" cy="31650"/>
            </a:xfrm>
            <a:custGeom>
              <a:avLst/>
              <a:gdLst/>
              <a:ahLst/>
              <a:cxnLst/>
              <a:rect l="l" t="t" r="r" b="b"/>
              <a:pathLst>
                <a:path w="1546" h="1266" extrusionOk="0">
                  <a:moveTo>
                    <a:pt x="778" y="0"/>
                  </a:moveTo>
                  <a:cubicBezTo>
                    <a:pt x="533" y="0"/>
                    <a:pt x="304" y="145"/>
                    <a:pt x="200" y="380"/>
                  </a:cubicBezTo>
                  <a:cubicBezTo>
                    <a:pt x="0" y="819"/>
                    <a:pt x="344" y="1266"/>
                    <a:pt x="776" y="1266"/>
                  </a:cubicBezTo>
                  <a:cubicBezTo>
                    <a:pt x="851" y="1266"/>
                    <a:pt x="929" y="1252"/>
                    <a:pt x="1007" y="1223"/>
                  </a:cubicBezTo>
                  <a:cubicBezTo>
                    <a:pt x="1522" y="1012"/>
                    <a:pt x="1545" y="287"/>
                    <a:pt x="1030" y="53"/>
                  </a:cubicBezTo>
                  <a:cubicBezTo>
                    <a:pt x="947" y="17"/>
                    <a:pt x="861" y="0"/>
                    <a:pt x="778" y="0"/>
                  </a:cubicBezTo>
                  <a:close/>
                </a:path>
              </a:pathLst>
            </a:custGeom>
            <a:solidFill>
              <a:srgbClr val="1A1B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5226600" y="2975000"/>
              <a:ext cx="36925" cy="31525"/>
            </a:xfrm>
            <a:custGeom>
              <a:avLst/>
              <a:gdLst/>
              <a:ahLst/>
              <a:cxnLst/>
              <a:rect l="l" t="t" r="r" b="b"/>
              <a:pathLst>
                <a:path w="1477" h="1261" extrusionOk="0">
                  <a:moveTo>
                    <a:pt x="710" y="1"/>
                  </a:moveTo>
                  <a:cubicBezTo>
                    <a:pt x="636" y="1"/>
                    <a:pt x="558" y="14"/>
                    <a:pt x="480" y="44"/>
                  </a:cubicBezTo>
                  <a:cubicBezTo>
                    <a:pt x="164" y="173"/>
                    <a:pt x="0" y="535"/>
                    <a:pt x="129" y="863"/>
                  </a:cubicBezTo>
                  <a:cubicBezTo>
                    <a:pt x="231" y="1126"/>
                    <a:pt x="473" y="1261"/>
                    <a:pt x="716" y="1261"/>
                  </a:cubicBezTo>
                  <a:cubicBezTo>
                    <a:pt x="947" y="1261"/>
                    <a:pt x="1179" y="1138"/>
                    <a:pt x="1287" y="886"/>
                  </a:cubicBezTo>
                  <a:cubicBezTo>
                    <a:pt x="1477" y="448"/>
                    <a:pt x="1140" y="1"/>
                    <a:pt x="710" y="1"/>
                  </a:cubicBezTo>
                  <a:close/>
                </a:path>
              </a:pathLst>
            </a:custGeom>
            <a:solidFill>
              <a:srgbClr val="1A1B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5223975" y="3035250"/>
              <a:ext cx="16700" cy="15925"/>
            </a:xfrm>
            <a:custGeom>
              <a:avLst/>
              <a:gdLst/>
              <a:ahLst/>
              <a:cxnLst/>
              <a:rect l="l" t="t" r="r" b="b"/>
              <a:pathLst>
                <a:path w="668" h="637" extrusionOk="0">
                  <a:moveTo>
                    <a:pt x="349" y="0"/>
                  </a:moveTo>
                  <a:cubicBezTo>
                    <a:pt x="273" y="0"/>
                    <a:pt x="195" y="28"/>
                    <a:pt x="129" y="91"/>
                  </a:cubicBezTo>
                  <a:cubicBezTo>
                    <a:pt x="0" y="208"/>
                    <a:pt x="0" y="407"/>
                    <a:pt x="117" y="535"/>
                  </a:cubicBezTo>
                  <a:cubicBezTo>
                    <a:pt x="183" y="606"/>
                    <a:pt x="265" y="637"/>
                    <a:pt x="346" y="637"/>
                  </a:cubicBezTo>
                  <a:cubicBezTo>
                    <a:pt x="506" y="637"/>
                    <a:pt x="659" y="512"/>
                    <a:pt x="667" y="325"/>
                  </a:cubicBezTo>
                  <a:cubicBezTo>
                    <a:pt x="667" y="132"/>
                    <a:pt x="513" y="0"/>
                    <a:pt x="349" y="0"/>
                  </a:cubicBezTo>
                  <a:close/>
                </a:path>
              </a:pathLst>
            </a:custGeom>
            <a:solidFill>
              <a:srgbClr val="1A1B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5306750" y="3070950"/>
              <a:ext cx="18450" cy="16000"/>
            </a:xfrm>
            <a:custGeom>
              <a:avLst/>
              <a:gdLst/>
              <a:ahLst/>
              <a:cxnLst/>
              <a:rect l="l" t="t" r="r" b="b"/>
              <a:pathLst>
                <a:path w="738" h="640" extrusionOk="0">
                  <a:moveTo>
                    <a:pt x="315" y="0"/>
                  </a:moveTo>
                  <a:cubicBezTo>
                    <a:pt x="156" y="0"/>
                    <a:pt x="0" y="125"/>
                    <a:pt x="0" y="312"/>
                  </a:cubicBezTo>
                  <a:cubicBezTo>
                    <a:pt x="0" y="488"/>
                    <a:pt x="129" y="628"/>
                    <a:pt x="304" y="640"/>
                  </a:cubicBezTo>
                  <a:cubicBezTo>
                    <a:pt x="585" y="640"/>
                    <a:pt x="737" y="301"/>
                    <a:pt x="538" y="102"/>
                  </a:cubicBezTo>
                  <a:cubicBezTo>
                    <a:pt x="476" y="32"/>
                    <a:pt x="395" y="0"/>
                    <a:pt x="315" y="0"/>
                  </a:cubicBezTo>
                  <a:close/>
                </a:path>
              </a:pathLst>
            </a:custGeom>
            <a:solidFill>
              <a:srgbClr val="1A1B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389225" y="3038750"/>
              <a:ext cx="16900" cy="15950"/>
            </a:xfrm>
            <a:custGeom>
              <a:avLst/>
              <a:gdLst/>
              <a:ahLst/>
              <a:cxnLst/>
              <a:rect l="l" t="t" r="r" b="b"/>
              <a:pathLst>
                <a:path w="676" h="638" extrusionOk="0">
                  <a:moveTo>
                    <a:pt x="346" y="1"/>
                  </a:moveTo>
                  <a:cubicBezTo>
                    <a:pt x="269" y="1"/>
                    <a:pt x="191" y="29"/>
                    <a:pt x="129" y="91"/>
                  </a:cubicBezTo>
                  <a:cubicBezTo>
                    <a:pt x="12" y="208"/>
                    <a:pt x="0" y="407"/>
                    <a:pt x="117" y="536"/>
                  </a:cubicBezTo>
                  <a:cubicBezTo>
                    <a:pt x="183" y="606"/>
                    <a:pt x="265" y="637"/>
                    <a:pt x="346" y="637"/>
                  </a:cubicBezTo>
                  <a:cubicBezTo>
                    <a:pt x="506" y="637"/>
                    <a:pt x="659" y="512"/>
                    <a:pt x="667" y="325"/>
                  </a:cubicBezTo>
                  <a:cubicBezTo>
                    <a:pt x="675" y="133"/>
                    <a:pt x="513" y="1"/>
                    <a:pt x="346" y="1"/>
                  </a:cubicBezTo>
                  <a:close/>
                </a:path>
              </a:pathLst>
            </a:custGeom>
            <a:solidFill>
              <a:srgbClr val="1A1B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5425775" y="2957650"/>
              <a:ext cx="16125" cy="15250"/>
            </a:xfrm>
            <a:custGeom>
              <a:avLst/>
              <a:gdLst/>
              <a:ahLst/>
              <a:cxnLst/>
              <a:rect l="l" t="t" r="r" b="b"/>
              <a:pathLst>
                <a:path w="645" h="610" extrusionOk="0">
                  <a:moveTo>
                    <a:pt x="320" y="1"/>
                  </a:moveTo>
                  <a:cubicBezTo>
                    <a:pt x="169" y="1"/>
                    <a:pt x="18" y="97"/>
                    <a:pt x="1" y="293"/>
                  </a:cubicBezTo>
                  <a:cubicBezTo>
                    <a:pt x="1" y="469"/>
                    <a:pt x="141" y="609"/>
                    <a:pt x="316" y="609"/>
                  </a:cubicBezTo>
                  <a:cubicBezTo>
                    <a:pt x="323" y="610"/>
                    <a:pt x="330" y="610"/>
                    <a:pt x="337" y="610"/>
                  </a:cubicBezTo>
                  <a:cubicBezTo>
                    <a:pt x="503" y="610"/>
                    <a:pt x="633" y="474"/>
                    <a:pt x="644" y="305"/>
                  </a:cubicBezTo>
                  <a:cubicBezTo>
                    <a:pt x="632" y="103"/>
                    <a:pt x="476" y="1"/>
                    <a:pt x="320" y="1"/>
                  </a:cubicBezTo>
                  <a:close/>
                </a:path>
              </a:pathLst>
            </a:custGeom>
            <a:solidFill>
              <a:srgbClr val="1A1B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5393300" y="2874250"/>
              <a:ext cx="16700" cy="15800"/>
            </a:xfrm>
            <a:custGeom>
              <a:avLst/>
              <a:gdLst/>
              <a:ahLst/>
              <a:cxnLst/>
              <a:rect l="l" t="t" r="r" b="b"/>
              <a:pathLst>
                <a:path w="668" h="632" extrusionOk="0">
                  <a:moveTo>
                    <a:pt x="322" y="0"/>
                  </a:moveTo>
                  <a:cubicBezTo>
                    <a:pt x="162" y="0"/>
                    <a:pt x="9" y="120"/>
                    <a:pt x="1" y="307"/>
                  </a:cubicBezTo>
                  <a:cubicBezTo>
                    <a:pt x="1" y="499"/>
                    <a:pt x="160" y="631"/>
                    <a:pt x="325" y="631"/>
                  </a:cubicBezTo>
                  <a:cubicBezTo>
                    <a:pt x="400" y="631"/>
                    <a:pt x="477" y="603"/>
                    <a:pt x="539" y="541"/>
                  </a:cubicBezTo>
                  <a:cubicBezTo>
                    <a:pt x="668" y="424"/>
                    <a:pt x="668" y="225"/>
                    <a:pt x="551" y="96"/>
                  </a:cubicBezTo>
                  <a:cubicBezTo>
                    <a:pt x="485" y="30"/>
                    <a:pt x="403" y="0"/>
                    <a:pt x="322" y="0"/>
                  </a:cubicBezTo>
                  <a:close/>
                </a:path>
              </a:pathLst>
            </a:custGeom>
            <a:solidFill>
              <a:srgbClr val="1A1B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5308775" y="2838325"/>
              <a:ext cx="18450" cy="16025"/>
            </a:xfrm>
            <a:custGeom>
              <a:avLst/>
              <a:gdLst/>
              <a:ahLst/>
              <a:cxnLst/>
              <a:rect l="l" t="t" r="r" b="b"/>
              <a:pathLst>
                <a:path w="738" h="641" extrusionOk="0">
                  <a:moveTo>
                    <a:pt x="434" y="1"/>
                  </a:moveTo>
                  <a:cubicBezTo>
                    <a:pt x="141" y="1"/>
                    <a:pt x="1" y="340"/>
                    <a:pt x="188" y="539"/>
                  </a:cubicBezTo>
                  <a:cubicBezTo>
                    <a:pt x="254" y="609"/>
                    <a:pt x="338" y="640"/>
                    <a:pt x="419" y="640"/>
                  </a:cubicBezTo>
                  <a:cubicBezTo>
                    <a:pt x="582" y="640"/>
                    <a:pt x="738" y="515"/>
                    <a:pt x="738" y="328"/>
                  </a:cubicBezTo>
                  <a:cubicBezTo>
                    <a:pt x="738" y="153"/>
                    <a:pt x="598" y="12"/>
                    <a:pt x="434" y="1"/>
                  </a:cubicBezTo>
                  <a:close/>
                </a:path>
              </a:pathLst>
            </a:custGeom>
            <a:solidFill>
              <a:srgbClr val="1A1B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5228050" y="2870825"/>
              <a:ext cx="16700" cy="15775"/>
            </a:xfrm>
            <a:custGeom>
              <a:avLst/>
              <a:gdLst/>
              <a:ahLst/>
              <a:cxnLst/>
              <a:rect l="l" t="t" r="r" b="b"/>
              <a:pathLst>
                <a:path w="668" h="631" extrusionOk="0">
                  <a:moveTo>
                    <a:pt x="316" y="0"/>
                  </a:moveTo>
                  <a:cubicBezTo>
                    <a:pt x="158" y="0"/>
                    <a:pt x="9" y="119"/>
                    <a:pt x="1" y="303"/>
                  </a:cubicBezTo>
                  <a:cubicBezTo>
                    <a:pt x="1" y="502"/>
                    <a:pt x="157" y="630"/>
                    <a:pt x="320" y="630"/>
                  </a:cubicBezTo>
                  <a:cubicBezTo>
                    <a:pt x="397" y="630"/>
                    <a:pt x="475" y="601"/>
                    <a:pt x="539" y="537"/>
                  </a:cubicBezTo>
                  <a:cubicBezTo>
                    <a:pt x="668" y="420"/>
                    <a:pt x="668" y="222"/>
                    <a:pt x="551" y="105"/>
                  </a:cubicBezTo>
                  <a:cubicBezTo>
                    <a:pt x="483" y="32"/>
                    <a:pt x="398" y="0"/>
                    <a:pt x="316" y="0"/>
                  </a:cubicBezTo>
                  <a:close/>
                </a:path>
              </a:pathLst>
            </a:custGeom>
            <a:solidFill>
              <a:srgbClr val="1A1B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5192175" y="2952400"/>
              <a:ext cx="18650" cy="15825"/>
            </a:xfrm>
            <a:custGeom>
              <a:avLst/>
              <a:gdLst/>
              <a:ahLst/>
              <a:cxnLst/>
              <a:rect l="l" t="t" r="r" b="b"/>
              <a:pathLst>
                <a:path w="746" h="633" extrusionOk="0">
                  <a:moveTo>
                    <a:pt x="325" y="0"/>
                  </a:moveTo>
                  <a:cubicBezTo>
                    <a:pt x="149" y="0"/>
                    <a:pt x="9" y="129"/>
                    <a:pt x="9" y="305"/>
                  </a:cubicBezTo>
                  <a:cubicBezTo>
                    <a:pt x="1" y="500"/>
                    <a:pt x="162" y="633"/>
                    <a:pt x="328" y="633"/>
                  </a:cubicBezTo>
                  <a:cubicBezTo>
                    <a:pt x="401" y="633"/>
                    <a:pt x="475" y="607"/>
                    <a:pt x="535" y="550"/>
                  </a:cubicBezTo>
                  <a:cubicBezTo>
                    <a:pt x="746" y="351"/>
                    <a:pt x="605" y="12"/>
                    <a:pt x="325" y="0"/>
                  </a:cubicBezTo>
                  <a:close/>
                </a:path>
              </a:pathLst>
            </a:custGeom>
            <a:solidFill>
              <a:srgbClr val="1A1B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5240925" y="3092775"/>
              <a:ext cx="27750" cy="23925"/>
            </a:xfrm>
            <a:custGeom>
              <a:avLst/>
              <a:gdLst/>
              <a:ahLst/>
              <a:cxnLst/>
              <a:rect l="l" t="t" r="r" b="b"/>
              <a:pathLst>
                <a:path w="1110" h="957" extrusionOk="0">
                  <a:moveTo>
                    <a:pt x="541" y="1"/>
                  </a:moveTo>
                  <a:cubicBezTo>
                    <a:pt x="364" y="1"/>
                    <a:pt x="187" y="97"/>
                    <a:pt x="106" y="293"/>
                  </a:cubicBezTo>
                  <a:cubicBezTo>
                    <a:pt x="1" y="527"/>
                    <a:pt x="118" y="808"/>
                    <a:pt x="352" y="913"/>
                  </a:cubicBezTo>
                  <a:cubicBezTo>
                    <a:pt x="418" y="943"/>
                    <a:pt x="484" y="957"/>
                    <a:pt x="547" y="957"/>
                  </a:cubicBezTo>
                  <a:cubicBezTo>
                    <a:pt x="857" y="957"/>
                    <a:pt x="1110" y="635"/>
                    <a:pt x="983" y="305"/>
                  </a:cubicBezTo>
                  <a:cubicBezTo>
                    <a:pt x="906" y="103"/>
                    <a:pt x="724" y="1"/>
                    <a:pt x="541" y="1"/>
                  </a:cubicBezTo>
                  <a:close/>
                </a:path>
              </a:pathLst>
            </a:custGeom>
            <a:solidFill>
              <a:srgbClr val="1A1B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5359425" y="3095025"/>
              <a:ext cx="28650" cy="23875"/>
            </a:xfrm>
            <a:custGeom>
              <a:avLst/>
              <a:gdLst/>
              <a:ahLst/>
              <a:cxnLst/>
              <a:rect l="l" t="t" r="r" b="b"/>
              <a:pathLst>
                <a:path w="1146" h="955" extrusionOk="0">
                  <a:moveTo>
                    <a:pt x="573" y="1"/>
                  </a:moveTo>
                  <a:cubicBezTo>
                    <a:pt x="259" y="1"/>
                    <a:pt x="0" y="326"/>
                    <a:pt x="128" y="660"/>
                  </a:cubicBezTo>
                  <a:cubicBezTo>
                    <a:pt x="199" y="837"/>
                    <a:pt x="377" y="954"/>
                    <a:pt x="567" y="954"/>
                  </a:cubicBezTo>
                  <a:cubicBezTo>
                    <a:pt x="627" y="954"/>
                    <a:pt x="688" y="942"/>
                    <a:pt x="748" y="917"/>
                  </a:cubicBezTo>
                  <a:cubicBezTo>
                    <a:pt x="1134" y="765"/>
                    <a:pt x="1145" y="215"/>
                    <a:pt x="759" y="40"/>
                  </a:cubicBezTo>
                  <a:cubicBezTo>
                    <a:pt x="697" y="13"/>
                    <a:pt x="634" y="1"/>
                    <a:pt x="573" y="1"/>
                  </a:cubicBezTo>
                  <a:close/>
                </a:path>
              </a:pathLst>
            </a:custGeom>
            <a:solidFill>
              <a:srgbClr val="1A1B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5445375" y="3012975"/>
              <a:ext cx="28650" cy="23825"/>
            </a:xfrm>
            <a:custGeom>
              <a:avLst/>
              <a:gdLst/>
              <a:ahLst/>
              <a:cxnLst/>
              <a:rect l="l" t="t" r="r" b="b"/>
              <a:pathLst>
                <a:path w="1146" h="953" extrusionOk="0">
                  <a:moveTo>
                    <a:pt x="574" y="1"/>
                  </a:moveTo>
                  <a:cubicBezTo>
                    <a:pt x="517" y="1"/>
                    <a:pt x="458" y="11"/>
                    <a:pt x="398" y="34"/>
                  </a:cubicBezTo>
                  <a:cubicBezTo>
                    <a:pt x="12" y="186"/>
                    <a:pt x="0" y="748"/>
                    <a:pt x="386" y="912"/>
                  </a:cubicBezTo>
                  <a:cubicBezTo>
                    <a:pt x="448" y="939"/>
                    <a:pt x="512" y="952"/>
                    <a:pt x="576" y="952"/>
                  </a:cubicBezTo>
                  <a:cubicBezTo>
                    <a:pt x="755" y="952"/>
                    <a:pt x="929" y="847"/>
                    <a:pt x="1007" y="666"/>
                  </a:cubicBezTo>
                  <a:cubicBezTo>
                    <a:pt x="1146" y="338"/>
                    <a:pt x="896" y="1"/>
                    <a:pt x="574" y="1"/>
                  </a:cubicBezTo>
                  <a:close/>
                </a:path>
              </a:pathLst>
            </a:custGeom>
            <a:solidFill>
              <a:srgbClr val="1A1B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5447750" y="2894400"/>
              <a:ext cx="27775" cy="23750"/>
            </a:xfrm>
            <a:custGeom>
              <a:avLst/>
              <a:gdLst/>
              <a:ahLst/>
              <a:cxnLst/>
              <a:rect l="l" t="t" r="r" b="b"/>
              <a:pathLst>
                <a:path w="1111" h="950" extrusionOk="0">
                  <a:moveTo>
                    <a:pt x="579" y="1"/>
                  </a:moveTo>
                  <a:cubicBezTo>
                    <a:pt x="403" y="1"/>
                    <a:pt x="226" y="95"/>
                    <a:pt x="139" y="285"/>
                  </a:cubicBezTo>
                  <a:cubicBezTo>
                    <a:pt x="0" y="613"/>
                    <a:pt x="250" y="950"/>
                    <a:pt x="572" y="950"/>
                  </a:cubicBezTo>
                  <a:cubicBezTo>
                    <a:pt x="629" y="950"/>
                    <a:pt x="688" y="939"/>
                    <a:pt x="748" y="916"/>
                  </a:cubicBezTo>
                  <a:cubicBezTo>
                    <a:pt x="993" y="823"/>
                    <a:pt x="1110" y="542"/>
                    <a:pt x="1017" y="296"/>
                  </a:cubicBezTo>
                  <a:cubicBezTo>
                    <a:pt x="940" y="100"/>
                    <a:pt x="760" y="1"/>
                    <a:pt x="579" y="1"/>
                  </a:cubicBezTo>
                  <a:close/>
                </a:path>
              </a:pathLst>
            </a:custGeom>
            <a:solidFill>
              <a:srgbClr val="1A1B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5365275" y="2808700"/>
              <a:ext cx="27775" cy="23850"/>
            </a:xfrm>
            <a:custGeom>
              <a:avLst/>
              <a:gdLst/>
              <a:ahLst/>
              <a:cxnLst/>
              <a:rect l="l" t="t" r="r" b="b"/>
              <a:pathLst>
                <a:path w="1111" h="954" extrusionOk="0">
                  <a:moveTo>
                    <a:pt x="573" y="1"/>
                  </a:moveTo>
                  <a:cubicBezTo>
                    <a:pt x="259" y="1"/>
                    <a:pt x="0" y="324"/>
                    <a:pt x="128" y="648"/>
                  </a:cubicBezTo>
                  <a:cubicBezTo>
                    <a:pt x="205" y="851"/>
                    <a:pt x="390" y="953"/>
                    <a:pt x="574" y="953"/>
                  </a:cubicBezTo>
                  <a:cubicBezTo>
                    <a:pt x="750" y="953"/>
                    <a:pt x="925" y="860"/>
                    <a:pt x="1005" y="671"/>
                  </a:cubicBezTo>
                  <a:cubicBezTo>
                    <a:pt x="1110" y="425"/>
                    <a:pt x="1005" y="145"/>
                    <a:pt x="759" y="39"/>
                  </a:cubicBezTo>
                  <a:cubicBezTo>
                    <a:pt x="697" y="13"/>
                    <a:pt x="634" y="1"/>
                    <a:pt x="573" y="1"/>
                  </a:cubicBezTo>
                  <a:close/>
                </a:path>
              </a:pathLst>
            </a:custGeom>
            <a:solidFill>
              <a:srgbClr val="1A1B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5245900" y="2806225"/>
              <a:ext cx="28625" cy="23850"/>
            </a:xfrm>
            <a:custGeom>
              <a:avLst/>
              <a:gdLst/>
              <a:ahLst/>
              <a:cxnLst/>
              <a:rect l="l" t="t" r="r" b="b"/>
              <a:pathLst>
                <a:path w="1145" h="954" extrusionOk="0">
                  <a:moveTo>
                    <a:pt x="578" y="1"/>
                  </a:moveTo>
                  <a:cubicBezTo>
                    <a:pt x="522" y="1"/>
                    <a:pt x="465" y="11"/>
                    <a:pt x="410" y="33"/>
                  </a:cubicBezTo>
                  <a:cubicBezTo>
                    <a:pt x="12" y="197"/>
                    <a:pt x="1" y="747"/>
                    <a:pt x="387" y="910"/>
                  </a:cubicBezTo>
                  <a:cubicBezTo>
                    <a:pt x="453" y="940"/>
                    <a:pt x="519" y="954"/>
                    <a:pt x="582" y="954"/>
                  </a:cubicBezTo>
                  <a:cubicBezTo>
                    <a:pt x="892" y="954"/>
                    <a:pt x="1145" y="632"/>
                    <a:pt x="1018" y="302"/>
                  </a:cubicBezTo>
                  <a:cubicBezTo>
                    <a:pt x="947" y="114"/>
                    <a:pt x="765" y="1"/>
                    <a:pt x="578" y="1"/>
                  </a:cubicBezTo>
                  <a:close/>
                </a:path>
              </a:pathLst>
            </a:custGeom>
            <a:solidFill>
              <a:srgbClr val="1A1B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5159950" y="2888500"/>
              <a:ext cx="28650" cy="23800"/>
            </a:xfrm>
            <a:custGeom>
              <a:avLst/>
              <a:gdLst/>
              <a:ahLst/>
              <a:cxnLst/>
              <a:rect l="l" t="t" r="r" b="b"/>
              <a:pathLst>
                <a:path w="1146" h="952" extrusionOk="0">
                  <a:moveTo>
                    <a:pt x="575" y="0"/>
                  </a:moveTo>
                  <a:cubicBezTo>
                    <a:pt x="391" y="0"/>
                    <a:pt x="217" y="105"/>
                    <a:pt x="139" y="287"/>
                  </a:cubicBezTo>
                  <a:cubicBezTo>
                    <a:pt x="0" y="615"/>
                    <a:pt x="250" y="952"/>
                    <a:pt x="572" y="952"/>
                  </a:cubicBezTo>
                  <a:cubicBezTo>
                    <a:pt x="629" y="952"/>
                    <a:pt x="688" y="941"/>
                    <a:pt x="748" y="918"/>
                  </a:cubicBezTo>
                  <a:cubicBezTo>
                    <a:pt x="1134" y="766"/>
                    <a:pt x="1146" y="217"/>
                    <a:pt x="771" y="41"/>
                  </a:cubicBezTo>
                  <a:cubicBezTo>
                    <a:pt x="707" y="14"/>
                    <a:pt x="640" y="0"/>
                    <a:pt x="575" y="0"/>
                  </a:cubicBezTo>
                  <a:close/>
                </a:path>
              </a:pathLst>
            </a:custGeom>
            <a:solidFill>
              <a:srgbClr val="1A1B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5158450" y="3007125"/>
              <a:ext cx="27775" cy="23750"/>
            </a:xfrm>
            <a:custGeom>
              <a:avLst/>
              <a:gdLst/>
              <a:ahLst/>
              <a:cxnLst/>
              <a:rect l="l" t="t" r="r" b="b"/>
              <a:pathLst>
                <a:path w="1111" h="950" extrusionOk="0">
                  <a:moveTo>
                    <a:pt x="539" y="1"/>
                  </a:moveTo>
                  <a:cubicBezTo>
                    <a:pt x="482" y="1"/>
                    <a:pt x="423" y="11"/>
                    <a:pt x="363" y="34"/>
                  </a:cubicBezTo>
                  <a:cubicBezTo>
                    <a:pt x="118" y="128"/>
                    <a:pt x="1" y="409"/>
                    <a:pt x="94" y="654"/>
                  </a:cubicBezTo>
                  <a:cubicBezTo>
                    <a:pt x="171" y="850"/>
                    <a:pt x="351" y="950"/>
                    <a:pt x="532" y="950"/>
                  </a:cubicBezTo>
                  <a:cubicBezTo>
                    <a:pt x="708" y="950"/>
                    <a:pt x="885" y="856"/>
                    <a:pt x="972" y="666"/>
                  </a:cubicBezTo>
                  <a:cubicBezTo>
                    <a:pt x="1111" y="338"/>
                    <a:pt x="861" y="1"/>
                    <a:pt x="539" y="1"/>
                  </a:cubicBezTo>
                  <a:close/>
                </a:path>
              </a:pathLst>
            </a:custGeom>
            <a:solidFill>
              <a:srgbClr val="1A1B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5171325" y="3092925"/>
              <a:ext cx="10550" cy="8075"/>
            </a:xfrm>
            <a:custGeom>
              <a:avLst/>
              <a:gdLst/>
              <a:ahLst/>
              <a:cxnLst/>
              <a:rect l="l" t="t" r="r" b="b"/>
              <a:pathLst>
                <a:path w="422" h="323" extrusionOk="0">
                  <a:moveTo>
                    <a:pt x="205" y="1"/>
                  </a:moveTo>
                  <a:cubicBezTo>
                    <a:pt x="164" y="1"/>
                    <a:pt x="123" y="18"/>
                    <a:pt x="94" y="53"/>
                  </a:cubicBezTo>
                  <a:cubicBezTo>
                    <a:pt x="0" y="147"/>
                    <a:pt x="71" y="322"/>
                    <a:pt x="211" y="322"/>
                  </a:cubicBezTo>
                  <a:cubicBezTo>
                    <a:pt x="351" y="322"/>
                    <a:pt x="422" y="147"/>
                    <a:pt x="316" y="53"/>
                  </a:cubicBezTo>
                  <a:cubicBezTo>
                    <a:pt x="287" y="18"/>
                    <a:pt x="246" y="1"/>
                    <a:pt x="205" y="1"/>
                  </a:cubicBezTo>
                  <a:close/>
                </a:path>
              </a:pathLst>
            </a:custGeom>
            <a:solidFill>
              <a:srgbClr val="1A1B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5308875" y="3152700"/>
              <a:ext cx="9300" cy="7850"/>
            </a:xfrm>
            <a:custGeom>
              <a:avLst/>
              <a:gdLst/>
              <a:ahLst/>
              <a:cxnLst/>
              <a:rect l="l" t="t" r="r" b="b"/>
              <a:pathLst>
                <a:path w="372" h="314" extrusionOk="0">
                  <a:moveTo>
                    <a:pt x="143" y="1"/>
                  </a:moveTo>
                  <a:cubicBezTo>
                    <a:pt x="69" y="1"/>
                    <a:pt x="9" y="68"/>
                    <a:pt x="9" y="154"/>
                  </a:cubicBezTo>
                  <a:cubicBezTo>
                    <a:pt x="1" y="251"/>
                    <a:pt x="81" y="314"/>
                    <a:pt x="162" y="314"/>
                  </a:cubicBezTo>
                  <a:cubicBezTo>
                    <a:pt x="199" y="314"/>
                    <a:pt x="237" y="301"/>
                    <a:pt x="266" y="271"/>
                  </a:cubicBezTo>
                  <a:cubicBezTo>
                    <a:pt x="371" y="166"/>
                    <a:pt x="301" y="2"/>
                    <a:pt x="161" y="2"/>
                  </a:cubicBezTo>
                  <a:cubicBezTo>
                    <a:pt x="155" y="1"/>
                    <a:pt x="149" y="1"/>
                    <a:pt x="143" y="1"/>
                  </a:cubicBezTo>
                  <a:close/>
                </a:path>
              </a:pathLst>
            </a:custGeom>
            <a:solidFill>
              <a:srgbClr val="1A1B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5447425" y="3098525"/>
              <a:ext cx="8200" cy="7925"/>
            </a:xfrm>
            <a:custGeom>
              <a:avLst/>
              <a:gdLst/>
              <a:ahLst/>
              <a:cxnLst/>
              <a:rect l="l" t="t" r="r" b="b"/>
              <a:pathLst>
                <a:path w="328" h="317" extrusionOk="0">
                  <a:moveTo>
                    <a:pt x="175" y="1"/>
                  </a:moveTo>
                  <a:cubicBezTo>
                    <a:pt x="135" y="1"/>
                    <a:pt x="94" y="17"/>
                    <a:pt x="59" y="52"/>
                  </a:cubicBezTo>
                  <a:cubicBezTo>
                    <a:pt x="0" y="110"/>
                    <a:pt x="0" y="204"/>
                    <a:pt x="59" y="274"/>
                  </a:cubicBezTo>
                  <a:cubicBezTo>
                    <a:pt x="92" y="303"/>
                    <a:pt x="131" y="317"/>
                    <a:pt x="168" y="317"/>
                  </a:cubicBezTo>
                  <a:cubicBezTo>
                    <a:pt x="251" y="317"/>
                    <a:pt x="328" y="253"/>
                    <a:pt x="328" y="157"/>
                  </a:cubicBezTo>
                  <a:cubicBezTo>
                    <a:pt x="328" y="63"/>
                    <a:pt x="255" y="1"/>
                    <a:pt x="175" y="1"/>
                  </a:cubicBezTo>
                  <a:close/>
                </a:path>
              </a:pathLst>
            </a:custGeom>
            <a:solidFill>
              <a:srgbClr val="1A1B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5506500" y="2962625"/>
              <a:ext cx="9300" cy="7925"/>
            </a:xfrm>
            <a:custGeom>
              <a:avLst/>
              <a:gdLst/>
              <a:ahLst/>
              <a:cxnLst/>
              <a:rect l="l" t="t" r="r" b="b"/>
              <a:pathLst>
                <a:path w="372" h="317" extrusionOk="0">
                  <a:moveTo>
                    <a:pt x="214" y="0"/>
                  </a:moveTo>
                  <a:cubicBezTo>
                    <a:pt x="177" y="0"/>
                    <a:pt x="139" y="15"/>
                    <a:pt x="106" y="48"/>
                  </a:cubicBezTo>
                  <a:cubicBezTo>
                    <a:pt x="1" y="141"/>
                    <a:pt x="59" y="317"/>
                    <a:pt x="199" y="317"/>
                  </a:cubicBezTo>
                  <a:cubicBezTo>
                    <a:pt x="293" y="317"/>
                    <a:pt x="363" y="258"/>
                    <a:pt x="363" y="176"/>
                  </a:cubicBezTo>
                  <a:cubicBezTo>
                    <a:pt x="371" y="72"/>
                    <a:pt x="296" y="0"/>
                    <a:pt x="214" y="0"/>
                  </a:cubicBezTo>
                  <a:close/>
                </a:path>
              </a:pathLst>
            </a:custGeom>
            <a:solidFill>
              <a:srgbClr val="1A1B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5453550" y="2824475"/>
              <a:ext cx="8225" cy="7925"/>
            </a:xfrm>
            <a:custGeom>
              <a:avLst/>
              <a:gdLst/>
              <a:ahLst/>
              <a:cxnLst/>
              <a:rect l="l" t="t" r="r" b="b"/>
              <a:pathLst>
                <a:path w="329" h="317" extrusionOk="0">
                  <a:moveTo>
                    <a:pt x="154" y="1"/>
                  </a:moveTo>
                  <a:cubicBezTo>
                    <a:pt x="74" y="1"/>
                    <a:pt x="1" y="63"/>
                    <a:pt x="1" y="157"/>
                  </a:cubicBezTo>
                  <a:cubicBezTo>
                    <a:pt x="1" y="253"/>
                    <a:pt x="78" y="317"/>
                    <a:pt x="161" y="317"/>
                  </a:cubicBezTo>
                  <a:cubicBezTo>
                    <a:pt x="198" y="317"/>
                    <a:pt x="237" y="303"/>
                    <a:pt x="270" y="274"/>
                  </a:cubicBezTo>
                  <a:cubicBezTo>
                    <a:pt x="329" y="204"/>
                    <a:pt x="329" y="110"/>
                    <a:pt x="270" y="52"/>
                  </a:cubicBezTo>
                  <a:cubicBezTo>
                    <a:pt x="235" y="17"/>
                    <a:pt x="193" y="1"/>
                    <a:pt x="154" y="1"/>
                  </a:cubicBezTo>
                  <a:close/>
                </a:path>
              </a:pathLst>
            </a:custGeom>
            <a:solidFill>
              <a:srgbClr val="1A1B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5315600" y="2764900"/>
              <a:ext cx="9300" cy="8050"/>
            </a:xfrm>
            <a:custGeom>
              <a:avLst/>
              <a:gdLst/>
              <a:ahLst/>
              <a:cxnLst/>
              <a:rect l="l" t="t" r="r" b="b"/>
              <a:pathLst>
                <a:path w="372" h="322" extrusionOk="0">
                  <a:moveTo>
                    <a:pt x="206" y="1"/>
                  </a:moveTo>
                  <a:cubicBezTo>
                    <a:pt x="74" y="1"/>
                    <a:pt x="0" y="168"/>
                    <a:pt x="102" y="270"/>
                  </a:cubicBezTo>
                  <a:cubicBezTo>
                    <a:pt x="134" y="305"/>
                    <a:pt x="174" y="321"/>
                    <a:pt x="214" y="321"/>
                  </a:cubicBezTo>
                  <a:cubicBezTo>
                    <a:pt x="293" y="321"/>
                    <a:pt x="371" y="259"/>
                    <a:pt x="371" y="165"/>
                  </a:cubicBezTo>
                  <a:cubicBezTo>
                    <a:pt x="371" y="71"/>
                    <a:pt x="301" y="1"/>
                    <a:pt x="219" y="1"/>
                  </a:cubicBezTo>
                  <a:cubicBezTo>
                    <a:pt x="215" y="1"/>
                    <a:pt x="210" y="1"/>
                    <a:pt x="206" y="1"/>
                  </a:cubicBezTo>
                  <a:close/>
                </a:path>
              </a:pathLst>
            </a:custGeom>
            <a:solidFill>
              <a:srgbClr val="1A1B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5177750" y="2818875"/>
              <a:ext cx="8800" cy="8000"/>
            </a:xfrm>
            <a:custGeom>
              <a:avLst/>
              <a:gdLst/>
              <a:ahLst/>
              <a:cxnLst/>
              <a:rect l="l" t="t" r="r" b="b"/>
              <a:pathLst>
                <a:path w="352" h="320" extrusionOk="0">
                  <a:moveTo>
                    <a:pt x="178" y="1"/>
                  </a:moveTo>
                  <a:cubicBezTo>
                    <a:pt x="138" y="1"/>
                    <a:pt x="100" y="18"/>
                    <a:pt x="71" y="53"/>
                  </a:cubicBezTo>
                  <a:cubicBezTo>
                    <a:pt x="1" y="112"/>
                    <a:pt x="1" y="205"/>
                    <a:pt x="71" y="276"/>
                  </a:cubicBezTo>
                  <a:cubicBezTo>
                    <a:pt x="100" y="305"/>
                    <a:pt x="138" y="320"/>
                    <a:pt x="178" y="320"/>
                  </a:cubicBezTo>
                  <a:cubicBezTo>
                    <a:pt x="217" y="320"/>
                    <a:pt x="258" y="305"/>
                    <a:pt x="293" y="276"/>
                  </a:cubicBezTo>
                  <a:cubicBezTo>
                    <a:pt x="352" y="205"/>
                    <a:pt x="352" y="112"/>
                    <a:pt x="293" y="53"/>
                  </a:cubicBezTo>
                  <a:cubicBezTo>
                    <a:pt x="258" y="18"/>
                    <a:pt x="217" y="1"/>
                    <a:pt x="178" y="1"/>
                  </a:cubicBezTo>
                  <a:close/>
                </a:path>
              </a:pathLst>
            </a:custGeom>
            <a:solidFill>
              <a:srgbClr val="1A1B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5118675" y="2954725"/>
              <a:ext cx="9100" cy="7925"/>
            </a:xfrm>
            <a:custGeom>
              <a:avLst/>
              <a:gdLst/>
              <a:ahLst/>
              <a:cxnLst/>
              <a:rect l="l" t="t" r="r" b="b"/>
              <a:pathLst>
                <a:path w="364" h="317" extrusionOk="0">
                  <a:moveTo>
                    <a:pt x="153" y="1"/>
                  </a:moveTo>
                  <a:cubicBezTo>
                    <a:pt x="71" y="1"/>
                    <a:pt x="1" y="71"/>
                    <a:pt x="1" y="153"/>
                  </a:cubicBezTo>
                  <a:cubicBezTo>
                    <a:pt x="1" y="247"/>
                    <a:pt x="71" y="317"/>
                    <a:pt x="153" y="317"/>
                  </a:cubicBezTo>
                  <a:cubicBezTo>
                    <a:pt x="363" y="317"/>
                    <a:pt x="363" y="1"/>
                    <a:pt x="153" y="1"/>
                  </a:cubicBezTo>
                  <a:close/>
                </a:path>
              </a:pathLst>
            </a:custGeom>
            <a:solidFill>
              <a:srgbClr val="1A1B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5214325" y="3167850"/>
              <a:ext cx="18275" cy="15775"/>
            </a:xfrm>
            <a:custGeom>
              <a:avLst/>
              <a:gdLst/>
              <a:ahLst/>
              <a:cxnLst/>
              <a:rect l="l" t="t" r="r" b="b"/>
              <a:pathLst>
                <a:path w="731" h="631" extrusionOk="0">
                  <a:moveTo>
                    <a:pt x="357" y="0"/>
                  </a:moveTo>
                  <a:cubicBezTo>
                    <a:pt x="240" y="0"/>
                    <a:pt x="122" y="64"/>
                    <a:pt x="70" y="192"/>
                  </a:cubicBezTo>
                  <a:cubicBezTo>
                    <a:pt x="0" y="355"/>
                    <a:pt x="70" y="531"/>
                    <a:pt x="222" y="601"/>
                  </a:cubicBezTo>
                  <a:cubicBezTo>
                    <a:pt x="266" y="621"/>
                    <a:pt x="311" y="630"/>
                    <a:pt x="353" y="630"/>
                  </a:cubicBezTo>
                  <a:cubicBezTo>
                    <a:pt x="561" y="630"/>
                    <a:pt x="731" y="417"/>
                    <a:pt x="644" y="203"/>
                  </a:cubicBezTo>
                  <a:cubicBezTo>
                    <a:pt x="596" y="67"/>
                    <a:pt x="477" y="0"/>
                    <a:pt x="357" y="0"/>
                  </a:cubicBezTo>
                  <a:close/>
                </a:path>
              </a:pathLst>
            </a:custGeom>
            <a:solidFill>
              <a:srgbClr val="1A1B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5392500" y="3171450"/>
              <a:ext cx="18975" cy="15875"/>
            </a:xfrm>
            <a:custGeom>
              <a:avLst/>
              <a:gdLst/>
              <a:ahLst/>
              <a:cxnLst/>
              <a:rect l="l" t="t" r="r" b="b"/>
              <a:pathLst>
                <a:path w="759" h="635" extrusionOk="0">
                  <a:moveTo>
                    <a:pt x="381" y="0"/>
                  </a:moveTo>
                  <a:cubicBezTo>
                    <a:pt x="171" y="0"/>
                    <a:pt x="1" y="217"/>
                    <a:pt x="80" y="434"/>
                  </a:cubicBezTo>
                  <a:cubicBezTo>
                    <a:pt x="133" y="557"/>
                    <a:pt x="246" y="634"/>
                    <a:pt x="369" y="634"/>
                  </a:cubicBezTo>
                  <a:cubicBezTo>
                    <a:pt x="408" y="634"/>
                    <a:pt x="449" y="626"/>
                    <a:pt x="489" y="609"/>
                  </a:cubicBezTo>
                  <a:cubicBezTo>
                    <a:pt x="758" y="504"/>
                    <a:pt x="758" y="141"/>
                    <a:pt x="501" y="24"/>
                  </a:cubicBezTo>
                  <a:cubicBezTo>
                    <a:pt x="460" y="8"/>
                    <a:pt x="420" y="0"/>
                    <a:pt x="381" y="0"/>
                  </a:cubicBezTo>
                  <a:close/>
                </a:path>
              </a:pathLst>
            </a:custGeom>
            <a:solidFill>
              <a:srgbClr val="1A1B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5521425" y="3048125"/>
              <a:ext cx="19200" cy="15825"/>
            </a:xfrm>
            <a:custGeom>
              <a:avLst/>
              <a:gdLst/>
              <a:ahLst/>
              <a:cxnLst/>
              <a:rect l="l" t="t" r="r" b="b"/>
              <a:pathLst>
                <a:path w="768" h="633" extrusionOk="0">
                  <a:moveTo>
                    <a:pt x="379" y="1"/>
                  </a:moveTo>
                  <a:cubicBezTo>
                    <a:pt x="343" y="1"/>
                    <a:pt x="306" y="7"/>
                    <a:pt x="269" y="20"/>
                  </a:cubicBezTo>
                  <a:cubicBezTo>
                    <a:pt x="12" y="126"/>
                    <a:pt x="0" y="500"/>
                    <a:pt x="258" y="605"/>
                  </a:cubicBezTo>
                  <a:cubicBezTo>
                    <a:pt x="300" y="624"/>
                    <a:pt x="345" y="632"/>
                    <a:pt x="388" y="632"/>
                  </a:cubicBezTo>
                  <a:cubicBezTo>
                    <a:pt x="510" y="632"/>
                    <a:pt x="624" y="562"/>
                    <a:pt x="667" y="441"/>
                  </a:cubicBezTo>
                  <a:cubicBezTo>
                    <a:pt x="767" y="221"/>
                    <a:pt x="593" y="1"/>
                    <a:pt x="379" y="1"/>
                  </a:cubicBezTo>
                  <a:close/>
                </a:path>
              </a:pathLst>
            </a:custGeom>
            <a:solidFill>
              <a:srgbClr val="1A1B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5525075" y="2870200"/>
              <a:ext cx="18600" cy="15825"/>
            </a:xfrm>
            <a:custGeom>
              <a:avLst/>
              <a:gdLst/>
              <a:ahLst/>
              <a:cxnLst/>
              <a:rect l="l" t="t" r="r" b="b"/>
              <a:pathLst>
                <a:path w="744" h="633" extrusionOk="0">
                  <a:moveTo>
                    <a:pt x="384" y="1"/>
                  </a:moveTo>
                  <a:cubicBezTo>
                    <a:pt x="267" y="1"/>
                    <a:pt x="151" y="62"/>
                    <a:pt x="100" y="188"/>
                  </a:cubicBezTo>
                  <a:cubicBezTo>
                    <a:pt x="1" y="406"/>
                    <a:pt x="170" y="633"/>
                    <a:pt x="381" y="633"/>
                  </a:cubicBezTo>
                  <a:cubicBezTo>
                    <a:pt x="419" y="633"/>
                    <a:pt x="458" y="625"/>
                    <a:pt x="498" y="609"/>
                  </a:cubicBezTo>
                  <a:cubicBezTo>
                    <a:pt x="661" y="551"/>
                    <a:pt x="743" y="364"/>
                    <a:pt x="685" y="200"/>
                  </a:cubicBezTo>
                  <a:cubicBezTo>
                    <a:pt x="631" y="68"/>
                    <a:pt x="507" y="1"/>
                    <a:pt x="384" y="1"/>
                  </a:cubicBezTo>
                  <a:close/>
                </a:path>
              </a:pathLst>
            </a:custGeom>
            <a:solidFill>
              <a:srgbClr val="1A1B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5401375" y="2741675"/>
              <a:ext cx="18575" cy="15775"/>
            </a:xfrm>
            <a:custGeom>
              <a:avLst/>
              <a:gdLst/>
              <a:ahLst/>
              <a:cxnLst/>
              <a:rect l="l" t="t" r="r" b="b"/>
              <a:pathLst>
                <a:path w="743" h="631" extrusionOk="0">
                  <a:moveTo>
                    <a:pt x="378" y="0"/>
                  </a:moveTo>
                  <a:cubicBezTo>
                    <a:pt x="170" y="0"/>
                    <a:pt x="0" y="214"/>
                    <a:pt x="87" y="427"/>
                  </a:cubicBezTo>
                  <a:cubicBezTo>
                    <a:pt x="135" y="563"/>
                    <a:pt x="254" y="631"/>
                    <a:pt x="375" y="631"/>
                  </a:cubicBezTo>
                  <a:cubicBezTo>
                    <a:pt x="494" y="631"/>
                    <a:pt x="615" y="566"/>
                    <a:pt x="672" y="439"/>
                  </a:cubicBezTo>
                  <a:cubicBezTo>
                    <a:pt x="743" y="287"/>
                    <a:pt x="661" y="100"/>
                    <a:pt x="509" y="29"/>
                  </a:cubicBezTo>
                  <a:cubicBezTo>
                    <a:pt x="465" y="9"/>
                    <a:pt x="420" y="0"/>
                    <a:pt x="378" y="0"/>
                  </a:cubicBezTo>
                  <a:close/>
                </a:path>
              </a:pathLst>
            </a:custGeom>
            <a:solidFill>
              <a:srgbClr val="1A1B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a:off x="5222500" y="2737975"/>
              <a:ext cx="19175" cy="16000"/>
            </a:xfrm>
            <a:custGeom>
              <a:avLst/>
              <a:gdLst/>
              <a:ahLst/>
              <a:cxnLst/>
              <a:rect l="l" t="t" r="r" b="b"/>
              <a:pathLst>
                <a:path w="767" h="640" extrusionOk="0">
                  <a:moveTo>
                    <a:pt x="392" y="0"/>
                  </a:moveTo>
                  <a:cubicBezTo>
                    <a:pt x="351" y="0"/>
                    <a:pt x="310" y="8"/>
                    <a:pt x="270" y="25"/>
                  </a:cubicBezTo>
                  <a:cubicBezTo>
                    <a:pt x="1" y="131"/>
                    <a:pt x="1" y="493"/>
                    <a:pt x="258" y="610"/>
                  </a:cubicBezTo>
                  <a:cubicBezTo>
                    <a:pt x="302" y="630"/>
                    <a:pt x="346" y="639"/>
                    <a:pt x="389" y="639"/>
                  </a:cubicBezTo>
                  <a:cubicBezTo>
                    <a:pt x="596" y="639"/>
                    <a:pt x="767" y="424"/>
                    <a:pt x="679" y="201"/>
                  </a:cubicBezTo>
                  <a:cubicBezTo>
                    <a:pt x="635" y="77"/>
                    <a:pt x="517" y="0"/>
                    <a:pt x="392" y="0"/>
                  </a:cubicBezTo>
                  <a:close/>
                </a:path>
              </a:pathLst>
            </a:custGeom>
            <a:solidFill>
              <a:srgbClr val="1A1B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5091225" y="2861000"/>
              <a:ext cx="20750" cy="16050"/>
            </a:xfrm>
            <a:custGeom>
              <a:avLst/>
              <a:gdLst/>
              <a:ahLst/>
              <a:cxnLst/>
              <a:rect l="l" t="t" r="r" b="b"/>
              <a:pathLst>
                <a:path w="830" h="642" extrusionOk="0">
                  <a:moveTo>
                    <a:pt x="462" y="1"/>
                  </a:moveTo>
                  <a:cubicBezTo>
                    <a:pt x="157" y="1"/>
                    <a:pt x="0" y="471"/>
                    <a:pt x="350" y="615"/>
                  </a:cubicBezTo>
                  <a:cubicBezTo>
                    <a:pt x="390" y="633"/>
                    <a:pt x="433" y="642"/>
                    <a:pt x="475" y="642"/>
                  </a:cubicBezTo>
                  <a:cubicBezTo>
                    <a:pt x="593" y="642"/>
                    <a:pt x="708" y="574"/>
                    <a:pt x="759" y="463"/>
                  </a:cubicBezTo>
                  <a:cubicBezTo>
                    <a:pt x="829" y="299"/>
                    <a:pt x="759" y="112"/>
                    <a:pt x="595" y="41"/>
                  </a:cubicBezTo>
                  <a:lnTo>
                    <a:pt x="595" y="30"/>
                  </a:lnTo>
                  <a:cubicBezTo>
                    <a:pt x="549" y="10"/>
                    <a:pt x="504" y="1"/>
                    <a:pt x="462" y="1"/>
                  </a:cubicBezTo>
                  <a:close/>
                </a:path>
              </a:pathLst>
            </a:custGeom>
            <a:solidFill>
              <a:srgbClr val="1A1B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5090300" y="3039350"/>
              <a:ext cx="18625" cy="15850"/>
            </a:xfrm>
            <a:custGeom>
              <a:avLst/>
              <a:gdLst/>
              <a:ahLst/>
              <a:cxnLst/>
              <a:rect l="l" t="t" r="r" b="b"/>
              <a:pathLst>
                <a:path w="745" h="634" extrusionOk="0">
                  <a:moveTo>
                    <a:pt x="356" y="1"/>
                  </a:moveTo>
                  <a:cubicBezTo>
                    <a:pt x="320" y="1"/>
                    <a:pt x="283" y="7"/>
                    <a:pt x="246" y="20"/>
                  </a:cubicBezTo>
                  <a:cubicBezTo>
                    <a:pt x="83" y="91"/>
                    <a:pt x="1" y="266"/>
                    <a:pt x="71" y="430"/>
                  </a:cubicBezTo>
                  <a:cubicBezTo>
                    <a:pt x="118" y="566"/>
                    <a:pt x="237" y="633"/>
                    <a:pt x="357" y="633"/>
                  </a:cubicBezTo>
                  <a:cubicBezTo>
                    <a:pt x="474" y="633"/>
                    <a:pt x="592" y="569"/>
                    <a:pt x="644" y="442"/>
                  </a:cubicBezTo>
                  <a:cubicBezTo>
                    <a:pt x="744" y="221"/>
                    <a:pt x="570" y="1"/>
                    <a:pt x="356" y="1"/>
                  </a:cubicBezTo>
                  <a:close/>
                </a:path>
              </a:pathLst>
            </a:custGeom>
            <a:solidFill>
              <a:srgbClr val="1A1B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a:off x="5116050" y="3146750"/>
              <a:ext cx="8800" cy="8000"/>
            </a:xfrm>
            <a:custGeom>
              <a:avLst/>
              <a:gdLst/>
              <a:ahLst/>
              <a:cxnLst/>
              <a:rect l="l" t="t" r="r" b="b"/>
              <a:pathLst>
                <a:path w="352" h="320" extrusionOk="0">
                  <a:moveTo>
                    <a:pt x="174" y="0"/>
                  </a:moveTo>
                  <a:cubicBezTo>
                    <a:pt x="135" y="0"/>
                    <a:pt x="94" y="18"/>
                    <a:pt x="59" y="53"/>
                  </a:cubicBezTo>
                  <a:cubicBezTo>
                    <a:pt x="0" y="111"/>
                    <a:pt x="0" y="205"/>
                    <a:pt x="59" y="275"/>
                  </a:cubicBezTo>
                  <a:cubicBezTo>
                    <a:pt x="88" y="305"/>
                    <a:pt x="129" y="319"/>
                    <a:pt x="170" y="319"/>
                  </a:cubicBezTo>
                  <a:cubicBezTo>
                    <a:pt x="211" y="319"/>
                    <a:pt x="252" y="305"/>
                    <a:pt x="281" y="275"/>
                  </a:cubicBezTo>
                  <a:cubicBezTo>
                    <a:pt x="351" y="205"/>
                    <a:pt x="351" y="111"/>
                    <a:pt x="281" y="53"/>
                  </a:cubicBezTo>
                  <a:cubicBezTo>
                    <a:pt x="252" y="18"/>
                    <a:pt x="214" y="0"/>
                    <a:pt x="174" y="0"/>
                  </a:cubicBezTo>
                  <a:close/>
                </a:path>
              </a:pathLst>
            </a:custGeom>
            <a:solidFill>
              <a:srgbClr val="1A1B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a:off x="5307325" y="3230050"/>
              <a:ext cx="9375" cy="8125"/>
            </a:xfrm>
            <a:custGeom>
              <a:avLst/>
              <a:gdLst/>
              <a:ahLst/>
              <a:cxnLst/>
              <a:rect l="l" t="t" r="r" b="b"/>
              <a:pathLst>
                <a:path w="375" h="325" extrusionOk="0">
                  <a:moveTo>
                    <a:pt x="169" y="1"/>
                  </a:moveTo>
                  <a:cubicBezTo>
                    <a:pt x="83" y="1"/>
                    <a:pt x="0" y="64"/>
                    <a:pt x="0" y="160"/>
                  </a:cubicBezTo>
                  <a:cubicBezTo>
                    <a:pt x="0" y="242"/>
                    <a:pt x="71" y="313"/>
                    <a:pt x="164" y="324"/>
                  </a:cubicBezTo>
                  <a:cubicBezTo>
                    <a:pt x="305" y="324"/>
                    <a:pt x="375" y="149"/>
                    <a:pt x="281" y="44"/>
                  </a:cubicBezTo>
                  <a:cubicBezTo>
                    <a:pt x="248" y="14"/>
                    <a:pt x="208" y="1"/>
                    <a:pt x="169" y="1"/>
                  </a:cubicBezTo>
                  <a:close/>
                </a:path>
              </a:pathLst>
            </a:custGeom>
            <a:solidFill>
              <a:srgbClr val="1A1B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a:off x="5501225" y="3154575"/>
              <a:ext cx="9850" cy="7700"/>
            </a:xfrm>
            <a:custGeom>
              <a:avLst/>
              <a:gdLst/>
              <a:ahLst/>
              <a:cxnLst/>
              <a:rect l="l" t="t" r="r" b="b"/>
              <a:pathLst>
                <a:path w="394" h="308" extrusionOk="0">
                  <a:moveTo>
                    <a:pt x="182" y="0"/>
                  </a:moveTo>
                  <a:cubicBezTo>
                    <a:pt x="141" y="0"/>
                    <a:pt x="100" y="15"/>
                    <a:pt x="71" y="44"/>
                  </a:cubicBezTo>
                  <a:cubicBezTo>
                    <a:pt x="1" y="103"/>
                    <a:pt x="1" y="208"/>
                    <a:pt x="71" y="266"/>
                  </a:cubicBezTo>
                  <a:lnTo>
                    <a:pt x="59" y="266"/>
                  </a:lnTo>
                  <a:cubicBezTo>
                    <a:pt x="94" y="295"/>
                    <a:pt x="131" y="308"/>
                    <a:pt x="167" y="308"/>
                  </a:cubicBezTo>
                  <a:cubicBezTo>
                    <a:pt x="289" y="308"/>
                    <a:pt x="393" y="162"/>
                    <a:pt x="293" y="44"/>
                  </a:cubicBezTo>
                  <a:cubicBezTo>
                    <a:pt x="264" y="15"/>
                    <a:pt x="223" y="0"/>
                    <a:pt x="182" y="0"/>
                  </a:cubicBezTo>
                  <a:close/>
                </a:path>
              </a:pathLst>
            </a:custGeom>
            <a:solidFill>
              <a:srgbClr val="1A1B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2"/>
            <p:cNvSpPr/>
            <p:nvPr/>
          </p:nvSpPr>
          <p:spPr>
            <a:xfrm>
              <a:off x="5584300" y="2964200"/>
              <a:ext cx="9375" cy="8100"/>
            </a:xfrm>
            <a:custGeom>
              <a:avLst/>
              <a:gdLst/>
              <a:ahLst/>
              <a:cxnLst/>
              <a:rect l="l" t="t" r="r" b="b"/>
              <a:pathLst>
                <a:path w="375" h="324" extrusionOk="0">
                  <a:moveTo>
                    <a:pt x="210" y="0"/>
                  </a:moveTo>
                  <a:cubicBezTo>
                    <a:pt x="173" y="0"/>
                    <a:pt x="135" y="14"/>
                    <a:pt x="106" y="43"/>
                  </a:cubicBezTo>
                  <a:cubicBezTo>
                    <a:pt x="0" y="148"/>
                    <a:pt x="71" y="312"/>
                    <a:pt x="211" y="324"/>
                  </a:cubicBezTo>
                  <a:cubicBezTo>
                    <a:pt x="293" y="324"/>
                    <a:pt x="363" y="254"/>
                    <a:pt x="375" y="160"/>
                  </a:cubicBezTo>
                  <a:cubicBezTo>
                    <a:pt x="375" y="64"/>
                    <a:pt x="292" y="0"/>
                    <a:pt x="210" y="0"/>
                  </a:cubicBezTo>
                  <a:close/>
                </a:path>
              </a:pathLst>
            </a:custGeom>
            <a:solidFill>
              <a:srgbClr val="1A1B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a:off x="5509725" y="2770875"/>
              <a:ext cx="8200" cy="7925"/>
            </a:xfrm>
            <a:custGeom>
              <a:avLst/>
              <a:gdLst/>
              <a:ahLst/>
              <a:cxnLst/>
              <a:rect l="l" t="t" r="r" b="b"/>
              <a:pathLst>
                <a:path w="328" h="317" extrusionOk="0">
                  <a:moveTo>
                    <a:pt x="160" y="0"/>
                  </a:moveTo>
                  <a:cubicBezTo>
                    <a:pt x="77" y="0"/>
                    <a:pt x="0" y="64"/>
                    <a:pt x="0" y="160"/>
                  </a:cubicBezTo>
                  <a:cubicBezTo>
                    <a:pt x="0" y="254"/>
                    <a:pt x="73" y="316"/>
                    <a:pt x="153" y="316"/>
                  </a:cubicBezTo>
                  <a:cubicBezTo>
                    <a:pt x="193" y="316"/>
                    <a:pt x="234" y="300"/>
                    <a:pt x="269" y="265"/>
                  </a:cubicBezTo>
                  <a:cubicBezTo>
                    <a:pt x="328" y="207"/>
                    <a:pt x="328" y="102"/>
                    <a:pt x="269" y="43"/>
                  </a:cubicBezTo>
                  <a:cubicBezTo>
                    <a:pt x="236" y="14"/>
                    <a:pt x="197" y="0"/>
                    <a:pt x="160" y="0"/>
                  </a:cubicBezTo>
                  <a:close/>
                </a:path>
              </a:pathLst>
            </a:custGeom>
            <a:solidFill>
              <a:srgbClr val="1A1B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a:off x="5317350" y="2687400"/>
              <a:ext cx="9300" cy="7750"/>
            </a:xfrm>
            <a:custGeom>
              <a:avLst/>
              <a:gdLst/>
              <a:ahLst/>
              <a:cxnLst/>
              <a:rect l="l" t="t" r="r" b="b"/>
              <a:pathLst>
                <a:path w="372" h="310" extrusionOk="0">
                  <a:moveTo>
                    <a:pt x="195" y="0"/>
                  </a:moveTo>
                  <a:cubicBezTo>
                    <a:pt x="63" y="0"/>
                    <a:pt x="0" y="168"/>
                    <a:pt x="91" y="258"/>
                  </a:cubicBezTo>
                  <a:cubicBezTo>
                    <a:pt x="126" y="294"/>
                    <a:pt x="167" y="309"/>
                    <a:pt x="208" y="309"/>
                  </a:cubicBezTo>
                  <a:cubicBezTo>
                    <a:pt x="288" y="309"/>
                    <a:pt x="364" y="247"/>
                    <a:pt x="372" y="153"/>
                  </a:cubicBezTo>
                  <a:cubicBezTo>
                    <a:pt x="372" y="71"/>
                    <a:pt x="301" y="1"/>
                    <a:pt x="208" y="1"/>
                  </a:cubicBezTo>
                  <a:cubicBezTo>
                    <a:pt x="203" y="1"/>
                    <a:pt x="199" y="0"/>
                    <a:pt x="195" y="0"/>
                  </a:cubicBezTo>
                  <a:close/>
                </a:path>
              </a:pathLst>
            </a:custGeom>
            <a:solidFill>
              <a:srgbClr val="1A1B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a:off x="5123950" y="2762725"/>
              <a:ext cx="9950" cy="8175"/>
            </a:xfrm>
            <a:custGeom>
              <a:avLst/>
              <a:gdLst/>
              <a:ahLst/>
              <a:cxnLst/>
              <a:rect l="l" t="t" r="r" b="b"/>
              <a:pathLst>
                <a:path w="398" h="327" extrusionOk="0">
                  <a:moveTo>
                    <a:pt x="170" y="1"/>
                  </a:moveTo>
                  <a:cubicBezTo>
                    <a:pt x="129" y="1"/>
                    <a:pt x="88" y="18"/>
                    <a:pt x="59" y="53"/>
                  </a:cubicBezTo>
                  <a:cubicBezTo>
                    <a:pt x="0" y="112"/>
                    <a:pt x="0" y="217"/>
                    <a:pt x="59" y="275"/>
                  </a:cubicBezTo>
                  <a:cubicBezTo>
                    <a:pt x="92" y="311"/>
                    <a:pt x="130" y="326"/>
                    <a:pt x="167" y="326"/>
                  </a:cubicBezTo>
                  <a:cubicBezTo>
                    <a:pt x="288" y="326"/>
                    <a:pt x="397" y="169"/>
                    <a:pt x="281" y="53"/>
                  </a:cubicBezTo>
                  <a:cubicBezTo>
                    <a:pt x="252" y="18"/>
                    <a:pt x="211" y="1"/>
                    <a:pt x="170" y="1"/>
                  </a:cubicBezTo>
                  <a:close/>
                </a:path>
              </a:pathLst>
            </a:custGeom>
            <a:solidFill>
              <a:srgbClr val="1A1B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a:off x="5040375" y="2953275"/>
              <a:ext cx="9300" cy="7825"/>
            </a:xfrm>
            <a:custGeom>
              <a:avLst/>
              <a:gdLst/>
              <a:ahLst/>
              <a:cxnLst/>
              <a:rect l="l" t="t" r="r" b="b"/>
              <a:pathLst>
                <a:path w="372" h="313" extrusionOk="0">
                  <a:moveTo>
                    <a:pt x="161" y="0"/>
                  </a:moveTo>
                  <a:cubicBezTo>
                    <a:pt x="79" y="0"/>
                    <a:pt x="9" y="59"/>
                    <a:pt x="9" y="153"/>
                  </a:cubicBezTo>
                  <a:cubicBezTo>
                    <a:pt x="1" y="249"/>
                    <a:pt x="81" y="312"/>
                    <a:pt x="162" y="312"/>
                  </a:cubicBezTo>
                  <a:cubicBezTo>
                    <a:pt x="199" y="312"/>
                    <a:pt x="237" y="299"/>
                    <a:pt x="266" y="270"/>
                  </a:cubicBezTo>
                  <a:cubicBezTo>
                    <a:pt x="372" y="164"/>
                    <a:pt x="301" y="0"/>
                    <a:pt x="161" y="0"/>
                  </a:cubicBezTo>
                  <a:close/>
                </a:path>
              </a:pathLst>
            </a:custGeom>
            <a:solidFill>
              <a:srgbClr val="1A1B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6010450" y="1743275"/>
              <a:ext cx="31600" cy="28650"/>
            </a:xfrm>
            <a:custGeom>
              <a:avLst/>
              <a:gdLst/>
              <a:ahLst/>
              <a:cxnLst/>
              <a:rect l="l" t="t" r="r" b="b"/>
              <a:pathLst>
                <a:path w="1264" h="1146" extrusionOk="0">
                  <a:moveTo>
                    <a:pt x="642" y="0"/>
                  </a:moveTo>
                  <a:cubicBezTo>
                    <a:pt x="496" y="0"/>
                    <a:pt x="349" y="56"/>
                    <a:pt x="234" y="165"/>
                  </a:cubicBezTo>
                  <a:cubicBezTo>
                    <a:pt x="12" y="376"/>
                    <a:pt x="0" y="739"/>
                    <a:pt x="222" y="973"/>
                  </a:cubicBezTo>
                  <a:cubicBezTo>
                    <a:pt x="336" y="1087"/>
                    <a:pt x="484" y="1145"/>
                    <a:pt x="633" y="1145"/>
                  </a:cubicBezTo>
                  <a:cubicBezTo>
                    <a:pt x="774" y="1145"/>
                    <a:pt x="916" y="1093"/>
                    <a:pt x="1030" y="984"/>
                  </a:cubicBezTo>
                  <a:cubicBezTo>
                    <a:pt x="1264" y="774"/>
                    <a:pt x="1264" y="399"/>
                    <a:pt x="1053" y="177"/>
                  </a:cubicBezTo>
                  <a:cubicBezTo>
                    <a:pt x="940" y="59"/>
                    <a:pt x="792" y="0"/>
                    <a:pt x="642" y="0"/>
                  </a:cubicBezTo>
                  <a:close/>
                </a:path>
              </a:pathLst>
            </a:custGeom>
            <a:solidFill>
              <a:srgbClr val="1A1B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6065425" y="1744500"/>
              <a:ext cx="31900" cy="28600"/>
            </a:xfrm>
            <a:custGeom>
              <a:avLst/>
              <a:gdLst/>
              <a:ahLst/>
              <a:cxnLst/>
              <a:rect l="l" t="t" r="r" b="b"/>
              <a:pathLst>
                <a:path w="1276" h="1144" extrusionOk="0">
                  <a:moveTo>
                    <a:pt x="630" y="1"/>
                  </a:moveTo>
                  <a:cubicBezTo>
                    <a:pt x="489" y="1"/>
                    <a:pt x="347" y="50"/>
                    <a:pt x="234" y="151"/>
                  </a:cubicBezTo>
                  <a:cubicBezTo>
                    <a:pt x="12" y="374"/>
                    <a:pt x="0" y="736"/>
                    <a:pt x="223" y="970"/>
                  </a:cubicBezTo>
                  <a:cubicBezTo>
                    <a:pt x="337" y="1084"/>
                    <a:pt x="488" y="1143"/>
                    <a:pt x="639" y="1143"/>
                  </a:cubicBezTo>
                  <a:cubicBezTo>
                    <a:pt x="783" y="1143"/>
                    <a:pt x="928" y="1090"/>
                    <a:pt x="1042" y="982"/>
                  </a:cubicBezTo>
                  <a:cubicBezTo>
                    <a:pt x="1264" y="760"/>
                    <a:pt x="1276" y="397"/>
                    <a:pt x="1053" y="175"/>
                  </a:cubicBezTo>
                  <a:cubicBezTo>
                    <a:pt x="938" y="59"/>
                    <a:pt x="784" y="1"/>
                    <a:pt x="630" y="1"/>
                  </a:cubicBezTo>
                  <a:close/>
                </a:path>
              </a:pathLst>
            </a:custGeom>
            <a:solidFill>
              <a:srgbClr val="1A1B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
            <p:cNvSpPr/>
            <p:nvPr/>
          </p:nvSpPr>
          <p:spPr>
            <a:xfrm>
              <a:off x="6066600" y="1689550"/>
              <a:ext cx="31900" cy="28600"/>
            </a:xfrm>
            <a:custGeom>
              <a:avLst/>
              <a:gdLst/>
              <a:ahLst/>
              <a:cxnLst/>
              <a:rect l="l" t="t" r="r" b="b"/>
              <a:pathLst>
                <a:path w="1276" h="1144" extrusionOk="0">
                  <a:moveTo>
                    <a:pt x="636" y="1"/>
                  </a:moveTo>
                  <a:cubicBezTo>
                    <a:pt x="493" y="1"/>
                    <a:pt x="348" y="54"/>
                    <a:pt x="234" y="162"/>
                  </a:cubicBezTo>
                  <a:cubicBezTo>
                    <a:pt x="12" y="384"/>
                    <a:pt x="0" y="747"/>
                    <a:pt x="223" y="969"/>
                  </a:cubicBezTo>
                  <a:cubicBezTo>
                    <a:pt x="338" y="1085"/>
                    <a:pt x="492" y="1143"/>
                    <a:pt x="644" y="1143"/>
                  </a:cubicBezTo>
                  <a:cubicBezTo>
                    <a:pt x="784" y="1143"/>
                    <a:pt x="923" y="1093"/>
                    <a:pt x="1030" y="992"/>
                  </a:cubicBezTo>
                  <a:cubicBezTo>
                    <a:pt x="1264" y="770"/>
                    <a:pt x="1275" y="407"/>
                    <a:pt x="1053" y="173"/>
                  </a:cubicBezTo>
                  <a:cubicBezTo>
                    <a:pt x="939" y="59"/>
                    <a:pt x="788" y="1"/>
                    <a:pt x="636" y="1"/>
                  </a:cubicBezTo>
                  <a:close/>
                </a:path>
              </a:pathLst>
            </a:custGeom>
            <a:solidFill>
              <a:srgbClr val="1A1B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6011600" y="1688425"/>
              <a:ext cx="31625" cy="28550"/>
            </a:xfrm>
            <a:custGeom>
              <a:avLst/>
              <a:gdLst/>
              <a:ahLst/>
              <a:cxnLst/>
              <a:rect l="l" t="t" r="r" b="b"/>
              <a:pathLst>
                <a:path w="1265" h="1142" extrusionOk="0">
                  <a:moveTo>
                    <a:pt x="632" y="0"/>
                  </a:moveTo>
                  <a:cubicBezTo>
                    <a:pt x="490" y="0"/>
                    <a:pt x="347" y="53"/>
                    <a:pt x="235" y="160"/>
                  </a:cubicBezTo>
                  <a:cubicBezTo>
                    <a:pt x="1" y="382"/>
                    <a:pt x="1" y="745"/>
                    <a:pt x="223" y="967"/>
                  </a:cubicBezTo>
                  <a:cubicBezTo>
                    <a:pt x="333" y="1083"/>
                    <a:pt x="483" y="1141"/>
                    <a:pt x="636" y="1141"/>
                  </a:cubicBezTo>
                  <a:cubicBezTo>
                    <a:pt x="776" y="1141"/>
                    <a:pt x="918" y="1092"/>
                    <a:pt x="1030" y="991"/>
                  </a:cubicBezTo>
                  <a:cubicBezTo>
                    <a:pt x="1264" y="768"/>
                    <a:pt x="1264" y="406"/>
                    <a:pt x="1054" y="183"/>
                  </a:cubicBezTo>
                  <a:cubicBezTo>
                    <a:pt x="938" y="62"/>
                    <a:pt x="785" y="0"/>
                    <a:pt x="632" y="0"/>
                  </a:cubicBezTo>
                  <a:close/>
                </a:path>
              </a:pathLst>
            </a:custGeom>
            <a:solidFill>
              <a:srgbClr val="1A1B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a:off x="6005175" y="1785900"/>
              <a:ext cx="37150" cy="31700"/>
            </a:xfrm>
            <a:custGeom>
              <a:avLst/>
              <a:gdLst/>
              <a:ahLst/>
              <a:cxnLst/>
              <a:rect l="l" t="t" r="r" b="b"/>
              <a:pathLst>
                <a:path w="1486" h="1268" extrusionOk="0">
                  <a:moveTo>
                    <a:pt x="718" y="0"/>
                  </a:moveTo>
                  <a:cubicBezTo>
                    <a:pt x="484" y="0"/>
                    <a:pt x="250" y="126"/>
                    <a:pt x="141" y="379"/>
                  </a:cubicBezTo>
                  <a:cubicBezTo>
                    <a:pt x="0" y="707"/>
                    <a:pt x="141" y="1069"/>
                    <a:pt x="468" y="1210"/>
                  </a:cubicBezTo>
                  <a:cubicBezTo>
                    <a:pt x="556" y="1250"/>
                    <a:pt x="645" y="1268"/>
                    <a:pt x="730" y="1268"/>
                  </a:cubicBezTo>
                  <a:cubicBezTo>
                    <a:pt x="1145" y="1268"/>
                    <a:pt x="1485" y="839"/>
                    <a:pt x="1311" y="402"/>
                  </a:cubicBezTo>
                  <a:cubicBezTo>
                    <a:pt x="1204" y="135"/>
                    <a:pt x="961" y="0"/>
                    <a:pt x="718" y="0"/>
                  </a:cubicBezTo>
                  <a:close/>
                </a:path>
              </a:pathLst>
            </a:custGeom>
            <a:solidFill>
              <a:srgbClr val="1A1B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a:off x="6063650" y="1787025"/>
              <a:ext cx="38350" cy="31725"/>
            </a:xfrm>
            <a:custGeom>
              <a:avLst/>
              <a:gdLst/>
              <a:ahLst/>
              <a:cxnLst/>
              <a:rect l="l" t="t" r="r" b="b"/>
              <a:pathLst>
                <a:path w="1534" h="1269" extrusionOk="0">
                  <a:moveTo>
                    <a:pt x="763" y="0"/>
                  </a:moveTo>
                  <a:cubicBezTo>
                    <a:pt x="340" y="0"/>
                    <a:pt x="1" y="432"/>
                    <a:pt x="177" y="872"/>
                  </a:cubicBezTo>
                  <a:cubicBezTo>
                    <a:pt x="266" y="1121"/>
                    <a:pt x="503" y="1269"/>
                    <a:pt x="756" y="1269"/>
                  </a:cubicBezTo>
                  <a:cubicBezTo>
                    <a:pt x="836" y="1269"/>
                    <a:pt x="917" y="1254"/>
                    <a:pt x="996" y="1223"/>
                  </a:cubicBezTo>
                  <a:cubicBezTo>
                    <a:pt x="1522" y="1024"/>
                    <a:pt x="1534" y="276"/>
                    <a:pt x="1019" y="53"/>
                  </a:cubicBezTo>
                  <a:cubicBezTo>
                    <a:pt x="933" y="17"/>
                    <a:pt x="846" y="0"/>
                    <a:pt x="763" y="0"/>
                  </a:cubicBezTo>
                  <a:close/>
                </a:path>
              </a:pathLst>
            </a:custGeom>
            <a:solidFill>
              <a:srgbClr val="1A1B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a:off x="6107825" y="1746075"/>
              <a:ext cx="41200" cy="31850"/>
            </a:xfrm>
            <a:custGeom>
              <a:avLst/>
              <a:gdLst/>
              <a:ahLst/>
              <a:cxnLst/>
              <a:rect l="l" t="t" r="r" b="b"/>
              <a:pathLst>
                <a:path w="1648" h="1274" extrusionOk="0">
                  <a:moveTo>
                    <a:pt x="719" y="1"/>
                  </a:moveTo>
                  <a:cubicBezTo>
                    <a:pt x="474" y="1"/>
                    <a:pt x="246" y="145"/>
                    <a:pt x="141" y="381"/>
                  </a:cubicBezTo>
                  <a:cubicBezTo>
                    <a:pt x="1" y="697"/>
                    <a:pt x="141" y="1071"/>
                    <a:pt x="469" y="1212"/>
                  </a:cubicBezTo>
                  <a:cubicBezTo>
                    <a:pt x="564" y="1254"/>
                    <a:pt x="656" y="1273"/>
                    <a:pt x="741" y="1273"/>
                  </a:cubicBezTo>
                  <a:cubicBezTo>
                    <a:pt x="1338" y="1273"/>
                    <a:pt x="1647" y="350"/>
                    <a:pt x="972" y="53"/>
                  </a:cubicBezTo>
                  <a:cubicBezTo>
                    <a:pt x="889" y="18"/>
                    <a:pt x="803" y="1"/>
                    <a:pt x="719" y="1"/>
                  </a:cubicBezTo>
                  <a:close/>
                </a:path>
              </a:pathLst>
            </a:custGeom>
            <a:solidFill>
              <a:srgbClr val="1A1B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
            <p:cNvSpPr/>
            <p:nvPr/>
          </p:nvSpPr>
          <p:spPr>
            <a:xfrm>
              <a:off x="6107775" y="1686750"/>
              <a:ext cx="36925" cy="31625"/>
            </a:xfrm>
            <a:custGeom>
              <a:avLst/>
              <a:gdLst/>
              <a:ahLst/>
              <a:cxnLst/>
              <a:rect l="l" t="t" r="r" b="b"/>
              <a:pathLst>
                <a:path w="1477" h="1265" extrusionOk="0">
                  <a:moveTo>
                    <a:pt x="772" y="0"/>
                  </a:moveTo>
                  <a:cubicBezTo>
                    <a:pt x="539" y="0"/>
                    <a:pt x="305" y="126"/>
                    <a:pt x="190" y="379"/>
                  </a:cubicBezTo>
                  <a:cubicBezTo>
                    <a:pt x="1" y="817"/>
                    <a:pt x="338" y="1264"/>
                    <a:pt x="767" y="1264"/>
                  </a:cubicBezTo>
                  <a:cubicBezTo>
                    <a:pt x="842" y="1264"/>
                    <a:pt x="919" y="1251"/>
                    <a:pt x="997" y="1221"/>
                  </a:cubicBezTo>
                  <a:cubicBezTo>
                    <a:pt x="1325" y="1093"/>
                    <a:pt x="1477" y="730"/>
                    <a:pt x="1360" y="402"/>
                  </a:cubicBezTo>
                  <a:cubicBezTo>
                    <a:pt x="1253" y="135"/>
                    <a:pt x="1013" y="0"/>
                    <a:pt x="772" y="0"/>
                  </a:cubicBezTo>
                  <a:close/>
                </a:path>
              </a:pathLst>
            </a:custGeom>
            <a:solidFill>
              <a:srgbClr val="1A1B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2"/>
            <p:cNvSpPr/>
            <p:nvPr/>
          </p:nvSpPr>
          <p:spPr>
            <a:xfrm>
              <a:off x="6066600" y="1643950"/>
              <a:ext cx="38375" cy="31675"/>
            </a:xfrm>
            <a:custGeom>
              <a:avLst/>
              <a:gdLst/>
              <a:ahLst/>
              <a:cxnLst/>
              <a:rect l="l" t="t" r="r" b="b"/>
              <a:pathLst>
                <a:path w="1535" h="1267" extrusionOk="0">
                  <a:moveTo>
                    <a:pt x="765" y="1"/>
                  </a:moveTo>
                  <a:cubicBezTo>
                    <a:pt x="691" y="1"/>
                    <a:pt x="615" y="14"/>
                    <a:pt x="538" y="44"/>
                  </a:cubicBezTo>
                  <a:cubicBezTo>
                    <a:pt x="12" y="243"/>
                    <a:pt x="0" y="980"/>
                    <a:pt x="503" y="1214"/>
                  </a:cubicBezTo>
                  <a:cubicBezTo>
                    <a:pt x="587" y="1249"/>
                    <a:pt x="673" y="1266"/>
                    <a:pt x="758" y="1266"/>
                  </a:cubicBezTo>
                  <a:cubicBezTo>
                    <a:pt x="1006" y="1266"/>
                    <a:pt x="1241" y="1122"/>
                    <a:pt x="1346" y="886"/>
                  </a:cubicBezTo>
                  <a:cubicBezTo>
                    <a:pt x="1535" y="448"/>
                    <a:pt x="1190" y="1"/>
                    <a:pt x="765" y="1"/>
                  </a:cubicBezTo>
                  <a:close/>
                </a:path>
              </a:pathLst>
            </a:custGeom>
            <a:solidFill>
              <a:srgbClr val="1A1B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2"/>
            <p:cNvSpPr/>
            <p:nvPr/>
          </p:nvSpPr>
          <p:spPr>
            <a:xfrm>
              <a:off x="6006925" y="1642725"/>
              <a:ext cx="38350" cy="31725"/>
            </a:xfrm>
            <a:custGeom>
              <a:avLst/>
              <a:gdLst/>
              <a:ahLst/>
              <a:cxnLst/>
              <a:rect l="l" t="t" r="r" b="b"/>
              <a:pathLst>
                <a:path w="1534" h="1269" extrusionOk="0">
                  <a:moveTo>
                    <a:pt x="777" y="0"/>
                  </a:moveTo>
                  <a:cubicBezTo>
                    <a:pt x="698" y="0"/>
                    <a:pt x="617" y="15"/>
                    <a:pt x="539" y="46"/>
                  </a:cubicBezTo>
                  <a:cubicBezTo>
                    <a:pt x="12" y="245"/>
                    <a:pt x="1" y="982"/>
                    <a:pt x="515" y="1216"/>
                  </a:cubicBezTo>
                  <a:cubicBezTo>
                    <a:pt x="600" y="1252"/>
                    <a:pt x="685" y="1269"/>
                    <a:pt x="767" y="1269"/>
                  </a:cubicBezTo>
                  <a:cubicBezTo>
                    <a:pt x="1187" y="1269"/>
                    <a:pt x="1534" y="837"/>
                    <a:pt x="1358" y="397"/>
                  </a:cubicBezTo>
                  <a:cubicBezTo>
                    <a:pt x="1260" y="148"/>
                    <a:pt x="1027" y="0"/>
                    <a:pt x="777" y="0"/>
                  </a:cubicBezTo>
                  <a:close/>
                </a:path>
              </a:pathLst>
            </a:custGeom>
            <a:solidFill>
              <a:srgbClr val="1A1B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
            <p:cNvSpPr/>
            <p:nvPr/>
          </p:nvSpPr>
          <p:spPr>
            <a:xfrm>
              <a:off x="5963875" y="1683800"/>
              <a:ext cx="38400" cy="31650"/>
            </a:xfrm>
            <a:custGeom>
              <a:avLst/>
              <a:gdLst/>
              <a:ahLst/>
              <a:cxnLst/>
              <a:rect l="l" t="t" r="r" b="b"/>
              <a:pathLst>
                <a:path w="1536" h="1266" extrusionOk="0">
                  <a:moveTo>
                    <a:pt x="773" y="0"/>
                  </a:moveTo>
                  <a:cubicBezTo>
                    <a:pt x="530" y="0"/>
                    <a:pt x="295" y="144"/>
                    <a:pt x="190" y="380"/>
                  </a:cubicBezTo>
                  <a:cubicBezTo>
                    <a:pt x="1" y="818"/>
                    <a:pt x="338" y="1265"/>
                    <a:pt x="767" y="1265"/>
                  </a:cubicBezTo>
                  <a:cubicBezTo>
                    <a:pt x="842" y="1265"/>
                    <a:pt x="919" y="1252"/>
                    <a:pt x="997" y="1222"/>
                  </a:cubicBezTo>
                  <a:cubicBezTo>
                    <a:pt x="1512" y="1012"/>
                    <a:pt x="1535" y="286"/>
                    <a:pt x="1021" y="52"/>
                  </a:cubicBezTo>
                  <a:cubicBezTo>
                    <a:pt x="940" y="17"/>
                    <a:pt x="856" y="0"/>
                    <a:pt x="773" y="0"/>
                  </a:cubicBezTo>
                  <a:close/>
                </a:path>
              </a:pathLst>
            </a:custGeom>
            <a:solidFill>
              <a:srgbClr val="1A1B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a:off x="5963925" y="1743100"/>
              <a:ext cx="37200" cy="31625"/>
            </a:xfrm>
            <a:custGeom>
              <a:avLst/>
              <a:gdLst/>
              <a:ahLst/>
              <a:cxnLst/>
              <a:rect l="l" t="t" r="r" b="b"/>
              <a:pathLst>
                <a:path w="1488" h="1265" extrusionOk="0">
                  <a:moveTo>
                    <a:pt x="712" y="1"/>
                  </a:moveTo>
                  <a:cubicBezTo>
                    <a:pt x="636" y="1"/>
                    <a:pt x="559" y="14"/>
                    <a:pt x="481" y="44"/>
                  </a:cubicBezTo>
                  <a:cubicBezTo>
                    <a:pt x="165" y="172"/>
                    <a:pt x="1" y="535"/>
                    <a:pt x="130" y="863"/>
                  </a:cubicBezTo>
                  <a:cubicBezTo>
                    <a:pt x="231" y="1130"/>
                    <a:pt x="471" y="1265"/>
                    <a:pt x="712" y="1265"/>
                  </a:cubicBezTo>
                  <a:cubicBezTo>
                    <a:pt x="945" y="1265"/>
                    <a:pt x="1179" y="1139"/>
                    <a:pt x="1288" y="886"/>
                  </a:cubicBezTo>
                  <a:cubicBezTo>
                    <a:pt x="1487" y="448"/>
                    <a:pt x="1143" y="1"/>
                    <a:pt x="712" y="1"/>
                  </a:cubicBezTo>
                  <a:close/>
                </a:path>
              </a:pathLst>
            </a:custGeom>
            <a:solidFill>
              <a:srgbClr val="1A1B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2"/>
            <p:cNvSpPr/>
            <p:nvPr/>
          </p:nvSpPr>
          <p:spPr>
            <a:xfrm>
              <a:off x="5961300" y="1803350"/>
              <a:ext cx="16900" cy="15800"/>
            </a:xfrm>
            <a:custGeom>
              <a:avLst/>
              <a:gdLst/>
              <a:ahLst/>
              <a:cxnLst/>
              <a:rect l="l" t="t" r="r" b="b"/>
              <a:pathLst>
                <a:path w="676" h="632" extrusionOk="0">
                  <a:moveTo>
                    <a:pt x="346" y="0"/>
                  </a:moveTo>
                  <a:cubicBezTo>
                    <a:pt x="270" y="0"/>
                    <a:pt x="192" y="28"/>
                    <a:pt x="129" y="90"/>
                  </a:cubicBezTo>
                  <a:cubicBezTo>
                    <a:pt x="12" y="207"/>
                    <a:pt x="1" y="406"/>
                    <a:pt x="129" y="535"/>
                  </a:cubicBezTo>
                  <a:cubicBezTo>
                    <a:pt x="192" y="601"/>
                    <a:pt x="272" y="631"/>
                    <a:pt x="352" y="631"/>
                  </a:cubicBezTo>
                  <a:cubicBezTo>
                    <a:pt x="511" y="631"/>
                    <a:pt x="667" y="512"/>
                    <a:pt x="667" y="324"/>
                  </a:cubicBezTo>
                  <a:cubicBezTo>
                    <a:pt x="675" y="132"/>
                    <a:pt x="513" y="0"/>
                    <a:pt x="346" y="0"/>
                  </a:cubicBezTo>
                  <a:close/>
                </a:path>
              </a:pathLst>
            </a:custGeom>
            <a:solidFill>
              <a:srgbClr val="1A1B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2"/>
            <p:cNvSpPr/>
            <p:nvPr/>
          </p:nvSpPr>
          <p:spPr>
            <a:xfrm>
              <a:off x="6044075" y="1839050"/>
              <a:ext cx="18450" cy="16000"/>
            </a:xfrm>
            <a:custGeom>
              <a:avLst/>
              <a:gdLst/>
              <a:ahLst/>
              <a:cxnLst/>
              <a:rect l="l" t="t" r="r" b="b"/>
              <a:pathLst>
                <a:path w="738" h="640" extrusionOk="0">
                  <a:moveTo>
                    <a:pt x="319" y="0"/>
                  </a:moveTo>
                  <a:cubicBezTo>
                    <a:pt x="156" y="0"/>
                    <a:pt x="0" y="125"/>
                    <a:pt x="0" y="312"/>
                  </a:cubicBezTo>
                  <a:cubicBezTo>
                    <a:pt x="0" y="488"/>
                    <a:pt x="141" y="640"/>
                    <a:pt x="305" y="640"/>
                  </a:cubicBezTo>
                  <a:cubicBezTo>
                    <a:pt x="597" y="640"/>
                    <a:pt x="737" y="300"/>
                    <a:pt x="550" y="101"/>
                  </a:cubicBezTo>
                  <a:cubicBezTo>
                    <a:pt x="484" y="31"/>
                    <a:pt x="401" y="0"/>
                    <a:pt x="319" y="0"/>
                  </a:cubicBezTo>
                  <a:close/>
                </a:path>
              </a:pathLst>
            </a:custGeom>
            <a:solidFill>
              <a:srgbClr val="1A1B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2"/>
            <p:cNvSpPr/>
            <p:nvPr/>
          </p:nvSpPr>
          <p:spPr>
            <a:xfrm>
              <a:off x="6124800" y="1806775"/>
              <a:ext cx="21075" cy="15925"/>
            </a:xfrm>
            <a:custGeom>
              <a:avLst/>
              <a:gdLst/>
              <a:ahLst/>
              <a:cxnLst/>
              <a:rect l="l" t="t" r="r" b="b"/>
              <a:pathLst>
                <a:path w="843" h="637" extrusionOk="0">
                  <a:moveTo>
                    <a:pt x="422" y="0"/>
                  </a:moveTo>
                  <a:cubicBezTo>
                    <a:pt x="141" y="0"/>
                    <a:pt x="0" y="328"/>
                    <a:pt x="188" y="538"/>
                  </a:cubicBezTo>
                  <a:cubicBezTo>
                    <a:pt x="253" y="604"/>
                    <a:pt x="338" y="636"/>
                    <a:pt x="422" y="636"/>
                  </a:cubicBezTo>
                  <a:cubicBezTo>
                    <a:pt x="501" y="636"/>
                    <a:pt x="581" y="607"/>
                    <a:pt x="644" y="550"/>
                  </a:cubicBezTo>
                  <a:cubicBezTo>
                    <a:pt x="843" y="351"/>
                    <a:pt x="702" y="12"/>
                    <a:pt x="422" y="0"/>
                  </a:cubicBezTo>
                  <a:close/>
                </a:path>
              </a:pathLst>
            </a:custGeom>
            <a:solidFill>
              <a:srgbClr val="1A1B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
            <p:cNvSpPr/>
            <p:nvPr/>
          </p:nvSpPr>
          <p:spPr>
            <a:xfrm>
              <a:off x="6160775" y="1725250"/>
              <a:ext cx="18450" cy="15750"/>
            </a:xfrm>
            <a:custGeom>
              <a:avLst/>
              <a:gdLst/>
              <a:ahLst/>
              <a:cxnLst/>
              <a:rect l="l" t="t" r="r" b="b"/>
              <a:pathLst>
                <a:path w="738" h="630" extrusionOk="0">
                  <a:moveTo>
                    <a:pt x="419" y="0"/>
                  </a:moveTo>
                  <a:cubicBezTo>
                    <a:pt x="343" y="0"/>
                    <a:pt x="266" y="28"/>
                    <a:pt x="199" y="91"/>
                  </a:cubicBezTo>
                  <a:cubicBezTo>
                    <a:pt x="0" y="278"/>
                    <a:pt x="129" y="629"/>
                    <a:pt x="410" y="629"/>
                  </a:cubicBezTo>
                  <a:cubicBezTo>
                    <a:pt x="417" y="629"/>
                    <a:pt x="423" y="630"/>
                    <a:pt x="430" y="630"/>
                  </a:cubicBezTo>
                  <a:cubicBezTo>
                    <a:pt x="596" y="630"/>
                    <a:pt x="726" y="493"/>
                    <a:pt x="737" y="325"/>
                  </a:cubicBezTo>
                  <a:cubicBezTo>
                    <a:pt x="737" y="132"/>
                    <a:pt x="584" y="0"/>
                    <a:pt x="419" y="0"/>
                  </a:cubicBezTo>
                  <a:close/>
                </a:path>
              </a:pathLst>
            </a:custGeom>
            <a:solidFill>
              <a:srgbClr val="1A1B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2"/>
            <p:cNvSpPr/>
            <p:nvPr/>
          </p:nvSpPr>
          <p:spPr>
            <a:xfrm>
              <a:off x="6130650" y="1642200"/>
              <a:ext cx="16700" cy="15925"/>
            </a:xfrm>
            <a:custGeom>
              <a:avLst/>
              <a:gdLst/>
              <a:ahLst/>
              <a:cxnLst/>
              <a:rect l="l" t="t" r="r" b="b"/>
              <a:pathLst>
                <a:path w="668" h="637" extrusionOk="0">
                  <a:moveTo>
                    <a:pt x="322" y="1"/>
                  </a:moveTo>
                  <a:cubicBezTo>
                    <a:pt x="162" y="1"/>
                    <a:pt x="8" y="125"/>
                    <a:pt x="0" y="313"/>
                  </a:cubicBezTo>
                  <a:cubicBezTo>
                    <a:pt x="0" y="505"/>
                    <a:pt x="160" y="637"/>
                    <a:pt x="324" y="637"/>
                  </a:cubicBezTo>
                  <a:cubicBezTo>
                    <a:pt x="399" y="637"/>
                    <a:pt x="476" y="609"/>
                    <a:pt x="539" y="547"/>
                  </a:cubicBezTo>
                  <a:cubicBezTo>
                    <a:pt x="667" y="430"/>
                    <a:pt x="667" y="231"/>
                    <a:pt x="550" y="102"/>
                  </a:cubicBezTo>
                  <a:cubicBezTo>
                    <a:pt x="484" y="32"/>
                    <a:pt x="402" y="1"/>
                    <a:pt x="322" y="1"/>
                  </a:cubicBezTo>
                  <a:close/>
                </a:path>
              </a:pathLst>
            </a:custGeom>
            <a:solidFill>
              <a:srgbClr val="1A1B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2"/>
            <p:cNvSpPr/>
            <p:nvPr/>
          </p:nvSpPr>
          <p:spPr>
            <a:xfrm>
              <a:off x="6046125" y="1606425"/>
              <a:ext cx="18750" cy="16000"/>
            </a:xfrm>
            <a:custGeom>
              <a:avLst/>
              <a:gdLst/>
              <a:ahLst/>
              <a:cxnLst/>
              <a:rect l="l" t="t" r="r" b="b"/>
              <a:pathLst>
                <a:path w="750" h="640" extrusionOk="0">
                  <a:moveTo>
                    <a:pt x="433" y="0"/>
                  </a:moveTo>
                  <a:cubicBezTo>
                    <a:pt x="152" y="0"/>
                    <a:pt x="0" y="340"/>
                    <a:pt x="199" y="539"/>
                  </a:cubicBezTo>
                  <a:cubicBezTo>
                    <a:pt x="265" y="609"/>
                    <a:pt x="347" y="640"/>
                    <a:pt x="428" y="640"/>
                  </a:cubicBezTo>
                  <a:cubicBezTo>
                    <a:pt x="588" y="640"/>
                    <a:pt x="741" y="515"/>
                    <a:pt x="749" y="328"/>
                  </a:cubicBezTo>
                  <a:cubicBezTo>
                    <a:pt x="749" y="153"/>
                    <a:pt x="609" y="12"/>
                    <a:pt x="433" y="0"/>
                  </a:cubicBezTo>
                  <a:close/>
                </a:path>
              </a:pathLst>
            </a:custGeom>
            <a:solidFill>
              <a:srgbClr val="1A1B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2"/>
            <p:cNvSpPr/>
            <p:nvPr/>
          </p:nvSpPr>
          <p:spPr>
            <a:xfrm>
              <a:off x="5963050" y="1638925"/>
              <a:ext cx="21000" cy="15800"/>
            </a:xfrm>
            <a:custGeom>
              <a:avLst/>
              <a:gdLst/>
              <a:ahLst/>
              <a:cxnLst/>
              <a:rect l="l" t="t" r="r" b="b"/>
              <a:pathLst>
                <a:path w="840" h="632" extrusionOk="0">
                  <a:moveTo>
                    <a:pt x="421" y="0"/>
                  </a:moveTo>
                  <a:cubicBezTo>
                    <a:pt x="342" y="0"/>
                    <a:pt x="262" y="30"/>
                    <a:pt x="200" y="93"/>
                  </a:cubicBezTo>
                  <a:cubicBezTo>
                    <a:pt x="1" y="280"/>
                    <a:pt x="129" y="631"/>
                    <a:pt x="410" y="631"/>
                  </a:cubicBezTo>
                  <a:cubicBezTo>
                    <a:pt x="415" y="631"/>
                    <a:pt x="420" y="631"/>
                    <a:pt x="424" y="631"/>
                  </a:cubicBezTo>
                  <a:cubicBezTo>
                    <a:pt x="696" y="631"/>
                    <a:pt x="840" y="300"/>
                    <a:pt x="644" y="93"/>
                  </a:cubicBezTo>
                  <a:cubicBezTo>
                    <a:pt x="584" y="33"/>
                    <a:pt x="503" y="0"/>
                    <a:pt x="421" y="0"/>
                  </a:cubicBezTo>
                  <a:close/>
                </a:path>
              </a:pathLst>
            </a:custGeom>
            <a:solidFill>
              <a:srgbClr val="1A1B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2"/>
            <p:cNvSpPr/>
            <p:nvPr/>
          </p:nvSpPr>
          <p:spPr>
            <a:xfrm>
              <a:off x="5929500" y="1720500"/>
              <a:ext cx="18675" cy="15825"/>
            </a:xfrm>
            <a:custGeom>
              <a:avLst/>
              <a:gdLst/>
              <a:ahLst/>
              <a:cxnLst/>
              <a:rect l="l" t="t" r="r" b="b"/>
              <a:pathLst>
                <a:path w="747" h="633" extrusionOk="0">
                  <a:moveTo>
                    <a:pt x="337" y="0"/>
                  </a:moveTo>
                  <a:cubicBezTo>
                    <a:pt x="161" y="0"/>
                    <a:pt x="9" y="129"/>
                    <a:pt x="9" y="304"/>
                  </a:cubicBezTo>
                  <a:cubicBezTo>
                    <a:pt x="1" y="499"/>
                    <a:pt x="163" y="632"/>
                    <a:pt x="332" y="632"/>
                  </a:cubicBezTo>
                  <a:cubicBezTo>
                    <a:pt x="407" y="632"/>
                    <a:pt x="483" y="607"/>
                    <a:pt x="547" y="550"/>
                  </a:cubicBezTo>
                  <a:cubicBezTo>
                    <a:pt x="746" y="351"/>
                    <a:pt x="617" y="12"/>
                    <a:pt x="337" y="0"/>
                  </a:cubicBezTo>
                  <a:close/>
                </a:path>
              </a:pathLst>
            </a:custGeom>
            <a:solidFill>
              <a:srgbClr val="1A1B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2"/>
            <p:cNvSpPr/>
            <p:nvPr/>
          </p:nvSpPr>
          <p:spPr>
            <a:xfrm>
              <a:off x="5978275" y="1860875"/>
              <a:ext cx="27750" cy="23825"/>
            </a:xfrm>
            <a:custGeom>
              <a:avLst/>
              <a:gdLst/>
              <a:ahLst/>
              <a:cxnLst/>
              <a:rect l="l" t="t" r="r" b="b"/>
              <a:pathLst>
                <a:path w="1110" h="953" extrusionOk="0">
                  <a:moveTo>
                    <a:pt x="541" y="1"/>
                  </a:moveTo>
                  <a:cubicBezTo>
                    <a:pt x="363" y="1"/>
                    <a:pt x="186" y="97"/>
                    <a:pt x="105" y="293"/>
                  </a:cubicBezTo>
                  <a:cubicBezTo>
                    <a:pt x="0" y="527"/>
                    <a:pt x="117" y="808"/>
                    <a:pt x="351" y="913"/>
                  </a:cubicBezTo>
                  <a:cubicBezTo>
                    <a:pt x="415" y="940"/>
                    <a:pt x="479" y="953"/>
                    <a:pt x="541" y="953"/>
                  </a:cubicBezTo>
                  <a:cubicBezTo>
                    <a:pt x="854" y="953"/>
                    <a:pt x="1110" y="637"/>
                    <a:pt x="983" y="305"/>
                  </a:cubicBezTo>
                  <a:cubicBezTo>
                    <a:pt x="906" y="103"/>
                    <a:pt x="723" y="1"/>
                    <a:pt x="541" y="1"/>
                  </a:cubicBezTo>
                  <a:close/>
                </a:path>
              </a:pathLst>
            </a:custGeom>
            <a:solidFill>
              <a:srgbClr val="1A1B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2"/>
            <p:cNvSpPr/>
            <p:nvPr/>
          </p:nvSpPr>
          <p:spPr>
            <a:xfrm>
              <a:off x="6096775" y="1863300"/>
              <a:ext cx="28625" cy="23850"/>
            </a:xfrm>
            <a:custGeom>
              <a:avLst/>
              <a:gdLst/>
              <a:ahLst/>
              <a:cxnLst/>
              <a:rect l="l" t="t" r="r" b="b"/>
              <a:pathLst>
                <a:path w="1145" h="954" extrusionOk="0">
                  <a:moveTo>
                    <a:pt x="563" y="0"/>
                  </a:moveTo>
                  <a:cubicBezTo>
                    <a:pt x="253" y="0"/>
                    <a:pt x="1" y="322"/>
                    <a:pt x="127" y="652"/>
                  </a:cubicBezTo>
                  <a:cubicBezTo>
                    <a:pt x="199" y="841"/>
                    <a:pt x="381" y="954"/>
                    <a:pt x="573" y="954"/>
                  </a:cubicBezTo>
                  <a:cubicBezTo>
                    <a:pt x="631" y="954"/>
                    <a:pt x="690" y="943"/>
                    <a:pt x="747" y="921"/>
                  </a:cubicBezTo>
                  <a:cubicBezTo>
                    <a:pt x="1133" y="769"/>
                    <a:pt x="1145" y="208"/>
                    <a:pt x="759" y="44"/>
                  </a:cubicBezTo>
                  <a:cubicBezTo>
                    <a:pt x="693" y="14"/>
                    <a:pt x="627" y="0"/>
                    <a:pt x="563" y="0"/>
                  </a:cubicBezTo>
                  <a:close/>
                </a:path>
              </a:pathLst>
            </a:custGeom>
            <a:solidFill>
              <a:srgbClr val="1A1B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2"/>
            <p:cNvSpPr/>
            <p:nvPr/>
          </p:nvSpPr>
          <p:spPr>
            <a:xfrm>
              <a:off x="6182700" y="1781175"/>
              <a:ext cx="28950" cy="23700"/>
            </a:xfrm>
            <a:custGeom>
              <a:avLst/>
              <a:gdLst/>
              <a:ahLst/>
              <a:cxnLst/>
              <a:rect l="l" t="t" r="r" b="b"/>
              <a:pathLst>
                <a:path w="1158" h="948" extrusionOk="0">
                  <a:moveTo>
                    <a:pt x="575" y="0"/>
                  </a:moveTo>
                  <a:cubicBezTo>
                    <a:pt x="521" y="0"/>
                    <a:pt x="466" y="10"/>
                    <a:pt x="410" y="30"/>
                  </a:cubicBezTo>
                  <a:cubicBezTo>
                    <a:pt x="12" y="182"/>
                    <a:pt x="1" y="732"/>
                    <a:pt x="387" y="907"/>
                  </a:cubicBezTo>
                  <a:cubicBezTo>
                    <a:pt x="448" y="935"/>
                    <a:pt x="512" y="948"/>
                    <a:pt x="576" y="948"/>
                  </a:cubicBezTo>
                  <a:cubicBezTo>
                    <a:pt x="756" y="948"/>
                    <a:pt x="929" y="843"/>
                    <a:pt x="1007" y="662"/>
                  </a:cubicBezTo>
                  <a:cubicBezTo>
                    <a:pt x="1157" y="331"/>
                    <a:pt x="896" y="0"/>
                    <a:pt x="575" y="0"/>
                  </a:cubicBezTo>
                  <a:close/>
                </a:path>
              </a:pathLst>
            </a:custGeom>
            <a:solidFill>
              <a:srgbClr val="1A1B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2"/>
            <p:cNvSpPr/>
            <p:nvPr/>
          </p:nvSpPr>
          <p:spPr>
            <a:xfrm>
              <a:off x="6185125" y="1662550"/>
              <a:ext cx="27725" cy="23700"/>
            </a:xfrm>
            <a:custGeom>
              <a:avLst/>
              <a:gdLst/>
              <a:ahLst/>
              <a:cxnLst/>
              <a:rect l="l" t="t" r="r" b="b"/>
              <a:pathLst>
                <a:path w="1109" h="948" extrusionOk="0">
                  <a:moveTo>
                    <a:pt x="575" y="0"/>
                  </a:moveTo>
                  <a:cubicBezTo>
                    <a:pt x="402" y="0"/>
                    <a:pt x="230" y="94"/>
                    <a:pt x="149" y="282"/>
                  </a:cubicBezTo>
                  <a:cubicBezTo>
                    <a:pt x="0" y="611"/>
                    <a:pt x="257" y="947"/>
                    <a:pt x="575" y="947"/>
                  </a:cubicBezTo>
                  <a:cubicBezTo>
                    <a:pt x="630" y="947"/>
                    <a:pt x="688" y="937"/>
                    <a:pt x="746" y="914"/>
                  </a:cubicBezTo>
                  <a:cubicBezTo>
                    <a:pt x="992" y="821"/>
                    <a:pt x="1109" y="540"/>
                    <a:pt x="1015" y="306"/>
                  </a:cubicBezTo>
                  <a:cubicBezTo>
                    <a:pt x="937" y="103"/>
                    <a:pt x="756" y="0"/>
                    <a:pt x="575" y="0"/>
                  </a:cubicBezTo>
                  <a:close/>
                </a:path>
              </a:pathLst>
            </a:custGeom>
            <a:solidFill>
              <a:srgbClr val="1A1B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2"/>
            <p:cNvSpPr/>
            <p:nvPr/>
          </p:nvSpPr>
          <p:spPr>
            <a:xfrm>
              <a:off x="6102650" y="1576800"/>
              <a:ext cx="27725" cy="23850"/>
            </a:xfrm>
            <a:custGeom>
              <a:avLst/>
              <a:gdLst/>
              <a:ahLst/>
              <a:cxnLst/>
              <a:rect l="l" t="t" r="r" b="b"/>
              <a:pathLst>
                <a:path w="1109" h="954" extrusionOk="0">
                  <a:moveTo>
                    <a:pt x="582" y="0"/>
                  </a:moveTo>
                  <a:cubicBezTo>
                    <a:pt x="266" y="0"/>
                    <a:pt x="0" y="324"/>
                    <a:pt x="138" y="647"/>
                  </a:cubicBezTo>
                  <a:cubicBezTo>
                    <a:pt x="215" y="851"/>
                    <a:pt x="397" y="953"/>
                    <a:pt x="580" y="953"/>
                  </a:cubicBezTo>
                  <a:cubicBezTo>
                    <a:pt x="754" y="953"/>
                    <a:pt x="929" y="859"/>
                    <a:pt x="1015" y="671"/>
                  </a:cubicBezTo>
                  <a:cubicBezTo>
                    <a:pt x="1109" y="425"/>
                    <a:pt x="1003" y="144"/>
                    <a:pt x="769" y="39"/>
                  </a:cubicBezTo>
                  <a:cubicBezTo>
                    <a:pt x="707" y="12"/>
                    <a:pt x="644" y="0"/>
                    <a:pt x="582" y="0"/>
                  </a:cubicBezTo>
                  <a:close/>
                </a:path>
              </a:pathLst>
            </a:custGeom>
            <a:solidFill>
              <a:srgbClr val="1A1B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2"/>
            <p:cNvSpPr/>
            <p:nvPr/>
          </p:nvSpPr>
          <p:spPr>
            <a:xfrm>
              <a:off x="5983250" y="1574325"/>
              <a:ext cx="28600" cy="23850"/>
            </a:xfrm>
            <a:custGeom>
              <a:avLst/>
              <a:gdLst/>
              <a:ahLst/>
              <a:cxnLst/>
              <a:rect l="l" t="t" r="r" b="b"/>
              <a:pathLst>
                <a:path w="1144" h="954" extrusionOk="0">
                  <a:moveTo>
                    <a:pt x="582" y="0"/>
                  </a:moveTo>
                  <a:cubicBezTo>
                    <a:pt x="525" y="0"/>
                    <a:pt x="467" y="11"/>
                    <a:pt x="409" y="33"/>
                  </a:cubicBezTo>
                  <a:cubicBezTo>
                    <a:pt x="12" y="196"/>
                    <a:pt x="0" y="746"/>
                    <a:pt x="386" y="910"/>
                  </a:cubicBezTo>
                  <a:cubicBezTo>
                    <a:pt x="452" y="940"/>
                    <a:pt x="518" y="954"/>
                    <a:pt x="582" y="954"/>
                  </a:cubicBezTo>
                  <a:cubicBezTo>
                    <a:pt x="892" y="954"/>
                    <a:pt x="1144" y="632"/>
                    <a:pt x="1018" y="302"/>
                  </a:cubicBezTo>
                  <a:cubicBezTo>
                    <a:pt x="946" y="113"/>
                    <a:pt x="771" y="0"/>
                    <a:pt x="582" y="0"/>
                  </a:cubicBezTo>
                  <a:close/>
                </a:path>
              </a:pathLst>
            </a:custGeom>
            <a:solidFill>
              <a:srgbClr val="1A1B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2"/>
            <p:cNvSpPr/>
            <p:nvPr/>
          </p:nvSpPr>
          <p:spPr>
            <a:xfrm>
              <a:off x="5897325" y="1656650"/>
              <a:ext cx="28025" cy="23675"/>
            </a:xfrm>
            <a:custGeom>
              <a:avLst/>
              <a:gdLst/>
              <a:ahLst/>
              <a:cxnLst/>
              <a:rect l="l" t="t" r="r" b="b"/>
              <a:pathLst>
                <a:path w="1121" h="947" extrusionOk="0">
                  <a:moveTo>
                    <a:pt x="583" y="0"/>
                  </a:moveTo>
                  <a:cubicBezTo>
                    <a:pt x="266" y="0"/>
                    <a:pt x="1" y="324"/>
                    <a:pt x="138" y="647"/>
                  </a:cubicBezTo>
                  <a:cubicBezTo>
                    <a:pt x="214" y="847"/>
                    <a:pt x="392" y="947"/>
                    <a:pt x="572" y="947"/>
                  </a:cubicBezTo>
                  <a:cubicBezTo>
                    <a:pt x="749" y="947"/>
                    <a:pt x="928" y="850"/>
                    <a:pt x="1015" y="659"/>
                  </a:cubicBezTo>
                  <a:cubicBezTo>
                    <a:pt x="1121" y="425"/>
                    <a:pt x="1004" y="144"/>
                    <a:pt x="770" y="39"/>
                  </a:cubicBezTo>
                  <a:cubicBezTo>
                    <a:pt x="707" y="12"/>
                    <a:pt x="644" y="0"/>
                    <a:pt x="583" y="0"/>
                  </a:cubicBezTo>
                  <a:close/>
                </a:path>
              </a:pathLst>
            </a:custGeom>
            <a:solidFill>
              <a:srgbClr val="1A1B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2"/>
            <p:cNvSpPr/>
            <p:nvPr/>
          </p:nvSpPr>
          <p:spPr>
            <a:xfrm>
              <a:off x="5895775" y="1775225"/>
              <a:ext cx="27800" cy="23750"/>
            </a:xfrm>
            <a:custGeom>
              <a:avLst/>
              <a:gdLst/>
              <a:ahLst/>
              <a:cxnLst/>
              <a:rect l="l" t="t" r="r" b="b"/>
              <a:pathLst>
                <a:path w="1112" h="950" extrusionOk="0">
                  <a:moveTo>
                    <a:pt x="539" y="1"/>
                  </a:moveTo>
                  <a:cubicBezTo>
                    <a:pt x="482" y="1"/>
                    <a:pt x="423" y="11"/>
                    <a:pt x="364" y="34"/>
                  </a:cubicBezTo>
                  <a:cubicBezTo>
                    <a:pt x="118" y="139"/>
                    <a:pt x="1" y="408"/>
                    <a:pt x="95" y="654"/>
                  </a:cubicBezTo>
                  <a:cubicBezTo>
                    <a:pt x="172" y="850"/>
                    <a:pt x="351" y="949"/>
                    <a:pt x="533" y="949"/>
                  </a:cubicBezTo>
                  <a:cubicBezTo>
                    <a:pt x="708" y="949"/>
                    <a:pt x="886" y="856"/>
                    <a:pt x="972" y="666"/>
                  </a:cubicBezTo>
                  <a:cubicBezTo>
                    <a:pt x="1111" y="337"/>
                    <a:pt x="861" y="1"/>
                    <a:pt x="539" y="1"/>
                  </a:cubicBezTo>
                  <a:close/>
                </a:path>
              </a:pathLst>
            </a:custGeom>
            <a:solidFill>
              <a:srgbClr val="1A1B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2"/>
            <p:cNvSpPr/>
            <p:nvPr/>
          </p:nvSpPr>
          <p:spPr>
            <a:xfrm>
              <a:off x="5909525" y="1861025"/>
              <a:ext cx="8800" cy="8000"/>
            </a:xfrm>
            <a:custGeom>
              <a:avLst/>
              <a:gdLst/>
              <a:ahLst/>
              <a:cxnLst/>
              <a:rect l="l" t="t" r="r" b="b"/>
              <a:pathLst>
                <a:path w="352" h="320" extrusionOk="0">
                  <a:moveTo>
                    <a:pt x="178" y="0"/>
                  </a:moveTo>
                  <a:cubicBezTo>
                    <a:pt x="138" y="0"/>
                    <a:pt x="100" y="18"/>
                    <a:pt x="71" y="53"/>
                  </a:cubicBezTo>
                  <a:cubicBezTo>
                    <a:pt x="1" y="112"/>
                    <a:pt x="1" y="205"/>
                    <a:pt x="71" y="275"/>
                  </a:cubicBezTo>
                  <a:cubicBezTo>
                    <a:pt x="100" y="305"/>
                    <a:pt x="138" y="319"/>
                    <a:pt x="178" y="319"/>
                  </a:cubicBezTo>
                  <a:cubicBezTo>
                    <a:pt x="217" y="319"/>
                    <a:pt x="258" y="305"/>
                    <a:pt x="293" y="275"/>
                  </a:cubicBezTo>
                  <a:cubicBezTo>
                    <a:pt x="352" y="205"/>
                    <a:pt x="352" y="112"/>
                    <a:pt x="293" y="53"/>
                  </a:cubicBezTo>
                  <a:cubicBezTo>
                    <a:pt x="258" y="18"/>
                    <a:pt x="217" y="0"/>
                    <a:pt x="178" y="0"/>
                  </a:cubicBezTo>
                  <a:close/>
                </a:path>
              </a:pathLst>
            </a:custGeom>
            <a:solidFill>
              <a:srgbClr val="1A1B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2"/>
            <p:cNvSpPr/>
            <p:nvPr/>
          </p:nvSpPr>
          <p:spPr>
            <a:xfrm>
              <a:off x="6046425" y="1920575"/>
              <a:ext cx="9300" cy="7900"/>
            </a:xfrm>
            <a:custGeom>
              <a:avLst/>
              <a:gdLst/>
              <a:ahLst/>
              <a:cxnLst/>
              <a:rect l="l" t="t" r="r" b="b"/>
              <a:pathLst>
                <a:path w="372" h="316" extrusionOk="0">
                  <a:moveTo>
                    <a:pt x="159" y="1"/>
                  </a:moveTo>
                  <a:cubicBezTo>
                    <a:pt x="79" y="1"/>
                    <a:pt x="0" y="61"/>
                    <a:pt x="0" y="163"/>
                  </a:cubicBezTo>
                  <a:cubicBezTo>
                    <a:pt x="0" y="245"/>
                    <a:pt x="70" y="315"/>
                    <a:pt x="152" y="315"/>
                  </a:cubicBezTo>
                  <a:cubicBezTo>
                    <a:pt x="157" y="315"/>
                    <a:pt x="161" y="316"/>
                    <a:pt x="165" y="316"/>
                  </a:cubicBezTo>
                  <a:cubicBezTo>
                    <a:pt x="298" y="316"/>
                    <a:pt x="371" y="148"/>
                    <a:pt x="269" y="46"/>
                  </a:cubicBezTo>
                  <a:cubicBezTo>
                    <a:pt x="238" y="15"/>
                    <a:pt x="199" y="1"/>
                    <a:pt x="159" y="1"/>
                  </a:cubicBezTo>
                  <a:close/>
                </a:path>
              </a:pathLst>
            </a:custGeom>
            <a:solidFill>
              <a:srgbClr val="1A1B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2"/>
            <p:cNvSpPr/>
            <p:nvPr/>
          </p:nvSpPr>
          <p:spPr>
            <a:xfrm>
              <a:off x="6183875" y="1866725"/>
              <a:ext cx="10550" cy="7850"/>
            </a:xfrm>
            <a:custGeom>
              <a:avLst/>
              <a:gdLst/>
              <a:ahLst/>
              <a:cxnLst/>
              <a:rect l="l" t="t" r="r" b="b"/>
              <a:pathLst>
                <a:path w="422" h="314" extrusionOk="0">
                  <a:moveTo>
                    <a:pt x="211" y="1"/>
                  </a:moveTo>
                  <a:cubicBezTo>
                    <a:pt x="71" y="1"/>
                    <a:pt x="1" y="164"/>
                    <a:pt x="106" y="270"/>
                  </a:cubicBezTo>
                  <a:cubicBezTo>
                    <a:pt x="135" y="299"/>
                    <a:pt x="173" y="314"/>
                    <a:pt x="213" y="314"/>
                  </a:cubicBezTo>
                  <a:cubicBezTo>
                    <a:pt x="252" y="314"/>
                    <a:pt x="293" y="299"/>
                    <a:pt x="328" y="270"/>
                  </a:cubicBezTo>
                  <a:cubicBezTo>
                    <a:pt x="422" y="164"/>
                    <a:pt x="352" y="1"/>
                    <a:pt x="211" y="1"/>
                  </a:cubicBezTo>
                  <a:close/>
                </a:path>
              </a:pathLst>
            </a:custGeom>
            <a:solidFill>
              <a:srgbClr val="1A1B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2"/>
            <p:cNvSpPr/>
            <p:nvPr/>
          </p:nvSpPr>
          <p:spPr>
            <a:xfrm>
              <a:off x="6243825" y="1730825"/>
              <a:ext cx="9300" cy="7825"/>
            </a:xfrm>
            <a:custGeom>
              <a:avLst/>
              <a:gdLst/>
              <a:ahLst/>
              <a:cxnLst/>
              <a:rect l="l" t="t" r="r" b="b"/>
              <a:pathLst>
                <a:path w="372" h="313" extrusionOk="0">
                  <a:moveTo>
                    <a:pt x="210" y="1"/>
                  </a:moveTo>
                  <a:cubicBezTo>
                    <a:pt x="173" y="1"/>
                    <a:pt x="136" y="14"/>
                    <a:pt x="106" y="43"/>
                  </a:cubicBezTo>
                  <a:cubicBezTo>
                    <a:pt x="1" y="137"/>
                    <a:pt x="71" y="312"/>
                    <a:pt x="211" y="312"/>
                  </a:cubicBezTo>
                  <a:cubicBezTo>
                    <a:pt x="293" y="312"/>
                    <a:pt x="364" y="242"/>
                    <a:pt x="364" y="160"/>
                  </a:cubicBezTo>
                  <a:cubicBezTo>
                    <a:pt x="372" y="64"/>
                    <a:pt x="291" y="1"/>
                    <a:pt x="210" y="1"/>
                  </a:cubicBezTo>
                  <a:close/>
                </a:path>
              </a:pathLst>
            </a:custGeom>
            <a:solidFill>
              <a:srgbClr val="1A1B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2"/>
            <p:cNvSpPr/>
            <p:nvPr/>
          </p:nvSpPr>
          <p:spPr>
            <a:xfrm>
              <a:off x="6189600" y="1592700"/>
              <a:ext cx="9500" cy="7825"/>
            </a:xfrm>
            <a:custGeom>
              <a:avLst/>
              <a:gdLst/>
              <a:ahLst/>
              <a:cxnLst/>
              <a:rect l="l" t="t" r="r" b="b"/>
              <a:pathLst>
                <a:path w="380" h="313" extrusionOk="0">
                  <a:moveTo>
                    <a:pt x="218" y="0"/>
                  </a:moveTo>
                  <a:cubicBezTo>
                    <a:pt x="102" y="0"/>
                    <a:pt x="0" y="152"/>
                    <a:pt x="99" y="269"/>
                  </a:cubicBezTo>
                  <a:cubicBezTo>
                    <a:pt x="128" y="298"/>
                    <a:pt x="169" y="313"/>
                    <a:pt x="210" y="313"/>
                  </a:cubicBezTo>
                  <a:cubicBezTo>
                    <a:pt x="251" y="313"/>
                    <a:pt x="292" y="298"/>
                    <a:pt x="321" y="269"/>
                  </a:cubicBezTo>
                  <a:cubicBezTo>
                    <a:pt x="380" y="210"/>
                    <a:pt x="380" y="105"/>
                    <a:pt x="321" y="46"/>
                  </a:cubicBezTo>
                  <a:cubicBezTo>
                    <a:pt x="289" y="14"/>
                    <a:pt x="253" y="0"/>
                    <a:pt x="218" y="0"/>
                  </a:cubicBezTo>
                  <a:close/>
                </a:path>
              </a:pathLst>
            </a:custGeom>
            <a:solidFill>
              <a:srgbClr val="1A1B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2"/>
            <p:cNvSpPr/>
            <p:nvPr/>
          </p:nvSpPr>
          <p:spPr>
            <a:xfrm>
              <a:off x="6054300" y="1533150"/>
              <a:ext cx="7925" cy="7700"/>
            </a:xfrm>
            <a:custGeom>
              <a:avLst/>
              <a:gdLst/>
              <a:ahLst/>
              <a:cxnLst/>
              <a:rect l="l" t="t" r="r" b="b"/>
              <a:pathLst>
                <a:path w="317" h="308" extrusionOk="0">
                  <a:moveTo>
                    <a:pt x="159" y="1"/>
                  </a:moveTo>
                  <a:cubicBezTo>
                    <a:pt x="80" y="1"/>
                    <a:pt x="1" y="53"/>
                    <a:pt x="1" y="159"/>
                  </a:cubicBezTo>
                  <a:cubicBezTo>
                    <a:pt x="1" y="258"/>
                    <a:pt x="80" y="308"/>
                    <a:pt x="159" y="308"/>
                  </a:cubicBezTo>
                  <a:cubicBezTo>
                    <a:pt x="238" y="308"/>
                    <a:pt x="317" y="258"/>
                    <a:pt x="317" y="159"/>
                  </a:cubicBezTo>
                  <a:cubicBezTo>
                    <a:pt x="317" y="53"/>
                    <a:pt x="238" y="1"/>
                    <a:pt x="159" y="1"/>
                  </a:cubicBezTo>
                  <a:close/>
                </a:path>
              </a:pathLst>
            </a:custGeom>
            <a:solidFill>
              <a:srgbClr val="1A1B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2"/>
            <p:cNvSpPr/>
            <p:nvPr/>
          </p:nvSpPr>
          <p:spPr>
            <a:xfrm>
              <a:off x="5915100" y="1586900"/>
              <a:ext cx="9600" cy="7725"/>
            </a:xfrm>
            <a:custGeom>
              <a:avLst/>
              <a:gdLst/>
              <a:ahLst/>
              <a:cxnLst/>
              <a:rect l="l" t="t" r="r" b="b"/>
              <a:pathLst>
                <a:path w="384" h="309" extrusionOk="0">
                  <a:moveTo>
                    <a:pt x="180" y="1"/>
                  </a:moveTo>
                  <a:cubicBezTo>
                    <a:pt x="138" y="1"/>
                    <a:pt x="94" y="15"/>
                    <a:pt x="59" y="44"/>
                  </a:cubicBezTo>
                  <a:cubicBezTo>
                    <a:pt x="0" y="103"/>
                    <a:pt x="0" y="208"/>
                    <a:pt x="59" y="267"/>
                  </a:cubicBezTo>
                  <a:cubicBezTo>
                    <a:pt x="93" y="296"/>
                    <a:pt x="130" y="308"/>
                    <a:pt x="164" y="308"/>
                  </a:cubicBezTo>
                  <a:cubicBezTo>
                    <a:pt x="284" y="308"/>
                    <a:pt x="383" y="162"/>
                    <a:pt x="293" y="44"/>
                  </a:cubicBezTo>
                  <a:cubicBezTo>
                    <a:pt x="263" y="15"/>
                    <a:pt x="222" y="1"/>
                    <a:pt x="180" y="1"/>
                  </a:cubicBezTo>
                  <a:close/>
                </a:path>
              </a:pathLst>
            </a:custGeom>
            <a:solidFill>
              <a:srgbClr val="1A1B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2"/>
            <p:cNvSpPr/>
            <p:nvPr/>
          </p:nvSpPr>
          <p:spPr>
            <a:xfrm>
              <a:off x="5855725" y="1722825"/>
              <a:ext cx="9075" cy="7950"/>
            </a:xfrm>
            <a:custGeom>
              <a:avLst/>
              <a:gdLst/>
              <a:ahLst/>
              <a:cxnLst/>
              <a:rect l="l" t="t" r="r" b="b"/>
              <a:pathLst>
                <a:path w="363" h="318" extrusionOk="0">
                  <a:moveTo>
                    <a:pt x="164" y="1"/>
                  </a:moveTo>
                  <a:cubicBezTo>
                    <a:pt x="70" y="1"/>
                    <a:pt x="0" y="71"/>
                    <a:pt x="0" y="153"/>
                  </a:cubicBezTo>
                  <a:cubicBezTo>
                    <a:pt x="0" y="249"/>
                    <a:pt x="77" y="318"/>
                    <a:pt x="159" y="318"/>
                  </a:cubicBezTo>
                  <a:cubicBezTo>
                    <a:pt x="197" y="318"/>
                    <a:pt x="236" y="303"/>
                    <a:pt x="269" y="270"/>
                  </a:cubicBezTo>
                  <a:cubicBezTo>
                    <a:pt x="363" y="176"/>
                    <a:pt x="304" y="1"/>
                    <a:pt x="164" y="1"/>
                  </a:cubicBezTo>
                  <a:close/>
                </a:path>
              </a:pathLst>
            </a:custGeom>
            <a:solidFill>
              <a:srgbClr val="1A1B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2"/>
            <p:cNvSpPr/>
            <p:nvPr/>
          </p:nvSpPr>
          <p:spPr>
            <a:xfrm>
              <a:off x="5951650" y="1935925"/>
              <a:ext cx="18575" cy="15775"/>
            </a:xfrm>
            <a:custGeom>
              <a:avLst/>
              <a:gdLst/>
              <a:ahLst/>
              <a:cxnLst/>
              <a:rect l="l" t="t" r="r" b="b"/>
              <a:pathLst>
                <a:path w="743" h="631" extrusionOk="0">
                  <a:moveTo>
                    <a:pt x="359" y="1"/>
                  </a:moveTo>
                  <a:cubicBezTo>
                    <a:pt x="241" y="1"/>
                    <a:pt x="123" y="65"/>
                    <a:pt x="71" y="192"/>
                  </a:cubicBezTo>
                  <a:cubicBezTo>
                    <a:pt x="1" y="356"/>
                    <a:pt x="71" y="532"/>
                    <a:pt x="234" y="602"/>
                  </a:cubicBezTo>
                  <a:cubicBezTo>
                    <a:pt x="278" y="622"/>
                    <a:pt x="323" y="631"/>
                    <a:pt x="366" y="631"/>
                  </a:cubicBezTo>
                  <a:cubicBezTo>
                    <a:pt x="573" y="631"/>
                    <a:pt x="743" y="418"/>
                    <a:pt x="656" y="204"/>
                  </a:cubicBezTo>
                  <a:cubicBezTo>
                    <a:pt x="602" y="68"/>
                    <a:pt x="480" y="1"/>
                    <a:pt x="359" y="1"/>
                  </a:cubicBezTo>
                  <a:close/>
                </a:path>
              </a:pathLst>
            </a:custGeom>
            <a:solidFill>
              <a:srgbClr val="1A1B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2"/>
            <p:cNvSpPr/>
            <p:nvPr/>
          </p:nvSpPr>
          <p:spPr>
            <a:xfrm>
              <a:off x="6129925" y="1939425"/>
              <a:ext cx="19175" cy="16000"/>
            </a:xfrm>
            <a:custGeom>
              <a:avLst/>
              <a:gdLst/>
              <a:ahLst/>
              <a:cxnLst/>
              <a:rect l="l" t="t" r="r" b="b"/>
              <a:pathLst>
                <a:path w="767" h="640" extrusionOk="0">
                  <a:moveTo>
                    <a:pt x="374" y="0"/>
                  </a:moveTo>
                  <a:cubicBezTo>
                    <a:pt x="163" y="0"/>
                    <a:pt x="0" y="215"/>
                    <a:pt x="88" y="438"/>
                  </a:cubicBezTo>
                  <a:cubicBezTo>
                    <a:pt x="132" y="562"/>
                    <a:pt x="250" y="639"/>
                    <a:pt x="375" y="639"/>
                  </a:cubicBezTo>
                  <a:cubicBezTo>
                    <a:pt x="416" y="639"/>
                    <a:pt x="457" y="631"/>
                    <a:pt x="497" y="614"/>
                  </a:cubicBezTo>
                  <a:cubicBezTo>
                    <a:pt x="755" y="509"/>
                    <a:pt x="766" y="146"/>
                    <a:pt x="509" y="29"/>
                  </a:cubicBezTo>
                  <a:cubicBezTo>
                    <a:pt x="463" y="9"/>
                    <a:pt x="418" y="0"/>
                    <a:pt x="374" y="0"/>
                  </a:cubicBezTo>
                  <a:close/>
                </a:path>
              </a:pathLst>
            </a:custGeom>
            <a:solidFill>
              <a:srgbClr val="1A1B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2"/>
            <p:cNvSpPr/>
            <p:nvPr/>
          </p:nvSpPr>
          <p:spPr>
            <a:xfrm>
              <a:off x="6258750" y="1816400"/>
              <a:ext cx="19200" cy="15650"/>
            </a:xfrm>
            <a:custGeom>
              <a:avLst/>
              <a:gdLst/>
              <a:ahLst/>
              <a:cxnLst/>
              <a:rect l="l" t="t" r="r" b="b"/>
              <a:pathLst>
                <a:path w="768" h="626" extrusionOk="0">
                  <a:moveTo>
                    <a:pt x="394" y="1"/>
                  </a:moveTo>
                  <a:cubicBezTo>
                    <a:pt x="354" y="1"/>
                    <a:pt x="312" y="8"/>
                    <a:pt x="270" y="25"/>
                  </a:cubicBezTo>
                  <a:cubicBezTo>
                    <a:pt x="12" y="118"/>
                    <a:pt x="1" y="481"/>
                    <a:pt x="258" y="598"/>
                  </a:cubicBezTo>
                  <a:cubicBezTo>
                    <a:pt x="301" y="616"/>
                    <a:pt x="345" y="625"/>
                    <a:pt x="389" y="625"/>
                  </a:cubicBezTo>
                  <a:cubicBezTo>
                    <a:pt x="512" y="625"/>
                    <a:pt x="627" y="555"/>
                    <a:pt x="679" y="434"/>
                  </a:cubicBezTo>
                  <a:cubicBezTo>
                    <a:pt x="768" y="217"/>
                    <a:pt x="607" y="1"/>
                    <a:pt x="394" y="1"/>
                  </a:cubicBezTo>
                  <a:close/>
                </a:path>
              </a:pathLst>
            </a:custGeom>
            <a:solidFill>
              <a:srgbClr val="1A1B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2"/>
            <p:cNvSpPr/>
            <p:nvPr/>
          </p:nvSpPr>
          <p:spPr>
            <a:xfrm>
              <a:off x="6262425" y="1638300"/>
              <a:ext cx="18575" cy="15825"/>
            </a:xfrm>
            <a:custGeom>
              <a:avLst/>
              <a:gdLst/>
              <a:ahLst/>
              <a:cxnLst/>
              <a:rect l="l" t="t" r="r" b="b"/>
              <a:pathLst>
                <a:path w="743" h="633" extrusionOk="0">
                  <a:moveTo>
                    <a:pt x="384" y="1"/>
                  </a:moveTo>
                  <a:cubicBezTo>
                    <a:pt x="266" y="1"/>
                    <a:pt x="151" y="62"/>
                    <a:pt x="99" y="188"/>
                  </a:cubicBezTo>
                  <a:cubicBezTo>
                    <a:pt x="0" y="406"/>
                    <a:pt x="170" y="632"/>
                    <a:pt x="380" y="632"/>
                  </a:cubicBezTo>
                  <a:cubicBezTo>
                    <a:pt x="418" y="632"/>
                    <a:pt x="458" y="625"/>
                    <a:pt x="497" y="609"/>
                  </a:cubicBezTo>
                  <a:cubicBezTo>
                    <a:pt x="661" y="550"/>
                    <a:pt x="743" y="363"/>
                    <a:pt x="684" y="200"/>
                  </a:cubicBezTo>
                  <a:cubicBezTo>
                    <a:pt x="630" y="68"/>
                    <a:pt x="506" y="1"/>
                    <a:pt x="384" y="1"/>
                  </a:cubicBezTo>
                  <a:close/>
                </a:path>
              </a:pathLst>
            </a:custGeom>
            <a:solidFill>
              <a:srgbClr val="1A1B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2"/>
            <p:cNvSpPr/>
            <p:nvPr/>
          </p:nvSpPr>
          <p:spPr>
            <a:xfrm>
              <a:off x="6138700" y="1509775"/>
              <a:ext cx="18575" cy="15775"/>
            </a:xfrm>
            <a:custGeom>
              <a:avLst/>
              <a:gdLst/>
              <a:ahLst/>
              <a:cxnLst/>
              <a:rect l="l" t="t" r="r" b="b"/>
              <a:pathLst>
                <a:path w="743" h="631" extrusionOk="0">
                  <a:moveTo>
                    <a:pt x="378" y="0"/>
                  </a:moveTo>
                  <a:cubicBezTo>
                    <a:pt x="171" y="0"/>
                    <a:pt x="1" y="214"/>
                    <a:pt x="88" y="427"/>
                  </a:cubicBezTo>
                  <a:cubicBezTo>
                    <a:pt x="141" y="563"/>
                    <a:pt x="260" y="630"/>
                    <a:pt x="380" y="630"/>
                  </a:cubicBezTo>
                  <a:cubicBezTo>
                    <a:pt x="497" y="630"/>
                    <a:pt x="615" y="566"/>
                    <a:pt x="673" y="439"/>
                  </a:cubicBezTo>
                  <a:cubicBezTo>
                    <a:pt x="743" y="287"/>
                    <a:pt x="661" y="99"/>
                    <a:pt x="509" y="29"/>
                  </a:cubicBezTo>
                  <a:cubicBezTo>
                    <a:pt x="465" y="9"/>
                    <a:pt x="421" y="0"/>
                    <a:pt x="378" y="0"/>
                  </a:cubicBezTo>
                  <a:close/>
                </a:path>
              </a:pathLst>
            </a:custGeom>
            <a:solidFill>
              <a:srgbClr val="1A1B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
            <p:cNvSpPr/>
            <p:nvPr/>
          </p:nvSpPr>
          <p:spPr>
            <a:xfrm>
              <a:off x="5959850" y="1506050"/>
              <a:ext cx="19175" cy="15900"/>
            </a:xfrm>
            <a:custGeom>
              <a:avLst/>
              <a:gdLst/>
              <a:ahLst/>
              <a:cxnLst/>
              <a:rect l="l" t="t" r="r" b="b"/>
              <a:pathLst>
                <a:path w="767" h="636" extrusionOk="0">
                  <a:moveTo>
                    <a:pt x="390" y="1"/>
                  </a:moveTo>
                  <a:cubicBezTo>
                    <a:pt x="350" y="1"/>
                    <a:pt x="309" y="9"/>
                    <a:pt x="269" y="26"/>
                  </a:cubicBezTo>
                  <a:cubicBezTo>
                    <a:pt x="0" y="131"/>
                    <a:pt x="0" y="494"/>
                    <a:pt x="257" y="611"/>
                  </a:cubicBezTo>
                  <a:cubicBezTo>
                    <a:pt x="299" y="628"/>
                    <a:pt x="341" y="636"/>
                    <a:pt x="382" y="636"/>
                  </a:cubicBezTo>
                  <a:cubicBezTo>
                    <a:pt x="592" y="636"/>
                    <a:pt x="767" y="427"/>
                    <a:pt x="679" y="202"/>
                  </a:cubicBezTo>
                  <a:cubicBezTo>
                    <a:pt x="626" y="78"/>
                    <a:pt x="512" y="1"/>
                    <a:pt x="390" y="1"/>
                  </a:cubicBezTo>
                  <a:close/>
                </a:path>
              </a:pathLst>
            </a:custGeom>
            <a:solidFill>
              <a:srgbClr val="1A1B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2"/>
            <p:cNvSpPr/>
            <p:nvPr/>
          </p:nvSpPr>
          <p:spPr>
            <a:xfrm>
              <a:off x="5830700" y="1629425"/>
              <a:ext cx="19200" cy="15825"/>
            </a:xfrm>
            <a:custGeom>
              <a:avLst/>
              <a:gdLst/>
              <a:ahLst/>
              <a:cxnLst/>
              <a:rect l="l" t="t" r="r" b="b"/>
              <a:pathLst>
                <a:path w="768" h="633" extrusionOk="0">
                  <a:moveTo>
                    <a:pt x="386" y="1"/>
                  </a:moveTo>
                  <a:cubicBezTo>
                    <a:pt x="268" y="1"/>
                    <a:pt x="152" y="71"/>
                    <a:pt x="100" y="192"/>
                  </a:cubicBezTo>
                  <a:cubicBezTo>
                    <a:pt x="0" y="412"/>
                    <a:pt x="175" y="633"/>
                    <a:pt x="388" y="633"/>
                  </a:cubicBezTo>
                  <a:cubicBezTo>
                    <a:pt x="424" y="633"/>
                    <a:pt x="461" y="626"/>
                    <a:pt x="498" y="613"/>
                  </a:cubicBezTo>
                  <a:cubicBezTo>
                    <a:pt x="756" y="508"/>
                    <a:pt x="767" y="145"/>
                    <a:pt x="510" y="28"/>
                  </a:cubicBezTo>
                  <a:cubicBezTo>
                    <a:pt x="470" y="10"/>
                    <a:pt x="428" y="1"/>
                    <a:pt x="386" y="1"/>
                  </a:cubicBezTo>
                  <a:close/>
                </a:path>
              </a:pathLst>
            </a:custGeom>
            <a:solidFill>
              <a:srgbClr val="1A1B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2"/>
            <p:cNvSpPr/>
            <p:nvPr/>
          </p:nvSpPr>
          <p:spPr>
            <a:xfrm>
              <a:off x="5824150" y="1807475"/>
              <a:ext cx="21650" cy="16400"/>
            </a:xfrm>
            <a:custGeom>
              <a:avLst/>
              <a:gdLst/>
              <a:ahLst/>
              <a:cxnLst/>
              <a:rect l="l" t="t" r="r" b="b"/>
              <a:pathLst>
                <a:path w="866" h="656" extrusionOk="0">
                  <a:moveTo>
                    <a:pt x="495" y="0"/>
                  </a:moveTo>
                  <a:cubicBezTo>
                    <a:pt x="458" y="0"/>
                    <a:pt x="422" y="6"/>
                    <a:pt x="386" y="19"/>
                  </a:cubicBezTo>
                  <a:lnTo>
                    <a:pt x="386" y="31"/>
                  </a:lnTo>
                  <a:cubicBezTo>
                    <a:pt x="0" y="132"/>
                    <a:pt x="143" y="656"/>
                    <a:pt x="462" y="656"/>
                  </a:cubicBezTo>
                  <a:cubicBezTo>
                    <a:pt x="511" y="656"/>
                    <a:pt x="564" y="644"/>
                    <a:pt x="620" y="616"/>
                  </a:cubicBezTo>
                  <a:cubicBezTo>
                    <a:pt x="784" y="546"/>
                    <a:pt x="865" y="370"/>
                    <a:pt x="795" y="206"/>
                  </a:cubicBezTo>
                  <a:cubicBezTo>
                    <a:pt x="750" y="78"/>
                    <a:pt x="625" y="0"/>
                    <a:pt x="495" y="0"/>
                  </a:cubicBezTo>
                  <a:close/>
                </a:path>
              </a:pathLst>
            </a:custGeom>
            <a:solidFill>
              <a:srgbClr val="1A1B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2"/>
            <p:cNvSpPr/>
            <p:nvPr/>
          </p:nvSpPr>
          <p:spPr>
            <a:xfrm>
              <a:off x="5853375" y="1914775"/>
              <a:ext cx="8800" cy="7775"/>
            </a:xfrm>
            <a:custGeom>
              <a:avLst/>
              <a:gdLst/>
              <a:ahLst/>
              <a:cxnLst/>
              <a:rect l="l" t="t" r="r" b="b"/>
              <a:pathLst>
                <a:path w="352" h="311" extrusionOk="0">
                  <a:moveTo>
                    <a:pt x="176" y="0"/>
                  </a:moveTo>
                  <a:cubicBezTo>
                    <a:pt x="135" y="0"/>
                    <a:pt x="94" y="15"/>
                    <a:pt x="59" y="44"/>
                  </a:cubicBezTo>
                  <a:cubicBezTo>
                    <a:pt x="1" y="103"/>
                    <a:pt x="1" y="208"/>
                    <a:pt x="59" y="266"/>
                  </a:cubicBezTo>
                  <a:cubicBezTo>
                    <a:pt x="94" y="296"/>
                    <a:pt x="135" y="310"/>
                    <a:pt x="176" y="310"/>
                  </a:cubicBezTo>
                  <a:cubicBezTo>
                    <a:pt x="217" y="310"/>
                    <a:pt x="258" y="296"/>
                    <a:pt x="293" y="266"/>
                  </a:cubicBezTo>
                  <a:cubicBezTo>
                    <a:pt x="352" y="208"/>
                    <a:pt x="352" y="103"/>
                    <a:pt x="293" y="44"/>
                  </a:cubicBezTo>
                  <a:cubicBezTo>
                    <a:pt x="258" y="15"/>
                    <a:pt x="217" y="0"/>
                    <a:pt x="176" y="0"/>
                  </a:cubicBezTo>
                  <a:close/>
                </a:path>
              </a:pathLst>
            </a:custGeom>
            <a:solidFill>
              <a:srgbClr val="1A1B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2"/>
            <p:cNvSpPr/>
            <p:nvPr/>
          </p:nvSpPr>
          <p:spPr>
            <a:xfrm>
              <a:off x="6044650" y="1998250"/>
              <a:ext cx="9400" cy="8025"/>
            </a:xfrm>
            <a:custGeom>
              <a:avLst/>
              <a:gdLst/>
              <a:ahLst/>
              <a:cxnLst/>
              <a:rect l="l" t="t" r="r" b="b"/>
              <a:pathLst>
                <a:path w="376" h="321" extrusionOk="0">
                  <a:moveTo>
                    <a:pt x="165" y="0"/>
                  </a:moveTo>
                  <a:cubicBezTo>
                    <a:pt x="85" y="0"/>
                    <a:pt x="13" y="63"/>
                    <a:pt x="13" y="156"/>
                  </a:cubicBezTo>
                  <a:cubicBezTo>
                    <a:pt x="1" y="238"/>
                    <a:pt x="71" y="308"/>
                    <a:pt x="165" y="320"/>
                  </a:cubicBezTo>
                  <a:cubicBezTo>
                    <a:pt x="305" y="320"/>
                    <a:pt x="375" y="145"/>
                    <a:pt x="282" y="51"/>
                  </a:cubicBezTo>
                  <a:cubicBezTo>
                    <a:pt x="247" y="16"/>
                    <a:pt x="205" y="0"/>
                    <a:pt x="165" y="0"/>
                  </a:cubicBezTo>
                  <a:close/>
                </a:path>
              </a:pathLst>
            </a:custGeom>
            <a:solidFill>
              <a:srgbClr val="1A1B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2"/>
            <p:cNvSpPr/>
            <p:nvPr/>
          </p:nvSpPr>
          <p:spPr>
            <a:xfrm>
              <a:off x="6238875" y="1922675"/>
              <a:ext cx="8500" cy="7775"/>
            </a:xfrm>
            <a:custGeom>
              <a:avLst/>
              <a:gdLst/>
              <a:ahLst/>
              <a:cxnLst/>
              <a:rect l="l" t="t" r="r" b="b"/>
              <a:pathLst>
                <a:path w="340" h="311" extrusionOk="0">
                  <a:moveTo>
                    <a:pt x="170" y="0"/>
                  </a:moveTo>
                  <a:cubicBezTo>
                    <a:pt x="129" y="0"/>
                    <a:pt x="88" y="15"/>
                    <a:pt x="59" y="44"/>
                  </a:cubicBezTo>
                  <a:cubicBezTo>
                    <a:pt x="0" y="102"/>
                    <a:pt x="0" y="208"/>
                    <a:pt x="59" y="266"/>
                  </a:cubicBezTo>
                  <a:cubicBezTo>
                    <a:pt x="88" y="295"/>
                    <a:pt x="129" y="310"/>
                    <a:pt x="170" y="310"/>
                  </a:cubicBezTo>
                  <a:cubicBezTo>
                    <a:pt x="211" y="310"/>
                    <a:pt x="252" y="295"/>
                    <a:pt x="281" y="266"/>
                  </a:cubicBezTo>
                  <a:cubicBezTo>
                    <a:pt x="339" y="208"/>
                    <a:pt x="339" y="102"/>
                    <a:pt x="281" y="44"/>
                  </a:cubicBezTo>
                  <a:cubicBezTo>
                    <a:pt x="252" y="15"/>
                    <a:pt x="211" y="0"/>
                    <a:pt x="170" y="0"/>
                  </a:cubicBezTo>
                  <a:close/>
                </a:path>
              </a:pathLst>
            </a:custGeom>
            <a:solidFill>
              <a:srgbClr val="1A1B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2"/>
            <p:cNvSpPr/>
            <p:nvPr/>
          </p:nvSpPr>
          <p:spPr>
            <a:xfrm>
              <a:off x="6321625" y="1732475"/>
              <a:ext cx="9600" cy="7925"/>
            </a:xfrm>
            <a:custGeom>
              <a:avLst/>
              <a:gdLst/>
              <a:ahLst/>
              <a:cxnLst/>
              <a:rect l="l" t="t" r="r" b="b"/>
              <a:pathLst>
                <a:path w="384" h="317" extrusionOk="0">
                  <a:moveTo>
                    <a:pt x="217" y="0"/>
                  </a:moveTo>
                  <a:cubicBezTo>
                    <a:pt x="179" y="0"/>
                    <a:pt x="139" y="15"/>
                    <a:pt x="106" y="48"/>
                  </a:cubicBezTo>
                  <a:cubicBezTo>
                    <a:pt x="1" y="141"/>
                    <a:pt x="71" y="317"/>
                    <a:pt x="211" y="317"/>
                  </a:cubicBezTo>
                  <a:cubicBezTo>
                    <a:pt x="293" y="317"/>
                    <a:pt x="364" y="258"/>
                    <a:pt x="375" y="176"/>
                  </a:cubicBezTo>
                  <a:cubicBezTo>
                    <a:pt x="383" y="72"/>
                    <a:pt x="303" y="0"/>
                    <a:pt x="217" y="0"/>
                  </a:cubicBezTo>
                  <a:close/>
                </a:path>
              </a:pathLst>
            </a:custGeom>
            <a:solidFill>
              <a:srgbClr val="1A1B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2"/>
            <p:cNvSpPr/>
            <p:nvPr/>
          </p:nvSpPr>
          <p:spPr>
            <a:xfrm>
              <a:off x="6246750" y="1538675"/>
              <a:ext cx="10200" cy="8025"/>
            </a:xfrm>
            <a:custGeom>
              <a:avLst/>
              <a:gdLst/>
              <a:ahLst/>
              <a:cxnLst/>
              <a:rect l="l" t="t" r="r" b="b"/>
              <a:pathLst>
                <a:path w="408" h="321" extrusionOk="0">
                  <a:moveTo>
                    <a:pt x="174" y="0"/>
                  </a:moveTo>
                  <a:cubicBezTo>
                    <a:pt x="135" y="0"/>
                    <a:pt x="95" y="16"/>
                    <a:pt x="59" y="55"/>
                  </a:cubicBezTo>
                  <a:cubicBezTo>
                    <a:pt x="1" y="113"/>
                    <a:pt x="1" y="219"/>
                    <a:pt x="59" y="277"/>
                  </a:cubicBezTo>
                  <a:cubicBezTo>
                    <a:pt x="89" y="306"/>
                    <a:pt x="130" y="321"/>
                    <a:pt x="171" y="321"/>
                  </a:cubicBezTo>
                  <a:cubicBezTo>
                    <a:pt x="211" y="321"/>
                    <a:pt x="252" y="306"/>
                    <a:pt x="282" y="277"/>
                  </a:cubicBezTo>
                  <a:cubicBezTo>
                    <a:pt x="407" y="170"/>
                    <a:pt x="299" y="0"/>
                    <a:pt x="174" y="0"/>
                  </a:cubicBezTo>
                  <a:close/>
                </a:path>
              </a:pathLst>
            </a:custGeom>
            <a:solidFill>
              <a:srgbClr val="1A1B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2"/>
            <p:cNvSpPr/>
            <p:nvPr/>
          </p:nvSpPr>
          <p:spPr>
            <a:xfrm>
              <a:off x="6054675" y="1455500"/>
              <a:ext cx="9300" cy="7875"/>
            </a:xfrm>
            <a:custGeom>
              <a:avLst/>
              <a:gdLst/>
              <a:ahLst/>
              <a:cxnLst/>
              <a:rect l="l" t="t" r="r" b="b"/>
              <a:pathLst>
                <a:path w="372" h="315" extrusionOk="0">
                  <a:moveTo>
                    <a:pt x="206" y="0"/>
                  </a:moveTo>
                  <a:cubicBezTo>
                    <a:pt x="63" y="0"/>
                    <a:pt x="1" y="168"/>
                    <a:pt x="91" y="270"/>
                  </a:cubicBezTo>
                  <a:cubicBezTo>
                    <a:pt x="126" y="301"/>
                    <a:pt x="168" y="315"/>
                    <a:pt x="209" y="315"/>
                  </a:cubicBezTo>
                  <a:cubicBezTo>
                    <a:pt x="293" y="315"/>
                    <a:pt x="372" y="255"/>
                    <a:pt x="372" y="153"/>
                  </a:cubicBezTo>
                  <a:cubicBezTo>
                    <a:pt x="372" y="71"/>
                    <a:pt x="302" y="1"/>
                    <a:pt x="220" y="1"/>
                  </a:cubicBezTo>
                  <a:cubicBezTo>
                    <a:pt x="215" y="0"/>
                    <a:pt x="210" y="0"/>
                    <a:pt x="206" y="0"/>
                  </a:cubicBezTo>
                  <a:close/>
                </a:path>
              </a:pathLst>
            </a:custGeom>
            <a:solidFill>
              <a:srgbClr val="1A1B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2"/>
            <p:cNvSpPr/>
            <p:nvPr/>
          </p:nvSpPr>
          <p:spPr>
            <a:xfrm>
              <a:off x="5860975" y="1530925"/>
              <a:ext cx="10450" cy="8200"/>
            </a:xfrm>
            <a:custGeom>
              <a:avLst/>
              <a:gdLst/>
              <a:ahLst/>
              <a:cxnLst/>
              <a:rect l="l" t="t" r="r" b="b"/>
              <a:pathLst>
                <a:path w="418" h="328" extrusionOk="0">
                  <a:moveTo>
                    <a:pt x="177" y="1"/>
                  </a:moveTo>
                  <a:cubicBezTo>
                    <a:pt x="138" y="1"/>
                    <a:pt x="99" y="15"/>
                    <a:pt x="71" y="49"/>
                  </a:cubicBezTo>
                  <a:cubicBezTo>
                    <a:pt x="1" y="107"/>
                    <a:pt x="1" y="213"/>
                    <a:pt x="71" y="271"/>
                  </a:cubicBezTo>
                  <a:cubicBezTo>
                    <a:pt x="105" y="311"/>
                    <a:pt x="145" y="327"/>
                    <a:pt x="184" y="327"/>
                  </a:cubicBezTo>
                  <a:cubicBezTo>
                    <a:pt x="306" y="327"/>
                    <a:pt x="418" y="164"/>
                    <a:pt x="293" y="49"/>
                  </a:cubicBezTo>
                  <a:cubicBezTo>
                    <a:pt x="263" y="18"/>
                    <a:pt x="219" y="1"/>
                    <a:pt x="177" y="1"/>
                  </a:cubicBezTo>
                  <a:close/>
                </a:path>
              </a:pathLst>
            </a:custGeom>
            <a:solidFill>
              <a:srgbClr val="1A1B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2"/>
            <p:cNvSpPr/>
            <p:nvPr/>
          </p:nvSpPr>
          <p:spPr>
            <a:xfrm>
              <a:off x="5777725" y="1721325"/>
              <a:ext cx="9275" cy="7850"/>
            </a:xfrm>
            <a:custGeom>
              <a:avLst/>
              <a:gdLst/>
              <a:ahLst/>
              <a:cxnLst/>
              <a:rect l="l" t="t" r="r" b="b"/>
              <a:pathLst>
                <a:path w="371" h="314" extrusionOk="0">
                  <a:moveTo>
                    <a:pt x="152" y="1"/>
                  </a:moveTo>
                  <a:cubicBezTo>
                    <a:pt x="69" y="1"/>
                    <a:pt x="8" y="68"/>
                    <a:pt x="8" y="154"/>
                  </a:cubicBezTo>
                  <a:cubicBezTo>
                    <a:pt x="0" y="251"/>
                    <a:pt x="80" y="314"/>
                    <a:pt x="165" y="314"/>
                  </a:cubicBezTo>
                  <a:cubicBezTo>
                    <a:pt x="204" y="314"/>
                    <a:pt x="244" y="301"/>
                    <a:pt x="277" y="271"/>
                  </a:cubicBezTo>
                  <a:cubicBezTo>
                    <a:pt x="371" y="178"/>
                    <a:pt x="312" y="2"/>
                    <a:pt x="172" y="2"/>
                  </a:cubicBezTo>
                  <a:cubicBezTo>
                    <a:pt x="165" y="1"/>
                    <a:pt x="158" y="1"/>
                    <a:pt x="152" y="1"/>
                  </a:cubicBezTo>
                  <a:close/>
                </a:path>
              </a:pathLst>
            </a:custGeom>
            <a:solidFill>
              <a:srgbClr val="1A1B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
            <p:cNvSpPr/>
            <p:nvPr/>
          </p:nvSpPr>
          <p:spPr>
            <a:xfrm>
              <a:off x="3704300" y="1710800"/>
              <a:ext cx="37425" cy="29475"/>
            </a:xfrm>
            <a:custGeom>
              <a:avLst/>
              <a:gdLst/>
              <a:ahLst/>
              <a:cxnLst/>
              <a:rect l="l" t="t" r="r" b="b"/>
              <a:pathLst>
                <a:path w="1497" h="1179" extrusionOk="0">
                  <a:moveTo>
                    <a:pt x="865" y="1"/>
                  </a:moveTo>
                  <a:cubicBezTo>
                    <a:pt x="720" y="1"/>
                    <a:pt x="576" y="56"/>
                    <a:pt x="467" y="166"/>
                  </a:cubicBezTo>
                  <a:cubicBezTo>
                    <a:pt x="1" y="569"/>
                    <a:pt x="393" y="1178"/>
                    <a:pt x="849" y="1178"/>
                  </a:cubicBezTo>
                  <a:cubicBezTo>
                    <a:pt x="988" y="1178"/>
                    <a:pt x="1134" y="1122"/>
                    <a:pt x="1262" y="985"/>
                  </a:cubicBezTo>
                  <a:cubicBezTo>
                    <a:pt x="1485" y="762"/>
                    <a:pt x="1496" y="400"/>
                    <a:pt x="1274" y="177"/>
                  </a:cubicBezTo>
                  <a:cubicBezTo>
                    <a:pt x="1161" y="59"/>
                    <a:pt x="1013" y="1"/>
                    <a:pt x="865" y="1"/>
                  </a:cubicBezTo>
                  <a:close/>
                </a:path>
              </a:pathLst>
            </a:custGeom>
            <a:solidFill>
              <a:srgbClr val="F24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2"/>
            <p:cNvSpPr/>
            <p:nvPr/>
          </p:nvSpPr>
          <p:spPr>
            <a:xfrm>
              <a:off x="3761675" y="1711700"/>
              <a:ext cx="38550" cy="28900"/>
            </a:xfrm>
            <a:custGeom>
              <a:avLst/>
              <a:gdLst/>
              <a:ahLst/>
              <a:cxnLst/>
              <a:rect l="l" t="t" r="r" b="b"/>
              <a:pathLst>
                <a:path w="1542" h="1156" extrusionOk="0">
                  <a:moveTo>
                    <a:pt x="766" y="1"/>
                  </a:moveTo>
                  <a:cubicBezTo>
                    <a:pt x="261" y="1"/>
                    <a:pt x="0" y="613"/>
                    <a:pt x="359" y="972"/>
                  </a:cubicBezTo>
                  <a:cubicBezTo>
                    <a:pt x="469" y="1094"/>
                    <a:pt x="619" y="1155"/>
                    <a:pt x="771" y="1155"/>
                  </a:cubicBezTo>
                  <a:cubicBezTo>
                    <a:pt x="912" y="1155"/>
                    <a:pt x="1054" y="1102"/>
                    <a:pt x="1167" y="996"/>
                  </a:cubicBezTo>
                  <a:cubicBezTo>
                    <a:pt x="1541" y="633"/>
                    <a:pt x="1295" y="13"/>
                    <a:pt x="781" y="1"/>
                  </a:cubicBezTo>
                  <a:cubicBezTo>
                    <a:pt x="776" y="1"/>
                    <a:pt x="771" y="1"/>
                    <a:pt x="766" y="1"/>
                  </a:cubicBezTo>
                  <a:close/>
                </a:path>
              </a:pathLst>
            </a:custGeom>
            <a:solidFill>
              <a:srgbClr val="F24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2"/>
            <p:cNvSpPr/>
            <p:nvPr/>
          </p:nvSpPr>
          <p:spPr>
            <a:xfrm>
              <a:off x="3767525" y="1656900"/>
              <a:ext cx="30350" cy="28875"/>
            </a:xfrm>
            <a:custGeom>
              <a:avLst/>
              <a:gdLst/>
              <a:ahLst/>
              <a:cxnLst/>
              <a:rect l="l" t="t" r="r" b="b"/>
              <a:pathLst>
                <a:path w="1214" h="1155" extrusionOk="0">
                  <a:moveTo>
                    <a:pt x="583" y="0"/>
                  </a:moveTo>
                  <a:cubicBezTo>
                    <a:pt x="294" y="0"/>
                    <a:pt x="16" y="224"/>
                    <a:pt x="8" y="567"/>
                  </a:cubicBezTo>
                  <a:cubicBezTo>
                    <a:pt x="1" y="918"/>
                    <a:pt x="281" y="1155"/>
                    <a:pt x="579" y="1155"/>
                  </a:cubicBezTo>
                  <a:cubicBezTo>
                    <a:pt x="718" y="1155"/>
                    <a:pt x="860" y="1103"/>
                    <a:pt x="980" y="988"/>
                  </a:cubicBezTo>
                  <a:cubicBezTo>
                    <a:pt x="1202" y="778"/>
                    <a:pt x="1213" y="415"/>
                    <a:pt x="991" y="181"/>
                  </a:cubicBezTo>
                  <a:cubicBezTo>
                    <a:pt x="874" y="56"/>
                    <a:pt x="727" y="0"/>
                    <a:pt x="583" y="0"/>
                  </a:cubicBezTo>
                  <a:close/>
                </a:path>
              </a:pathLst>
            </a:custGeom>
            <a:solidFill>
              <a:srgbClr val="F24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2"/>
            <p:cNvSpPr/>
            <p:nvPr/>
          </p:nvSpPr>
          <p:spPr>
            <a:xfrm>
              <a:off x="3710975" y="1655925"/>
              <a:ext cx="31925" cy="28650"/>
            </a:xfrm>
            <a:custGeom>
              <a:avLst/>
              <a:gdLst/>
              <a:ahLst/>
              <a:cxnLst/>
              <a:rect l="l" t="t" r="r" b="b"/>
              <a:pathLst>
                <a:path w="1277" h="1146" extrusionOk="0">
                  <a:moveTo>
                    <a:pt x="639" y="0"/>
                  </a:moveTo>
                  <a:cubicBezTo>
                    <a:pt x="496" y="0"/>
                    <a:pt x="355" y="53"/>
                    <a:pt x="247" y="161"/>
                  </a:cubicBezTo>
                  <a:cubicBezTo>
                    <a:pt x="13" y="372"/>
                    <a:pt x="1" y="746"/>
                    <a:pt x="223" y="969"/>
                  </a:cubicBezTo>
                  <a:cubicBezTo>
                    <a:pt x="336" y="1087"/>
                    <a:pt x="484" y="1146"/>
                    <a:pt x="634" y="1146"/>
                  </a:cubicBezTo>
                  <a:cubicBezTo>
                    <a:pt x="780" y="1146"/>
                    <a:pt x="927" y="1090"/>
                    <a:pt x="1042" y="980"/>
                  </a:cubicBezTo>
                  <a:cubicBezTo>
                    <a:pt x="1264" y="770"/>
                    <a:pt x="1276" y="407"/>
                    <a:pt x="1054" y="173"/>
                  </a:cubicBezTo>
                  <a:cubicBezTo>
                    <a:pt x="940" y="59"/>
                    <a:pt x="789" y="0"/>
                    <a:pt x="639" y="0"/>
                  </a:cubicBezTo>
                  <a:close/>
                </a:path>
              </a:pathLst>
            </a:custGeom>
            <a:solidFill>
              <a:srgbClr val="F24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2"/>
            <p:cNvSpPr/>
            <p:nvPr/>
          </p:nvSpPr>
          <p:spPr>
            <a:xfrm>
              <a:off x="3703325" y="1753400"/>
              <a:ext cx="38675" cy="31650"/>
            </a:xfrm>
            <a:custGeom>
              <a:avLst/>
              <a:gdLst/>
              <a:ahLst/>
              <a:cxnLst/>
              <a:rect l="l" t="t" r="r" b="b"/>
              <a:pathLst>
                <a:path w="1547" h="1266" extrusionOk="0">
                  <a:moveTo>
                    <a:pt x="778" y="0"/>
                  </a:moveTo>
                  <a:cubicBezTo>
                    <a:pt x="529" y="0"/>
                    <a:pt x="295" y="145"/>
                    <a:pt x="190" y="380"/>
                  </a:cubicBezTo>
                  <a:cubicBezTo>
                    <a:pt x="1" y="819"/>
                    <a:pt x="346" y="1266"/>
                    <a:pt x="771" y="1266"/>
                  </a:cubicBezTo>
                  <a:cubicBezTo>
                    <a:pt x="844" y="1266"/>
                    <a:pt x="921" y="1252"/>
                    <a:pt x="997" y="1223"/>
                  </a:cubicBezTo>
                  <a:cubicBezTo>
                    <a:pt x="1524" y="1024"/>
                    <a:pt x="1547" y="287"/>
                    <a:pt x="1032" y="53"/>
                  </a:cubicBezTo>
                  <a:cubicBezTo>
                    <a:pt x="949" y="17"/>
                    <a:pt x="863" y="0"/>
                    <a:pt x="778" y="0"/>
                  </a:cubicBezTo>
                  <a:close/>
                </a:path>
              </a:pathLst>
            </a:custGeom>
            <a:solidFill>
              <a:srgbClr val="F24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2"/>
            <p:cNvSpPr/>
            <p:nvPr/>
          </p:nvSpPr>
          <p:spPr>
            <a:xfrm>
              <a:off x="3763275" y="1754550"/>
              <a:ext cx="38100" cy="31700"/>
            </a:xfrm>
            <a:custGeom>
              <a:avLst/>
              <a:gdLst/>
              <a:ahLst/>
              <a:cxnLst/>
              <a:rect l="l" t="t" r="r" b="b"/>
              <a:pathLst>
                <a:path w="1524" h="1268" extrusionOk="0">
                  <a:moveTo>
                    <a:pt x="758" y="1"/>
                  </a:moveTo>
                  <a:cubicBezTo>
                    <a:pt x="341" y="1"/>
                    <a:pt x="1" y="431"/>
                    <a:pt x="167" y="861"/>
                  </a:cubicBezTo>
                  <a:cubicBezTo>
                    <a:pt x="266" y="1113"/>
                    <a:pt x="503" y="1268"/>
                    <a:pt x="756" y="1268"/>
                  </a:cubicBezTo>
                  <a:cubicBezTo>
                    <a:pt x="832" y="1268"/>
                    <a:pt x="910" y="1253"/>
                    <a:pt x="986" y="1224"/>
                  </a:cubicBezTo>
                  <a:cubicBezTo>
                    <a:pt x="1512" y="1013"/>
                    <a:pt x="1524" y="288"/>
                    <a:pt x="1009" y="54"/>
                  </a:cubicBezTo>
                  <a:cubicBezTo>
                    <a:pt x="925" y="17"/>
                    <a:pt x="840" y="1"/>
                    <a:pt x="758" y="1"/>
                  </a:cubicBezTo>
                  <a:close/>
                </a:path>
              </a:pathLst>
            </a:custGeom>
            <a:solidFill>
              <a:srgbClr val="F24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2"/>
            <p:cNvSpPr/>
            <p:nvPr/>
          </p:nvSpPr>
          <p:spPr>
            <a:xfrm>
              <a:off x="3806050" y="1713575"/>
              <a:ext cx="38375" cy="31650"/>
            </a:xfrm>
            <a:custGeom>
              <a:avLst/>
              <a:gdLst/>
              <a:ahLst/>
              <a:cxnLst/>
              <a:rect l="l" t="t" r="r" b="b"/>
              <a:pathLst>
                <a:path w="1535" h="1266" extrusionOk="0">
                  <a:moveTo>
                    <a:pt x="769" y="0"/>
                  </a:moveTo>
                  <a:cubicBezTo>
                    <a:pt x="694" y="0"/>
                    <a:pt x="616" y="14"/>
                    <a:pt x="538" y="43"/>
                  </a:cubicBezTo>
                  <a:cubicBezTo>
                    <a:pt x="23" y="254"/>
                    <a:pt x="0" y="979"/>
                    <a:pt x="515" y="1213"/>
                  </a:cubicBezTo>
                  <a:cubicBezTo>
                    <a:pt x="595" y="1249"/>
                    <a:pt x="679" y="1265"/>
                    <a:pt x="762" y="1265"/>
                  </a:cubicBezTo>
                  <a:cubicBezTo>
                    <a:pt x="1006" y="1265"/>
                    <a:pt x="1241" y="1121"/>
                    <a:pt x="1345" y="885"/>
                  </a:cubicBezTo>
                  <a:cubicBezTo>
                    <a:pt x="1535" y="447"/>
                    <a:pt x="1198" y="0"/>
                    <a:pt x="769" y="0"/>
                  </a:cubicBezTo>
                  <a:close/>
                </a:path>
              </a:pathLst>
            </a:custGeom>
            <a:solidFill>
              <a:srgbClr val="F24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2"/>
            <p:cNvSpPr/>
            <p:nvPr/>
          </p:nvSpPr>
          <p:spPr>
            <a:xfrm>
              <a:off x="3807200" y="1654275"/>
              <a:ext cx="37175" cy="31625"/>
            </a:xfrm>
            <a:custGeom>
              <a:avLst/>
              <a:gdLst/>
              <a:ahLst/>
              <a:cxnLst/>
              <a:rect l="l" t="t" r="r" b="b"/>
              <a:pathLst>
                <a:path w="1487" h="1265" extrusionOk="0">
                  <a:moveTo>
                    <a:pt x="776" y="1"/>
                  </a:moveTo>
                  <a:cubicBezTo>
                    <a:pt x="543" y="1"/>
                    <a:pt x="309" y="126"/>
                    <a:pt x="200" y="379"/>
                  </a:cubicBezTo>
                  <a:cubicBezTo>
                    <a:pt x="0" y="818"/>
                    <a:pt x="344" y="1265"/>
                    <a:pt x="776" y="1265"/>
                  </a:cubicBezTo>
                  <a:cubicBezTo>
                    <a:pt x="851" y="1265"/>
                    <a:pt x="929" y="1251"/>
                    <a:pt x="1007" y="1222"/>
                  </a:cubicBezTo>
                  <a:cubicBezTo>
                    <a:pt x="1323" y="1093"/>
                    <a:pt x="1487" y="719"/>
                    <a:pt x="1358" y="403"/>
                  </a:cubicBezTo>
                  <a:cubicBezTo>
                    <a:pt x="1257" y="135"/>
                    <a:pt x="1017" y="1"/>
                    <a:pt x="776" y="1"/>
                  </a:cubicBezTo>
                  <a:close/>
                </a:path>
              </a:pathLst>
            </a:custGeom>
            <a:solidFill>
              <a:srgbClr val="F24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2"/>
            <p:cNvSpPr/>
            <p:nvPr/>
          </p:nvSpPr>
          <p:spPr>
            <a:xfrm>
              <a:off x="3766225" y="1611400"/>
              <a:ext cx="36925" cy="31725"/>
            </a:xfrm>
            <a:custGeom>
              <a:avLst/>
              <a:gdLst/>
              <a:ahLst/>
              <a:cxnLst/>
              <a:rect l="l" t="t" r="r" b="b"/>
              <a:pathLst>
                <a:path w="1477" h="1269" extrusionOk="0">
                  <a:moveTo>
                    <a:pt x="747" y="1"/>
                  </a:moveTo>
                  <a:cubicBezTo>
                    <a:pt x="335" y="1"/>
                    <a:pt x="1" y="429"/>
                    <a:pt x="166" y="866"/>
                  </a:cubicBezTo>
                  <a:cubicBezTo>
                    <a:pt x="273" y="1134"/>
                    <a:pt x="516" y="1268"/>
                    <a:pt x="758" y="1268"/>
                  </a:cubicBezTo>
                  <a:cubicBezTo>
                    <a:pt x="993" y="1268"/>
                    <a:pt x="1226" y="1143"/>
                    <a:pt x="1336" y="889"/>
                  </a:cubicBezTo>
                  <a:cubicBezTo>
                    <a:pt x="1476" y="562"/>
                    <a:pt x="1336" y="199"/>
                    <a:pt x="1008" y="59"/>
                  </a:cubicBezTo>
                  <a:cubicBezTo>
                    <a:pt x="920" y="19"/>
                    <a:pt x="832" y="1"/>
                    <a:pt x="747" y="1"/>
                  </a:cubicBezTo>
                  <a:close/>
                </a:path>
              </a:pathLst>
            </a:custGeom>
            <a:solidFill>
              <a:srgbClr val="F24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2"/>
            <p:cNvSpPr/>
            <p:nvPr/>
          </p:nvSpPr>
          <p:spPr>
            <a:xfrm>
              <a:off x="3706275" y="1610125"/>
              <a:ext cx="37200" cy="31725"/>
            </a:xfrm>
            <a:custGeom>
              <a:avLst/>
              <a:gdLst/>
              <a:ahLst/>
              <a:cxnLst/>
              <a:rect l="l" t="t" r="r" b="b"/>
              <a:pathLst>
                <a:path w="1488" h="1269" extrusionOk="0">
                  <a:moveTo>
                    <a:pt x="775" y="0"/>
                  </a:moveTo>
                  <a:cubicBezTo>
                    <a:pt x="540" y="0"/>
                    <a:pt x="304" y="126"/>
                    <a:pt x="189" y="379"/>
                  </a:cubicBezTo>
                  <a:cubicBezTo>
                    <a:pt x="1" y="815"/>
                    <a:pt x="341" y="1268"/>
                    <a:pt x="770" y="1268"/>
                  </a:cubicBezTo>
                  <a:cubicBezTo>
                    <a:pt x="847" y="1268"/>
                    <a:pt x="927" y="1253"/>
                    <a:pt x="1008" y="1221"/>
                  </a:cubicBezTo>
                  <a:cubicBezTo>
                    <a:pt x="1324" y="1093"/>
                    <a:pt x="1487" y="730"/>
                    <a:pt x="1359" y="402"/>
                  </a:cubicBezTo>
                  <a:cubicBezTo>
                    <a:pt x="1258" y="135"/>
                    <a:pt x="1017" y="0"/>
                    <a:pt x="775" y="0"/>
                  </a:cubicBezTo>
                  <a:close/>
                </a:path>
              </a:pathLst>
            </a:custGeom>
            <a:solidFill>
              <a:srgbClr val="F24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2"/>
            <p:cNvSpPr/>
            <p:nvPr/>
          </p:nvSpPr>
          <p:spPr>
            <a:xfrm>
              <a:off x="3663300" y="1651275"/>
              <a:ext cx="38350" cy="31525"/>
            </a:xfrm>
            <a:custGeom>
              <a:avLst/>
              <a:gdLst/>
              <a:ahLst/>
              <a:cxnLst/>
              <a:rect l="l" t="t" r="r" b="b"/>
              <a:pathLst>
                <a:path w="1534" h="1261" extrusionOk="0">
                  <a:moveTo>
                    <a:pt x="769" y="1"/>
                  </a:moveTo>
                  <a:cubicBezTo>
                    <a:pt x="523" y="1"/>
                    <a:pt x="292" y="141"/>
                    <a:pt x="188" y="382"/>
                  </a:cubicBezTo>
                  <a:cubicBezTo>
                    <a:pt x="0" y="817"/>
                    <a:pt x="339" y="1261"/>
                    <a:pt x="759" y="1261"/>
                  </a:cubicBezTo>
                  <a:cubicBezTo>
                    <a:pt x="836" y="1261"/>
                    <a:pt x="916" y="1246"/>
                    <a:pt x="995" y="1213"/>
                  </a:cubicBezTo>
                  <a:cubicBezTo>
                    <a:pt x="1522" y="1014"/>
                    <a:pt x="1533" y="277"/>
                    <a:pt x="1030" y="55"/>
                  </a:cubicBezTo>
                  <a:cubicBezTo>
                    <a:pt x="945" y="18"/>
                    <a:pt x="856" y="1"/>
                    <a:pt x="769" y="1"/>
                  </a:cubicBezTo>
                  <a:close/>
                </a:path>
              </a:pathLst>
            </a:custGeom>
            <a:solidFill>
              <a:srgbClr val="F24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2"/>
            <p:cNvSpPr/>
            <p:nvPr/>
          </p:nvSpPr>
          <p:spPr>
            <a:xfrm>
              <a:off x="3663600" y="1710650"/>
              <a:ext cx="36925" cy="31500"/>
            </a:xfrm>
            <a:custGeom>
              <a:avLst/>
              <a:gdLst/>
              <a:ahLst/>
              <a:cxnLst/>
              <a:rect l="l" t="t" r="r" b="b"/>
              <a:pathLst>
                <a:path w="1477" h="1260" extrusionOk="0">
                  <a:moveTo>
                    <a:pt x="711" y="0"/>
                  </a:moveTo>
                  <a:cubicBezTo>
                    <a:pt x="636" y="0"/>
                    <a:pt x="558" y="14"/>
                    <a:pt x="480" y="43"/>
                  </a:cubicBezTo>
                  <a:cubicBezTo>
                    <a:pt x="153" y="172"/>
                    <a:pt x="1" y="534"/>
                    <a:pt x="118" y="862"/>
                  </a:cubicBezTo>
                  <a:cubicBezTo>
                    <a:pt x="225" y="1125"/>
                    <a:pt x="468" y="1260"/>
                    <a:pt x="710" y="1260"/>
                  </a:cubicBezTo>
                  <a:cubicBezTo>
                    <a:pt x="942" y="1260"/>
                    <a:pt x="1173" y="1137"/>
                    <a:pt x="1288" y="885"/>
                  </a:cubicBezTo>
                  <a:cubicBezTo>
                    <a:pt x="1477" y="447"/>
                    <a:pt x="1140" y="0"/>
                    <a:pt x="711" y="0"/>
                  </a:cubicBezTo>
                  <a:close/>
                </a:path>
              </a:pathLst>
            </a:custGeom>
            <a:solidFill>
              <a:srgbClr val="F24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2"/>
            <p:cNvSpPr/>
            <p:nvPr/>
          </p:nvSpPr>
          <p:spPr>
            <a:xfrm>
              <a:off x="3658300" y="1770875"/>
              <a:ext cx="19950" cy="15750"/>
            </a:xfrm>
            <a:custGeom>
              <a:avLst/>
              <a:gdLst/>
              <a:ahLst/>
              <a:cxnLst/>
              <a:rect l="l" t="t" r="r" b="b"/>
              <a:pathLst>
                <a:path w="798" h="630" extrusionOk="0">
                  <a:moveTo>
                    <a:pt x="452" y="0"/>
                  </a:moveTo>
                  <a:cubicBezTo>
                    <a:pt x="375" y="0"/>
                    <a:pt x="297" y="29"/>
                    <a:pt x="236" y="91"/>
                  </a:cubicBezTo>
                  <a:lnTo>
                    <a:pt x="236" y="79"/>
                  </a:lnTo>
                  <a:lnTo>
                    <a:pt x="236" y="79"/>
                  </a:lnTo>
                  <a:cubicBezTo>
                    <a:pt x="1" y="305"/>
                    <a:pt x="206" y="630"/>
                    <a:pt x="452" y="630"/>
                  </a:cubicBezTo>
                  <a:cubicBezTo>
                    <a:pt x="524" y="630"/>
                    <a:pt x="600" y="602"/>
                    <a:pt x="669" y="535"/>
                  </a:cubicBezTo>
                  <a:cubicBezTo>
                    <a:pt x="798" y="418"/>
                    <a:pt x="798" y="220"/>
                    <a:pt x="681" y="103"/>
                  </a:cubicBezTo>
                  <a:cubicBezTo>
                    <a:pt x="619" y="35"/>
                    <a:pt x="536" y="0"/>
                    <a:pt x="452" y="0"/>
                  </a:cubicBezTo>
                  <a:close/>
                </a:path>
              </a:pathLst>
            </a:custGeom>
            <a:solidFill>
              <a:srgbClr val="F24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2"/>
            <p:cNvSpPr/>
            <p:nvPr/>
          </p:nvSpPr>
          <p:spPr>
            <a:xfrm>
              <a:off x="3743450" y="1806475"/>
              <a:ext cx="18650" cy="15825"/>
            </a:xfrm>
            <a:custGeom>
              <a:avLst/>
              <a:gdLst/>
              <a:ahLst/>
              <a:cxnLst/>
              <a:rect l="l" t="t" r="r" b="b"/>
              <a:pathLst>
                <a:path w="746" h="633" extrusionOk="0">
                  <a:moveTo>
                    <a:pt x="329" y="1"/>
                  </a:moveTo>
                  <a:cubicBezTo>
                    <a:pt x="167" y="1"/>
                    <a:pt x="12" y="127"/>
                    <a:pt x="12" y="316"/>
                  </a:cubicBezTo>
                  <a:cubicBezTo>
                    <a:pt x="0" y="492"/>
                    <a:pt x="141" y="632"/>
                    <a:pt x="316" y="632"/>
                  </a:cubicBezTo>
                  <a:cubicBezTo>
                    <a:pt x="321" y="633"/>
                    <a:pt x="326" y="633"/>
                    <a:pt x="330" y="633"/>
                  </a:cubicBezTo>
                  <a:cubicBezTo>
                    <a:pt x="602" y="633"/>
                    <a:pt x="746" y="301"/>
                    <a:pt x="550" y="94"/>
                  </a:cubicBezTo>
                  <a:cubicBezTo>
                    <a:pt x="486" y="30"/>
                    <a:pt x="407" y="1"/>
                    <a:pt x="329" y="1"/>
                  </a:cubicBezTo>
                  <a:close/>
                </a:path>
              </a:pathLst>
            </a:custGeom>
            <a:solidFill>
              <a:srgbClr val="F24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2"/>
            <p:cNvSpPr/>
            <p:nvPr/>
          </p:nvSpPr>
          <p:spPr>
            <a:xfrm>
              <a:off x="3826225" y="1774375"/>
              <a:ext cx="17275" cy="15675"/>
            </a:xfrm>
            <a:custGeom>
              <a:avLst/>
              <a:gdLst/>
              <a:ahLst/>
              <a:cxnLst/>
              <a:rect l="l" t="t" r="r" b="b"/>
              <a:pathLst>
                <a:path w="691" h="627" extrusionOk="0">
                  <a:moveTo>
                    <a:pt x="340" y="0"/>
                  </a:moveTo>
                  <a:cubicBezTo>
                    <a:pt x="262" y="0"/>
                    <a:pt x="185" y="30"/>
                    <a:pt x="129" y="91"/>
                  </a:cubicBezTo>
                  <a:cubicBezTo>
                    <a:pt x="0" y="208"/>
                    <a:pt x="0" y="407"/>
                    <a:pt x="117" y="524"/>
                  </a:cubicBezTo>
                  <a:cubicBezTo>
                    <a:pt x="178" y="591"/>
                    <a:pt x="262" y="627"/>
                    <a:pt x="346" y="627"/>
                  </a:cubicBezTo>
                  <a:cubicBezTo>
                    <a:pt x="423" y="627"/>
                    <a:pt x="500" y="597"/>
                    <a:pt x="562" y="536"/>
                  </a:cubicBezTo>
                  <a:cubicBezTo>
                    <a:pt x="691" y="419"/>
                    <a:pt x="691" y="220"/>
                    <a:pt x="574" y="103"/>
                  </a:cubicBezTo>
                  <a:cubicBezTo>
                    <a:pt x="512" y="36"/>
                    <a:pt x="426" y="0"/>
                    <a:pt x="340" y="0"/>
                  </a:cubicBezTo>
                  <a:close/>
                </a:path>
              </a:pathLst>
            </a:custGeom>
            <a:solidFill>
              <a:srgbClr val="F24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2"/>
            <p:cNvSpPr/>
            <p:nvPr/>
          </p:nvSpPr>
          <p:spPr>
            <a:xfrm>
              <a:off x="3860150" y="1692625"/>
              <a:ext cx="18650" cy="15900"/>
            </a:xfrm>
            <a:custGeom>
              <a:avLst/>
              <a:gdLst/>
              <a:ahLst/>
              <a:cxnLst/>
              <a:rect l="l" t="t" r="r" b="b"/>
              <a:pathLst>
                <a:path w="746" h="636" extrusionOk="0">
                  <a:moveTo>
                    <a:pt x="425" y="0"/>
                  </a:moveTo>
                  <a:cubicBezTo>
                    <a:pt x="350" y="0"/>
                    <a:pt x="273" y="27"/>
                    <a:pt x="211" y="86"/>
                  </a:cubicBezTo>
                  <a:cubicBezTo>
                    <a:pt x="0" y="284"/>
                    <a:pt x="141" y="624"/>
                    <a:pt x="422" y="635"/>
                  </a:cubicBezTo>
                  <a:cubicBezTo>
                    <a:pt x="597" y="635"/>
                    <a:pt x="737" y="495"/>
                    <a:pt x="737" y="320"/>
                  </a:cubicBezTo>
                  <a:cubicBezTo>
                    <a:pt x="745" y="127"/>
                    <a:pt x="588" y="0"/>
                    <a:pt x="425" y="0"/>
                  </a:cubicBezTo>
                  <a:close/>
                </a:path>
              </a:pathLst>
            </a:custGeom>
            <a:solidFill>
              <a:srgbClr val="F24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2"/>
            <p:cNvSpPr/>
            <p:nvPr/>
          </p:nvSpPr>
          <p:spPr>
            <a:xfrm>
              <a:off x="3830325" y="1609750"/>
              <a:ext cx="16675" cy="15925"/>
            </a:xfrm>
            <a:custGeom>
              <a:avLst/>
              <a:gdLst/>
              <a:ahLst/>
              <a:cxnLst/>
              <a:rect l="l" t="t" r="r" b="b"/>
              <a:pathLst>
                <a:path w="667" h="637" extrusionOk="0">
                  <a:moveTo>
                    <a:pt x="319" y="0"/>
                  </a:moveTo>
                  <a:cubicBezTo>
                    <a:pt x="156" y="0"/>
                    <a:pt x="0" y="125"/>
                    <a:pt x="0" y="312"/>
                  </a:cubicBezTo>
                  <a:cubicBezTo>
                    <a:pt x="0" y="504"/>
                    <a:pt x="154" y="636"/>
                    <a:pt x="319" y="636"/>
                  </a:cubicBezTo>
                  <a:cubicBezTo>
                    <a:pt x="394" y="636"/>
                    <a:pt x="472" y="609"/>
                    <a:pt x="538" y="546"/>
                  </a:cubicBezTo>
                  <a:cubicBezTo>
                    <a:pt x="655" y="429"/>
                    <a:pt x="667" y="230"/>
                    <a:pt x="550" y="101"/>
                  </a:cubicBezTo>
                  <a:cubicBezTo>
                    <a:pt x="484" y="31"/>
                    <a:pt x="400" y="0"/>
                    <a:pt x="319" y="0"/>
                  </a:cubicBezTo>
                  <a:close/>
                </a:path>
              </a:pathLst>
            </a:custGeom>
            <a:solidFill>
              <a:srgbClr val="F24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
            <p:cNvSpPr/>
            <p:nvPr/>
          </p:nvSpPr>
          <p:spPr>
            <a:xfrm>
              <a:off x="3745800" y="1573950"/>
              <a:ext cx="18450" cy="16025"/>
            </a:xfrm>
            <a:custGeom>
              <a:avLst/>
              <a:gdLst/>
              <a:ahLst/>
              <a:cxnLst/>
              <a:rect l="l" t="t" r="r" b="b"/>
              <a:pathLst>
                <a:path w="738" h="641" extrusionOk="0">
                  <a:moveTo>
                    <a:pt x="433" y="1"/>
                  </a:moveTo>
                  <a:cubicBezTo>
                    <a:pt x="140" y="1"/>
                    <a:pt x="0" y="340"/>
                    <a:pt x="187" y="539"/>
                  </a:cubicBezTo>
                  <a:cubicBezTo>
                    <a:pt x="254" y="609"/>
                    <a:pt x="337" y="640"/>
                    <a:pt x="418" y="640"/>
                  </a:cubicBezTo>
                  <a:cubicBezTo>
                    <a:pt x="581" y="640"/>
                    <a:pt x="737" y="516"/>
                    <a:pt x="737" y="328"/>
                  </a:cubicBezTo>
                  <a:cubicBezTo>
                    <a:pt x="737" y="153"/>
                    <a:pt x="597" y="1"/>
                    <a:pt x="433" y="1"/>
                  </a:cubicBezTo>
                  <a:close/>
                </a:path>
              </a:pathLst>
            </a:custGeom>
            <a:solidFill>
              <a:srgbClr val="F24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
            <p:cNvSpPr/>
            <p:nvPr/>
          </p:nvSpPr>
          <p:spPr>
            <a:xfrm>
              <a:off x="3662425" y="1606350"/>
              <a:ext cx="21100" cy="15900"/>
            </a:xfrm>
            <a:custGeom>
              <a:avLst/>
              <a:gdLst/>
              <a:ahLst/>
              <a:cxnLst/>
              <a:rect l="l" t="t" r="r" b="b"/>
              <a:pathLst>
                <a:path w="844" h="636" extrusionOk="0">
                  <a:moveTo>
                    <a:pt x="428" y="1"/>
                  </a:moveTo>
                  <a:cubicBezTo>
                    <a:pt x="346" y="1"/>
                    <a:pt x="264" y="33"/>
                    <a:pt x="200" y="97"/>
                  </a:cubicBezTo>
                  <a:cubicBezTo>
                    <a:pt x="1" y="296"/>
                    <a:pt x="141" y="635"/>
                    <a:pt x="422" y="635"/>
                  </a:cubicBezTo>
                  <a:cubicBezTo>
                    <a:pt x="703" y="635"/>
                    <a:pt x="843" y="296"/>
                    <a:pt x="656" y="97"/>
                  </a:cubicBezTo>
                  <a:cubicBezTo>
                    <a:pt x="592" y="33"/>
                    <a:pt x="510" y="1"/>
                    <a:pt x="428" y="1"/>
                  </a:cubicBezTo>
                  <a:close/>
                </a:path>
              </a:pathLst>
            </a:custGeom>
            <a:solidFill>
              <a:srgbClr val="F24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2"/>
            <p:cNvSpPr/>
            <p:nvPr/>
          </p:nvSpPr>
          <p:spPr>
            <a:xfrm>
              <a:off x="3625950" y="1687975"/>
              <a:ext cx="22200" cy="15900"/>
            </a:xfrm>
            <a:custGeom>
              <a:avLst/>
              <a:gdLst/>
              <a:ahLst/>
              <a:cxnLst/>
              <a:rect l="l" t="t" r="r" b="b"/>
              <a:pathLst>
                <a:path w="888" h="636" extrusionOk="0">
                  <a:moveTo>
                    <a:pt x="411" y="0"/>
                  </a:moveTo>
                  <a:cubicBezTo>
                    <a:pt x="12" y="0"/>
                    <a:pt x="1" y="634"/>
                    <a:pt x="431" y="634"/>
                  </a:cubicBezTo>
                  <a:cubicBezTo>
                    <a:pt x="434" y="634"/>
                    <a:pt x="438" y="634"/>
                    <a:pt x="442" y="634"/>
                  </a:cubicBezTo>
                  <a:cubicBezTo>
                    <a:pt x="453" y="635"/>
                    <a:pt x="464" y="636"/>
                    <a:pt x="474" y="636"/>
                  </a:cubicBezTo>
                  <a:cubicBezTo>
                    <a:pt x="880" y="636"/>
                    <a:pt x="887" y="2"/>
                    <a:pt x="476" y="2"/>
                  </a:cubicBezTo>
                  <a:cubicBezTo>
                    <a:pt x="468" y="2"/>
                    <a:pt x="461" y="2"/>
                    <a:pt x="454" y="2"/>
                  </a:cubicBezTo>
                  <a:cubicBezTo>
                    <a:pt x="439" y="1"/>
                    <a:pt x="425" y="0"/>
                    <a:pt x="411" y="0"/>
                  </a:cubicBezTo>
                  <a:close/>
                </a:path>
              </a:pathLst>
            </a:custGeom>
            <a:solidFill>
              <a:srgbClr val="F24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
            <p:cNvSpPr/>
            <p:nvPr/>
          </p:nvSpPr>
          <p:spPr>
            <a:xfrm>
              <a:off x="3676825" y="1828325"/>
              <a:ext cx="28925" cy="23750"/>
            </a:xfrm>
            <a:custGeom>
              <a:avLst/>
              <a:gdLst/>
              <a:ahLst/>
              <a:cxnLst/>
              <a:rect l="l" t="t" r="r" b="b"/>
              <a:pathLst>
                <a:path w="1157" h="950" extrusionOk="0">
                  <a:moveTo>
                    <a:pt x="588" y="0"/>
                  </a:moveTo>
                  <a:cubicBezTo>
                    <a:pt x="406" y="0"/>
                    <a:pt x="229" y="110"/>
                    <a:pt x="150" y="285"/>
                  </a:cubicBezTo>
                  <a:cubicBezTo>
                    <a:pt x="1" y="613"/>
                    <a:pt x="258" y="950"/>
                    <a:pt x="575" y="950"/>
                  </a:cubicBezTo>
                  <a:cubicBezTo>
                    <a:pt x="631" y="950"/>
                    <a:pt x="689" y="939"/>
                    <a:pt x="747" y="917"/>
                  </a:cubicBezTo>
                  <a:cubicBezTo>
                    <a:pt x="1145" y="764"/>
                    <a:pt x="1156" y="215"/>
                    <a:pt x="770" y="39"/>
                  </a:cubicBezTo>
                  <a:cubicBezTo>
                    <a:pt x="711" y="13"/>
                    <a:pt x="649" y="0"/>
                    <a:pt x="588" y="0"/>
                  </a:cubicBezTo>
                  <a:close/>
                </a:path>
              </a:pathLst>
            </a:custGeom>
            <a:solidFill>
              <a:srgbClr val="F24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2"/>
            <p:cNvSpPr/>
            <p:nvPr/>
          </p:nvSpPr>
          <p:spPr>
            <a:xfrm>
              <a:off x="3796175" y="1830675"/>
              <a:ext cx="28900" cy="23975"/>
            </a:xfrm>
            <a:custGeom>
              <a:avLst/>
              <a:gdLst/>
              <a:ahLst/>
              <a:cxnLst/>
              <a:rect l="l" t="t" r="r" b="b"/>
              <a:pathLst>
                <a:path w="1156" h="959" extrusionOk="0">
                  <a:moveTo>
                    <a:pt x="583" y="0"/>
                  </a:moveTo>
                  <a:cubicBezTo>
                    <a:pt x="266" y="0"/>
                    <a:pt x="0" y="325"/>
                    <a:pt x="138" y="659"/>
                  </a:cubicBezTo>
                  <a:cubicBezTo>
                    <a:pt x="210" y="840"/>
                    <a:pt x="389" y="959"/>
                    <a:pt x="580" y="959"/>
                  </a:cubicBezTo>
                  <a:cubicBezTo>
                    <a:pt x="635" y="959"/>
                    <a:pt x="691" y="949"/>
                    <a:pt x="746" y="928"/>
                  </a:cubicBezTo>
                  <a:cubicBezTo>
                    <a:pt x="1144" y="764"/>
                    <a:pt x="1156" y="214"/>
                    <a:pt x="769" y="39"/>
                  </a:cubicBezTo>
                  <a:cubicBezTo>
                    <a:pt x="707" y="12"/>
                    <a:pt x="644" y="0"/>
                    <a:pt x="583" y="0"/>
                  </a:cubicBezTo>
                  <a:close/>
                </a:path>
              </a:pathLst>
            </a:custGeom>
            <a:solidFill>
              <a:srgbClr val="F24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2"/>
            <p:cNvSpPr/>
            <p:nvPr/>
          </p:nvSpPr>
          <p:spPr>
            <a:xfrm>
              <a:off x="3882375" y="1748625"/>
              <a:ext cx="28650" cy="23800"/>
            </a:xfrm>
            <a:custGeom>
              <a:avLst/>
              <a:gdLst/>
              <a:ahLst/>
              <a:cxnLst/>
              <a:rect l="l" t="t" r="r" b="b"/>
              <a:pathLst>
                <a:path w="1146" h="952" extrusionOk="0">
                  <a:moveTo>
                    <a:pt x="574" y="0"/>
                  </a:moveTo>
                  <a:cubicBezTo>
                    <a:pt x="517" y="0"/>
                    <a:pt x="458" y="10"/>
                    <a:pt x="398" y="33"/>
                  </a:cubicBezTo>
                  <a:cubicBezTo>
                    <a:pt x="12" y="185"/>
                    <a:pt x="1" y="735"/>
                    <a:pt x="375" y="911"/>
                  </a:cubicBezTo>
                  <a:cubicBezTo>
                    <a:pt x="439" y="938"/>
                    <a:pt x="506" y="951"/>
                    <a:pt x="571" y="951"/>
                  </a:cubicBezTo>
                  <a:cubicBezTo>
                    <a:pt x="755" y="951"/>
                    <a:pt x="929" y="846"/>
                    <a:pt x="1007" y="665"/>
                  </a:cubicBezTo>
                  <a:cubicBezTo>
                    <a:pt x="1146" y="337"/>
                    <a:pt x="896" y="0"/>
                    <a:pt x="574" y="0"/>
                  </a:cubicBezTo>
                  <a:close/>
                </a:path>
              </a:pathLst>
            </a:custGeom>
            <a:solidFill>
              <a:srgbClr val="F24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2"/>
            <p:cNvSpPr/>
            <p:nvPr/>
          </p:nvSpPr>
          <p:spPr>
            <a:xfrm>
              <a:off x="3884750" y="1629775"/>
              <a:ext cx="27775" cy="23725"/>
            </a:xfrm>
            <a:custGeom>
              <a:avLst/>
              <a:gdLst/>
              <a:ahLst/>
              <a:cxnLst/>
              <a:rect l="l" t="t" r="r" b="b"/>
              <a:pathLst>
                <a:path w="1111" h="949" extrusionOk="0">
                  <a:moveTo>
                    <a:pt x="575" y="1"/>
                  </a:moveTo>
                  <a:cubicBezTo>
                    <a:pt x="401" y="1"/>
                    <a:pt x="225" y="94"/>
                    <a:pt x="140" y="283"/>
                  </a:cubicBezTo>
                  <a:cubicBezTo>
                    <a:pt x="0" y="611"/>
                    <a:pt x="250" y="948"/>
                    <a:pt x="572" y="948"/>
                  </a:cubicBezTo>
                  <a:cubicBezTo>
                    <a:pt x="629" y="948"/>
                    <a:pt x="688" y="938"/>
                    <a:pt x="748" y="915"/>
                  </a:cubicBezTo>
                  <a:cubicBezTo>
                    <a:pt x="982" y="821"/>
                    <a:pt x="1111" y="541"/>
                    <a:pt x="1017" y="307"/>
                  </a:cubicBezTo>
                  <a:cubicBezTo>
                    <a:pt x="939" y="103"/>
                    <a:pt x="758" y="1"/>
                    <a:pt x="575" y="1"/>
                  </a:cubicBezTo>
                  <a:close/>
                </a:path>
              </a:pathLst>
            </a:custGeom>
            <a:solidFill>
              <a:srgbClr val="F24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2"/>
            <p:cNvSpPr/>
            <p:nvPr/>
          </p:nvSpPr>
          <p:spPr>
            <a:xfrm>
              <a:off x="3802300" y="1544200"/>
              <a:ext cx="27750" cy="23925"/>
            </a:xfrm>
            <a:custGeom>
              <a:avLst/>
              <a:gdLst/>
              <a:ahLst/>
              <a:cxnLst/>
              <a:rect l="l" t="t" r="r" b="b"/>
              <a:pathLst>
                <a:path w="1110" h="957" extrusionOk="0">
                  <a:moveTo>
                    <a:pt x="563" y="1"/>
                  </a:moveTo>
                  <a:cubicBezTo>
                    <a:pt x="253" y="1"/>
                    <a:pt x="1" y="323"/>
                    <a:pt x="127" y="653"/>
                  </a:cubicBezTo>
                  <a:cubicBezTo>
                    <a:pt x="204" y="855"/>
                    <a:pt x="386" y="957"/>
                    <a:pt x="569" y="957"/>
                  </a:cubicBezTo>
                  <a:cubicBezTo>
                    <a:pt x="746" y="957"/>
                    <a:pt x="923" y="860"/>
                    <a:pt x="1004" y="664"/>
                  </a:cubicBezTo>
                  <a:cubicBezTo>
                    <a:pt x="1109" y="430"/>
                    <a:pt x="992" y="150"/>
                    <a:pt x="758" y="44"/>
                  </a:cubicBezTo>
                  <a:cubicBezTo>
                    <a:pt x="693" y="14"/>
                    <a:pt x="626" y="1"/>
                    <a:pt x="563" y="1"/>
                  </a:cubicBezTo>
                  <a:close/>
                </a:path>
              </a:pathLst>
            </a:custGeom>
            <a:solidFill>
              <a:srgbClr val="F24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2"/>
            <p:cNvSpPr/>
            <p:nvPr/>
          </p:nvSpPr>
          <p:spPr>
            <a:xfrm>
              <a:off x="3682900" y="1541850"/>
              <a:ext cx="28625" cy="23850"/>
            </a:xfrm>
            <a:custGeom>
              <a:avLst/>
              <a:gdLst/>
              <a:ahLst/>
              <a:cxnLst/>
              <a:rect l="l" t="t" r="r" b="b"/>
              <a:pathLst>
                <a:path w="1145" h="954" extrusionOk="0">
                  <a:moveTo>
                    <a:pt x="573" y="1"/>
                  </a:moveTo>
                  <a:cubicBezTo>
                    <a:pt x="515" y="1"/>
                    <a:pt x="456" y="11"/>
                    <a:pt x="399" y="33"/>
                  </a:cubicBezTo>
                  <a:cubicBezTo>
                    <a:pt x="12" y="185"/>
                    <a:pt x="1" y="747"/>
                    <a:pt x="387" y="910"/>
                  </a:cubicBezTo>
                  <a:cubicBezTo>
                    <a:pt x="453" y="940"/>
                    <a:pt x="519" y="954"/>
                    <a:pt x="583" y="954"/>
                  </a:cubicBezTo>
                  <a:cubicBezTo>
                    <a:pt x="893" y="954"/>
                    <a:pt x="1145" y="632"/>
                    <a:pt x="1019" y="302"/>
                  </a:cubicBezTo>
                  <a:cubicBezTo>
                    <a:pt x="947" y="114"/>
                    <a:pt x="765" y="1"/>
                    <a:pt x="573" y="1"/>
                  </a:cubicBezTo>
                  <a:close/>
                </a:path>
              </a:pathLst>
            </a:custGeom>
            <a:solidFill>
              <a:srgbClr val="F24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2"/>
            <p:cNvSpPr/>
            <p:nvPr/>
          </p:nvSpPr>
          <p:spPr>
            <a:xfrm>
              <a:off x="3596700" y="1624125"/>
              <a:ext cx="28900" cy="23800"/>
            </a:xfrm>
            <a:custGeom>
              <a:avLst/>
              <a:gdLst/>
              <a:ahLst/>
              <a:cxnLst/>
              <a:rect l="l" t="t" r="r" b="b"/>
              <a:pathLst>
                <a:path w="1156" h="952" extrusionOk="0">
                  <a:moveTo>
                    <a:pt x="581" y="1"/>
                  </a:moveTo>
                  <a:cubicBezTo>
                    <a:pt x="401" y="1"/>
                    <a:pt x="227" y="105"/>
                    <a:pt x="150" y="287"/>
                  </a:cubicBezTo>
                  <a:cubicBezTo>
                    <a:pt x="0" y="615"/>
                    <a:pt x="257" y="952"/>
                    <a:pt x="582" y="952"/>
                  </a:cubicBezTo>
                  <a:cubicBezTo>
                    <a:pt x="639" y="952"/>
                    <a:pt x="698" y="941"/>
                    <a:pt x="758" y="919"/>
                  </a:cubicBezTo>
                  <a:cubicBezTo>
                    <a:pt x="1144" y="755"/>
                    <a:pt x="1156" y="205"/>
                    <a:pt x="770" y="41"/>
                  </a:cubicBezTo>
                  <a:cubicBezTo>
                    <a:pt x="709" y="14"/>
                    <a:pt x="644" y="1"/>
                    <a:pt x="581" y="1"/>
                  </a:cubicBezTo>
                  <a:close/>
                </a:path>
              </a:pathLst>
            </a:custGeom>
            <a:solidFill>
              <a:srgbClr val="F24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
            <p:cNvSpPr/>
            <p:nvPr/>
          </p:nvSpPr>
          <p:spPr>
            <a:xfrm>
              <a:off x="3590525" y="1742800"/>
              <a:ext cx="31875" cy="24125"/>
            </a:xfrm>
            <a:custGeom>
              <a:avLst/>
              <a:gdLst/>
              <a:ahLst/>
              <a:cxnLst/>
              <a:rect l="l" t="t" r="r" b="b"/>
              <a:pathLst>
                <a:path w="1275" h="965" extrusionOk="0">
                  <a:moveTo>
                    <a:pt x="733" y="0"/>
                  </a:moveTo>
                  <a:cubicBezTo>
                    <a:pt x="676" y="0"/>
                    <a:pt x="618" y="11"/>
                    <a:pt x="560" y="32"/>
                  </a:cubicBezTo>
                  <a:cubicBezTo>
                    <a:pt x="1" y="215"/>
                    <a:pt x="211" y="965"/>
                    <a:pt x="675" y="965"/>
                  </a:cubicBezTo>
                  <a:cubicBezTo>
                    <a:pt x="745" y="965"/>
                    <a:pt x="820" y="948"/>
                    <a:pt x="900" y="910"/>
                  </a:cubicBezTo>
                  <a:cubicBezTo>
                    <a:pt x="1145" y="816"/>
                    <a:pt x="1274" y="547"/>
                    <a:pt x="1169" y="301"/>
                  </a:cubicBezTo>
                  <a:cubicBezTo>
                    <a:pt x="1097" y="113"/>
                    <a:pt x="922" y="0"/>
                    <a:pt x="733" y="0"/>
                  </a:cubicBezTo>
                  <a:close/>
                </a:path>
              </a:pathLst>
            </a:custGeom>
            <a:solidFill>
              <a:srgbClr val="F24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2"/>
            <p:cNvSpPr/>
            <p:nvPr/>
          </p:nvSpPr>
          <p:spPr>
            <a:xfrm>
              <a:off x="3608900" y="1828475"/>
              <a:ext cx="10300" cy="8075"/>
            </a:xfrm>
            <a:custGeom>
              <a:avLst/>
              <a:gdLst/>
              <a:ahLst/>
              <a:cxnLst/>
              <a:rect l="l" t="t" r="r" b="b"/>
              <a:pathLst>
                <a:path w="412" h="323" extrusionOk="0">
                  <a:moveTo>
                    <a:pt x="179" y="0"/>
                  </a:moveTo>
                  <a:cubicBezTo>
                    <a:pt x="143" y="0"/>
                    <a:pt x="105" y="13"/>
                    <a:pt x="71" y="45"/>
                  </a:cubicBezTo>
                  <a:cubicBezTo>
                    <a:pt x="1" y="103"/>
                    <a:pt x="1" y="220"/>
                    <a:pt x="71" y="279"/>
                  </a:cubicBezTo>
                  <a:cubicBezTo>
                    <a:pt x="100" y="308"/>
                    <a:pt x="141" y="323"/>
                    <a:pt x="182" y="323"/>
                  </a:cubicBezTo>
                  <a:cubicBezTo>
                    <a:pt x="223" y="323"/>
                    <a:pt x="264" y="308"/>
                    <a:pt x="293" y="279"/>
                  </a:cubicBezTo>
                  <a:cubicBezTo>
                    <a:pt x="411" y="161"/>
                    <a:pt x="304" y="0"/>
                    <a:pt x="179" y="0"/>
                  </a:cubicBezTo>
                  <a:close/>
                </a:path>
              </a:pathLst>
            </a:custGeom>
            <a:solidFill>
              <a:srgbClr val="F24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2"/>
            <p:cNvSpPr/>
            <p:nvPr/>
          </p:nvSpPr>
          <p:spPr>
            <a:xfrm>
              <a:off x="3745800" y="1888100"/>
              <a:ext cx="9375" cy="7900"/>
            </a:xfrm>
            <a:custGeom>
              <a:avLst/>
              <a:gdLst/>
              <a:ahLst/>
              <a:cxnLst/>
              <a:rect l="l" t="t" r="r" b="b"/>
              <a:pathLst>
                <a:path w="375" h="316" extrusionOk="0">
                  <a:moveTo>
                    <a:pt x="164" y="1"/>
                  </a:moveTo>
                  <a:cubicBezTo>
                    <a:pt x="85" y="1"/>
                    <a:pt x="12" y="58"/>
                    <a:pt x="12" y="152"/>
                  </a:cubicBezTo>
                  <a:cubicBezTo>
                    <a:pt x="0" y="245"/>
                    <a:pt x="70" y="315"/>
                    <a:pt x="164" y="315"/>
                  </a:cubicBezTo>
                  <a:cubicBezTo>
                    <a:pt x="304" y="315"/>
                    <a:pt x="374" y="152"/>
                    <a:pt x="281" y="46"/>
                  </a:cubicBezTo>
                  <a:cubicBezTo>
                    <a:pt x="246" y="15"/>
                    <a:pt x="204" y="1"/>
                    <a:pt x="164" y="1"/>
                  </a:cubicBezTo>
                  <a:close/>
                </a:path>
              </a:pathLst>
            </a:custGeom>
            <a:solidFill>
              <a:srgbClr val="F24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2"/>
            <p:cNvSpPr/>
            <p:nvPr/>
          </p:nvSpPr>
          <p:spPr>
            <a:xfrm>
              <a:off x="3884425" y="1834050"/>
              <a:ext cx="8500" cy="8000"/>
            </a:xfrm>
            <a:custGeom>
              <a:avLst/>
              <a:gdLst/>
              <a:ahLst/>
              <a:cxnLst/>
              <a:rect l="l" t="t" r="r" b="b"/>
              <a:pathLst>
                <a:path w="340" h="320" extrusionOk="0">
                  <a:moveTo>
                    <a:pt x="170" y="0"/>
                  </a:moveTo>
                  <a:cubicBezTo>
                    <a:pt x="129" y="0"/>
                    <a:pt x="88" y="15"/>
                    <a:pt x="59" y="44"/>
                  </a:cubicBezTo>
                  <a:cubicBezTo>
                    <a:pt x="0" y="114"/>
                    <a:pt x="0" y="208"/>
                    <a:pt x="59" y="266"/>
                  </a:cubicBezTo>
                  <a:cubicBezTo>
                    <a:pt x="88" y="301"/>
                    <a:pt x="129" y="319"/>
                    <a:pt x="170" y="319"/>
                  </a:cubicBezTo>
                  <a:cubicBezTo>
                    <a:pt x="211" y="319"/>
                    <a:pt x="252" y="301"/>
                    <a:pt x="281" y="266"/>
                  </a:cubicBezTo>
                  <a:cubicBezTo>
                    <a:pt x="340" y="208"/>
                    <a:pt x="340" y="114"/>
                    <a:pt x="281" y="44"/>
                  </a:cubicBezTo>
                  <a:cubicBezTo>
                    <a:pt x="252" y="15"/>
                    <a:pt x="211" y="0"/>
                    <a:pt x="170" y="0"/>
                  </a:cubicBezTo>
                  <a:close/>
                </a:path>
              </a:pathLst>
            </a:custGeom>
            <a:solidFill>
              <a:srgbClr val="F24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
            <p:cNvSpPr/>
            <p:nvPr/>
          </p:nvSpPr>
          <p:spPr>
            <a:xfrm>
              <a:off x="3943300" y="1698250"/>
              <a:ext cx="9300" cy="7925"/>
            </a:xfrm>
            <a:custGeom>
              <a:avLst/>
              <a:gdLst/>
              <a:ahLst/>
              <a:cxnLst/>
              <a:rect l="l" t="t" r="r" b="b"/>
              <a:pathLst>
                <a:path w="372" h="317" extrusionOk="0">
                  <a:moveTo>
                    <a:pt x="208" y="1"/>
                  </a:moveTo>
                  <a:cubicBezTo>
                    <a:pt x="8" y="1"/>
                    <a:pt x="1" y="305"/>
                    <a:pt x="208" y="317"/>
                  </a:cubicBezTo>
                  <a:cubicBezTo>
                    <a:pt x="301" y="317"/>
                    <a:pt x="371" y="247"/>
                    <a:pt x="371" y="165"/>
                  </a:cubicBezTo>
                  <a:cubicBezTo>
                    <a:pt x="371" y="71"/>
                    <a:pt x="301" y="1"/>
                    <a:pt x="219" y="1"/>
                  </a:cubicBezTo>
                  <a:cubicBezTo>
                    <a:pt x="215" y="1"/>
                    <a:pt x="212" y="1"/>
                    <a:pt x="208" y="1"/>
                  </a:cubicBezTo>
                  <a:close/>
                </a:path>
              </a:pathLst>
            </a:custGeom>
            <a:solidFill>
              <a:srgbClr val="F24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2"/>
            <p:cNvSpPr/>
            <p:nvPr/>
          </p:nvSpPr>
          <p:spPr>
            <a:xfrm>
              <a:off x="3889975" y="1560000"/>
              <a:ext cx="8800" cy="8000"/>
            </a:xfrm>
            <a:custGeom>
              <a:avLst/>
              <a:gdLst/>
              <a:ahLst/>
              <a:cxnLst/>
              <a:rect l="l" t="t" r="r" b="b"/>
              <a:pathLst>
                <a:path w="352" h="320" extrusionOk="0">
                  <a:moveTo>
                    <a:pt x="176" y="0"/>
                  </a:moveTo>
                  <a:cubicBezTo>
                    <a:pt x="135" y="0"/>
                    <a:pt x="94" y="15"/>
                    <a:pt x="59" y="44"/>
                  </a:cubicBezTo>
                  <a:cubicBezTo>
                    <a:pt x="1" y="114"/>
                    <a:pt x="1" y="208"/>
                    <a:pt x="59" y="266"/>
                  </a:cubicBezTo>
                  <a:cubicBezTo>
                    <a:pt x="94" y="301"/>
                    <a:pt x="135" y="319"/>
                    <a:pt x="176" y="319"/>
                  </a:cubicBezTo>
                  <a:cubicBezTo>
                    <a:pt x="217" y="319"/>
                    <a:pt x="258" y="301"/>
                    <a:pt x="293" y="266"/>
                  </a:cubicBezTo>
                  <a:cubicBezTo>
                    <a:pt x="352" y="208"/>
                    <a:pt x="352" y="114"/>
                    <a:pt x="293" y="44"/>
                  </a:cubicBezTo>
                  <a:cubicBezTo>
                    <a:pt x="258" y="15"/>
                    <a:pt x="217" y="0"/>
                    <a:pt x="176" y="0"/>
                  </a:cubicBezTo>
                  <a:close/>
                </a:path>
              </a:pathLst>
            </a:custGeom>
            <a:solidFill>
              <a:srgbClr val="F24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2"/>
            <p:cNvSpPr/>
            <p:nvPr/>
          </p:nvSpPr>
          <p:spPr>
            <a:xfrm>
              <a:off x="3752600" y="1500525"/>
              <a:ext cx="9300" cy="7750"/>
            </a:xfrm>
            <a:custGeom>
              <a:avLst/>
              <a:gdLst/>
              <a:ahLst/>
              <a:cxnLst/>
              <a:rect l="l" t="t" r="r" b="b"/>
              <a:pathLst>
                <a:path w="372" h="310" extrusionOk="0">
                  <a:moveTo>
                    <a:pt x="206" y="1"/>
                  </a:moveTo>
                  <a:cubicBezTo>
                    <a:pt x="74" y="1"/>
                    <a:pt x="1" y="168"/>
                    <a:pt x="102" y="259"/>
                  </a:cubicBezTo>
                  <a:cubicBezTo>
                    <a:pt x="134" y="294"/>
                    <a:pt x="174" y="309"/>
                    <a:pt x="214" y="309"/>
                  </a:cubicBezTo>
                  <a:cubicBezTo>
                    <a:pt x="294" y="309"/>
                    <a:pt x="372" y="247"/>
                    <a:pt x="372" y="153"/>
                  </a:cubicBezTo>
                  <a:cubicBezTo>
                    <a:pt x="372" y="72"/>
                    <a:pt x="301" y="1"/>
                    <a:pt x="219" y="1"/>
                  </a:cubicBezTo>
                  <a:cubicBezTo>
                    <a:pt x="215" y="1"/>
                    <a:pt x="211" y="1"/>
                    <a:pt x="206" y="1"/>
                  </a:cubicBezTo>
                  <a:close/>
                </a:path>
              </a:pathLst>
            </a:custGeom>
            <a:solidFill>
              <a:srgbClr val="F24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
            <p:cNvSpPr/>
            <p:nvPr/>
          </p:nvSpPr>
          <p:spPr>
            <a:xfrm>
              <a:off x="3614750" y="1554325"/>
              <a:ext cx="10225" cy="8175"/>
            </a:xfrm>
            <a:custGeom>
              <a:avLst/>
              <a:gdLst/>
              <a:ahLst/>
              <a:cxnLst/>
              <a:rect l="l" t="t" r="r" b="b"/>
              <a:pathLst>
                <a:path w="409" h="327" extrusionOk="0">
                  <a:moveTo>
                    <a:pt x="166" y="0"/>
                  </a:moveTo>
                  <a:cubicBezTo>
                    <a:pt x="126" y="0"/>
                    <a:pt x="87" y="15"/>
                    <a:pt x="59" y="49"/>
                  </a:cubicBezTo>
                  <a:cubicBezTo>
                    <a:pt x="1" y="107"/>
                    <a:pt x="1" y="213"/>
                    <a:pt x="59" y="271"/>
                  </a:cubicBezTo>
                  <a:cubicBezTo>
                    <a:pt x="93" y="311"/>
                    <a:pt x="133" y="327"/>
                    <a:pt x="172" y="327"/>
                  </a:cubicBezTo>
                  <a:cubicBezTo>
                    <a:pt x="295" y="327"/>
                    <a:pt x="409" y="164"/>
                    <a:pt x="293" y="49"/>
                  </a:cubicBezTo>
                  <a:cubicBezTo>
                    <a:pt x="257" y="18"/>
                    <a:pt x="210" y="0"/>
                    <a:pt x="166" y="0"/>
                  </a:cubicBezTo>
                  <a:close/>
                </a:path>
              </a:pathLst>
            </a:custGeom>
            <a:solidFill>
              <a:srgbClr val="F24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
            <p:cNvSpPr/>
            <p:nvPr/>
          </p:nvSpPr>
          <p:spPr>
            <a:xfrm>
              <a:off x="3555175" y="1690375"/>
              <a:ext cx="9300" cy="7800"/>
            </a:xfrm>
            <a:custGeom>
              <a:avLst/>
              <a:gdLst/>
              <a:ahLst/>
              <a:cxnLst/>
              <a:rect l="l" t="t" r="r" b="b"/>
              <a:pathLst>
                <a:path w="372" h="312" extrusionOk="0">
                  <a:moveTo>
                    <a:pt x="161" y="0"/>
                  </a:moveTo>
                  <a:cubicBezTo>
                    <a:pt x="79" y="0"/>
                    <a:pt x="9" y="59"/>
                    <a:pt x="9" y="152"/>
                  </a:cubicBezTo>
                  <a:cubicBezTo>
                    <a:pt x="1" y="248"/>
                    <a:pt x="81" y="312"/>
                    <a:pt x="162" y="312"/>
                  </a:cubicBezTo>
                  <a:cubicBezTo>
                    <a:pt x="200" y="312"/>
                    <a:pt x="237" y="299"/>
                    <a:pt x="266" y="269"/>
                  </a:cubicBezTo>
                  <a:cubicBezTo>
                    <a:pt x="372" y="176"/>
                    <a:pt x="301" y="0"/>
                    <a:pt x="161" y="0"/>
                  </a:cubicBezTo>
                  <a:close/>
                </a:path>
              </a:pathLst>
            </a:custGeom>
            <a:solidFill>
              <a:srgbClr val="F24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
            <p:cNvSpPr/>
            <p:nvPr/>
          </p:nvSpPr>
          <p:spPr>
            <a:xfrm>
              <a:off x="3650575" y="1903475"/>
              <a:ext cx="18900" cy="15650"/>
            </a:xfrm>
            <a:custGeom>
              <a:avLst/>
              <a:gdLst/>
              <a:ahLst/>
              <a:cxnLst/>
              <a:rect l="l" t="t" r="r" b="b"/>
              <a:pathLst>
                <a:path w="756" h="626" extrusionOk="0">
                  <a:moveTo>
                    <a:pt x="379" y="1"/>
                  </a:moveTo>
                  <a:cubicBezTo>
                    <a:pt x="256" y="1"/>
                    <a:pt x="141" y="71"/>
                    <a:pt x="89" y="192"/>
                  </a:cubicBezTo>
                  <a:cubicBezTo>
                    <a:pt x="0" y="409"/>
                    <a:pt x="160" y="625"/>
                    <a:pt x="367" y="625"/>
                  </a:cubicBezTo>
                  <a:cubicBezTo>
                    <a:pt x="406" y="625"/>
                    <a:pt x="446" y="618"/>
                    <a:pt x="487" y="601"/>
                  </a:cubicBezTo>
                  <a:cubicBezTo>
                    <a:pt x="756" y="508"/>
                    <a:pt x="756" y="145"/>
                    <a:pt x="510" y="28"/>
                  </a:cubicBezTo>
                  <a:cubicBezTo>
                    <a:pt x="467" y="10"/>
                    <a:pt x="423" y="1"/>
                    <a:pt x="379" y="1"/>
                  </a:cubicBezTo>
                  <a:close/>
                </a:path>
              </a:pathLst>
            </a:custGeom>
            <a:solidFill>
              <a:srgbClr val="F24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
            <p:cNvSpPr/>
            <p:nvPr/>
          </p:nvSpPr>
          <p:spPr>
            <a:xfrm>
              <a:off x="3829300" y="1906950"/>
              <a:ext cx="19175" cy="15875"/>
            </a:xfrm>
            <a:custGeom>
              <a:avLst/>
              <a:gdLst/>
              <a:ahLst/>
              <a:cxnLst/>
              <a:rect l="l" t="t" r="r" b="b"/>
              <a:pathLst>
                <a:path w="767" h="635" extrusionOk="0">
                  <a:moveTo>
                    <a:pt x="378" y="0"/>
                  </a:moveTo>
                  <a:cubicBezTo>
                    <a:pt x="171" y="0"/>
                    <a:pt x="1" y="216"/>
                    <a:pt x="88" y="439"/>
                  </a:cubicBezTo>
                  <a:cubicBezTo>
                    <a:pt x="142" y="564"/>
                    <a:pt x="257" y="635"/>
                    <a:pt x="382" y="635"/>
                  </a:cubicBezTo>
                  <a:cubicBezTo>
                    <a:pt x="420" y="635"/>
                    <a:pt x="459" y="628"/>
                    <a:pt x="497" y="614"/>
                  </a:cubicBezTo>
                  <a:cubicBezTo>
                    <a:pt x="766" y="509"/>
                    <a:pt x="766" y="146"/>
                    <a:pt x="509" y="29"/>
                  </a:cubicBezTo>
                  <a:cubicBezTo>
                    <a:pt x="465" y="10"/>
                    <a:pt x="421" y="0"/>
                    <a:pt x="378" y="0"/>
                  </a:cubicBezTo>
                  <a:close/>
                </a:path>
              </a:pathLst>
            </a:custGeom>
            <a:solidFill>
              <a:srgbClr val="F24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
            <p:cNvSpPr/>
            <p:nvPr/>
          </p:nvSpPr>
          <p:spPr>
            <a:xfrm>
              <a:off x="3958425" y="1783675"/>
              <a:ext cx="19175" cy="15900"/>
            </a:xfrm>
            <a:custGeom>
              <a:avLst/>
              <a:gdLst/>
              <a:ahLst/>
              <a:cxnLst/>
              <a:rect l="l" t="t" r="r" b="b"/>
              <a:pathLst>
                <a:path w="767" h="636" extrusionOk="0">
                  <a:moveTo>
                    <a:pt x="386" y="0"/>
                  </a:moveTo>
                  <a:cubicBezTo>
                    <a:pt x="348" y="0"/>
                    <a:pt x="309" y="7"/>
                    <a:pt x="269" y="23"/>
                  </a:cubicBezTo>
                  <a:cubicBezTo>
                    <a:pt x="0" y="129"/>
                    <a:pt x="0" y="491"/>
                    <a:pt x="258" y="608"/>
                  </a:cubicBezTo>
                  <a:cubicBezTo>
                    <a:pt x="297" y="627"/>
                    <a:pt x="340" y="636"/>
                    <a:pt x="381" y="636"/>
                  </a:cubicBezTo>
                  <a:cubicBezTo>
                    <a:pt x="500" y="636"/>
                    <a:pt x="615" y="566"/>
                    <a:pt x="667" y="445"/>
                  </a:cubicBezTo>
                  <a:cubicBezTo>
                    <a:pt x="766" y="227"/>
                    <a:pt x="597" y="0"/>
                    <a:pt x="386" y="0"/>
                  </a:cubicBezTo>
                  <a:close/>
                </a:path>
              </a:pathLst>
            </a:custGeom>
            <a:solidFill>
              <a:srgbClr val="F24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
            <p:cNvSpPr/>
            <p:nvPr/>
          </p:nvSpPr>
          <p:spPr>
            <a:xfrm>
              <a:off x="3962050" y="1605725"/>
              <a:ext cx="18625" cy="15825"/>
            </a:xfrm>
            <a:custGeom>
              <a:avLst/>
              <a:gdLst/>
              <a:ahLst/>
              <a:cxnLst/>
              <a:rect l="l" t="t" r="r" b="b"/>
              <a:pathLst>
                <a:path w="745" h="633" extrusionOk="0">
                  <a:moveTo>
                    <a:pt x="388" y="1"/>
                  </a:moveTo>
                  <a:cubicBezTo>
                    <a:pt x="271" y="1"/>
                    <a:pt x="153" y="65"/>
                    <a:pt x="101" y="192"/>
                  </a:cubicBezTo>
                  <a:cubicBezTo>
                    <a:pt x="0" y="404"/>
                    <a:pt x="177" y="632"/>
                    <a:pt x="392" y="632"/>
                  </a:cubicBezTo>
                  <a:cubicBezTo>
                    <a:pt x="427" y="632"/>
                    <a:pt x="463" y="626"/>
                    <a:pt x="499" y="613"/>
                  </a:cubicBezTo>
                  <a:cubicBezTo>
                    <a:pt x="663" y="543"/>
                    <a:pt x="744" y="368"/>
                    <a:pt x="674" y="204"/>
                  </a:cubicBezTo>
                  <a:cubicBezTo>
                    <a:pt x="627" y="68"/>
                    <a:pt x="508" y="1"/>
                    <a:pt x="388" y="1"/>
                  </a:cubicBezTo>
                  <a:close/>
                </a:path>
              </a:pathLst>
            </a:custGeom>
            <a:solidFill>
              <a:srgbClr val="F24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
            <p:cNvSpPr/>
            <p:nvPr/>
          </p:nvSpPr>
          <p:spPr>
            <a:xfrm>
              <a:off x="3838800" y="1477050"/>
              <a:ext cx="17850" cy="15725"/>
            </a:xfrm>
            <a:custGeom>
              <a:avLst/>
              <a:gdLst/>
              <a:ahLst/>
              <a:cxnLst/>
              <a:rect l="l" t="t" r="r" b="b"/>
              <a:pathLst>
                <a:path w="714" h="629" extrusionOk="0">
                  <a:moveTo>
                    <a:pt x="361" y="1"/>
                  </a:moveTo>
                  <a:cubicBezTo>
                    <a:pt x="238" y="1"/>
                    <a:pt x="122" y="71"/>
                    <a:pt x="71" y="192"/>
                  </a:cubicBezTo>
                  <a:cubicBezTo>
                    <a:pt x="0" y="355"/>
                    <a:pt x="71" y="531"/>
                    <a:pt x="234" y="601"/>
                  </a:cubicBezTo>
                  <a:cubicBezTo>
                    <a:pt x="275" y="620"/>
                    <a:pt x="317" y="628"/>
                    <a:pt x="360" y="628"/>
                  </a:cubicBezTo>
                  <a:cubicBezTo>
                    <a:pt x="477" y="628"/>
                    <a:pt x="592" y="561"/>
                    <a:pt x="644" y="449"/>
                  </a:cubicBezTo>
                  <a:cubicBezTo>
                    <a:pt x="714" y="285"/>
                    <a:pt x="644" y="98"/>
                    <a:pt x="492" y="28"/>
                  </a:cubicBezTo>
                  <a:cubicBezTo>
                    <a:pt x="449" y="10"/>
                    <a:pt x="405" y="1"/>
                    <a:pt x="361" y="1"/>
                  </a:cubicBezTo>
                  <a:close/>
                </a:path>
              </a:pathLst>
            </a:custGeom>
            <a:solidFill>
              <a:srgbClr val="F24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
            <p:cNvSpPr/>
            <p:nvPr/>
          </p:nvSpPr>
          <p:spPr>
            <a:xfrm>
              <a:off x="3659350" y="1473625"/>
              <a:ext cx="18600" cy="15750"/>
            </a:xfrm>
            <a:custGeom>
              <a:avLst/>
              <a:gdLst/>
              <a:ahLst/>
              <a:cxnLst/>
              <a:rect l="l" t="t" r="r" b="b"/>
              <a:pathLst>
                <a:path w="744" h="630" extrusionOk="0">
                  <a:moveTo>
                    <a:pt x="383" y="1"/>
                  </a:moveTo>
                  <a:cubicBezTo>
                    <a:pt x="268" y="1"/>
                    <a:pt x="152" y="63"/>
                    <a:pt x="100" y="188"/>
                  </a:cubicBezTo>
                  <a:cubicBezTo>
                    <a:pt x="0" y="409"/>
                    <a:pt x="175" y="629"/>
                    <a:pt x="388" y="629"/>
                  </a:cubicBezTo>
                  <a:cubicBezTo>
                    <a:pt x="424" y="629"/>
                    <a:pt x="461" y="623"/>
                    <a:pt x="498" y="609"/>
                  </a:cubicBezTo>
                  <a:cubicBezTo>
                    <a:pt x="662" y="539"/>
                    <a:pt x="744" y="364"/>
                    <a:pt x="674" y="200"/>
                  </a:cubicBezTo>
                  <a:cubicBezTo>
                    <a:pt x="626" y="68"/>
                    <a:pt x="505" y="1"/>
                    <a:pt x="383" y="1"/>
                  </a:cubicBezTo>
                  <a:close/>
                </a:path>
              </a:pathLst>
            </a:custGeom>
            <a:solidFill>
              <a:srgbClr val="F24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
            <p:cNvSpPr/>
            <p:nvPr/>
          </p:nvSpPr>
          <p:spPr>
            <a:xfrm>
              <a:off x="3530350" y="1596975"/>
              <a:ext cx="19200" cy="15625"/>
            </a:xfrm>
            <a:custGeom>
              <a:avLst/>
              <a:gdLst/>
              <a:ahLst/>
              <a:cxnLst/>
              <a:rect l="l" t="t" r="r" b="b"/>
              <a:pathLst>
                <a:path w="768" h="625" extrusionOk="0">
                  <a:moveTo>
                    <a:pt x="380" y="0"/>
                  </a:moveTo>
                  <a:cubicBezTo>
                    <a:pt x="257" y="0"/>
                    <a:pt x="141" y="70"/>
                    <a:pt x="89" y="191"/>
                  </a:cubicBezTo>
                  <a:cubicBezTo>
                    <a:pt x="1" y="408"/>
                    <a:pt x="169" y="625"/>
                    <a:pt x="379" y="625"/>
                  </a:cubicBezTo>
                  <a:cubicBezTo>
                    <a:pt x="418" y="625"/>
                    <a:pt x="458" y="617"/>
                    <a:pt x="499" y="601"/>
                  </a:cubicBezTo>
                  <a:cubicBezTo>
                    <a:pt x="756" y="507"/>
                    <a:pt x="768" y="133"/>
                    <a:pt x="511" y="27"/>
                  </a:cubicBezTo>
                  <a:cubicBezTo>
                    <a:pt x="468" y="9"/>
                    <a:pt x="423" y="0"/>
                    <a:pt x="380" y="0"/>
                  </a:cubicBezTo>
                  <a:close/>
                </a:path>
              </a:pathLst>
            </a:custGeom>
            <a:solidFill>
              <a:srgbClr val="F24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
            <p:cNvSpPr/>
            <p:nvPr/>
          </p:nvSpPr>
          <p:spPr>
            <a:xfrm>
              <a:off x="3527300" y="1774900"/>
              <a:ext cx="18600" cy="15800"/>
            </a:xfrm>
            <a:custGeom>
              <a:avLst/>
              <a:gdLst/>
              <a:ahLst/>
              <a:cxnLst/>
              <a:rect l="l" t="t" r="r" b="b"/>
              <a:pathLst>
                <a:path w="744" h="632" extrusionOk="0">
                  <a:moveTo>
                    <a:pt x="363" y="0"/>
                  </a:moveTo>
                  <a:cubicBezTo>
                    <a:pt x="325" y="0"/>
                    <a:pt x="286" y="7"/>
                    <a:pt x="247" y="23"/>
                  </a:cubicBezTo>
                  <a:cubicBezTo>
                    <a:pt x="83" y="82"/>
                    <a:pt x="1" y="269"/>
                    <a:pt x="59" y="433"/>
                  </a:cubicBezTo>
                  <a:cubicBezTo>
                    <a:pt x="113" y="565"/>
                    <a:pt x="237" y="632"/>
                    <a:pt x="360" y="632"/>
                  </a:cubicBezTo>
                  <a:cubicBezTo>
                    <a:pt x="477" y="632"/>
                    <a:pt x="593" y="570"/>
                    <a:pt x="644" y="445"/>
                  </a:cubicBezTo>
                  <a:cubicBezTo>
                    <a:pt x="743" y="227"/>
                    <a:pt x="574" y="0"/>
                    <a:pt x="363" y="0"/>
                  </a:cubicBezTo>
                  <a:close/>
                </a:path>
              </a:pathLst>
            </a:custGeom>
            <a:solidFill>
              <a:srgbClr val="F24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
            <p:cNvSpPr/>
            <p:nvPr/>
          </p:nvSpPr>
          <p:spPr>
            <a:xfrm>
              <a:off x="3551875" y="1882300"/>
              <a:ext cx="10850" cy="7850"/>
            </a:xfrm>
            <a:custGeom>
              <a:avLst/>
              <a:gdLst/>
              <a:ahLst/>
              <a:cxnLst/>
              <a:rect l="l" t="t" r="r" b="b"/>
              <a:pathLst>
                <a:path w="434" h="314" extrusionOk="0">
                  <a:moveTo>
                    <a:pt x="217" y="1"/>
                  </a:moveTo>
                  <a:cubicBezTo>
                    <a:pt x="176" y="1"/>
                    <a:pt x="135" y="15"/>
                    <a:pt x="106" y="44"/>
                  </a:cubicBezTo>
                  <a:cubicBezTo>
                    <a:pt x="1" y="138"/>
                    <a:pt x="71" y="314"/>
                    <a:pt x="223" y="314"/>
                  </a:cubicBezTo>
                  <a:cubicBezTo>
                    <a:pt x="363" y="314"/>
                    <a:pt x="433" y="138"/>
                    <a:pt x="328" y="44"/>
                  </a:cubicBezTo>
                  <a:cubicBezTo>
                    <a:pt x="299" y="15"/>
                    <a:pt x="258" y="1"/>
                    <a:pt x="217" y="1"/>
                  </a:cubicBezTo>
                  <a:close/>
                </a:path>
              </a:pathLst>
            </a:custGeom>
            <a:solidFill>
              <a:srgbClr val="F24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
            <p:cNvSpPr/>
            <p:nvPr/>
          </p:nvSpPr>
          <p:spPr>
            <a:xfrm>
              <a:off x="3744325" y="1965950"/>
              <a:ext cx="7925" cy="7275"/>
            </a:xfrm>
            <a:custGeom>
              <a:avLst/>
              <a:gdLst/>
              <a:ahLst/>
              <a:cxnLst/>
              <a:rect l="l" t="t" r="r" b="b"/>
              <a:pathLst>
                <a:path w="317" h="291" extrusionOk="0">
                  <a:moveTo>
                    <a:pt x="163" y="0"/>
                  </a:moveTo>
                  <a:cubicBezTo>
                    <a:pt x="88" y="0"/>
                    <a:pt x="12" y="50"/>
                    <a:pt x="1" y="150"/>
                  </a:cubicBezTo>
                  <a:cubicBezTo>
                    <a:pt x="12" y="243"/>
                    <a:pt x="88" y="290"/>
                    <a:pt x="163" y="290"/>
                  </a:cubicBezTo>
                  <a:cubicBezTo>
                    <a:pt x="237" y="290"/>
                    <a:pt x="311" y="243"/>
                    <a:pt x="316" y="150"/>
                  </a:cubicBezTo>
                  <a:cubicBezTo>
                    <a:pt x="311" y="50"/>
                    <a:pt x="237" y="0"/>
                    <a:pt x="163" y="0"/>
                  </a:cubicBezTo>
                  <a:close/>
                </a:path>
              </a:pathLst>
            </a:custGeom>
            <a:solidFill>
              <a:srgbClr val="F24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
            <p:cNvSpPr/>
            <p:nvPr/>
          </p:nvSpPr>
          <p:spPr>
            <a:xfrm>
              <a:off x="3937350" y="1890125"/>
              <a:ext cx="10575" cy="7850"/>
            </a:xfrm>
            <a:custGeom>
              <a:avLst/>
              <a:gdLst/>
              <a:ahLst/>
              <a:cxnLst/>
              <a:rect l="l" t="t" r="r" b="b"/>
              <a:pathLst>
                <a:path w="423" h="314" extrusionOk="0">
                  <a:moveTo>
                    <a:pt x="212" y="1"/>
                  </a:moveTo>
                  <a:cubicBezTo>
                    <a:pt x="71" y="1"/>
                    <a:pt x="1" y="164"/>
                    <a:pt x="106" y="270"/>
                  </a:cubicBezTo>
                  <a:cubicBezTo>
                    <a:pt x="135" y="299"/>
                    <a:pt x="174" y="313"/>
                    <a:pt x="213" y="313"/>
                  </a:cubicBezTo>
                  <a:cubicBezTo>
                    <a:pt x="252" y="313"/>
                    <a:pt x="293" y="299"/>
                    <a:pt x="329" y="270"/>
                  </a:cubicBezTo>
                  <a:cubicBezTo>
                    <a:pt x="422" y="164"/>
                    <a:pt x="352" y="1"/>
                    <a:pt x="212" y="1"/>
                  </a:cubicBezTo>
                  <a:close/>
                </a:path>
              </a:pathLst>
            </a:custGeom>
            <a:solidFill>
              <a:srgbClr val="F24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
            <p:cNvSpPr/>
            <p:nvPr/>
          </p:nvSpPr>
          <p:spPr>
            <a:xfrm>
              <a:off x="4022475" y="1699625"/>
              <a:ext cx="9375" cy="8025"/>
            </a:xfrm>
            <a:custGeom>
              <a:avLst/>
              <a:gdLst/>
              <a:ahLst/>
              <a:cxnLst/>
              <a:rect l="l" t="t" r="r" b="b"/>
              <a:pathLst>
                <a:path w="375" h="321" extrusionOk="0">
                  <a:moveTo>
                    <a:pt x="162" y="1"/>
                  </a:moveTo>
                  <a:cubicBezTo>
                    <a:pt x="78" y="1"/>
                    <a:pt x="0" y="63"/>
                    <a:pt x="0" y="157"/>
                  </a:cubicBezTo>
                  <a:cubicBezTo>
                    <a:pt x="0" y="250"/>
                    <a:pt x="71" y="320"/>
                    <a:pt x="164" y="320"/>
                  </a:cubicBezTo>
                  <a:cubicBezTo>
                    <a:pt x="305" y="320"/>
                    <a:pt x="375" y="157"/>
                    <a:pt x="281" y="51"/>
                  </a:cubicBezTo>
                  <a:cubicBezTo>
                    <a:pt x="246" y="16"/>
                    <a:pt x="203" y="1"/>
                    <a:pt x="162" y="1"/>
                  </a:cubicBezTo>
                  <a:close/>
                </a:path>
              </a:pathLst>
            </a:custGeom>
            <a:solidFill>
              <a:srgbClr val="F24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
            <p:cNvSpPr/>
            <p:nvPr/>
          </p:nvSpPr>
          <p:spPr>
            <a:xfrm>
              <a:off x="3946725" y="1506300"/>
              <a:ext cx="8200" cy="7925"/>
            </a:xfrm>
            <a:custGeom>
              <a:avLst/>
              <a:gdLst/>
              <a:ahLst/>
              <a:cxnLst/>
              <a:rect l="l" t="t" r="r" b="b"/>
              <a:pathLst>
                <a:path w="328" h="317" extrusionOk="0">
                  <a:moveTo>
                    <a:pt x="153" y="0"/>
                  </a:moveTo>
                  <a:cubicBezTo>
                    <a:pt x="73" y="0"/>
                    <a:pt x="0" y="63"/>
                    <a:pt x="0" y="156"/>
                  </a:cubicBezTo>
                  <a:cubicBezTo>
                    <a:pt x="0" y="253"/>
                    <a:pt x="77" y="316"/>
                    <a:pt x="160" y="316"/>
                  </a:cubicBezTo>
                  <a:cubicBezTo>
                    <a:pt x="198" y="316"/>
                    <a:pt x="236" y="303"/>
                    <a:pt x="269" y="273"/>
                  </a:cubicBezTo>
                  <a:cubicBezTo>
                    <a:pt x="328" y="215"/>
                    <a:pt x="328" y="110"/>
                    <a:pt x="269" y="51"/>
                  </a:cubicBezTo>
                  <a:cubicBezTo>
                    <a:pt x="234" y="16"/>
                    <a:pt x="193" y="0"/>
                    <a:pt x="153" y="0"/>
                  </a:cubicBezTo>
                  <a:close/>
                </a:path>
              </a:pathLst>
            </a:custGeom>
            <a:solidFill>
              <a:srgbClr val="F24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
            <p:cNvSpPr/>
            <p:nvPr/>
          </p:nvSpPr>
          <p:spPr>
            <a:xfrm>
              <a:off x="3755450" y="1423050"/>
              <a:ext cx="7900" cy="7650"/>
            </a:xfrm>
            <a:custGeom>
              <a:avLst/>
              <a:gdLst/>
              <a:ahLst/>
              <a:cxnLst/>
              <a:rect l="l" t="t" r="r" b="b"/>
              <a:pathLst>
                <a:path w="316" h="306" extrusionOk="0">
                  <a:moveTo>
                    <a:pt x="164" y="0"/>
                  </a:moveTo>
                  <a:cubicBezTo>
                    <a:pt x="82" y="0"/>
                    <a:pt x="12" y="59"/>
                    <a:pt x="0" y="152"/>
                  </a:cubicBezTo>
                  <a:cubicBezTo>
                    <a:pt x="0" y="253"/>
                    <a:pt x="81" y="306"/>
                    <a:pt x="161" y="306"/>
                  </a:cubicBezTo>
                  <a:cubicBezTo>
                    <a:pt x="239" y="306"/>
                    <a:pt x="316" y="256"/>
                    <a:pt x="316" y="152"/>
                  </a:cubicBezTo>
                  <a:cubicBezTo>
                    <a:pt x="316" y="70"/>
                    <a:pt x="246" y="0"/>
                    <a:pt x="164" y="0"/>
                  </a:cubicBezTo>
                  <a:close/>
                </a:path>
              </a:pathLst>
            </a:custGeom>
            <a:solidFill>
              <a:srgbClr val="F24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
            <p:cNvSpPr/>
            <p:nvPr/>
          </p:nvSpPr>
          <p:spPr>
            <a:xfrm>
              <a:off x="3560950" y="1498575"/>
              <a:ext cx="8500" cy="7775"/>
            </a:xfrm>
            <a:custGeom>
              <a:avLst/>
              <a:gdLst/>
              <a:ahLst/>
              <a:cxnLst/>
              <a:rect l="l" t="t" r="r" b="b"/>
              <a:pathLst>
                <a:path w="340" h="311" extrusionOk="0">
                  <a:moveTo>
                    <a:pt x="170" y="0"/>
                  </a:moveTo>
                  <a:cubicBezTo>
                    <a:pt x="129" y="0"/>
                    <a:pt x="88" y="15"/>
                    <a:pt x="59" y="44"/>
                  </a:cubicBezTo>
                  <a:cubicBezTo>
                    <a:pt x="0" y="103"/>
                    <a:pt x="0" y="208"/>
                    <a:pt x="59" y="267"/>
                  </a:cubicBezTo>
                  <a:cubicBezTo>
                    <a:pt x="88" y="296"/>
                    <a:pt x="129" y="310"/>
                    <a:pt x="170" y="310"/>
                  </a:cubicBezTo>
                  <a:cubicBezTo>
                    <a:pt x="211" y="310"/>
                    <a:pt x="252" y="296"/>
                    <a:pt x="281" y="267"/>
                  </a:cubicBezTo>
                  <a:cubicBezTo>
                    <a:pt x="340" y="208"/>
                    <a:pt x="340" y="103"/>
                    <a:pt x="281" y="44"/>
                  </a:cubicBezTo>
                  <a:cubicBezTo>
                    <a:pt x="252" y="15"/>
                    <a:pt x="211" y="0"/>
                    <a:pt x="170" y="0"/>
                  </a:cubicBezTo>
                  <a:close/>
                </a:path>
              </a:pathLst>
            </a:custGeom>
            <a:solidFill>
              <a:srgbClr val="F24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
            <p:cNvSpPr/>
            <p:nvPr/>
          </p:nvSpPr>
          <p:spPr>
            <a:xfrm>
              <a:off x="3477600" y="1688600"/>
              <a:ext cx="9075" cy="7925"/>
            </a:xfrm>
            <a:custGeom>
              <a:avLst/>
              <a:gdLst/>
              <a:ahLst/>
              <a:cxnLst/>
              <a:rect l="l" t="t" r="r" b="b"/>
              <a:pathLst>
                <a:path w="363" h="317" extrusionOk="0">
                  <a:moveTo>
                    <a:pt x="152" y="1"/>
                  </a:moveTo>
                  <a:cubicBezTo>
                    <a:pt x="70" y="13"/>
                    <a:pt x="0" y="71"/>
                    <a:pt x="0" y="165"/>
                  </a:cubicBezTo>
                  <a:cubicBezTo>
                    <a:pt x="0" y="247"/>
                    <a:pt x="70" y="317"/>
                    <a:pt x="152" y="317"/>
                  </a:cubicBezTo>
                  <a:cubicBezTo>
                    <a:pt x="363" y="317"/>
                    <a:pt x="363" y="1"/>
                    <a:pt x="152" y="1"/>
                  </a:cubicBezTo>
                  <a:close/>
                </a:path>
              </a:pathLst>
            </a:custGeom>
            <a:solidFill>
              <a:srgbClr val="F24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
            <p:cNvSpPr/>
            <p:nvPr/>
          </p:nvSpPr>
          <p:spPr>
            <a:xfrm>
              <a:off x="4618550" y="4000600"/>
              <a:ext cx="26625" cy="23900"/>
            </a:xfrm>
            <a:custGeom>
              <a:avLst/>
              <a:gdLst/>
              <a:ahLst/>
              <a:cxnLst/>
              <a:rect l="l" t="t" r="r" b="b"/>
              <a:pathLst>
                <a:path w="1065" h="956" extrusionOk="0">
                  <a:moveTo>
                    <a:pt x="537" y="0"/>
                  </a:moveTo>
                  <a:cubicBezTo>
                    <a:pt x="417" y="0"/>
                    <a:pt x="297" y="44"/>
                    <a:pt x="199" y="130"/>
                  </a:cubicBezTo>
                  <a:cubicBezTo>
                    <a:pt x="12" y="317"/>
                    <a:pt x="0" y="622"/>
                    <a:pt x="187" y="809"/>
                  </a:cubicBezTo>
                  <a:cubicBezTo>
                    <a:pt x="284" y="905"/>
                    <a:pt x="411" y="955"/>
                    <a:pt x="538" y="955"/>
                  </a:cubicBezTo>
                  <a:cubicBezTo>
                    <a:pt x="657" y="955"/>
                    <a:pt x="775" y="911"/>
                    <a:pt x="866" y="821"/>
                  </a:cubicBezTo>
                  <a:cubicBezTo>
                    <a:pt x="1065" y="645"/>
                    <a:pt x="1065" y="341"/>
                    <a:pt x="878" y="142"/>
                  </a:cubicBezTo>
                  <a:cubicBezTo>
                    <a:pt x="782" y="47"/>
                    <a:pt x="660" y="0"/>
                    <a:pt x="537" y="0"/>
                  </a:cubicBezTo>
                  <a:close/>
                </a:path>
              </a:pathLst>
            </a:custGeom>
            <a:solidFill>
              <a:srgbClr val="F24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
            <p:cNvSpPr/>
            <p:nvPr/>
          </p:nvSpPr>
          <p:spPr>
            <a:xfrm>
              <a:off x="4664450" y="4001400"/>
              <a:ext cx="25475" cy="23975"/>
            </a:xfrm>
            <a:custGeom>
              <a:avLst/>
              <a:gdLst/>
              <a:ahLst/>
              <a:cxnLst/>
              <a:rect l="l" t="t" r="r" b="b"/>
              <a:pathLst>
                <a:path w="1019" h="959" extrusionOk="0">
                  <a:moveTo>
                    <a:pt x="530" y="1"/>
                  </a:moveTo>
                  <a:cubicBezTo>
                    <a:pt x="416" y="1"/>
                    <a:pt x="299" y="42"/>
                    <a:pt x="200" y="133"/>
                  </a:cubicBezTo>
                  <a:cubicBezTo>
                    <a:pt x="13" y="321"/>
                    <a:pt x="1" y="625"/>
                    <a:pt x="188" y="812"/>
                  </a:cubicBezTo>
                  <a:cubicBezTo>
                    <a:pt x="286" y="913"/>
                    <a:pt x="409" y="959"/>
                    <a:pt x="531" y="959"/>
                  </a:cubicBezTo>
                  <a:cubicBezTo>
                    <a:pt x="774" y="959"/>
                    <a:pt x="1011" y="777"/>
                    <a:pt x="1019" y="496"/>
                  </a:cubicBezTo>
                  <a:cubicBezTo>
                    <a:pt x="1019" y="199"/>
                    <a:pt x="781" y="1"/>
                    <a:pt x="530" y="1"/>
                  </a:cubicBezTo>
                  <a:close/>
                </a:path>
              </a:pathLst>
            </a:custGeom>
            <a:solidFill>
              <a:srgbClr val="F24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
            <p:cNvSpPr/>
            <p:nvPr/>
          </p:nvSpPr>
          <p:spPr>
            <a:xfrm>
              <a:off x="4665625" y="3954900"/>
              <a:ext cx="31500" cy="24725"/>
            </a:xfrm>
            <a:custGeom>
              <a:avLst/>
              <a:gdLst/>
              <a:ahLst/>
              <a:cxnLst/>
              <a:rect l="l" t="t" r="r" b="b"/>
              <a:pathLst>
                <a:path w="1260" h="989" extrusionOk="0">
                  <a:moveTo>
                    <a:pt x="547" y="1"/>
                  </a:moveTo>
                  <a:cubicBezTo>
                    <a:pt x="429" y="1"/>
                    <a:pt x="307" y="50"/>
                    <a:pt x="200" y="168"/>
                  </a:cubicBezTo>
                  <a:cubicBezTo>
                    <a:pt x="1" y="344"/>
                    <a:pt x="1" y="648"/>
                    <a:pt x="188" y="847"/>
                  </a:cubicBezTo>
                  <a:cubicBezTo>
                    <a:pt x="277" y="942"/>
                    <a:pt x="399" y="989"/>
                    <a:pt x="524" y="989"/>
                  </a:cubicBezTo>
                  <a:cubicBezTo>
                    <a:pt x="645" y="989"/>
                    <a:pt x="769" y="945"/>
                    <a:pt x="866" y="859"/>
                  </a:cubicBezTo>
                  <a:cubicBezTo>
                    <a:pt x="1260" y="519"/>
                    <a:pt x="929" y="1"/>
                    <a:pt x="547" y="1"/>
                  </a:cubicBezTo>
                  <a:close/>
                </a:path>
              </a:pathLst>
            </a:custGeom>
            <a:solidFill>
              <a:srgbClr val="F24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
            <p:cNvSpPr/>
            <p:nvPr/>
          </p:nvSpPr>
          <p:spPr>
            <a:xfrm>
              <a:off x="4619425" y="3954750"/>
              <a:ext cx="26625" cy="23975"/>
            </a:xfrm>
            <a:custGeom>
              <a:avLst/>
              <a:gdLst/>
              <a:ahLst/>
              <a:cxnLst/>
              <a:rect l="l" t="t" r="r" b="b"/>
              <a:pathLst>
                <a:path w="1065" h="959" extrusionOk="0">
                  <a:moveTo>
                    <a:pt x="543" y="0"/>
                  </a:moveTo>
                  <a:cubicBezTo>
                    <a:pt x="420" y="0"/>
                    <a:pt x="297" y="47"/>
                    <a:pt x="199" y="139"/>
                  </a:cubicBezTo>
                  <a:cubicBezTo>
                    <a:pt x="12" y="315"/>
                    <a:pt x="0" y="619"/>
                    <a:pt x="187" y="806"/>
                  </a:cubicBezTo>
                  <a:cubicBezTo>
                    <a:pt x="284" y="909"/>
                    <a:pt x="412" y="958"/>
                    <a:pt x="538" y="958"/>
                  </a:cubicBezTo>
                  <a:cubicBezTo>
                    <a:pt x="657" y="958"/>
                    <a:pt x="775" y="915"/>
                    <a:pt x="866" y="830"/>
                  </a:cubicBezTo>
                  <a:cubicBezTo>
                    <a:pt x="1065" y="642"/>
                    <a:pt x="1065" y="338"/>
                    <a:pt x="889" y="151"/>
                  </a:cubicBezTo>
                  <a:cubicBezTo>
                    <a:pt x="794" y="50"/>
                    <a:pt x="669" y="0"/>
                    <a:pt x="543" y="0"/>
                  </a:cubicBezTo>
                  <a:close/>
                </a:path>
              </a:pathLst>
            </a:custGeom>
            <a:solidFill>
              <a:srgbClr val="F24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
            <p:cNvSpPr/>
            <p:nvPr/>
          </p:nvSpPr>
          <p:spPr>
            <a:xfrm>
              <a:off x="4614150" y="4036225"/>
              <a:ext cx="31150" cy="26500"/>
            </a:xfrm>
            <a:custGeom>
              <a:avLst/>
              <a:gdLst/>
              <a:ahLst/>
              <a:cxnLst/>
              <a:rect l="l" t="t" r="r" b="b"/>
              <a:pathLst>
                <a:path w="1246" h="1060" extrusionOk="0">
                  <a:moveTo>
                    <a:pt x="605" y="1"/>
                  </a:moveTo>
                  <a:cubicBezTo>
                    <a:pt x="408" y="1"/>
                    <a:pt x="210" y="106"/>
                    <a:pt x="118" y="320"/>
                  </a:cubicBezTo>
                  <a:cubicBezTo>
                    <a:pt x="1" y="589"/>
                    <a:pt x="129" y="893"/>
                    <a:pt x="387" y="1010"/>
                  </a:cubicBezTo>
                  <a:cubicBezTo>
                    <a:pt x="461" y="1044"/>
                    <a:pt x="536" y="1060"/>
                    <a:pt x="609" y="1060"/>
                  </a:cubicBezTo>
                  <a:cubicBezTo>
                    <a:pt x="958" y="1060"/>
                    <a:pt x="1246" y="700"/>
                    <a:pt x="1100" y="331"/>
                  </a:cubicBezTo>
                  <a:cubicBezTo>
                    <a:pt x="1011" y="112"/>
                    <a:pt x="808" y="1"/>
                    <a:pt x="605" y="1"/>
                  </a:cubicBezTo>
                  <a:close/>
                </a:path>
              </a:pathLst>
            </a:custGeom>
            <a:solidFill>
              <a:srgbClr val="F24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
            <p:cNvSpPr/>
            <p:nvPr/>
          </p:nvSpPr>
          <p:spPr>
            <a:xfrm>
              <a:off x="4663125" y="4036950"/>
              <a:ext cx="32075" cy="26625"/>
            </a:xfrm>
            <a:custGeom>
              <a:avLst/>
              <a:gdLst/>
              <a:ahLst/>
              <a:cxnLst/>
              <a:rect l="l" t="t" r="r" b="b"/>
              <a:pathLst>
                <a:path w="1283" h="1065" extrusionOk="0">
                  <a:moveTo>
                    <a:pt x="627" y="0"/>
                  </a:moveTo>
                  <a:cubicBezTo>
                    <a:pt x="279" y="0"/>
                    <a:pt x="1" y="364"/>
                    <a:pt x="147" y="735"/>
                  </a:cubicBezTo>
                  <a:cubicBezTo>
                    <a:pt x="228" y="941"/>
                    <a:pt x="424" y="1064"/>
                    <a:pt x="633" y="1064"/>
                  </a:cubicBezTo>
                  <a:cubicBezTo>
                    <a:pt x="697" y="1064"/>
                    <a:pt x="762" y="1053"/>
                    <a:pt x="826" y="1028"/>
                  </a:cubicBezTo>
                  <a:cubicBezTo>
                    <a:pt x="1271" y="852"/>
                    <a:pt x="1282" y="232"/>
                    <a:pt x="838" y="45"/>
                  </a:cubicBezTo>
                  <a:cubicBezTo>
                    <a:pt x="767" y="14"/>
                    <a:pt x="696" y="0"/>
                    <a:pt x="627" y="0"/>
                  </a:cubicBezTo>
                  <a:close/>
                </a:path>
              </a:pathLst>
            </a:custGeom>
            <a:solidFill>
              <a:srgbClr val="F24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
            <p:cNvSpPr/>
            <p:nvPr/>
          </p:nvSpPr>
          <p:spPr>
            <a:xfrm>
              <a:off x="4699850" y="4003000"/>
              <a:ext cx="35000" cy="26575"/>
            </a:xfrm>
            <a:custGeom>
              <a:avLst/>
              <a:gdLst/>
              <a:ahLst/>
              <a:cxnLst/>
              <a:rect l="l" t="t" r="r" b="b"/>
              <a:pathLst>
                <a:path w="1400" h="1063" extrusionOk="0">
                  <a:moveTo>
                    <a:pt x="604" y="1"/>
                  </a:moveTo>
                  <a:cubicBezTo>
                    <a:pt x="403" y="1"/>
                    <a:pt x="212" y="117"/>
                    <a:pt x="117" y="315"/>
                  </a:cubicBezTo>
                  <a:cubicBezTo>
                    <a:pt x="0" y="584"/>
                    <a:pt x="129" y="888"/>
                    <a:pt x="398" y="1005"/>
                  </a:cubicBezTo>
                  <a:cubicBezTo>
                    <a:pt x="484" y="1045"/>
                    <a:pt x="565" y="1063"/>
                    <a:pt x="641" y="1063"/>
                  </a:cubicBezTo>
                  <a:cubicBezTo>
                    <a:pt x="1148" y="1063"/>
                    <a:pt x="1399" y="280"/>
                    <a:pt x="819" y="46"/>
                  </a:cubicBezTo>
                  <a:cubicBezTo>
                    <a:pt x="749" y="15"/>
                    <a:pt x="676" y="1"/>
                    <a:pt x="604" y="1"/>
                  </a:cubicBezTo>
                  <a:close/>
                </a:path>
              </a:pathLst>
            </a:custGeom>
            <a:solidFill>
              <a:srgbClr val="F24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
            <p:cNvSpPr/>
            <p:nvPr/>
          </p:nvSpPr>
          <p:spPr>
            <a:xfrm>
              <a:off x="4699700" y="3953350"/>
              <a:ext cx="31175" cy="26375"/>
            </a:xfrm>
            <a:custGeom>
              <a:avLst/>
              <a:gdLst/>
              <a:ahLst/>
              <a:cxnLst/>
              <a:rect l="l" t="t" r="r" b="b"/>
              <a:pathLst>
                <a:path w="1247" h="1055" extrusionOk="0">
                  <a:moveTo>
                    <a:pt x="650" y="1"/>
                  </a:moveTo>
                  <a:cubicBezTo>
                    <a:pt x="451" y="1"/>
                    <a:pt x="252" y="109"/>
                    <a:pt x="159" y="324"/>
                  </a:cubicBezTo>
                  <a:cubicBezTo>
                    <a:pt x="1" y="689"/>
                    <a:pt x="292" y="1054"/>
                    <a:pt x="647" y="1054"/>
                  </a:cubicBezTo>
                  <a:cubicBezTo>
                    <a:pt x="713" y="1054"/>
                    <a:pt x="781" y="1042"/>
                    <a:pt x="849" y="1014"/>
                  </a:cubicBezTo>
                  <a:cubicBezTo>
                    <a:pt x="1118" y="909"/>
                    <a:pt x="1247" y="605"/>
                    <a:pt x="1141" y="336"/>
                  </a:cubicBezTo>
                  <a:cubicBezTo>
                    <a:pt x="1053" y="112"/>
                    <a:pt x="852" y="1"/>
                    <a:pt x="650" y="1"/>
                  </a:cubicBezTo>
                  <a:close/>
                </a:path>
              </a:pathLst>
            </a:custGeom>
            <a:solidFill>
              <a:srgbClr val="F24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
            <p:cNvSpPr/>
            <p:nvPr/>
          </p:nvSpPr>
          <p:spPr>
            <a:xfrm>
              <a:off x="4665500" y="3917500"/>
              <a:ext cx="31150" cy="26475"/>
            </a:xfrm>
            <a:custGeom>
              <a:avLst/>
              <a:gdLst/>
              <a:ahLst/>
              <a:cxnLst/>
              <a:rect l="l" t="t" r="r" b="b"/>
              <a:pathLst>
                <a:path w="1246" h="1059" extrusionOk="0">
                  <a:moveTo>
                    <a:pt x="638" y="0"/>
                  </a:moveTo>
                  <a:cubicBezTo>
                    <a:pt x="289" y="0"/>
                    <a:pt x="1" y="360"/>
                    <a:pt x="146" y="728"/>
                  </a:cubicBezTo>
                  <a:cubicBezTo>
                    <a:pt x="235" y="948"/>
                    <a:pt x="438" y="1059"/>
                    <a:pt x="641" y="1059"/>
                  </a:cubicBezTo>
                  <a:cubicBezTo>
                    <a:pt x="839" y="1059"/>
                    <a:pt x="1036" y="954"/>
                    <a:pt x="1129" y="740"/>
                  </a:cubicBezTo>
                  <a:cubicBezTo>
                    <a:pt x="1246" y="471"/>
                    <a:pt x="1117" y="167"/>
                    <a:pt x="860" y="50"/>
                  </a:cubicBezTo>
                  <a:cubicBezTo>
                    <a:pt x="785" y="16"/>
                    <a:pt x="710" y="0"/>
                    <a:pt x="638" y="0"/>
                  </a:cubicBezTo>
                  <a:close/>
                </a:path>
              </a:pathLst>
            </a:custGeom>
            <a:solidFill>
              <a:srgbClr val="F24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
            <p:cNvSpPr/>
            <p:nvPr/>
          </p:nvSpPr>
          <p:spPr>
            <a:xfrm>
              <a:off x="4615625" y="3916650"/>
              <a:ext cx="32075" cy="26600"/>
            </a:xfrm>
            <a:custGeom>
              <a:avLst/>
              <a:gdLst/>
              <a:ahLst/>
              <a:cxnLst/>
              <a:rect l="l" t="t" r="r" b="b"/>
              <a:pathLst>
                <a:path w="1283" h="1064" extrusionOk="0">
                  <a:moveTo>
                    <a:pt x="650" y="0"/>
                  </a:moveTo>
                  <a:cubicBezTo>
                    <a:pt x="585" y="0"/>
                    <a:pt x="520" y="12"/>
                    <a:pt x="456" y="37"/>
                  </a:cubicBezTo>
                  <a:cubicBezTo>
                    <a:pt x="12" y="213"/>
                    <a:pt x="0" y="833"/>
                    <a:pt x="433" y="1020"/>
                  </a:cubicBezTo>
                  <a:cubicBezTo>
                    <a:pt x="505" y="1050"/>
                    <a:pt x="576" y="1064"/>
                    <a:pt x="645" y="1064"/>
                  </a:cubicBezTo>
                  <a:cubicBezTo>
                    <a:pt x="1001" y="1064"/>
                    <a:pt x="1282" y="693"/>
                    <a:pt x="1135" y="330"/>
                  </a:cubicBezTo>
                  <a:cubicBezTo>
                    <a:pt x="1055" y="124"/>
                    <a:pt x="858" y="0"/>
                    <a:pt x="650" y="0"/>
                  </a:cubicBezTo>
                  <a:close/>
                </a:path>
              </a:pathLst>
            </a:custGeom>
            <a:solidFill>
              <a:srgbClr val="F24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
            <p:cNvSpPr/>
            <p:nvPr/>
          </p:nvSpPr>
          <p:spPr>
            <a:xfrm>
              <a:off x="4579775" y="3950950"/>
              <a:ext cx="32075" cy="26400"/>
            </a:xfrm>
            <a:custGeom>
              <a:avLst/>
              <a:gdLst/>
              <a:ahLst/>
              <a:cxnLst/>
              <a:rect l="l" t="t" r="r" b="b"/>
              <a:pathLst>
                <a:path w="1283" h="1056" extrusionOk="0">
                  <a:moveTo>
                    <a:pt x="634" y="0"/>
                  </a:moveTo>
                  <a:cubicBezTo>
                    <a:pt x="434" y="0"/>
                    <a:pt x="245" y="116"/>
                    <a:pt x="159" y="315"/>
                  </a:cubicBezTo>
                  <a:cubicBezTo>
                    <a:pt x="0" y="681"/>
                    <a:pt x="278" y="1056"/>
                    <a:pt x="629" y="1056"/>
                  </a:cubicBezTo>
                  <a:cubicBezTo>
                    <a:pt x="693" y="1056"/>
                    <a:pt x="759" y="1044"/>
                    <a:pt x="826" y="1017"/>
                  </a:cubicBezTo>
                  <a:cubicBezTo>
                    <a:pt x="1270" y="841"/>
                    <a:pt x="1282" y="233"/>
                    <a:pt x="849" y="46"/>
                  </a:cubicBezTo>
                  <a:cubicBezTo>
                    <a:pt x="779" y="15"/>
                    <a:pt x="706" y="0"/>
                    <a:pt x="634" y="0"/>
                  </a:cubicBezTo>
                  <a:close/>
                </a:path>
              </a:pathLst>
            </a:custGeom>
            <a:solidFill>
              <a:srgbClr val="F24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
            <p:cNvSpPr/>
            <p:nvPr/>
          </p:nvSpPr>
          <p:spPr>
            <a:xfrm>
              <a:off x="4579925" y="4000400"/>
              <a:ext cx="30875" cy="26350"/>
            </a:xfrm>
            <a:custGeom>
              <a:avLst/>
              <a:gdLst/>
              <a:ahLst/>
              <a:cxnLst/>
              <a:rect l="l" t="t" r="r" b="b"/>
              <a:pathLst>
                <a:path w="1235" h="1054" extrusionOk="0">
                  <a:moveTo>
                    <a:pt x="606" y="1"/>
                  </a:moveTo>
                  <a:cubicBezTo>
                    <a:pt x="538" y="1"/>
                    <a:pt x="468" y="15"/>
                    <a:pt x="399" y="45"/>
                  </a:cubicBezTo>
                  <a:cubicBezTo>
                    <a:pt x="130" y="150"/>
                    <a:pt x="1" y="454"/>
                    <a:pt x="106" y="723"/>
                  </a:cubicBezTo>
                  <a:cubicBezTo>
                    <a:pt x="195" y="943"/>
                    <a:pt x="398" y="1054"/>
                    <a:pt x="600" y="1054"/>
                  </a:cubicBezTo>
                  <a:cubicBezTo>
                    <a:pt x="796" y="1054"/>
                    <a:pt x="991" y="948"/>
                    <a:pt x="1077" y="735"/>
                  </a:cubicBezTo>
                  <a:cubicBezTo>
                    <a:pt x="1234" y="372"/>
                    <a:pt x="955" y="1"/>
                    <a:pt x="606" y="1"/>
                  </a:cubicBezTo>
                  <a:close/>
                </a:path>
              </a:pathLst>
            </a:custGeom>
            <a:solidFill>
              <a:srgbClr val="F24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
            <p:cNvSpPr/>
            <p:nvPr/>
          </p:nvSpPr>
          <p:spPr>
            <a:xfrm>
              <a:off x="4576125" y="4050725"/>
              <a:ext cx="17875" cy="13400"/>
            </a:xfrm>
            <a:custGeom>
              <a:avLst/>
              <a:gdLst/>
              <a:ahLst/>
              <a:cxnLst/>
              <a:rect l="l" t="t" r="r" b="b"/>
              <a:pathLst>
                <a:path w="715" h="536" extrusionOk="0">
                  <a:moveTo>
                    <a:pt x="356" y="0"/>
                  </a:moveTo>
                  <a:cubicBezTo>
                    <a:pt x="287" y="0"/>
                    <a:pt x="217" y="26"/>
                    <a:pt x="165" y="79"/>
                  </a:cubicBezTo>
                  <a:cubicBezTo>
                    <a:pt x="1" y="243"/>
                    <a:pt x="118" y="535"/>
                    <a:pt x="352" y="535"/>
                  </a:cubicBezTo>
                  <a:cubicBezTo>
                    <a:pt x="597" y="535"/>
                    <a:pt x="714" y="243"/>
                    <a:pt x="539" y="79"/>
                  </a:cubicBezTo>
                  <a:cubicBezTo>
                    <a:pt x="492" y="26"/>
                    <a:pt x="425" y="0"/>
                    <a:pt x="356" y="0"/>
                  </a:cubicBezTo>
                  <a:close/>
                </a:path>
              </a:pathLst>
            </a:custGeom>
            <a:solidFill>
              <a:srgbClr val="F24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
            <p:cNvSpPr/>
            <p:nvPr/>
          </p:nvSpPr>
          <p:spPr>
            <a:xfrm>
              <a:off x="4646625" y="4080700"/>
              <a:ext cx="15525" cy="13250"/>
            </a:xfrm>
            <a:custGeom>
              <a:avLst/>
              <a:gdLst/>
              <a:ahLst/>
              <a:cxnLst/>
              <a:rect l="l" t="t" r="r" b="b"/>
              <a:pathLst>
                <a:path w="621" h="530" extrusionOk="0">
                  <a:moveTo>
                    <a:pt x="268" y="1"/>
                  </a:moveTo>
                  <a:cubicBezTo>
                    <a:pt x="137" y="1"/>
                    <a:pt x="12" y="105"/>
                    <a:pt x="12" y="261"/>
                  </a:cubicBezTo>
                  <a:cubicBezTo>
                    <a:pt x="0" y="401"/>
                    <a:pt x="117" y="530"/>
                    <a:pt x="269" y="530"/>
                  </a:cubicBezTo>
                  <a:cubicBezTo>
                    <a:pt x="503" y="530"/>
                    <a:pt x="620" y="249"/>
                    <a:pt x="456" y="85"/>
                  </a:cubicBezTo>
                  <a:cubicBezTo>
                    <a:pt x="402" y="27"/>
                    <a:pt x="334" y="1"/>
                    <a:pt x="268" y="1"/>
                  </a:cubicBezTo>
                  <a:close/>
                </a:path>
              </a:pathLst>
            </a:custGeom>
            <a:solidFill>
              <a:srgbClr val="F24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
            <p:cNvSpPr/>
            <p:nvPr/>
          </p:nvSpPr>
          <p:spPr>
            <a:xfrm>
              <a:off x="4714175" y="4053575"/>
              <a:ext cx="17575" cy="13400"/>
            </a:xfrm>
            <a:custGeom>
              <a:avLst/>
              <a:gdLst/>
              <a:ahLst/>
              <a:cxnLst/>
              <a:rect l="l" t="t" r="r" b="b"/>
              <a:pathLst>
                <a:path w="703" h="536" extrusionOk="0">
                  <a:moveTo>
                    <a:pt x="363" y="0"/>
                  </a:moveTo>
                  <a:cubicBezTo>
                    <a:pt x="118" y="0"/>
                    <a:pt x="1" y="281"/>
                    <a:pt x="164" y="456"/>
                  </a:cubicBezTo>
                  <a:cubicBezTo>
                    <a:pt x="217" y="509"/>
                    <a:pt x="284" y="535"/>
                    <a:pt x="352" y="535"/>
                  </a:cubicBezTo>
                  <a:cubicBezTo>
                    <a:pt x="419" y="535"/>
                    <a:pt x="486" y="509"/>
                    <a:pt x="539" y="456"/>
                  </a:cubicBezTo>
                  <a:cubicBezTo>
                    <a:pt x="703" y="293"/>
                    <a:pt x="597" y="12"/>
                    <a:pt x="363" y="0"/>
                  </a:cubicBezTo>
                  <a:close/>
                </a:path>
              </a:pathLst>
            </a:custGeom>
            <a:solidFill>
              <a:srgbClr val="F24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
            <p:cNvSpPr/>
            <p:nvPr/>
          </p:nvSpPr>
          <p:spPr>
            <a:xfrm>
              <a:off x="4744300" y="3985475"/>
              <a:ext cx="15525" cy="13150"/>
            </a:xfrm>
            <a:custGeom>
              <a:avLst/>
              <a:gdLst/>
              <a:ahLst/>
              <a:cxnLst/>
              <a:rect l="l" t="t" r="r" b="b"/>
              <a:pathLst>
                <a:path w="621" h="526" extrusionOk="0">
                  <a:moveTo>
                    <a:pt x="346" y="0"/>
                  </a:moveTo>
                  <a:cubicBezTo>
                    <a:pt x="283" y="0"/>
                    <a:pt x="219" y="21"/>
                    <a:pt x="165" y="68"/>
                  </a:cubicBezTo>
                  <a:cubicBezTo>
                    <a:pt x="1" y="232"/>
                    <a:pt x="106" y="525"/>
                    <a:pt x="340" y="525"/>
                  </a:cubicBezTo>
                  <a:cubicBezTo>
                    <a:pt x="347" y="525"/>
                    <a:pt x="354" y="526"/>
                    <a:pt x="361" y="526"/>
                  </a:cubicBezTo>
                  <a:cubicBezTo>
                    <a:pt x="503" y="526"/>
                    <a:pt x="610" y="412"/>
                    <a:pt x="621" y="267"/>
                  </a:cubicBezTo>
                  <a:cubicBezTo>
                    <a:pt x="621" y="106"/>
                    <a:pt x="487" y="0"/>
                    <a:pt x="346" y="0"/>
                  </a:cubicBezTo>
                  <a:close/>
                </a:path>
              </a:pathLst>
            </a:custGeom>
            <a:solidFill>
              <a:srgbClr val="F24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
            <p:cNvSpPr/>
            <p:nvPr/>
          </p:nvSpPr>
          <p:spPr>
            <a:xfrm>
              <a:off x="4718575" y="3916100"/>
              <a:ext cx="14650" cy="13275"/>
            </a:xfrm>
            <a:custGeom>
              <a:avLst/>
              <a:gdLst/>
              <a:ahLst/>
              <a:cxnLst/>
              <a:rect l="l" t="t" r="r" b="b"/>
              <a:pathLst>
                <a:path w="586" h="531" extrusionOk="0">
                  <a:moveTo>
                    <a:pt x="288" y="1"/>
                  </a:moveTo>
                  <a:cubicBezTo>
                    <a:pt x="220" y="1"/>
                    <a:pt x="152" y="24"/>
                    <a:pt x="105" y="71"/>
                  </a:cubicBezTo>
                  <a:cubicBezTo>
                    <a:pt x="0" y="176"/>
                    <a:pt x="0" y="340"/>
                    <a:pt x="105" y="445"/>
                  </a:cubicBezTo>
                  <a:cubicBezTo>
                    <a:pt x="155" y="501"/>
                    <a:pt x="227" y="530"/>
                    <a:pt x="300" y="530"/>
                  </a:cubicBezTo>
                  <a:cubicBezTo>
                    <a:pt x="365" y="530"/>
                    <a:pt x="430" y="507"/>
                    <a:pt x="480" y="457"/>
                  </a:cubicBezTo>
                  <a:cubicBezTo>
                    <a:pt x="585" y="352"/>
                    <a:pt x="585" y="176"/>
                    <a:pt x="480" y="71"/>
                  </a:cubicBezTo>
                  <a:cubicBezTo>
                    <a:pt x="427" y="24"/>
                    <a:pt x="357" y="1"/>
                    <a:pt x="288" y="1"/>
                  </a:cubicBezTo>
                  <a:close/>
                </a:path>
              </a:pathLst>
            </a:custGeom>
            <a:solidFill>
              <a:srgbClr val="F24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
            <p:cNvSpPr/>
            <p:nvPr/>
          </p:nvSpPr>
          <p:spPr>
            <a:xfrm>
              <a:off x="4650725" y="3886275"/>
              <a:ext cx="13325" cy="13175"/>
            </a:xfrm>
            <a:custGeom>
              <a:avLst/>
              <a:gdLst/>
              <a:ahLst/>
              <a:cxnLst/>
              <a:rect l="l" t="t" r="r" b="b"/>
              <a:pathLst>
                <a:path w="533" h="527" extrusionOk="0">
                  <a:moveTo>
                    <a:pt x="265" y="0"/>
                  </a:moveTo>
                  <a:cubicBezTo>
                    <a:pt x="136" y="0"/>
                    <a:pt x="6" y="85"/>
                    <a:pt x="0" y="258"/>
                  </a:cubicBezTo>
                  <a:cubicBezTo>
                    <a:pt x="0" y="436"/>
                    <a:pt x="136" y="527"/>
                    <a:pt x="270" y="527"/>
                  </a:cubicBezTo>
                  <a:cubicBezTo>
                    <a:pt x="399" y="527"/>
                    <a:pt x="526" y="442"/>
                    <a:pt x="526" y="269"/>
                  </a:cubicBezTo>
                  <a:cubicBezTo>
                    <a:pt x="532" y="91"/>
                    <a:pt x="399" y="0"/>
                    <a:pt x="265" y="0"/>
                  </a:cubicBezTo>
                  <a:close/>
                </a:path>
              </a:pathLst>
            </a:custGeom>
            <a:solidFill>
              <a:srgbClr val="F24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
            <p:cNvSpPr/>
            <p:nvPr/>
          </p:nvSpPr>
          <p:spPr>
            <a:xfrm>
              <a:off x="4578775" y="3913475"/>
              <a:ext cx="17850" cy="13175"/>
            </a:xfrm>
            <a:custGeom>
              <a:avLst/>
              <a:gdLst/>
              <a:ahLst/>
              <a:cxnLst/>
              <a:rect l="l" t="t" r="r" b="b"/>
              <a:pathLst>
                <a:path w="714" h="527" extrusionOk="0">
                  <a:moveTo>
                    <a:pt x="358" y="0"/>
                  </a:moveTo>
                  <a:cubicBezTo>
                    <a:pt x="290" y="0"/>
                    <a:pt x="222" y="24"/>
                    <a:pt x="176" y="71"/>
                  </a:cubicBezTo>
                  <a:cubicBezTo>
                    <a:pt x="0" y="246"/>
                    <a:pt x="117" y="527"/>
                    <a:pt x="351" y="527"/>
                  </a:cubicBezTo>
                  <a:cubicBezTo>
                    <a:pt x="597" y="527"/>
                    <a:pt x="714" y="246"/>
                    <a:pt x="550" y="71"/>
                  </a:cubicBezTo>
                  <a:cubicBezTo>
                    <a:pt x="497" y="24"/>
                    <a:pt x="427" y="0"/>
                    <a:pt x="358" y="0"/>
                  </a:cubicBezTo>
                  <a:close/>
                </a:path>
              </a:pathLst>
            </a:custGeom>
            <a:solidFill>
              <a:srgbClr val="F24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
            <p:cNvSpPr/>
            <p:nvPr/>
          </p:nvSpPr>
          <p:spPr>
            <a:xfrm>
              <a:off x="4550975" y="3981600"/>
              <a:ext cx="15525" cy="13075"/>
            </a:xfrm>
            <a:custGeom>
              <a:avLst/>
              <a:gdLst/>
              <a:ahLst/>
              <a:cxnLst/>
              <a:rect l="l" t="t" r="r" b="b"/>
              <a:pathLst>
                <a:path w="621" h="523" extrusionOk="0">
                  <a:moveTo>
                    <a:pt x="261" y="0"/>
                  </a:moveTo>
                  <a:cubicBezTo>
                    <a:pt x="119" y="0"/>
                    <a:pt x="12" y="114"/>
                    <a:pt x="1" y="259"/>
                  </a:cubicBezTo>
                  <a:cubicBezTo>
                    <a:pt x="1" y="417"/>
                    <a:pt x="130" y="522"/>
                    <a:pt x="264" y="522"/>
                  </a:cubicBezTo>
                  <a:cubicBezTo>
                    <a:pt x="328" y="522"/>
                    <a:pt x="392" y="498"/>
                    <a:pt x="445" y="446"/>
                  </a:cubicBezTo>
                  <a:cubicBezTo>
                    <a:pt x="621" y="282"/>
                    <a:pt x="504" y="1"/>
                    <a:pt x="281" y="1"/>
                  </a:cubicBezTo>
                  <a:cubicBezTo>
                    <a:pt x="274" y="1"/>
                    <a:pt x="267" y="0"/>
                    <a:pt x="261" y="0"/>
                  </a:cubicBezTo>
                  <a:close/>
                </a:path>
              </a:pathLst>
            </a:custGeom>
            <a:solidFill>
              <a:srgbClr val="F24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
            <p:cNvSpPr/>
            <p:nvPr/>
          </p:nvSpPr>
          <p:spPr>
            <a:xfrm>
              <a:off x="4591925" y="4099050"/>
              <a:ext cx="23175" cy="19750"/>
            </a:xfrm>
            <a:custGeom>
              <a:avLst/>
              <a:gdLst/>
              <a:ahLst/>
              <a:cxnLst/>
              <a:rect l="l" t="t" r="r" b="b"/>
              <a:pathLst>
                <a:path w="927" h="790" extrusionOk="0">
                  <a:moveTo>
                    <a:pt x="447" y="0"/>
                  </a:moveTo>
                  <a:cubicBezTo>
                    <a:pt x="299" y="0"/>
                    <a:pt x="151" y="79"/>
                    <a:pt x="82" y="240"/>
                  </a:cubicBezTo>
                  <a:cubicBezTo>
                    <a:pt x="0" y="439"/>
                    <a:pt x="82" y="661"/>
                    <a:pt x="293" y="755"/>
                  </a:cubicBezTo>
                  <a:cubicBezTo>
                    <a:pt x="346" y="778"/>
                    <a:pt x="399" y="789"/>
                    <a:pt x="451" y="789"/>
                  </a:cubicBezTo>
                  <a:cubicBezTo>
                    <a:pt x="709" y="789"/>
                    <a:pt x="927" y="525"/>
                    <a:pt x="819" y="252"/>
                  </a:cubicBezTo>
                  <a:cubicBezTo>
                    <a:pt x="754" y="85"/>
                    <a:pt x="601" y="0"/>
                    <a:pt x="447" y="0"/>
                  </a:cubicBezTo>
                  <a:close/>
                </a:path>
              </a:pathLst>
            </a:custGeom>
            <a:solidFill>
              <a:srgbClr val="F24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
            <p:cNvSpPr/>
            <p:nvPr/>
          </p:nvSpPr>
          <p:spPr>
            <a:xfrm>
              <a:off x="4690725" y="4100975"/>
              <a:ext cx="24075" cy="19875"/>
            </a:xfrm>
            <a:custGeom>
              <a:avLst/>
              <a:gdLst/>
              <a:ahLst/>
              <a:cxnLst/>
              <a:rect l="l" t="t" r="r" b="b"/>
              <a:pathLst>
                <a:path w="963" h="795" extrusionOk="0">
                  <a:moveTo>
                    <a:pt x="476" y="0"/>
                  </a:moveTo>
                  <a:cubicBezTo>
                    <a:pt x="218" y="0"/>
                    <a:pt x="1" y="265"/>
                    <a:pt x="108" y="538"/>
                  </a:cubicBezTo>
                  <a:cubicBezTo>
                    <a:pt x="172" y="702"/>
                    <a:pt x="328" y="795"/>
                    <a:pt x="488" y="795"/>
                  </a:cubicBezTo>
                  <a:cubicBezTo>
                    <a:pt x="533" y="795"/>
                    <a:pt x="579" y="787"/>
                    <a:pt x="623" y="772"/>
                  </a:cubicBezTo>
                  <a:cubicBezTo>
                    <a:pt x="950" y="631"/>
                    <a:pt x="962" y="175"/>
                    <a:pt x="635" y="34"/>
                  </a:cubicBezTo>
                  <a:cubicBezTo>
                    <a:pt x="582" y="11"/>
                    <a:pt x="528" y="0"/>
                    <a:pt x="476" y="0"/>
                  </a:cubicBezTo>
                  <a:close/>
                </a:path>
              </a:pathLst>
            </a:custGeom>
            <a:solidFill>
              <a:srgbClr val="F24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
            <p:cNvSpPr/>
            <p:nvPr/>
          </p:nvSpPr>
          <p:spPr>
            <a:xfrm>
              <a:off x="4762725" y="4032100"/>
              <a:ext cx="24075" cy="20075"/>
            </a:xfrm>
            <a:custGeom>
              <a:avLst/>
              <a:gdLst/>
              <a:ahLst/>
              <a:cxnLst/>
              <a:rect l="l" t="t" r="r" b="b"/>
              <a:pathLst>
                <a:path w="963" h="803" extrusionOk="0">
                  <a:moveTo>
                    <a:pt x="477" y="1"/>
                  </a:moveTo>
                  <a:cubicBezTo>
                    <a:pt x="429" y="1"/>
                    <a:pt x="379" y="9"/>
                    <a:pt x="328" y="29"/>
                  </a:cubicBezTo>
                  <a:cubicBezTo>
                    <a:pt x="1" y="157"/>
                    <a:pt x="1" y="625"/>
                    <a:pt x="317" y="766"/>
                  </a:cubicBezTo>
                  <a:cubicBezTo>
                    <a:pt x="369" y="790"/>
                    <a:pt x="425" y="802"/>
                    <a:pt x="479" y="802"/>
                  </a:cubicBezTo>
                  <a:cubicBezTo>
                    <a:pt x="630" y="802"/>
                    <a:pt x="774" y="713"/>
                    <a:pt x="843" y="567"/>
                  </a:cubicBezTo>
                  <a:cubicBezTo>
                    <a:pt x="963" y="288"/>
                    <a:pt x="752" y="1"/>
                    <a:pt x="477" y="1"/>
                  </a:cubicBezTo>
                  <a:close/>
                </a:path>
              </a:pathLst>
            </a:custGeom>
            <a:solidFill>
              <a:srgbClr val="F24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
            <p:cNvSpPr/>
            <p:nvPr/>
          </p:nvSpPr>
          <p:spPr>
            <a:xfrm>
              <a:off x="4764700" y="3933175"/>
              <a:ext cx="23200" cy="19825"/>
            </a:xfrm>
            <a:custGeom>
              <a:avLst/>
              <a:gdLst/>
              <a:ahLst/>
              <a:cxnLst/>
              <a:rect l="l" t="t" r="r" b="b"/>
              <a:pathLst>
                <a:path w="928" h="793" extrusionOk="0">
                  <a:moveTo>
                    <a:pt x="476" y="0"/>
                  </a:moveTo>
                  <a:cubicBezTo>
                    <a:pt x="332" y="0"/>
                    <a:pt x="189" y="76"/>
                    <a:pt x="121" y="230"/>
                  </a:cubicBezTo>
                  <a:cubicBezTo>
                    <a:pt x="0" y="511"/>
                    <a:pt x="216" y="793"/>
                    <a:pt x="487" y="793"/>
                  </a:cubicBezTo>
                  <a:cubicBezTo>
                    <a:pt x="531" y="793"/>
                    <a:pt x="577" y="785"/>
                    <a:pt x="624" y="768"/>
                  </a:cubicBezTo>
                  <a:cubicBezTo>
                    <a:pt x="823" y="686"/>
                    <a:pt x="928" y="452"/>
                    <a:pt x="846" y="254"/>
                  </a:cubicBezTo>
                  <a:cubicBezTo>
                    <a:pt x="780" y="85"/>
                    <a:pt x="627" y="0"/>
                    <a:pt x="476" y="0"/>
                  </a:cubicBezTo>
                  <a:close/>
                </a:path>
              </a:pathLst>
            </a:custGeom>
            <a:solidFill>
              <a:srgbClr val="F24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
            <p:cNvSpPr/>
            <p:nvPr/>
          </p:nvSpPr>
          <p:spPr>
            <a:xfrm>
              <a:off x="4695475" y="3861625"/>
              <a:ext cx="23400" cy="19850"/>
            </a:xfrm>
            <a:custGeom>
              <a:avLst/>
              <a:gdLst/>
              <a:ahLst/>
              <a:cxnLst/>
              <a:rect l="l" t="t" r="r" b="b"/>
              <a:pathLst>
                <a:path w="936" h="794" extrusionOk="0">
                  <a:moveTo>
                    <a:pt x="474" y="0"/>
                  </a:moveTo>
                  <a:cubicBezTo>
                    <a:pt x="213" y="0"/>
                    <a:pt x="1" y="271"/>
                    <a:pt x="117" y="542"/>
                  </a:cubicBezTo>
                  <a:cubicBezTo>
                    <a:pt x="182" y="708"/>
                    <a:pt x="336" y="793"/>
                    <a:pt x="489" y="793"/>
                  </a:cubicBezTo>
                  <a:cubicBezTo>
                    <a:pt x="637" y="793"/>
                    <a:pt x="785" y="714"/>
                    <a:pt x="854" y="553"/>
                  </a:cubicBezTo>
                  <a:cubicBezTo>
                    <a:pt x="936" y="355"/>
                    <a:pt x="842" y="121"/>
                    <a:pt x="643" y="39"/>
                  </a:cubicBezTo>
                  <a:cubicBezTo>
                    <a:pt x="587" y="12"/>
                    <a:pt x="529" y="0"/>
                    <a:pt x="474" y="0"/>
                  </a:cubicBezTo>
                  <a:close/>
                </a:path>
              </a:pathLst>
            </a:custGeom>
            <a:solidFill>
              <a:srgbClr val="F24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
            <p:cNvSpPr/>
            <p:nvPr/>
          </p:nvSpPr>
          <p:spPr>
            <a:xfrm>
              <a:off x="4596025" y="3859500"/>
              <a:ext cx="24050" cy="19750"/>
            </a:xfrm>
            <a:custGeom>
              <a:avLst/>
              <a:gdLst/>
              <a:ahLst/>
              <a:cxnLst/>
              <a:rect l="l" t="t" r="r" b="b"/>
              <a:pathLst>
                <a:path w="962" h="790" extrusionOk="0">
                  <a:moveTo>
                    <a:pt x="488" y="1"/>
                  </a:moveTo>
                  <a:cubicBezTo>
                    <a:pt x="438" y="1"/>
                    <a:pt x="388" y="10"/>
                    <a:pt x="340" y="30"/>
                  </a:cubicBezTo>
                  <a:cubicBezTo>
                    <a:pt x="0" y="159"/>
                    <a:pt x="0" y="615"/>
                    <a:pt x="316" y="755"/>
                  </a:cubicBezTo>
                  <a:cubicBezTo>
                    <a:pt x="371" y="779"/>
                    <a:pt x="426" y="790"/>
                    <a:pt x="480" y="790"/>
                  </a:cubicBezTo>
                  <a:cubicBezTo>
                    <a:pt x="744" y="790"/>
                    <a:pt x="961" y="525"/>
                    <a:pt x="854" y="252"/>
                  </a:cubicBezTo>
                  <a:cubicBezTo>
                    <a:pt x="792" y="93"/>
                    <a:pt x="643" y="1"/>
                    <a:pt x="488" y="1"/>
                  </a:cubicBezTo>
                  <a:close/>
                </a:path>
              </a:pathLst>
            </a:custGeom>
            <a:solidFill>
              <a:srgbClr val="F24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
            <p:cNvSpPr/>
            <p:nvPr/>
          </p:nvSpPr>
          <p:spPr>
            <a:xfrm>
              <a:off x="4524025" y="3928050"/>
              <a:ext cx="24050" cy="19800"/>
            </a:xfrm>
            <a:custGeom>
              <a:avLst/>
              <a:gdLst/>
              <a:ahLst/>
              <a:cxnLst/>
              <a:rect l="l" t="t" r="r" b="b"/>
              <a:pathLst>
                <a:path w="962" h="792" extrusionOk="0">
                  <a:moveTo>
                    <a:pt x="483" y="1"/>
                  </a:moveTo>
                  <a:cubicBezTo>
                    <a:pt x="333" y="1"/>
                    <a:pt x="188" y="90"/>
                    <a:pt x="119" y="236"/>
                  </a:cubicBezTo>
                  <a:cubicBezTo>
                    <a:pt x="0" y="514"/>
                    <a:pt x="209" y="791"/>
                    <a:pt x="475" y="791"/>
                  </a:cubicBezTo>
                  <a:cubicBezTo>
                    <a:pt x="523" y="791"/>
                    <a:pt x="572" y="782"/>
                    <a:pt x="622" y="763"/>
                  </a:cubicBezTo>
                  <a:cubicBezTo>
                    <a:pt x="950" y="634"/>
                    <a:pt x="962" y="178"/>
                    <a:pt x="646" y="37"/>
                  </a:cubicBezTo>
                  <a:cubicBezTo>
                    <a:pt x="593" y="13"/>
                    <a:pt x="538" y="1"/>
                    <a:pt x="483" y="1"/>
                  </a:cubicBezTo>
                  <a:close/>
                </a:path>
              </a:pathLst>
            </a:custGeom>
            <a:solidFill>
              <a:srgbClr val="F24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
            <p:cNvSpPr/>
            <p:nvPr/>
          </p:nvSpPr>
          <p:spPr>
            <a:xfrm>
              <a:off x="4518550" y="4027375"/>
              <a:ext cx="26900" cy="20350"/>
            </a:xfrm>
            <a:custGeom>
              <a:avLst/>
              <a:gdLst/>
              <a:ahLst/>
              <a:cxnLst/>
              <a:rect l="l" t="t" r="r" b="b"/>
              <a:pathLst>
                <a:path w="1076" h="814" extrusionOk="0">
                  <a:moveTo>
                    <a:pt x="627" y="1"/>
                  </a:moveTo>
                  <a:cubicBezTo>
                    <a:pt x="577" y="1"/>
                    <a:pt x="527" y="10"/>
                    <a:pt x="479" y="30"/>
                  </a:cubicBezTo>
                  <a:cubicBezTo>
                    <a:pt x="0" y="183"/>
                    <a:pt x="186" y="814"/>
                    <a:pt x="581" y="814"/>
                  </a:cubicBezTo>
                  <a:cubicBezTo>
                    <a:pt x="640" y="814"/>
                    <a:pt x="704" y="799"/>
                    <a:pt x="771" y="767"/>
                  </a:cubicBezTo>
                  <a:cubicBezTo>
                    <a:pt x="970" y="685"/>
                    <a:pt x="1075" y="451"/>
                    <a:pt x="993" y="253"/>
                  </a:cubicBezTo>
                  <a:cubicBezTo>
                    <a:pt x="931" y="93"/>
                    <a:pt x="782" y="1"/>
                    <a:pt x="627" y="1"/>
                  </a:cubicBezTo>
                  <a:close/>
                </a:path>
              </a:pathLst>
            </a:custGeom>
            <a:solidFill>
              <a:srgbClr val="F24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
            <p:cNvSpPr/>
            <p:nvPr/>
          </p:nvSpPr>
          <p:spPr>
            <a:xfrm>
              <a:off x="4534300" y="4098975"/>
              <a:ext cx="7350" cy="6675"/>
            </a:xfrm>
            <a:custGeom>
              <a:avLst/>
              <a:gdLst/>
              <a:ahLst/>
              <a:cxnLst/>
              <a:rect l="l" t="t" r="r" b="b"/>
              <a:pathLst>
                <a:path w="294" h="267" extrusionOk="0">
                  <a:moveTo>
                    <a:pt x="148" y="0"/>
                  </a:moveTo>
                  <a:cubicBezTo>
                    <a:pt x="115" y="0"/>
                    <a:pt x="83" y="15"/>
                    <a:pt x="59" y="44"/>
                  </a:cubicBezTo>
                  <a:cubicBezTo>
                    <a:pt x="1" y="91"/>
                    <a:pt x="1" y="173"/>
                    <a:pt x="59" y="231"/>
                  </a:cubicBezTo>
                  <a:cubicBezTo>
                    <a:pt x="83" y="255"/>
                    <a:pt x="115" y="267"/>
                    <a:pt x="148" y="267"/>
                  </a:cubicBezTo>
                  <a:cubicBezTo>
                    <a:pt x="182" y="267"/>
                    <a:pt x="217" y="255"/>
                    <a:pt x="246" y="231"/>
                  </a:cubicBezTo>
                  <a:cubicBezTo>
                    <a:pt x="293" y="173"/>
                    <a:pt x="293" y="91"/>
                    <a:pt x="246" y="44"/>
                  </a:cubicBezTo>
                  <a:cubicBezTo>
                    <a:pt x="217" y="15"/>
                    <a:pt x="182" y="0"/>
                    <a:pt x="148" y="0"/>
                  </a:cubicBezTo>
                  <a:close/>
                </a:path>
              </a:pathLst>
            </a:custGeom>
            <a:solidFill>
              <a:srgbClr val="F24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
            <p:cNvSpPr/>
            <p:nvPr/>
          </p:nvSpPr>
          <p:spPr>
            <a:xfrm>
              <a:off x="4648675" y="4148825"/>
              <a:ext cx="7825" cy="6575"/>
            </a:xfrm>
            <a:custGeom>
              <a:avLst/>
              <a:gdLst/>
              <a:ahLst/>
              <a:cxnLst/>
              <a:rect l="l" t="t" r="r" b="b"/>
              <a:pathLst>
                <a:path w="313" h="263" extrusionOk="0">
                  <a:moveTo>
                    <a:pt x="141" y="1"/>
                  </a:moveTo>
                  <a:cubicBezTo>
                    <a:pt x="70" y="1"/>
                    <a:pt x="0" y="53"/>
                    <a:pt x="0" y="133"/>
                  </a:cubicBezTo>
                  <a:cubicBezTo>
                    <a:pt x="0" y="203"/>
                    <a:pt x="59" y="261"/>
                    <a:pt x="129" y="261"/>
                  </a:cubicBezTo>
                  <a:cubicBezTo>
                    <a:pt x="134" y="262"/>
                    <a:pt x="138" y="262"/>
                    <a:pt x="143" y="262"/>
                  </a:cubicBezTo>
                  <a:cubicBezTo>
                    <a:pt x="262" y="262"/>
                    <a:pt x="313" y="118"/>
                    <a:pt x="234" y="39"/>
                  </a:cubicBezTo>
                  <a:cubicBezTo>
                    <a:pt x="208" y="13"/>
                    <a:pt x="174" y="1"/>
                    <a:pt x="141" y="1"/>
                  </a:cubicBezTo>
                  <a:close/>
                </a:path>
              </a:pathLst>
            </a:custGeom>
            <a:solidFill>
              <a:srgbClr val="F24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
            <p:cNvSpPr/>
            <p:nvPr/>
          </p:nvSpPr>
          <p:spPr>
            <a:xfrm>
              <a:off x="4764475" y="4103875"/>
              <a:ext cx="7925" cy="6425"/>
            </a:xfrm>
            <a:custGeom>
              <a:avLst/>
              <a:gdLst/>
              <a:ahLst/>
              <a:cxnLst/>
              <a:rect l="l" t="t" r="r" b="b"/>
              <a:pathLst>
                <a:path w="317" h="257" extrusionOk="0">
                  <a:moveTo>
                    <a:pt x="146" y="0"/>
                  </a:moveTo>
                  <a:cubicBezTo>
                    <a:pt x="112" y="0"/>
                    <a:pt x="77" y="12"/>
                    <a:pt x="48" y="35"/>
                  </a:cubicBezTo>
                  <a:cubicBezTo>
                    <a:pt x="1" y="82"/>
                    <a:pt x="1" y="176"/>
                    <a:pt x="48" y="223"/>
                  </a:cubicBezTo>
                  <a:cubicBezTo>
                    <a:pt x="74" y="246"/>
                    <a:pt x="103" y="256"/>
                    <a:pt x="131" y="256"/>
                  </a:cubicBezTo>
                  <a:cubicBezTo>
                    <a:pt x="229" y="256"/>
                    <a:pt x="317" y="135"/>
                    <a:pt x="235" y="35"/>
                  </a:cubicBezTo>
                  <a:cubicBezTo>
                    <a:pt x="212" y="12"/>
                    <a:pt x="179" y="0"/>
                    <a:pt x="146" y="0"/>
                  </a:cubicBezTo>
                  <a:close/>
                </a:path>
              </a:pathLst>
            </a:custGeom>
            <a:solidFill>
              <a:srgbClr val="F24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
            <p:cNvSpPr/>
            <p:nvPr/>
          </p:nvSpPr>
          <p:spPr>
            <a:xfrm>
              <a:off x="4813125" y="3990075"/>
              <a:ext cx="9000" cy="6775"/>
            </a:xfrm>
            <a:custGeom>
              <a:avLst/>
              <a:gdLst/>
              <a:ahLst/>
              <a:cxnLst/>
              <a:rect l="l" t="t" r="r" b="b"/>
              <a:pathLst>
                <a:path w="360" h="271" extrusionOk="0">
                  <a:moveTo>
                    <a:pt x="175" y="0"/>
                  </a:moveTo>
                  <a:cubicBezTo>
                    <a:pt x="1" y="0"/>
                    <a:pt x="4" y="271"/>
                    <a:pt x="185" y="271"/>
                  </a:cubicBezTo>
                  <a:cubicBezTo>
                    <a:pt x="188" y="271"/>
                    <a:pt x="192" y="271"/>
                    <a:pt x="196" y="271"/>
                  </a:cubicBezTo>
                  <a:cubicBezTo>
                    <a:pt x="360" y="247"/>
                    <a:pt x="360" y="13"/>
                    <a:pt x="196" y="1"/>
                  </a:cubicBezTo>
                  <a:cubicBezTo>
                    <a:pt x="189" y="1"/>
                    <a:pt x="181" y="0"/>
                    <a:pt x="175" y="0"/>
                  </a:cubicBezTo>
                  <a:close/>
                </a:path>
              </a:pathLst>
            </a:custGeom>
            <a:solidFill>
              <a:srgbClr val="F24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2"/>
            <p:cNvSpPr/>
            <p:nvPr/>
          </p:nvSpPr>
          <p:spPr>
            <a:xfrm>
              <a:off x="4768150" y="3874575"/>
              <a:ext cx="8350" cy="6625"/>
            </a:xfrm>
            <a:custGeom>
              <a:avLst/>
              <a:gdLst/>
              <a:ahLst/>
              <a:cxnLst/>
              <a:rect l="l" t="t" r="r" b="b"/>
              <a:pathLst>
                <a:path w="334" h="265" extrusionOk="0">
                  <a:moveTo>
                    <a:pt x="189" y="0"/>
                  </a:moveTo>
                  <a:cubicBezTo>
                    <a:pt x="155" y="0"/>
                    <a:pt x="123" y="12"/>
                    <a:pt x="100" y="35"/>
                  </a:cubicBezTo>
                  <a:cubicBezTo>
                    <a:pt x="0" y="126"/>
                    <a:pt x="89" y="264"/>
                    <a:pt x="194" y="264"/>
                  </a:cubicBezTo>
                  <a:cubicBezTo>
                    <a:pt x="225" y="264"/>
                    <a:pt x="257" y="252"/>
                    <a:pt x="287" y="223"/>
                  </a:cubicBezTo>
                  <a:cubicBezTo>
                    <a:pt x="334" y="176"/>
                    <a:pt x="334" y="82"/>
                    <a:pt x="287" y="35"/>
                  </a:cubicBezTo>
                  <a:cubicBezTo>
                    <a:pt x="258" y="12"/>
                    <a:pt x="222" y="0"/>
                    <a:pt x="189" y="0"/>
                  </a:cubicBezTo>
                  <a:close/>
                </a:path>
              </a:pathLst>
            </a:custGeom>
            <a:solidFill>
              <a:srgbClr val="F24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2"/>
            <p:cNvSpPr/>
            <p:nvPr/>
          </p:nvSpPr>
          <p:spPr>
            <a:xfrm>
              <a:off x="4654225" y="3824550"/>
              <a:ext cx="7925" cy="6750"/>
            </a:xfrm>
            <a:custGeom>
              <a:avLst/>
              <a:gdLst/>
              <a:ahLst/>
              <a:cxnLst/>
              <a:rect l="l" t="t" r="r" b="b"/>
              <a:pathLst>
                <a:path w="317" h="270" extrusionOk="0">
                  <a:moveTo>
                    <a:pt x="188" y="1"/>
                  </a:moveTo>
                  <a:cubicBezTo>
                    <a:pt x="59" y="1"/>
                    <a:pt x="0" y="141"/>
                    <a:pt x="82" y="223"/>
                  </a:cubicBezTo>
                  <a:cubicBezTo>
                    <a:pt x="110" y="255"/>
                    <a:pt x="147" y="269"/>
                    <a:pt x="183" y="269"/>
                  </a:cubicBezTo>
                  <a:cubicBezTo>
                    <a:pt x="251" y="269"/>
                    <a:pt x="316" y="218"/>
                    <a:pt x="316" y="141"/>
                  </a:cubicBezTo>
                  <a:cubicBezTo>
                    <a:pt x="316" y="59"/>
                    <a:pt x="258" y="1"/>
                    <a:pt x="188" y="1"/>
                  </a:cubicBezTo>
                  <a:close/>
                </a:path>
              </a:pathLst>
            </a:custGeom>
            <a:solidFill>
              <a:srgbClr val="F24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2"/>
            <p:cNvSpPr/>
            <p:nvPr/>
          </p:nvSpPr>
          <p:spPr>
            <a:xfrm>
              <a:off x="4538975" y="3869900"/>
              <a:ext cx="8000" cy="6425"/>
            </a:xfrm>
            <a:custGeom>
              <a:avLst/>
              <a:gdLst/>
              <a:ahLst/>
              <a:cxnLst/>
              <a:rect l="l" t="t" r="r" b="b"/>
              <a:pathLst>
                <a:path w="320" h="257" extrusionOk="0">
                  <a:moveTo>
                    <a:pt x="147" y="0"/>
                  </a:moveTo>
                  <a:cubicBezTo>
                    <a:pt x="112" y="0"/>
                    <a:pt x="77" y="12"/>
                    <a:pt x="48" y="35"/>
                  </a:cubicBezTo>
                  <a:cubicBezTo>
                    <a:pt x="1" y="82"/>
                    <a:pt x="1" y="176"/>
                    <a:pt x="48" y="222"/>
                  </a:cubicBezTo>
                  <a:cubicBezTo>
                    <a:pt x="77" y="246"/>
                    <a:pt x="107" y="256"/>
                    <a:pt x="136" y="256"/>
                  </a:cubicBezTo>
                  <a:cubicBezTo>
                    <a:pt x="237" y="256"/>
                    <a:pt x="319" y="135"/>
                    <a:pt x="247" y="35"/>
                  </a:cubicBezTo>
                  <a:cubicBezTo>
                    <a:pt x="217" y="12"/>
                    <a:pt x="182" y="0"/>
                    <a:pt x="147" y="0"/>
                  </a:cubicBezTo>
                  <a:close/>
                </a:path>
              </a:pathLst>
            </a:custGeom>
            <a:solidFill>
              <a:srgbClr val="F24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2"/>
            <p:cNvSpPr/>
            <p:nvPr/>
          </p:nvSpPr>
          <p:spPr>
            <a:xfrm>
              <a:off x="4489275" y="3983375"/>
              <a:ext cx="7625" cy="6750"/>
            </a:xfrm>
            <a:custGeom>
              <a:avLst/>
              <a:gdLst/>
              <a:ahLst/>
              <a:cxnLst/>
              <a:rect l="l" t="t" r="r" b="b"/>
              <a:pathLst>
                <a:path w="305" h="270" extrusionOk="0">
                  <a:moveTo>
                    <a:pt x="141" y="0"/>
                  </a:moveTo>
                  <a:cubicBezTo>
                    <a:pt x="59" y="0"/>
                    <a:pt x="0" y="59"/>
                    <a:pt x="0" y="129"/>
                  </a:cubicBezTo>
                  <a:cubicBezTo>
                    <a:pt x="0" y="211"/>
                    <a:pt x="69" y="270"/>
                    <a:pt x="138" y="270"/>
                  </a:cubicBezTo>
                  <a:cubicBezTo>
                    <a:pt x="168" y="270"/>
                    <a:pt x="198" y="259"/>
                    <a:pt x="222" y="234"/>
                  </a:cubicBezTo>
                  <a:cubicBezTo>
                    <a:pt x="304" y="152"/>
                    <a:pt x="257" y="12"/>
                    <a:pt x="141" y="0"/>
                  </a:cubicBezTo>
                  <a:close/>
                </a:path>
              </a:pathLst>
            </a:custGeom>
            <a:solidFill>
              <a:srgbClr val="F24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2"/>
            <p:cNvSpPr/>
            <p:nvPr/>
          </p:nvSpPr>
          <p:spPr>
            <a:xfrm>
              <a:off x="4568875" y="4161675"/>
              <a:ext cx="16050" cy="13150"/>
            </a:xfrm>
            <a:custGeom>
              <a:avLst/>
              <a:gdLst/>
              <a:ahLst/>
              <a:cxnLst/>
              <a:rect l="l" t="t" r="r" b="b"/>
              <a:pathLst>
                <a:path w="642" h="526" extrusionOk="0">
                  <a:moveTo>
                    <a:pt x="316" y="0"/>
                  </a:moveTo>
                  <a:cubicBezTo>
                    <a:pt x="215" y="0"/>
                    <a:pt x="123" y="63"/>
                    <a:pt x="80" y="157"/>
                  </a:cubicBezTo>
                  <a:cubicBezTo>
                    <a:pt x="0" y="337"/>
                    <a:pt x="142" y="525"/>
                    <a:pt x="324" y="525"/>
                  </a:cubicBezTo>
                  <a:cubicBezTo>
                    <a:pt x="355" y="525"/>
                    <a:pt x="387" y="520"/>
                    <a:pt x="419" y="508"/>
                  </a:cubicBezTo>
                  <a:cubicBezTo>
                    <a:pt x="630" y="426"/>
                    <a:pt x="642" y="122"/>
                    <a:pt x="431" y="28"/>
                  </a:cubicBezTo>
                  <a:cubicBezTo>
                    <a:pt x="393" y="9"/>
                    <a:pt x="354" y="0"/>
                    <a:pt x="316" y="0"/>
                  </a:cubicBezTo>
                  <a:close/>
                </a:path>
              </a:pathLst>
            </a:custGeom>
            <a:solidFill>
              <a:srgbClr val="F24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
            <p:cNvSpPr/>
            <p:nvPr/>
          </p:nvSpPr>
          <p:spPr>
            <a:xfrm>
              <a:off x="4717900" y="4164275"/>
              <a:ext cx="16200" cy="13700"/>
            </a:xfrm>
            <a:custGeom>
              <a:avLst/>
              <a:gdLst/>
              <a:ahLst/>
              <a:cxnLst/>
              <a:rect l="l" t="t" r="r" b="b"/>
              <a:pathLst>
                <a:path w="648" h="548" extrusionOk="0">
                  <a:moveTo>
                    <a:pt x="351" y="1"/>
                  </a:moveTo>
                  <a:cubicBezTo>
                    <a:pt x="179" y="1"/>
                    <a:pt x="1" y="164"/>
                    <a:pt x="97" y="380"/>
                  </a:cubicBezTo>
                  <a:cubicBezTo>
                    <a:pt x="144" y="482"/>
                    <a:pt x="248" y="547"/>
                    <a:pt x="359" y="547"/>
                  </a:cubicBezTo>
                  <a:cubicBezTo>
                    <a:pt x="389" y="547"/>
                    <a:pt x="419" y="542"/>
                    <a:pt x="448" y="533"/>
                  </a:cubicBezTo>
                  <a:cubicBezTo>
                    <a:pt x="577" y="474"/>
                    <a:pt x="647" y="322"/>
                    <a:pt x="589" y="182"/>
                  </a:cubicBezTo>
                  <a:cubicBezTo>
                    <a:pt x="546" y="54"/>
                    <a:pt x="450" y="1"/>
                    <a:pt x="351" y="1"/>
                  </a:cubicBezTo>
                  <a:close/>
                </a:path>
              </a:pathLst>
            </a:custGeom>
            <a:solidFill>
              <a:srgbClr val="F24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2"/>
            <p:cNvSpPr/>
            <p:nvPr/>
          </p:nvSpPr>
          <p:spPr>
            <a:xfrm>
              <a:off x="4826200" y="4061625"/>
              <a:ext cx="16050" cy="13250"/>
            </a:xfrm>
            <a:custGeom>
              <a:avLst/>
              <a:gdLst/>
              <a:ahLst/>
              <a:cxnLst/>
              <a:rect l="l" t="t" r="r" b="b"/>
              <a:pathLst>
                <a:path w="642" h="530" extrusionOk="0">
                  <a:moveTo>
                    <a:pt x="325" y="0"/>
                  </a:moveTo>
                  <a:cubicBezTo>
                    <a:pt x="296" y="0"/>
                    <a:pt x="265" y="5"/>
                    <a:pt x="234" y="17"/>
                  </a:cubicBezTo>
                  <a:cubicBezTo>
                    <a:pt x="12" y="99"/>
                    <a:pt x="0" y="415"/>
                    <a:pt x="223" y="509"/>
                  </a:cubicBezTo>
                  <a:cubicBezTo>
                    <a:pt x="254" y="523"/>
                    <a:pt x="287" y="530"/>
                    <a:pt x="319" y="530"/>
                  </a:cubicBezTo>
                  <a:cubicBezTo>
                    <a:pt x="420" y="530"/>
                    <a:pt x="518" y="466"/>
                    <a:pt x="562" y="368"/>
                  </a:cubicBezTo>
                  <a:cubicBezTo>
                    <a:pt x="642" y="188"/>
                    <a:pt x="500" y="0"/>
                    <a:pt x="325" y="0"/>
                  </a:cubicBezTo>
                  <a:close/>
                </a:path>
              </a:pathLst>
            </a:custGeom>
            <a:solidFill>
              <a:srgbClr val="F24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2"/>
            <p:cNvSpPr/>
            <p:nvPr/>
          </p:nvSpPr>
          <p:spPr>
            <a:xfrm>
              <a:off x="4829200" y="3912775"/>
              <a:ext cx="15450" cy="13250"/>
            </a:xfrm>
            <a:custGeom>
              <a:avLst/>
              <a:gdLst/>
              <a:ahLst/>
              <a:cxnLst/>
              <a:rect l="l" t="t" r="r" b="b"/>
              <a:pathLst>
                <a:path w="618" h="530" extrusionOk="0">
                  <a:moveTo>
                    <a:pt x="321" y="0"/>
                  </a:moveTo>
                  <a:cubicBezTo>
                    <a:pt x="223" y="0"/>
                    <a:pt x="126" y="53"/>
                    <a:pt x="79" y="157"/>
                  </a:cubicBezTo>
                  <a:cubicBezTo>
                    <a:pt x="1" y="343"/>
                    <a:pt x="145" y="530"/>
                    <a:pt x="317" y="530"/>
                  </a:cubicBezTo>
                  <a:cubicBezTo>
                    <a:pt x="350" y="530"/>
                    <a:pt x="385" y="523"/>
                    <a:pt x="419" y="508"/>
                  </a:cubicBezTo>
                  <a:cubicBezTo>
                    <a:pt x="559" y="449"/>
                    <a:pt x="617" y="297"/>
                    <a:pt x="571" y="169"/>
                  </a:cubicBezTo>
                  <a:cubicBezTo>
                    <a:pt x="523" y="56"/>
                    <a:pt x="422" y="0"/>
                    <a:pt x="321" y="0"/>
                  </a:cubicBezTo>
                  <a:close/>
                </a:path>
              </a:pathLst>
            </a:custGeom>
            <a:solidFill>
              <a:srgbClr val="F24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2"/>
            <p:cNvSpPr/>
            <p:nvPr/>
          </p:nvSpPr>
          <p:spPr>
            <a:xfrm>
              <a:off x="4725875" y="3805400"/>
              <a:ext cx="16075" cy="13150"/>
            </a:xfrm>
            <a:custGeom>
              <a:avLst/>
              <a:gdLst/>
              <a:ahLst/>
              <a:cxnLst/>
              <a:rect l="l" t="t" r="r" b="b"/>
              <a:pathLst>
                <a:path w="643" h="526" extrusionOk="0">
                  <a:moveTo>
                    <a:pt x="318" y="1"/>
                  </a:moveTo>
                  <a:cubicBezTo>
                    <a:pt x="287" y="1"/>
                    <a:pt x="255" y="6"/>
                    <a:pt x="223" y="18"/>
                  </a:cubicBezTo>
                  <a:cubicBezTo>
                    <a:pt x="1" y="100"/>
                    <a:pt x="1" y="404"/>
                    <a:pt x="211" y="509"/>
                  </a:cubicBezTo>
                  <a:cubicBezTo>
                    <a:pt x="244" y="520"/>
                    <a:pt x="277" y="525"/>
                    <a:pt x="309" y="525"/>
                  </a:cubicBezTo>
                  <a:cubicBezTo>
                    <a:pt x="417" y="525"/>
                    <a:pt x="517" y="468"/>
                    <a:pt x="562" y="369"/>
                  </a:cubicBezTo>
                  <a:cubicBezTo>
                    <a:pt x="642" y="189"/>
                    <a:pt x="500" y="1"/>
                    <a:pt x="318" y="1"/>
                  </a:cubicBezTo>
                  <a:close/>
                </a:path>
              </a:pathLst>
            </a:custGeom>
            <a:solidFill>
              <a:srgbClr val="F24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2"/>
            <p:cNvSpPr/>
            <p:nvPr/>
          </p:nvSpPr>
          <p:spPr>
            <a:xfrm>
              <a:off x="4576425" y="3802400"/>
              <a:ext cx="16025" cy="13375"/>
            </a:xfrm>
            <a:custGeom>
              <a:avLst/>
              <a:gdLst/>
              <a:ahLst/>
              <a:cxnLst/>
              <a:rect l="l" t="t" r="r" b="b"/>
              <a:pathLst>
                <a:path w="641" h="535" extrusionOk="0">
                  <a:moveTo>
                    <a:pt x="319" y="0"/>
                  </a:moveTo>
                  <a:cubicBezTo>
                    <a:pt x="287" y="0"/>
                    <a:pt x="254" y="7"/>
                    <a:pt x="223" y="21"/>
                  </a:cubicBezTo>
                  <a:cubicBezTo>
                    <a:pt x="0" y="103"/>
                    <a:pt x="0" y="419"/>
                    <a:pt x="211" y="512"/>
                  </a:cubicBezTo>
                  <a:cubicBezTo>
                    <a:pt x="247" y="528"/>
                    <a:pt x="283" y="534"/>
                    <a:pt x="317" y="534"/>
                  </a:cubicBezTo>
                  <a:cubicBezTo>
                    <a:pt x="497" y="534"/>
                    <a:pt x="641" y="348"/>
                    <a:pt x="562" y="161"/>
                  </a:cubicBezTo>
                  <a:cubicBezTo>
                    <a:pt x="518" y="64"/>
                    <a:pt x="420" y="0"/>
                    <a:pt x="319" y="0"/>
                  </a:cubicBezTo>
                  <a:close/>
                </a:path>
              </a:pathLst>
            </a:custGeom>
            <a:solidFill>
              <a:srgbClr val="F24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2"/>
            <p:cNvSpPr/>
            <p:nvPr/>
          </p:nvSpPr>
          <p:spPr>
            <a:xfrm>
              <a:off x="4468250" y="3905300"/>
              <a:ext cx="16075" cy="13300"/>
            </a:xfrm>
            <a:custGeom>
              <a:avLst/>
              <a:gdLst/>
              <a:ahLst/>
              <a:cxnLst/>
              <a:rect l="l" t="t" r="r" b="b"/>
              <a:pathLst>
                <a:path w="643" h="532" extrusionOk="0">
                  <a:moveTo>
                    <a:pt x="327" y="1"/>
                  </a:moveTo>
                  <a:cubicBezTo>
                    <a:pt x="225" y="1"/>
                    <a:pt x="124" y="60"/>
                    <a:pt x="81" y="164"/>
                  </a:cubicBezTo>
                  <a:cubicBezTo>
                    <a:pt x="1" y="343"/>
                    <a:pt x="143" y="532"/>
                    <a:pt x="324" y="532"/>
                  </a:cubicBezTo>
                  <a:cubicBezTo>
                    <a:pt x="355" y="532"/>
                    <a:pt x="388" y="526"/>
                    <a:pt x="420" y="514"/>
                  </a:cubicBezTo>
                  <a:cubicBezTo>
                    <a:pt x="642" y="433"/>
                    <a:pt x="642" y="117"/>
                    <a:pt x="432" y="23"/>
                  </a:cubicBezTo>
                  <a:cubicBezTo>
                    <a:pt x="398" y="8"/>
                    <a:pt x="362" y="1"/>
                    <a:pt x="327" y="1"/>
                  </a:cubicBezTo>
                  <a:close/>
                </a:path>
              </a:pathLst>
            </a:custGeom>
            <a:solidFill>
              <a:srgbClr val="F24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2"/>
            <p:cNvSpPr/>
            <p:nvPr/>
          </p:nvSpPr>
          <p:spPr>
            <a:xfrm>
              <a:off x="4465875" y="4053875"/>
              <a:ext cx="17800" cy="13525"/>
            </a:xfrm>
            <a:custGeom>
              <a:avLst/>
              <a:gdLst/>
              <a:ahLst/>
              <a:cxnLst/>
              <a:rect l="l" t="t" r="r" b="b"/>
              <a:pathLst>
                <a:path w="712" h="541" extrusionOk="0">
                  <a:moveTo>
                    <a:pt x="341" y="1"/>
                  </a:moveTo>
                  <a:cubicBezTo>
                    <a:pt x="300" y="1"/>
                    <a:pt x="257" y="11"/>
                    <a:pt x="211" y="35"/>
                  </a:cubicBezTo>
                  <a:cubicBezTo>
                    <a:pt x="70" y="82"/>
                    <a:pt x="0" y="234"/>
                    <a:pt x="59" y="374"/>
                  </a:cubicBezTo>
                  <a:cubicBezTo>
                    <a:pt x="96" y="476"/>
                    <a:pt x="198" y="541"/>
                    <a:pt x="309" y="541"/>
                  </a:cubicBezTo>
                  <a:cubicBezTo>
                    <a:pt x="338" y="541"/>
                    <a:pt x="368" y="536"/>
                    <a:pt x="398" y="526"/>
                  </a:cubicBezTo>
                  <a:cubicBezTo>
                    <a:pt x="711" y="425"/>
                    <a:pt x="597" y="1"/>
                    <a:pt x="341" y="1"/>
                  </a:cubicBezTo>
                  <a:close/>
                </a:path>
              </a:pathLst>
            </a:custGeom>
            <a:solidFill>
              <a:srgbClr val="F24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2"/>
            <p:cNvSpPr/>
            <p:nvPr/>
          </p:nvSpPr>
          <p:spPr>
            <a:xfrm>
              <a:off x="4486175" y="4143950"/>
              <a:ext cx="8375" cy="6500"/>
            </a:xfrm>
            <a:custGeom>
              <a:avLst/>
              <a:gdLst/>
              <a:ahLst/>
              <a:cxnLst/>
              <a:rect l="l" t="t" r="r" b="b"/>
              <a:pathLst>
                <a:path w="335" h="260" extrusionOk="0">
                  <a:moveTo>
                    <a:pt x="190" y="0"/>
                  </a:moveTo>
                  <a:cubicBezTo>
                    <a:pt x="156" y="0"/>
                    <a:pt x="124" y="12"/>
                    <a:pt x="101" y="35"/>
                  </a:cubicBezTo>
                  <a:cubicBezTo>
                    <a:pt x="1" y="126"/>
                    <a:pt x="91" y="259"/>
                    <a:pt x="197" y="259"/>
                  </a:cubicBezTo>
                  <a:cubicBezTo>
                    <a:pt x="228" y="259"/>
                    <a:pt x="259" y="248"/>
                    <a:pt x="288" y="222"/>
                  </a:cubicBezTo>
                  <a:cubicBezTo>
                    <a:pt x="335" y="176"/>
                    <a:pt x="335" y="82"/>
                    <a:pt x="288" y="35"/>
                  </a:cubicBezTo>
                  <a:cubicBezTo>
                    <a:pt x="259" y="12"/>
                    <a:pt x="224" y="0"/>
                    <a:pt x="190" y="0"/>
                  </a:cubicBezTo>
                  <a:close/>
                </a:path>
              </a:pathLst>
            </a:custGeom>
            <a:solidFill>
              <a:srgbClr val="F24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2"/>
            <p:cNvSpPr/>
            <p:nvPr/>
          </p:nvSpPr>
          <p:spPr>
            <a:xfrm>
              <a:off x="4647500" y="4213575"/>
              <a:ext cx="7625" cy="6725"/>
            </a:xfrm>
            <a:custGeom>
              <a:avLst/>
              <a:gdLst/>
              <a:ahLst/>
              <a:cxnLst/>
              <a:rect l="l" t="t" r="r" b="b"/>
              <a:pathLst>
                <a:path w="305" h="269" extrusionOk="0">
                  <a:moveTo>
                    <a:pt x="127" y="0"/>
                  </a:moveTo>
                  <a:cubicBezTo>
                    <a:pt x="62" y="0"/>
                    <a:pt x="0" y="55"/>
                    <a:pt x="0" y="140"/>
                  </a:cubicBezTo>
                  <a:cubicBezTo>
                    <a:pt x="0" y="210"/>
                    <a:pt x="59" y="269"/>
                    <a:pt x="129" y="269"/>
                  </a:cubicBezTo>
                  <a:cubicBezTo>
                    <a:pt x="246" y="269"/>
                    <a:pt x="304" y="128"/>
                    <a:pt x="223" y="46"/>
                  </a:cubicBezTo>
                  <a:cubicBezTo>
                    <a:pt x="195" y="15"/>
                    <a:pt x="160" y="0"/>
                    <a:pt x="127" y="0"/>
                  </a:cubicBezTo>
                  <a:close/>
                </a:path>
              </a:pathLst>
            </a:custGeom>
            <a:solidFill>
              <a:srgbClr val="F24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2"/>
            <p:cNvSpPr/>
            <p:nvPr/>
          </p:nvSpPr>
          <p:spPr>
            <a:xfrm>
              <a:off x="4809525" y="4150450"/>
              <a:ext cx="7925" cy="6350"/>
            </a:xfrm>
            <a:custGeom>
              <a:avLst/>
              <a:gdLst/>
              <a:ahLst/>
              <a:cxnLst/>
              <a:rect l="l" t="t" r="r" b="b"/>
              <a:pathLst>
                <a:path w="317" h="254" extrusionOk="0">
                  <a:moveTo>
                    <a:pt x="145" y="0"/>
                  </a:moveTo>
                  <a:cubicBezTo>
                    <a:pt x="112" y="0"/>
                    <a:pt x="77" y="15"/>
                    <a:pt x="47" y="44"/>
                  </a:cubicBezTo>
                  <a:cubicBezTo>
                    <a:pt x="1" y="91"/>
                    <a:pt x="1" y="173"/>
                    <a:pt x="47" y="231"/>
                  </a:cubicBezTo>
                  <a:lnTo>
                    <a:pt x="47" y="220"/>
                  </a:lnTo>
                  <a:cubicBezTo>
                    <a:pt x="74" y="244"/>
                    <a:pt x="103" y="254"/>
                    <a:pt x="132" y="254"/>
                  </a:cubicBezTo>
                  <a:cubicBezTo>
                    <a:pt x="229" y="254"/>
                    <a:pt x="316" y="135"/>
                    <a:pt x="235" y="44"/>
                  </a:cubicBezTo>
                  <a:cubicBezTo>
                    <a:pt x="211" y="15"/>
                    <a:pt x="179" y="0"/>
                    <a:pt x="145" y="0"/>
                  </a:cubicBezTo>
                  <a:close/>
                </a:path>
              </a:pathLst>
            </a:custGeom>
            <a:solidFill>
              <a:srgbClr val="F24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2"/>
            <p:cNvSpPr/>
            <p:nvPr/>
          </p:nvSpPr>
          <p:spPr>
            <a:xfrm>
              <a:off x="4878850" y="3991475"/>
              <a:ext cx="7825" cy="6550"/>
            </a:xfrm>
            <a:custGeom>
              <a:avLst/>
              <a:gdLst/>
              <a:ahLst/>
              <a:cxnLst/>
              <a:rect l="l" t="t" r="r" b="b"/>
              <a:pathLst>
                <a:path w="313" h="262" extrusionOk="0">
                  <a:moveTo>
                    <a:pt x="180" y="1"/>
                  </a:moveTo>
                  <a:cubicBezTo>
                    <a:pt x="147" y="1"/>
                    <a:pt x="112" y="13"/>
                    <a:pt x="82" y="39"/>
                  </a:cubicBezTo>
                  <a:cubicBezTo>
                    <a:pt x="0" y="121"/>
                    <a:pt x="59" y="261"/>
                    <a:pt x="176" y="261"/>
                  </a:cubicBezTo>
                  <a:cubicBezTo>
                    <a:pt x="246" y="261"/>
                    <a:pt x="304" y="203"/>
                    <a:pt x="304" y="133"/>
                  </a:cubicBezTo>
                  <a:cubicBezTo>
                    <a:pt x="312" y="53"/>
                    <a:pt x="250" y="1"/>
                    <a:pt x="180" y="1"/>
                  </a:cubicBezTo>
                  <a:close/>
                </a:path>
              </a:pathLst>
            </a:custGeom>
            <a:solidFill>
              <a:srgbClr val="F24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2"/>
            <p:cNvSpPr/>
            <p:nvPr/>
          </p:nvSpPr>
          <p:spPr>
            <a:xfrm>
              <a:off x="4816250" y="3829600"/>
              <a:ext cx="7050" cy="6675"/>
            </a:xfrm>
            <a:custGeom>
              <a:avLst/>
              <a:gdLst/>
              <a:ahLst/>
              <a:cxnLst/>
              <a:rect l="l" t="t" r="r" b="b"/>
              <a:pathLst>
                <a:path w="282" h="267" extrusionOk="0">
                  <a:moveTo>
                    <a:pt x="141" y="1"/>
                  </a:moveTo>
                  <a:cubicBezTo>
                    <a:pt x="106" y="1"/>
                    <a:pt x="71" y="15"/>
                    <a:pt x="47" y="44"/>
                  </a:cubicBezTo>
                  <a:cubicBezTo>
                    <a:pt x="1" y="91"/>
                    <a:pt x="1" y="173"/>
                    <a:pt x="47" y="232"/>
                  </a:cubicBezTo>
                  <a:cubicBezTo>
                    <a:pt x="71" y="255"/>
                    <a:pt x="106" y="267"/>
                    <a:pt x="141" y="267"/>
                  </a:cubicBezTo>
                  <a:cubicBezTo>
                    <a:pt x="176" y="267"/>
                    <a:pt x="211" y="255"/>
                    <a:pt x="235" y="232"/>
                  </a:cubicBezTo>
                  <a:cubicBezTo>
                    <a:pt x="281" y="173"/>
                    <a:pt x="281" y="91"/>
                    <a:pt x="235" y="44"/>
                  </a:cubicBezTo>
                  <a:cubicBezTo>
                    <a:pt x="211" y="15"/>
                    <a:pt x="176" y="1"/>
                    <a:pt x="141" y="1"/>
                  </a:cubicBezTo>
                  <a:close/>
                </a:path>
              </a:pathLst>
            </a:custGeom>
            <a:solidFill>
              <a:srgbClr val="F24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2"/>
            <p:cNvSpPr/>
            <p:nvPr/>
          </p:nvSpPr>
          <p:spPr>
            <a:xfrm>
              <a:off x="4656550" y="3760275"/>
              <a:ext cx="7050" cy="6625"/>
            </a:xfrm>
            <a:custGeom>
              <a:avLst/>
              <a:gdLst/>
              <a:ahLst/>
              <a:cxnLst/>
              <a:rect l="l" t="t" r="r" b="b"/>
              <a:pathLst>
                <a:path w="282" h="265" extrusionOk="0">
                  <a:moveTo>
                    <a:pt x="141" y="1"/>
                  </a:moveTo>
                  <a:cubicBezTo>
                    <a:pt x="80" y="1"/>
                    <a:pt x="19" y="39"/>
                    <a:pt x="13" y="115"/>
                  </a:cubicBezTo>
                  <a:cubicBezTo>
                    <a:pt x="1" y="214"/>
                    <a:pt x="71" y="264"/>
                    <a:pt x="141" y="264"/>
                  </a:cubicBezTo>
                  <a:cubicBezTo>
                    <a:pt x="212" y="264"/>
                    <a:pt x="282" y="214"/>
                    <a:pt x="270" y="115"/>
                  </a:cubicBezTo>
                  <a:cubicBezTo>
                    <a:pt x="264" y="39"/>
                    <a:pt x="203" y="1"/>
                    <a:pt x="141" y="1"/>
                  </a:cubicBezTo>
                  <a:close/>
                </a:path>
              </a:pathLst>
            </a:custGeom>
            <a:solidFill>
              <a:srgbClr val="F24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2"/>
            <p:cNvSpPr/>
            <p:nvPr/>
          </p:nvSpPr>
          <p:spPr>
            <a:xfrm>
              <a:off x="4494250" y="3823300"/>
              <a:ext cx="7025" cy="6625"/>
            </a:xfrm>
            <a:custGeom>
              <a:avLst/>
              <a:gdLst/>
              <a:ahLst/>
              <a:cxnLst/>
              <a:rect l="l" t="t" r="r" b="b"/>
              <a:pathLst>
                <a:path w="281" h="265" extrusionOk="0">
                  <a:moveTo>
                    <a:pt x="135" y="1"/>
                  </a:moveTo>
                  <a:cubicBezTo>
                    <a:pt x="65" y="1"/>
                    <a:pt x="0" y="53"/>
                    <a:pt x="0" y="133"/>
                  </a:cubicBezTo>
                  <a:cubicBezTo>
                    <a:pt x="0" y="212"/>
                    <a:pt x="65" y="264"/>
                    <a:pt x="135" y="264"/>
                  </a:cubicBezTo>
                  <a:cubicBezTo>
                    <a:pt x="169" y="264"/>
                    <a:pt x="204" y="253"/>
                    <a:pt x="234" y="226"/>
                  </a:cubicBezTo>
                  <a:cubicBezTo>
                    <a:pt x="281" y="168"/>
                    <a:pt x="281" y="86"/>
                    <a:pt x="234" y="39"/>
                  </a:cubicBezTo>
                  <a:cubicBezTo>
                    <a:pt x="204" y="13"/>
                    <a:pt x="169" y="1"/>
                    <a:pt x="135" y="1"/>
                  </a:cubicBezTo>
                  <a:close/>
                </a:path>
              </a:pathLst>
            </a:custGeom>
            <a:solidFill>
              <a:srgbClr val="F24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2"/>
            <p:cNvSpPr/>
            <p:nvPr/>
          </p:nvSpPr>
          <p:spPr>
            <a:xfrm>
              <a:off x="4424050" y="3982200"/>
              <a:ext cx="6750" cy="6525"/>
            </a:xfrm>
            <a:custGeom>
              <a:avLst/>
              <a:gdLst/>
              <a:ahLst/>
              <a:cxnLst/>
              <a:rect l="l" t="t" r="r" b="b"/>
              <a:pathLst>
                <a:path w="270" h="261" extrusionOk="0">
                  <a:moveTo>
                    <a:pt x="141" y="1"/>
                  </a:moveTo>
                  <a:cubicBezTo>
                    <a:pt x="70" y="1"/>
                    <a:pt x="0" y="59"/>
                    <a:pt x="12" y="129"/>
                  </a:cubicBezTo>
                  <a:cubicBezTo>
                    <a:pt x="6" y="217"/>
                    <a:pt x="70" y="261"/>
                    <a:pt x="136" y="261"/>
                  </a:cubicBezTo>
                  <a:cubicBezTo>
                    <a:pt x="202" y="261"/>
                    <a:pt x="269" y="217"/>
                    <a:pt x="269" y="129"/>
                  </a:cubicBezTo>
                  <a:cubicBezTo>
                    <a:pt x="269" y="59"/>
                    <a:pt x="211" y="1"/>
                    <a:pt x="141" y="1"/>
                  </a:cubicBezTo>
                  <a:close/>
                </a:path>
              </a:pathLst>
            </a:custGeom>
            <a:solidFill>
              <a:srgbClr val="F24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2"/>
            <p:cNvSpPr/>
            <p:nvPr/>
          </p:nvSpPr>
          <p:spPr>
            <a:xfrm>
              <a:off x="4933475" y="1756875"/>
              <a:ext cx="26125" cy="20575"/>
            </a:xfrm>
            <a:custGeom>
              <a:avLst/>
              <a:gdLst/>
              <a:ahLst/>
              <a:cxnLst/>
              <a:rect l="l" t="t" r="r" b="b"/>
              <a:pathLst>
                <a:path w="1045" h="823" extrusionOk="0">
                  <a:moveTo>
                    <a:pt x="594" y="0"/>
                  </a:moveTo>
                  <a:cubicBezTo>
                    <a:pt x="490" y="0"/>
                    <a:pt x="388" y="38"/>
                    <a:pt x="307" y="113"/>
                  </a:cubicBezTo>
                  <a:cubicBezTo>
                    <a:pt x="0" y="402"/>
                    <a:pt x="271" y="823"/>
                    <a:pt x="594" y="823"/>
                  </a:cubicBezTo>
                  <a:cubicBezTo>
                    <a:pt x="690" y="823"/>
                    <a:pt x="790" y="786"/>
                    <a:pt x="880" y="698"/>
                  </a:cubicBezTo>
                  <a:cubicBezTo>
                    <a:pt x="1033" y="546"/>
                    <a:pt x="1044" y="288"/>
                    <a:pt x="892" y="124"/>
                  </a:cubicBezTo>
                  <a:cubicBezTo>
                    <a:pt x="809" y="41"/>
                    <a:pt x="701" y="0"/>
                    <a:pt x="594" y="0"/>
                  </a:cubicBezTo>
                  <a:close/>
                </a:path>
              </a:pathLst>
            </a:custGeom>
            <a:solidFill>
              <a:srgbClr val="F14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2"/>
            <p:cNvSpPr/>
            <p:nvPr/>
          </p:nvSpPr>
          <p:spPr>
            <a:xfrm>
              <a:off x="4975950" y="1757625"/>
              <a:ext cx="22550" cy="20300"/>
            </a:xfrm>
            <a:custGeom>
              <a:avLst/>
              <a:gdLst/>
              <a:ahLst/>
              <a:cxnLst/>
              <a:rect l="l" t="t" r="r" b="b"/>
              <a:pathLst>
                <a:path w="902" h="812" extrusionOk="0">
                  <a:moveTo>
                    <a:pt x="447" y="1"/>
                  </a:moveTo>
                  <a:cubicBezTo>
                    <a:pt x="347" y="1"/>
                    <a:pt x="249" y="39"/>
                    <a:pt x="176" y="118"/>
                  </a:cubicBezTo>
                  <a:cubicBezTo>
                    <a:pt x="12" y="270"/>
                    <a:pt x="0" y="527"/>
                    <a:pt x="164" y="691"/>
                  </a:cubicBezTo>
                  <a:cubicBezTo>
                    <a:pt x="243" y="770"/>
                    <a:pt x="350" y="811"/>
                    <a:pt x="458" y="811"/>
                  </a:cubicBezTo>
                  <a:cubicBezTo>
                    <a:pt x="558" y="811"/>
                    <a:pt x="659" y="776"/>
                    <a:pt x="737" y="703"/>
                  </a:cubicBezTo>
                  <a:cubicBezTo>
                    <a:pt x="901" y="539"/>
                    <a:pt x="901" y="282"/>
                    <a:pt x="749" y="130"/>
                  </a:cubicBezTo>
                  <a:cubicBezTo>
                    <a:pt x="664" y="45"/>
                    <a:pt x="554" y="1"/>
                    <a:pt x="447" y="1"/>
                  </a:cubicBezTo>
                  <a:close/>
                </a:path>
              </a:pathLst>
            </a:custGeom>
            <a:solidFill>
              <a:srgbClr val="F14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2"/>
            <p:cNvSpPr/>
            <p:nvPr/>
          </p:nvSpPr>
          <p:spPr>
            <a:xfrm>
              <a:off x="4977800" y="1718825"/>
              <a:ext cx="21575" cy="20400"/>
            </a:xfrm>
            <a:custGeom>
              <a:avLst/>
              <a:gdLst/>
              <a:ahLst/>
              <a:cxnLst/>
              <a:rect l="l" t="t" r="r" b="b"/>
              <a:pathLst>
                <a:path w="863" h="816" extrusionOk="0">
                  <a:moveTo>
                    <a:pt x="412" y="0"/>
                  </a:moveTo>
                  <a:cubicBezTo>
                    <a:pt x="205" y="0"/>
                    <a:pt x="8" y="154"/>
                    <a:pt x="8" y="395"/>
                  </a:cubicBezTo>
                  <a:cubicBezTo>
                    <a:pt x="0" y="644"/>
                    <a:pt x="202" y="815"/>
                    <a:pt x="416" y="815"/>
                  </a:cubicBezTo>
                  <a:cubicBezTo>
                    <a:pt x="514" y="815"/>
                    <a:pt x="614" y="780"/>
                    <a:pt x="699" y="699"/>
                  </a:cubicBezTo>
                  <a:cubicBezTo>
                    <a:pt x="851" y="547"/>
                    <a:pt x="862" y="289"/>
                    <a:pt x="710" y="126"/>
                  </a:cubicBezTo>
                  <a:cubicBezTo>
                    <a:pt x="624" y="39"/>
                    <a:pt x="517" y="0"/>
                    <a:pt x="412" y="0"/>
                  </a:cubicBezTo>
                  <a:close/>
                </a:path>
              </a:pathLst>
            </a:custGeom>
            <a:solidFill>
              <a:srgbClr val="F14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2"/>
            <p:cNvSpPr/>
            <p:nvPr/>
          </p:nvSpPr>
          <p:spPr>
            <a:xfrm>
              <a:off x="4935575" y="1717975"/>
              <a:ext cx="27150" cy="20375"/>
            </a:xfrm>
            <a:custGeom>
              <a:avLst/>
              <a:gdLst/>
              <a:ahLst/>
              <a:cxnLst/>
              <a:rect l="l" t="t" r="r" b="b"/>
              <a:pathLst>
                <a:path w="1086" h="815" extrusionOk="0">
                  <a:moveTo>
                    <a:pt x="544" y="0"/>
                  </a:moveTo>
                  <a:cubicBezTo>
                    <a:pt x="442" y="0"/>
                    <a:pt x="339" y="38"/>
                    <a:pt x="258" y="113"/>
                  </a:cubicBezTo>
                  <a:cubicBezTo>
                    <a:pt x="1" y="370"/>
                    <a:pt x="176" y="803"/>
                    <a:pt x="539" y="815"/>
                  </a:cubicBezTo>
                  <a:cubicBezTo>
                    <a:pt x="544" y="815"/>
                    <a:pt x="548" y="815"/>
                    <a:pt x="553" y="815"/>
                  </a:cubicBezTo>
                  <a:cubicBezTo>
                    <a:pt x="895" y="815"/>
                    <a:pt x="1086" y="390"/>
                    <a:pt x="832" y="124"/>
                  </a:cubicBezTo>
                  <a:cubicBezTo>
                    <a:pt x="754" y="41"/>
                    <a:pt x="649" y="0"/>
                    <a:pt x="544" y="0"/>
                  </a:cubicBezTo>
                  <a:close/>
                </a:path>
              </a:pathLst>
            </a:custGeom>
            <a:solidFill>
              <a:srgbClr val="F14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2"/>
            <p:cNvSpPr/>
            <p:nvPr/>
          </p:nvSpPr>
          <p:spPr>
            <a:xfrm>
              <a:off x="4932425" y="1787150"/>
              <a:ext cx="27175" cy="22275"/>
            </a:xfrm>
            <a:custGeom>
              <a:avLst/>
              <a:gdLst/>
              <a:ahLst/>
              <a:cxnLst/>
              <a:rect l="l" t="t" r="r" b="b"/>
              <a:pathLst>
                <a:path w="1087" h="891" extrusionOk="0">
                  <a:moveTo>
                    <a:pt x="541" y="1"/>
                  </a:moveTo>
                  <a:cubicBezTo>
                    <a:pt x="368" y="1"/>
                    <a:pt x="208" y="97"/>
                    <a:pt x="139" y="271"/>
                  </a:cubicBezTo>
                  <a:cubicBezTo>
                    <a:pt x="1" y="576"/>
                    <a:pt x="237" y="890"/>
                    <a:pt x="538" y="890"/>
                  </a:cubicBezTo>
                  <a:cubicBezTo>
                    <a:pt x="595" y="890"/>
                    <a:pt x="653" y="879"/>
                    <a:pt x="712" y="855"/>
                  </a:cubicBezTo>
                  <a:cubicBezTo>
                    <a:pt x="1075" y="715"/>
                    <a:pt x="1086" y="189"/>
                    <a:pt x="724" y="37"/>
                  </a:cubicBezTo>
                  <a:cubicBezTo>
                    <a:pt x="663" y="12"/>
                    <a:pt x="601" y="1"/>
                    <a:pt x="541" y="1"/>
                  </a:cubicBezTo>
                  <a:close/>
                </a:path>
              </a:pathLst>
            </a:custGeom>
            <a:solidFill>
              <a:srgbClr val="F14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
            <p:cNvSpPr/>
            <p:nvPr/>
          </p:nvSpPr>
          <p:spPr>
            <a:xfrm>
              <a:off x="4975350" y="1787775"/>
              <a:ext cx="26600" cy="22050"/>
            </a:xfrm>
            <a:custGeom>
              <a:avLst/>
              <a:gdLst/>
              <a:ahLst/>
              <a:cxnLst/>
              <a:rect l="l" t="t" r="r" b="b"/>
              <a:pathLst>
                <a:path w="1064" h="882" extrusionOk="0">
                  <a:moveTo>
                    <a:pt x="526" y="1"/>
                  </a:moveTo>
                  <a:cubicBezTo>
                    <a:pt x="468" y="1"/>
                    <a:pt x="410" y="12"/>
                    <a:pt x="352" y="35"/>
                  </a:cubicBezTo>
                  <a:cubicBezTo>
                    <a:pt x="118" y="117"/>
                    <a:pt x="1" y="386"/>
                    <a:pt x="95" y="620"/>
                  </a:cubicBezTo>
                  <a:lnTo>
                    <a:pt x="106" y="608"/>
                  </a:lnTo>
                  <a:cubicBezTo>
                    <a:pt x="187" y="800"/>
                    <a:pt x="345" y="881"/>
                    <a:pt x="504" y="881"/>
                  </a:cubicBezTo>
                  <a:cubicBezTo>
                    <a:pt x="782" y="881"/>
                    <a:pt x="1064" y="631"/>
                    <a:pt x="937" y="281"/>
                  </a:cubicBezTo>
                  <a:cubicBezTo>
                    <a:pt x="866" y="104"/>
                    <a:pt x="703" y="1"/>
                    <a:pt x="526" y="1"/>
                  </a:cubicBezTo>
                  <a:close/>
                </a:path>
              </a:pathLst>
            </a:custGeom>
            <a:solidFill>
              <a:srgbClr val="F14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
            <p:cNvSpPr/>
            <p:nvPr/>
          </p:nvSpPr>
          <p:spPr>
            <a:xfrm>
              <a:off x="5005775" y="1758775"/>
              <a:ext cx="26350" cy="22425"/>
            </a:xfrm>
            <a:custGeom>
              <a:avLst/>
              <a:gdLst/>
              <a:ahLst/>
              <a:cxnLst/>
              <a:rect l="l" t="t" r="r" b="b"/>
              <a:pathLst>
                <a:path w="1054" h="897" extrusionOk="0">
                  <a:moveTo>
                    <a:pt x="517" y="0"/>
                  </a:moveTo>
                  <a:cubicBezTo>
                    <a:pt x="349" y="0"/>
                    <a:pt x="181" y="91"/>
                    <a:pt x="106" y="271"/>
                  </a:cubicBezTo>
                  <a:cubicBezTo>
                    <a:pt x="1" y="493"/>
                    <a:pt x="106" y="762"/>
                    <a:pt x="340" y="856"/>
                  </a:cubicBezTo>
                  <a:cubicBezTo>
                    <a:pt x="401" y="883"/>
                    <a:pt x="463" y="896"/>
                    <a:pt x="523" y="896"/>
                  </a:cubicBezTo>
                  <a:cubicBezTo>
                    <a:pt x="815" y="896"/>
                    <a:pt x="1053" y="593"/>
                    <a:pt x="937" y="282"/>
                  </a:cubicBezTo>
                  <a:cubicBezTo>
                    <a:pt x="860" y="94"/>
                    <a:pt x="688" y="0"/>
                    <a:pt x="517" y="0"/>
                  </a:cubicBezTo>
                  <a:close/>
                </a:path>
              </a:pathLst>
            </a:custGeom>
            <a:solidFill>
              <a:srgbClr val="F14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2"/>
            <p:cNvSpPr/>
            <p:nvPr/>
          </p:nvSpPr>
          <p:spPr>
            <a:xfrm>
              <a:off x="5006125" y="1716800"/>
              <a:ext cx="26300" cy="22400"/>
            </a:xfrm>
            <a:custGeom>
              <a:avLst/>
              <a:gdLst/>
              <a:ahLst/>
              <a:cxnLst/>
              <a:rect l="l" t="t" r="r" b="b"/>
              <a:pathLst>
                <a:path w="1052" h="896" extrusionOk="0">
                  <a:moveTo>
                    <a:pt x="545" y="0"/>
                  </a:moveTo>
                  <a:cubicBezTo>
                    <a:pt x="382" y="0"/>
                    <a:pt x="219" y="88"/>
                    <a:pt x="139" y="265"/>
                  </a:cubicBezTo>
                  <a:cubicBezTo>
                    <a:pt x="0" y="572"/>
                    <a:pt x="239" y="896"/>
                    <a:pt x="542" y="896"/>
                  </a:cubicBezTo>
                  <a:cubicBezTo>
                    <a:pt x="597" y="896"/>
                    <a:pt x="655" y="885"/>
                    <a:pt x="712" y="862"/>
                  </a:cubicBezTo>
                  <a:cubicBezTo>
                    <a:pt x="934" y="780"/>
                    <a:pt x="1051" y="522"/>
                    <a:pt x="958" y="288"/>
                  </a:cubicBezTo>
                  <a:cubicBezTo>
                    <a:pt x="886" y="97"/>
                    <a:pt x="716" y="0"/>
                    <a:pt x="545" y="0"/>
                  </a:cubicBezTo>
                  <a:close/>
                </a:path>
              </a:pathLst>
            </a:custGeom>
            <a:solidFill>
              <a:srgbClr val="F14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2"/>
            <p:cNvSpPr/>
            <p:nvPr/>
          </p:nvSpPr>
          <p:spPr>
            <a:xfrm>
              <a:off x="4976825" y="1686425"/>
              <a:ext cx="26050" cy="22550"/>
            </a:xfrm>
            <a:custGeom>
              <a:avLst/>
              <a:gdLst/>
              <a:ahLst/>
              <a:cxnLst/>
              <a:rect l="l" t="t" r="r" b="b"/>
              <a:pathLst>
                <a:path w="1042" h="902" extrusionOk="0">
                  <a:moveTo>
                    <a:pt x="538" y="1"/>
                  </a:moveTo>
                  <a:cubicBezTo>
                    <a:pt x="239" y="1"/>
                    <a:pt x="1" y="303"/>
                    <a:pt x="117" y="614"/>
                  </a:cubicBezTo>
                  <a:cubicBezTo>
                    <a:pt x="195" y="804"/>
                    <a:pt x="368" y="901"/>
                    <a:pt x="541" y="901"/>
                  </a:cubicBezTo>
                  <a:cubicBezTo>
                    <a:pt x="708" y="901"/>
                    <a:pt x="873" y="810"/>
                    <a:pt x="948" y="626"/>
                  </a:cubicBezTo>
                  <a:cubicBezTo>
                    <a:pt x="1042" y="404"/>
                    <a:pt x="948" y="146"/>
                    <a:pt x="726" y="41"/>
                  </a:cubicBezTo>
                  <a:cubicBezTo>
                    <a:pt x="662" y="13"/>
                    <a:pt x="599" y="1"/>
                    <a:pt x="538" y="1"/>
                  </a:cubicBezTo>
                  <a:close/>
                </a:path>
              </a:pathLst>
            </a:custGeom>
            <a:solidFill>
              <a:srgbClr val="F14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2"/>
            <p:cNvSpPr/>
            <p:nvPr/>
          </p:nvSpPr>
          <p:spPr>
            <a:xfrm>
              <a:off x="4934700" y="1685750"/>
              <a:ext cx="26925" cy="22325"/>
            </a:xfrm>
            <a:custGeom>
              <a:avLst/>
              <a:gdLst/>
              <a:ahLst/>
              <a:cxnLst/>
              <a:rect l="l" t="t" r="r" b="b"/>
              <a:pathLst>
                <a:path w="1077" h="893" extrusionOk="0">
                  <a:moveTo>
                    <a:pt x="536" y="1"/>
                  </a:moveTo>
                  <a:cubicBezTo>
                    <a:pt x="482" y="1"/>
                    <a:pt x="427" y="11"/>
                    <a:pt x="375" y="33"/>
                  </a:cubicBezTo>
                  <a:cubicBezTo>
                    <a:pt x="1" y="185"/>
                    <a:pt x="1" y="700"/>
                    <a:pt x="363" y="852"/>
                  </a:cubicBezTo>
                  <a:cubicBezTo>
                    <a:pt x="425" y="880"/>
                    <a:pt x="487" y="892"/>
                    <a:pt x="547" y="892"/>
                  </a:cubicBezTo>
                  <a:cubicBezTo>
                    <a:pt x="839" y="892"/>
                    <a:pt x="1077" y="591"/>
                    <a:pt x="960" y="290"/>
                  </a:cubicBezTo>
                  <a:cubicBezTo>
                    <a:pt x="888" y="111"/>
                    <a:pt x="714" y="1"/>
                    <a:pt x="536" y="1"/>
                  </a:cubicBezTo>
                  <a:close/>
                </a:path>
              </a:pathLst>
            </a:custGeom>
            <a:solidFill>
              <a:srgbClr val="F14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2"/>
            <p:cNvSpPr/>
            <p:nvPr/>
          </p:nvSpPr>
          <p:spPr>
            <a:xfrm>
              <a:off x="4904275" y="1714775"/>
              <a:ext cx="26650" cy="22025"/>
            </a:xfrm>
            <a:custGeom>
              <a:avLst/>
              <a:gdLst/>
              <a:ahLst/>
              <a:cxnLst/>
              <a:rect l="l" t="t" r="r" b="b"/>
              <a:pathLst>
                <a:path w="1066" h="881" extrusionOk="0">
                  <a:moveTo>
                    <a:pt x="532" y="1"/>
                  </a:moveTo>
                  <a:cubicBezTo>
                    <a:pt x="362" y="1"/>
                    <a:pt x="199" y="101"/>
                    <a:pt x="130" y="264"/>
                  </a:cubicBezTo>
                  <a:cubicBezTo>
                    <a:pt x="1" y="572"/>
                    <a:pt x="234" y="880"/>
                    <a:pt x="530" y="880"/>
                  </a:cubicBezTo>
                  <a:cubicBezTo>
                    <a:pt x="582" y="880"/>
                    <a:pt x="637" y="870"/>
                    <a:pt x="691" y="849"/>
                  </a:cubicBezTo>
                  <a:cubicBezTo>
                    <a:pt x="1054" y="709"/>
                    <a:pt x="1066" y="194"/>
                    <a:pt x="715" y="42"/>
                  </a:cubicBezTo>
                  <a:cubicBezTo>
                    <a:pt x="656" y="14"/>
                    <a:pt x="593" y="1"/>
                    <a:pt x="532" y="1"/>
                  </a:cubicBezTo>
                  <a:close/>
                </a:path>
              </a:pathLst>
            </a:custGeom>
            <a:solidFill>
              <a:srgbClr val="F14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2"/>
            <p:cNvSpPr/>
            <p:nvPr/>
          </p:nvSpPr>
          <p:spPr>
            <a:xfrm>
              <a:off x="4904300" y="1756775"/>
              <a:ext cx="26025" cy="22375"/>
            </a:xfrm>
            <a:custGeom>
              <a:avLst/>
              <a:gdLst/>
              <a:ahLst/>
              <a:cxnLst/>
              <a:rect l="l" t="t" r="r" b="b"/>
              <a:pathLst>
                <a:path w="1041" h="895" extrusionOk="0">
                  <a:moveTo>
                    <a:pt x="512" y="0"/>
                  </a:moveTo>
                  <a:cubicBezTo>
                    <a:pt x="456" y="0"/>
                    <a:pt x="398" y="11"/>
                    <a:pt x="339" y="35"/>
                  </a:cubicBezTo>
                  <a:cubicBezTo>
                    <a:pt x="117" y="117"/>
                    <a:pt x="0" y="374"/>
                    <a:pt x="82" y="608"/>
                  </a:cubicBezTo>
                  <a:cubicBezTo>
                    <a:pt x="159" y="798"/>
                    <a:pt x="330" y="895"/>
                    <a:pt x="501" y="895"/>
                  </a:cubicBezTo>
                  <a:cubicBezTo>
                    <a:pt x="666" y="895"/>
                    <a:pt x="832" y="804"/>
                    <a:pt x="913" y="620"/>
                  </a:cubicBezTo>
                  <a:cubicBezTo>
                    <a:pt x="1041" y="314"/>
                    <a:pt x="812" y="0"/>
                    <a:pt x="512" y="0"/>
                  </a:cubicBezTo>
                  <a:close/>
                </a:path>
              </a:pathLst>
            </a:custGeom>
            <a:solidFill>
              <a:srgbClr val="F14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2"/>
            <p:cNvSpPr/>
            <p:nvPr/>
          </p:nvSpPr>
          <p:spPr>
            <a:xfrm>
              <a:off x="4900150" y="1799425"/>
              <a:ext cx="14700" cy="11525"/>
            </a:xfrm>
            <a:custGeom>
              <a:avLst/>
              <a:gdLst/>
              <a:ahLst/>
              <a:cxnLst/>
              <a:rect l="l" t="t" r="r" b="b"/>
              <a:pathLst>
                <a:path w="588" h="461" extrusionOk="0">
                  <a:moveTo>
                    <a:pt x="334" y="0"/>
                  </a:moveTo>
                  <a:cubicBezTo>
                    <a:pt x="279" y="0"/>
                    <a:pt x="223" y="21"/>
                    <a:pt x="178" y="60"/>
                  </a:cubicBezTo>
                  <a:lnTo>
                    <a:pt x="190" y="60"/>
                  </a:lnTo>
                  <a:cubicBezTo>
                    <a:pt x="0" y="222"/>
                    <a:pt x="158" y="461"/>
                    <a:pt x="336" y="461"/>
                  </a:cubicBezTo>
                  <a:cubicBezTo>
                    <a:pt x="390" y="461"/>
                    <a:pt x="445" y="439"/>
                    <a:pt x="494" y="388"/>
                  </a:cubicBezTo>
                  <a:cubicBezTo>
                    <a:pt x="587" y="294"/>
                    <a:pt x="587" y="154"/>
                    <a:pt x="494" y="72"/>
                  </a:cubicBezTo>
                  <a:cubicBezTo>
                    <a:pt x="451" y="24"/>
                    <a:pt x="393" y="0"/>
                    <a:pt x="334" y="0"/>
                  </a:cubicBezTo>
                  <a:close/>
                </a:path>
              </a:pathLst>
            </a:custGeom>
            <a:solidFill>
              <a:srgbClr val="F14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2"/>
            <p:cNvSpPr/>
            <p:nvPr/>
          </p:nvSpPr>
          <p:spPr>
            <a:xfrm>
              <a:off x="4960750" y="1824550"/>
              <a:ext cx="13375" cy="11200"/>
            </a:xfrm>
            <a:custGeom>
              <a:avLst/>
              <a:gdLst/>
              <a:ahLst/>
              <a:cxnLst/>
              <a:rect l="l" t="t" r="r" b="b"/>
              <a:pathLst>
                <a:path w="535" h="448" extrusionOk="0">
                  <a:moveTo>
                    <a:pt x="237" y="1"/>
                  </a:moveTo>
                  <a:cubicBezTo>
                    <a:pt x="122" y="1"/>
                    <a:pt x="12" y="92"/>
                    <a:pt x="12" y="225"/>
                  </a:cubicBezTo>
                  <a:cubicBezTo>
                    <a:pt x="0" y="342"/>
                    <a:pt x="105" y="447"/>
                    <a:pt x="222" y="447"/>
                  </a:cubicBezTo>
                  <a:cubicBezTo>
                    <a:pt x="227" y="448"/>
                    <a:pt x="231" y="448"/>
                    <a:pt x="236" y="448"/>
                  </a:cubicBezTo>
                  <a:cubicBezTo>
                    <a:pt x="426" y="448"/>
                    <a:pt x="535" y="210"/>
                    <a:pt x="398" y="73"/>
                  </a:cubicBezTo>
                  <a:cubicBezTo>
                    <a:pt x="351" y="23"/>
                    <a:pt x="294" y="1"/>
                    <a:pt x="237" y="1"/>
                  </a:cubicBezTo>
                  <a:close/>
                </a:path>
              </a:pathLst>
            </a:custGeom>
            <a:solidFill>
              <a:srgbClr val="F14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2"/>
            <p:cNvSpPr/>
            <p:nvPr/>
          </p:nvSpPr>
          <p:spPr>
            <a:xfrm>
              <a:off x="5019225" y="1801650"/>
              <a:ext cx="11725" cy="11200"/>
            </a:xfrm>
            <a:custGeom>
              <a:avLst/>
              <a:gdLst/>
              <a:ahLst/>
              <a:cxnLst/>
              <a:rect l="l" t="t" r="r" b="b"/>
              <a:pathLst>
                <a:path w="469" h="448" extrusionOk="0">
                  <a:moveTo>
                    <a:pt x="237" y="1"/>
                  </a:moveTo>
                  <a:cubicBezTo>
                    <a:pt x="182" y="1"/>
                    <a:pt x="127" y="20"/>
                    <a:pt x="83" y="65"/>
                  </a:cubicBezTo>
                  <a:cubicBezTo>
                    <a:pt x="1" y="158"/>
                    <a:pt x="1" y="299"/>
                    <a:pt x="83" y="381"/>
                  </a:cubicBezTo>
                  <a:cubicBezTo>
                    <a:pt x="129" y="427"/>
                    <a:pt x="187" y="448"/>
                    <a:pt x="243" y="448"/>
                  </a:cubicBezTo>
                  <a:cubicBezTo>
                    <a:pt x="359" y="448"/>
                    <a:pt x="469" y="362"/>
                    <a:pt x="469" y="229"/>
                  </a:cubicBezTo>
                  <a:cubicBezTo>
                    <a:pt x="469" y="93"/>
                    <a:pt x="354" y="1"/>
                    <a:pt x="237" y="1"/>
                  </a:cubicBezTo>
                  <a:close/>
                </a:path>
              </a:pathLst>
            </a:custGeom>
            <a:solidFill>
              <a:srgbClr val="F14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
            <p:cNvSpPr/>
            <p:nvPr/>
          </p:nvSpPr>
          <p:spPr>
            <a:xfrm>
              <a:off x="5043225" y="1744025"/>
              <a:ext cx="13375" cy="11300"/>
            </a:xfrm>
            <a:custGeom>
              <a:avLst/>
              <a:gdLst/>
              <a:ahLst/>
              <a:cxnLst/>
              <a:rect l="l" t="t" r="r" b="b"/>
              <a:pathLst>
                <a:path w="535" h="452" extrusionOk="0">
                  <a:moveTo>
                    <a:pt x="306" y="1"/>
                  </a:moveTo>
                  <a:cubicBezTo>
                    <a:pt x="252" y="1"/>
                    <a:pt x="197" y="21"/>
                    <a:pt x="152" y="65"/>
                  </a:cubicBezTo>
                  <a:cubicBezTo>
                    <a:pt x="0" y="206"/>
                    <a:pt x="105" y="440"/>
                    <a:pt x="304" y="451"/>
                  </a:cubicBezTo>
                  <a:cubicBezTo>
                    <a:pt x="421" y="451"/>
                    <a:pt x="527" y="358"/>
                    <a:pt x="527" y="229"/>
                  </a:cubicBezTo>
                  <a:cubicBezTo>
                    <a:pt x="535" y="93"/>
                    <a:pt x="422" y="1"/>
                    <a:pt x="306" y="1"/>
                  </a:cubicBezTo>
                  <a:close/>
                </a:path>
              </a:pathLst>
            </a:custGeom>
            <a:solidFill>
              <a:srgbClr val="F14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2"/>
            <p:cNvSpPr/>
            <p:nvPr/>
          </p:nvSpPr>
          <p:spPr>
            <a:xfrm>
              <a:off x="5020400" y="1685400"/>
              <a:ext cx="14950" cy="11200"/>
            </a:xfrm>
            <a:custGeom>
              <a:avLst/>
              <a:gdLst/>
              <a:ahLst/>
              <a:cxnLst/>
              <a:rect l="l" t="t" r="r" b="b"/>
              <a:pathLst>
                <a:path w="598" h="448" extrusionOk="0">
                  <a:moveTo>
                    <a:pt x="293" y="0"/>
                  </a:moveTo>
                  <a:cubicBezTo>
                    <a:pt x="94" y="0"/>
                    <a:pt x="1" y="246"/>
                    <a:pt x="141" y="386"/>
                  </a:cubicBezTo>
                  <a:cubicBezTo>
                    <a:pt x="182" y="427"/>
                    <a:pt x="238" y="448"/>
                    <a:pt x="295" y="448"/>
                  </a:cubicBezTo>
                  <a:cubicBezTo>
                    <a:pt x="352" y="448"/>
                    <a:pt x="410" y="427"/>
                    <a:pt x="457" y="386"/>
                  </a:cubicBezTo>
                  <a:cubicBezTo>
                    <a:pt x="597" y="246"/>
                    <a:pt x="492" y="0"/>
                    <a:pt x="293" y="0"/>
                  </a:cubicBezTo>
                  <a:close/>
                </a:path>
              </a:pathLst>
            </a:custGeom>
            <a:solidFill>
              <a:srgbClr val="F14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2"/>
            <p:cNvSpPr/>
            <p:nvPr/>
          </p:nvSpPr>
          <p:spPr>
            <a:xfrm>
              <a:off x="4964250" y="1660175"/>
              <a:ext cx="11275" cy="11100"/>
            </a:xfrm>
            <a:custGeom>
              <a:avLst/>
              <a:gdLst/>
              <a:ahLst/>
              <a:cxnLst/>
              <a:rect l="l" t="t" r="r" b="b"/>
              <a:pathLst>
                <a:path w="451" h="444" extrusionOk="0">
                  <a:moveTo>
                    <a:pt x="225" y="0"/>
                  </a:moveTo>
                  <a:cubicBezTo>
                    <a:pt x="116" y="0"/>
                    <a:pt x="6" y="70"/>
                    <a:pt x="0" y="214"/>
                  </a:cubicBezTo>
                  <a:cubicBezTo>
                    <a:pt x="0" y="367"/>
                    <a:pt x="114" y="443"/>
                    <a:pt x="226" y="443"/>
                  </a:cubicBezTo>
                  <a:cubicBezTo>
                    <a:pt x="336" y="443"/>
                    <a:pt x="445" y="370"/>
                    <a:pt x="445" y="225"/>
                  </a:cubicBezTo>
                  <a:cubicBezTo>
                    <a:pt x="451" y="76"/>
                    <a:pt x="338" y="0"/>
                    <a:pt x="225" y="0"/>
                  </a:cubicBezTo>
                  <a:close/>
                </a:path>
              </a:pathLst>
            </a:custGeom>
            <a:solidFill>
              <a:srgbClr val="F14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2"/>
            <p:cNvSpPr/>
            <p:nvPr/>
          </p:nvSpPr>
          <p:spPr>
            <a:xfrm>
              <a:off x="4903700" y="1683050"/>
              <a:ext cx="14950" cy="11150"/>
            </a:xfrm>
            <a:custGeom>
              <a:avLst/>
              <a:gdLst/>
              <a:ahLst/>
              <a:cxnLst/>
              <a:rect l="l" t="t" r="r" b="b"/>
              <a:pathLst>
                <a:path w="598" h="446" extrusionOk="0">
                  <a:moveTo>
                    <a:pt x="295" y="1"/>
                  </a:moveTo>
                  <a:cubicBezTo>
                    <a:pt x="238" y="1"/>
                    <a:pt x="182" y="24"/>
                    <a:pt x="141" y="71"/>
                  </a:cubicBezTo>
                  <a:cubicBezTo>
                    <a:pt x="1" y="211"/>
                    <a:pt x="94" y="445"/>
                    <a:pt x="293" y="445"/>
                  </a:cubicBezTo>
                  <a:cubicBezTo>
                    <a:pt x="492" y="445"/>
                    <a:pt x="597" y="211"/>
                    <a:pt x="457" y="71"/>
                  </a:cubicBezTo>
                  <a:cubicBezTo>
                    <a:pt x="410" y="24"/>
                    <a:pt x="352" y="1"/>
                    <a:pt x="295" y="1"/>
                  </a:cubicBezTo>
                  <a:close/>
                </a:path>
              </a:pathLst>
            </a:custGeom>
            <a:solidFill>
              <a:srgbClr val="F14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2"/>
            <p:cNvSpPr/>
            <p:nvPr/>
          </p:nvSpPr>
          <p:spPr>
            <a:xfrm>
              <a:off x="4877675" y="1740625"/>
              <a:ext cx="15825" cy="11225"/>
            </a:xfrm>
            <a:custGeom>
              <a:avLst/>
              <a:gdLst/>
              <a:ahLst/>
              <a:cxnLst/>
              <a:rect l="l" t="t" r="r" b="b"/>
              <a:pathLst>
                <a:path w="633" h="449" extrusionOk="0">
                  <a:moveTo>
                    <a:pt x="285" y="1"/>
                  </a:moveTo>
                  <a:cubicBezTo>
                    <a:pt x="7" y="1"/>
                    <a:pt x="0" y="448"/>
                    <a:pt x="295" y="448"/>
                  </a:cubicBezTo>
                  <a:cubicBezTo>
                    <a:pt x="302" y="448"/>
                    <a:pt x="309" y="447"/>
                    <a:pt x="316" y="447"/>
                  </a:cubicBezTo>
                  <a:cubicBezTo>
                    <a:pt x="327" y="448"/>
                    <a:pt x="338" y="449"/>
                    <a:pt x="348" y="449"/>
                  </a:cubicBezTo>
                  <a:cubicBezTo>
                    <a:pt x="629" y="449"/>
                    <a:pt x="633" y="2"/>
                    <a:pt x="328" y="2"/>
                  </a:cubicBezTo>
                  <a:cubicBezTo>
                    <a:pt x="324" y="2"/>
                    <a:pt x="320" y="2"/>
                    <a:pt x="316" y="2"/>
                  </a:cubicBezTo>
                  <a:cubicBezTo>
                    <a:pt x="306" y="1"/>
                    <a:pt x="295" y="1"/>
                    <a:pt x="285" y="1"/>
                  </a:cubicBezTo>
                  <a:close/>
                </a:path>
              </a:pathLst>
            </a:custGeom>
            <a:solidFill>
              <a:srgbClr val="F14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2"/>
            <p:cNvSpPr/>
            <p:nvPr/>
          </p:nvSpPr>
          <p:spPr>
            <a:xfrm>
              <a:off x="4913800" y="1840075"/>
              <a:ext cx="19475" cy="16525"/>
            </a:xfrm>
            <a:custGeom>
              <a:avLst/>
              <a:gdLst/>
              <a:ahLst/>
              <a:cxnLst/>
              <a:rect l="l" t="t" r="r" b="b"/>
              <a:pathLst>
                <a:path w="779" h="661" extrusionOk="0">
                  <a:moveTo>
                    <a:pt x="409" y="0"/>
                  </a:moveTo>
                  <a:cubicBezTo>
                    <a:pt x="279" y="0"/>
                    <a:pt x="153" y="77"/>
                    <a:pt x="100" y="201"/>
                  </a:cubicBezTo>
                  <a:cubicBezTo>
                    <a:pt x="0" y="461"/>
                    <a:pt x="210" y="660"/>
                    <a:pt x="420" y="660"/>
                  </a:cubicBezTo>
                  <a:cubicBezTo>
                    <a:pt x="532" y="660"/>
                    <a:pt x="643" y="604"/>
                    <a:pt x="708" y="470"/>
                  </a:cubicBezTo>
                  <a:cubicBezTo>
                    <a:pt x="778" y="294"/>
                    <a:pt x="708" y="107"/>
                    <a:pt x="533" y="25"/>
                  </a:cubicBezTo>
                  <a:cubicBezTo>
                    <a:pt x="493" y="8"/>
                    <a:pt x="450" y="0"/>
                    <a:pt x="409" y="0"/>
                  </a:cubicBezTo>
                  <a:close/>
                </a:path>
              </a:pathLst>
            </a:custGeom>
            <a:solidFill>
              <a:srgbClr val="F14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2"/>
            <p:cNvSpPr/>
            <p:nvPr/>
          </p:nvSpPr>
          <p:spPr>
            <a:xfrm>
              <a:off x="4998075" y="1841750"/>
              <a:ext cx="20300" cy="16850"/>
            </a:xfrm>
            <a:custGeom>
              <a:avLst/>
              <a:gdLst/>
              <a:ahLst/>
              <a:cxnLst/>
              <a:rect l="l" t="t" r="r" b="b"/>
              <a:pathLst>
                <a:path w="812" h="674" extrusionOk="0">
                  <a:moveTo>
                    <a:pt x="406" y="1"/>
                  </a:moveTo>
                  <a:cubicBezTo>
                    <a:pt x="180" y="1"/>
                    <a:pt x="0" y="227"/>
                    <a:pt x="98" y="461"/>
                  </a:cubicBezTo>
                  <a:cubicBezTo>
                    <a:pt x="151" y="594"/>
                    <a:pt x="272" y="674"/>
                    <a:pt x="403" y="674"/>
                  </a:cubicBezTo>
                  <a:cubicBezTo>
                    <a:pt x="445" y="674"/>
                    <a:pt x="489" y="666"/>
                    <a:pt x="531" y="649"/>
                  </a:cubicBezTo>
                  <a:cubicBezTo>
                    <a:pt x="812" y="532"/>
                    <a:pt x="812" y="146"/>
                    <a:pt x="543" y="29"/>
                  </a:cubicBezTo>
                  <a:cubicBezTo>
                    <a:pt x="496" y="9"/>
                    <a:pt x="450" y="1"/>
                    <a:pt x="406" y="1"/>
                  </a:cubicBezTo>
                  <a:close/>
                </a:path>
              </a:pathLst>
            </a:custGeom>
            <a:solidFill>
              <a:srgbClr val="F14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2"/>
            <p:cNvSpPr/>
            <p:nvPr/>
          </p:nvSpPr>
          <p:spPr>
            <a:xfrm>
              <a:off x="5059000" y="1783575"/>
              <a:ext cx="20350" cy="16825"/>
            </a:xfrm>
            <a:custGeom>
              <a:avLst/>
              <a:gdLst/>
              <a:ahLst/>
              <a:cxnLst/>
              <a:rect l="l" t="t" r="r" b="b"/>
              <a:pathLst>
                <a:path w="814" h="673" extrusionOk="0">
                  <a:moveTo>
                    <a:pt x="411" y="1"/>
                  </a:moveTo>
                  <a:cubicBezTo>
                    <a:pt x="369" y="1"/>
                    <a:pt x="325" y="9"/>
                    <a:pt x="282" y="27"/>
                  </a:cubicBezTo>
                  <a:cubicBezTo>
                    <a:pt x="1" y="133"/>
                    <a:pt x="1" y="531"/>
                    <a:pt x="270" y="648"/>
                  </a:cubicBezTo>
                  <a:cubicBezTo>
                    <a:pt x="310" y="665"/>
                    <a:pt x="352" y="673"/>
                    <a:pt x="394" y="673"/>
                  </a:cubicBezTo>
                  <a:cubicBezTo>
                    <a:pt x="524" y="673"/>
                    <a:pt x="653" y="596"/>
                    <a:pt x="715" y="472"/>
                  </a:cubicBezTo>
                  <a:cubicBezTo>
                    <a:pt x="813" y="245"/>
                    <a:pt x="637" y="1"/>
                    <a:pt x="411" y="1"/>
                  </a:cubicBezTo>
                  <a:close/>
                </a:path>
              </a:pathLst>
            </a:custGeom>
            <a:solidFill>
              <a:srgbClr val="F14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2"/>
            <p:cNvSpPr/>
            <p:nvPr/>
          </p:nvSpPr>
          <p:spPr>
            <a:xfrm>
              <a:off x="5060600" y="1699675"/>
              <a:ext cx="19775" cy="16725"/>
            </a:xfrm>
            <a:custGeom>
              <a:avLst/>
              <a:gdLst/>
              <a:ahLst/>
              <a:cxnLst/>
              <a:rect l="l" t="t" r="r" b="b"/>
              <a:pathLst>
                <a:path w="791" h="669" extrusionOk="0">
                  <a:moveTo>
                    <a:pt x="411" y="1"/>
                  </a:moveTo>
                  <a:cubicBezTo>
                    <a:pt x="285" y="1"/>
                    <a:pt x="159" y="68"/>
                    <a:pt x="101" y="201"/>
                  </a:cubicBezTo>
                  <a:cubicBezTo>
                    <a:pt x="1" y="431"/>
                    <a:pt x="182" y="669"/>
                    <a:pt x="411" y="669"/>
                  </a:cubicBezTo>
                  <a:cubicBezTo>
                    <a:pt x="451" y="669"/>
                    <a:pt x="492" y="661"/>
                    <a:pt x="534" y="646"/>
                  </a:cubicBezTo>
                  <a:cubicBezTo>
                    <a:pt x="709" y="576"/>
                    <a:pt x="791" y="377"/>
                    <a:pt x="721" y="213"/>
                  </a:cubicBezTo>
                  <a:cubicBezTo>
                    <a:pt x="668" y="71"/>
                    <a:pt x="540" y="1"/>
                    <a:pt x="411" y="1"/>
                  </a:cubicBezTo>
                  <a:close/>
                </a:path>
              </a:pathLst>
            </a:custGeom>
            <a:solidFill>
              <a:srgbClr val="F14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2"/>
            <p:cNvSpPr/>
            <p:nvPr/>
          </p:nvSpPr>
          <p:spPr>
            <a:xfrm>
              <a:off x="5002175" y="1639075"/>
              <a:ext cx="19725" cy="16850"/>
            </a:xfrm>
            <a:custGeom>
              <a:avLst/>
              <a:gdLst/>
              <a:ahLst/>
              <a:cxnLst/>
              <a:rect l="l" t="t" r="r" b="b"/>
              <a:pathLst>
                <a:path w="789" h="674" extrusionOk="0">
                  <a:moveTo>
                    <a:pt x="410" y="0"/>
                  </a:moveTo>
                  <a:cubicBezTo>
                    <a:pt x="188" y="0"/>
                    <a:pt x="0" y="226"/>
                    <a:pt x="98" y="461"/>
                  </a:cubicBezTo>
                  <a:cubicBezTo>
                    <a:pt x="151" y="603"/>
                    <a:pt x="279" y="673"/>
                    <a:pt x="408" y="673"/>
                  </a:cubicBezTo>
                  <a:cubicBezTo>
                    <a:pt x="533" y="673"/>
                    <a:pt x="660" y="606"/>
                    <a:pt x="718" y="473"/>
                  </a:cubicBezTo>
                  <a:cubicBezTo>
                    <a:pt x="788" y="297"/>
                    <a:pt x="706" y="110"/>
                    <a:pt x="542" y="28"/>
                  </a:cubicBezTo>
                  <a:cubicBezTo>
                    <a:pt x="498" y="9"/>
                    <a:pt x="453" y="0"/>
                    <a:pt x="410" y="0"/>
                  </a:cubicBezTo>
                  <a:close/>
                </a:path>
              </a:pathLst>
            </a:custGeom>
            <a:solidFill>
              <a:srgbClr val="F14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2"/>
            <p:cNvSpPr/>
            <p:nvPr/>
          </p:nvSpPr>
          <p:spPr>
            <a:xfrm>
              <a:off x="4918025" y="1637375"/>
              <a:ext cx="20375" cy="16875"/>
            </a:xfrm>
            <a:custGeom>
              <a:avLst/>
              <a:gdLst/>
              <a:ahLst/>
              <a:cxnLst/>
              <a:rect l="l" t="t" r="r" b="b"/>
              <a:pathLst>
                <a:path w="815" h="675" extrusionOk="0">
                  <a:moveTo>
                    <a:pt x="411" y="1"/>
                  </a:moveTo>
                  <a:cubicBezTo>
                    <a:pt x="368" y="1"/>
                    <a:pt x="324" y="9"/>
                    <a:pt x="282" y="26"/>
                  </a:cubicBezTo>
                  <a:cubicBezTo>
                    <a:pt x="1" y="131"/>
                    <a:pt x="1" y="529"/>
                    <a:pt x="282" y="646"/>
                  </a:cubicBezTo>
                  <a:cubicBezTo>
                    <a:pt x="326" y="665"/>
                    <a:pt x="371" y="674"/>
                    <a:pt x="414" y="674"/>
                  </a:cubicBezTo>
                  <a:cubicBezTo>
                    <a:pt x="633" y="674"/>
                    <a:pt x="814" y="448"/>
                    <a:pt x="726" y="213"/>
                  </a:cubicBezTo>
                  <a:cubicBezTo>
                    <a:pt x="673" y="80"/>
                    <a:pt x="546" y="1"/>
                    <a:pt x="411" y="1"/>
                  </a:cubicBezTo>
                  <a:close/>
                </a:path>
              </a:pathLst>
            </a:custGeom>
            <a:solidFill>
              <a:srgbClr val="F14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2"/>
            <p:cNvSpPr/>
            <p:nvPr/>
          </p:nvSpPr>
          <p:spPr>
            <a:xfrm>
              <a:off x="4854525" y="1695275"/>
              <a:ext cx="22300" cy="16850"/>
            </a:xfrm>
            <a:custGeom>
              <a:avLst/>
              <a:gdLst/>
              <a:ahLst/>
              <a:cxnLst/>
              <a:rect l="l" t="t" r="r" b="b"/>
              <a:pathLst>
                <a:path w="892" h="674" extrusionOk="0">
                  <a:moveTo>
                    <a:pt x="491" y="0"/>
                  </a:moveTo>
                  <a:cubicBezTo>
                    <a:pt x="172" y="0"/>
                    <a:pt x="1" y="504"/>
                    <a:pt x="377" y="646"/>
                  </a:cubicBezTo>
                  <a:cubicBezTo>
                    <a:pt x="423" y="665"/>
                    <a:pt x="469" y="674"/>
                    <a:pt x="515" y="674"/>
                  </a:cubicBezTo>
                  <a:cubicBezTo>
                    <a:pt x="643" y="674"/>
                    <a:pt x="761" y="604"/>
                    <a:pt x="821" y="483"/>
                  </a:cubicBezTo>
                  <a:cubicBezTo>
                    <a:pt x="891" y="307"/>
                    <a:pt x="810" y="108"/>
                    <a:pt x="646" y="38"/>
                  </a:cubicBezTo>
                  <a:cubicBezTo>
                    <a:pt x="592" y="12"/>
                    <a:pt x="540" y="0"/>
                    <a:pt x="491" y="0"/>
                  </a:cubicBezTo>
                  <a:close/>
                </a:path>
              </a:pathLst>
            </a:custGeom>
            <a:solidFill>
              <a:srgbClr val="F14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2"/>
            <p:cNvSpPr/>
            <p:nvPr/>
          </p:nvSpPr>
          <p:spPr>
            <a:xfrm>
              <a:off x="4856025" y="1779575"/>
              <a:ext cx="19775" cy="16725"/>
            </a:xfrm>
            <a:custGeom>
              <a:avLst/>
              <a:gdLst/>
              <a:ahLst/>
              <a:cxnLst/>
              <a:rect l="l" t="t" r="r" b="b"/>
              <a:pathLst>
                <a:path w="791" h="669" extrusionOk="0">
                  <a:moveTo>
                    <a:pt x="380" y="1"/>
                  </a:moveTo>
                  <a:cubicBezTo>
                    <a:pt x="341" y="1"/>
                    <a:pt x="300" y="8"/>
                    <a:pt x="258" y="24"/>
                  </a:cubicBezTo>
                  <a:cubicBezTo>
                    <a:pt x="83" y="94"/>
                    <a:pt x="1" y="281"/>
                    <a:pt x="71" y="457"/>
                  </a:cubicBezTo>
                  <a:cubicBezTo>
                    <a:pt x="124" y="598"/>
                    <a:pt x="249" y="669"/>
                    <a:pt x="376" y="669"/>
                  </a:cubicBezTo>
                  <a:cubicBezTo>
                    <a:pt x="501" y="669"/>
                    <a:pt x="627" y="601"/>
                    <a:pt x="691" y="468"/>
                  </a:cubicBezTo>
                  <a:cubicBezTo>
                    <a:pt x="791" y="239"/>
                    <a:pt x="610" y="1"/>
                    <a:pt x="380" y="1"/>
                  </a:cubicBezTo>
                  <a:close/>
                </a:path>
              </a:pathLst>
            </a:custGeom>
            <a:solidFill>
              <a:srgbClr val="F14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2"/>
            <p:cNvSpPr/>
            <p:nvPr/>
          </p:nvSpPr>
          <p:spPr>
            <a:xfrm>
              <a:off x="4865675" y="1840100"/>
              <a:ext cx="7075" cy="5600"/>
            </a:xfrm>
            <a:custGeom>
              <a:avLst/>
              <a:gdLst/>
              <a:ahLst/>
              <a:cxnLst/>
              <a:rect l="l" t="t" r="r" b="b"/>
              <a:pathLst>
                <a:path w="283" h="224" extrusionOk="0">
                  <a:moveTo>
                    <a:pt x="130" y="1"/>
                  </a:moveTo>
                  <a:cubicBezTo>
                    <a:pt x="100" y="1"/>
                    <a:pt x="71" y="13"/>
                    <a:pt x="48" y="36"/>
                  </a:cubicBezTo>
                  <a:cubicBezTo>
                    <a:pt x="13" y="71"/>
                    <a:pt x="1" y="141"/>
                    <a:pt x="48" y="188"/>
                  </a:cubicBezTo>
                  <a:cubicBezTo>
                    <a:pt x="70" y="213"/>
                    <a:pt x="96" y="224"/>
                    <a:pt x="122" y="224"/>
                  </a:cubicBezTo>
                  <a:cubicBezTo>
                    <a:pt x="205" y="224"/>
                    <a:pt x="283" y="116"/>
                    <a:pt x="211" y="36"/>
                  </a:cubicBezTo>
                  <a:cubicBezTo>
                    <a:pt x="188" y="13"/>
                    <a:pt x="159" y="1"/>
                    <a:pt x="130" y="1"/>
                  </a:cubicBezTo>
                  <a:close/>
                </a:path>
              </a:pathLst>
            </a:custGeom>
            <a:solidFill>
              <a:srgbClr val="F14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2"/>
            <p:cNvSpPr/>
            <p:nvPr/>
          </p:nvSpPr>
          <p:spPr>
            <a:xfrm>
              <a:off x="4962500" y="1882275"/>
              <a:ext cx="6675" cy="5550"/>
            </a:xfrm>
            <a:custGeom>
              <a:avLst/>
              <a:gdLst/>
              <a:ahLst/>
              <a:cxnLst/>
              <a:rect l="l" t="t" r="r" b="b"/>
              <a:pathLst>
                <a:path w="267" h="222" extrusionOk="0">
                  <a:moveTo>
                    <a:pt x="118" y="0"/>
                  </a:moveTo>
                  <a:cubicBezTo>
                    <a:pt x="59" y="0"/>
                    <a:pt x="0" y="45"/>
                    <a:pt x="0" y="116"/>
                  </a:cubicBezTo>
                  <a:cubicBezTo>
                    <a:pt x="0" y="174"/>
                    <a:pt x="47" y="221"/>
                    <a:pt x="117" y="221"/>
                  </a:cubicBezTo>
                  <a:cubicBezTo>
                    <a:pt x="121" y="221"/>
                    <a:pt x="125" y="222"/>
                    <a:pt x="129" y="222"/>
                  </a:cubicBezTo>
                  <a:cubicBezTo>
                    <a:pt x="216" y="222"/>
                    <a:pt x="266" y="101"/>
                    <a:pt x="199" y="34"/>
                  </a:cubicBezTo>
                  <a:cubicBezTo>
                    <a:pt x="176" y="11"/>
                    <a:pt x="147" y="0"/>
                    <a:pt x="118" y="0"/>
                  </a:cubicBezTo>
                  <a:close/>
                </a:path>
              </a:pathLst>
            </a:custGeom>
            <a:solidFill>
              <a:srgbClr val="F14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2"/>
            <p:cNvSpPr/>
            <p:nvPr/>
          </p:nvSpPr>
          <p:spPr>
            <a:xfrm>
              <a:off x="5060475" y="1844025"/>
              <a:ext cx="5875" cy="5725"/>
            </a:xfrm>
            <a:custGeom>
              <a:avLst/>
              <a:gdLst/>
              <a:ahLst/>
              <a:cxnLst/>
              <a:rect l="l" t="t" r="r" b="b"/>
              <a:pathLst>
                <a:path w="235" h="229" extrusionOk="0">
                  <a:moveTo>
                    <a:pt x="120" y="0"/>
                  </a:moveTo>
                  <a:cubicBezTo>
                    <a:pt x="95" y="0"/>
                    <a:pt x="69" y="10"/>
                    <a:pt x="47" y="31"/>
                  </a:cubicBezTo>
                  <a:cubicBezTo>
                    <a:pt x="0" y="78"/>
                    <a:pt x="0" y="148"/>
                    <a:pt x="47" y="195"/>
                  </a:cubicBezTo>
                  <a:cubicBezTo>
                    <a:pt x="70" y="218"/>
                    <a:pt x="98" y="228"/>
                    <a:pt x="125" y="228"/>
                  </a:cubicBezTo>
                  <a:cubicBezTo>
                    <a:pt x="181" y="228"/>
                    <a:pt x="234" y="184"/>
                    <a:pt x="234" y="113"/>
                  </a:cubicBezTo>
                  <a:cubicBezTo>
                    <a:pt x="234" y="48"/>
                    <a:pt x="178" y="0"/>
                    <a:pt x="120" y="0"/>
                  </a:cubicBezTo>
                  <a:close/>
                </a:path>
              </a:pathLst>
            </a:custGeom>
            <a:solidFill>
              <a:srgbClr val="F14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2"/>
            <p:cNvSpPr/>
            <p:nvPr/>
          </p:nvSpPr>
          <p:spPr>
            <a:xfrm>
              <a:off x="5102000" y="1748025"/>
              <a:ext cx="6750" cy="5550"/>
            </a:xfrm>
            <a:custGeom>
              <a:avLst/>
              <a:gdLst/>
              <a:ahLst/>
              <a:cxnLst/>
              <a:rect l="l" t="t" r="r" b="b"/>
              <a:pathLst>
                <a:path w="270" h="222" extrusionOk="0">
                  <a:moveTo>
                    <a:pt x="161" y="0"/>
                  </a:moveTo>
                  <a:cubicBezTo>
                    <a:pt x="133" y="0"/>
                    <a:pt x="106" y="11"/>
                    <a:pt x="83" y="34"/>
                  </a:cubicBezTo>
                  <a:cubicBezTo>
                    <a:pt x="1" y="104"/>
                    <a:pt x="59" y="221"/>
                    <a:pt x="153" y="221"/>
                  </a:cubicBezTo>
                  <a:cubicBezTo>
                    <a:pt x="211" y="221"/>
                    <a:pt x="270" y="174"/>
                    <a:pt x="270" y="116"/>
                  </a:cubicBezTo>
                  <a:cubicBezTo>
                    <a:pt x="270" y="45"/>
                    <a:pt x="217" y="0"/>
                    <a:pt x="161" y="0"/>
                  </a:cubicBezTo>
                  <a:close/>
                </a:path>
              </a:pathLst>
            </a:custGeom>
            <a:solidFill>
              <a:srgbClr val="F14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
            <p:cNvSpPr/>
            <p:nvPr/>
          </p:nvSpPr>
          <p:spPr>
            <a:xfrm>
              <a:off x="5064575" y="1650300"/>
              <a:ext cx="6150" cy="5575"/>
            </a:xfrm>
            <a:custGeom>
              <a:avLst/>
              <a:gdLst/>
              <a:ahLst/>
              <a:cxnLst/>
              <a:rect l="l" t="t" r="r" b="b"/>
              <a:pathLst>
                <a:path w="246" h="223" extrusionOk="0">
                  <a:moveTo>
                    <a:pt x="117" y="0"/>
                  </a:moveTo>
                  <a:cubicBezTo>
                    <a:pt x="88" y="0"/>
                    <a:pt x="59" y="12"/>
                    <a:pt x="35" y="35"/>
                  </a:cubicBezTo>
                  <a:cubicBezTo>
                    <a:pt x="0" y="70"/>
                    <a:pt x="0" y="141"/>
                    <a:pt x="35" y="187"/>
                  </a:cubicBezTo>
                  <a:cubicBezTo>
                    <a:pt x="59" y="211"/>
                    <a:pt x="88" y="223"/>
                    <a:pt x="117" y="223"/>
                  </a:cubicBezTo>
                  <a:cubicBezTo>
                    <a:pt x="146" y="223"/>
                    <a:pt x="176" y="211"/>
                    <a:pt x="199" y="187"/>
                  </a:cubicBezTo>
                  <a:cubicBezTo>
                    <a:pt x="246" y="141"/>
                    <a:pt x="246" y="70"/>
                    <a:pt x="199" y="35"/>
                  </a:cubicBezTo>
                  <a:cubicBezTo>
                    <a:pt x="176" y="12"/>
                    <a:pt x="146" y="0"/>
                    <a:pt x="117" y="0"/>
                  </a:cubicBezTo>
                  <a:close/>
                </a:path>
              </a:pathLst>
            </a:custGeom>
            <a:solidFill>
              <a:srgbClr val="F14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2"/>
            <p:cNvSpPr/>
            <p:nvPr/>
          </p:nvSpPr>
          <p:spPr>
            <a:xfrm>
              <a:off x="4966975" y="1608150"/>
              <a:ext cx="6950" cy="5625"/>
            </a:xfrm>
            <a:custGeom>
              <a:avLst/>
              <a:gdLst/>
              <a:ahLst/>
              <a:cxnLst/>
              <a:rect l="l" t="t" r="r" b="b"/>
              <a:pathLst>
                <a:path w="278" h="225" extrusionOk="0">
                  <a:moveTo>
                    <a:pt x="176" y="0"/>
                  </a:moveTo>
                  <a:cubicBezTo>
                    <a:pt x="171" y="0"/>
                    <a:pt x="166" y="1"/>
                    <a:pt x="161" y="2"/>
                  </a:cubicBezTo>
                  <a:cubicBezTo>
                    <a:pt x="153" y="1"/>
                    <a:pt x="147" y="0"/>
                    <a:pt x="140" y="0"/>
                  </a:cubicBezTo>
                  <a:cubicBezTo>
                    <a:pt x="0" y="0"/>
                    <a:pt x="4" y="224"/>
                    <a:pt x="150" y="224"/>
                  </a:cubicBezTo>
                  <a:cubicBezTo>
                    <a:pt x="153" y="224"/>
                    <a:pt x="157" y="224"/>
                    <a:pt x="161" y="224"/>
                  </a:cubicBezTo>
                  <a:cubicBezTo>
                    <a:pt x="219" y="224"/>
                    <a:pt x="277" y="177"/>
                    <a:pt x="277" y="107"/>
                  </a:cubicBezTo>
                  <a:cubicBezTo>
                    <a:pt x="277" y="54"/>
                    <a:pt x="229" y="0"/>
                    <a:pt x="176" y="0"/>
                  </a:cubicBezTo>
                  <a:close/>
                </a:path>
              </a:pathLst>
            </a:custGeom>
            <a:solidFill>
              <a:srgbClr val="F14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2"/>
            <p:cNvSpPr/>
            <p:nvPr/>
          </p:nvSpPr>
          <p:spPr>
            <a:xfrm>
              <a:off x="4869775" y="1646200"/>
              <a:ext cx="6175" cy="5650"/>
            </a:xfrm>
            <a:custGeom>
              <a:avLst/>
              <a:gdLst/>
              <a:ahLst/>
              <a:cxnLst/>
              <a:rect l="l" t="t" r="r" b="b"/>
              <a:pathLst>
                <a:path w="247" h="226" extrusionOk="0">
                  <a:moveTo>
                    <a:pt x="119" y="1"/>
                  </a:moveTo>
                  <a:cubicBezTo>
                    <a:pt x="91" y="1"/>
                    <a:pt x="65" y="12"/>
                    <a:pt x="47" y="36"/>
                  </a:cubicBezTo>
                  <a:cubicBezTo>
                    <a:pt x="1" y="82"/>
                    <a:pt x="1" y="153"/>
                    <a:pt x="47" y="199"/>
                  </a:cubicBezTo>
                  <a:cubicBezTo>
                    <a:pt x="65" y="217"/>
                    <a:pt x="91" y="226"/>
                    <a:pt x="119" y="226"/>
                  </a:cubicBezTo>
                  <a:cubicBezTo>
                    <a:pt x="147" y="226"/>
                    <a:pt x="176" y="217"/>
                    <a:pt x="200" y="199"/>
                  </a:cubicBezTo>
                  <a:cubicBezTo>
                    <a:pt x="246" y="153"/>
                    <a:pt x="246" y="82"/>
                    <a:pt x="200" y="36"/>
                  </a:cubicBezTo>
                  <a:cubicBezTo>
                    <a:pt x="176" y="12"/>
                    <a:pt x="147" y="1"/>
                    <a:pt x="119" y="1"/>
                  </a:cubicBezTo>
                  <a:close/>
                </a:path>
              </a:pathLst>
            </a:custGeom>
            <a:solidFill>
              <a:srgbClr val="F14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2"/>
            <p:cNvSpPr/>
            <p:nvPr/>
          </p:nvSpPr>
          <p:spPr>
            <a:xfrm>
              <a:off x="4827650" y="1742425"/>
              <a:ext cx="6475" cy="5550"/>
            </a:xfrm>
            <a:custGeom>
              <a:avLst/>
              <a:gdLst/>
              <a:ahLst/>
              <a:cxnLst/>
              <a:rect l="l" t="t" r="r" b="b"/>
              <a:pathLst>
                <a:path w="259" h="222" extrusionOk="0">
                  <a:moveTo>
                    <a:pt x="118" y="0"/>
                  </a:moveTo>
                  <a:cubicBezTo>
                    <a:pt x="59" y="0"/>
                    <a:pt x="1" y="47"/>
                    <a:pt x="1" y="106"/>
                  </a:cubicBezTo>
                  <a:cubicBezTo>
                    <a:pt x="1" y="177"/>
                    <a:pt x="54" y="221"/>
                    <a:pt x="110" y="221"/>
                  </a:cubicBezTo>
                  <a:cubicBezTo>
                    <a:pt x="137" y="221"/>
                    <a:pt x="165" y="211"/>
                    <a:pt x="188" y="188"/>
                  </a:cubicBezTo>
                  <a:cubicBezTo>
                    <a:pt x="258" y="117"/>
                    <a:pt x="212" y="0"/>
                    <a:pt x="118" y="0"/>
                  </a:cubicBezTo>
                  <a:close/>
                </a:path>
              </a:pathLst>
            </a:custGeom>
            <a:solidFill>
              <a:srgbClr val="F14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2"/>
            <p:cNvSpPr/>
            <p:nvPr/>
          </p:nvSpPr>
          <p:spPr>
            <a:xfrm>
              <a:off x="4895525" y="1893050"/>
              <a:ext cx="13125" cy="11350"/>
            </a:xfrm>
            <a:custGeom>
              <a:avLst/>
              <a:gdLst/>
              <a:ahLst/>
              <a:cxnLst/>
              <a:rect l="l" t="t" r="r" b="b"/>
              <a:pathLst>
                <a:path w="525" h="454" extrusionOk="0">
                  <a:moveTo>
                    <a:pt x="256" y="0"/>
                  </a:moveTo>
                  <a:cubicBezTo>
                    <a:pt x="173" y="0"/>
                    <a:pt x="88" y="47"/>
                    <a:pt x="47" y="141"/>
                  </a:cubicBezTo>
                  <a:cubicBezTo>
                    <a:pt x="0" y="246"/>
                    <a:pt x="47" y="387"/>
                    <a:pt x="164" y="433"/>
                  </a:cubicBezTo>
                  <a:cubicBezTo>
                    <a:pt x="195" y="447"/>
                    <a:pt x="226" y="453"/>
                    <a:pt x="256" y="453"/>
                  </a:cubicBezTo>
                  <a:cubicBezTo>
                    <a:pt x="406" y="453"/>
                    <a:pt x="525" y="297"/>
                    <a:pt x="456" y="141"/>
                  </a:cubicBezTo>
                  <a:cubicBezTo>
                    <a:pt x="421" y="47"/>
                    <a:pt x="339" y="0"/>
                    <a:pt x="256" y="0"/>
                  </a:cubicBezTo>
                  <a:close/>
                </a:path>
              </a:pathLst>
            </a:custGeom>
            <a:solidFill>
              <a:srgbClr val="F14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2"/>
            <p:cNvSpPr/>
            <p:nvPr/>
          </p:nvSpPr>
          <p:spPr>
            <a:xfrm>
              <a:off x="5021375" y="1895550"/>
              <a:ext cx="13375" cy="11375"/>
            </a:xfrm>
            <a:custGeom>
              <a:avLst/>
              <a:gdLst/>
              <a:ahLst/>
              <a:cxnLst/>
              <a:rect l="l" t="t" r="r" b="b"/>
              <a:pathLst>
                <a:path w="535" h="455" extrusionOk="0">
                  <a:moveTo>
                    <a:pt x="288" y="0"/>
                  </a:moveTo>
                  <a:cubicBezTo>
                    <a:pt x="146" y="0"/>
                    <a:pt x="0" y="132"/>
                    <a:pt x="67" y="310"/>
                  </a:cubicBezTo>
                  <a:cubicBezTo>
                    <a:pt x="103" y="400"/>
                    <a:pt x="187" y="455"/>
                    <a:pt x="276" y="455"/>
                  </a:cubicBezTo>
                  <a:cubicBezTo>
                    <a:pt x="304" y="455"/>
                    <a:pt x="332" y="450"/>
                    <a:pt x="359" y="439"/>
                  </a:cubicBezTo>
                  <a:cubicBezTo>
                    <a:pt x="476" y="404"/>
                    <a:pt x="535" y="263"/>
                    <a:pt x="488" y="146"/>
                  </a:cubicBezTo>
                  <a:cubicBezTo>
                    <a:pt x="450" y="44"/>
                    <a:pt x="369" y="0"/>
                    <a:pt x="288" y="0"/>
                  </a:cubicBezTo>
                  <a:close/>
                </a:path>
              </a:pathLst>
            </a:custGeom>
            <a:solidFill>
              <a:srgbClr val="F14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
            <p:cNvSpPr/>
            <p:nvPr/>
          </p:nvSpPr>
          <p:spPr>
            <a:xfrm>
              <a:off x="5111375" y="1808500"/>
              <a:ext cx="14625" cy="11150"/>
            </a:xfrm>
            <a:custGeom>
              <a:avLst/>
              <a:gdLst/>
              <a:ahLst/>
              <a:cxnLst/>
              <a:rect l="l" t="t" r="r" b="b"/>
              <a:pathLst>
                <a:path w="585" h="446" extrusionOk="0">
                  <a:moveTo>
                    <a:pt x="319" y="0"/>
                  </a:moveTo>
                  <a:cubicBezTo>
                    <a:pt x="110" y="0"/>
                    <a:pt x="1" y="321"/>
                    <a:pt x="234" y="423"/>
                  </a:cubicBezTo>
                  <a:cubicBezTo>
                    <a:pt x="266" y="439"/>
                    <a:pt x="299" y="446"/>
                    <a:pt x="331" y="446"/>
                  </a:cubicBezTo>
                  <a:cubicBezTo>
                    <a:pt x="416" y="446"/>
                    <a:pt x="496" y="394"/>
                    <a:pt x="538" y="317"/>
                  </a:cubicBezTo>
                  <a:cubicBezTo>
                    <a:pt x="585" y="200"/>
                    <a:pt x="527" y="72"/>
                    <a:pt x="421" y="25"/>
                  </a:cubicBezTo>
                  <a:cubicBezTo>
                    <a:pt x="385" y="8"/>
                    <a:pt x="351" y="0"/>
                    <a:pt x="319" y="0"/>
                  </a:cubicBezTo>
                  <a:close/>
                </a:path>
              </a:pathLst>
            </a:custGeom>
            <a:solidFill>
              <a:srgbClr val="F14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
            <p:cNvSpPr/>
            <p:nvPr/>
          </p:nvSpPr>
          <p:spPr>
            <a:xfrm>
              <a:off x="5115475" y="1682475"/>
              <a:ext cx="13175" cy="11225"/>
            </a:xfrm>
            <a:custGeom>
              <a:avLst/>
              <a:gdLst/>
              <a:ahLst/>
              <a:cxnLst/>
              <a:rect l="l" t="t" r="r" b="b"/>
              <a:pathLst>
                <a:path w="527" h="449" extrusionOk="0">
                  <a:moveTo>
                    <a:pt x="270" y="0"/>
                  </a:moveTo>
                  <a:cubicBezTo>
                    <a:pt x="187" y="0"/>
                    <a:pt x="105" y="47"/>
                    <a:pt x="70" y="141"/>
                  </a:cubicBezTo>
                  <a:cubicBezTo>
                    <a:pt x="0" y="290"/>
                    <a:pt x="117" y="448"/>
                    <a:pt x="269" y="448"/>
                  </a:cubicBezTo>
                  <a:cubicBezTo>
                    <a:pt x="296" y="448"/>
                    <a:pt x="323" y="443"/>
                    <a:pt x="351" y="433"/>
                  </a:cubicBezTo>
                  <a:cubicBezTo>
                    <a:pt x="468" y="386"/>
                    <a:pt x="526" y="258"/>
                    <a:pt x="480" y="141"/>
                  </a:cubicBezTo>
                  <a:cubicBezTo>
                    <a:pt x="439" y="47"/>
                    <a:pt x="354" y="0"/>
                    <a:pt x="270" y="0"/>
                  </a:cubicBezTo>
                  <a:close/>
                </a:path>
              </a:pathLst>
            </a:custGeom>
            <a:solidFill>
              <a:srgbClr val="F14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
            <p:cNvSpPr/>
            <p:nvPr/>
          </p:nvSpPr>
          <p:spPr>
            <a:xfrm>
              <a:off x="5027725" y="1591600"/>
              <a:ext cx="13175" cy="11225"/>
            </a:xfrm>
            <a:custGeom>
              <a:avLst/>
              <a:gdLst/>
              <a:ahLst/>
              <a:cxnLst/>
              <a:rect l="l" t="t" r="r" b="b"/>
              <a:pathLst>
                <a:path w="527" h="449" extrusionOk="0">
                  <a:moveTo>
                    <a:pt x="275" y="0"/>
                  </a:moveTo>
                  <a:cubicBezTo>
                    <a:pt x="129" y="0"/>
                    <a:pt x="0" y="157"/>
                    <a:pt x="59" y="313"/>
                  </a:cubicBezTo>
                  <a:cubicBezTo>
                    <a:pt x="100" y="402"/>
                    <a:pt x="187" y="449"/>
                    <a:pt x="273" y="449"/>
                  </a:cubicBezTo>
                  <a:cubicBezTo>
                    <a:pt x="357" y="449"/>
                    <a:pt x="439" y="405"/>
                    <a:pt x="480" y="313"/>
                  </a:cubicBezTo>
                  <a:cubicBezTo>
                    <a:pt x="527" y="207"/>
                    <a:pt x="480" y="67"/>
                    <a:pt x="363" y="20"/>
                  </a:cubicBezTo>
                  <a:cubicBezTo>
                    <a:pt x="334" y="7"/>
                    <a:pt x="304" y="0"/>
                    <a:pt x="275" y="0"/>
                  </a:cubicBezTo>
                  <a:close/>
                </a:path>
              </a:pathLst>
            </a:custGeom>
            <a:solidFill>
              <a:srgbClr val="F14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2"/>
            <p:cNvSpPr/>
            <p:nvPr/>
          </p:nvSpPr>
          <p:spPr>
            <a:xfrm>
              <a:off x="4901325" y="1589250"/>
              <a:ext cx="13225" cy="11175"/>
            </a:xfrm>
            <a:custGeom>
              <a:avLst/>
              <a:gdLst/>
              <a:ahLst/>
              <a:cxnLst/>
              <a:rect l="l" t="t" r="r" b="b"/>
              <a:pathLst>
                <a:path w="529" h="447" extrusionOk="0">
                  <a:moveTo>
                    <a:pt x="282" y="0"/>
                  </a:moveTo>
                  <a:cubicBezTo>
                    <a:pt x="142" y="0"/>
                    <a:pt x="1" y="129"/>
                    <a:pt x="61" y="301"/>
                  </a:cubicBezTo>
                  <a:cubicBezTo>
                    <a:pt x="96" y="391"/>
                    <a:pt x="180" y="446"/>
                    <a:pt x="270" y="446"/>
                  </a:cubicBezTo>
                  <a:cubicBezTo>
                    <a:pt x="298" y="446"/>
                    <a:pt x="326" y="441"/>
                    <a:pt x="353" y="430"/>
                  </a:cubicBezTo>
                  <a:cubicBezTo>
                    <a:pt x="470" y="383"/>
                    <a:pt x="529" y="255"/>
                    <a:pt x="482" y="138"/>
                  </a:cubicBezTo>
                  <a:cubicBezTo>
                    <a:pt x="440" y="41"/>
                    <a:pt x="361" y="0"/>
                    <a:pt x="282" y="0"/>
                  </a:cubicBezTo>
                  <a:close/>
                </a:path>
              </a:pathLst>
            </a:custGeom>
            <a:solidFill>
              <a:srgbClr val="F14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2"/>
            <p:cNvSpPr/>
            <p:nvPr/>
          </p:nvSpPr>
          <p:spPr>
            <a:xfrm>
              <a:off x="4810125" y="1676325"/>
              <a:ext cx="13475" cy="11225"/>
            </a:xfrm>
            <a:custGeom>
              <a:avLst/>
              <a:gdLst/>
              <a:ahLst/>
              <a:cxnLst/>
              <a:rect l="l" t="t" r="r" b="b"/>
              <a:pathLst>
                <a:path w="539" h="449" extrusionOk="0">
                  <a:moveTo>
                    <a:pt x="266" y="1"/>
                  </a:moveTo>
                  <a:cubicBezTo>
                    <a:pt x="182" y="1"/>
                    <a:pt x="104" y="53"/>
                    <a:pt x="70" y="129"/>
                  </a:cubicBezTo>
                  <a:cubicBezTo>
                    <a:pt x="0" y="289"/>
                    <a:pt x="118" y="448"/>
                    <a:pt x="270" y="448"/>
                  </a:cubicBezTo>
                  <a:cubicBezTo>
                    <a:pt x="296" y="448"/>
                    <a:pt x="323" y="444"/>
                    <a:pt x="351" y="433"/>
                  </a:cubicBezTo>
                  <a:cubicBezTo>
                    <a:pt x="538" y="351"/>
                    <a:pt x="538" y="94"/>
                    <a:pt x="363" y="24"/>
                  </a:cubicBezTo>
                  <a:cubicBezTo>
                    <a:pt x="331" y="8"/>
                    <a:pt x="298" y="1"/>
                    <a:pt x="266" y="1"/>
                  </a:cubicBezTo>
                  <a:close/>
                </a:path>
              </a:pathLst>
            </a:custGeom>
            <a:solidFill>
              <a:srgbClr val="F14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
            <p:cNvSpPr/>
            <p:nvPr/>
          </p:nvSpPr>
          <p:spPr>
            <a:xfrm>
              <a:off x="4807775" y="1802175"/>
              <a:ext cx="13175" cy="11125"/>
            </a:xfrm>
            <a:custGeom>
              <a:avLst/>
              <a:gdLst/>
              <a:ahLst/>
              <a:cxnLst/>
              <a:rect l="l" t="t" r="r" b="b"/>
              <a:pathLst>
                <a:path w="527" h="445" extrusionOk="0">
                  <a:moveTo>
                    <a:pt x="267" y="1"/>
                  </a:moveTo>
                  <a:cubicBezTo>
                    <a:pt x="238" y="1"/>
                    <a:pt x="207" y="7"/>
                    <a:pt x="176" y="20"/>
                  </a:cubicBezTo>
                  <a:cubicBezTo>
                    <a:pt x="59" y="56"/>
                    <a:pt x="0" y="196"/>
                    <a:pt x="47" y="313"/>
                  </a:cubicBezTo>
                  <a:cubicBezTo>
                    <a:pt x="88" y="401"/>
                    <a:pt x="173" y="445"/>
                    <a:pt x="258" y="445"/>
                  </a:cubicBezTo>
                  <a:cubicBezTo>
                    <a:pt x="343" y="445"/>
                    <a:pt x="427" y="401"/>
                    <a:pt x="468" y="313"/>
                  </a:cubicBezTo>
                  <a:cubicBezTo>
                    <a:pt x="527" y="157"/>
                    <a:pt x="415" y="1"/>
                    <a:pt x="267" y="1"/>
                  </a:cubicBezTo>
                  <a:close/>
                </a:path>
              </a:pathLst>
            </a:custGeom>
            <a:solidFill>
              <a:srgbClr val="F14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
            <p:cNvSpPr/>
            <p:nvPr/>
          </p:nvSpPr>
          <p:spPr>
            <a:xfrm>
              <a:off x="4825900" y="1878175"/>
              <a:ext cx="5875" cy="5500"/>
            </a:xfrm>
            <a:custGeom>
              <a:avLst/>
              <a:gdLst/>
              <a:ahLst/>
              <a:cxnLst/>
              <a:rect l="l" t="t" r="r" b="b"/>
              <a:pathLst>
                <a:path w="235" h="220" extrusionOk="0">
                  <a:moveTo>
                    <a:pt x="127" y="0"/>
                  </a:moveTo>
                  <a:cubicBezTo>
                    <a:pt x="100" y="0"/>
                    <a:pt x="71" y="11"/>
                    <a:pt x="48" y="34"/>
                  </a:cubicBezTo>
                  <a:cubicBezTo>
                    <a:pt x="1" y="69"/>
                    <a:pt x="1" y="139"/>
                    <a:pt x="48" y="186"/>
                  </a:cubicBezTo>
                  <a:cubicBezTo>
                    <a:pt x="70" y="209"/>
                    <a:pt x="98" y="219"/>
                    <a:pt x="126" y="219"/>
                  </a:cubicBezTo>
                  <a:cubicBezTo>
                    <a:pt x="182" y="219"/>
                    <a:pt x="235" y="175"/>
                    <a:pt x="235" y="104"/>
                  </a:cubicBezTo>
                  <a:cubicBezTo>
                    <a:pt x="235" y="42"/>
                    <a:pt x="183" y="0"/>
                    <a:pt x="127" y="0"/>
                  </a:cubicBezTo>
                  <a:close/>
                </a:path>
              </a:pathLst>
            </a:custGeom>
            <a:solidFill>
              <a:srgbClr val="F14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
            <p:cNvSpPr/>
            <p:nvPr/>
          </p:nvSpPr>
          <p:spPr>
            <a:xfrm>
              <a:off x="4961325" y="1937425"/>
              <a:ext cx="6175" cy="5525"/>
            </a:xfrm>
            <a:custGeom>
              <a:avLst/>
              <a:gdLst/>
              <a:ahLst/>
              <a:cxnLst/>
              <a:rect l="l" t="t" r="r" b="b"/>
              <a:pathLst>
                <a:path w="247" h="221" extrusionOk="0">
                  <a:moveTo>
                    <a:pt x="123" y="1"/>
                  </a:moveTo>
                  <a:cubicBezTo>
                    <a:pt x="71" y="1"/>
                    <a:pt x="18" y="33"/>
                    <a:pt x="12" y="97"/>
                  </a:cubicBezTo>
                  <a:cubicBezTo>
                    <a:pt x="0" y="179"/>
                    <a:pt x="62" y="220"/>
                    <a:pt x="123" y="220"/>
                  </a:cubicBezTo>
                  <a:cubicBezTo>
                    <a:pt x="185" y="220"/>
                    <a:pt x="246" y="179"/>
                    <a:pt x="234" y="97"/>
                  </a:cubicBezTo>
                  <a:cubicBezTo>
                    <a:pt x="229" y="33"/>
                    <a:pt x="176" y="1"/>
                    <a:pt x="123" y="1"/>
                  </a:cubicBezTo>
                  <a:close/>
                </a:path>
              </a:pathLst>
            </a:custGeom>
            <a:solidFill>
              <a:srgbClr val="F14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
            <p:cNvSpPr/>
            <p:nvPr/>
          </p:nvSpPr>
          <p:spPr>
            <a:xfrm>
              <a:off x="5098500" y="1883700"/>
              <a:ext cx="6450" cy="5575"/>
            </a:xfrm>
            <a:custGeom>
              <a:avLst/>
              <a:gdLst/>
              <a:ahLst/>
              <a:cxnLst/>
              <a:rect l="l" t="t" r="r" b="b"/>
              <a:pathLst>
                <a:path w="258" h="223" extrusionOk="0">
                  <a:moveTo>
                    <a:pt x="129" y="0"/>
                  </a:moveTo>
                  <a:cubicBezTo>
                    <a:pt x="100" y="0"/>
                    <a:pt x="70" y="12"/>
                    <a:pt x="47" y="35"/>
                  </a:cubicBezTo>
                  <a:cubicBezTo>
                    <a:pt x="0" y="70"/>
                    <a:pt x="0" y="152"/>
                    <a:pt x="47" y="187"/>
                  </a:cubicBezTo>
                  <a:cubicBezTo>
                    <a:pt x="70" y="211"/>
                    <a:pt x="100" y="222"/>
                    <a:pt x="129" y="222"/>
                  </a:cubicBezTo>
                  <a:cubicBezTo>
                    <a:pt x="158" y="222"/>
                    <a:pt x="187" y="211"/>
                    <a:pt x="211" y="187"/>
                  </a:cubicBezTo>
                  <a:cubicBezTo>
                    <a:pt x="258" y="152"/>
                    <a:pt x="258" y="70"/>
                    <a:pt x="211" y="35"/>
                  </a:cubicBezTo>
                  <a:cubicBezTo>
                    <a:pt x="187" y="12"/>
                    <a:pt x="158" y="0"/>
                    <a:pt x="129" y="0"/>
                  </a:cubicBezTo>
                  <a:close/>
                </a:path>
              </a:pathLst>
            </a:custGeom>
            <a:solidFill>
              <a:srgbClr val="F14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2"/>
            <p:cNvSpPr/>
            <p:nvPr/>
          </p:nvSpPr>
          <p:spPr>
            <a:xfrm>
              <a:off x="5157275" y="1749100"/>
              <a:ext cx="6475" cy="5625"/>
            </a:xfrm>
            <a:custGeom>
              <a:avLst/>
              <a:gdLst/>
              <a:ahLst/>
              <a:cxnLst/>
              <a:rect l="l" t="t" r="r" b="b"/>
              <a:pathLst>
                <a:path w="259" h="225" extrusionOk="0">
                  <a:moveTo>
                    <a:pt x="142" y="0"/>
                  </a:moveTo>
                  <a:cubicBezTo>
                    <a:pt x="117" y="0"/>
                    <a:pt x="92" y="9"/>
                    <a:pt x="71" y="26"/>
                  </a:cubicBezTo>
                  <a:cubicBezTo>
                    <a:pt x="1" y="96"/>
                    <a:pt x="48" y="225"/>
                    <a:pt x="153" y="225"/>
                  </a:cubicBezTo>
                  <a:cubicBezTo>
                    <a:pt x="211" y="225"/>
                    <a:pt x="258" y="178"/>
                    <a:pt x="258" y="120"/>
                  </a:cubicBezTo>
                  <a:cubicBezTo>
                    <a:pt x="258" y="46"/>
                    <a:pt x="200" y="0"/>
                    <a:pt x="142" y="0"/>
                  </a:cubicBezTo>
                  <a:close/>
                </a:path>
              </a:pathLst>
            </a:custGeom>
            <a:solidFill>
              <a:srgbClr val="F14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2"/>
            <p:cNvSpPr/>
            <p:nvPr/>
          </p:nvSpPr>
          <p:spPr>
            <a:xfrm>
              <a:off x="5104350" y="1612275"/>
              <a:ext cx="6150" cy="5575"/>
            </a:xfrm>
            <a:custGeom>
              <a:avLst/>
              <a:gdLst/>
              <a:ahLst/>
              <a:cxnLst/>
              <a:rect l="l" t="t" r="r" b="b"/>
              <a:pathLst>
                <a:path w="246" h="223" extrusionOk="0">
                  <a:moveTo>
                    <a:pt x="117" y="0"/>
                  </a:moveTo>
                  <a:cubicBezTo>
                    <a:pt x="88" y="0"/>
                    <a:pt x="59" y="12"/>
                    <a:pt x="35" y="36"/>
                  </a:cubicBezTo>
                  <a:cubicBezTo>
                    <a:pt x="0" y="71"/>
                    <a:pt x="0" y="141"/>
                    <a:pt x="35" y="188"/>
                  </a:cubicBezTo>
                  <a:cubicBezTo>
                    <a:pt x="59" y="211"/>
                    <a:pt x="88" y="223"/>
                    <a:pt x="117" y="223"/>
                  </a:cubicBezTo>
                  <a:cubicBezTo>
                    <a:pt x="147" y="223"/>
                    <a:pt x="176" y="211"/>
                    <a:pt x="199" y="188"/>
                  </a:cubicBezTo>
                  <a:cubicBezTo>
                    <a:pt x="246" y="141"/>
                    <a:pt x="246" y="71"/>
                    <a:pt x="199" y="36"/>
                  </a:cubicBezTo>
                  <a:cubicBezTo>
                    <a:pt x="176" y="12"/>
                    <a:pt x="147" y="0"/>
                    <a:pt x="117" y="0"/>
                  </a:cubicBezTo>
                  <a:close/>
                </a:path>
              </a:pathLst>
            </a:custGeom>
            <a:solidFill>
              <a:srgbClr val="F14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2"/>
            <p:cNvSpPr/>
            <p:nvPr/>
          </p:nvSpPr>
          <p:spPr>
            <a:xfrm>
              <a:off x="4969075" y="1553475"/>
              <a:ext cx="6175" cy="5750"/>
            </a:xfrm>
            <a:custGeom>
              <a:avLst/>
              <a:gdLst/>
              <a:ahLst/>
              <a:cxnLst/>
              <a:rect l="l" t="t" r="r" b="b"/>
              <a:pathLst>
                <a:path w="247" h="230" extrusionOk="0">
                  <a:moveTo>
                    <a:pt x="123" y="1"/>
                  </a:moveTo>
                  <a:cubicBezTo>
                    <a:pt x="71" y="1"/>
                    <a:pt x="18" y="36"/>
                    <a:pt x="6" y="106"/>
                  </a:cubicBezTo>
                  <a:cubicBezTo>
                    <a:pt x="0" y="188"/>
                    <a:pt x="62" y="229"/>
                    <a:pt x="123" y="229"/>
                  </a:cubicBezTo>
                  <a:cubicBezTo>
                    <a:pt x="185" y="229"/>
                    <a:pt x="246" y="188"/>
                    <a:pt x="240" y="106"/>
                  </a:cubicBezTo>
                  <a:cubicBezTo>
                    <a:pt x="229" y="36"/>
                    <a:pt x="176" y="1"/>
                    <a:pt x="123" y="1"/>
                  </a:cubicBezTo>
                  <a:close/>
                </a:path>
              </a:pathLst>
            </a:custGeom>
            <a:solidFill>
              <a:srgbClr val="F14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2"/>
            <p:cNvSpPr/>
            <p:nvPr/>
          </p:nvSpPr>
          <p:spPr>
            <a:xfrm>
              <a:off x="4832050" y="1606750"/>
              <a:ext cx="5875" cy="5500"/>
            </a:xfrm>
            <a:custGeom>
              <a:avLst/>
              <a:gdLst/>
              <a:ahLst/>
              <a:cxnLst/>
              <a:rect l="l" t="t" r="r" b="b"/>
              <a:pathLst>
                <a:path w="235" h="220" extrusionOk="0">
                  <a:moveTo>
                    <a:pt x="108" y="0"/>
                  </a:moveTo>
                  <a:cubicBezTo>
                    <a:pt x="52" y="0"/>
                    <a:pt x="0" y="42"/>
                    <a:pt x="0" y="104"/>
                  </a:cubicBezTo>
                  <a:cubicBezTo>
                    <a:pt x="0" y="175"/>
                    <a:pt x="53" y="220"/>
                    <a:pt x="110" y="220"/>
                  </a:cubicBezTo>
                  <a:cubicBezTo>
                    <a:pt x="137" y="220"/>
                    <a:pt x="165" y="209"/>
                    <a:pt x="188" y="186"/>
                  </a:cubicBezTo>
                  <a:cubicBezTo>
                    <a:pt x="234" y="140"/>
                    <a:pt x="234" y="69"/>
                    <a:pt x="188" y="34"/>
                  </a:cubicBezTo>
                  <a:cubicBezTo>
                    <a:pt x="164" y="11"/>
                    <a:pt x="136" y="0"/>
                    <a:pt x="108" y="0"/>
                  </a:cubicBezTo>
                  <a:close/>
                </a:path>
              </a:pathLst>
            </a:custGeom>
            <a:solidFill>
              <a:srgbClr val="F14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2"/>
            <p:cNvSpPr/>
            <p:nvPr/>
          </p:nvSpPr>
          <p:spPr>
            <a:xfrm>
              <a:off x="4771800" y="1741250"/>
              <a:ext cx="7325" cy="5575"/>
            </a:xfrm>
            <a:custGeom>
              <a:avLst/>
              <a:gdLst/>
              <a:ahLst/>
              <a:cxnLst/>
              <a:rect l="l" t="t" r="r" b="b"/>
              <a:pathLst>
                <a:path w="293" h="223" extrusionOk="0">
                  <a:moveTo>
                    <a:pt x="153" y="1"/>
                  </a:moveTo>
                  <a:cubicBezTo>
                    <a:pt x="0" y="1"/>
                    <a:pt x="0" y="223"/>
                    <a:pt x="153" y="223"/>
                  </a:cubicBezTo>
                  <a:cubicBezTo>
                    <a:pt x="293" y="223"/>
                    <a:pt x="293" y="1"/>
                    <a:pt x="153" y="1"/>
                  </a:cubicBezTo>
                  <a:close/>
                </a:path>
              </a:pathLst>
            </a:custGeom>
            <a:solidFill>
              <a:srgbClr val="F14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2"/>
            <p:cNvSpPr/>
            <p:nvPr/>
          </p:nvSpPr>
          <p:spPr>
            <a:xfrm>
              <a:off x="4147350" y="3221875"/>
              <a:ext cx="22550" cy="20275"/>
            </a:xfrm>
            <a:custGeom>
              <a:avLst/>
              <a:gdLst/>
              <a:ahLst/>
              <a:cxnLst/>
              <a:rect l="l" t="t" r="r" b="b"/>
              <a:pathLst>
                <a:path w="902" h="811" extrusionOk="0">
                  <a:moveTo>
                    <a:pt x="450" y="0"/>
                  </a:moveTo>
                  <a:cubicBezTo>
                    <a:pt x="348" y="0"/>
                    <a:pt x="245" y="38"/>
                    <a:pt x="165" y="113"/>
                  </a:cubicBezTo>
                  <a:cubicBezTo>
                    <a:pt x="1" y="265"/>
                    <a:pt x="1" y="523"/>
                    <a:pt x="153" y="686"/>
                  </a:cubicBezTo>
                  <a:cubicBezTo>
                    <a:pt x="230" y="770"/>
                    <a:pt x="335" y="811"/>
                    <a:pt x="441" y="811"/>
                  </a:cubicBezTo>
                  <a:cubicBezTo>
                    <a:pt x="543" y="811"/>
                    <a:pt x="646" y="773"/>
                    <a:pt x="726" y="698"/>
                  </a:cubicBezTo>
                  <a:cubicBezTo>
                    <a:pt x="890" y="546"/>
                    <a:pt x="902" y="289"/>
                    <a:pt x="738" y="125"/>
                  </a:cubicBezTo>
                  <a:cubicBezTo>
                    <a:pt x="660" y="41"/>
                    <a:pt x="556" y="0"/>
                    <a:pt x="450" y="0"/>
                  </a:cubicBezTo>
                  <a:close/>
                </a:path>
              </a:pathLst>
            </a:custGeom>
            <a:solidFill>
              <a:srgbClr val="FFF2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2"/>
            <p:cNvSpPr/>
            <p:nvPr/>
          </p:nvSpPr>
          <p:spPr>
            <a:xfrm>
              <a:off x="4186250" y="3222750"/>
              <a:ext cx="22550" cy="20275"/>
            </a:xfrm>
            <a:custGeom>
              <a:avLst/>
              <a:gdLst/>
              <a:ahLst/>
              <a:cxnLst/>
              <a:rect l="l" t="t" r="r" b="b"/>
              <a:pathLst>
                <a:path w="902" h="811" extrusionOk="0">
                  <a:moveTo>
                    <a:pt x="453" y="1"/>
                  </a:moveTo>
                  <a:cubicBezTo>
                    <a:pt x="351" y="1"/>
                    <a:pt x="251" y="39"/>
                    <a:pt x="176" y="113"/>
                  </a:cubicBezTo>
                  <a:cubicBezTo>
                    <a:pt x="13" y="265"/>
                    <a:pt x="1" y="523"/>
                    <a:pt x="165" y="686"/>
                  </a:cubicBezTo>
                  <a:cubicBezTo>
                    <a:pt x="242" y="770"/>
                    <a:pt x="347" y="811"/>
                    <a:pt x="453" y="811"/>
                  </a:cubicBezTo>
                  <a:cubicBezTo>
                    <a:pt x="555" y="811"/>
                    <a:pt x="658" y="773"/>
                    <a:pt x="738" y="698"/>
                  </a:cubicBezTo>
                  <a:cubicBezTo>
                    <a:pt x="902" y="546"/>
                    <a:pt x="902" y="289"/>
                    <a:pt x="750" y="125"/>
                  </a:cubicBezTo>
                  <a:cubicBezTo>
                    <a:pt x="666" y="42"/>
                    <a:pt x="559" y="1"/>
                    <a:pt x="453" y="1"/>
                  </a:cubicBezTo>
                  <a:close/>
                </a:path>
              </a:pathLst>
            </a:custGeom>
            <a:solidFill>
              <a:srgbClr val="FFF2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2"/>
            <p:cNvSpPr/>
            <p:nvPr/>
          </p:nvSpPr>
          <p:spPr>
            <a:xfrm>
              <a:off x="4188100" y="3184000"/>
              <a:ext cx="21575" cy="20400"/>
            </a:xfrm>
            <a:custGeom>
              <a:avLst/>
              <a:gdLst/>
              <a:ahLst/>
              <a:cxnLst/>
              <a:rect l="l" t="t" r="r" b="b"/>
              <a:pathLst>
                <a:path w="863" h="816" extrusionOk="0">
                  <a:moveTo>
                    <a:pt x="409" y="0"/>
                  </a:moveTo>
                  <a:cubicBezTo>
                    <a:pt x="205" y="0"/>
                    <a:pt x="9" y="159"/>
                    <a:pt x="9" y="400"/>
                  </a:cubicBezTo>
                  <a:cubicBezTo>
                    <a:pt x="1" y="649"/>
                    <a:pt x="203" y="815"/>
                    <a:pt x="413" y="815"/>
                  </a:cubicBezTo>
                  <a:cubicBezTo>
                    <a:pt x="509" y="815"/>
                    <a:pt x="607" y="781"/>
                    <a:pt x="687" y="704"/>
                  </a:cubicBezTo>
                  <a:cubicBezTo>
                    <a:pt x="851" y="540"/>
                    <a:pt x="863" y="283"/>
                    <a:pt x="699" y="131"/>
                  </a:cubicBezTo>
                  <a:cubicBezTo>
                    <a:pt x="617" y="40"/>
                    <a:pt x="512" y="0"/>
                    <a:pt x="409" y="0"/>
                  </a:cubicBezTo>
                  <a:close/>
                </a:path>
              </a:pathLst>
            </a:custGeom>
            <a:solidFill>
              <a:srgbClr val="FFF2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2"/>
            <p:cNvSpPr/>
            <p:nvPr/>
          </p:nvSpPr>
          <p:spPr>
            <a:xfrm>
              <a:off x="4148225" y="3183275"/>
              <a:ext cx="22275" cy="20275"/>
            </a:xfrm>
            <a:custGeom>
              <a:avLst/>
              <a:gdLst/>
              <a:ahLst/>
              <a:cxnLst/>
              <a:rect l="l" t="t" r="r" b="b"/>
              <a:pathLst>
                <a:path w="891" h="811" extrusionOk="0">
                  <a:moveTo>
                    <a:pt x="450" y="0"/>
                  </a:moveTo>
                  <a:cubicBezTo>
                    <a:pt x="348" y="0"/>
                    <a:pt x="245" y="38"/>
                    <a:pt x="165" y="113"/>
                  </a:cubicBezTo>
                  <a:cubicBezTo>
                    <a:pt x="1" y="265"/>
                    <a:pt x="1" y="522"/>
                    <a:pt x="153" y="686"/>
                  </a:cubicBezTo>
                  <a:cubicBezTo>
                    <a:pt x="231" y="770"/>
                    <a:pt x="335" y="810"/>
                    <a:pt x="441" y="810"/>
                  </a:cubicBezTo>
                  <a:cubicBezTo>
                    <a:pt x="543" y="810"/>
                    <a:pt x="646" y="772"/>
                    <a:pt x="726" y="698"/>
                  </a:cubicBezTo>
                  <a:cubicBezTo>
                    <a:pt x="890" y="546"/>
                    <a:pt x="890" y="288"/>
                    <a:pt x="738" y="125"/>
                  </a:cubicBezTo>
                  <a:cubicBezTo>
                    <a:pt x="661" y="41"/>
                    <a:pt x="556" y="0"/>
                    <a:pt x="450" y="0"/>
                  </a:cubicBezTo>
                  <a:close/>
                </a:path>
              </a:pathLst>
            </a:custGeom>
            <a:solidFill>
              <a:srgbClr val="FFF2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2"/>
            <p:cNvSpPr/>
            <p:nvPr/>
          </p:nvSpPr>
          <p:spPr>
            <a:xfrm>
              <a:off x="4142700" y="3252200"/>
              <a:ext cx="27200" cy="22400"/>
            </a:xfrm>
            <a:custGeom>
              <a:avLst/>
              <a:gdLst/>
              <a:ahLst/>
              <a:cxnLst/>
              <a:rect l="l" t="t" r="r" b="b"/>
              <a:pathLst>
                <a:path w="1088" h="896" extrusionOk="0">
                  <a:moveTo>
                    <a:pt x="550" y="1"/>
                  </a:moveTo>
                  <a:cubicBezTo>
                    <a:pt x="374" y="1"/>
                    <a:pt x="210" y="102"/>
                    <a:pt x="140" y="269"/>
                  </a:cubicBezTo>
                  <a:cubicBezTo>
                    <a:pt x="0" y="578"/>
                    <a:pt x="243" y="896"/>
                    <a:pt x="543" y="896"/>
                  </a:cubicBezTo>
                  <a:cubicBezTo>
                    <a:pt x="595" y="896"/>
                    <a:pt x="648" y="886"/>
                    <a:pt x="702" y="866"/>
                  </a:cubicBezTo>
                  <a:cubicBezTo>
                    <a:pt x="1076" y="713"/>
                    <a:pt x="1088" y="199"/>
                    <a:pt x="725" y="35"/>
                  </a:cubicBezTo>
                  <a:cubicBezTo>
                    <a:pt x="667" y="12"/>
                    <a:pt x="608" y="1"/>
                    <a:pt x="550" y="1"/>
                  </a:cubicBezTo>
                  <a:close/>
                </a:path>
              </a:pathLst>
            </a:custGeom>
            <a:solidFill>
              <a:srgbClr val="FFF2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2"/>
            <p:cNvSpPr/>
            <p:nvPr/>
          </p:nvSpPr>
          <p:spPr>
            <a:xfrm>
              <a:off x="4185075" y="3253025"/>
              <a:ext cx="26950" cy="22500"/>
            </a:xfrm>
            <a:custGeom>
              <a:avLst/>
              <a:gdLst/>
              <a:ahLst/>
              <a:cxnLst/>
              <a:rect l="l" t="t" r="r" b="b"/>
              <a:pathLst>
                <a:path w="1078" h="900" extrusionOk="0">
                  <a:moveTo>
                    <a:pt x="538" y="1"/>
                  </a:moveTo>
                  <a:cubicBezTo>
                    <a:pt x="243" y="1"/>
                    <a:pt x="1" y="297"/>
                    <a:pt x="118" y="610"/>
                  </a:cubicBezTo>
                  <a:cubicBezTo>
                    <a:pt x="190" y="789"/>
                    <a:pt x="357" y="900"/>
                    <a:pt x="537" y="900"/>
                  </a:cubicBezTo>
                  <a:cubicBezTo>
                    <a:pt x="592" y="900"/>
                    <a:pt x="648" y="890"/>
                    <a:pt x="703" y="868"/>
                  </a:cubicBezTo>
                  <a:cubicBezTo>
                    <a:pt x="1066" y="716"/>
                    <a:pt x="1077" y="201"/>
                    <a:pt x="715" y="37"/>
                  </a:cubicBezTo>
                  <a:cubicBezTo>
                    <a:pt x="655" y="12"/>
                    <a:pt x="595" y="1"/>
                    <a:pt x="538" y="1"/>
                  </a:cubicBezTo>
                  <a:close/>
                </a:path>
              </a:pathLst>
            </a:custGeom>
            <a:solidFill>
              <a:srgbClr val="FFF2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2"/>
            <p:cNvSpPr/>
            <p:nvPr/>
          </p:nvSpPr>
          <p:spPr>
            <a:xfrm>
              <a:off x="4215225" y="3223925"/>
              <a:ext cx="27200" cy="22400"/>
            </a:xfrm>
            <a:custGeom>
              <a:avLst/>
              <a:gdLst/>
              <a:ahLst/>
              <a:cxnLst/>
              <a:rect l="l" t="t" r="r" b="b"/>
              <a:pathLst>
                <a:path w="1088" h="896" extrusionOk="0">
                  <a:moveTo>
                    <a:pt x="545" y="1"/>
                  </a:moveTo>
                  <a:cubicBezTo>
                    <a:pt x="493" y="1"/>
                    <a:pt x="440" y="10"/>
                    <a:pt x="386" y="31"/>
                  </a:cubicBezTo>
                  <a:cubicBezTo>
                    <a:pt x="12" y="183"/>
                    <a:pt x="0" y="698"/>
                    <a:pt x="363" y="862"/>
                  </a:cubicBezTo>
                  <a:cubicBezTo>
                    <a:pt x="421" y="885"/>
                    <a:pt x="480" y="896"/>
                    <a:pt x="538" y="896"/>
                  </a:cubicBezTo>
                  <a:cubicBezTo>
                    <a:pt x="714" y="896"/>
                    <a:pt x="877" y="795"/>
                    <a:pt x="948" y="628"/>
                  </a:cubicBezTo>
                  <a:cubicBezTo>
                    <a:pt x="1087" y="319"/>
                    <a:pt x="844" y="1"/>
                    <a:pt x="545" y="1"/>
                  </a:cubicBezTo>
                  <a:close/>
                </a:path>
              </a:pathLst>
            </a:custGeom>
            <a:solidFill>
              <a:srgbClr val="FFF2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2"/>
            <p:cNvSpPr/>
            <p:nvPr/>
          </p:nvSpPr>
          <p:spPr>
            <a:xfrm>
              <a:off x="4216100" y="3182100"/>
              <a:ext cx="26350" cy="22300"/>
            </a:xfrm>
            <a:custGeom>
              <a:avLst/>
              <a:gdLst/>
              <a:ahLst/>
              <a:cxnLst/>
              <a:rect l="l" t="t" r="r" b="b"/>
              <a:pathLst>
                <a:path w="1054" h="892" extrusionOk="0">
                  <a:moveTo>
                    <a:pt x="547" y="0"/>
                  </a:moveTo>
                  <a:cubicBezTo>
                    <a:pt x="384" y="0"/>
                    <a:pt x="221" y="88"/>
                    <a:pt x="141" y="265"/>
                  </a:cubicBezTo>
                  <a:cubicBezTo>
                    <a:pt x="1" y="574"/>
                    <a:pt x="244" y="892"/>
                    <a:pt x="551" y="892"/>
                  </a:cubicBezTo>
                  <a:cubicBezTo>
                    <a:pt x="604" y="892"/>
                    <a:pt x="659" y="882"/>
                    <a:pt x="714" y="862"/>
                  </a:cubicBezTo>
                  <a:cubicBezTo>
                    <a:pt x="936" y="768"/>
                    <a:pt x="1053" y="511"/>
                    <a:pt x="960" y="289"/>
                  </a:cubicBezTo>
                  <a:cubicBezTo>
                    <a:pt x="888" y="97"/>
                    <a:pt x="718" y="0"/>
                    <a:pt x="547" y="0"/>
                  </a:cubicBezTo>
                  <a:close/>
                </a:path>
              </a:pathLst>
            </a:custGeom>
            <a:solidFill>
              <a:srgbClr val="FFF2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2"/>
            <p:cNvSpPr/>
            <p:nvPr/>
          </p:nvSpPr>
          <p:spPr>
            <a:xfrm>
              <a:off x="4187150" y="3151725"/>
              <a:ext cx="26325" cy="22425"/>
            </a:xfrm>
            <a:custGeom>
              <a:avLst/>
              <a:gdLst/>
              <a:ahLst/>
              <a:cxnLst/>
              <a:rect l="l" t="t" r="r" b="b"/>
              <a:pathLst>
                <a:path w="1053" h="897" extrusionOk="0">
                  <a:moveTo>
                    <a:pt x="531" y="1"/>
                  </a:moveTo>
                  <a:cubicBezTo>
                    <a:pt x="239" y="1"/>
                    <a:pt x="0" y="304"/>
                    <a:pt x="117" y="614"/>
                  </a:cubicBezTo>
                  <a:cubicBezTo>
                    <a:pt x="194" y="803"/>
                    <a:pt x="362" y="897"/>
                    <a:pt x="532" y="897"/>
                  </a:cubicBezTo>
                  <a:cubicBezTo>
                    <a:pt x="699" y="897"/>
                    <a:pt x="866" y="806"/>
                    <a:pt x="948" y="626"/>
                  </a:cubicBezTo>
                  <a:cubicBezTo>
                    <a:pt x="1053" y="404"/>
                    <a:pt x="948" y="135"/>
                    <a:pt x="714" y="41"/>
                  </a:cubicBezTo>
                  <a:cubicBezTo>
                    <a:pt x="652" y="13"/>
                    <a:pt x="590" y="1"/>
                    <a:pt x="531" y="1"/>
                  </a:cubicBezTo>
                  <a:close/>
                </a:path>
              </a:pathLst>
            </a:custGeom>
            <a:solidFill>
              <a:srgbClr val="FFF2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2"/>
            <p:cNvSpPr/>
            <p:nvPr/>
          </p:nvSpPr>
          <p:spPr>
            <a:xfrm>
              <a:off x="4145000" y="3151050"/>
              <a:ext cx="26375" cy="22350"/>
            </a:xfrm>
            <a:custGeom>
              <a:avLst/>
              <a:gdLst/>
              <a:ahLst/>
              <a:cxnLst/>
              <a:rect l="l" t="t" r="r" b="b"/>
              <a:pathLst>
                <a:path w="1055" h="894" extrusionOk="0">
                  <a:moveTo>
                    <a:pt x="540" y="1"/>
                  </a:moveTo>
                  <a:cubicBezTo>
                    <a:pt x="376" y="1"/>
                    <a:pt x="211" y="89"/>
                    <a:pt x="130" y="267"/>
                  </a:cubicBezTo>
                  <a:cubicBezTo>
                    <a:pt x="0" y="576"/>
                    <a:pt x="236" y="894"/>
                    <a:pt x="541" y="894"/>
                  </a:cubicBezTo>
                  <a:cubicBezTo>
                    <a:pt x="593" y="894"/>
                    <a:pt x="648" y="884"/>
                    <a:pt x="703" y="864"/>
                  </a:cubicBezTo>
                  <a:cubicBezTo>
                    <a:pt x="937" y="782"/>
                    <a:pt x="1054" y="513"/>
                    <a:pt x="949" y="279"/>
                  </a:cubicBezTo>
                  <a:cubicBezTo>
                    <a:pt x="878" y="94"/>
                    <a:pt x="710" y="1"/>
                    <a:pt x="540" y="1"/>
                  </a:cubicBezTo>
                  <a:close/>
                </a:path>
              </a:pathLst>
            </a:custGeom>
            <a:solidFill>
              <a:srgbClr val="FFF2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2"/>
            <p:cNvSpPr/>
            <p:nvPr/>
          </p:nvSpPr>
          <p:spPr>
            <a:xfrm>
              <a:off x="4114375" y="3179925"/>
              <a:ext cx="27150" cy="22250"/>
            </a:xfrm>
            <a:custGeom>
              <a:avLst/>
              <a:gdLst/>
              <a:ahLst/>
              <a:cxnLst/>
              <a:rect l="l" t="t" r="r" b="b"/>
              <a:pathLst>
                <a:path w="1086" h="890" extrusionOk="0">
                  <a:moveTo>
                    <a:pt x="545" y="0"/>
                  </a:moveTo>
                  <a:cubicBezTo>
                    <a:pt x="374" y="0"/>
                    <a:pt x="208" y="97"/>
                    <a:pt x="138" y="270"/>
                  </a:cubicBezTo>
                  <a:cubicBezTo>
                    <a:pt x="0" y="576"/>
                    <a:pt x="236" y="890"/>
                    <a:pt x="538" y="890"/>
                  </a:cubicBezTo>
                  <a:cubicBezTo>
                    <a:pt x="594" y="890"/>
                    <a:pt x="653" y="879"/>
                    <a:pt x="712" y="855"/>
                  </a:cubicBezTo>
                  <a:cubicBezTo>
                    <a:pt x="1074" y="715"/>
                    <a:pt x="1086" y="188"/>
                    <a:pt x="723" y="36"/>
                  </a:cubicBezTo>
                  <a:cubicBezTo>
                    <a:pt x="666" y="12"/>
                    <a:pt x="605" y="0"/>
                    <a:pt x="545" y="0"/>
                  </a:cubicBezTo>
                  <a:close/>
                </a:path>
              </a:pathLst>
            </a:custGeom>
            <a:solidFill>
              <a:srgbClr val="FFF2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2"/>
            <p:cNvSpPr/>
            <p:nvPr/>
          </p:nvSpPr>
          <p:spPr>
            <a:xfrm>
              <a:off x="4114600" y="3221900"/>
              <a:ext cx="26075" cy="22350"/>
            </a:xfrm>
            <a:custGeom>
              <a:avLst/>
              <a:gdLst/>
              <a:ahLst/>
              <a:cxnLst/>
              <a:rect l="l" t="t" r="r" b="b"/>
              <a:pathLst>
                <a:path w="1043" h="894" extrusionOk="0">
                  <a:moveTo>
                    <a:pt x="499" y="0"/>
                  </a:moveTo>
                  <a:cubicBezTo>
                    <a:pt x="447" y="0"/>
                    <a:pt x="393" y="10"/>
                    <a:pt x="340" y="30"/>
                  </a:cubicBezTo>
                  <a:cubicBezTo>
                    <a:pt x="106" y="124"/>
                    <a:pt x="1" y="381"/>
                    <a:pt x="82" y="615"/>
                  </a:cubicBezTo>
                  <a:cubicBezTo>
                    <a:pt x="154" y="799"/>
                    <a:pt x="325" y="893"/>
                    <a:pt x="497" y="893"/>
                  </a:cubicBezTo>
                  <a:cubicBezTo>
                    <a:pt x="664" y="893"/>
                    <a:pt x="833" y="805"/>
                    <a:pt x="913" y="627"/>
                  </a:cubicBezTo>
                  <a:cubicBezTo>
                    <a:pt x="1043" y="318"/>
                    <a:pt x="798" y="0"/>
                    <a:pt x="499" y="0"/>
                  </a:cubicBezTo>
                  <a:close/>
                </a:path>
              </a:pathLst>
            </a:custGeom>
            <a:solidFill>
              <a:srgbClr val="FFF2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2"/>
            <p:cNvSpPr/>
            <p:nvPr/>
          </p:nvSpPr>
          <p:spPr>
            <a:xfrm>
              <a:off x="4112850" y="3264475"/>
              <a:ext cx="12300" cy="11200"/>
            </a:xfrm>
            <a:custGeom>
              <a:avLst/>
              <a:gdLst/>
              <a:ahLst/>
              <a:cxnLst/>
              <a:rect l="l" t="t" r="r" b="b"/>
              <a:pathLst>
                <a:path w="492" h="448" extrusionOk="0">
                  <a:moveTo>
                    <a:pt x="245" y="0"/>
                  </a:moveTo>
                  <a:cubicBezTo>
                    <a:pt x="188" y="0"/>
                    <a:pt x="129" y="24"/>
                    <a:pt x="82" y="70"/>
                  </a:cubicBezTo>
                  <a:cubicBezTo>
                    <a:pt x="0" y="152"/>
                    <a:pt x="0" y="293"/>
                    <a:pt x="82" y="386"/>
                  </a:cubicBezTo>
                  <a:cubicBezTo>
                    <a:pt x="129" y="427"/>
                    <a:pt x="188" y="448"/>
                    <a:pt x="245" y="448"/>
                  </a:cubicBezTo>
                  <a:cubicBezTo>
                    <a:pt x="302" y="448"/>
                    <a:pt x="357" y="427"/>
                    <a:pt x="398" y="386"/>
                  </a:cubicBezTo>
                  <a:cubicBezTo>
                    <a:pt x="492" y="293"/>
                    <a:pt x="492" y="152"/>
                    <a:pt x="398" y="70"/>
                  </a:cubicBezTo>
                  <a:cubicBezTo>
                    <a:pt x="357" y="24"/>
                    <a:pt x="302" y="0"/>
                    <a:pt x="245" y="0"/>
                  </a:cubicBezTo>
                  <a:close/>
                </a:path>
              </a:pathLst>
            </a:custGeom>
            <a:solidFill>
              <a:srgbClr val="FFF2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2"/>
            <p:cNvSpPr/>
            <p:nvPr/>
          </p:nvSpPr>
          <p:spPr>
            <a:xfrm>
              <a:off x="4171050" y="3289875"/>
              <a:ext cx="11275" cy="11175"/>
            </a:xfrm>
            <a:custGeom>
              <a:avLst/>
              <a:gdLst/>
              <a:ahLst/>
              <a:cxnLst/>
              <a:rect l="l" t="t" r="r" b="b"/>
              <a:pathLst>
                <a:path w="451" h="447" extrusionOk="0">
                  <a:moveTo>
                    <a:pt x="228" y="1"/>
                  </a:moveTo>
                  <a:cubicBezTo>
                    <a:pt x="118" y="1"/>
                    <a:pt x="6" y="74"/>
                    <a:pt x="1" y="224"/>
                  </a:cubicBezTo>
                  <a:cubicBezTo>
                    <a:pt x="1" y="341"/>
                    <a:pt x="94" y="447"/>
                    <a:pt x="223" y="447"/>
                  </a:cubicBezTo>
                  <a:cubicBezTo>
                    <a:pt x="351" y="447"/>
                    <a:pt x="445" y="353"/>
                    <a:pt x="445" y="224"/>
                  </a:cubicBezTo>
                  <a:cubicBezTo>
                    <a:pt x="451" y="77"/>
                    <a:pt x="341" y="1"/>
                    <a:pt x="228" y="1"/>
                  </a:cubicBezTo>
                  <a:close/>
                </a:path>
              </a:pathLst>
            </a:custGeom>
            <a:solidFill>
              <a:srgbClr val="FFF2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2"/>
            <p:cNvSpPr/>
            <p:nvPr/>
          </p:nvSpPr>
          <p:spPr>
            <a:xfrm>
              <a:off x="4229550" y="3266800"/>
              <a:ext cx="13550" cy="11050"/>
            </a:xfrm>
            <a:custGeom>
              <a:avLst/>
              <a:gdLst/>
              <a:ahLst/>
              <a:cxnLst/>
              <a:rect l="l" t="t" r="r" b="b"/>
              <a:pathLst>
                <a:path w="542" h="442" extrusionOk="0">
                  <a:moveTo>
                    <a:pt x="245" y="1"/>
                  </a:moveTo>
                  <a:cubicBezTo>
                    <a:pt x="188" y="1"/>
                    <a:pt x="129" y="24"/>
                    <a:pt x="82" y="71"/>
                  </a:cubicBezTo>
                  <a:cubicBezTo>
                    <a:pt x="0" y="153"/>
                    <a:pt x="0" y="293"/>
                    <a:pt x="82" y="387"/>
                  </a:cubicBezTo>
                  <a:lnTo>
                    <a:pt x="82" y="375"/>
                  </a:lnTo>
                  <a:cubicBezTo>
                    <a:pt x="129" y="422"/>
                    <a:pt x="181" y="441"/>
                    <a:pt x="232" y="441"/>
                  </a:cubicBezTo>
                  <a:cubicBezTo>
                    <a:pt x="397" y="441"/>
                    <a:pt x="541" y="232"/>
                    <a:pt x="398" y="71"/>
                  </a:cubicBezTo>
                  <a:cubicBezTo>
                    <a:pt x="357" y="24"/>
                    <a:pt x="302" y="1"/>
                    <a:pt x="245" y="1"/>
                  </a:cubicBezTo>
                  <a:close/>
                </a:path>
              </a:pathLst>
            </a:custGeom>
            <a:solidFill>
              <a:srgbClr val="FFF2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2"/>
            <p:cNvSpPr/>
            <p:nvPr/>
          </p:nvSpPr>
          <p:spPr>
            <a:xfrm>
              <a:off x="4253525" y="3209250"/>
              <a:ext cx="13200" cy="11100"/>
            </a:xfrm>
            <a:custGeom>
              <a:avLst/>
              <a:gdLst/>
              <a:ahLst/>
              <a:cxnLst/>
              <a:rect l="l" t="t" r="r" b="b"/>
              <a:pathLst>
                <a:path w="528" h="444" extrusionOk="0">
                  <a:moveTo>
                    <a:pt x="293" y="0"/>
                  </a:moveTo>
                  <a:cubicBezTo>
                    <a:pt x="241" y="0"/>
                    <a:pt x="187" y="18"/>
                    <a:pt x="141" y="57"/>
                  </a:cubicBezTo>
                  <a:cubicBezTo>
                    <a:pt x="1" y="197"/>
                    <a:pt x="94" y="443"/>
                    <a:pt x="293" y="443"/>
                  </a:cubicBezTo>
                  <a:cubicBezTo>
                    <a:pt x="300" y="443"/>
                    <a:pt x="306" y="444"/>
                    <a:pt x="313" y="444"/>
                  </a:cubicBezTo>
                  <a:cubicBezTo>
                    <a:pt x="432" y="444"/>
                    <a:pt x="527" y="343"/>
                    <a:pt x="527" y="232"/>
                  </a:cubicBezTo>
                  <a:cubicBezTo>
                    <a:pt x="527" y="93"/>
                    <a:pt x="413" y="0"/>
                    <a:pt x="293" y="0"/>
                  </a:cubicBezTo>
                  <a:close/>
                </a:path>
              </a:pathLst>
            </a:custGeom>
            <a:solidFill>
              <a:srgbClr val="FFF2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2"/>
            <p:cNvSpPr/>
            <p:nvPr/>
          </p:nvSpPr>
          <p:spPr>
            <a:xfrm>
              <a:off x="4232475" y="3150650"/>
              <a:ext cx="11725" cy="11225"/>
            </a:xfrm>
            <a:custGeom>
              <a:avLst/>
              <a:gdLst/>
              <a:ahLst/>
              <a:cxnLst/>
              <a:rect l="l" t="t" r="r" b="b"/>
              <a:pathLst>
                <a:path w="469" h="449" extrusionOk="0">
                  <a:moveTo>
                    <a:pt x="217" y="0"/>
                  </a:moveTo>
                  <a:cubicBezTo>
                    <a:pt x="105" y="0"/>
                    <a:pt x="0" y="91"/>
                    <a:pt x="0" y="225"/>
                  </a:cubicBezTo>
                  <a:cubicBezTo>
                    <a:pt x="0" y="358"/>
                    <a:pt x="105" y="449"/>
                    <a:pt x="217" y="449"/>
                  </a:cubicBezTo>
                  <a:cubicBezTo>
                    <a:pt x="272" y="449"/>
                    <a:pt x="328" y="427"/>
                    <a:pt x="375" y="377"/>
                  </a:cubicBezTo>
                  <a:cubicBezTo>
                    <a:pt x="468" y="295"/>
                    <a:pt x="468" y="154"/>
                    <a:pt x="375" y="72"/>
                  </a:cubicBezTo>
                  <a:cubicBezTo>
                    <a:pt x="328" y="22"/>
                    <a:pt x="272" y="0"/>
                    <a:pt x="217" y="0"/>
                  </a:cubicBezTo>
                  <a:close/>
                </a:path>
              </a:pathLst>
            </a:custGeom>
            <a:solidFill>
              <a:srgbClr val="FFF2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2"/>
            <p:cNvSpPr/>
            <p:nvPr/>
          </p:nvSpPr>
          <p:spPr>
            <a:xfrm>
              <a:off x="4172525" y="3125250"/>
              <a:ext cx="13175" cy="11350"/>
            </a:xfrm>
            <a:custGeom>
              <a:avLst/>
              <a:gdLst/>
              <a:ahLst/>
              <a:cxnLst/>
              <a:rect l="l" t="t" r="r" b="b"/>
              <a:pathLst>
                <a:path w="527" h="454" extrusionOk="0">
                  <a:moveTo>
                    <a:pt x="304" y="0"/>
                  </a:moveTo>
                  <a:cubicBezTo>
                    <a:pt x="105" y="0"/>
                    <a:pt x="0" y="234"/>
                    <a:pt x="140" y="387"/>
                  </a:cubicBezTo>
                  <a:cubicBezTo>
                    <a:pt x="187" y="433"/>
                    <a:pt x="245" y="454"/>
                    <a:pt x="301" y="454"/>
                  </a:cubicBezTo>
                  <a:cubicBezTo>
                    <a:pt x="416" y="454"/>
                    <a:pt x="526" y="368"/>
                    <a:pt x="526" y="234"/>
                  </a:cubicBezTo>
                  <a:cubicBezTo>
                    <a:pt x="526" y="106"/>
                    <a:pt x="433" y="0"/>
                    <a:pt x="304" y="0"/>
                  </a:cubicBezTo>
                  <a:close/>
                </a:path>
              </a:pathLst>
            </a:custGeom>
            <a:solidFill>
              <a:srgbClr val="FFF2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2"/>
            <p:cNvSpPr/>
            <p:nvPr/>
          </p:nvSpPr>
          <p:spPr>
            <a:xfrm>
              <a:off x="4113725" y="3148275"/>
              <a:ext cx="14950" cy="11225"/>
            </a:xfrm>
            <a:custGeom>
              <a:avLst/>
              <a:gdLst/>
              <a:ahLst/>
              <a:cxnLst/>
              <a:rect l="l" t="t" r="r" b="b"/>
              <a:pathLst>
                <a:path w="598" h="449" extrusionOk="0">
                  <a:moveTo>
                    <a:pt x="303" y="1"/>
                  </a:moveTo>
                  <a:cubicBezTo>
                    <a:pt x="246" y="1"/>
                    <a:pt x="188" y="21"/>
                    <a:pt x="141" y="62"/>
                  </a:cubicBezTo>
                  <a:cubicBezTo>
                    <a:pt x="1" y="203"/>
                    <a:pt x="106" y="448"/>
                    <a:pt x="305" y="448"/>
                  </a:cubicBezTo>
                  <a:cubicBezTo>
                    <a:pt x="504" y="448"/>
                    <a:pt x="597" y="203"/>
                    <a:pt x="457" y="62"/>
                  </a:cubicBezTo>
                  <a:cubicBezTo>
                    <a:pt x="416" y="21"/>
                    <a:pt x="360" y="1"/>
                    <a:pt x="303" y="1"/>
                  </a:cubicBezTo>
                  <a:close/>
                </a:path>
              </a:pathLst>
            </a:custGeom>
            <a:solidFill>
              <a:srgbClr val="FFF2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2"/>
            <p:cNvSpPr/>
            <p:nvPr/>
          </p:nvSpPr>
          <p:spPr>
            <a:xfrm>
              <a:off x="4088350" y="3205950"/>
              <a:ext cx="13125" cy="11075"/>
            </a:xfrm>
            <a:custGeom>
              <a:avLst/>
              <a:gdLst/>
              <a:ahLst/>
              <a:cxnLst/>
              <a:rect l="l" t="t" r="r" b="b"/>
              <a:pathLst>
                <a:path w="525" h="443" extrusionOk="0">
                  <a:moveTo>
                    <a:pt x="288" y="1"/>
                  </a:moveTo>
                  <a:cubicBezTo>
                    <a:pt x="98" y="1"/>
                    <a:pt x="1" y="239"/>
                    <a:pt x="138" y="376"/>
                  </a:cubicBezTo>
                  <a:cubicBezTo>
                    <a:pt x="184" y="422"/>
                    <a:pt x="242" y="443"/>
                    <a:pt x="299" y="443"/>
                  </a:cubicBezTo>
                  <a:cubicBezTo>
                    <a:pt x="414" y="443"/>
                    <a:pt x="524" y="357"/>
                    <a:pt x="524" y="224"/>
                  </a:cubicBezTo>
                  <a:cubicBezTo>
                    <a:pt x="524" y="107"/>
                    <a:pt x="431" y="1"/>
                    <a:pt x="302" y="1"/>
                  </a:cubicBezTo>
                  <a:cubicBezTo>
                    <a:pt x="297" y="1"/>
                    <a:pt x="293" y="1"/>
                    <a:pt x="288" y="1"/>
                  </a:cubicBezTo>
                  <a:close/>
                </a:path>
              </a:pathLst>
            </a:custGeom>
            <a:solidFill>
              <a:srgbClr val="FFF2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2"/>
            <p:cNvSpPr/>
            <p:nvPr/>
          </p:nvSpPr>
          <p:spPr>
            <a:xfrm>
              <a:off x="4124550" y="3305125"/>
              <a:ext cx="19750" cy="16900"/>
            </a:xfrm>
            <a:custGeom>
              <a:avLst/>
              <a:gdLst/>
              <a:ahLst/>
              <a:cxnLst/>
              <a:rect l="l" t="t" r="r" b="b"/>
              <a:pathLst>
                <a:path w="790" h="676" extrusionOk="0">
                  <a:moveTo>
                    <a:pt x="392" y="0"/>
                  </a:moveTo>
                  <a:cubicBezTo>
                    <a:pt x="267" y="0"/>
                    <a:pt x="141" y="71"/>
                    <a:pt x="82" y="211"/>
                  </a:cubicBezTo>
                  <a:cubicBezTo>
                    <a:pt x="0" y="375"/>
                    <a:pt x="82" y="574"/>
                    <a:pt x="246" y="644"/>
                  </a:cubicBezTo>
                  <a:cubicBezTo>
                    <a:pt x="294" y="666"/>
                    <a:pt x="343" y="676"/>
                    <a:pt x="389" y="676"/>
                  </a:cubicBezTo>
                  <a:cubicBezTo>
                    <a:pt x="612" y="676"/>
                    <a:pt x="790" y="443"/>
                    <a:pt x="702" y="211"/>
                  </a:cubicBezTo>
                  <a:cubicBezTo>
                    <a:pt x="644" y="71"/>
                    <a:pt x="518" y="0"/>
                    <a:pt x="392" y="0"/>
                  </a:cubicBezTo>
                  <a:close/>
                </a:path>
              </a:pathLst>
            </a:custGeom>
            <a:solidFill>
              <a:srgbClr val="FFF2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2"/>
            <p:cNvSpPr/>
            <p:nvPr/>
          </p:nvSpPr>
          <p:spPr>
            <a:xfrm>
              <a:off x="4208350" y="3306950"/>
              <a:ext cx="20350" cy="16925"/>
            </a:xfrm>
            <a:custGeom>
              <a:avLst/>
              <a:gdLst/>
              <a:ahLst/>
              <a:cxnLst/>
              <a:rect l="l" t="t" r="r" b="b"/>
              <a:pathLst>
                <a:path w="814" h="677" extrusionOk="0">
                  <a:moveTo>
                    <a:pt x="401" y="0"/>
                  </a:moveTo>
                  <a:cubicBezTo>
                    <a:pt x="178" y="0"/>
                    <a:pt x="1" y="231"/>
                    <a:pt x="88" y="454"/>
                  </a:cubicBezTo>
                  <a:cubicBezTo>
                    <a:pt x="142" y="589"/>
                    <a:pt x="273" y="676"/>
                    <a:pt x="411" y="676"/>
                  </a:cubicBezTo>
                  <a:cubicBezTo>
                    <a:pt x="452" y="676"/>
                    <a:pt x="493" y="669"/>
                    <a:pt x="532" y="653"/>
                  </a:cubicBezTo>
                  <a:cubicBezTo>
                    <a:pt x="813" y="536"/>
                    <a:pt x="813" y="150"/>
                    <a:pt x="544" y="33"/>
                  </a:cubicBezTo>
                  <a:cubicBezTo>
                    <a:pt x="496" y="10"/>
                    <a:pt x="447" y="0"/>
                    <a:pt x="401" y="0"/>
                  </a:cubicBezTo>
                  <a:close/>
                </a:path>
              </a:pathLst>
            </a:custGeom>
            <a:solidFill>
              <a:srgbClr val="FFF2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2"/>
            <p:cNvSpPr/>
            <p:nvPr/>
          </p:nvSpPr>
          <p:spPr>
            <a:xfrm>
              <a:off x="4269025" y="3248875"/>
              <a:ext cx="20575" cy="16825"/>
            </a:xfrm>
            <a:custGeom>
              <a:avLst/>
              <a:gdLst/>
              <a:ahLst/>
              <a:cxnLst/>
              <a:rect l="l" t="t" r="r" b="b"/>
              <a:pathLst>
                <a:path w="823" h="673" extrusionOk="0">
                  <a:moveTo>
                    <a:pt x="421" y="0"/>
                  </a:moveTo>
                  <a:cubicBezTo>
                    <a:pt x="380" y="0"/>
                    <a:pt x="336" y="9"/>
                    <a:pt x="293" y="28"/>
                  </a:cubicBezTo>
                  <a:cubicBezTo>
                    <a:pt x="12" y="133"/>
                    <a:pt x="1" y="519"/>
                    <a:pt x="281" y="648"/>
                  </a:cubicBezTo>
                  <a:cubicBezTo>
                    <a:pt x="322" y="665"/>
                    <a:pt x="364" y="673"/>
                    <a:pt x="406" y="673"/>
                  </a:cubicBezTo>
                  <a:cubicBezTo>
                    <a:pt x="535" y="673"/>
                    <a:pt x="661" y="596"/>
                    <a:pt x="714" y="472"/>
                  </a:cubicBezTo>
                  <a:cubicBezTo>
                    <a:pt x="822" y="236"/>
                    <a:pt x="642" y="0"/>
                    <a:pt x="421" y="0"/>
                  </a:cubicBezTo>
                  <a:close/>
                </a:path>
              </a:pathLst>
            </a:custGeom>
            <a:solidFill>
              <a:srgbClr val="FFF2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2"/>
            <p:cNvSpPr/>
            <p:nvPr/>
          </p:nvSpPr>
          <p:spPr>
            <a:xfrm>
              <a:off x="4270925" y="3164850"/>
              <a:ext cx="19775" cy="16850"/>
            </a:xfrm>
            <a:custGeom>
              <a:avLst/>
              <a:gdLst/>
              <a:ahLst/>
              <a:cxnLst/>
              <a:rect l="l" t="t" r="r" b="b"/>
              <a:pathLst>
                <a:path w="791" h="674" extrusionOk="0">
                  <a:moveTo>
                    <a:pt x="406" y="0"/>
                  </a:moveTo>
                  <a:cubicBezTo>
                    <a:pt x="282" y="0"/>
                    <a:pt x="158" y="68"/>
                    <a:pt x="100" y="206"/>
                  </a:cubicBezTo>
                  <a:cubicBezTo>
                    <a:pt x="0" y="436"/>
                    <a:pt x="181" y="674"/>
                    <a:pt x="411" y="674"/>
                  </a:cubicBezTo>
                  <a:cubicBezTo>
                    <a:pt x="450" y="674"/>
                    <a:pt x="492" y="667"/>
                    <a:pt x="533" y="651"/>
                  </a:cubicBezTo>
                  <a:cubicBezTo>
                    <a:pt x="709" y="581"/>
                    <a:pt x="790" y="382"/>
                    <a:pt x="720" y="206"/>
                  </a:cubicBezTo>
                  <a:cubicBezTo>
                    <a:pt x="661" y="70"/>
                    <a:pt x="533" y="0"/>
                    <a:pt x="406" y="0"/>
                  </a:cubicBezTo>
                  <a:close/>
                </a:path>
              </a:pathLst>
            </a:custGeom>
            <a:solidFill>
              <a:srgbClr val="FFF2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2"/>
            <p:cNvSpPr/>
            <p:nvPr/>
          </p:nvSpPr>
          <p:spPr>
            <a:xfrm>
              <a:off x="4212725" y="3104375"/>
              <a:ext cx="19475" cy="16700"/>
            </a:xfrm>
            <a:custGeom>
              <a:avLst/>
              <a:gdLst/>
              <a:ahLst/>
              <a:cxnLst/>
              <a:rect l="l" t="t" r="r" b="b"/>
              <a:pathLst>
                <a:path w="779" h="668" extrusionOk="0">
                  <a:moveTo>
                    <a:pt x="401" y="0"/>
                  </a:moveTo>
                  <a:cubicBezTo>
                    <a:pt x="182" y="0"/>
                    <a:pt x="0" y="227"/>
                    <a:pt x="88" y="461"/>
                  </a:cubicBezTo>
                  <a:cubicBezTo>
                    <a:pt x="142" y="597"/>
                    <a:pt x="269" y="667"/>
                    <a:pt x="398" y="667"/>
                  </a:cubicBezTo>
                  <a:cubicBezTo>
                    <a:pt x="524" y="667"/>
                    <a:pt x="651" y="600"/>
                    <a:pt x="708" y="461"/>
                  </a:cubicBezTo>
                  <a:cubicBezTo>
                    <a:pt x="779" y="297"/>
                    <a:pt x="708" y="98"/>
                    <a:pt x="533" y="28"/>
                  </a:cubicBezTo>
                  <a:cubicBezTo>
                    <a:pt x="489" y="9"/>
                    <a:pt x="444" y="0"/>
                    <a:pt x="401" y="0"/>
                  </a:cubicBezTo>
                  <a:close/>
                </a:path>
              </a:pathLst>
            </a:custGeom>
            <a:solidFill>
              <a:srgbClr val="FFF2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2"/>
            <p:cNvSpPr/>
            <p:nvPr/>
          </p:nvSpPr>
          <p:spPr>
            <a:xfrm>
              <a:off x="4128350" y="3102425"/>
              <a:ext cx="20350" cy="16825"/>
            </a:xfrm>
            <a:custGeom>
              <a:avLst/>
              <a:gdLst/>
              <a:ahLst/>
              <a:cxnLst/>
              <a:rect l="l" t="t" r="r" b="b"/>
              <a:pathLst>
                <a:path w="814" h="673" extrusionOk="0">
                  <a:moveTo>
                    <a:pt x="403" y="1"/>
                  </a:moveTo>
                  <a:cubicBezTo>
                    <a:pt x="362" y="1"/>
                    <a:pt x="321" y="8"/>
                    <a:pt x="281" y="24"/>
                  </a:cubicBezTo>
                  <a:cubicBezTo>
                    <a:pt x="0" y="141"/>
                    <a:pt x="0" y="527"/>
                    <a:pt x="270" y="644"/>
                  </a:cubicBezTo>
                  <a:cubicBezTo>
                    <a:pt x="316" y="664"/>
                    <a:pt x="362" y="672"/>
                    <a:pt x="407" y="672"/>
                  </a:cubicBezTo>
                  <a:cubicBezTo>
                    <a:pt x="633" y="672"/>
                    <a:pt x="814" y="448"/>
                    <a:pt x="726" y="223"/>
                  </a:cubicBezTo>
                  <a:cubicBezTo>
                    <a:pt x="672" y="88"/>
                    <a:pt x="540" y="1"/>
                    <a:pt x="403" y="1"/>
                  </a:cubicBezTo>
                  <a:close/>
                </a:path>
              </a:pathLst>
            </a:custGeom>
            <a:solidFill>
              <a:srgbClr val="FFF2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2"/>
            <p:cNvSpPr/>
            <p:nvPr/>
          </p:nvSpPr>
          <p:spPr>
            <a:xfrm>
              <a:off x="4068100" y="3160725"/>
              <a:ext cx="22300" cy="16975"/>
            </a:xfrm>
            <a:custGeom>
              <a:avLst/>
              <a:gdLst/>
              <a:ahLst/>
              <a:cxnLst/>
              <a:rect l="l" t="t" r="r" b="b"/>
              <a:pathLst>
                <a:path w="892" h="679" extrusionOk="0">
                  <a:moveTo>
                    <a:pt x="374" y="0"/>
                  </a:moveTo>
                  <a:cubicBezTo>
                    <a:pt x="243" y="0"/>
                    <a:pt x="122" y="79"/>
                    <a:pt x="71" y="208"/>
                  </a:cubicBezTo>
                  <a:cubicBezTo>
                    <a:pt x="0" y="371"/>
                    <a:pt x="71" y="570"/>
                    <a:pt x="246" y="640"/>
                  </a:cubicBezTo>
                  <a:cubicBezTo>
                    <a:pt x="300" y="667"/>
                    <a:pt x="352" y="678"/>
                    <a:pt x="400" y="678"/>
                  </a:cubicBezTo>
                  <a:cubicBezTo>
                    <a:pt x="720" y="678"/>
                    <a:pt x="891" y="174"/>
                    <a:pt x="515" y="32"/>
                  </a:cubicBezTo>
                  <a:cubicBezTo>
                    <a:pt x="469" y="10"/>
                    <a:pt x="421" y="0"/>
                    <a:pt x="374" y="0"/>
                  </a:cubicBezTo>
                  <a:close/>
                </a:path>
              </a:pathLst>
            </a:custGeom>
            <a:solidFill>
              <a:srgbClr val="FFF2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2"/>
            <p:cNvSpPr/>
            <p:nvPr/>
          </p:nvSpPr>
          <p:spPr>
            <a:xfrm>
              <a:off x="4066050" y="3244600"/>
              <a:ext cx="19775" cy="16850"/>
            </a:xfrm>
            <a:custGeom>
              <a:avLst/>
              <a:gdLst/>
              <a:ahLst/>
              <a:cxnLst/>
              <a:rect l="l" t="t" r="r" b="b"/>
              <a:pathLst>
                <a:path w="791" h="674" extrusionOk="0">
                  <a:moveTo>
                    <a:pt x="388" y="0"/>
                  </a:moveTo>
                  <a:cubicBezTo>
                    <a:pt x="349" y="0"/>
                    <a:pt x="309" y="8"/>
                    <a:pt x="270" y="23"/>
                  </a:cubicBezTo>
                  <a:cubicBezTo>
                    <a:pt x="94" y="93"/>
                    <a:pt x="1" y="292"/>
                    <a:pt x="82" y="468"/>
                  </a:cubicBezTo>
                  <a:cubicBezTo>
                    <a:pt x="136" y="604"/>
                    <a:pt x="261" y="674"/>
                    <a:pt x="386" y="674"/>
                  </a:cubicBezTo>
                  <a:cubicBezTo>
                    <a:pt x="509" y="674"/>
                    <a:pt x="633" y="607"/>
                    <a:pt x="691" y="468"/>
                  </a:cubicBezTo>
                  <a:cubicBezTo>
                    <a:pt x="791" y="238"/>
                    <a:pt x="610" y="0"/>
                    <a:pt x="388" y="0"/>
                  </a:cubicBezTo>
                  <a:close/>
                </a:path>
              </a:pathLst>
            </a:custGeom>
            <a:solidFill>
              <a:srgbClr val="FFF2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2"/>
            <p:cNvSpPr/>
            <p:nvPr/>
          </p:nvSpPr>
          <p:spPr>
            <a:xfrm>
              <a:off x="4075125" y="3305350"/>
              <a:ext cx="7025" cy="5625"/>
            </a:xfrm>
            <a:custGeom>
              <a:avLst/>
              <a:gdLst/>
              <a:ahLst/>
              <a:cxnLst/>
              <a:rect l="l" t="t" r="r" b="b"/>
              <a:pathLst>
                <a:path w="281" h="225" extrusionOk="0">
                  <a:moveTo>
                    <a:pt x="163" y="0"/>
                  </a:moveTo>
                  <a:cubicBezTo>
                    <a:pt x="135" y="0"/>
                    <a:pt x="106" y="9"/>
                    <a:pt x="82" y="26"/>
                  </a:cubicBezTo>
                  <a:cubicBezTo>
                    <a:pt x="1" y="108"/>
                    <a:pt x="73" y="224"/>
                    <a:pt x="159" y="224"/>
                  </a:cubicBezTo>
                  <a:cubicBezTo>
                    <a:pt x="184" y="224"/>
                    <a:pt x="210" y="214"/>
                    <a:pt x="234" y="190"/>
                  </a:cubicBezTo>
                  <a:cubicBezTo>
                    <a:pt x="281" y="143"/>
                    <a:pt x="281" y="73"/>
                    <a:pt x="234" y="26"/>
                  </a:cubicBezTo>
                  <a:cubicBezTo>
                    <a:pt x="217" y="9"/>
                    <a:pt x="190" y="0"/>
                    <a:pt x="163" y="0"/>
                  </a:cubicBezTo>
                  <a:close/>
                </a:path>
              </a:pathLst>
            </a:custGeom>
            <a:solidFill>
              <a:srgbClr val="FFF2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2"/>
            <p:cNvSpPr/>
            <p:nvPr/>
          </p:nvSpPr>
          <p:spPr>
            <a:xfrm>
              <a:off x="4172800" y="3347425"/>
              <a:ext cx="6750" cy="5675"/>
            </a:xfrm>
            <a:custGeom>
              <a:avLst/>
              <a:gdLst/>
              <a:ahLst/>
              <a:cxnLst/>
              <a:rect l="l" t="t" r="r" b="b"/>
              <a:pathLst>
                <a:path w="270" h="227" extrusionOk="0">
                  <a:moveTo>
                    <a:pt x="112" y="1"/>
                  </a:moveTo>
                  <a:cubicBezTo>
                    <a:pt x="53" y="1"/>
                    <a:pt x="1" y="48"/>
                    <a:pt x="1" y="110"/>
                  </a:cubicBezTo>
                  <a:cubicBezTo>
                    <a:pt x="1" y="180"/>
                    <a:pt x="48" y="227"/>
                    <a:pt x="106" y="227"/>
                  </a:cubicBezTo>
                  <a:cubicBezTo>
                    <a:pt x="211" y="227"/>
                    <a:pt x="270" y="110"/>
                    <a:pt x="200" y="40"/>
                  </a:cubicBezTo>
                  <a:cubicBezTo>
                    <a:pt x="172" y="13"/>
                    <a:pt x="141" y="1"/>
                    <a:pt x="112" y="1"/>
                  </a:cubicBezTo>
                  <a:close/>
                </a:path>
              </a:pathLst>
            </a:custGeom>
            <a:solidFill>
              <a:srgbClr val="FFF2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2"/>
            <p:cNvSpPr/>
            <p:nvPr/>
          </p:nvSpPr>
          <p:spPr>
            <a:xfrm>
              <a:off x="4270775" y="3309250"/>
              <a:ext cx="7050" cy="5625"/>
            </a:xfrm>
            <a:custGeom>
              <a:avLst/>
              <a:gdLst/>
              <a:ahLst/>
              <a:cxnLst/>
              <a:rect l="l" t="t" r="r" b="b"/>
              <a:pathLst>
                <a:path w="282" h="225" extrusionOk="0">
                  <a:moveTo>
                    <a:pt x="118" y="0"/>
                  </a:moveTo>
                  <a:cubicBezTo>
                    <a:pt x="91" y="0"/>
                    <a:pt x="63" y="10"/>
                    <a:pt x="36" y="34"/>
                  </a:cubicBezTo>
                  <a:cubicBezTo>
                    <a:pt x="1" y="81"/>
                    <a:pt x="1" y="151"/>
                    <a:pt x="36" y="198"/>
                  </a:cubicBezTo>
                  <a:cubicBezTo>
                    <a:pt x="59" y="216"/>
                    <a:pt x="89" y="224"/>
                    <a:pt x="118" y="224"/>
                  </a:cubicBezTo>
                  <a:cubicBezTo>
                    <a:pt x="147" y="224"/>
                    <a:pt x="176" y="216"/>
                    <a:pt x="200" y="198"/>
                  </a:cubicBezTo>
                  <a:cubicBezTo>
                    <a:pt x="281" y="117"/>
                    <a:pt x="209" y="0"/>
                    <a:pt x="118" y="0"/>
                  </a:cubicBezTo>
                  <a:close/>
                </a:path>
              </a:pathLst>
            </a:custGeom>
            <a:solidFill>
              <a:srgbClr val="FFF2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2"/>
            <p:cNvSpPr/>
            <p:nvPr/>
          </p:nvSpPr>
          <p:spPr>
            <a:xfrm>
              <a:off x="4313200" y="3213025"/>
              <a:ext cx="6750" cy="5850"/>
            </a:xfrm>
            <a:custGeom>
              <a:avLst/>
              <a:gdLst/>
              <a:ahLst/>
              <a:cxnLst/>
              <a:rect l="l" t="t" r="r" b="b"/>
              <a:pathLst>
                <a:path w="270" h="234" extrusionOk="0">
                  <a:moveTo>
                    <a:pt x="121" y="1"/>
                  </a:moveTo>
                  <a:cubicBezTo>
                    <a:pt x="65" y="1"/>
                    <a:pt x="12" y="45"/>
                    <a:pt x="12" y="116"/>
                  </a:cubicBezTo>
                  <a:cubicBezTo>
                    <a:pt x="0" y="175"/>
                    <a:pt x="59" y="221"/>
                    <a:pt x="117" y="233"/>
                  </a:cubicBezTo>
                  <a:cubicBezTo>
                    <a:pt x="211" y="233"/>
                    <a:pt x="269" y="116"/>
                    <a:pt x="199" y="34"/>
                  </a:cubicBezTo>
                  <a:cubicBezTo>
                    <a:pt x="176" y="11"/>
                    <a:pt x="148" y="1"/>
                    <a:pt x="121" y="1"/>
                  </a:cubicBezTo>
                  <a:close/>
                </a:path>
              </a:pathLst>
            </a:custGeom>
            <a:solidFill>
              <a:srgbClr val="FFF2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2"/>
            <p:cNvSpPr/>
            <p:nvPr/>
          </p:nvSpPr>
          <p:spPr>
            <a:xfrm>
              <a:off x="4274575" y="3115325"/>
              <a:ext cx="7275" cy="5625"/>
            </a:xfrm>
            <a:custGeom>
              <a:avLst/>
              <a:gdLst/>
              <a:ahLst/>
              <a:cxnLst/>
              <a:rect l="l" t="t" r="r" b="b"/>
              <a:pathLst>
                <a:path w="291" h="225" extrusionOk="0">
                  <a:moveTo>
                    <a:pt x="125" y="1"/>
                  </a:moveTo>
                  <a:cubicBezTo>
                    <a:pt x="99" y="1"/>
                    <a:pt x="72" y="11"/>
                    <a:pt x="48" y="35"/>
                  </a:cubicBezTo>
                  <a:cubicBezTo>
                    <a:pt x="1" y="82"/>
                    <a:pt x="1" y="152"/>
                    <a:pt x="48" y="199"/>
                  </a:cubicBezTo>
                  <a:cubicBezTo>
                    <a:pt x="71" y="216"/>
                    <a:pt x="100" y="225"/>
                    <a:pt x="130" y="225"/>
                  </a:cubicBezTo>
                  <a:cubicBezTo>
                    <a:pt x="159" y="225"/>
                    <a:pt x="188" y="216"/>
                    <a:pt x="212" y="199"/>
                  </a:cubicBezTo>
                  <a:lnTo>
                    <a:pt x="200" y="199"/>
                  </a:lnTo>
                  <a:cubicBezTo>
                    <a:pt x="290" y="117"/>
                    <a:pt x="213" y="1"/>
                    <a:pt x="125" y="1"/>
                  </a:cubicBezTo>
                  <a:close/>
                </a:path>
              </a:pathLst>
            </a:custGeom>
            <a:solidFill>
              <a:srgbClr val="FFF2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2"/>
            <p:cNvSpPr/>
            <p:nvPr/>
          </p:nvSpPr>
          <p:spPr>
            <a:xfrm>
              <a:off x="4178225" y="3073050"/>
              <a:ext cx="6000" cy="5500"/>
            </a:xfrm>
            <a:custGeom>
              <a:avLst/>
              <a:gdLst/>
              <a:ahLst/>
              <a:cxnLst/>
              <a:rect l="l" t="t" r="r" b="b"/>
              <a:pathLst>
                <a:path w="240" h="220" extrusionOk="0">
                  <a:moveTo>
                    <a:pt x="122" y="0"/>
                  </a:moveTo>
                  <a:cubicBezTo>
                    <a:pt x="62" y="0"/>
                    <a:pt x="0" y="41"/>
                    <a:pt x="6" y="123"/>
                  </a:cubicBezTo>
                  <a:cubicBezTo>
                    <a:pt x="18" y="187"/>
                    <a:pt x="70" y="220"/>
                    <a:pt x="122" y="220"/>
                  </a:cubicBezTo>
                  <a:cubicBezTo>
                    <a:pt x="173" y="220"/>
                    <a:pt x="222" y="187"/>
                    <a:pt x="228" y="123"/>
                  </a:cubicBezTo>
                  <a:cubicBezTo>
                    <a:pt x="240" y="41"/>
                    <a:pt x="181" y="0"/>
                    <a:pt x="122" y="0"/>
                  </a:cubicBezTo>
                  <a:close/>
                </a:path>
              </a:pathLst>
            </a:custGeom>
            <a:solidFill>
              <a:srgbClr val="FFF2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2"/>
            <p:cNvSpPr/>
            <p:nvPr/>
          </p:nvSpPr>
          <p:spPr>
            <a:xfrm>
              <a:off x="4079800" y="3111250"/>
              <a:ext cx="7325" cy="5600"/>
            </a:xfrm>
            <a:custGeom>
              <a:avLst/>
              <a:gdLst/>
              <a:ahLst/>
              <a:cxnLst/>
              <a:rect l="l" t="t" r="r" b="b"/>
              <a:pathLst>
                <a:path w="293" h="224" extrusionOk="0">
                  <a:moveTo>
                    <a:pt x="124" y="0"/>
                  </a:moveTo>
                  <a:cubicBezTo>
                    <a:pt x="97" y="0"/>
                    <a:pt x="69" y="12"/>
                    <a:pt x="47" y="34"/>
                  </a:cubicBezTo>
                  <a:cubicBezTo>
                    <a:pt x="0" y="69"/>
                    <a:pt x="0" y="139"/>
                    <a:pt x="47" y="186"/>
                  </a:cubicBezTo>
                  <a:cubicBezTo>
                    <a:pt x="63" y="213"/>
                    <a:pt x="86" y="224"/>
                    <a:pt x="110" y="224"/>
                  </a:cubicBezTo>
                  <a:cubicBezTo>
                    <a:pt x="192" y="224"/>
                    <a:pt x="292" y="100"/>
                    <a:pt x="211" y="46"/>
                  </a:cubicBezTo>
                  <a:cubicBezTo>
                    <a:pt x="186" y="15"/>
                    <a:pt x="155" y="0"/>
                    <a:pt x="124" y="0"/>
                  </a:cubicBezTo>
                  <a:close/>
                </a:path>
              </a:pathLst>
            </a:custGeom>
            <a:solidFill>
              <a:srgbClr val="FFF2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2"/>
            <p:cNvSpPr/>
            <p:nvPr/>
          </p:nvSpPr>
          <p:spPr>
            <a:xfrm>
              <a:off x="4037975" y="3207425"/>
              <a:ext cx="6450" cy="5775"/>
            </a:xfrm>
            <a:custGeom>
              <a:avLst/>
              <a:gdLst/>
              <a:ahLst/>
              <a:cxnLst/>
              <a:rect l="l" t="t" r="r" b="b"/>
              <a:pathLst>
                <a:path w="258" h="231" extrusionOk="0">
                  <a:moveTo>
                    <a:pt x="106" y="1"/>
                  </a:moveTo>
                  <a:cubicBezTo>
                    <a:pt x="47" y="1"/>
                    <a:pt x="0" y="48"/>
                    <a:pt x="0" y="118"/>
                  </a:cubicBezTo>
                  <a:cubicBezTo>
                    <a:pt x="0" y="183"/>
                    <a:pt x="57" y="231"/>
                    <a:pt x="114" y="231"/>
                  </a:cubicBezTo>
                  <a:cubicBezTo>
                    <a:pt x="140" y="231"/>
                    <a:pt x="166" y="221"/>
                    <a:pt x="188" y="200"/>
                  </a:cubicBezTo>
                  <a:cubicBezTo>
                    <a:pt x="258" y="130"/>
                    <a:pt x="211" y="1"/>
                    <a:pt x="106" y="1"/>
                  </a:cubicBezTo>
                  <a:close/>
                </a:path>
              </a:pathLst>
            </a:custGeom>
            <a:solidFill>
              <a:srgbClr val="FFF2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2"/>
            <p:cNvSpPr/>
            <p:nvPr/>
          </p:nvSpPr>
          <p:spPr>
            <a:xfrm>
              <a:off x="4105250" y="3358350"/>
              <a:ext cx="13475" cy="11225"/>
            </a:xfrm>
            <a:custGeom>
              <a:avLst/>
              <a:gdLst/>
              <a:ahLst/>
              <a:cxnLst/>
              <a:rect l="l" t="t" r="r" b="b"/>
              <a:pathLst>
                <a:path w="539" h="449" extrusionOk="0">
                  <a:moveTo>
                    <a:pt x="267" y="1"/>
                  </a:moveTo>
                  <a:cubicBezTo>
                    <a:pt x="182" y="1"/>
                    <a:pt x="104" y="53"/>
                    <a:pt x="70" y="129"/>
                  </a:cubicBezTo>
                  <a:cubicBezTo>
                    <a:pt x="1" y="289"/>
                    <a:pt x="118" y="449"/>
                    <a:pt x="270" y="449"/>
                  </a:cubicBezTo>
                  <a:cubicBezTo>
                    <a:pt x="296" y="449"/>
                    <a:pt x="324" y="444"/>
                    <a:pt x="351" y="433"/>
                  </a:cubicBezTo>
                  <a:cubicBezTo>
                    <a:pt x="538" y="352"/>
                    <a:pt x="538" y="94"/>
                    <a:pt x="363" y="24"/>
                  </a:cubicBezTo>
                  <a:cubicBezTo>
                    <a:pt x="331" y="8"/>
                    <a:pt x="298" y="1"/>
                    <a:pt x="267" y="1"/>
                  </a:cubicBezTo>
                  <a:close/>
                </a:path>
              </a:pathLst>
            </a:custGeom>
            <a:solidFill>
              <a:srgbClr val="FFF2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2"/>
            <p:cNvSpPr/>
            <p:nvPr/>
          </p:nvSpPr>
          <p:spPr>
            <a:xfrm>
              <a:off x="4232050" y="3361175"/>
              <a:ext cx="13025" cy="11050"/>
            </a:xfrm>
            <a:custGeom>
              <a:avLst/>
              <a:gdLst/>
              <a:ahLst/>
              <a:cxnLst/>
              <a:rect l="l" t="t" r="r" b="b"/>
              <a:pathLst>
                <a:path w="521" h="442" extrusionOk="0">
                  <a:moveTo>
                    <a:pt x="273" y="1"/>
                  </a:moveTo>
                  <a:cubicBezTo>
                    <a:pt x="139" y="1"/>
                    <a:pt x="0" y="125"/>
                    <a:pt x="52" y="297"/>
                  </a:cubicBezTo>
                  <a:cubicBezTo>
                    <a:pt x="88" y="387"/>
                    <a:pt x="172" y="442"/>
                    <a:pt x="262" y="442"/>
                  </a:cubicBezTo>
                  <a:cubicBezTo>
                    <a:pt x="289" y="442"/>
                    <a:pt x="317" y="437"/>
                    <a:pt x="345" y="426"/>
                  </a:cubicBezTo>
                  <a:cubicBezTo>
                    <a:pt x="462" y="379"/>
                    <a:pt x="520" y="250"/>
                    <a:pt x="462" y="133"/>
                  </a:cubicBezTo>
                  <a:cubicBezTo>
                    <a:pt x="424" y="40"/>
                    <a:pt x="349" y="1"/>
                    <a:pt x="273" y="1"/>
                  </a:cubicBezTo>
                  <a:close/>
                </a:path>
              </a:pathLst>
            </a:custGeom>
            <a:solidFill>
              <a:srgbClr val="FFF2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2"/>
            <p:cNvSpPr/>
            <p:nvPr/>
          </p:nvSpPr>
          <p:spPr>
            <a:xfrm>
              <a:off x="4322850" y="3273625"/>
              <a:ext cx="13725" cy="11200"/>
            </a:xfrm>
            <a:custGeom>
              <a:avLst/>
              <a:gdLst/>
              <a:ahLst/>
              <a:cxnLst/>
              <a:rect l="l" t="t" r="r" b="b"/>
              <a:pathLst>
                <a:path w="549" h="448" extrusionOk="0">
                  <a:moveTo>
                    <a:pt x="286" y="0"/>
                  </a:moveTo>
                  <a:cubicBezTo>
                    <a:pt x="258" y="0"/>
                    <a:pt x="228" y="7"/>
                    <a:pt x="199" y="20"/>
                  </a:cubicBezTo>
                  <a:cubicBezTo>
                    <a:pt x="12" y="90"/>
                    <a:pt x="0" y="348"/>
                    <a:pt x="188" y="430"/>
                  </a:cubicBezTo>
                  <a:cubicBezTo>
                    <a:pt x="218" y="442"/>
                    <a:pt x="249" y="448"/>
                    <a:pt x="279" y="448"/>
                  </a:cubicBezTo>
                  <a:cubicBezTo>
                    <a:pt x="366" y="448"/>
                    <a:pt x="445" y="400"/>
                    <a:pt x="480" y="313"/>
                  </a:cubicBezTo>
                  <a:cubicBezTo>
                    <a:pt x="548" y="157"/>
                    <a:pt x="429" y="0"/>
                    <a:pt x="286" y="0"/>
                  </a:cubicBezTo>
                  <a:close/>
                </a:path>
              </a:pathLst>
            </a:custGeom>
            <a:solidFill>
              <a:srgbClr val="FFF2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2"/>
            <p:cNvSpPr/>
            <p:nvPr/>
          </p:nvSpPr>
          <p:spPr>
            <a:xfrm>
              <a:off x="4325775" y="3147725"/>
              <a:ext cx="13175" cy="11275"/>
            </a:xfrm>
            <a:custGeom>
              <a:avLst/>
              <a:gdLst/>
              <a:ahLst/>
              <a:cxnLst/>
              <a:rect l="l" t="t" r="r" b="b"/>
              <a:pathLst>
                <a:path w="527" h="451" extrusionOk="0">
                  <a:moveTo>
                    <a:pt x="267" y="1"/>
                  </a:moveTo>
                  <a:cubicBezTo>
                    <a:pt x="185" y="1"/>
                    <a:pt x="105" y="45"/>
                    <a:pt x="71" y="131"/>
                  </a:cubicBezTo>
                  <a:cubicBezTo>
                    <a:pt x="1" y="291"/>
                    <a:pt x="118" y="450"/>
                    <a:pt x="270" y="450"/>
                  </a:cubicBezTo>
                  <a:cubicBezTo>
                    <a:pt x="296" y="450"/>
                    <a:pt x="324" y="445"/>
                    <a:pt x="351" y="435"/>
                  </a:cubicBezTo>
                  <a:cubicBezTo>
                    <a:pt x="468" y="388"/>
                    <a:pt x="527" y="260"/>
                    <a:pt x="480" y="143"/>
                  </a:cubicBezTo>
                  <a:cubicBezTo>
                    <a:pt x="438" y="48"/>
                    <a:pt x="351" y="1"/>
                    <a:pt x="267" y="1"/>
                  </a:cubicBezTo>
                  <a:close/>
                </a:path>
              </a:pathLst>
            </a:custGeom>
            <a:solidFill>
              <a:srgbClr val="FFF2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2"/>
            <p:cNvSpPr/>
            <p:nvPr/>
          </p:nvSpPr>
          <p:spPr>
            <a:xfrm>
              <a:off x="4238050" y="3056875"/>
              <a:ext cx="13175" cy="11100"/>
            </a:xfrm>
            <a:custGeom>
              <a:avLst/>
              <a:gdLst/>
              <a:ahLst/>
              <a:cxnLst/>
              <a:rect l="l" t="t" r="r" b="b"/>
              <a:pathLst>
                <a:path w="527" h="444" extrusionOk="0">
                  <a:moveTo>
                    <a:pt x="266" y="1"/>
                  </a:moveTo>
                  <a:cubicBezTo>
                    <a:pt x="118" y="1"/>
                    <a:pt x="0" y="147"/>
                    <a:pt x="58" y="302"/>
                  </a:cubicBezTo>
                  <a:cubicBezTo>
                    <a:pt x="94" y="397"/>
                    <a:pt x="181" y="444"/>
                    <a:pt x="268" y="444"/>
                  </a:cubicBezTo>
                  <a:cubicBezTo>
                    <a:pt x="353" y="444"/>
                    <a:pt x="439" y="400"/>
                    <a:pt x="479" y="314"/>
                  </a:cubicBezTo>
                  <a:cubicBezTo>
                    <a:pt x="526" y="197"/>
                    <a:pt x="468" y="68"/>
                    <a:pt x="362" y="21"/>
                  </a:cubicBezTo>
                  <a:cubicBezTo>
                    <a:pt x="330" y="7"/>
                    <a:pt x="297" y="1"/>
                    <a:pt x="266" y="1"/>
                  </a:cubicBezTo>
                  <a:close/>
                </a:path>
              </a:pathLst>
            </a:custGeom>
            <a:solidFill>
              <a:srgbClr val="FFF2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2"/>
            <p:cNvSpPr/>
            <p:nvPr/>
          </p:nvSpPr>
          <p:spPr>
            <a:xfrm>
              <a:off x="4111375" y="3054325"/>
              <a:ext cx="13775" cy="11200"/>
            </a:xfrm>
            <a:custGeom>
              <a:avLst/>
              <a:gdLst/>
              <a:ahLst/>
              <a:cxnLst/>
              <a:rect l="l" t="t" r="r" b="b"/>
              <a:pathLst>
                <a:path w="551" h="448" extrusionOk="0">
                  <a:moveTo>
                    <a:pt x="286" y="0"/>
                  </a:moveTo>
                  <a:cubicBezTo>
                    <a:pt x="257" y="0"/>
                    <a:pt x="227" y="6"/>
                    <a:pt x="200" y="18"/>
                  </a:cubicBezTo>
                  <a:cubicBezTo>
                    <a:pt x="13" y="88"/>
                    <a:pt x="1" y="346"/>
                    <a:pt x="188" y="427"/>
                  </a:cubicBezTo>
                  <a:cubicBezTo>
                    <a:pt x="219" y="441"/>
                    <a:pt x="250" y="447"/>
                    <a:pt x="280" y="447"/>
                  </a:cubicBezTo>
                  <a:cubicBezTo>
                    <a:pt x="430" y="447"/>
                    <a:pt x="551" y="291"/>
                    <a:pt x="492" y="135"/>
                  </a:cubicBezTo>
                  <a:cubicBezTo>
                    <a:pt x="458" y="48"/>
                    <a:pt x="371" y="0"/>
                    <a:pt x="286" y="0"/>
                  </a:cubicBezTo>
                  <a:close/>
                </a:path>
              </a:pathLst>
            </a:custGeom>
            <a:solidFill>
              <a:srgbClr val="FFF2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2"/>
            <p:cNvSpPr/>
            <p:nvPr/>
          </p:nvSpPr>
          <p:spPr>
            <a:xfrm>
              <a:off x="4020425" y="3141475"/>
              <a:ext cx="13475" cy="11075"/>
            </a:xfrm>
            <a:custGeom>
              <a:avLst/>
              <a:gdLst/>
              <a:ahLst/>
              <a:cxnLst/>
              <a:rect l="l" t="t" r="r" b="b"/>
              <a:pathLst>
                <a:path w="539" h="443" extrusionOk="0">
                  <a:moveTo>
                    <a:pt x="272" y="0"/>
                  </a:moveTo>
                  <a:cubicBezTo>
                    <a:pt x="185" y="0"/>
                    <a:pt x="105" y="49"/>
                    <a:pt x="71" y="135"/>
                  </a:cubicBezTo>
                  <a:cubicBezTo>
                    <a:pt x="1" y="285"/>
                    <a:pt x="118" y="443"/>
                    <a:pt x="270" y="443"/>
                  </a:cubicBezTo>
                  <a:cubicBezTo>
                    <a:pt x="296" y="443"/>
                    <a:pt x="324" y="438"/>
                    <a:pt x="351" y="428"/>
                  </a:cubicBezTo>
                  <a:cubicBezTo>
                    <a:pt x="539" y="358"/>
                    <a:pt x="539" y="100"/>
                    <a:pt x="363" y="18"/>
                  </a:cubicBezTo>
                  <a:cubicBezTo>
                    <a:pt x="333" y="6"/>
                    <a:pt x="302" y="0"/>
                    <a:pt x="272" y="0"/>
                  </a:cubicBezTo>
                  <a:close/>
                </a:path>
              </a:pathLst>
            </a:custGeom>
            <a:solidFill>
              <a:srgbClr val="FFF2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2"/>
            <p:cNvSpPr/>
            <p:nvPr/>
          </p:nvSpPr>
          <p:spPr>
            <a:xfrm>
              <a:off x="4015875" y="3267275"/>
              <a:ext cx="15100" cy="11625"/>
            </a:xfrm>
            <a:custGeom>
              <a:avLst/>
              <a:gdLst/>
              <a:ahLst/>
              <a:cxnLst/>
              <a:rect l="l" t="t" r="r" b="b"/>
              <a:pathLst>
                <a:path w="604" h="465" extrusionOk="0">
                  <a:moveTo>
                    <a:pt x="347" y="1"/>
                  </a:moveTo>
                  <a:cubicBezTo>
                    <a:pt x="320" y="1"/>
                    <a:pt x="292" y="6"/>
                    <a:pt x="264" y="17"/>
                  </a:cubicBezTo>
                  <a:lnTo>
                    <a:pt x="264" y="29"/>
                  </a:lnTo>
                  <a:cubicBezTo>
                    <a:pt x="0" y="110"/>
                    <a:pt x="98" y="465"/>
                    <a:pt x="320" y="465"/>
                  </a:cubicBezTo>
                  <a:cubicBezTo>
                    <a:pt x="353" y="465"/>
                    <a:pt x="390" y="457"/>
                    <a:pt x="428" y="438"/>
                  </a:cubicBezTo>
                  <a:cubicBezTo>
                    <a:pt x="545" y="391"/>
                    <a:pt x="604" y="263"/>
                    <a:pt x="557" y="146"/>
                  </a:cubicBezTo>
                  <a:cubicBezTo>
                    <a:pt x="521" y="56"/>
                    <a:pt x="437" y="1"/>
                    <a:pt x="347" y="1"/>
                  </a:cubicBezTo>
                  <a:close/>
                </a:path>
              </a:pathLst>
            </a:custGeom>
            <a:solidFill>
              <a:srgbClr val="FFF2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2"/>
            <p:cNvSpPr/>
            <p:nvPr/>
          </p:nvSpPr>
          <p:spPr>
            <a:xfrm>
              <a:off x="4036225" y="3343150"/>
              <a:ext cx="6150" cy="5650"/>
            </a:xfrm>
            <a:custGeom>
              <a:avLst/>
              <a:gdLst/>
              <a:ahLst/>
              <a:cxnLst/>
              <a:rect l="l" t="t" r="r" b="b"/>
              <a:pathLst>
                <a:path w="246" h="226" extrusionOk="0">
                  <a:moveTo>
                    <a:pt x="127" y="0"/>
                  </a:moveTo>
                  <a:cubicBezTo>
                    <a:pt x="100" y="0"/>
                    <a:pt x="70" y="12"/>
                    <a:pt x="47" y="35"/>
                  </a:cubicBezTo>
                  <a:cubicBezTo>
                    <a:pt x="0" y="82"/>
                    <a:pt x="0" y="152"/>
                    <a:pt x="47" y="199"/>
                  </a:cubicBezTo>
                  <a:cubicBezTo>
                    <a:pt x="70" y="217"/>
                    <a:pt x="100" y="225"/>
                    <a:pt x="127" y="225"/>
                  </a:cubicBezTo>
                  <a:cubicBezTo>
                    <a:pt x="155" y="225"/>
                    <a:pt x="182" y="217"/>
                    <a:pt x="199" y="199"/>
                  </a:cubicBezTo>
                  <a:cubicBezTo>
                    <a:pt x="246" y="152"/>
                    <a:pt x="246" y="82"/>
                    <a:pt x="199" y="35"/>
                  </a:cubicBezTo>
                  <a:cubicBezTo>
                    <a:pt x="182" y="12"/>
                    <a:pt x="155" y="0"/>
                    <a:pt x="127" y="0"/>
                  </a:cubicBezTo>
                  <a:close/>
                </a:path>
              </a:pathLst>
            </a:custGeom>
            <a:solidFill>
              <a:srgbClr val="FFF2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2"/>
            <p:cNvSpPr/>
            <p:nvPr/>
          </p:nvSpPr>
          <p:spPr>
            <a:xfrm>
              <a:off x="4171625" y="3402275"/>
              <a:ext cx="6750" cy="5825"/>
            </a:xfrm>
            <a:custGeom>
              <a:avLst/>
              <a:gdLst/>
              <a:ahLst/>
              <a:cxnLst/>
              <a:rect l="l" t="t" r="r" b="b"/>
              <a:pathLst>
                <a:path w="270" h="233" extrusionOk="0">
                  <a:moveTo>
                    <a:pt x="119" y="0"/>
                  </a:moveTo>
                  <a:cubicBezTo>
                    <a:pt x="59" y="0"/>
                    <a:pt x="1" y="45"/>
                    <a:pt x="1" y="115"/>
                  </a:cubicBezTo>
                  <a:cubicBezTo>
                    <a:pt x="1" y="174"/>
                    <a:pt x="48" y="221"/>
                    <a:pt x="118" y="232"/>
                  </a:cubicBezTo>
                  <a:cubicBezTo>
                    <a:pt x="212" y="232"/>
                    <a:pt x="270" y="104"/>
                    <a:pt x="200" y="34"/>
                  </a:cubicBezTo>
                  <a:cubicBezTo>
                    <a:pt x="177" y="11"/>
                    <a:pt x="148" y="0"/>
                    <a:pt x="119" y="0"/>
                  </a:cubicBezTo>
                  <a:close/>
                </a:path>
              </a:pathLst>
            </a:custGeom>
            <a:solidFill>
              <a:srgbClr val="FFF2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2"/>
            <p:cNvSpPr/>
            <p:nvPr/>
          </p:nvSpPr>
          <p:spPr>
            <a:xfrm>
              <a:off x="4307925" y="3349050"/>
              <a:ext cx="7325" cy="5175"/>
            </a:xfrm>
            <a:custGeom>
              <a:avLst/>
              <a:gdLst/>
              <a:ahLst/>
              <a:cxnLst/>
              <a:rect l="l" t="t" r="r" b="b"/>
              <a:pathLst>
                <a:path w="293" h="207" extrusionOk="0">
                  <a:moveTo>
                    <a:pt x="186" y="1"/>
                  </a:moveTo>
                  <a:cubicBezTo>
                    <a:pt x="103" y="1"/>
                    <a:pt x="0" y="121"/>
                    <a:pt x="83" y="185"/>
                  </a:cubicBezTo>
                  <a:cubicBezTo>
                    <a:pt x="102" y="200"/>
                    <a:pt x="124" y="207"/>
                    <a:pt x="144" y="207"/>
                  </a:cubicBezTo>
                  <a:cubicBezTo>
                    <a:pt x="222" y="207"/>
                    <a:pt x="293" y="116"/>
                    <a:pt x="246" y="33"/>
                  </a:cubicBezTo>
                  <a:cubicBezTo>
                    <a:pt x="231" y="10"/>
                    <a:pt x="209" y="1"/>
                    <a:pt x="186" y="1"/>
                  </a:cubicBezTo>
                  <a:close/>
                </a:path>
              </a:pathLst>
            </a:custGeom>
            <a:solidFill>
              <a:srgbClr val="FFF2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2"/>
            <p:cNvSpPr/>
            <p:nvPr/>
          </p:nvSpPr>
          <p:spPr>
            <a:xfrm>
              <a:off x="4368475" y="3214200"/>
              <a:ext cx="6450" cy="5825"/>
            </a:xfrm>
            <a:custGeom>
              <a:avLst/>
              <a:gdLst/>
              <a:ahLst/>
              <a:cxnLst/>
              <a:rect l="l" t="t" r="r" b="b"/>
              <a:pathLst>
                <a:path w="258" h="233" extrusionOk="0">
                  <a:moveTo>
                    <a:pt x="110" y="1"/>
                  </a:moveTo>
                  <a:cubicBezTo>
                    <a:pt x="53" y="1"/>
                    <a:pt x="0" y="45"/>
                    <a:pt x="0" y="116"/>
                  </a:cubicBezTo>
                  <a:cubicBezTo>
                    <a:pt x="0" y="174"/>
                    <a:pt x="47" y="221"/>
                    <a:pt x="106" y="233"/>
                  </a:cubicBezTo>
                  <a:cubicBezTo>
                    <a:pt x="211" y="233"/>
                    <a:pt x="258" y="104"/>
                    <a:pt x="188" y="34"/>
                  </a:cubicBezTo>
                  <a:cubicBezTo>
                    <a:pt x="165" y="11"/>
                    <a:pt x="137" y="1"/>
                    <a:pt x="110" y="1"/>
                  </a:cubicBezTo>
                  <a:close/>
                </a:path>
              </a:pathLst>
            </a:custGeom>
            <a:solidFill>
              <a:srgbClr val="FFF2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2"/>
            <p:cNvSpPr/>
            <p:nvPr/>
          </p:nvSpPr>
          <p:spPr>
            <a:xfrm>
              <a:off x="4314650" y="3077325"/>
              <a:ext cx="5875" cy="5600"/>
            </a:xfrm>
            <a:custGeom>
              <a:avLst/>
              <a:gdLst/>
              <a:ahLst/>
              <a:cxnLst/>
              <a:rect l="l" t="t" r="r" b="b"/>
              <a:pathLst>
                <a:path w="235" h="224" extrusionOk="0">
                  <a:moveTo>
                    <a:pt x="115" y="1"/>
                  </a:moveTo>
                  <a:cubicBezTo>
                    <a:pt x="59" y="1"/>
                    <a:pt x="1" y="45"/>
                    <a:pt x="1" y="116"/>
                  </a:cubicBezTo>
                  <a:cubicBezTo>
                    <a:pt x="1" y="181"/>
                    <a:pt x="63" y="223"/>
                    <a:pt x="121" y="223"/>
                  </a:cubicBezTo>
                  <a:cubicBezTo>
                    <a:pt x="146" y="223"/>
                    <a:pt x="170" y="215"/>
                    <a:pt x="188" y="198"/>
                  </a:cubicBezTo>
                  <a:cubicBezTo>
                    <a:pt x="235" y="151"/>
                    <a:pt x="235" y="81"/>
                    <a:pt x="188" y="34"/>
                  </a:cubicBezTo>
                  <a:cubicBezTo>
                    <a:pt x="169" y="11"/>
                    <a:pt x="142" y="1"/>
                    <a:pt x="115" y="1"/>
                  </a:cubicBezTo>
                  <a:close/>
                </a:path>
              </a:pathLst>
            </a:custGeom>
            <a:solidFill>
              <a:srgbClr val="FFF2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2"/>
            <p:cNvSpPr/>
            <p:nvPr/>
          </p:nvSpPr>
          <p:spPr>
            <a:xfrm>
              <a:off x="4178725" y="3018475"/>
              <a:ext cx="6400" cy="5550"/>
            </a:xfrm>
            <a:custGeom>
              <a:avLst/>
              <a:gdLst/>
              <a:ahLst/>
              <a:cxnLst/>
              <a:rect l="l" t="t" r="r" b="b"/>
              <a:pathLst>
                <a:path w="256" h="222" extrusionOk="0">
                  <a:moveTo>
                    <a:pt x="137" y="1"/>
                  </a:moveTo>
                  <a:cubicBezTo>
                    <a:pt x="41" y="1"/>
                    <a:pt x="1" y="121"/>
                    <a:pt x="68" y="188"/>
                  </a:cubicBezTo>
                  <a:cubicBezTo>
                    <a:pt x="91" y="211"/>
                    <a:pt x="119" y="222"/>
                    <a:pt x="146" y="222"/>
                  </a:cubicBezTo>
                  <a:cubicBezTo>
                    <a:pt x="202" y="222"/>
                    <a:pt x="255" y="177"/>
                    <a:pt x="255" y="107"/>
                  </a:cubicBezTo>
                  <a:cubicBezTo>
                    <a:pt x="255" y="48"/>
                    <a:pt x="208" y="1"/>
                    <a:pt x="150" y="1"/>
                  </a:cubicBezTo>
                  <a:cubicBezTo>
                    <a:pt x="145" y="1"/>
                    <a:pt x="141" y="1"/>
                    <a:pt x="137" y="1"/>
                  </a:cubicBezTo>
                  <a:close/>
                </a:path>
              </a:pathLst>
            </a:custGeom>
            <a:solidFill>
              <a:srgbClr val="FFF2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2"/>
            <p:cNvSpPr/>
            <p:nvPr/>
          </p:nvSpPr>
          <p:spPr>
            <a:xfrm>
              <a:off x="4041775" y="3071725"/>
              <a:ext cx="7050" cy="5725"/>
            </a:xfrm>
            <a:custGeom>
              <a:avLst/>
              <a:gdLst/>
              <a:ahLst/>
              <a:cxnLst/>
              <a:rect l="l" t="t" r="r" b="b"/>
              <a:pathLst>
                <a:path w="282" h="229" extrusionOk="0">
                  <a:moveTo>
                    <a:pt x="129" y="1"/>
                  </a:moveTo>
                  <a:cubicBezTo>
                    <a:pt x="100" y="1"/>
                    <a:pt x="71" y="12"/>
                    <a:pt x="47" y="36"/>
                  </a:cubicBezTo>
                  <a:cubicBezTo>
                    <a:pt x="1" y="82"/>
                    <a:pt x="1" y="153"/>
                    <a:pt x="47" y="188"/>
                  </a:cubicBezTo>
                  <a:cubicBezTo>
                    <a:pt x="73" y="216"/>
                    <a:pt x="102" y="228"/>
                    <a:pt x="129" y="228"/>
                  </a:cubicBezTo>
                  <a:cubicBezTo>
                    <a:pt x="212" y="228"/>
                    <a:pt x="282" y="115"/>
                    <a:pt x="211" y="36"/>
                  </a:cubicBezTo>
                  <a:cubicBezTo>
                    <a:pt x="188" y="12"/>
                    <a:pt x="158" y="1"/>
                    <a:pt x="129" y="1"/>
                  </a:cubicBezTo>
                  <a:close/>
                </a:path>
              </a:pathLst>
            </a:custGeom>
            <a:solidFill>
              <a:srgbClr val="FFF2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2"/>
            <p:cNvSpPr/>
            <p:nvPr/>
          </p:nvSpPr>
          <p:spPr>
            <a:xfrm>
              <a:off x="3981625" y="3206525"/>
              <a:ext cx="8025" cy="5625"/>
            </a:xfrm>
            <a:custGeom>
              <a:avLst/>
              <a:gdLst/>
              <a:ahLst/>
              <a:cxnLst/>
              <a:rect l="l" t="t" r="r" b="b"/>
              <a:pathLst>
                <a:path w="321" h="225" extrusionOk="0">
                  <a:moveTo>
                    <a:pt x="140" y="0"/>
                  </a:moveTo>
                  <a:cubicBezTo>
                    <a:pt x="0" y="0"/>
                    <a:pt x="3" y="224"/>
                    <a:pt x="150" y="224"/>
                  </a:cubicBezTo>
                  <a:cubicBezTo>
                    <a:pt x="153" y="224"/>
                    <a:pt x="157" y="224"/>
                    <a:pt x="160" y="224"/>
                  </a:cubicBezTo>
                  <a:cubicBezTo>
                    <a:pt x="164" y="224"/>
                    <a:pt x="168" y="224"/>
                    <a:pt x="171" y="224"/>
                  </a:cubicBezTo>
                  <a:cubicBezTo>
                    <a:pt x="317" y="224"/>
                    <a:pt x="320" y="0"/>
                    <a:pt x="181" y="0"/>
                  </a:cubicBezTo>
                  <a:cubicBezTo>
                    <a:pt x="174" y="0"/>
                    <a:pt x="167" y="1"/>
                    <a:pt x="160" y="2"/>
                  </a:cubicBezTo>
                  <a:cubicBezTo>
                    <a:pt x="153" y="1"/>
                    <a:pt x="146" y="0"/>
                    <a:pt x="140" y="0"/>
                  </a:cubicBezTo>
                  <a:close/>
                </a:path>
              </a:pathLst>
            </a:custGeom>
            <a:solidFill>
              <a:srgbClr val="FFF2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2"/>
            <p:cNvSpPr/>
            <p:nvPr/>
          </p:nvSpPr>
          <p:spPr>
            <a:xfrm>
              <a:off x="6443300" y="3861700"/>
              <a:ext cx="22550" cy="20275"/>
            </a:xfrm>
            <a:custGeom>
              <a:avLst/>
              <a:gdLst/>
              <a:ahLst/>
              <a:cxnLst/>
              <a:rect l="l" t="t" r="r" b="b"/>
              <a:pathLst>
                <a:path w="902" h="811" extrusionOk="0">
                  <a:moveTo>
                    <a:pt x="444" y="0"/>
                  </a:moveTo>
                  <a:cubicBezTo>
                    <a:pt x="344" y="0"/>
                    <a:pt x="243" y="39"/>
                    <a:pt x="164" y="118"/>
                  </a:cubicBezTo>
                  <a:cubicBezTo>
                    <a:pt x="1" y="270"/>
                    <a:pt x="1" y="527"/>
                    <a:pt x="153" y="691"/>
                  </a:cubicBezTo>
                  <a:cubicBezTo>
                    <a:pt x="232" y="770"/>
                    <a:pt x="339" y="811"/>
                    <a:pt x="447" y="811"/>
                  </a:cubicBezTo>
                  <a:cubicBezTo>
                    <a:pt x="547" y="811"/>
                    <a:pt x="647" y="776"/>
                    <a:pt x="726" y="703"/>
                  </a:cubicBezTo>
                  <a:cubicBezTo>
                    <a:pt x="890" y="539"/>
                    <a:pt x="901" y="281"/>
                    <a:pt x="738" y="129"/>
                  </a:cubicBezTo>
                  <a:cubicBezTo>
                    <a:pt x="659" y="44"/>
                    <a:pt x="552" y="0"/>
                    <a:pt x="444" y="0"/>
                  </a:cubicBezTo>
                  <a:close/>
                </a:path>
              </a:pathLst>
            </a:custGeom>
            <a:solidFill>
              <a:srgbClr val="FFF2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2"/>
            <p:cNvSpPr/>
            <p:nvPr/>
          </p:nvSpPr>
          <p:spPr>
            <a:xfrm>
              <a:off x="6482200" y="3862575"/>
              <a:ext cx="22550" cy="20275"/>
            </a:xfrm>
            <a:custGeom>
              <a:avLst/>
              <a:gdLst/>
              <a:ahLst/>
              <a:cxnLst/>
              <a:rect l="l" t="t" r="r" b="b"/>
              <a:pathLst>
                <a:path w="902" h="811" extrusionOk="0">
                  <a:moveTo>
                    <a:pt x="447" y="1"/>
                  </a:moveTo>
                  <a:cubicBezTo>
                    <a:pt x="347" y="1"/>
                    <a:pt x="249" y="39"/>
                    <a:pt x="176" y="118"/>
                  </a:cubicBezTo>
                  <a:cubicBezTo>
                    <a:pt x="12" y="270"/>
                    <a:pt x="1" y="527"/>
                    <a:pt x="164" y="691"/>
                  </a:cubicBezTo>
                  <a:cubicBezTo>
                    <a:pt x="243" y="770"/>
                    <a:pt x="351" y="811"/>
                    <a:pt x="459" y="811"/>
                  </a:cubicBezTo>
                  <a:cubicBezTo>
                    <a:pt x="559" y="811"/>
                    <a:pt x="659" y="776"/>
                    <a:pt x="738" y="703"/>
                  </a:cubicBezTo>
                  <a:cubicBezTo>
                    <a:pt x="901" y="539"/>
                    <a:pt x="901" y="281"/>
                    <a:pt x="749" y="129"/>
                  </a:cubicBezTo>
                  <a:cubicBezTo>
                    <a:pt x="665" y="45"/>
                    <a:pt x="555" y="1"/>
                    <a:pt x="447" y="1"/>
                  </a:cubicBezTo>
                  <a:close/>
                </a:path>
              </a:pathLst>
            </a:custGeom>
            <a:solidFill>
              <a:srgbClr val="FFF2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2"/>
            <p:cNvSpPr/>
            <p:nvPr/>
          </p:nvSpPr>
          <p:spPr>
            <a:xfrm>
              <a:off x="6484050" y="3823775"/>
              <a:ext cx="21575" cy="20275"/>
            </a:xfrm>
            <a:custGeom>
              <a:avLst/>
              <a:gdLst/>
              <a:ahLst/>
              <a:cxnLst/>
              <a:rect l="l" t="t" r="r" b="b"/>
              <a:pathLst>
                <a:path w="863" h="811" extrusionOk="0">
                  <a:moveTo>
                    <a:pt x="409" y="0"/>
                  </a:moveTo>
                  <a:cubicBezTo>
                    <a:pt x="205" y="0"/>
                    <a:pt x="9" y="153"/>
                    <a:pt x="9" y="394"/>
                  </a:cubicBezTo>
                  <a:cubicBezTo>
                    <a:pt x="0" y="644"/>
                    <a:pt x="202" y="810"/>
                    <a:pt x="413" y="810"/>
                  </a:cubicBezTo>
                  <a:cubicBezTo>
                    <a:pt x="509" y="810"/>
                    <a:pt x="607" y="776"/>
                    <a:pt x="687" y="699"/>
                  </a:cubicBezTo>
                  <a:cubicBezTo>
                    <a:pt x="851" y="547"/>
                    <a:pt x="863" y="289"/>
                    <a:pt x="699" y="125"/>
                  </a:cubicBezTo>
                  <a:cubicBezTo>
                    <a:pt x="616" y="39"/>
                    <a:pt x="512" y="0"/>
                    <a:pt x="409" y="0"/>
                  </a:cubicBezTo>
                  <a:close/>
                </a:path>
              </a:pathLst>
            </a:custGeom>
            <a:solidFill>
              <a:srgbClr val="FFF2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2"/>
            <p:cNvSpPr/>
            <p:nvPr/>
          </p:nvSpPr>
          <p:spPr>
            <a:xfrm>
              <a:off x="6444175" y="3823025"/>
              <a:ext cx="22250" cy="20275"/>
            </a:xfrm>
            <a:custGeom>
              <a:avLst/>
              <a:gdLst/>
              <a:ahLst/>
              <a:cxnLst/>
              <a:rect l="l" t="t" r="r" b="b"/>
              <a:pathLst>
                <a:path w="890" h="811" extrusionOk="0">
                  <a:moveTo>
                    <a:pt x="444" y="0"/>
                  </a:moveTo>
                  <a:cubicBezTo>
                    <a:pt x="344" y="0"/>
                    <a:pt x="243" y="35"/>
                    <a:pt x="165" y="109"/>
                  </a:cubicBezTo>
                  <a:cubicBezTo>
                    <a:pt x="1" y="272"/>
                    <a:pt x="1" y="530"/>
                    <a:pt x="153" y="682"/>
                  </a:cubicBezTo>
                  <a:cubicBezTo>
                    <a:pt x="232" y="767"/>
                    <a:pt x="339" y="811"/>
                    <a:pt x="446" y="811"/>
                  </a:cubicBezTo>
                  <a:cubicBezTo>
                    <a:pt x="546" y="811"/>
                    <a:pt x="647" y="773"/>
                    <a:pt x="726" y="694"/>
                  </a:cubicBezTo>
                  <a:cubicBezTo>
                    <a:pt x="890" y="541"/>
                    <a:pt x="890" y="284"/>
                    <a:pt x="738" y="120"/>
                  </a:cubicBezTo>
                  <a:cubicBezTo>
                    <a:pt x="659" y="41"/>
                    <a:pt x="551" y="0"/>
                    <a:pt x="444" y="0"/>
                  </a:cubicBezTo>
                  <a:close/>
                </a:path>
              </a:pathLst>
            </a:custGeom>
            <a:solidFill>
              <a:srgbClr val="FFF2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2"/>
            <p:cNvSpPr/>
            <p:nvPr/>
          </p:nvSpPr>
          <p:spPr>
            <a:xfrm>
              <a:off x="6438675" y="3892100"/>
              <a:ext cx="27175" cy="22275"/>
            </a:xfrm>
            <a:custGeom>
              <a:avLst/>
              <a:gdLst/>
              <a:ahLst/>
              <a:cxnLst/>
              <a:rect l="l" t="t" r="r" b="b"/>
              <a:pathLst>
                <a:path w="1087" h="891" extrusionOk="0">
                  <a:moveTo>
                    <a:pt x="541" y="1"/>
                  </a:moveTo>
                  <a:cubicBezTo>
                    <a:pt x="368" y="1"/>
                    <a:pt x="208" y="97"/>
                    <a:pt x="139" y="270"/>
                  </a:cubicBezTo>
                  <a:cubicBezTo>
                    <a:pt x="1" y="576"/>
                    <a:pt x="237" y="890"/>
                    <a:pt x="532" y="890"/>
                  </a:cubicBezTo>
                  <a:cubicBezTo>
                    <a:pt x="587" y="890"/>
                    <a:pt x="643" y="879"/>
                    <a:pt x="700" y="855"/>
                  </a:cubicBezTo>
                  <a:cubicBezTo>
                    <a:pt x="1075" y="715"/>
                    <a:pt x="1086" y="188"/>
                    <a:pt x="724" y="36"/>
                  </a:cubicBezTo>
                  <a:cubicBezTo>
                    <a:pt x="663" y="12"/>
                    <a:pt x="601" y="1"/>
                    <a:pt x="541" y="1"/>
                  </a:cubicBezTo>
                  <a:close/>
                </a:path>
              </a:pathLst>
            </a:custGeom>
            <a:solidFill>
              <a:srgbClr val="FFF2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2"/>
            <p:cNvSpPr/>
            <p:nvPr/>
          </p:nvSpPr>
          <p:spPr>
            <a:xfrm>
              <a:off x="6481050" y="3892875"/>
              <a:ext cx="26925" cy="22350"/>
            </a:xfrm>
            <a:custGeom>
              <a:avLst/>
              <a:gdLst/>
              <a:ahLst/>
              <a:cxnLst/>
              <a:rect l="l" t="t" r="r" b="b"/>
              <a:pathLst>
                <a:path w="1077" h="894" extrusionOk="0">
                  <a:moveTo>
                    <a:pt x="530" y="0"/>
                  </a:moveTo>
                  <a:cubicBezTo>
                    <a:pt x="239" y="0"/>
                    <a:pt x="0" y="303"/>
                    <a:pt x="117" y="614"/>
                  </a:cubicBezTo>
                  <a:cubicBezTo>
                    <a:pt x="187" y="790"/>
                    <a:pt x="351" y="893"/>
                    <a:pt x="528" y="893"/>
                  </a:cubicBezTo>
                  <a:cubicBezTo>
                    <a:pt x="585" y="893"/>
                    <a:pt x="644" y="882"/>
                    <a:pt x="702" y="859"/>
                  </a:cubicBezTo>
                  <a:cubicBezTo>
                    <a:pt x="1064" y="719"/>
                    <a:pt x="1076" y="193"/>
                    <a:pt x="713" y="40"/>
                  </a:cubicBezTo>
                  <a:cubicBezTo>
                    <a:pt x="652" y="13"/>
                    <a:pt x="590" y="0"/>
                    <a:pt x="530" y="0"/>
                  </a:cubicBezTo>
                  <a:close/>
                </a:path>
              </a:pathLst>
            </a:custGeom>
            <a:solidFill>
              <a:srgbClr val="FFF2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2"/>
            <p:cNvSpPr/>
            <p:nvPr/>
          </p:nvSpPr>
          <p:spPr>
            <a:xfrm>
              <a:off x="6511150" y="3863750"/>
              <a:ext cx="27175" cy="22275"/>
            </a:xfrm>
            <a:custGeom>
              <a:avLst/>
              <a:gdLst/>
              <a:ahLst/>
              <a:cxnLst/>
              <a:rect l="l" t="t" r="r" b="b"/>
              <a:pathLst>
                <a:path w="1087" h="891" extrusionOk="0">
                  <a:moveTo>
                    <a:pt x="555" y="1"/>
                  </a:moveTo>
                  <a:cubicBezTo>
                    <a:pt x="501" y="1"/>
                    <a:pt x="444" y="12"/>
                    <a:pt x="387" y="36"/>
                  </a:cubicBezTo>
                  <a:cubicBezTo>
                    <a:pt x="13" y="176"/>
                    <a:pt x="1" y="702"/>
                    <a:pt x="364" y="855"/>
                  </a:cubicBezTo>
                  <a:cubicBezTo>
                    <a:pt x="425" y="879"/>
                    <a:pt x="487" y="891"/>
                    <a:pt x="548" y="891"/>
                  </a:cubicBezTo>
                  <a:cubicBezTo>
                    <a:pt x="721" y="891"/>
                    <a:pt x="879" y="797"/>
                    <a:pt x="948" y="632"/>
                  </a:cubicBezTo>
                  <a:cubicBezTo>
                    <a:pt x="1087" y="317"/>
                    <a:pt x="850" y="1"/>
                    <a:pt x="555" y="1"/>
                  </a:cubicBezTo>
                  <a:close/>
                </a:path>
              </a:pathLst>
            </a:custGeom>
            <a:solidFill>
              <a:srgbClr val="FFF2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2"/>
            <p:cNvSpPr/>
            <p:nvPr/>
          </p:nvSpPr>
          <p:spPr>
            <a:xfrm>
              <a:off x="6512075" y="3821750"/>
              <a:ext cx="26300" cy="22400"/>
            </a:xfrm>
            <a:custGeom>
              <a:avLst/>
              <a:gdLst/>
              <a:ahLst/>
              <a:cxnLst/>
              <a:rect l="l" t="t" r="r" b="b"/>
              <a:pathLst>
                <a:path w="1052" h="896" extrusionOk="0">
                  <a:moveTo>
                    <a:pt x="546" y="0"/>
                  </a:moveTo>
                  <a:cubicBezTo>
                    <a:pt x="383" y="0"/>
                    <a:pt x="219" y="88"/>
                    <a:pt x="139" y="265"/>
                  </a:cubicBezTo>
                  <a:cubicBezTo>
                    <a:pt x="1" y="572"/>
                    <a:pt x="239" y="896"/>
                    <a:pt x="543" y="896"/>
                  </a:cubicBezTo>
                  <a:cubicBezTo>
                    <a:pt x="598" y="896"/>
                    <a:pt x="655" y="885"/>
                    <a:pt x="713" y="862"/>
                  </a:cubicBezTo>
                  <a:cubicBezTo>
                    <a:pt x="935" y="780"/>
                    <a:pt x="1052" y="522"/>
                    <a:pt x="958" y="288"/>
                  </a:cubicBezTo>
                  <a:cubicBezTo>
                    <a:pt x="886" y="97"/>
                    <a:pt x="716" y="0"/>
                    <a:pt x="546" y="0"/>
                  </a:cubicBezTo>
                  <a:close/>
                </a:path>
              </a:pathLst>
            </a:custGeom>
            <a:solidFill>
              <a:srgbClr val="FFF2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2"/>
            <p:cNvSpPr/>
            <p:nvPr/>
          </p:nvSpPr>
          <p:spPr>
            <a:xfrm>
              <a:off x="6483100" y="3791675"/>
              <a:ext cx="26325" cy="22275"/>
            </a:xfrm>
            <a:custGeom>
              <a:avLst/>
              <a:gdLst/>
              <a:ahLst/>
              <a:cxnLst/>
              <a:rect l="l" t="t" r="r" b="b"/>
              <a:pathLst>
                <a:path w="1053" h="891" extrusionOk="0">
                  <a:moveTo>
                    <a:pt x="530" y="0"/>
                  </a:moveTo>
                  <a:cubicBezTo>
                    <a:pt x="238" y="0"/>
                    <a:pt x="0" y="301"/>
                    <a:pt x="117" y="602"/>
                  </a:cubicBezTo>
                  <a:cubicBezTo>
                    <a:pt x="195" y="794"/>
                    <a:pt x="367" y="890"/>
                    <a:pt x="540" y="890"/>
                  </a:cubicBezTo>
                  <a:cubicBezTo>
                    <a:pt x="704" y="890"/>
                    <a:pt x="867" y="803"/>
                    <a:pt x="947" y="626"/>
                  </a:cubicBezTo>
                  <a:cubicBezTo>
                    <a:pt x="1053" y="392"/>
                    <a:pt x="947" y="134"/>
                    <a:pt x="713" y="41"/>
                  </a:cubicBezTo>
                  <a:cubicBezTo>
                    <a:pt x="652" y="13"/>
                    <a:pt x="590" y="0"/>
                    <a:pt x="530" y="0"/>
                  </a:cubicBezTo>
                  <a:close/>
                </a:path>
              </a:pathLst>
            </a:custGeom>
            <a:solidFill>
              <a:srgbClr val="FFF2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2"/>
            <p:cNvSpPr/>
            <p:nvPr/>
          </p:nvSpPr>
          <p:spPr>
            <a:xfrm>
              <a:off x="6440950" y="3790850"/>
              <a:ext cx="26350" cy="22200"/>
            </a:xfrm>
            <a:custGeom>
              <a:avLst/>
              <a:gdLst/>
              <a:ahLst/>
              <a:cxnLst/>
              <a:rect l="l" t="t" r="r" b="b"/>
              <a:pathLst>
                <a:path w="1054" h="888" extrusionOk="0">
                  <a:moveTo>
                    <a:pt x="548" y="1"/>
                  </a:moveTo>
                  <a:cubicBezTo>
                    <a:pt x="381" y="1"/>
                    <a:pt x="212" y="91"/>
                    <a:pt x="130" y="273"/>
                  </a:cubicBezTo>
                  <a:cubicBezTo>
                    <a:pt x="0" y="572"/>
                    <a:pt x="236" y="888"/>
                    <a:pt x="540" y="888"/>
                  </a:cubicBezTo>
                  <a:cubicBezTo>
                    <a:pt x="593" y="888"/>
                    <a:pt x="648" y="878"/>
                    <a:pt x="703" y="857"/>
                  </a:cubicBezTo>
                  <a:cubicBezTo>
                    <a:pt x="937" y="776"/>
                    <a:pt x="1054" y="506"/>
                    <a:pt x="949" y="273"/>
                  </a:cubicBezTo>
                  <a:cubicBezTo>
                    <a:pt x="879" y="91"/>
                    <a:pt x="715" y="1"/>
                    <a:pt x="548" y="1"/>
                  </a:cubicBezTo>
                  <a:close/>
                </a:path>
              </a:pathLst>
            </a:custGeom>
            <a:solidFill>
              <a:srgbClr val="FFF2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2"/>
            <p:cNvSpPr/>
            <p:nvPr/>
          </p:nvSpPr>
          <p:spPr>
            <a:xfrm>
              <a:off x="6410275" y="3819725"/>
              <a:ext cx="27200" cy="22275"/>
            </a:xfrm>
            <a:custGeom>
              <a:avLst/>
              <a:gdLst/>
              <a:ahLst/>
              <a:cxnLst/>
              <a:rect l="l" t="t" r="r" b="b"/>
              <a:pathLst>
                <a:path w="1088" h="891" extrusionOk="0">
                  <a:moveTo>
                    <a:pt x="542" y="1"/>
                  </a:moveTo>
                  <a:cubicBezTo>
                    <a:pt x="372" y="1"/>
                    <a:pt x="209" y="101"/>
                    <a:pt x="140" y="264"/>
                  </a:cubicBezTo>
                  <a:cubicBezTo>
                    <a:pt x="0" y="573"/>
                    <a:pt x="243" y="891"/>
                    <a:pt x="550" y="891"/>
                  </a:cubicBezTo>
                  <a:cubicBezTo>
                    <a:pt x="603" y="891"/>
                    <a:pt x="658" y="881"/>
                    <a:pt x="713" y="861"/>
                  </a:cubicBezTo>
                  <a:cubicBezTo>
                    <a:pt x="1076" y="720"/>
                    <a:pt x="1088" y="194"/>
                    <a:pt x="725" y="42"/>
                  </a:cubicBezTo>
                  <a:cubicBezTo>
                    <a:pt x="666" y="14"/>
                    <a:pt x="604" y="1"/>
                    <a:pt x="542" y="1"/>
                  </a:cubicBezTo>
                  <a:close/>
                </a:path>
              </a:pathLst>
            </a:custGeom>
            <a:solidFill>
              <a:srgbClr val="FFF2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2"/>
            <p:cNvSpPr/>
            <p:nvPr/>
          </p:nvSpPr>
          <p:spPr>
            <a:xfrm>
              <a:off x="6410550" y="3861700"/>
              <a:ext cx="26050" cy="22450"/>
            </a:xfrm>
            <a:custGeom>
              <a:avLst/>
              <a:gdLst/>
              <a:ahLst/>
              <a:cxnLst/>
              <a:rect l="l" t="t" r="r" b="b"/>
              <a:pathLst>
                <a:path w="1042" h="898" extrusionOk="0">
                  <a:moveTo>
                    <a:pt x="508" y="1"/>
                  </a:moveTo>
                  <a:cubicBezTo>
                    <a:pt x="453" y="1"/>
                    <a:pt x="396" y="12"/>
                    <a:pt x="340" y="36"/>
                  </a:cubicBezTo>
                  <a:cubicBezTo>
                    <a:pt x="106" y="118"/>
                    <a:pt x="0" y="387"/>
                    <a:pt x="82" y="609"/>
                  </a:cubicBezTo>
                  <a:cubicBezTo>
                    <a:pt x="154" y="801"/>
                    <a:pt x="327" y="897"/>
                    <a:pt x="501" y="897"/>
                  </a:cubicBezTo>
                  <a:cubicBezTo>
                    <a:pt x="667" y="897"/>
                    <a:pt x="833" y="809"/>
                    <a:pt x="913" y="632"/>
                  </a:cubicBezTo>
                  <a:cubicBezTo>
                    <a:pt x="1041" y="317"/>
                    <a:pt x="803" y="1"/>
                    <a:pt x="508" y="1"/>
                  </a:cubicBezTo>
                  <a:close/>
                </a:path>
              </a:pathLst>
            </a:custGeom>
            <a:solidFill>
              <a:srgbClr val="FFF2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2"/>
            <p:cNvSpPr/>
            <p:nvPr/>
          </p:nvSpPr>
          <p:spPr>
            <a:xfrm>
              <a:off x="6408800" y="3904325"/>
              <a:ext cx="12300" cy="11225"/>
            </a:xfrm>
            <a:custGeom>
              <a:avLst/>
              <a:gdLst/>
              <a:ahLst/>
              <a:cxnLst/>
              <a:rect l="l" t="t" r="r" b="b"/>
              <a:pathLst>
                <a:path w="492" h="449" extrusionOk="0">
                  <a:moveTo>
                    <a:pt x="244" y="1"/>
                  </a:moveTo>
                  <a:cubicBezTo>
                    <a:pt x="187" y="1"/>
                    <a:pt x="129" y="21"/>
                    <a:pt x="82" y="62"/>
                  </a:cubicBezTo>
                  <a:cubicBezTo>
                    <a:pt x="0" y="156"/>
                    <a:pt x="0" y="296"/>
                    <a:pt x="82" y="378"/>
                  </a:cubicBezTo>
                  <a:cubicBezTo>
                    <a:pt x="129" y="425"/>
                    <a:pt x="187" y="448"/>
                    <a:pt x="244" y="448"/>
                  </a:cubicBezTo>
                  <a:cubicBezTo>
                    <a:pt x="301" y="448"/>
                    <a:pt x="357" y="425"/>
                    <a:pt x="398" y="378"/>
                  </a:cubicBezTo>
                  <a:cubicBezTo>
                    <a:pt x="492" y="296"/>
                    <a:pt x="492" y="156"/>
                    <a:pt x="398" y="62"/>
                  </a:cubicBezTo>
                  <a:cubicBezTo>
                    <a:pt x="357" y="21"/>
                    <a:pt x="301" y="1"/>
                    <a:pt x="244" y="1"/>
                  </a:cubicBezTo>
                  <a:close/>
                </a:path>
              </a:pathLst>
            </a:custGeom>
            <a:solidFill>
              <a:srgbClr val="FFF2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2"/>
            <p:cNvSpPr/>
            <p:nvPr/>
          </p:nvSpPr>
          <p:spPr>
            <a:xfrm>
              <a:off x="6467000" y="3929675"/>
              <a:ext cx="11425" cy="11050"/>
            </a:xfrm>
            <a:custGeom>
              <a:avLst/>
              <a:gdLst/>
              <a:ahLst/>
              <a:cxnLst/>
              <a:rect l="l" t="t" r="r" b="b"/>
              <a:pathLst>
                <a:path w="457" h="442" extrusionOk="0">
                  <a:moveTo>
                    <a:pt x="229" y="0"/>
                  </a:moveTo>
                  <a:cubicBezTo>
                    <a:pt x="118" y="0"/>
                    <a:pt x="6" y="73"/>
                    <a:pt x="0" y="218"/>
                  </a:cubicBezTo>
                  <a:cubicBezTo>
                    <a:pt x="0" y="347"/>
                    <a:pt x="94" y="440"/>
                    <a:pt x="223" y="440"/>
                  </a:cubicBezTo>
                  <a:cubicBezTo>
                    <a:pt x="229" y="441"/>
                    <a:pt x="236" y="441"/>
                    <a:pt x="242" y="441"/>
                  </a:cubicBezTo>
                  <a:cubicBezTo>
                    <a:pt x="361" y="441"/>
                    <a:pt x="445" y="341"/>
                    <a:pt x="457" y="230"/>
                  </a:cubicBezTo>
                  <a:cubicBezTo>
                    <a:pt x="457" y="76"/>
                    <a:pt x="343" y="0"/>
                    <a:pt x="229" y="0"/>
                  </a:cubicBezTo>
                  <a:close/>
                </a:path>
              </a:pathLst>
            </a:custGeom>
            <a:solidFill>
              <a:srgbClr val="FFF2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2"/>
            <p:cNvSpPr/>
            <p:nvPr/>
          </p:nvSpPr>
          <p:spPr>
            <a:xfrm>
              <a:off x="6525500" y="3906675"/>
              <a:ext cx="13575" cy="10975"/>
            </a:xfrm>
            <a:custGeom>
              <a:avLst/>
              <a:gdLst/>
              <a:ahLst/>
              <a:cxnLst/>
              <a:rect l="l" t="t" r="r" b="b"/>
              <a:pathLst>
                <a:path w="543" h="439" extrusionOk="0">
                  <a:moveTo>
                    <a:pt x="244" y="0"/>
                  </a:moveTo>
                  <a:cubicBezTo>
                    <a:pt x="187" y="0"/>
                    <a:pt x="129" y="21"/>
                    <a:pt x="82" y="62"/>
                  </a:cubicBezTo>
                  <a:cubicBezTo>
                    <a:pt x="0" y="155"/>
                    <a:pt x="0" y="296"/>
                    <a:pt x="82" y="378"/>
                  </a:cubicBezTo>
                  <a:cubicBezTo>
                    <a:pt x="128" y="421"/>
                    <a:pt x="179" y="439"/>
                    <a:pt x="228" y="439"/>
                  </a:cubicBezTo>
                  <a:cubicBezTo>
                    <a:pt x="395" y="439"/>
                    <a:pt x="542" y="233"/>
                    <a:pt x="398" y="62"/>
                  </a:cubicBezTo>
                  <a:cubicBezTo>
                    <a:pt x="357" y="21"/>
                    <a:pt x="301" y="0"/>
                    <a:pt x="244" y="0"/>
                  </a:cubicBezTo>
                  <a:close/>
                </a:path>
              </a:pathLst>
            </a:custGeom>
            <a:solidFill>
              <a:srgbClr val="FFF2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2"/>
            <p:cNvSpPr/>
            <p:nvPr/>
          </p:nvSpPr>
          <p:spPr>
            <a:xfrm>
              <a:off x="6549475" y="3848975"/>
              <a:ext cx="13175" cy="11300"/>
            </a:xfrm>
            <a:custGeom>
              <a:avLst/>
              <a:gdLst/>
              <a:ahLst/>
              <a:cxnLst/>
              <a:rect l="l" t="t" r="r" b="b"/>
              <a:pathLst>
                <a:path w="527" h="452" extrusionOk="0">
                  <a:moveTo>
                    <a:pt x="300" y="1"/>
                  </a:moveTo>
                  <a:cubicBezTo>
                    <a:pt x="245" y="1"/>
                    <a:pt x="189" y="21"/>
                    <a:pt x="141" y="65"/>
                  </a:cubicBezTo>
                  <a:cubicBezTo>
                    <a:pt x="0" y="205"/>
                    <a:pt x="94" y="451"/>
                    <a:pt x="293" y="451"/>
                  </a:cubicBezTo>
                  <a:cubicBezTo>
                    <a:pt x="422" y="451"/>
                    <a:pt x="527" y="358"/>
                    <a:pt x="527" y="229"/>
                  </a:cubicBezTo>
                  <a:cubicBezTo>
                    <a:pt x="527" y="93"/>
                    <a:pt x="418" y="1"/>
                    <a:pt x="300" y="1"/>
                  </a:cubicBezTo>
                  <a:close/>
                </a:path>
              </a:pathLst>
            </a:custGeom>
            <a:solidFill>
              <a:srgbClr val="FFF2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2"/>
            <p:cNvSpPr/>
            <p:nvPr/>
          </p:nvSpPr>
          <p:spPr>
            <a:xfrm>
              <a:off x="6528425" y="3790425"/>
              <a:ext cx="11725" cy="11250"/>
            </a:xfrm>
            <a:custGeom>
              <a:avLst/>
              <a:gdLst/>
              <a:ahLst/>
              <a:cxnLst/>
              <a:rect l="l" t="t" r="r" b="b"/>
              <a:pathLst>
                <a:path w="469" h="450" extrusionOk="0">
                  <a:moveTo>
                    <a:pt x="217" y="0"/>
                  </a:moveTo>
                  <a:cubicBezTo>
                    <a:pt x="105" y="0"/>
                    <a:pt x="0" y="86"/>
                    <a:pt x="0" y="219"/>
                  </a:cubicBezTo>
                  <a:cubicBezTo>
                    <a:pt x="0" y="361"/>
                    <a:pt x="106" y="450"/>
                    <a:pt x="218" y="450"/>
                  </a:cubicBezTo>
                  <a:cubicBezTo>
                    <a:pt x="273" y="450"/>
                    <a:pt x="329" y="429"/>
                    <a:pt x="374" y="383"/>
                  </a:cubicBezTo>
                  <a:cubicBezTo>
                    <a:pt x="468" y="290"/>
                    <a:pt x="468" y="149"/>
                    <a:pt x="374" y="67"/>
                  </a:cubicBezTo>
                  <a:cubicBezTo>
                    <a:pt x="328" y="21"/>
                    <a:pt x="272" y="0"/>
                    <a:pt x="217" y="0"/>
                  </a:cubicBezTo>
                  <a:close/>
                </a:path>
              </a:pathLst>
            </a:custGeom>
            <a:solidFill>
              <a:srgbClr val="FFF2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2"/>
            <p:cNvSpPr/>
            <p:nvPr/>
          </p:nvSpPr>
          <p:spPr>
            <a:xfrm>
              <a:off x="6468550" y="3765175"/>
              <a:ext cx="13100" cy="11075"/>
            </a:xfrm>
            <a:custGeom>
              <a:avLst/>
              <a:gdLst/>
              <a:ahLst/>
              <a:cxnLst/>
              <a:rect l="l" t="t" r="r" b="b"/>
              <a:pathLst>
                <a:path w="524" h="443" extrusionOk="0">
                  <a:moveTo>
                    <a:pt x="287" y="1"/>
                  </a:moveTo>
                  <a:cubicBezTo>
                    <a:pt x="97" y="1"/>
                    <a:pt x="0" y="238"/>
                    <a:pt x="137" y="375"/>
                  </a:cubicBezTo>
                  <a:cubicBezTo>
                    <a:pt x="183" y="422"/>
                    <a:pt x="241" y="442"/>
                    <a:pt x="298" y="442"/>
                  </a:cubicBezTo>
                  <a:cubicBezTo>
                    <a:pt x="413" y="442"/>
                    <a:pt x="523" y="356"/>
                    <a:pt x="523" y="223"/>
                  </a:cubicBezTo>
                  <a:cubicBezTo>
                    <a:pt x="523" y="106"/>
                    <a:pt x="430" y="1"/>
                    <a:pt x="301" y="1"/>
                  </a:cubicBezTo>
                  <a:cubicBezTo>
                    <a:pt x="296" y="1"/>
                    <a:pt x="292" y="1"/>
                    <a:pt x="287" y="1"/>
                  </a:cubicBezTo>
                  <a:close/>
                </a:path>
              </a:pathLst>
            </a:custGeom>
            <a:solidFill>
              <a:srgbClr val="FFF2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2"/>
            <p:cNvSpPr/>
            <p:nvPr/>
          </p:nvSpPr>
          <p:spPr>
            <a:xfrm>
              <a:off x="6409675" y="3788000"/>
              <a:ext cx="14925" cy="11125"/>
            </a:xfrm>
            <a:custGeom>
              <a:avLst/>
              <a:gdLst/>
              <a:ahLst/>
              <a:cxnLst/>
              <a:rect l="l" t="t" r="r" b="b"/>
              <a:pathLst>
                <a:path w="597" h="445" extrusionOk="0">
                  <a:moveTo>
                    <a:pt x="303" y="0"/>
                  </a:moveTo>
                  <a:cubicBezTo>
                    <a:pt x="246" y="0"/>
                    <a:pt x="187" y="24"/>
                    <a:pt x="141" y="71"/>
                  </a:cubicBezTo>
                  <a:cubicBezTo>
                    <a:pt x="0" y="211"/>
                    <a:pt x="106" y="445"/>
                    <a:pt x="304" y="445"/>
                  </a:cubicBezTo>
                  <a:cubicBezTo>
                    <a:pt x="503" y="445"/>
                    <a:pt x="597" y="211"/>
                    <a:pt x="457" y="71"/>
                  </a:cubicBezTo>
                  <a:cubicBezTo>
                    <a:pt x="416" y="24"/>
                    <a:pt x="360" y="0"/>
                    <a:pt x="303" y="0"/>
                  </a:cubicBezTo>
                  <a:close/>
                </a:path>
              </a:pathLst>
            </a:custGeom>
            <a:solidFill>
              <a:srgbClr val="FFF2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2"/>
            <p:cNvSpPr/>
            <p:nvPr/>
          </p:nvSpPr>
          <p:spPr>
            <a:xfrm>
              <a:off x="6384225" y="3845625"/>
              <a:ext cx="13175" cy="11350"/>
            </a:xfrm>
            <a:custGeom>
              <a:avLst/>
              <a:gdLst/>
              <a:ahLst/>
              <a:cxnLst/>
              <a:rect l="l" t="t" r="r" b="b"/>
              <a:pathLst>
                <a:path w="527" h="454" extrusionOk="0">
                  <a:moveTo>
                    <a:pt x="305" y="0"/>
                  </a:moveTo>
                  <a:cubicBezTo>
                    <a:pt x="106" y="0"/>
                    <a:pt x="0" y="234"/>
                    <a:pt x="141" y="386"/>
                  </a:cubicBezTo>
                  <a:cubicBezTo>
                    <a:pt x="187" y="433"/>
                    <a:pt x="245" y="453"/>
                    <a:pt x="302" y="453"/>
                  </a:cubicBezTo>
                  <a:cubicBezTo>
                    <a:pt x="417" y="453"/>
                    <a:pt x="527" y="367"/>
                    <a:pt x="527" y="234"/>
                  </a:cubicBezTo>
                  <a:cubicBezTo>
                    <a:pt x="527" y="105"/>
                    <a:pt x="433" y="0"/>
                    <a:pt x="305" y="0"/>
                  </a:cubicBezTo>
                  <a:close/>
                </a:path>
              </a:pathLst>
            </a:custGeom>
            <a:solidFill>
              <a:srgbClr val="FFF2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2"/>
            <p:cNvSpPr/>
            <p:nvPr/>
          </p:nvSpPr>
          <p:spPr>
            <a:xfrm>
              <a:off x="6420500" y="3944900"/>
              <a:ext cx="19775" cy="16975"/>
            </a:xfrm>
            <a:custGeom>
              <a:avLst/>
              <a:gdLst/>
              <a:ahLst/>
              <a:cxnLst/>
              <a:rect l="l" t="t" r="r" b="b"/>
              <a:pathLst>
                <a:path w="791" h="679" extrusionOk="0">
                  <a:moveTo>
                    <a:pt x="384" y="1"/>
                  </a:moveTo>
                  <a:cubicBezTo>
                    <a:pt x="261" y="1"/>
                    <a:pt x="139" y="68"/>
                    <a:pt x="82" y="206"/>
                  </a:cubicBezTo>
                  <a:cubicBezTo>
                    <a:pt x="0" y="381"/>
                    <a:pt x="82" y="568"/>
                    <a:pt x="246" y="650"/>
                  </a:cubicBezTo>
                  <a:cubicBezTo>
                    <a:pt x="292" y="670"/>
                    <a:pt x="338" y="678"/>
                    <a:pt x="383" y="678"/>
                  </a:cubicBezTo>
                  <a:cubicBezTo>
                    <a:pt x="609" y="678"/>
                    <a:pt x="790" y="452"/>
                    <a:pt x="702" y="217"/>
                  </a:cubicBezTo>
                  <a:cubicBezTo>
                    <a:pt x="642" y="74"/>
                    <a:pt x="513" y="1"/>
                    <a:pt x="384" y="1"/>
                  </a:cubicBezTo>
                  <a:close/>
                </a:path>
              </a:pathLst>
            </a:custGeom>
            <a:solidFill>
              <a:srgbClr val="FFF2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2"/>
            <p:cNvSpPr/>
            <p:nvPr/>
          </p:nvSpPr>
          <p:spPr>
            <a:xfrm>
              <a:off x="6504325" y="3946700"/>
              <a:ext cx="20300" cy="16850"/>
            </a:xfrm>
            <a:custGeom>
              <a:avLst/>
              <a:gdLst/>
              <a:ahLst/>
              <a:cxnLst/>
              <a:rect l="l" t="t" r="r" b="b"/>
              <a:pathLst>
                <a:path w="812" h="674" extrusionOk="0">
                  <a:moveTo>
                    <a:pt x="406" y="0"/>
                  </a:moveTo>
                  <a:cubicBezTo>
                    <a:pt x="180" y="0"/>
                    <a:pt x="1" y="227"/>
                    <a:pt x="98" y="461"/>
                  </a:cubicBezTo>
                  <a:cubicBezTo>
                    <a:pt x="143" y="594"/>
                    <a:pt x="268" y="674"/>
                    <a:pt x="402" y="674"/>
                  </a:cubicBezTo>
                  <a:cubicBezTo>
                    <a:pt x="445" y="674"/>
                    <a:pt x="489" y="665"/>
                    <a:pt x="531" y="648"/>
                  </a:cubicBezTo>
                  <a:cubicBezTo>
                    <a:pt x="812" y="543"/>
                    <a:pt x="812" y="145"/>
                    <a:pt x="543" y="28"/>
                  </a:cubicBezTo>
                  <a:cubicBezTo>
                    <a:pt x="497" y="9"/>
                    <a:pt x="450" y="0"/>
                    <a:pt x="406" y="0"/>
                  </a:cubicBezTo>
                  <a:close/>
                </a:path>
              </a:pathLst>
            </a:custGeom>
            <a:solidFill>
              <a:srgbClr val="FFF2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2"/>
            <p:cNvSpPr/>
            <p:nvPr/>
          </p:nvSpPr>
          <p:spPr>
            <a:xfrm>
              <a:off x="6564975" y="3888625"/>
              <a:ext cx="20600" cy="16775"/>
            </a:xfrm>
            <a:custGeom>
              <a:avLst/>
              <a:gdLst/>
              <a:ahLst/>
              <a:cxnLst/>
              <a:rect l="l" t="t" r="r" b="b"/>
              <a:pathLst>
                <a:path w="824" h="671" extrusionOk="0">
                  <a:moveTo>
                    <a:pt x="412" y="1"/>
                  </a:moveTo>
                  <a:cubicBezTo>
                    <a:pt x="373" y="1"/>
                    <a:pt x="333" y="8"/>
                    <a:pt x="293" y="23"/>
                  </a:cubicBezTo>
                  <a:cubicBezTo>
                    <a:pt x="12" y="129"/>
                    <a:pt x="0" y="526"/>
                    <a:pt x="281" y="643"/>
                  </a:cubicBezTo>
                  <a:cubicBezTo>
                    <a:pt x="324" y="661"/>
                    <a:pt x="368" y="670"/>
                    <a:pt x="412" y="670"/>
                  </a:cubicBezTo>
                  <a:cubicBezTo>
                    <a:pt x="539" y="670"/>
                    <a:pt x="662" y="598"/>
                    <a:pt x="714" y="468"/>
                  </a:cubicBezTo>
                  <a:cubicBezTo>
                    <a:pt x="824" y="238"/>
                    <a:pt x="636" y="1"/>
                    <a:pt x="412" y="1"/>
                  </a:cubicBezTo>
                  <a:close/>
                </a:path>
              </a:pathLst>
            </a:custGeom>
            <a:solidFill>
              <a:srgbClr val="FFF2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2"/>
            <p:cNvSpPr/>
            <p:nvPr/>
          </p:nvSpPr>
          <p:spPr>
            <a:xfrm>
              <a:off x="6566875" y="3804625"/>
              <a:ext cx="19775" cy="16725"/>
            </a:xfrm>
            <a:custGeom>
              <a:avLst/>
              <a:gdLst/>
              <a:ahLst/>
              <a:cxnLst/>
              <a:rect l="l" t="t" r="r" b="b"/>
              <a:pathLst>
                <a:path w="791" h="669" extrusionOk="0">
                  <a:moveTo>
                    <a:pt x="406" y="1"/>
                  </a:moveTo>
                  <a:cubicBezTo>
                    <a:pt x="282" y="1"/>
                    <a:pt x="158" y="68"/>
                    <a:pt x="100" y="201"/>
                  </a:cubicBezTo>
                  <a:cubicBezTo>
                    <a:pt x="0" y="431"/>
                    <a:pt x="181" y="668"/>
                    <a:pt x="410" y="668"/>
                  </a:cubicBezTo>
                  <a:cubicBezTo>
                    <a:pt x="450" y="668"/>
                    <a:pt x="491" y="661"/>
                    <a:pt x="533" y="646"/>
                  </a:cubicBezTo>
                  <a:cubicBezTo>
                    <a:pt x="708" y="576"/>
                    <a:pt x="790" y="388"/>
                    <a:pt x="720" y="213"/>
                  </a:cubicBezTo>
                  <a:cubicBezTo>
                    <a:pt x="661" y="71"/>
                    <a:pt x="533" y="1"/>
                    <a:pt x="406" y="1"/>
                  </a:cubicBezTo>
                  <a:close/>
                </a:path>
              </a:pathLst>
            </a:custGeom>
            <a:solidFill>
              <a:srgbClr val="FFF2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2"/>
            <p:cNvSpPr/>
            <p:nvPr/>
          </p:nvSpPr>
          <p:spPr>
            <a:xfrm>
              <a:off x="6508675" y="3744000"/>
              <a:ext cx="19475" cy="16850"/>
            </a:xfrm>
            <a:custGeom>
              <a:avLst/>
              <a:gdLst/>
              <a:ahLst/>
              <a:cxnLst/>
              <a:rect l="l" t="t" r="r" b="b"/>
              <a:pathLst>
                <a:path w="779" h="674" extrusionOk="0">
                  <a:moveTo>
                    <a:pt x="401" y="1"/>
                  </a:moveTo>
                  <a:cubicBezTo>
                    <a:pt x="182" y="1"/>
                    <a:pt x="0" y="227"/>
                    <a:pt x="88" y="462"/>
                  </a:cubicBezTo>
                  <a:cubicBezTo>
                    <a:pt x="141" y="604"/>
                    <a:pt x="269" y="674"/>
                    <a:pt x="398" y="674"/>
                  </a:cubicBezTo>
                  <a:cubicBezTo>
                    <a:pt x="524" y="674"/>
                    <a:pt x="650" y="607"/>
                    <a:pt x="708" y="474"/>
                  </a:cubicBezTo>
                  <a:cubicBezTo>
                    <a:pt x="778" y="298"/>
                    <a:pt x="708" y="111"/>
                    <a:pt x="533" y="29"/>
                  </a:cubicBezTo>
                  <a:cubicBezTo>
                    <a:pt x="488" y="10"/>
                    <a:pt x="444" y="1"/>
                    <a:pt x="401" y="1"/>
                  </a:cubicBezTo>
                  <a:close/>
                </a:path>
              </a:pathLst>
            </a:custGeom>
            <a:solidFill>
              <a:srgbClr val="FFF2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2"/>
            <p:cNvSpPr/>
            <p:nvPr/>
          </p:nvSpPr>
          <p:spPr>
            <a:xfrm>
              <a:off x="6424300" y="3742325"/>
              <a:ext cx="20350" cy="16850"/>
            </a:xfrm>
            <a:custGeom>
              <a:avLst/>
              <a:gdLst/>
              <a:ahLst/>
              <a:cxnLst/>
              <a:rect l="l" t="t" r="r" b="b"/>
              <a:pathLst>
                <a:path w="814" h="674" extrusionOk="0">
                  <a:moveTo>
                    <a:pt x="410" y="1"/>
                  </a:moveTo>
                  <a:cubicBezTo>
                    <a:pt x="367" y="1"/>
                    <a:pt x="323" y="9"/>
                    <a:pt x="281" y="26"/>
                  </a:cubicBezTo>
                  <a:cubicBezTo>
                    <a:pt x="0" y="131"/>
                    <a:pt x="0" y="529"/>
                    <a:pt x="269" y="646"/>
                  </a:cubicBezTo>
                  <a:cubicBezTo>
                    <a:pt x="316" y="665"/>
                    <a:pt x="362" y="674"/>
                    <a:pt x="406" y="674"/>
                  </a:cubicBezTo>
                  <a:cubicBezTo>
                    <a:pt x="632" y="674"/>
                    <a:pt x="814" y="448"/>
                    <a:pt x="726" y="213"/>
                  </a:cubicBezTo>
                  <a:cubicBezTo>
                    <a:pt x="672" y="80"/>
                    <a:pt x="545" y="1"/>
                    <a:pt x="410" y="1"/>
                  </a:cubicBezTo>
                  <a:close/>
                </a:path>
              </a:pathLst>
            </a:custGeom>
            <a:solidFill>
              <a:srgbClr val="FFF2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2"/>
            <p:cNvSpPr/>
            <p:nvPr/>
          </p:nvSpPr>
          <p:spPr>
            <a:xfrm>
              <a:off x="6364050" y="3800525"/>
              <a:ext cx="22275" cy="17100"/>
            </a:xfrm>
            <a:custGeom>
              <a:avLst/>
              <a:gdLst/>
              <a:ahLst/>
              <a:cxnLst/>
              <a:rect l="l" t="t" r="r" b="b"/>
              <a:pathLst>
                <a:path w="891" h="684" extrusionOk="0">
                  <a:moveTo>
                    <a:pt x="384" y="1"/>
                  </a:moveTo>
                  <a:cubicBezTo>
                    <a:pt x="250" y="1"/>
                    <a:pt x="123" y="78"/>
                    <a:pt x="70" y="201"/>
                  </a:cubicBezTo>
                  <a:cubicBezTo>
                    <a:pt x="0" y="365"/>
                    <a:pt x="70" y="564"/>
                    <a:pt x="246" y="646"/>
                  </a:cubicBezTo>
                  <a:cubicBezTo>
                    <a:pt x="300" y="672"/>
                    <a:pt x="352" y="684"/>
                    <a:pt x="400" y="684"/>
                  </a:cubicBezTo>
                  <a:cubicBezTo>
                    <a:pt x="720" y="684"/>
                    <a:pt x="891" y="178"/>
                    <a:pt x="515" y="26"/>
                  </a:cubicBezTo>
                  <a:cubicBezTo>
                    <a:pt x="472" y="9"/>
                    <a:pt x="428" y="1"/>
                    <a:pt x="384" y="1"/>
                  </a:cubicBezTo>
                  <a:close/>
                </a:path>
              </a:pathLst>
            </a:custGeom>
            <a:solidFill>
              <a:srgbClr val="FFF2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2"/>
            <p:cNvSpPr/>
            <p:nvPr/>
          </p:nvSpPr>
          <p:spPr>
            <a:xfrm>
              <a:off x="6362000" y="3884525"/>
              <a:ext cx="19775" cy="16725"/>
            </a:xfrm>
            <a:custGeom>
              <a:avLst/>
              <a:gdLst/>
              <a:ahLst/>
              <a:cxnLst/>
              <a:rect l="l" t="t" r="r" b="b"/>
              <a:pathLst>
                <a:path w="791" h="669" extrusionOk="0">
                  <a:moveTo>
                    <a:pt x="387" y="1"/>
                  </a:moveTo>
                  <a:cubicBezTo>
                    <a:pt x="349" y="1"/>
                    <a:pt x="309" y="8"/>
                    <a:pt x="269" y="24"/>
                  </a:cubicBezTo>
                  <a:cubicBezTo>
                    <a:pt x="94" y="94"/>
                    <a:pt x="0" y="293"/>
                    <a:pt x="82" y="456"/>
                  </a:cubicBezTo>
                  <a:cubicBezTo>
                    <a:pt x="135" y="598"/>
                    <a:pt x="260" y="668"/>
                    <a:pt x="386" y="668"/>
                  </a:cubicBezTo>
                  <a:cubicBezTo>
                    <a:pt x="509" y="668"/>
                    <a:pt x="633" y="601"/>
                    <a:pt x="691" y="468"/>
                  </a:cubicBezTo>
                  <a:cubicBezTo>
                    <a:pt x="790" y="239"/>
                    <a:pt x="609" y="1"/>
                    <a:pt x="387" y="1"/>
                  </a:cubicBezTo>
                  <a:close/>
                </a:path>
              </a:pathLst>
            </a:custGeom>
            <a:solidFill>
              <a:srgbClr val="FFF2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2"/>
            <p:cNvSpPr/>
            <p:nvPr/>
          </p:nvSpPr>
          <p:spPr>
            <a:xfrm>
              <a:off x="6371075" y="3945050"/>
              <a:ext cx="7025" cy="5575"/>
            </a:xfrm>
            <a:custGeom>
              <a:avLst/>
              <a:gdLst/>
              <a:ahLst/>
              <a:cxnLst/>
              <a:rect l="l" t="t" r="r" b="b"/>
              <a:pathLst>
                <a:path w="281" h="223" extrusionOk="0">
                  <a:moveTo>
                    <a:pt x="162" y="1"/>
                  </a:moveTo>
                  <a:cubicBezTo>
                    <a:pt x="135" y="1"/>
                    <a:pt x="105" y="13"/>
                    <a:pt x="82" y="36"/>
                  </a:cubicBezTo>
                  <a:cubicBezTo>
                    <a:pt x="1" y="108"/>
                    <a:pt x="73" y="222"/>
                    <a:pt x="158" y="222"/>
                  </a:cubicBezTo>
                  <a:cubicBezTo>
                    <a:pt x="183" y="222"/>
                    <a:pt x="210" y="212"/>
                    <a:pt x="234" y="188"/>
                  </a:cubicBezTo>
                  <a:cubicBezTo>
                    <a:pt x="281" y="153"/>
                    <a:pt x="281" y="83"/>
                    <a:pt x="234" y="36"/>
                  </a:cubicBezTo>
                  <a:cubicBezTo>
                    <a:pt x="216" y="13"/>
                    <a:pt x="190" y="1"/>
                    <a:pt x="162" y="1"/>
                  </a:cubicBezTo>
                  <a:close/>
                </a:path>
              </a:pathLst>
            </a:custGeom>
            <a:solidFill>
              <a:srgbClr val="FFF2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2"/>
            <p:cNvSpPr/>
            <p:nvPr/>
          </p:nvSpPr>
          <p:spPr>
            <a:xfrm>
              <a:off x="6468750" y="3987225"/>
              <a:ext cx="6675" cy="5550"/>
            </a:xfrm>
            <a:custGeom>
              <a:avLst/>
              <a:gdLst/>
              <a:ahLst/>
              <a:cxnLst/>
              <a:rect l="l" t="t" r="r" b="b"/>
              <a:pathLst>
                <a:path w="267" h="222" extrusionOk="0">
                  <a:moveTo>
                    <a:pt x="113" y="0"/>
                  </a:moveTo>
                  <a:cubicBezTo>
                    <a:pt x="54" y="0"/>
                    <a:pt x="0" y="45"/>
                    <a:pt x="0" y="115"/>
                  </a:cubicBezTo>
                  <a:cubicBezTo>
                    <a:pt x="0" y="174"/>
                    <a:pt x="47" y="221"/>
                    <a:pt x="106" y="221"/>
                  </a:cubicBezTo>
                  <a:cubicBezTo>
                    <a:pt x="110" y="221"/>
                    <a:pt x="115" y="221"/>
                    <a:pt x="119" y="221"/>
                  </a:cubicBezTo>
                  <a:cubicBezTo>
                    <a:pt x="216" y="221"/>
                    <a:pt x="267" y="101"/>
                    <a:pt x="199" y="34"/>
                  </a:cubicBezTo>
                  <a:cubicBezTo>
                    <a:pt x="173" y="11"/>
                    <a:pt x="142" y="0"/>
                    <a:pt x="113" y="0"/>
                  </a:cubicBezTo>
                  <a:close/>
                </a:path>
              </a:pathLst>
            </a:custGeom>
            <a:solidFill>
              <a:srgbClr val="FFF2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2"/>
            <p:cNvSpPr/>
            <p:nvPr/>
          </p:nvSpPr>
          <p:spPr>
            <a:xfrm>
              <a:off x="6566725" y="3949150"/>
              <a:ext cx="7000" cy="5575"/>
            </a:xfrm>
            <a:custGeom>
              <a:avLst/>
              <a:gdLst/>
              <a:ahLst/>
              <a:cxnLst/>
              <a:rect l="l" t="t" r="r" b="b"/>
              <a:pathLst>
                <a:path w="280" h="223" extrusionOk="0">
                  <a:moveTo>
                    <a:pt x="121" y="0"/>
                  </a:moveTo>
                  <a:cubicBezTo>
                    <a:pt x="93" y="0"/>
                    <a:pt x="64" y="11"/>
                    <a:pt x="36" y="36"/>
                  </a:cubicBezTo>
                  <a:cubicBezTo>
                    <a:pt x="1" y="71"/>
                    <a:pt x="1" y="141"/>
                    <a:pt x="36" y="188"/>
                  </a:cubicBezTo>
                  <a:cubicBezTo>
                    <a:pt x="59" y="211"/>
                    <a:pt x="88" y="223"/>
                    <a:pt x="118" y="223"/>
                  </a:cubicBezTo>
                  <a:cubicBezTo>
                    <a:pt x="147" y="223"/>
                    <a:pt x="176" y="211"/>
                    <a:pt x="200" y="188"/>
                  </a:cubicBezTo>
                  <a:cubicBezTo>
                    <a:pt x="280" y="108"/>
                    <a:pt x="211" y="0"/>
                    <a:pt x="121" y="0"/>
                  </a:cubicBezTo>
                  <a:close/>
                </a:path>
              </a:pathLst>
            </a:custGeom>
            <a:solidFill>
              <a:srgbClr val="FFF2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2"/>
            <p:cNvSpPr/>
            <p:nvPr/>
          </p:nvSpPr>
          <p:spPr>
            <a:xfrm>
              <a:off x="6609150" y="3852950"/>
              <a:ext cx="6750" cy="5550"/>
            </a:xfrm>
            <a:custGeom>
              <a:avLst/>
              <a:gdLst/>
              <a:ahLst/>
              <a:cxnLst/>
              <a:rect l="l" t="t" r="r" b="b"/>
              <a:pathLst>
                <a:path w="270" h="222" extrusionOk="0">
                  <a:moveTo>
                    <a:pt x="119" y="1"/>
                  </a:moveTo>
                  <a:cubicBezTo>
                    <a:pt x="64" y="1"/>
                    <a:pt x="12" y="43"/>
                    <a:pt x="12" y="105"/>
                  </a:cubicBezTo>
                  <a:cubicBezTo>
                    <a:pt x="0" y="175"/>
                    <a:pt x="59" y="222"/>
                    <a:pt x="117" y="222"/>
                  </a:cubicBezTo>
                  <a:cubicBezTo>
                    <a:pt x="211" y="222"/>
                    <a:pt x="269" y="105"/>
                    <a:pt x="199" y="35"/>
                  </a:cubicBezTo>
                  <a:cubicBezTo>
                    <a:pt x="176" y="11"/>
                    <a:pt x="147" y="1"/>
                    <a:pt x="119" y="1"/>
                  </a:cubicBezTo>
                  <a:close/>
                </a:path>
              </a:pathLst>
            </a:custGeom>
            <a:solidFill>
              <a:srgbClr val="FFF2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2"/>
            <p:cNvSpPr/>
            <p:nvPr/>
          </p:nvSpPr>
          <p:spPr>
            <a:xfrm>
              <a:off x="6570525" y="3755275"/>
              <a:ext cx="7250" cy="5550"/>
            </a:xfrm>
            <a:custGeom>
              <a:avLst/>
              <a:gdLst/>
              <a:ahLst/>
              <a:cxnLst/>
              <a:rect l="l" t="t" r="r" b="b"/>
              <a:pathLst>
                <a:path w="290" h="222" extrusionOk="0">
                  <a:moveTo>
                    <a:pt x="125" y="0"/>
                  </a:moveTo>
                  <a:cubicBezTo>
                    <a:pt x="99" y="0"/>
                    <a:pt x="72" y="10"/>
                    <a:pt x="48" y="34"/>
                  </a:cubicBezTo>
                  <a:cubicBezTo>
                    <a:pt x="1" y="69"/>
                    <a:pt x="1" y="140"/>
                    <a:pt x="48" y="186"/>
                  </a:cubicBezTo>
                  <a:cubicBezTo>
                    <a:pt x="71" y="210"/>
                    <a:pt x="100" y="221"/>
                    <a:pt x="129" y="221"/>
                  </a:cubicBezTo>
                  <a:cubicBezTo>
                    <a:pt x="159" y="221"/>
                    <a:pt x="188" y="210"/>
                    <a:pt x="211" y="186"/>
                  </a:cubicBezTo>
                  <a:lnTo>
                    <a:pt x="200" y="186"/>
                  </a:lnTo>
                  <a:cubicBezTo>
                    <a:pt x="290" y="114"/>
                    <a:pt x="213" y="0"/>
                    <a:pt x="125" y="0"/>
                  </a:cubicBezTo>
                  <a:close/>
                </a:path>
              </a:pathLst>
            </a:custGeom>
            <a:solidFill>
              <a:srgbClr val="FFF2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2"/>
            <p:cNvSpPr/>
            <p:nvPr/>
          </p:nvSpPr>
          <p:spPr>
            <a:xfrm>
              <a:off x="6474150" y="3712675"/>
              <a:ext cx="6025" cy="5750"/>
            </a:xfrm>
            <a:custGeom>
              <a:avLst/>
              <a:gdLst/>
              <a:ahLst/>
              <a:cxnLst/>
              <a:rect l="l" t="t" r="r" b="b"/>
              <a:pathLst>
                <a:path w="241" h="230" extrusionOk="0">
                  <a:moveTo>
                    <a:pt x="122" y="1"/>
                  </a:moveTo>
                  <a:cubicBezTo>
                    <a:pt x="62" y="1"/>
                    <a:pt x="1" y="42"/>
                    <a:pt x="7" y="124"/>
                  </a:cubicBezTo>
                  <a:cubicBezTo>
                    <a:pt x="18" y="194"/>
                    <a:pt x="71" y="229"/>
                    <a:pt x="122" y="229"/>
                  </a:cubicBezTo>
                  <a:cubicBezTo>
                    <a:pt x="173" y="229"/>
                    <a:pt x="223" y="194"/>
                    <a:pt x="229" y="124"/>
                  </a:cubicBezTo>
                  <a:cubicBezTo>
                    <a:pt x="241" y="42"/>
                    <a:pt x="182" y="1"/>
                    <a:pt x="122" y="1"/>
                  </a:cubicBezTo>
                  <a:close/>
                </a:path>
              </a:pathLst>
            </a:custGeom>
            <a:solidFill>
              <a:srgbClr val="FFF2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2"/>
            <p:cNvSpPr/>
            <p:nvPr/>
          </p:nvSpPr>
          <p:spPr>
            <a:xfrm>
              <a:off x="6375750" y="3751100"/>
              <a:ext cx="7325" cy="5575"/>
            </a:xfrm>
            <a:custGeom>
              <a:avLst/>
              <a:gdLst/>
              <a:ahLst/>
              <a:cxnLst/>
              <a:rect l="l" t="t" r="r" b="b"/>
              <a:pathLst>
                <a:path w="293" h="223" extrusionOk="0">
                  <a:moveTo>
                    <a:pt x="123" y="1"/>
                  </a:moveTo>
                  <a:cubicBezTo>
                    <a:pt x="95" y="1"/>
                    <a:pt x="69" y="9"/>
                    <a:pt x="47" y="26"/>
                  </a:cubicBezTo>
                  <a:cubicBezTo>
                    <a:pt x="0" y="73"/>
                    <a:pt x="0" y="143"/>
                    <a:pt x="47" y="190"/>
                  </a:cubicBezTo>
                  <a:cubicBezTo>
                    <a:pt x="62" y="213"/>
                    <a:pt x="84" y="222"/>
                    <a:pt x="107" y="222"/>
                  </a:cubicBezTo>
                  <a:cubicBezTo>
                    <a:pt x="190" y="222"/>
                    <a:pt x="293" y="101"/>
                    <a:pt x="211" y="37"/>
                  </a:cubicBezTo>
                  <a:cubicBezTo>
                    <a:pt x="186" y="12"/>
                    <a:pt x="154" y="1"/>
                    <a:pt x="123" y="1"/>
                  </a:cubicBezTo>
                  <a:close/>
                </a:path>
              </a:pathLst>
            </a:custGeom>
            <a:solidFill>
              <a:srgbClr val="FFF2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2"/>
            <p:cNvSpPr/>
            <p:nvPr/>
          </p:nvSpPr>
          <p:spPr>
            <a:xfrm>
              <a:off x="6333925" y="3847375"/>
              <a:ext cx="6450" cy="5525"/>
            </a:xfrm>
            <a:custGeom>
              <a:avLst/>
              <a:gdLst/>
              <a:ahLst/>
              <a:cxnLst/>
              <a:rect l="l" t="t" r="r" b="b"/>
              <a:pathLst>
                <a:path w="258" h="221" extrusionOk="0">
                  <a:moveTo>
                    <a:pt x="117" y="0"/>
                  </a:moveTo>
                  <a:cubicBezTo>
                    <a:pt x="47" y="0"/>
                    <a:pt x="0" y="47"/>
                    <a:pt x="0" y="106"/>
                  </a:cubicBezTo>
                  <a:cubicBezTo>
                    <a:pt x="0" y="177"/>
                    <a:pt x="53" y="221"/>
                    <a:pt x="109" y="221"/>
                  </a:cubicBezTo>
                  <a:cubicBezTo>
                    <a:pt x="137" y="221"/>
                    <a:pt x="164" y="210"/>
                    <a:pt x="187" y="188"/>
                  </a:cubicBezTo>
                  <a:cubicBezTo>
                    <a:pt x="258" y="117"/>
                    <a:pt x="211" y="0"/>
                    <a:pt x="117" y="0"/>
                  </a:cubicBezTo>
                  <a:close/>
                </a:path>
              </a:pathLst>
            </a:custGeom>
            <a:solidFill>
              <a:srgbClr val="FFF2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2"/>
            <p:cNvSpPr/>
            <p:nvPr/>
          </p:nvSpPr>
          <p:spPr>
            <a:xfrm>
              <a:off x="6401200" y="3998125"/>
              <a:ext cx="13475" cy="11100"/>
            </a:xfrm>
            <a:custGeom>
              <a:avLst/>
              <a:gdLst/>
              <a:ahLst/>
              <a:cxnLst/>
              <a:rect l="l" t="t" r="r" b="b"/>
              <a:pathLst>
                <a:path w="539" h="444" extrusionOk="0">
                  <a:moveTo>
                    <a:pt x="271" y="1"/>
                  </a:moveTo>
                  <a:cubicBezTo>
                    <a:pt x="185" y="1"/>
                    <a:pt x="105" y="49"/>
                    <a:pt x="70" y="136"/>
                  </a:cubicBezTo>
                  <a:cubicBezTo>
                    <a:pt x="0" y="285"/>
                    <a:pt x="118" y="443"/>
                    <a:pt x="270" y="443"/>
                  </a:cubicBezTo>
                  <a:cubicBezTo>
                    <a:pt x="296" y="443"/>
                    <a:pt x="323" y="439"/>
                    <a:pt x="351" y="428"/>
                  </a:cubicBezTo>
                  <a:cubicBezTo>
                    <a:pt x="538" y="358"/>
                    <a:pt x="538" y="101"/>
                    <a:pt x="363" y="19"/>
                  </a:cubicBezTo>
                  <a:cubicBezTo>
                    <a:pt x="332" y="7"/>
                    <a:pt x="301" y="1"/>
                    <a:pt x="271" y="1"/>
                  </a:cubicBezTo>
                  <a:close/>
                </a:path>
              </a:pathLst>
            </a:custGeom>
            <a:solidFill>
              <a:srgbClr val="FFF2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2"/>
            <p:cNvSpPr/>
            <p:nvPr/>
          </p:nvSpPr>
          <p:spPr>
            <a:xfrm>
              <a:off x="6527975" y="4000825"/>
              <a:ext cx="13050" cy="11050"/>
            </a:xfrm>
            <a:custGeom>
              <a:avLst/>
              <a:gdLst/>
              <a:ahLst/>
              <a:cxnLst/>
              <a:rect l="l" t="t" r="r" b="b"/>
              <a:pathLst>
                <a:path w="522" h="442" extrusionOk="0">
                  <a:moveTo>
                    <a:pt x="277" y="1"/>
                  </a:moveTo>
                  <a:cubicBezTo>
                    <a:pt x="140" y="1"/>
                    <a:pt x="1" y="125"/>
                    <a:pt x="53" y="297"/>
                  </a:cubicBezTo>
                  <a:cubicBezTo>
                    <a:pt x="89" y="386"/>
                    <a:pt x="173" y="442"/>
                    <a:pt x="263" y="442"/>
                  </a:cubicBezTo>
                  <a:cubicBezTo>
                    <a:pt x="290" y="442"/>
                    <a:pt x="318" y="436"/>
                    <a:pt x="346" y="425"/>
                  </a:cubicBezTo>
                  <a:cubicBezTo>
                    <a:pt x="463" y="390"/>
                    <a:pt x="521" y="250"/>
                    <a:pt x="474" y="133"/>
                  </a:cubicBezTo>
                  <a:cubicBezTo>
                    <a:pt x="432" y="40"/>
                    <a:pt x="355" y="1"/>
                    <a:pt x="277" y="1"/>
                  </a:cubicBezTo>
                  <a:close/>
                </a:path>
              </a:pathLst>
            </a:custGeom>
            <a:solidFill>
              <a:srgbClr val="FFF2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2"/>
            <p:cNvSpPr/>
            <p:nvPr/>
          </p:nvSpPr>
          <p:spPr>
            <a:xfrm>
              <a:off x="6618800" y="3913375"/>
              <a:ext cx="13750" cy="11225"/>
            </a:xfrm>
            <a:custGeom>
              <a:avLst/>
              <a:gdLst/>
              <a:ahLst/>
              <a:cxnLst/>
              <a:rect l="l" t="t" r="r" b="b"/>
              <a:pathLst>
                <a:path w="550" h="449" extrusionOk="0">
                  <a:moveTo>
                    <a:pt x="276" y="1"/>
                  </a:moveTo>
                  <a:cubicBezTo>
                    <a:pt x="251" y="1"/>
                    <a:pt x="225" y="6"/>
                    <a:pt x="199" y="16"/>
                  </a:cubicBezTo>
                  <a:cubicBezTo>
                    <a:pt x="12" y="86"/>
                    <a:pt x="0" y="355"/>
                    <a:pt x="187" y="437"/>
                  </a:cubicBezTo>
                  <a:cubicBezTo>
                    <a:pt x="213" y="445"/>
                    <a:pt x="240" y="449"/>
                    <a:pt x="266" y="449"/>
                  </a:cubicBezTo>
                  <a:cubicBezTo>
                    <a:pt x="357" y="449"/>
                    <a:pt x="443" y="402"/>
                    <a:pt x="480" y="320"/>
                  </a:cubicBezTo>
                  <a:cubicBezTo>
                    <a:pt x="550" y="161"/>
                    <a:pt x="424" y="1"/>
                    <a:pt x="276" y="1"/>
                  </a:cubicBezTo>
                  <a:close/>
                </a:path>
              </a:pathLst>
            </a:custGeom>
            <a:solidFill>
              <a:srgbClr val="FFF2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2"/>
            <p:cNvSpPr/>
            <p:nvPr/>
          </p:nvSpPr>
          <p:spPr>
            <a:xfrm>
              <a:off x="6621725" y="3787525"/>
              <a:ext cx="13175" cy="11125"/>
            </a:xfrm>
            <a:custGeom>
              <a:avLst/>
              <a:gdLst/>
              <a:ahLst/>
              <a:cxnLst/>
              <a:rect l="l" t="t" r="r" b="b"/>
              <a:pathLst>
                <a:path w="527" h="445" extrusionOk="0">
                  <a:moveTo>
                    <a:pt x="267" y="0"/>
                  </a:moveTo>
                  <a:cubicBezTo>
                    <a:pt x="185" y="0"/>
                    <a:pt x="105" y="44"/>
                    <a:pt x="70" y="136"/>
                  </a:cubicBezTo>
                  <a:cubicBezTo>
                    <a:pt x="1" y="286"/>
                    <a:pt x="118" y="444"/>
                    <a:pt x="270" y="444"/>
                  </a:cubicBezTo>
                  <a:cubicBezTo>
                    <a:pt x="296" y="444"/>
                    <a:pt x="323" y="439"/>
                    <a:pt x="351" y="429"/>
                  </a:cubicBezTo>
                  <a:cubicBezTo>
                    <a:pt x="468" y="382"/>
                    <a:pt x="527" y="253"/>
                    <a:pt x="480" y="136"/>
                  </a:cubicBezTo>
                  <a:cubicBezTo>
                    <a:pt x="438" y="47"/>
                    <a:pt x="351" y="0"/>
                    <a:pt x="267" y="0"/>
                  </a:cubicBezTo>
                  <a:close/>
                </a:path>
              </a:pathLst>
            </a:custGeom>
            <a:solidFill>
              <a:srgbClr val="FFF2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2"/>
            <p:cNvSpPr/>
            <p:nvPr/>
          </p:nvSpPr>
          <p:spPr>
            <a:xfrm>
              <a:off x="6533975" y="3696550"/>
              <a:ext cx="13175" cy="11325"/>
            </a:xfrm>
            <a:custGeom>
              <a:avLst/>
              <a:gdLst/>
              <a:ahLst/>
              <a:cxnLst/>
              <a:rect l="l" t="t" r="r" b="b"/>
              <a:pathLst>
                <a:path w="527" h="453" extrusionOk="0">
                  <a:moveTo>
                    <a:pt x="271" y="0"/>
                  </a:moveTo>
                  <a:cubicBezTo>
                    <a:pt x="121" y="0"/>
                    <a:pt x="0" y="156"/>
                    <a:pt x="59" y="313"/>
                  </a:cubicBezTo>
                  <a:cubicBezTo>
                    <a:pt x="94" y="406"/>
                    <a:pt x="179" y="453"/>
                    <a:pt x="265" y="453"/>
                  </a:cubicBezTo>
                  <a:cubicBezTo>
                    <a:pt x="351" y="453"/>
                    <a:pt x="439" y="406"/>
                    <a:pt x="480" y="313"/>
                  </a:cubicBezTo>
                  <a:cubicBezTo>
                    <a:pt x="527" y="207"/>
                    <a:pt x="468" y="79"/>
                    <a:pt x="363" y="20"/>
                  </a:cubicBezTo>
                  <a:cubicBezTo>
                    <a:pt x="332" y="6"/>
                    <a:pt x="301" y="0"/>
                    <a:pt x="271" y="0"/>
                  </a:cubicBezTo>
                  <a:close/>
                </a:path>
              </a:pathLst>
            </a:custGeom>
            <a:solidFill>
              <a:srgbClr val="FFF2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2"/>
            <p:cNvSpPr/>
            <p:nvPr/>
          </p:nvSpPr>
          <p:spPr>
            <a:xfrm>
              <a:off x="6407325" y="3694000"/>
              <a:ext cx="13775" cy="11175"/>
            </a:xfrm>
            <a:custGeom>
              <a:avLst/>
              <a:gdLst/>
              <a:ahLst/>
              <a:cxnLst/>
              <a:rect l="l" t="t" r="r" b="b"/>
              <a:pathLst>
                <a:path w="551" h="447" extrusionOk="0">
                  <a:moveTo>
                    <a:pt x="278" y="1"/>
                  </a:moveTo>
                  <a:cubicBezTo>
                    <a:pt x="251" y="1"/>
                    <a:pt x="224" y="6"/>
                    <a:pt x="200" y="17"/>
                  </a:cubicBezTo>
                  <a:cubicBezTo>
                    <a:pt x="12" y="87"/>
                    <a:pt x="1" y="356"/>
                    <a:pt x="188" y="426"/>
                  </a:cubicBezTo>
                  <a:cubicBezTo>
                    <a:pt x="220" y="440"/>
                    <a:pt x="253" y="447"/>
                    <a:pt x="284" y="447"/>
                  </a:cubicBezTo>
                  <a:cubicBezTo>
                    <a:pt x="432" y="447"/>
                    <a:pt x="550" y="300"/>
                    <a:pt x="492" y="145"/>
                  </a:cubicBezTo>
                  <a:cubicBezTo>
                    <a:pt x="456" y="56"/>
                    <a:pt x="366" y="1"/>
                    <a:pt x="278" y="1"/>
                  </a:cubicBezTo>
                  <a:close/>
                </a:path>
              </a:pathLst>
            </a:custGeom>
            <a:solidFill>
              <a:srgbClr val="FFF2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2"/>
            <p:cNvSpPr/>
            <p:nvPr/>
          </p:nvSpPr>
          <p:spPr>
            <a:xfrm>
              <a:off x="6316375" y="3781275"/>
              <a:ext cx="13475" cy="11225"/>
            </a:xfrm>
            <a:custGeom>
              <a:avLst/>
              <a:gdLst/>
              <a:ahLst/>
              <a:cxnLst/>
              <a:rect l="l" t="t" r="r" b="b"/>
              <a:pathLst>
                <a:path w="539" h="449" extrusionOk="0">
                  <a:moveTo>
                    <a:pt x="267" y="1"/>
                  </a:moveTo>
                  <a:cubicBezTo>
                    <a:pt x="182" y="1"/>
                    <a:pt x="105" y="52"/>
                    <a:pt x="70" y="129"/>
                  </a:cubicBezTo>
                  <a:cubicBezTo>
                    <a:pt x="1" y="289"/>
                    <a:pt x="118" y="448"/>
                    <a:pt x="270" y="448"/>
                  </a:cubicBezTo>
                  <a:cubicBezTo>
                    <a:pt x="296" y="448"/>
                    <a:pt x="324" y="444"/>
                    <a:pt x="351" y="433"/>
                  </a:cubicBezTo>
                  <a:cubicBezTo>
                    <a:pt x="538" y="363"/>
                    <a:pt x="538" y="94"/>
                    <a:pt x="363" y="24"/>
                  </a:cubicBezTo>
                  <a:cubicBezTo>
                    <a:pt x="331" y="8"/>
                    <a:pt x="298" y="1"/>
                    <a:pt x="267" y="1"/>
                  </a:cubicBezTo>
                  <a:close/>
                </a:path>
              </a:pathLst>
            </a:custGeom>
            <a:solidFill>
              <a:srgbClr val="FFF2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2"/>
            <p:cNvSpPr/>
            <p:nvPr/>
          </p:nvSpPr>
          <p:spPr>
            <a:xfrm>
              <a:off x="6311750" y="3907225"/>
              <a:ext cx="15175" cy="11525"/>
            </a:xfrm>
            <a:custGeom>
              <a:avLst/>
              <a:gdLst/>
              <a:ahLst/>
              <a:cxnLst/>
              <a:rect l="l" t="t" r="r" b="b"/>
              <a:pathLst>
                <a:path w="607" h="461" extrusionOk="0">
                  <a:moveTo>
                    <a:pt x="350" y="0"/>
                  </a:moveTo>
                  <a:cubicBezTo>
                    <a:pt x="323" y="0"/>
                    <a:pt x="295" y="5"/>
                    <a:pt x="267" y="16"/>
                  </a:cubicBezTo>
                  <a:cubicBezTo>
                    <a:pt x="1" y="109"/>
                    <a:pt x="102" y="461"/>
                    <a:pt x="328" y="461"/>
                  </a:cubicBezTo>
                  <a:cubicBezTo>
                    <a:pt x="360" y="461"/>
                    <a:pt x="395" y="454"/>
                    <a:pt x="431" y="437"/>
                  </a:cubicBezTo>
                  <a:cubicBezTo>
                    <a:pt x="548" y="391"/>
                    <a:pt x="606" y="262"/>
                    <a:pt x="560" y="145"/>
                  </a:cubicBezTo>
                  <a:cubicBezTo>
                    <a:pt x="524" y="55"/>
                    <a:pt x="440" y="0"/>
                    <a:pt x="350" y="0"/>
                  </a:cubicBezTo>
                  <a:close/>
                </a:path>
              </a:pathLst>
            </a:custGeom>
            <a:solidFill>
              <a:srgbClr val="FFF2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2"/>
            <p:cNvSpPr/>
            <p:nvPr/>
          </p:nvSpPr>
          <p:spPr>
            <a:xfrm>
              <a:off x="6332175" y="3983075"/>
              <a:ext cx="6150" cy="5575"/>
            </a:xfrm>
            <a:custGeom>
              <a:avLst/>
              <a:gdLst/>
              <a:ahLst/>
              <a:cxnLst/>
              <a:rect l="l" t="t" r="r" b="b"/>
              <a:pathLst>
                <a:path w="246" h="223" extrusionOk="0">
                  <a:moveTo>
                    <a:pt x="127" y="1"/>
                  </a:moveTo>
                  <a:cubicBezTo>
                    <a:pt x="99" y="1"/>
                    <a:pt x="70" y="12"/>
                    <a:pt x="47" y="36"/>
                  </a:cubicBezTo>
                  <a:cubicBezTo>
                    <a:pt x="0" y="71"/>
                    <a:pt x="0" y="141"/>
                    <a:pt x="47" y="188"/>
                  </a:cubicBezTo>
                  <a:cubicBezTo>
                    <a:pt x="70" y="211"/>
                    <a:pt x="99" y="223"/>
                    <a:pt x="127" y="223"/>
                  </a:cubicBezTo>
                  <a:cubicBezTo>
                    <a:pt x="155" y="223"/>
                    <a:pt x="181" y="211"/>
                    <a:pt x="199" y="188"/>
                  </a:cubicBezTo>
                  <a:cubicBezTo>
                    <a:pt x="246" y="141"/>
                    <a:pt x="246" y="71"/>
                    <a:pt x="199" y="36"/>
                  </a:cubicBezTo>
                  <a:cubicBezTo>
                    <a:pt x="181" y="12"/>
                    <a:pt x="155" y="1"/>
                    <a:pt x="127" y="1"/>
                  </a:cubicBezTo>
                  <a:close/>
                </a:path>
              </a:pathLst>
            </a:custGeom>
            <a:solidFill>
              <a:srgbClr val="FFF2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2"/>
            <p:cNvSpPr/>
            <p:nvPr/>
          </p:nvSpPr>
          <p:spPr>
            <a:xfrm>
              <a:off x="6467575" y="4042200"/>
              <a:ext cx="6750" cy="5550"/>
            </a:xfrm>
            <a:custGeom>
              <a:avLst/>
              <a:gdLst/>
              <a:ahLst/>
              <a:cxnLst/>
              <a:rect l="l" t="t" r="r" b="b"/>
              <a:pathLst>
                <a:path w="270" h="222" extrusionOk="0">
                  <a:moveTo>
                    <a:pt x="117" y="0"/>
                  </a:moveTo>
                  <a:cubicBezTo>
                    <a:pt x="58" y="0"/>
                    <a:pt x="1" y="42"/>
                    <a:pt x="1" y="104"/>
                  </a:cubicBezTo>
                  <a:cubicBezTo>
                    <a:pt x="1" y="174"/>
                    <a:pt x="47" y="221"/>
                    <a:pt x="118" y="221"/>
                  </a:cubicBezTo>
                  <a:cubicBezTo>
                    <a:pt x="211" y="221"/>
                    <a:pt x="270" y="104"/>
                    <a:pt x="200" y="34"/>
                  </a:cubicBezTo>
                  <a:cubicBezTo>
                    <a:pt x="176" y="11"/>
                    <a:pt x="146" y="0"/>
                    <a:pt x="117" y="0"/>
                  </a:cubicBezTo>
                  <a:close/>
                </a:path>
              </a:pathLst>
            </a:custGeom>
            <a:solidFill>
              <a:srgbClr val="FFF2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2"/>
            <p:cNvSpPr/>
            <p:nvPr/>
          </p:nvSpPr>
          <p:spPr>
            <a:xfrm>
              <a:off x="6603925" y="3988825"/>
              <a:ext cx="7225" cy="5200"/>
            </a:xfrm>
            <a:custGeom>
              <a:avLst/>
              <a:gdLst/>
              <a:ahLst/>
              <a:cxnLst/>
              <a:rect l="l" t="t" r="r" b="b"/>
              <a:pathLst>
                <a:path w="289" h="208" extrusionOk="0">
                  <a:moveTo>
                    <a:pt x="178" y="1"/>
                  </a:moveTo>
                  <a:cubicBezTo>
                    <a:pt x="97" y="1"/>
                    <a:pt x="0" y="118"/>
                    <a:pt x="80" y="180"/>
                  </a:cubicBezTo>
                  <a:cubicBezTo>
                    <a:pt x="102" y="199"/>
                    <a:pt x="126" y="208"/>
                    <a:pt x="149" y="208"/>
                  </a:cubicBezTo>
                  <a:cubicBezTo>
                    <a:pt x="224" y="208"/>
                    <a:pt x="289" y="120"/>
                    <a:pt x="244" y="40"/>
                  </a:cubicBezTo>
                  <a:cubicBezTo>
                    <a:pt x="228" y="12"/>
                    <a:pt x="204" y="1"/>
                    <a:pt x="178" y="1"/>
                  </a:cubicBezTo>
                  <a:close/>
                </a:path>
              </a:pathLst>
            </a:custGeom>
            <a:solidFill>
              <a:srgbClr val="FFF2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2"/>
            <p:cNvSpPr/>
            <p:nvPr/>
          </p:nvSpPr>
          <p:spPr>
            <a:xfrm>
              <a:off x="6664425" y="3854125"/>
              <a:ext cx="6450" cy="5550"/>
            </a:xfrm>
            <a:custGeom>
              <a:avLst/>
              <a:gdLst/>
              <a:ahLst/>
              <a:cxnLst/>
              <a:rect l="l" t="t" r="r" b="b"/>
              <a:pathLst>
                <a:path w="258" h="222" extrusionOk="0">
                  <a:moveTo>
                    <a:pt x="108" y="1"/>
                  </a:moveTo>
                  <a:cubicBezTo>
                    <a:pt x="52" y="1"/>
                    <a:pt x="0" y="42"/>
                    <a:pt x="0" y="105"/>
                  </a:cubicBezTo>
                  <a:cubicBezTo>
                    <a:pt x="0" y="175"/>
                    <a:pt x="47" y="222"/>
                    <a:pt x="105" y="222"/>
                  </a:cubicBezTo>
                  <a:cubicBezTo>
                    <a:pt x="211" y="222"/>
                    <a:pt x="258" y="105"/>
                    <a:pt x="187" y="35"/>
                  </a:cubicBezTo>
                  <a:cubicBezTo>
                    <a:pt x="164" y="11"/>
                    <a:pt x="135" y="1"/>
                    <a:pt x="108" y="1"/>
                  </a:cubicBezTo>
                  <a:close/>
                </a:path>
              </a:pathLst>
            </a:custGeom>
            <a:solidFill>
              <a:srgbClr val="FFF2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2"/>
            <p:cNvSpPr/>
            <p:nvPr/>
          </p:nvSpPr>
          <p:spPr>
            <a:xfrm>
              <a:off x="6610600" y="3717250"/>
              <a:ext cx="5875" cy="5500"/>
            </a:xfrm>
            <a:custGeom>
              <a:avLst/>
              <a:gdLst/>
              <a:ahLst/>
              <a:cxnLst/>
              <a:rect l="l" t="t" r="r" b="b"/>
              <a:pathLst>
                <a:path w="235" h="220" extrusionOk="0">
                  <a:moveTo>
                    <a:pt x="117" y="1"/>
                  </a:moveTo>
                  <a:cubicBezTo>
                    <a:pt x="58" y="1"/>
                    <a:pt x="1" y="42"/>
                    <a:pt x="1" y="105"/>
                  </a:cubicBezTo>
                  <a:cubicBezTo>
                    <a:pt x="1" y="175"/>
                    <a:pt x="59" y="220"/>
                    <a:pt x="118" y="220"/>
                  </a:cubicBezTo>
                  <a:cubicBezTo>
                    <a:pt x="147" y="220"/>
                    <a:pt x="176" y="209"/>
                    <a:pt x="199" y="186"/>
                  </a:cubicBezTo>
                  <a:cubicBezTo>
                    <a:pt x="235" y="140"/>
                    <a:pt x="235" y="69"/>
                    <a:pt x="199" y="34"/>
                  </a:cubicBezTo>
                  <a:cubicBezTo>
                    <a:pt x="176" y="11"/>
                    <a:pt x="146" y="1"/>
                    <a:pt x="117" y="1"/>
                  </a:cubicBezTo>
                  <a:close/>
                </a:path>
              </a:pathLst>
            </a:custGeom>
            <a:solidFill>
              <a:srgbClr val="FFF2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2"/>
            <p:cNvSpPr/>
            <p:nvPr/>
          </p:nvSpPr>
          <p:spPr>
            <a:xfrm>
              <a:off x="6474600" y="3658150"/>
              <a:ext cx="6450" cy="5675"/>
            </a:xfrm>
            <a:custGeom>
              <a:avLst/>
              <a:gdLst/>
              <a:ahLst/>
              <a:cxnLst/>
              <a:rect l="l" t="t" r="r" b="b"/>
              <a:pathLst>
                <a:path w="258" h="227" extrusionOk="0">
                  <a:moveTo>
                    <a:pt x="153" y="0"/>
                  </a:moveTo>
                  <a:cubicBezTo>
                    <a:pt x="47" y="0"/>
                    <a:pt x="0" y="117"/>
                    <a:pt x="71" y="187"/>
                  </a:cubicBezTo>
                  <a:cubicBezTo>
                    <a:pt x="94" y="215"/>
                    <a:pt x="123" y="226"/>
                    <a:pt x="150" y="226"/>
                  </a:cubicBezTo>
                  <a:cubicBezTo>
                    <a:pt x="206" y="226"/>
                    <a:pt x="258" y="179"/>
                    <a:pt x="258" y="117"/>
                  </a:cubicBezTo>
                  <a:cubicBezTo>
                    <a:pt x="258" y="59"/>
                    <a:pt x="211" y="0"/>
                    <a:pt x="153" y="0"/>
                  </a:cubicBezTo>
                  <a:close/>
                </a:path>
              </a:pathLst>
            </a:custGeom>
            <a:solidFill>
              <a:srgbClr val="FFF2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2"/>
            <p:cNvSpPr/>
            <p:nvPr/>
          </p:nvSpPr>
          <p:spPr>
            <a:xfrm>
              <a:off x="6337725" y="3711625"/>
              <a:ext cx="7075" cy="5625"/>
            </a:xfrm>
            <a:custGeom>
              <a:avLst/>
              <a:gdLst/>
              <a:ahLst/>
              <a:cxnLst/>
              <a:rect l="l" t="t" r="r" b="b"/>
              <a:pathLst>
                <a:path w="283" h="225" extrusionOk="0">
                  <a:moveTo>
                    <a:pt x="123" y="0"/>
                  </a:moveTo>
                  <a:cubicBezTo>
                    <a:pt x="96" y="0"/>
                    <a:pt x="69" y="9"/>
                    <a:pt x="47" y="25"/>
                  </a:cubicBezTo>
                  <a:cubicBezTo>
                    <a:pt x="0" y="72"/>
                    <a:pt x="0" y="142"/>
                    <a:pt x="47" y="189"/>
                  </a:cubicBezTo>
                  <a:cubicBezTo>
                    <a:pt x="72" y="214"/>
                    <a:pt x="100" y="225"/>
                    <a:pt x="126" y="225"/>
                  </a:cubicBezTo>
                  <a:cubicBezTo>
                    <a:pt x="211" y="225"/>
                    <a:pt x="282" y="117"/>
                    <a:pt x="211" y="37"/>
                  </a:cubicBezTo>
                  <a:cubicBezTo>
                    <a:pt x="186" y="12"/>
                    <a:pt x="154" y="0"/>
                    <a:pt x="123" y="0"/>
                  </a:cubicBezTo>
                  <a:close/>
                </a:path>
              </a:pathLst>
            </a:custGeom>
            <a:solidFill>
              <a:srgbClr val="FFF2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2"/>
            <p:cNvSpPr/>
            <p:nvPr/>
          </p:nvSpPr>
          <p:spPr>
            <a:xfrm>
              <a:off x="6277625" y="3846175"/>
              <a:ext cx="7900" cy="5650"/>
            </a:xfrm>
            <a:custGeom>
              <a:avLst/>
              <a:gdLst/>
              <a:ahLst/>
              <a:cxnLst/>
              <a:rect l="l" t="t" r="r" b="b"/>
              <a:pathLst>
                <a:path w="316" h="226" extrusionOk="0">
                  <a:moveTo>
                    <a:pt x="138" y="0"/>
                  </a:moveTo>
                  <a:cubicBezTo>
                    <a:pt x="1" y="0"/>
                    <a:pt x="1" y="225"/>
                    <a:pt x="138" y="225"/>
                  </a:cubicBezTo>
                  <a:cubicBezTo>
                    <a:pt x="145" y="225"/>
                    <a:pt x="151" y="225"/>
                    <a:pt x="158" y="224"/>
                  </a:cubicBezTo>
                  <a:cubicBezTo>
                    <a:pt x="165" y="225"/>
                    <a:pt x="171" y="225"/>
                    <a:pt x="178" y="225"/>
                  </a:cubicBezTo>
                  <a:cubicBezTo>
                    <a:pt x="315" y="225"/>
                    <a:pt x="315" y="0"/>
                    <a:pt x="178" y="0"/>
                  </a:cubicBezTo>
                  <a:cubicBezTo>
                    <a:pt x="171" y="0"/>
                    <a:pt x="165" y="1"/>
                    <a:pt x="158" y="2"/>
                  </a:cubicBezTo>
                  <a:cubicBezTo>
                    <a:pt x="151" y="1"/>
                    <a:pt x="145" y="0"/>
                    <a:pt x="138" y="0"/>
                  </a:cubicBezTo>
                  <a:close/>
                </a:path>
              </a:pathLst>
            </a:custGeom>
            <a:solidFill>
              <a:srgbClr val="FFF2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2"/>
            <p:cNvSpPr/>
            <p:nvPr/>
          </p:nvSpPr>
          <p:spPr>
            <a:xfrm>
              <a:off x="1698450" y="4582475"/>
              <a:ext cx="34175" cy="25650"/>
            </a:xfrm>
            <a:custGeom>
              <a:avLst/>
              <a:gdLst/>
              <a:ahLst/>
              <a:cxnLst/>
              <a:rect l="l" t="t" r="r" b="b"/>
              <a:pathLst>
                <a:path w="1367" h="1026" extrusionOk="0">
                  <a:moveTo>
                    <a:pt x="695" y="0"/>
                  </a:moveTo>
                  <a:cubicBezTo>
                    <a:pt x="564" y="0"/>
                    <a:pt x="432" y="50"/>
                    <a:pt x="328" y="148"/>
                  </a:cubicBezTo>
                  <a:cubicBezTo>
                    <a:pt x="1" y="464"/>
                    <a:pt x="223" y="1014"/>
                    <a:pt x="679" y="1025"/>
                  </a:cubicBezTo>
                  <a:cubicBezTo>
                    <a:pt x="684" y="1026"/>
                    <a:pt x="689" y="1026"/>
                    <a:pt x="693" y="1026"/>
                  </a:cubicBezTo>
                  <a:cubicBezTo>
                    <a:pt x="1140" y="1026"/>
                    <a:pt x="1366" y="484"/>
                    <a:pt x="1065" y="160"/>
                  </a:cubicBezTo>
                  <a:cubicBezTo>
                    <a:pt x="964" y="53"/>
                    <a:pt x="830" y="0"/>
                    <a:pt x="695" y="0"/>
                  </a:cubicBezTo>
                  <a:close/>
                </a:path>
              </a:pathLst>
            </a:custGeom>
            <a:solidFill>
              <a:srgbClr val="FFF2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2"/>
            <p:cNvSpPr/>
            <p:nvPr/>
          </p:nvSpPr>
          <p:spPr>
            <a:xfrm>
              <a:off x="1747675" y="4583525"/>
              <a:ext cx="34450" cy="25550"/>
            </a:xfrm>
            <a:custGeom>
              <a:avLst/>
              <a:gdLst/>
              <a:ahLst/>
              <a:cxnLst/>
              <a:rect l="l" t="t" r="r" b="b"/>
              <a:pathLst>
                <a:path w="1378" h="1022" extrusionOk="0">
                  <a:moveTo>
                    <a:pt x="685" y="1"/>
                  </a:moveTo>
                  <a:cubicBezTo>
                    <a:pt x="238" y="1"/>
                    <a:pt x="0" y="542"/>
                    <a:pt x="313" y="866"/>
                  </a:cubicBezTo>
                  <a:cubicBezTo>
                    <a:pt x="415" y="969"/>
                    <a:pt x="552" y="1022"/>
                    <a:pt x="689" y="1022"/>
                  </a:cubicBezTo>
                  <a:cubicBezTo>
                    <a:pt x="818" y="1022"/>
                    <a:pt x="948" y="975"/>
                    <a:pt x="1050" y="878"/>
                  </a:cubicBezTo>
                  <a:cubicBezTo>
                    <a:pt x="1377" y="562"/>
                    <a:pt x="1155" y="12"/>
                    <a:pt x="699" y="1"/>
                  </a:cubicBezTo>
                  <a:cubicBezTo>
                    <a:pt x="694" y="1"/>
                    <a:pt x="689" y="1"/>
                    <a:pt x="685" y="1"/>
                  </a:cubicBezTo>
                  <a:close/>
                </a:path>
              </a:pathLst>
            </a:custGeom>
            <a:solidFill>
              <a:srgbClr val="FFF2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2"/>
            <p:cNvSpPr/>
            <p:nvPr/>
          </p:nvSpPr>
          <p:spPr>
            <a:xfrm>
              <a:off x="1752950" y="4534300"/>
              <a:ext cx="27125" cy="25775"/>
            </a:xfrm>
            <a:custGeom>
              <a:avLst/>
              <a:gdLst/>
              <a:ahLst/>
              <a:cxnLst/>
              <a:rect l="l" t="t" r="r" b="b"/>
              <a:pathLst>
                <a:path w="1085" h="1031" extrusionOk="0">
                  <a:moveTo>
                    <a:pt x="525" y="0"/>
                  </a:moveTo>
                  <a:cubicBezTo>
                    <a:pt x="266" y="0"/>
                    <a:pt x="16" y="201"/>
                    <a:pt x="8" y="507"/>
                  </a:cubicBezTo>
                  <a:cubicBezTo>
                    <a:pt x="0" y="822"/>
                    <a:pt x="253" y="1031"/>
                    <a:pt x="522" y="1031"/>
                  </a:cubicBezTo>
                  <a:cubicBezTo>
                    <a:pt x="644" y="1031"/>
                    <a:pt x="768" y="988"/>
                    <a:pt x="874" y="893"/>
                  </a:cubicBezTo>
                  <a:cubicBezTo>
                    <a:pt x="1073" y="695"/>
                    <a:pt x="1085" y="367"/>
                    <a:pt x="886" y="156"/>
                  </a:cubicBezTo>
                  <a:cubicBezTo>
                    <a:pt x="782" y="49"/>
                    <a:pt x="653" y="0"/>
                    <a:pt x="525" y="0"/>
                  </a:cubicBezTo>
                  <a:close/>
                </a:path>
              </a:pathLst>
            </a:custGeom>
            <a:solidFill>
              <a:srgbClr val="FFF2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2"/>
            <p:cNvSpPr/>
            <p:nvPr/>
          </p:nvSpPr>
          <p:spPr>
            <a:xfrm>
              <a:off x="1699325" y="4533450"/>
              <a:ext cx="34450" cy="25550"/>
            </a:xfrm>
            <a:custGeom>
              <a:avLst/>
              <a:gdLst/>
              <a:ahLst/>
              <a:cxnLst/>
              <a:rect l="l" t="t" r="r" b="b"/>
              <a:pathLst>
                <a:path w="1378" h="1022" extrusionOk="0">
                  <a:moveTo>
                    <a:pt x="689" y="0"/>
                  </a:moveTo>
                  <a:cubicBezTo>
                    <a:pt x="560" y="0"/>
                    <a:pt x="430" y="47"/>
                    <a:pt x="328" y="144"/>
                  </a:cubicBezTo>
                  <a:cubicBezTo>
                    <a:pt x="1" y="459"/>
                    <a:pt x="223" y="1009"/>
                    <a:pt x="679" y="1021"/>
                  </a:cubicBezTo>
                  <a:cubicBezTo>
                    <a:pt x="684" y="1021"/>
                    <a:pt x="689" y="1021"/>
                    <a:pt x="694" y="1021"/>
                  </a:cubicBezTo>
                  <a:cubicBezTo>
                    <a:pt x="1141" y="1021"/>
                    <a:pt x="1378" y="491"/>
                    <a:pt x="1065" y="155"/>
                  </a:cubicBezTo>
                  <a:cubicBezTo>
                    <a:pt x="963" y="53"/>
                    <a:pt x="826" y="0"/>
                    <a:pt x="689" y="0"/>
                  </a:cubicBezTo>
                  <a:close/>
                </a:path>
              </a:pathLst>
            </a:custGeom>
            <a:solidFill>
              <a:srgbClr val="FFF2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2"/>
            <p:cNvSpPr/>
            <p:nvPr/>
          </p:nvSpPr>
          <p:spPr>
            <a:xfrm>
              <a:off x="1696700" y="4620525"/>
              <a:ext cx="33150" cy="28375"/>
            </a:xfrm>
            <a:custGeom>
              <a:avLst/>
              <a:gdLst/>
              <a:ahLst/>
              <a:cxnLst/>
              <a:rect l="l" t="t" r="r" b="b"/>
              <a:pathLst>
                <a:path w="1326" h="1135" extrusionOk="0">
                  <a:moveTo>
                    <a:pt x="646" y="1"/>
                  </a:moveTo>
                  <a:cubicBezTo>
                    <a:pt x="437" y="1"/>
                    <a:pt x="227" y="115"/>
                    <a:pt x="129" y="346"/>
                  </a:cubicBezTo>
                  <a:cubicBezTo>
                    <a:pt x="0" y="627"/>
                    <a:pt x="129" y="966"/>
                    <a:pt x="421" y="1083"/>
                  </a:cubicBezTo>
                  <a:cubicBezTo>
                    <a:pt x="499" y="1119"/>
                    <a:pt x="577" y="1135"/>
                    <a:pt x="652" y="1135"/>
                  </a:cubicBezTo>
                  <a:cubicBezTo>
                    <a:pt x="1021" y="1135"/>
                    <a:pt x="1326" y="746"/>
                    <a:pt x="1170" y="358"/>
                  </a:cubicBezTo>
                  <a:cubicBezTo>
                    <a:pt x="1075" y="121"/>
                    <a:pt x="861" y="1"/>
                    <a:pt x="646" y="1"/>
                  </a:cubicBezTo>
                  <a:close/>
                </a:path>
              </a:pathLst>
            </a:custGeom>
            <a:solidFill>
              <a:srgbClr val="FFF2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2"/>
            <p:cNvSpPr/>
            <p:nvPr/>
          </p:nvSpPr>
          <p:spPr>
            <a:xfrm>
              <a:off x="1748950" y="4621525"/>
              <a:ext cx="34350" cy="28550"/>
            </a:xfrm>
            <a:custGeom>
              <a:avLst/>
              <a:gdLst/>
              <a:ahLst/>
              <a:cxnLst/>
              <a:rect l="l" t="t" r="r" b="b"/>
              <a:pathLst>
                <a:path w="1374" h="1142" extrusionOk="0">
                  <a:moveTo>
                    <a:pt x="681" y="1"/>
                  </a:moveTo>
                  <a:cubicBezTo>
                    <a:pt x="309" y="1"/>
                    <a:pt x="0" y="385"/>
                    <a:pt x="157" y="785"/>
                  </a:cubicBezTo>
                  <a:cubicBezTo>
                    <a:pt x="246" y="1001"/>
                    <a:pt x="461" y="1141"/>
                    <a:pt x="688" y="1141"/>
                  </a:cubicBezTo>
                  <a:cubicBezTo>
                    <a:pt x="756" y="1141"/>
                    <a:pt x="826" y="1128"/>
                    <a:pt x="894" y="1101"/>
                  </a:cubicBezTo>
                  <a:cubicBezTo>
                    <a:pt x="1362" y="914"/>
                    <a:pt x="1373" y="259"/>
                    <a:pt x="905" y="48"/>
                  </a:cubicBezTo>
                  <a:cubicBezTo>
                    <a:pt x="830" y="16"/>
                    <a:pt x="754" y="1"/>
                    <a:pt x="681" y="1"/>
                  </a:cubicBezTo>
                  <a:close/>
                </a:path>
              </a:pathLst>
            </a:custGeom>
            <a:solidFill>
              <a:srgbClr val="FFF2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2"/>
            <p:cNvSpPr/>
            <p:nvPr/>
          </p:nvSpPr>
          <p:spPr>
            <a:xfrm>
              <a:off x="1787375" y="4584925"/>
              <a:ext cx="34375" cy="28250"/>
            </a:xfrm>
            <a:custGeom>
              <a:avLst/>
              <a:gdLst/>
              <a:ahLst/>
              <a:cxnLst/>
              <a:rect l="l" t="t" r="r" b="b"/>
              <a:pathLst>
                <a:path w="1375" h="1130" extrusionOk="0">
                  <a:moveTo>
                    <a:pt x="684" y="1"/>
                  </a:moveTo>
                  <a:cubicBezTo>
                    <a:pt x="617" y="1"/>
                    <a:pt x="549" y="12"/>
                    <a:pt x="480" y="38"/>
                  </a:cubicBezTo>
                  <a:cubicBezTo>
                    <a:pt x="12" y="226"/>
                    <a:pt x="0" y="881"/>
                    <a:pt x="456" y="1080"/>
                  </a:cubicBezTo>
                  <a:cubicBezTo>
                    <a:pt x="533" y="1113"/>
                    <a:pt x="612" y="1129"/>
                    <a:pt x="690" y="1129"/>
                  </a:cubicBezTo>
                  <a:cubicBezTo>
                    <a:pt x="907" y="1129"/>
                    <a:pt x="1110" y="1003"/>
                    <a:pt x="1205" y="787"/>
                  </a:cubicBezTo>
                  <a:cubicBezTo>
                    <a:pt x="1375" y="398"/>
                    <a:pt x="1068" y="1"/>
                    <a:pt x="684" y="1"/>
                  </a:cubicBezTo>
                  <a:close/>
                </a:path>
              </a:pathLst>
            </a:custGeom>
            <a:solidFill>
              <a:srgbClr val="FFF2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2"/>
            <p:cNvSpPr/>
            <p:nvPr/>
          </p:nvSpPr>
          <p:spPr>
            <a:xfrm>
              <a:off x="1788375" y="4531875"/>
              <a:ext cx="33225" cy="28350"/>
            </a:xfrm>
            <a:custGeom>
              <a:avLst/>
              <a:gdLst/>
              <a:ahLst/>
              <a:cxnLst/>
              <a:rect l="l" t="t" r="r" b="b"/>
              <a:pathLst>
                <a:path w="1329" h="1134" extrusionOk="0">
                  <a:moveTo>
                    <a:pt x="688" y="0"/>
                  </a:moveTo>
                  <a:cubicBezTo>
                    <a:pt x="478" y="0"/>
                    <a:pt x="268" y="112"/>
                    <a:pt x="171" y="335"/>
                  </a:cubicBezTo>
                  <a:cubicBezTo>
                    <a:pt x="1" y="734"/>
                    <a:pt x="308" y="1133"/>
                    <a:pt x="692" y="1133"/>
                  </a:cubicBezTo>
                  <a:cubicBezTo>
                    <a:pt x="758" y="1133"/>
                    <a:pt x="827" y="1122"/>
                    <a:pt x="896" y="1096"/>
                  </a:cubicBezTo>
                  <a:cubicBezTo>
                    <a:pt x="1188" y="979"/>
                    <a:pt x="1329" y="651"/>
                    <a:pt x="1212" y="359"/>
                  </a:cubicBezTo>
                  <a:cubicBezTo>
                    <a:pt x="1122" y="120"/>
                    <a:pt x="905" y="0"/>
                    <a:pt x="688" y="0"/>
                  </a:cubicBezTo>
                  <a:close/>
                </a:path>
              </a:pathLst>
            </a:custGeom>
            <a:solidFill>
              <a:srgbClr val="FFF2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2"/>
            <p:cNvSpPr/>
            <p:nvPr/>
          </p:nvSpPr>
          <p:spPr>
            <a:xfrm>
              <a:off x="1752550" y="4494125"/>
              <a:ext cx="33375" cy="27800"/>
            </a:xfrm>
            <a:custGeom>
              <a:avLst/>
              <a:gdLst/>
              <a:ahLst/>
              <a:cxnLst/>
              <a:rect l="l" t="t" r="r" b="b"/>
              <a:pathLst>
                <a:path w="1335" h="1112" extrusionOk="0">
                  <a:moveTo>
                    <a:pt x="621" y="0"/>
                  </a:moveTo>
                  <a:cubicBezTo>
                    <a:pt x="430" y="0"/>
                    <a:pt x="239" y="96"/>
                    <a:pt x="130" y="324"/>
                  </a:cubicBezTo>
                  <a:cubicBezTo>
                    <a:pt x="1" y="605"/>
                    <a:pt x="130" y="944"/>
                    <a:pt x="422" y="1061"/>
                  </a:cubicBezTo>
                  <a:cubicBezTo>
                    <a:pt x="496" y="1095"/>
                    <a:pt x="573" y="1111"/>
                    <a:pt x="650" y="1111"/>
                  </a:cubicBezTo>
                  <a:cubicBezTo>
                    <a:pt x="866" y="1111"/>
                    <a:pt x="1073" y="985"/>
                    <a:pt x="1159" y="769"/>
                  </a:cubicBezTo>
                  <a:lnTo>
                    <a:pt x="1159" y="781"/>
                  </a:lnTo>
                  <a:cubicBezTo>
                    <a:pt x="1334" y="338"/>
                    <a:pt x="978" y="0"/>
                    <a:pt x="621" y="0"/>
                  </a:cubicBezTo>
                  <a:close/>
                </a:path>
              </a:pathLst>
            </a:custGeom>
            <a:solidFill>
              <a:srgbClr val="FFF2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2"/>
            <p:cNvSpPr/>
            <p:nvPr/>
          </p:nvSpPr>
          <p:spPr>
            <a:xfrm>
              <a:off x="1698150" y="4492575"/>
              <a:ext cx="34350" cy="28425"/>
            </a:xfrm>
            <a:custGeom>
              <a:avLst/>
              <a:gdLst/>
              <a:ahLst/>
              <a:cxnLst/>
              <a:rect l="l" t="t" r="r" b="b"/>
              <a:pathLst>
                <a:path w="1374" h="1137" extrusionOk="0">
                  <a:moveTo>
                    <a:pt x="679" y="1"/>
                  </a:moveTo>
                  <a:cubicBezTo>
                    <a:pt x="613" y="1"/>
                    <a:pt x="546" y="12"/>
                    <a:pt x="480" y="35"/>
                  </a:cubicBezTo>
                  <a:cubicBezTo>
                    <a:pt x="13" y="223"/>
                    <a:pt x="1" y="878"/>
                    <a:pt x="469" y="1088"/>
                  </a:cubicBezTo>
                  <a:cubicBezTo>
                    <a:pt x="544" y="1121"/>
                    <a:pt x="620" y="1136"/>
                    <a:pt x="694" y="1136"/>
                  </a:cubicBezTo>
                  <a:cubicBezTo>
                    <a:pt x="1065" y="1136"/>
                    <a:pt x="1374" y="754"/>
                    <a:pt x="1218" y="363"/>
                  </a:cubicBezTo>
                  <a:cubicBezTo>
                    <a:pt x="1127" y="136"/>
                    <a:pt x="909" y="1"/>
                    <a:pt x="679" y="1"/>
                  </a:cubicBezTo>
                  <a:close/>
                </a:path>
              </a:pathLst>
            </a:custGeom>
            <a:solidFill>
              <a:srgbClr val="FFF2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2"/>
            <p:cNvSpPr/>
            <p:nvPr/>
          </p:nvSpPr>
          <p:spPr>
            <a:xfrm>
              <a:off x="1659750" y="4529400"/>
              <a:ext cx="33175" cy="28275"/>
            </a:xfrm>
            <a:custGeom>
              <a:avLst/>
              <a:gdLst/>
              <a:ahLst/>
              <a:cxnLst/>
              <a:rect l="l" t="t" r="r" b="b"/>
              <a:pathLst>
                <a:path w="1327" h="1131" extrusionOk="0">
                  <a:moveTo>
                    <a:pt x="687" y="0"/>
                  </a:moveTo>
                  <a:cubicBezTo>
                    <a:pt x="309" y="0"/>
                    <a:pt x="0" y="383"/>
                    <a:pt x="156" y="774"/>
                  </a:cubicBezTo>
                  <a:cubicBezTo>
                    <a:pt x="251" y="1010"/>
                    <a:pt x="469" y="1130"/>
                    <a:pt x="686" y="1130"/>
                  </a:cubicBezTo>
                  <a:cubicBezTo>
                    <a:pt x="899" y="1130"/>
                    <a:pt x="1111" y="1016"/>
                    <a:pt x="1209" y="785"/>
                  </a:cubicBezTo>
                  <a:cubicBezTo>
                    <a:pt x="1326" y="505"/>
                    <a:pt x="1198" y="165"/>
                    <a:pt x="917" y="48"/>
                  </a:cubicBezTo>
                  <a:cubicBezTo>
                    <a:pt x="839" y="15"/>
                    <a:pt x="762" y="0"/>
                    <a:pt x="687" y="0"/>
                  </a:cubicBezTo>
                  <a:close/>
                </a:path>
              </a:pathLst>
            </a:custGeom>
            <a:solidFill>
              <a:srgbClr val="FFF2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2"/>
            <p:cNvSpPr/>
            <p:nvPr/>
          </p:nvSpPr>
          <p:spPr>
            <a:xfrm>
              <a:off x="1659850" y="4582475"/>
              <a:ext cx="33125" cy="28175"/>
            </a:xfrm>
            <a:custGeom>
              <a:avLst/>
              <a:gdLst/>
              <a:ahLst/>
              <a:cxnLst/>
              <a:rect l="l" t="t" r="r" b="b"/>
              <a:pathLst>
                <a:path w="1325" h="1127" extrusionOk="0">
                  <a:moveTo>
                    <a:pt x="647" y="1"/>
                  </a:moveTo>
                  <a:cubicBezTo>
                    <a:pt x="578" y="1"/>
                    <a:pt x="506" y="14"/>
                    <a:pt x="433" y="43"/>
                  </a:cubicBezTo>
                  <a:cubicBezTo>
                    <a:pt x="141" y="148"/>
                    <a:pt x="0" y="476"/>
                    <a:pt x="117" y="768"/>
                  </a:cubicBezTo>
                  <a:cubicBezTo>
                    <a:pt x="207" y="1007"/>
                    <a:pt x="421" y="1127"/>
                    <a:pt x="635" y="1127"/>
                  </a:cubicBezTo>
                  <a:cubicBezTo>
                    <a:pt x="842" y="1127"/>
                    <a:pt x="1049" y="1015"/>
                    <a:pt x="1147" y="792"/>
                  </a:cubicBezTo>
                  <a:cubicBezTo>
                    <a:pt x="1325" y="396"/>
                    <a:pt x="1026" y="1"/>
                    <a:pt x="647" y="1"/>
                  </a:cubicBezTo>
                  <a:close/>
                </a:path>
              </a:pathLst>
            </a:custGeom>
            <a:solidFill>
              <a:srgbClr val="FFF2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2"/>
            <p:cNvSpPr/>
            <p:nvPr/>
          </p:nvSpPr>
          <p:spPr>
            <a:xfrm>
              <a:off x="1657500" y="4636200"/>
              <a:ext cx="14950" cy="14225"/>
            </a:xfrm>
            <a:custGeom>
              <a:avLst/>
              <a:gdLst/>
              <a:ahLst/>
              <a:cxnLst/>
              <a:rect l="l" t="t" r="r" b="b"/>
              <a:pathLst>
                <a:path w="598" h="569" extrusionOk="0">
                  <a:moveTo>
                    <a:pt x="315" y="1"/>
                  </a:moveTo>
                  <a:cubicBezTo>
                    <a:pt x="247" y="1"/>
                    <a:pt x="177" y="26"/>
                    <a:pt x="118" y="81"/>
                  </a:cubicBezTo>
                  <a:cubicBezTo>
                    <a:pt x="12" y="187"/>
                    <a:pt x="1" y="362"/>
                    <a:pt x="106" y="479"/>
                  </a:cubicBezTo>
                  <a:cubicBezTo>
                    <a:pt x="164" y="541"/>
                    <a:pt x="237" y="569"/>
                    <a:pt x="310" y="569"/>
                  </a:cubicBezTo>
                  <a:cubicBezTo>
                    <a:pt x="456" y="569"/>
                    <a:pt x="597" y="456"/>
                    <a:pt x="597" y="292"/>
                  </a:cubicBezTo>
                  <a:cubicBezTo>
                    <a:pt x="597" y="116"/>
                    <a:pt x="461" y="1"/>
                    <a:pt x="315" y="1"/>
                  </a:cubicBezTo>
                  <a:close/>
                </a:path>
              </a:pathLst>
            </a:custGeom>
            <a:solidFill>
              <a:srgbClr val="FFF2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2"/>
            <p:cNvSpPr/>
            <p:nvPr/>
          </p:nvSpPr>
          <p:spPr>
            <a:xfrm>
              <a:off x="1731500" y="4668300"/>
              <a:ext cx="16625" cy="14125"/>
            </a:xfrm>
            <a:custGeom>
              <a:avLst/>
              <a:gdLst/>
              <a:ahLst/>
              <a:cxnLst/>
              <a:rect l="l" t="t" r="r" b="b"/>
              <a:pathLst>
                <a:path w="665" h="565" extrusionOk="0">
                  <a:moveTo>
                    <a:pt x="291" y="0"/>
                  </a:moveTo>
                  <a:cubicBezTo>
                    <a:pt x="147" y="0"/>
                    <a:pt x="8" y="107"/>
                    <a:pt x="1" y="272"/>
                  </a:cubicBezTo>
                  <a:cubicBezTo>
                    <a:pt x="1" y="435"/>
                    <a:pt x="117" y="564"/>
                    <a:pt x="281" y="564"/>
                  </a:cubicBezTo>
                  <a:cubicBezTo>
                    <a:pt x="286" y="564"/>
                    <a:pt x="290" y="564"/>
                    <a:pt x="295" y="564"/>
                  </a:cubicBezTo>
                  <a:cubicBezTo>
                    <a:pt x="532" y="564"/>
                    <a:pt x="664" y="268"/>
                    <a:pt x="492" y="84"/>
                  </a:cubicBezTo>
                  <a:cubicBezTo>
                    <a:pt x="434" y="26"/>
                    <a:pt x="362" y="0"/>
                    <a:pt x="291" y="0"/>
                  </a:cubicBezTo>
                  <a:close/>
                </a:path>
              </a:pathLst>
            </a:custGeom>
            <a:solidFill>
              <a:srgbClr val="FFF2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2"/>
            <p:cNvSpPr/>
            <p:nvPr/>
          </p:nvSpPr>
          <p:spPr>
            <a:xfrm>
              <a:off x="1803450" y="4639100"/>
              <a:ext cx="19025" cy="14000"/>
            </a:xfrm>
            <a:custGeom>
              <a:avLst/>
              <a:gdLst/>
              <a:ahLst/>
              <a:cxnLst/>
              <a:rect l="l" t="t" r="r" b="b"/>
              <a:pathLst>
                <a:path w="761" h="560" extrusionOk="0">
                  <a:moveTo>
                    <a:pt x="375" y="1"/>
                  </a:moveTo>
                  <a:cubicBezTo>
                    <a:pt x="129" y="1"/>
                    <a:pt x="0" y="305"/>
                    <a:pt x="176" y="480"/>
                  </a:cubicBezTo>
                  <a:cubicBezTo>
                    <a:pt x="234" y="533"/>
                    <a:pt x="308" y="559"/>
                    <a:pt x="381" y="559"/>
                  </a:cubicBezTo>
                  <a:cubicBezTo>
                    <a:pt x="454" y="559"/>
                    <a:pt x="527" y="533"/>
                    <a:pt x="585" y="480"/>
                  </a:cubicBezTo>
                  <a:cubicBezTo>
                    <a:pt x="761" y="305"/>
                    <a:pt x="632" y="1"/>
                    <a:pt x="375" y="1"/>
                  </a:cubicBezTo>
                  <a:close/>
                </a:path>
              </a:pathLst>
            </a:custGeom>
            <a:solidFill>
              <a:srgbClr val="FFF2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2"/>
            <p:cNvSpPr/>
            <p:nvPr/>
          </p:nvSpPr>
          <p:spPr>
            <a:xfrm>
              <a:off x="1835925" y="4566300"/>
              <a:ext cx="16400" cy="14050"/>
            </a:xfrm>
            <a:custGeom>
              <a:avLst/>
              <a:gdLst/>
              <a:ahLst/>
              <a:cxnLst/>
              <a:rect l="l" t="t" r="r" b="b"/>
              <a:pathLst>
                <a:path w="656" h="562" extrusionOk="0">
                  <a:moveTo>
                    <a:pt x="373" y="1"/>
                  </a:moveTo>
                  <a:cubicBezTo>
                    <a:pt x="305" y="1"/>
                    <a:pt x="235" y="26"/>
                    <a:pt x="176" y="81"/>
                  </a:cubicBezTo>
                  <a:cubicBezTo>
                    <a:pt x="0" y="257"/>
                    <a:pt x="117" y="561"/>
                    <a:pt x="363" y="561"/>
                  </a:cubicBezTo>
                  <a:cubicBezTo>
                    <a:pt x="369" y="562"/>
                    <a:pt x="376" y="562"/>
                    <a:pt x="382" y="562"/>
                  </a:cubicBezTo>
                  <a:cubicBezTo>
                    <a:pt x="526" y="562"/>
                    <a:pt x="655" y="438"/>
                    <a:pt x="655" y="292"/>
                  </a:cubicBezTo>
                  <a:cubicBezTo>
                    <a:pt x="655" y="116"/>
                    <a:pt x="519" y="1"/>
                    <a:pt x="373" y="1"/>
                  </a:cubicBezTo>
                  <a:close/>
                </a:path>
              </a:pathLst>
            </a:custGeom>
            <a:solidFill>
              <a:srgbClr val="FFF2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2"/>
            <p:cNvSpPr/>
            <p:nvPr/>
          </p:nvSpPr>
          <p:spPr>
            <a:xfrm>
              <a:off x="1809100" y="4492100"/>
              <a:ext cx="14850" cy="14225"/>
            </a:xfrm>
            <a:custGeom>
              <a:avLst/>
              <a:gdLst/>
              <a:ahLst/>
              <a:cxnLst/>
              <a:rect l="l" t="t" r="r" b="b"/>
              <a:pathLst>
                <a:path w="594" h="569" extrusionOk="0">
                  <a:moveTo>
                    <a:pt x="287" y="0"/>
                  </a:moveTo>
                  <a:cubicBezTo>
                    <a:pt x="145" y="0"/>
                    <a:pt x="8" y="112"/>
                    <a:pt x="8" y="277"/>
                  </a:cubicBezTo>
                  <a:cubicBezTo>
                    <a:pt x="0" y="452"/>
                    <a:pt x="140" y="568"/>
                    <a:pt x="288" y="568"/>
                  </a:cubicBezTo>
                  <a:cubicBezTo>
                    <a:pt x="357" y="568"/>
                    <a:pt x="429" y="543"/>
                    <a:pt x="488" y="487"/>
                  </a:cubicBezTo>
                  <a:cubicBezTo>
                    <a:pt x="593" y="382"/>
                    <a:pt x="593" y="207"/>
                    <a:pt x="488" y="90"/>
                  </a:cubicBezTo>
                  <a:cubicBezTo>
                    <a:pt x="430" y="28"/>
                    <a:pt x="358" y="0"/>
                    <a:pt x="287" y="0"/>
                  </a:cubicBezTo>
                  <a:close/>
                </a:path>
              </a:pathLst>
            </a:custGeom>
            <a:solidFill>
              <a:srgbClr val="FFF2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2"/>
            <p:cNvSpPr/>
            <p:nvPr/>
          </p:nvSpPr>
          <p:spPr>
            <a:xfrm>
              <a:off x="1733250" y="4460100"/>
              <a:ext cx="16700" cy="14325"/>
            </a:xfrm>
            <a:custGeom>
              <a:avLst/>
              <a:gdLst/>
              <a:ahLst/>
              <a:cxnLst/>
              <a:rect l="l" t="t" r="r" b="b"/>
              <a:pathLst>
                <a:path w="668" h="573" extrusionOk="0">
                  <a:moveTo>
                    <a:pt x="387" y="1"/>
                  </a:moveTo>
                  <a:cubicBezTo>
                    <a:pt x="141" y="1"/>
                    <a:pt x="1" y="293"/>
                    <a:pt x="176" y="480"/>
                  </a:cubicBezTo>
                  <a:cubicBezTo>
                    <a:pt x="236" y="544"/>
                    <a:pt x="310" y="572"/>
                    <a:pt x="382" y="572"/>
                  </a:cubicBezTo>
                  <a:cubicBezTo>
                    <a:pt x="524" y="572"/>
                    <a:pt x="660" y="463"/>
                    <a:pt x="668" y="293"/>
                  </a:cubicBezTo>
                  <a:cubicBezTo>
                    <a:pt x="668" y="141"/>
                    <a:pt x="551" y="1"/>
                    <a:pt x="387" y="1"/>
                  </a:cubicBezTo>
                  <a:close/>
                </a:path>
              </a:pathLst>
            </a:custGeom>
            <a:solidFill>
              <a:srgbClr val="FFF2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2"/>
            <p:cNvSpPr/>
            <p:nvPr/>
          </p:nvSpPr>
          <p:spPr>
            <a:xfrm>
              <a:off x="1658975" y="4489425"/>
              <a:ext cx="19025" cy="14000"/>
            </a:xfrm>
            <a:custGeom>
              <a:avLst/>
              <a:gdLst/>
              <a:ahLst/>
              <a:cxnLst/>
              <a:rect l="l" t="t" r="r" b="b"/>
              <a:pathLst>
                <a:path w="761" h="560" extrusionOk="0">
                  <a:moveTo>
                    <a:pt x="380" y="1"/>
                  </a:moveTo>
                  <a:cubicBezTo>
                    <a:pt x="307" y="1"/>
                    <a:pt x="234" y="27"/>
                    <a:pt x="176" y="80"/>
                  </a:cubicBezTo>
                  <a:cubicBezTo>
                    <a:pt x="0" y="255"/>
                    <a:pt x="129" y="559"/>
                    <a:pt x="386" y="559"/>
                  </a:cubicBezTo>
                  <a:cubicBezTo>
                    <a:pt x="632" y="559"/>
                    <a:pt x="761" y="255"/>
                    <a:pt x="585" y="80"/>
                  </a:cubicBezTo>
                  <a:cubicBezTo>
                    <a:pt x="527" y="27"/>
                    <a:pt x="453" y="1"/>
                    <a:pt x="380" y="1"/>
                  </a:cubicBezTo>
                  <a:close/>
                </a:path>
              </a:pathLst>
            </a:custGeom>
            <a:solidFill>
              <a:srgbClr val="FFF2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2"/>
            <p:cNvSpPr/>
            <p:nvPr/>
          </p:nvSpPr>
          <p:spPr>
            <a:xfrm>
              <a:off x="1628925" y="4562150"/>
              <a:ext cx="16600" cy="14075"/>
            </a:xfrm>
            <a:custGeom>
              <a:avLst/>
              <a:gdLst/>
              <a:ahLst/>
              <a:cxnLst/>
              <a:rect l="l" t="t" r="r" b="b"/>
              <a:pathLst>
                <a:path w="664" h="563" extrusionOk="0">
                  <a:moveTo>
                    <a:pt x="281" y="1"/>
                  </a:moveTo>
                  <a:cubicBezTo>
                    <a:pt x="127" y="1"/>
                    <a:pt x="9" y="125"/>
                    <a:pt x="9" y="271"/>
                  </a:cubicBezTo>
                  <a:cubicBezTo>
                    <a:pt x="1" y="446"/>
                    <a:pt x="140" y="562"/>
                    <a:pt x="289" y="562"/>
                  </a:cubicBezTo>
                  <a:cubicBezTo>
                    <a:pt x="358" y="562"/>
                    <a:pt x="429" y="537"/>
                    <a:pt x="488" y="481"/>
                  </a:cubicBezTo>
                  <a:cubicBezTo>
                    <a:pt x="664" y="318"/>
                    <a:pt x="547" y="13"/>
                    <a:pt x="301" y="2"/>
                  </a:cubicBezTo>
                  <a:cubicBezTo>
                    <a:pt x="294" y="1"/>
                    <a:pt x="287" y="1"/>
                    <a:pt x="281" y="1"/>
                  </a:cubicBezTo>
                  <a:close/>
                </a:path>
              </a:pathLst>
            </a:custGeom>
            <a:solidFill>
              <a:srgbClr val="FFF2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2"/>
            <p:cNvSpPr/>
            <p:nvPr/>
          </p:nvSpPr>
          <p:spPr>
            <a:xfrm>
              <a:off x="1672700" y="4687650"/>
              <a:ext cx="24900" cy="21150"/>
            </a:xfrm>
            <a:custGeom>
              <a:avLst/>
              <a:gdLst/>
              <a:ahLst/>
              <a:cxnLst/>
              <a:rect l="l" t="t" r="r" b="b"/>
              <a:pathLst>
                <a:path w="996" h="846" extrusionOk="0">
                  <a:moveTo>
                    <a:pt x="483" y="1"/>
                  </a:moveTo>
                  <a:cubicBezTo>
                    <a:pt x="326" y="1"/>
                    <a:pt x="169" y="85"/>
                    <a:pt x="95" y="258"/>
                  </a:cubicBezTo>
                  <a:cubicBezTo>
                    <a:pt x="1" y="469"/>
                    <a:pt x="106" y="714"/>
                    <a:pt x="317" y="808"/>
                  </a:cubicBezTo>
                  <a:cubicBezTo>
                    <a:pt x="374" y="833"/>
                    <a:pt x="432" y="845"/>
                    <a:pt x="488" y="845"/>
                  </a:cubicBezTo>
                  <a:cubicBezTo>
                    <a:pt x="764" y="845"/>
                    <a:pt x="995" y="561"/>
                    <a:pt x="878" y="270"/>
                  </a:cubicBezTo>
                  <a:cubicBezTo>
                    <a:pt x="807" y="91"/>
                    <a:pt x="645" y="1"/>
                    <a:pt x="483" y="1"/>
                  </a:cubicBezTo>
                  <a:close/>
                </a:path>
              </a:pathLst>
            </a:custGeom>
            <a:solidFill>
              <a:srgbClr val="FFF2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2"/>
            <p:cNvSpPr/>
            <p:nvPr/>
          </p:nvSpPr>
          <p:spPr>
            <a:xfrm>
              <a:off x="1778550" y="4689775"/>
              <a:ext cx="25800" cy="21275"/>
            </a:xfrm>
            <a:custGeom>
              <a:avLst/>
              <a:gdLst/>
              <a:ahLst/>
              <a:cxnLst/>
              <a:rect l="l" t="t" r="r" b="b"/>
              <a:pathLst>
                <a:path w="1032" h="851" extrusionOk="0">
                  <a:moveTo>
                    <a:pt x="519" y="0"/>
                  </a:moveTo>
                  <a:cubicBezTo>
                    <a:pt x="239" y="0"/>
                    <a:pt x="1" y="287"/>
                    <a:pt x="119" y="582"/>
                  </a:cubicBezTo>
                  <a:cubicBezTo>
                    <a:pt x="181" y="750"/>
                    <a:pt x="335" y="851"/>
                    <a:pt x="502" y="851"/>
                  </a:cubicBezTo>
                  <a:cubicBezTo>
                    <a:pt x="557" y="851"/>
                    <a:pt x="614" y="840"/>
                    <a:pt x="669" y="816"/>
                  </a:cubicBezTo>
                  <a:cubicBezTo>
                    <a:pt x="1020" y="688"/>
                    <a:pt x="1032" y="185"/>
                    <a:pt x="681" y="33"/>
                  </a:cubicBezTo>
                  <a:cubicBezTo>
                    <a:pt x="627" y="10"/>
                    <a:pt x="572" y="0"/>
                    <a:pt x="519" y="0"/>
                  </a:cubicBezTo>
                  <a:close/>
                </a:path>
              </a:pathLst>
            </a:custGeom>
            <a:solidFill>
              <a:srgbClr val="FFF2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2"/>
            <p:cNvSpPr/>
            <p:nvPr/>
          </p:nvSpPr>
          <p:spPr>
            <a:xfrm>
              <a:off x="1855500" y="4616400"/>
              <a:ext cx="25775" cy="21250"/>
            </a:xfrm>
            <a:custGeom>
              <a:avLst/>
              <a:gdLst/>
              <a:ahLst/>
              <a:cxnLst/>
              <a:rect l="l" t="t" r="r" b="b"/>
              <a:pathLst>
                <a:path w="1031" h="850" extrusionOk="0">
                  <a:moveTo>
                    <a:pt x="510" y="0"/>
                  </a:moveTo>
                  <a:cubicBezTo>
                    <a:pt x="458" y="0"/>
                    <a:pt x="405" y="10"/>
                    <a:pt x="352" y="31"/>
                  </a:cubicBezTo>
                  <a:cubicBezTo>
                    <a:pt x="13" y="172"/>
                    <a:pt x="1" y="663"/>
                    <a:pt x="340" y="815"/>
                  </a:cubicBezTo>
                  <a:cubicBezTo>
                    <a:pt x="393" y="838"/>
                    <a:pt x="448" y="849"/>
                    <a:pt x="504" y="849"/>
                  </a:cubicBezTo>
                  <a:cubicBezTo>
                    <a:pt x="669" y="849"/>
                    <a:pt x="832" y="751"/>
                    <a:pt x="902" y="593"/>
                  </a:cubicBezTo>
                  <a:cubicBezTo>
                    <a:pt x="1031" y="305"/>
                    <a:pt x="798" y="0"/>
                    <a:pt x="510" y="0"/>
                  </a:cubicBezTo>
                  <a:close/>
                </a:path>
              </a:pathLst>
            </a:custGeom>
            <a:solidFill>
              <a:srgbClr val="FFF2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2"/>
            <p:cNvSpPr/>
            <p:nvPr/>
          </p:nvSpPr>
          <p:spPr>
            <a:xfrm>
              <a:off x="1857550" y="4510375"/>
              <a:ext cx="24900" cy="21025"/>
            </a:xfrm>
            <a:custGeom>
              <a:avLst/>
              <a:gdLst/>
              <a:ahLst/>
              <a:cxnLst/>
              <a:rect l="l" t="t" r="r" b="b"/>
              <a:pathLst>
                <a:path w="996" h="841" extrusionOk="0">
                  <a:moveTo>
                    <a:pt x="514" y="0"/>
                  </a:moveTo>
                  <a:cubicBezTo>
                    <a:pt x="358" y="0"/>
                    <a:pt x="204" y="82"/>
                    <a:pt x="129" y="248"/>
                  </a:cubicBezTo>
                  <a:cubicBezTo>
                    <a:pt x="1" y="544"/>
                    <a:pt x="223" y="841"/>
                    <a:pt x="507" y="841"/>
                  </a:cubicBezTo>
                  <a:cubicBezTo>
                    <a:pt x="559" y="841"/>
                    <a:pt x="613" y="831"/>
                    <a:pt x="668" y="809"/>
                  </a:cubicBezTo>
                  <a:cubicBezTo>
                    <a:pt x="890" y="727"/>
                    <a:pt x="995" y="482"/>
                    <a:pt x="913" y="271"/>
                  </a:cubicBezTo>
                  <a:cubicBezTo>
                    <a:pt x="841" y="91"/>
                    <a:pt x="677" y="0"/>
                    <a:pt x="514" y="0"/>
                  </a:cubicBezTo>
                  <a:close/>
                </a:path>
              </a:pathLst>
            </a:custGeom>
            <a:solidFill>
              <a:srgbClr val="FFF2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2"/>
            <p:cNvSpPr/>
            <p:nvPr/>
          </p:nvSpPr>
          <p:spPr>
            <a:xfrm>
              <a:off x="1784100" y="4433725"/>
              <a:ext cx="24650" cy="21150"/>
            </a:xfrm>
            <a:custGeom>
              <a:avLst/>
              <a:gdLst/>
              <a:ahLst/>
              <a:cxnLst/>
              <a:rect l="l" t="t" r="r" b="b"/>
              <a:pathLst>
                <a:path w="986" h="846" extrusionOk="0">
                  <a:moveTo>
                    <a:pt x="506" y="1"/>
                  </a:moveTo>
                  <a:cubicBezTo>
                    <a:pt x="225" y="1"/>
                    <a:pt x="1" y="284"/>
                    <a:pt x="108" y="576"/>
                  </a:cubicBezTo>
                  <a:cubicBezTo>
                    <a:pt x="179" y="755"/>
                    <a:pt x="344" y="845"/>
                    <a:pt x="509" y="845"/>
                  </a:cubicBezTo>
                  <a:cubicBezTo>
                    <a:pt x="669" y="845"/>
                    <a:pt x="828" y="760"/>
                    <a:pt x="903" y="588"/>
                  </a:cubicBezTo>
                  <a:cubicBezTo>
                    <a:pt x="985" y="377"/>
                    <a:pt x="891" y="132"/>
                    <a:pt x="681" y="38"/>
                  </a:cubicBezTo>
                  <a:cubicBezTo>
                    <a:pt x="622" y="12"/>
                    <a:pt x="563" y="1"/>
                    <a:pt x="506" y="1"/>
                  </a:cubicBezTo>
                  <a:close/>
                </a:path>
              </a:pathLst>
            </a:custGeom>
            <a:solidFill>
              <a:srgbClr val="FFF2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2"/>
            <p:cNvSpPr/>
            <p:nvPr/>
          </p:nvSpPr>
          <p:spPr>
            <a:xfrm>
              <a:off x="1677100" y="4431625"/>
              <a:ext cx="25775" cy="21225"/>
            </a:xfrm>
            <a:custGeom>
              <a:avLst/>
              <a:gdLst/>
              <a:ahLst/>
              <a:cxnLst/>
              <a:rect l="l" t="t" r="r" b="b"/>
              <a:pathLst>
                <a:path w="1031" h="849" extrusionOk="0">
                  <a:moveTo>
                    <a:pt x="518" y="1"/>
                  </a:moveTo>
                  <a:cubicBezTo>
                    <a:pt x="467" y="1"/>
                    <a:pt x="414" y="10"/>
                    <a:pt x="363" y="28"/>
                  </a:cubicBezTo>
                  <a:cubicBezTo>
                    <a:pt x="12" y="169"/>
                    <a:pt x="0" y="660"/>
                    <a:pt x="351" y="812"/>
                  </a:cubicBezTo>
                  <a:cubicBezTo>
                    <a:pt x="409" y="837"/>
                    <a:pt x="467" y="849"/>
                    <a:pt x="523" y="849"/>
                  </a:cubicBezTo>
                  <a:cubicBezTo>
                    <a:pt x="805" y="849"/>
                    <a:pt x="1030" y="556"/>
                    <a:pt x="913" y="262"/>
                  </a:cubicBezTo>
                  <a:cubicBezTo>
                    <a:pt x="850" y="100"/>
                    <a:pt x="690" y="1"/>
                    <a:pt x="518" y="1"/>
                  </a:cubicBezTo>
                  <a:close/>
                </a:path>
              </a:pathLst>
            </a:custGeom>
            <a:solidFill>
              <a:srgbClr val="FFF2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2"/>
            <p:cNvSpPr/>
            <p:nvPr/>
          </p:nvSpPr>
          <p:spPr>
            <a:xfrm>
              <a:off x="1600175" y="4505000"/>
              <a:ext cx="25775" cy="21150"/>
            </a:xfrm>
            <a:custGeom>
              <a:avLst/>
              <a:gdLst/>
              <a:ahLst/>
              <a:cxnLst/>
              <a:rect l="l" t="t" r="r" b="b"/>
              <a:pathLst>
                <a:path w="1031" h="846" extrusionOk="0">
                  <a:moveTo>
                    <a:pt x="516" y="0"/>
                  </a:moveTo>
                  <a:cubicBezTo>
                    <a:pt x="354" y="0"/>
                    <a:pt x="198" y="98"/>
                    <a:pt x="129" y="252"/>
                  </a:cubicBezTo>
                  <a:cubicBezTo>
                    <a:pt x="1" y="549"/>
                    <a:pt x="232" y="845"/>
                    <a:pt x="518" y="845"/>
                  </a:cubicBezTo>
                  <a:cubicBezTo>
                    <a:pt x="570" y="845"/>
                    <a:pt x="625" y="835"/>
                    <a:pt x="679" y="814"/>
                  </a:cubicBezTo>
                  <a:cubicBezTo>
                    <a:pt x="1018" y="685"/>
                    <a:pt x="1030" y="194"/>
                    <a:pt x="691" y="42"/>
                  </a:cubicBezTo>
                  <a:cubicBezTo>
                    <a:pt x="634" y="13"/>
                    <a:pt x="575" y="0"/>
                    <a:pt x="516" y="0"/>
                  </a:cubicBezTo>
                  <a:close/>
                </a:path>
              </a:pathLst>
            </a:custGeom>
            <a:solidFill>
              <a:srgbClr val="FFF2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2"/>
            <p:cNvSpPr/>
            <p:nvPr/>
          </p:nvSpPr>
          <p:spPr>
            <a:xfrm>
              <a:off x="1599000" y="4611125"/>
              <a:ext cx="24900" cy="21275"/>
            </a:xfrm>
            <a:custGeom>
              <a:avLst/>
              <a:gdLst/>
              <a:ahLst/>
              <a:cxnLst/>
              <a:rect l="l" t="t" r="r" b="b"/>
              <a:pathLst>
                <a:path w="996" h="851" extrusionOk="0">
                  <a:moveTo>
                    <a:pt x="485" y="1"/>
                  </a:moveTo>
                  <a:cubicBezTo>
                    <a:pt x="435" y="1"/>
                    <a:pt x="382" y="10"/>
                    <a:pt x="328" y="32"/>
                  </a:cubicBezTo>
                  <a:cubicBezTo>
                    <a:pt x="106" y="113"/>
                    <a:pt x="1" y="359"/>
                    <a:pt x="83" y="581"/>
                  </a:cubicBezTo>
                  <a:cubicBezTo>
                    <a:pt x="154" y="760"/>
                    <a:pt x="316" y="851"/>
                    <a:pt x="478" y="851"/>
                  </a:cubicBezTo>
                  <a:cubicBezTo>
                    <a:pt x="635" y="851"/>
                    <a:pt x="792" y="766"/>
                    <a:pt x="867" y="593"/>
                  </a:cubicBezTo>
                  <a:cubicBezTo>
                    <a:pt x="996" y="305"/>
                    <a:pt x="771" y="1"/>
                    <a:pt x="485" y="1"/>
                  </a:cubicBezTo>
                  <a:close/>
                </a:path>
              </a:pathLst>
            </a:custGeom>
            <a:solidFill>
              <a:srgbClr val="FFF2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2"/>
            <p:cNvSpPr/>
            <p:nvPr/>
          </p:nvSpPr>
          <p:spPr>
            <a:xfrm>
              <a:off x="1611300" y="4687675"/>
              <a:ext cx="7925" cy="7275"/>
            </a:xfrm>
            <a:custGeom>
              <a:avLst/>
              <a:gdLst/>
              <a:ahLst/>
              <a:cxnLst/>
              <a:rect l="l" t="t" r="r" b="b"/>
              <a:pathLst>
                <a:path w="317" h="291" extrusionOk="0">
                  <a:moveTo>
                    <a:pt x="169" y="0"/>
                  </a:moveTo>
                  <a:cubicBezTo>
                    <a:pt x="130" y="0"/>
                    <a:pt x="90" y="15"/>
                    <a:pt x="59" y="46"/>
                  </a:cubicBezTo>
                  <a:cubicBezTo>
                    <a:pt x="0" y="105"/>
                    <a:pt x="0" y="187"/>
                    <a:pt x="59" y="245"/>
                  </a:cubicBezTo>
                  <a:cubicBezTo>
                    <a:pt x="90" y="276"/>
                    <a:pt x="129" y="291"/>
                    <a:pt x="167" y="291"/>
                  </a:cubicBezTo>
                  <a:cubicBezTo>
                    <a:pt x="243" y="291"/>
                    <a:pt x="316" y="234"/>
                    <a:pt x="316" y="140"/>
                  </a:cubicBezTo>
                  <a:cubicBezTo>
                    <a:pt x="316" y="55"/>
                    <a:pt x="244" y="0"/>
                    <a:pt x="169" y="0"/>
                  </a:cubicBezTo>
                  <a:close/>
                </a:path>
              </a:pathLst>
            </a:custGeom>
            <a:solidFill>
              <a:srgbClr val="FFF2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2"/>
            <p:cNvSpPr/>
            <p:nvPr/>
          </p:nvSpPr>
          <p:spPr>
            <a:xfrm>
              <a:off x="1733550" y="4740900"/>
              <a:ext cx="8500" cy="7325"/>
            </a:xfrm>
            <a:custGeom>
              <a:avLst/>
              <a:gdLst/>
              <a:ahLst/>
              <a:cxnLst/>
              <a:rect l="l" t="t" r="r" b="b"/>
              <a:pathLst>
                <a:path w="340" h="293" extrusionOk="0">
                  <a:moveTo>
                    <a:pt x="148" y="1"/>
                  </a:moveTo>
                  <a:cubicBezTo>
                    <a:pt x="72" y="1"/>
                    <a:pt x="0" y="55"/>
                    <a:pt x="0" y="140"/>
                  </a:cubicBezTo>
                  <a:cubicBezTo>
                    <a:pt x="0" y="222"/>
                    <a:pt x="59" y="292"/>
                    <a:pt x="141" y="292"/>
                  </a:cubicBezTo>
                  <a:cubicBezTo>
                    <a:pt x="269" y="292"/>
                    <a:pt x="340" y="140"/>
                    <a:pt x="258" y="47"/>
                  </a:cubicBezTo>
                  <a:cubicBezTo>
                    <a:pt x="226" y="15"/>
                    <a:pt x="186" y="1"/>
                    <a:pt x="148" y="1"/>
                  </a:cubicBezTo>
                  <a:close/>
                </a:path>
              </a:pathLst>
            </a:custGeom>
            <a:solidFill>
              <a:srgbClr val="FFF2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2"/>
            <p:cNvSpPr/>
            <p:nvPr/>
          </p:nvSpPr>
          <p:spPr>
            <a:xfrm>
              <a:off x="1857275" y="4692650"/>
              <a:ext cx="7900" cy="7275"/>
            </a:xfrm>
            <a:custGeom>
              <a:avLst/>
              <a:gdLst/>
              <a:ahLst/>
              <a:cxnLst/>
              <a:rect l="l" t="t" r="r" b="b"/>
              <a:pathLst>
                <a:path w="316" h="291" extrusionOk="0">
                  <a:moveTo>
                    <a:pt x="169" y="0"/>
                  </a:moveTo>
                  <a:cubicBezTo>
                    <a:pt x="130" y="0"/>
                    <a:pt x="90" y="15"/>
                    <a:pt x="59" y="46"/>
                  </a:cubicBezTo>
                  <a:cubicBezTo>
                    <a:pt x="0" y="105"/>
                    <a:pt x="0" y="187"/>
                    <a:pt x="59" y="245"/>
                  </a:cubicBezTo>
                  <a:cubicBezTo>
                    <a:pt x="90" y="276"/>
                    <a:pt x="129" y="291"/>
                    <a:pt x="167" y="291"/>
                  </a:cubicBezTo>
                  <a:cubicBezTo>
                    <a:pt x="243" y="291"/>
                    <a:pt x="316" y="233"/>
                    <a:pt x="316" y="140"/>
                  </a:cubicBezTo>
                  <a:cubicBezTo>
                    <a:pt x="316" y="55"/>
                    <a:pt x="244" y="0"/>
                    <a:pt x="169" y="0"/>
                  </a:cubicBezTo>
                  <a:close/>
                </a:path>
              </a:pathLst>
            </a:custGeom>
            <a:solidFill>
              <a:srgbClr val="FFF2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2"/>
            <p:cNvSpPr/>
            <p:nvPr/>
          </p:nvSpPr>
          <p:spPr>
            <a:xfrm>
              <a:off x="1909625" y="4571050"/>
              <a:ext cx="8800" cy="7250"/>
            </a:xfrm>
            <a:custGeom>
              <a:avLst/>
              <a:gdLst/>
              <a:ahLst/>
              <a:cxnLst/>
              <a:rect l="l" t="t" r="r" b="b"/>
              <a:pathLst>
                <a:path w="352" h="290" extrusionOk="0">
                  <a:moveTo>
                    <a:pt x="204" y="1"/>
                  </a:moveTo>
                  <a:cubicBezTo>
                    <a:pt x="170" y="1"/>
                    <a:pt x="135" y="14"/>
                    <a:pt x="106" y="44"/>
                  </a:cubicBezTo>
                  <a:cubicBezTo>
                    <a:pt x="0" y="125"/>
                    <a:pt x="70" y="289"/>
                    <a:pt x="199" y="289"/>
                  </a:cubicBezTo>
                  <a:cubicBezTo>
                    <a:pt x="281" y="289"/>
                    <a:pt x="340" y="231"/>
                    <a:pt x="351" y="160"/>
                  </a:cubicBezTo>
                  <a:cubicBezTo>
                    <a:pt x="351" y="64"/>
                    <a:pt x="280" y="1"/>
                    <a:pt x="204" y="1"/>
                  </a:cubicBezTo>
                  <a:close/>
                </a:path>
              </a:pathLst>
            </a:custGeom>
            <a:solidFill>
              <a:srgbClr val="FFF2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2"/>
            <p:cNvSpPr/>
            <p:nvPr/>
          </p:nvSpPr>
          <p:spPr>
            <a:xfrm>
              <a:off x="1862225" y="4447625"/>
              <a:ext cx="7650" cy="7350"/>
            </a:xfrm>
            <a:custGeom>
              <a:avLst/>
              <a:gdLst/>
              <a:ahLst/>
              <a:cxnLst/>
              <a:rect l="l" t="t" r="r" b="b"/>
              <a:pathLst>
                <a:path w="306" h="294" extrusionOk="0">
                  <a:moveTo>
                    <a:pt x="155" y="1"/>
                  </a:moveTo>
                  <a:cubicBezTo>
                    <a:pt x="77" y="1"/>
                    <a:pt x="1" y="61"/>
                    <a:pt x="1" y="149"/>
                  </a:cubicBezTo>
                  <a:cubicBezTo>
                    <a:pt x="1" y="234"/>
                    <a:pt x="73" y="294"/>
                    <a:pt x="148" y="294"/>
                  </a:cubicBezTo>
                  <a:cubicBezTo>
                    <a:pt x="187" y="294"/>
                    <a:pt x="227" y="278"/>
                    <a:pt x="258" y="242"/>
                  </a:cubicBezTo>
                  <a:cubicBezTo>
                    <a:pt x="305" y="196"/>
                    <a:pt x="305" y="102"/>
                    <a:pt x="258" y="44"/>
                  </a:cubicBezTo>
                  <a:cubicBezTo>
                    <a:pt x="229" y="14"/>
                    <a:pt x="192" y="1"/>
                    <a:pt x="155" y="1"/>
                  </a:cubicBezTo>
                  <a:close/>
                </a:path>
              </a:pathLst>
            </a:custGeom>
            <a:solidFill>
              <a:srgbClr val="FFF2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2"/>
            <p:cNvSpPr/>
            <p:nvPr/>
          </p:nvSpPr>
          <p:spPr>
            <a:xfrm>
              <a:off x="1739100" y="4394400"/>
              <a:ext cx="8800" cy="7225"/>
            </a:xfrm>
            <a:custGeom>
              <a:avLst/>
              <a:gdLst/>
              <a:ahLst/>
              <a:cxnLst/>
              <a:rect l="l" t="t" r="r" b="b"/>
              <a:pathLst>
                <a:path w="352" h="289" extrusionOk="0">
                  <a:moveTo>
                    <a:pt x="205" y="1"/>
                  </a:moveTo>
                  <a:cubicBezTo>
                    <a:pt x="170" y="1"/>
                    <a:pt x="135" y="14"/>
                    <a:pt x="106" y="43"/>
                  </a:cubicBezTo>
                  <a:cubicBezTo>
                    <a:pt x="1" y="125"/>
                    <a:pt x="71" y="289"/>
                    <a:pt x="200" y="289"/>
                  </a:cubicBezTo>
                  <a:cubicBezTo>
                    <a:pt x="281" y="289"/>
                    <a:pt x="340" y="230"/>
                    <a:pt x="352" y="160"/>
                  </a:cubicBezTo>
                  <a:cubicBezTo>
                    <a:pt x="352" y="64"/>
                    <a:pt x="280" y="1"/>
                    <a:pt x="205" y="1"/>
                  </a:cubicBezTo>
                  <a:close/>
                </a:path>
              </a:pathLst>
            </a:custGeom>
            <a:solidFill>
              <a:srgbClr val="FFF2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2"/>
            <p:cNvSpPr/>
            <p:nvPr/>
          </p:nvSpPr>
          <p:spPr>
            <a:xfrm>
              <a:off x="1616275" y="4442625"/>
              <a:ext cx="7850" cy="6675"/>
            </a:xfrm>
            <a:custGeom>
              <a:avLst/>
              <a:gdLst/>
              <a:ahLst/>
              <a:cxnLst/>
              <a:rect l="l" t="t" r="r" b="b"/>
              <a:pathLst>
                <a:path w="314" h="267" extrusionOk="0">
                  <a:moveTo>
                    <a:pt x="158" y="1"/>
                  </a:moveTo>
                  <a:cubicBezTo>
                    <a:pt x="123" y="1"/>
                    <a:pt x="88" y="15"/>
                    <a:pt x="59" y="45"/>
                  </a:cubicBezTo>
                  <a:cubicBezTo>
                    <a:pt x="0" y="103"/>
                    <a:pt x="0" y="185"/>
                    <a:pt x="59" y="244"/>
                  </a:cubicBezTo>
                  <a:cubicBezTo>
                    <a:pt x="84" y="260"/>
                    <a:pt x="109" y="267"/>
                    <a:pt x="134" y="267"/>
                  </a:cubicBezTo>
                  <a:cubicBezTo>
                    <a:pt x="234" y="267"/>
                    <a:pt x="314" y="148"/>
                    <a:pt x="257" y="45"/>
                  </a:cubicBezTo>
                  <a:cubicBezTo>
                    <a:pt x="228" y="15"/>
                    <a:pt x="193" y="1"/>
                    <a:pt x="158" y="1"/>
                  </a:cubicBezTo>
                  <a:close/>
                </a:path>
              </a:pathLst>
            </a:custGeom>
            <a:solidFill>
              <a:srgbClr val="FFF2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2"/>
            <p:cNvSpPr/>
            <p:nvPr/>
          </p:nvSpPr>
          <p:spPr>
            <a:xfrm>
              <a:off x="1562825" y="4564225"/>
              <a:ext cx="8725" cy="7350"/>
            </a:xfrm>
            <a:custGeom>
              <a:avLst/>
              <a:gdLst/>
              <a:ahLst/>
              <a:cxnLst/>
              <a:rect l="l" t="t" r="r" b="b"/>
              <a:pathLst>
                <a:path w="349" h="294" extrusionOk="0">
                  <a:moveTo>
                    <a:pt x="161" y="1"/>
                  </a:moveTo>
                  <a:cubicBezTo>
                    <a:pt x="79" y="1"/>
                    <a:pt x="21" y="59"/>
                    <a:pt x="9" y="141"/>
                  </a:cubicBezTo>
                  <a:cubicBezTo>
                    <a:pt x="1" y="232"/>
                    <a:pt x="79" y="293"/>
                    <a:pt x="159" y="293"/>
                  </a:cubicBezTo>
                  <a:cubicBezTo>
                    <a:pt x="193" y="293"/>
                    <a:pt x="227" y="282"/>
                    <a:pt x="255" y="258"/>
                  </a:cubicBezTo>
                  <a:cubicBezTo>
                    <a:pt x="348" y="164"/>
                    <a:pt x="290" y="1"/>
                    <a:pt x="161" y="1"/>
                  </a:cubicBezTo>
                  <a:close/>
                </a:path>
              </a:pathLst>
            </a:custGeom>
            <a:solidFill>
              <a:srgbClr val="FFF2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2"/>
            <p:cNvSpPr/>
            <p:nvPr/>
          </p:nvSpPr>
          <p:spPr>
            <a:xfrm>
              <a:off x="1648725" y="4754625"/>
              <a:ext cx="16625" cy="14325"/>
            </a:xfrm>
            <a:custGeom>
              <a:avLst/>
              <a:gdLst/>
              <a:ahLst/>
              <a:cxnLst/>
              <a:rect l="l" t="t" r="r" b="b"/>
              <a:pathLst>
                <a:path w="665" h="573" extrusionOk="0">
                  <a:moveTo>
                    <a:pt x="328" y="1"/>
                  </a:moveTo>
                  <a:cubicBezTo>
                    <a:pt x="223" y="1"/>
                    <a:pt x="118" y="59"/>
                    <a:pt x="71" y="176"/>
                  </a:cubicBezTo>
                  <a:cubicBezTo>
                    <a:pt x="1" y="317"/>
                    <a:pt x="71" y="480"/>
                    <a:pt x="211" y="551"/>
                  </a:cubicBezTo>
                  <a:cubicBezTo>
                    <a:pt x="249" y="566"/>
                    <a:pt x="286" y="572"/>
                    <a:pt x="322" y="572"/>
                  </a:cubicBezTo>
                  <a:cubicBezTo>
                    <a:pt x="512" y="572"/>
                    <a:pt x="664" y="383"/>
                    <a:pt x="586" y="176"/>
                  </a:cubicBezTo>
                  <a:cubicBezTo>
                    <a:pt x="539" y="59"/>
                    <a:pt x="434" y="1"/>
                    <a:pt x="328" y="1"/>
                  </a:cubicBezTo>
                  <a:close/>
                </a:path>
              </a:pathLst>
            </a:custGeom>
            <a:solidFill>
              <a:srgbClr val="FFF2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2"/>
            <p:cNvSpPr/>
            <p:nvPr/>
          </p:nvSpPr>
          <p:spPr>
            <a:xfrm>
              <a:off x="1808200" y="4757875"/>
              <a:ext cx="17200" cy="14250"/>
            </a:xfrm>
            <a:custGeom>
              <a:avLst/>
              <a:gdLst/>
              <a:ahLst/>
              <a:cxnLst/>
              <a:rect l="l" t="t" r="r" b="b"/>
              <a:pathLst>
                <a:path w="688" h="570" extrusionOk="0">
                  <a:moveTo>
                    <a:pt x="347" y="1"/>
                  </a:moveTo>
                  <a:cubicBezTo>
                    <a:pt x="161" y="1"/>
                    <a:pt x="1" y="189"/>
                    <a:pt x="80" y="385"/>
                  </a:cubicBezTo>
                  <a:cubicBezTo>
                    <a:pt x="124" y="501"/>
                    <a:pt x="230" y="570"/>
                    <a:pt x="340" y="570"/>
                  </a:cubicBezTo>
                  <a:cubicBezTo>
                    <a:pt x="374" y="570"/>
                    <a:pt x="409" y="563"/>
                    <a:pt x="442" y="549"/>
                  </a:cubicBezTo>
                  <a:cubicBezTo>
                    <a:pt x="676" y="456"/>
                    <a:pt x="688" y="128"/>
                    <a:pt x="454" y="23"/>
                  </a:cubicBezTo>
                  <a:cubicBezTo>
                    <a:pt x="418" y="8"/>
                    <a:pt x="382" y="1"/>
                    <a:pt x="347" y="1"/>
                  </a:cubicBezTo>
                  <a:close/>
                </a:path>
              </a:pathLst>
            </a:custGeom>
            <a:solidFill>
              <a:srgbClr val="FFF2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2"/>
            <p:cNvSpPr/>
            <p:nvPr/>
          </p:nvSpPr>
          <p:spPr>
            <a:xfrm>
              <a:off x="1923375" y="4647650"/>
              <a:ext cx="17200" cy="14225"/>
            </a:xfrm>
            <a:custGeom>
              <a:avLst/>
              <a:gdLst/>
              <a:ahLst/>
              <a:cxnLst/>
              <a:rect l="l" t="t" r="r" b="b"/>
              <a:pathLst>
                <a:path w="688" h="569" extrusionOk="0">
                  <a:moveTo>
                    <a:pt x="349" y="1"/>
                  </a:moveTo>
                  <a:cubicBezTo>
                    <a:pt x="316" y="1"/>
                    <a:pt x="281" y="7"/>
                    <a:pt x="246" y="21"/>
                  </a:cubicBezTo>
                  <a:cubicBezTo>
                    <a:pt x="12" y="115"/>
                    <a:pt x="0" y="442"/>
                    <a:pt x="234" y="548"/>
                  </a:cubicBezTo>
                  <a:cubicBezTo>
                    <a:pt x="268" y="562"/>
                    <a:pt x="303" y="568"/>
                    <a:pt x="338" y="568"/>
                  </a:cubicBezTo>
                  <a:cubicBezTo>
                    <a:pt x="448" y="568"/>
                    <a:pt x="555" y="502"/>
                    <a:pt x="608" y="396"/>
                  </a:cubicBezTo>
                  <a:cubicBezTo>
                    <a:pt x="688" y="207"/>
                    <a:pt x="539" y="1"/>
                    <a:pt x="349" y="1"/>
                  </a:cubicBezTo>
                  <a:close/>
                </a:path>
              </a:pathLst>
            </a:custGeom>
            <a:solidFill>
              <a:srgbClr val="FFF2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2"/>
            <p:cNvSpPr/>
            <p:nvPr/>
          </p:nvSpPr>
          <p:spPr>
            <a:xfrm>
              <a:off x="1926675" y="4488625"/>
              <a:ext cx="16600" cy="14125"/>
            </a:xfrm>
            <a:custGeom>
              <a:avLst/>
              <a:gdLst/>
              <a:ahLst/>
              <a:cxnLst/>
              <a:rect l="l" t="t" r="r" b="b"/>
              <a:pathLst>
                <a:path w="664" h="565" extrusionOk="0">
                  <a:moveTo>
                    <a:pt x="344" y="0"/>
                  </a:moveTo>
                  <a:cubicBezTo>
                    <a:pt x="240" y="0"/>
                    <a:pt x="136" y="56"/>
                    <a:pt x="90" y="170"/>
                  </a:cubicBezTo>
                  <a:cubicBezTo>
                    <a:pt x="1" y="359"/>
                    <a:pt x="148" y="565"/>
                    <a:pt x="345" y="565"/>
                  </a:cubicBezTo>
                  <a:cubicBezTo>
                    <a:pt x="380" y="565"/>
                    <a:pt x="416" y="558"/>
                    <a:pt x="453" y="544"/>
                  </a:cubicBezTo>
                  <a:cubicBezTo>
                    <a:pt x="593" y="486"/>
                    <a:pt x="664" y="322"/>
                    <a:pt x="605" y="182"/>
                  </a:cubicBezTo>
                  <a:cubicBezTo>
                    <a:pt x="563" y="62"/>
                    <a:pt x="454" y="0"/>
                    <a:pt x="344" y="0"/>
                  </a:cubicBezTo>
                  <a:close/>
                </a:path>
              </a:pathLst>
            </a:custGeom>
            <a:solidFill>
              <a:srgbClr val="FFF2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2"/>
            <p:cNvSpPr/>
            <p:nvPr/>
          </p:nvSpPr>
          <p:spPr>
            <a:xfrm>
              <a:off x="1816025" y="4373700"/>
              <a:ext cx="17200" cy="14175"/>
            </a:xfrm>
            <a:custGeom>
              <a:avLst/>
              <a:gdLst/>
              <a:ahLst/>
              <a:cxnLst/>
              <a:rect l="l" t="t" r="r" b="b"/>
              <a:pathLst>
                <a:path w="688" h="567" extrusionOk="0">
                  <a:moveTo>
                    <a:pt x="331" y="1"/>
                  </a:moveTo>
                  <a:cubicBezTo>
                    <a:pt x="300" y="1"/>
                    <a:pt x="267" y="6"/>
                    <a:pt x="235" y="17"/>
                  </a:cubicBezTo>
                  <a:cubicBezTo>
                    <a:pt x="1" y="111"/>
                    <a:pt x="1" y="438"/>
                    <a:pt x="235" y="544"/>
                  </a:cubicBezTo>
                  <a:cubicBezTo>
                    <a:pt x="271" y="559"/>
                    <a:pt x="309" y="566"/>
                    <a:pt x="347" y="566"/>
                  </a:cubicBezTo>
                  <a:cubicBezTo>
                    <a:pt x="453" y="566"/>
                    <a:pt x="554" y="507"/>
                    <a:pt x="597" y="403"/>
                  </a:cubicBezTo>
                  <a:cubicBezTo>
                    <a:pt x="688" y="202"/>
                    <a:pt x="527" y="1"/>
                    <a:pt x="331" y="1"/>
                  </a:cubicBezTo>
                  <a:close/>
                </a:path>
              </a:pathLst>
            </a:custGeom>
            <a:solidFill>
              <a:srgbClr val="FFF2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2"/>
            <p:cNvSpPr/>
            <p:nvPr/>
          </p:nvSpPr>
          <p:spPr>
            <a:xfrm>
              <a:off x="1656050" y="4370400"/>
              <a:ext cx="17200" cy="14225"/>
            </a:xfrm>
            <a:custGeom>
              <a:avLst/>
              <a:gdLst/>
              <a:ahLst/>
              <a:cxnLst/>
              <a:rect l="l" t="t" r="r" b="b"/>
              <a:pathLst>
                <a:path w="688" h="569" extrusionOk="0">
                  <a:moveTo>
                    <a:pt x="348" y="0"/>
                  </a:moveTo>
                  <a:cubicBezTo>
                    <a:pt x="314" y="0"/>
                    <a:pt x="279" y="7"/>
                    <a:pt x="246" y="21"/>
                  </a:cubicBezTo>
                  <a:cubicBezTo>
                    <a:pt x="12" y="114"/>
                    <a:pt x="0" y="442"/>
                    <a:pt x="234" y="547"/>
                  </a:cubicBezTo>
                  <a:cubicBezTo>
                    <a:pt x="272" y="562"/>
                    <a:pt x="309" y="569"/>
                    <a:pt x="345" y="569"/>
                  </a:cubicBezTo>
                  <a:cubicBezTo>
                    <a:pt x="535" y="569"/>
                    <a:pt x="687" y="381"/>
                    <a:pt x="608" y="184"/>
                  </a:cubicBezTo>
                  <a:cubicBezTo>
                    <a:pt x="564" y="68"/>
                    <a:pt x="458" y="0"/>
                    <a:pt x="348" y="0"/>
                  </a:cubicBezTo>
                  <a:close/>
                </a:path>
              </a:pathLst>
            </a:custGeom>
            <a:solidFill>
              <a:srgbClr val="FFF2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2"/>
            <p:cNvSpPr/>
            <p:nvPr/>
          </p:nvSpPr>
          <p:spPr>
            <a:xfrm>
              <a:off x="1540875" y="4480775"/>
              <a:ext cx="17200" cy="14100"/>
            </a:xfrm>
            <a:custGeom>
              <a:avLst/>
              <a:gdLst/>
              <a:ahLst/>
              <a:cxnLst/>
              <a:rect l="l" t="t" r="r" b="b"/>
              <a:pathLst>
                <a:path w="688" h="564" extrusionOk="0">
                  <a:moveTo>
                    <a:pt x="338" y="0"/>
                  </a:moveTo>
                  <a:cubicBezTo>
                    <a:pt x="233" y="0"/>
                    <a:pt x="131" y="65"/>
                    <a:pt x="80" y="168"/>
                  </a:cubicBezTo>
                  <a:cubicBezTo>
                    <a:pt x="0" y="366"/>
                    <a:pt x="147" y="564"/>
                    <a:pt x="336" y="564"/>
                  </a:cubicBezTo>
                  <a:cubicBezTo>
                    <a:pt x="370" y="564"/>
                    <a:pt x="406" y="557"/>
                    <a:pt x="442" y="543"/>
                  </a:cubicBezTo>
                  <a:cubicBezTo>
                    <a:pt x="676" y="449"/>
                    <a:pt x="688" y="121"/>
                    <a:pt x="454" y="28"/>
                  </a:cubicBezTo>
                  <a:cubicBezTo>
                    <a:pt x="416" y="9"/>
                    <a:pt x="377" y="0"/>
                    <a:pt x="338" y="0"/>
                  </a:cubicBezTo>
                  <a:close/>
                </a:path>
              </a:pathLst>
            </a:custGeom>
            <a:solidFill>
              <a:srgbClr val="FFF2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2"/>
            <p:cNvSpPr/>
            <p:nvPr/>
          </p:nvSpPr>
          <p:spPr>
            <a:xfrm>
              <a:off x="1537600" y="4639900"/>
              <a:ext cx="17175" cy="14200"/>
            </a:xfrm>
            <a:custGeom>
              <a:avLst/>
              <a:gdLst/>
              <a:ahLst/>
              <a:cxnLst/>
              <a:rect l="l" t="t" r="r" b="b"/>
              <a:pathLst>
                <a:path w="687" h="568" extrusionOk="0">
                  <a:moveTo>
                    <a:pt x="330" y="1"/>
                  </a:moveTo>
                  <a:cubicBezTo>
                    <a:pt x="298" y="1"/>
                    <a:pt x="266" y="6"/>
                    <a:pt x="234" y="15"/>
                  </a:cubicBezTo>
                  <a:cubicBezTo>
                    <a:pt x="0" y="109"/>
                    <a:pt x="0" y="437"/>
                    <a:pt x="222" y="542"/>
                  </a:cubicBezTo>
                  <a:cubicBezTo>
                    <a:pt x="262" y="560"/>
                    <a:pt x="302" y="568"/>
                    <a:pt x="341" y="568"/>
                  </a:cubicBezTo>
                  <a:cubicBezTo>
                    <a:pt x="530" y="568"/>
                    <a:pt x="686" y="373"/>
                    <a:pt x="608" y="179"/>
                  </a:cubicBezTo>
                  <a:cubicBezTo>
                    <a:pt x="562" y="68"/>
                    <a:pt x="450" y="1"/>
                    <a:pt x="330" y="1"/>
                  </a:cubicBezTo>
                  <a:close/>
                </a:path>
              </a:pathLst>
            </a:custGeom>
            <a:solidFill>
              <a:srgbClr val="FFF2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2"/>
            <p:cNvSpPr/>
            <p:nvPr/>
          </p:nvSpPr>
          <p:spPr>
            <a:xfrm>
              <a:off x="1561275" y="4735650"/>
              <a:ext cx="7625" cy="7275"/>
            </a:xfrm>
            <a:custGeom>
              <a:avLst/>
              <a:gdLst/>
              <a:ahLst/>
              <a:cxnLst/>
              <a:rect l="l" t="t" r="r" b="b"/>
              <a:pathLst>
                <a:path w="305" h="291" extrusionOk="0">
                  <a:moveTo>
                    <a:pt x="158" y="0"/>
                  </a:moveTo>
                  <a:cubicBezTo>
                    <a:pt x="119" y="0"/>
                    <a:pt x="79" y="14"/>
                    <a:pt x="47" y="46"/>
                  </a:cubicBezTo>
                  <a:cubicBezTo>
                    <a:pt x="1" y="105"/>
                    <a:pt x="1" y="186"/>
                    <a:pt x="47" y="245"/>
                  </a:cubicBezTo>
                  <a:cubicBezTo>
                    <a:pt x="79" y="276"/>
                    <a:pt x="118" y="290"/>
                    <a:pt x="156" y="290"/>
                  </a:cubicBezTo>
                  <a:cubicBezTo>
                    <a:pt x="232" y="290"/>
                    <a:pt x="305" y="233"/>
                    <a:pt x="305" y="140"/>
                  </a:cubicBezTo>
                  <a:cubicBezTo>
                    <a:pt x="305" y="55"/>
                    <a:pt x="233" y="0"/>
                    <a:pt x="158" y="0"/>
                  </a:cubicBezTo>
                  <a:close/>
                </a:path>
              </a:pathLst>
            </a:custGeom>
            <a:solidFill>
              <a:srgbClr val="FFF2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
            <p:cNvSpPr/>
            <p:nvPr/>
          </p:nvSpPr>
          <p:spPr>
            <a:xfrm>
              <a:off x="1732075" y="4810225"/>
              <a:ext cx="8800" cy="7300"/>
            </a:xfrm>
            <a:custGeom>
              <a:avLst/>
              <a:gdLst/>
              <a:ahLst/>
              <a:cxnLst/>
              <a:rect l="l" t="t" r="r" b="b"/>
              <a:pathLst>
                <a:path w="352" h="292" extrusionOk="0">
                  <a:moveTo>
                    <a:pt x="148" y="0"/>
                  </a:moveTo>
                  <a:cubicBezTo>
                    <a:pt x="73" y="0"/>
                    <a:pt x="1" y="55"/>
                    <a:pt x="1" y="140"/>
                  </a:cubicBezTo>
                  <a:cubicBezTo>
                    <a:pt x="1" y="222"/>
                    <a:pt x="59" y="292"/>
                    <a:pt x="141" y="292"/>
                  </a:cubicBezTo>
                  <a:cubicBezTo>
                    <a:pt x="270" y="292"/>
                    <a:pt x="352" y="140"/>
                    <a:pt x="258" y="46"/>
                  </a:cubicBezTo>
                  <a:cubicBezTo>
                    <a:pt x="227" y="15"/>
                    <a:pt x="187" y="0"/>
                    <a:pt x="148" y="0"/>
                  </a:cubicBezTo>
                  <a:close/>
                </a:path>
              </a:pathLst>
            </a:custGeom>
            <a:solidFill>
              <a:srgbClr val="FFF2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
            <p:cNvSpPr/>
            <p:nvPr/>
          </p:nvSpPr>
          <p:spPr>
            <a:xfrm>
              <a:off x="1904350" y="4742350"/>
              <a:ext cx="9975" cy="7325"/>
            </a:xfrm>
            <a:custGeom>
              <a:avLst/>
              <a:gdLst/>
              <a:ahLst/>
              <a:cxnLst/>
              <a:rect l="l" t="t" r="r" b="b"/>
              <a:pathLst>
                <a:path w="399" h="293" extrusionOk="0">
                  <a:moveTo>
                    <a:pt x="200" y="0"/>
                  </a:moveTo>
                  <a:cubicBezTo>
                    <a:pt x="71" y="0"/>
                    <a:pt x="1" y="164"/>
                    <a:pt x="106" y="258"/>
                  </a:cubicBezTo>
                  <a:cubicBezTo>
                    <a:pt x="135" y="281"/>
                    <a:pt x="170" y="293"/>
                    <a:pt x="205" y="293"/>
                  </a:cubicBezTo>
                  <a:cubicBezTo>
                    <a:pt x="240" y="293"/>
                    <a:pt x="276" y="281"/>
                    <a:pt x="305" y="258"/>
                  </a:cubicBezTo>
                  <a:cubicBezTo>
                    <a:pt x="398" y="164"/>
                    <a:pt x="340" y="0"/>
                    <a:pt x="200" y="0"/>
                  </a:cubicBezTo>
                  <a:close/>
                </a:path>
              </a:pathLst>
            </a:custGeom>
            <a:solidFill>
              <a:srgbClr val="FFF2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2"/>
            <p:cNvSpPr/>
            <p:nvPr/>
          </p:nvSpPr>
          <p:spPr>
            <a:xfrm>
              <a:off x="1979225" y="4572525"/>
              <a:ext cx="8800" cy="7225"/>
            </a:xfrm>
            <a:custGeom>
              <a:avLst/>
              <a:gdLst/>
              <a:ahLst/>
              <a:cxnLst/>
              <a:rect l="l" t="t" r="r" b="b"/>
              <a:pathLst>
                <a:path w="352" h="289" extrusionOk="0">
                  <a:moveTo>
                    <a:pt x="206" y="0"/>
                  </a:moveTo>
                  <a:cubicBezTo>
                    <a:pt x="171" y="0"/>
                    <a:pt x="136" y="13"/>
                    <a:pt x="106" y="43"/>
                  </a:cubicBezTo>
                  <a:cubicBezTo>
                    <a:pt x="1" y="125"/>
                    <a:pt x="71" y="289"/>
                    <a:pt x="200" y="289"/>
                  </a:cubicBezTo>
                  <a:cubicBezTo>
                    <a:pt x="281" y="289"/>
                    <a:pt x="340" y="230"/>
                    <a:pt x="352" y="148"/>
                  </a:cubicBezTo>
                  <a:cubicBezTo>
                    <a:pt x="352" y="61"/>
                    <a:pt x="281" y="0"/>
                    <a:pt x="206" y="0"/>
                  </a:cubicBezTo>
                  <a:close/>
                </a:path>
              </a:pathLst>
            </a:custGeom>
            <a:solidFill>
              <a:srgbClr val="FFF2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
            <p:cNvSpPr/>
            <p:nvPr/>
          </p:nvSpPr>
          <p:spPr>
            <a:xfrm>
              <a:off x="1911675" y="4399575"/>
              <a:ext cx="9675" cy="7250"/>
            </a:xfrm>
            <a:custGeom>
              <a:avLst/>
              <a:gdLst/>
              <a:ahLst/>
              <a:cxnLst/>
              <a:rect l="l" t="t" r="r" b="b"/>
              <a:pathLst>
                <a:path w="387" h="290" extrusionOk="0">
                  <a:moveTo>
                    <a:pt x="187" y="0"/>
                  </a:moveTo>
                  <a:cubicBezTo>
                    <a:pt x="59" y="0"/>
                    <a:pt x="0" y="152"/>
                    <a:pt x="94" y="246"/>
                  </a:cubicBezTo>
                  <a:cubicBezTo>
                    <a:pt x="123" y="275"/>
                    <a:pt x="158" y="290"/>
                    <a:pt x="193" y="290"/>
                  </a:cubicBezTo>
                  <a:cubicBezTo>
                    <a:pt x="228" y="290"/>
                    <a:pt x="263" y="275"/>
                    <a:pt x="293" y="246"/>
                  </a:cubicBezTo>
                  <a:cubicBezTo>
                    <a:pt x="386" y="152"/>
                    <a:pt x="328" y="0"/>
                    <a:pt x="187" y="0"/>
                  </a:cubicBezTo>
                  <a:close/>
                </a:path>
              </a:pathLst>
            </a:custGeom>
            <a:solidFill>
              <a:srgbClr val="FFF2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
            <p:cNvSpPr/>
            <p:nvPr/>
          </p:nvSpPr>
          <p:spPr>
            <a:xfrm>
              <a:off x="1741600" y="4326150"/>
              <a:ext cx="8350" cy="5950"/>
            </a:xfrm>
            <a:custGeom>
              <a:avLst/>
              <a:gdLst/>
              <a:ahLst/>
              <a:cxnLst/>
              <a:rect l="l" t="t" r="r" b="b"/>
              <a:pathLst>
                <a:path w="334" h="238" extrusionOk="0">
                  <a:moveTo>
                    <a:pt x="165" y="1"/>
                  </a:moveTo>
                  <a:cubicBezTo>
                    <a:pt x="105" y="1"/>
                    <a:pt x="47" y="36"/>
                    <a:pt x="29" y="106"/>
                  </a:cubicBezTo>
                  <a:cubicBezTo>
                    <a:pt x="0" y="194"/>
                    <a:pt x="82" y="238"/>
                    <a:pt x="165" y="238"/>
                  </a:cubicBezTo>
                  <a:cubicBezTo>
                    <a:pt x="249" y="238"/>
                    <a:pt x="334" y="194"/>
                    <a:pt x="310" y="106"/>
                  </a:cubicBezTo>
                  <a:cubicBezTo>
                    <a:pt x="287" y="36"/>
                    <a:pt x="225" y="1"/>
                    <a:pt x="165" y="1"/>
                  </a:cubicBezTo>
                  <a:close/>
                </a:path>
              </a:pathLst>
            </a:custGeom>
            <a:solidFill>
              <a:srgbClr val="FFF2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2"/>
            <p:cNvSpPr/>
            <p:nvPr/>
          </p:nvSpPr>
          <p:spPr>
            <a:xfrm>
              <a:off x="1567125" y="4392850"/>
              <a:ext cx="9675" cy="7325"/>
            </a:xfrm>
            <a:custGeom>
              <a:avLst/>
              <a:gdLst/>
              <a:ahLst/>
              <a:cxnLst/>
              <a:rect l="l" t="t" r="r" b="b"/>
              <a:pathLst>
                <a:path w="387" h="293" extrusionOk="0">
                  <a:moveTo>
                    <a:pt x="194" y="0"/>
                  </a:moveTo>
                  <a:cubicBezTo>
                    <a:pt x="159" y="0"/>
                    <a:pt x="123" y="12"/>
                    <a:pt x="94" y="35"/>
                  </a:cubicBezTo>
                  <a:cubicBezTo>
                    <a:pt x="1" y="129"/>
                    <a:pt x="59" y="292"/>
                    <a:pt x="200" y="292"/>
                  </a:cubicBezTo>
                  <a:cubicBezTo>
                    <a:pt x="328" y="292"/>
                    <a:pt x="387" y="129"/>
                    <a:pt x="293" y="35"/>
                  </a:cubicBezTo>
                  <a:cubicBezTo>
                    <a:pt x="264" y="12"/>
                    <a:pt x="229" y="0"/>
                    <a:pt x="194" y="0"/>
                  </a:cubicBezTo>
                  <a:close/>
                </a:path>
              </a:pathLst>
            </a:custGeom>
            <a:solidFill>
              <a:srgbClr val="FFF2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2"/>
            <p:cNvSpPr/>
            <p:nvPr/>
          </p:nvSpPr>
          <p:spPr>
            <a:xfrm>
              <a:off x="1493075" y="4562675"/>
              <a:ext cx="8050" cy="7225"/>
            </a:xfrm>
            <a:custGeom>
              <a:avLst/>
              <a:gdLst/>
              <a:ahLst/>
              <a:cxnLst/>
              <a:rect l="l" t="t" r="r" b="b"/>
              <a:pathLst>
                <a:path w="322" h="289" extrusionOk="0">
                  <a:moveTo>
                    <a:pt x="137" y="0"/>
                  </a:moveTo>
                  <a:cubicBezTo>
                    <a:pt x="1" y="0"/>
                    <a:pt x="1" y="289"/>
                    <a:pt x="137" y="289"/>
                  </a:cubicBezTo>
                  <a:cubicBezTo>
                    <a:pt x="146" y="289"/>
                    <a:pt x="156" y="288"/>
                    <a:pt x="167" y="285"/>
                  </a:cubicBezTo>
                  <a:cubicBezTo>
                    <a:pt x="176" y="288"/>
                    <a:pt x="185" y="289"/>
                    <a:pt x="194" y="289"/>
                  </a:cubicBezTo>
                  <a:cubicBezTo>
                    <a:pt x="321" y="289"/>
                    <a:pt x="321" y="0"/>
                    <a:pt x="194" y="0"/>
                  </a:cubicBezTo>
                  <a:cubicBezTo>
                    <a:pt x="185" y="0"/>
                    <a:pt x="176" y="1"/>
                    <a:pt x="167" y="4"/>
                  </a:cubicBezTo>
                  <a:cubicBezTo>
                    <a:pt x="156" y="1"/>
                    <a:pt x="146" y="0"/>
                    <a:pt x="137" y="0"/>
                  </a:cubicBezTo>
                  <a:close/>
                </a:path>
              </a:pathLst>
            </a:custGeom>
            <a:solidFill>
              <a:srgbClr val="FFF2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444" name="Google Shape;444;p2"/>
          <p:cNvPicPr preferRelativeResize="0"/>
          <p:nvPr/>
        </p:nvPicPr>
        <p:blipFill rotWithShape="1">
          <a:blip r:embed="rId2">
            <a:alphaModFix/>
          </a:blip>
          <a:srcRect r="3956"/>
          <a:stretch/>
        </p:blipFill>
        <p:spPr>
          <a:xfrm>
            <a:off x="-701625" y="515291"/>
            <a:ext cx="4368851" cy="4482036"/>
          </a:xfrm>
          <a:prstGeom prst="rect">
            <a:avLst/>
          </a:prstGeom>
          <a:noFill/>
          <a:ln>
            <a:noFill/>
          </a:ln>
        </p:spPr>
      </p:pic>
      <p:sp>
        <p:nvSpPr>
          <p:cNvPr id="445" name="Google Shape;445;p2"/>
          <p:cNvSpPr/>
          <p:nvPr/>
        </p:nvSpPr>
        <p:spPr>
          <a:xfrm>
            <a:off x="-228799" y="3611925"/>
            <a:ext cx="3988950" cy="979023"/>
          </a:xfrm>
          <a:custGeom>
            <a:avLst/>
            <a:gdLst/>
            <a:ahLst/>
            <a:cxnLst/>
            <a:rect l="l" t="t" r="r" b="b"/>
            <a:pathLst>
              <a:path w="69007" h="98518" extrusionOk="0">
                <a:moveTo>
                  <a:pt x="0" y="0"/>
                </a:moveTo>
                <a:lnTo>
                  <a:pt x="0" y="98518"/>
                </a:lnTo>
                <a:lnTo>
                  <a:pt x="69006" y="98518"/>
                </a:lnTo>
                <a:lnTo>
                  <a:pt x="6900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2"/>
          <p:cNvSpPr txBox="1">
            <a:spLocks noGrp="1"/>
          </p:cNvSpPr>
          <p:nvPr>
            <p:ph type="title"/>
          </p:nvPr>
        </p:nvSpPr>
        <p:spPr>
          <a:xfrm>
            <a:off x="1013875" y="744275"/>
            <a:ext cx="3803100" cy="2776800"/>
          </a:xfrm>
          <a:prstGeom prst="rect">
            <a:avLst/>
          </a:prstGeom>
        </p:spPr>
        <p:txBody>
          <a:bodyPr spcFirstLastPara="1" wrap="square" lIns="91425" tIns="91425" rIns="91425" bIns="91425" anchor="b" anchorCtr="0">
            <a:noAutofit/>
          </a:bodyPr>
          <a:lstStyle>
            <a:lvl1pPr lvl="0" rtl="0">
              <a:spcBef>
                <a:spcPts val="0"/>
              </a:spcBef>
              <a:spcAft>
                <a:spcPts val="0"/>
              </a:spcAft>
              <a:buNone/>
              <a:defRPr sz="6000" b="1">
                <a:solidFill>
                  <a:srgbClr val="2A0606"/>
                </a:solidFill>
              </a:defRPr>
            </a:lvl1pPr>
            <a:lvl2pPr lvl="1" rtl="0">
              <a:spcBef>
                <a:spcPts val="0"/>
              </a:spcBef>
              <a:spcAft>
                <a:spcPts val="0"/>
              </a:spcAft>
              <a:buNone/>
              <a:defRPr sz="6000" b="1">
                <a:solidFill>
                  <a:srgbClr val="2A0606"/>
                </a:solidFill>
              </a:defRPr>
            </a:lvl2pPr>
            <a:lvl3pPr lvl="2" rtl="0">
              <a:spcBef>
                <a:spcPts val="0"/>
              </a:spcBef>
              <a:spcAft>
                <a:spcPts val="0"/>
              </a:spcAft>
              <a:buNone/>
              <a:defRPr sz="6000" b="1">
                <a:solidFill>
                  <a:srgbClr val="2A0606"/>
                </a:solidFill>
              </a:defRPr>
            </a:lvl3pPr>
            <a:lvl4pPr lvl="3" rtl="0">
              <a:spcBef>
                <a:spcPts val="0"/>
              </a:spcBef>
              <a:spcAft>
                <a:spcPts val="0"/>
              </a:spcAft>
              <a:buNone/>
              <a:defRPr sz="6000" b="1">
                <a:solidFill>
                  <a:srgbClr val="2A0606"/>
                </a:solidFill>
              </a:defRPr>
            </a:lvl4pPr>
            <a:lvl5pPr lvl="4" rtl="0">
              <a:spcBef>
                <a:spcPts val="0"/>
              </a:spcBef>
              <a:spcAft>
                <a:spcPts val="0"/>
              </a:spcAft>
              <a:buNone/>
              <a:defRPr sz="6000" b="1">
                <a:solidFill>
                  <a:srgbClr val="2A0606"/>
                </a:solidFill>
              </a:defRPr>
            </a:lvl5pPr>
            <a:lvl6pPr lvl="5" rtl="0">
              <a:spcBef>
                <a:spcPts val="0"/>
              </a:spcBef>
              <a:spcAft>
                <a:spcPts val="0"/>
              </a:spcAft>
              <a:buNone/>
              <a:defRPr sz="6000" b="1">
                <a:solidFill>
                  <a:srgbClr val="2A0606"/>
                </a:solidFill>
              </a:defRPr>
            </a:lvl6pPr>
            <a:lvl7pPr lvl="6" rtl="0">
              <a:spcBef>
                <a:spcPts val="0"/>
              </a:spcBef>
              <a:spcAft>
                <a:spcPts val="0"/>
              </a:spcAft>
              <a:buNone/>
              <a:defRPr sz="6000" b="1">
                <a:solidFill>
                  <a:srgbClr val="2A0606"/>
                </a:solidFill>
              </a:defRPr>
            </a:lvl7pPr>
            <a:lvl8pPr lvl="7" rtl="0">
              <a:spcBef>
                <a:spcPts val="0"/>
              </a:spcBef>
              <a:spcAft>
                <a:spcPts val="0"/>
              </a:spcAft>
              <a:buNone/>
              <a:defRPr sz="6000" b="1">
                <a:solidFill>
                  <a:srgbClr val="2A0606"/>
                </a:solidFill>
              </a:defRPr>
            </a:lvl8pPr>
            <a:lvl9pPr lvl="8" rtl="0">
              <a:spcBef>
                <a:spcPts val="0"/>
              </a:spcBef>
              <a:spcAft>
                <a:spcPts val="0"/>
              </a:spcAft>
              <a:buNone/>
              <a:defRPr sz="6000" b="1">
                <a:solidFill>
                  <a:srgbClr val="2A0606"/>
                </a:solidFill>
              </a:defRPr>
            </a:lvl9pPr>
          </a:lstStyle>
          <a:p>
            <a:endParaRPr/>
          </a:p>
        </p:txBody>
      </p:sp>
      <p:sp>
        <p:nvSpPr>
          <p:cNvPr id="447" name="Google Shape;447;p2"/>
          <p:cNvSpPr txBox="1">
            <a:spLocks noGrp="1"/>
          </p:cNvSpPr>
          <p:nvPr>
            <p:ph type="subTitle" idx="1"/>
          </p:nvPr>
        </p:nvSpPr>
        <p:spPr>
          <a:xfrm>
            <a:off x="1199550" y="3743975"/>
            <a:ext cx="2200200" cy="714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1"/>
              </a:buClr>
              <a:buSzPts val="1400"/>
              <a:buNone/>
              <a:defRPr sz="1600"/>
            </a:lvl1pPr>
            <a:lvl2pPr lvl="1" algn="r" rtl="0">
              <a:lnSpc>
                <a:spcPct val="100000"/>
              </a:lnSpc>
              <a:spcBef>
                <a:spcPts val="0"/>
              </a:spcBef>
              <a:spcAft>
                <a:spcPts val="0"/>
              </a:spcAft>
              <a:buClr>
                <a:schemeClr val="accent1"/>
              </a:buClr>
              <a:buSzPts val="1400"/>
              <a:buNone/>
              <a:defRPr>
                <a:solidFill>
                  <a:schemeClr val="accent1"/>
                </a:solidFill>
              </a:defRPr>
            </a:lvl2pPr>
            <a:lvl3pPr lvl="2" algn="r" rtl="0">
              <a:lnSpc>
                <a:spcPct val="100000"/>
              </a:lnSpc>
              <a:spcBef>
                <a:spcPts val="0"/>
              </a:spcBef>
              <a:spcAft>
                <a:spcPts val="0"/>
              </a:spcAft>
              <a:buClr>
                <a:schemeClr val="accent1"/>
              </a:buClr>
              <a:buSzPts val="1400"/>
              <a:buNone/>
              <a:defRPr>
                <a:solidFill>
                  <a:schemeClr val="accent1"/>
                </a:solidFill>
              </a:defRPr>
            </a:lvl3pPr>
            <a:lvl4pPr lvl="3" algn="r" rtl="0">
              <a:lnSpc>
                <a:spcPct val="100000"/>
              </a:lnSpc>
              <a:spcBef>
                <a:spcPts val="0"/>
              </a:spcBef>
              <a:spcAft>
                <a:spcPts val="0"/>
              </a:spcAft>
              <a:buClr>
                <a:schemeClr val="accent1"/>
              </a:buClr>
              <a:buSzPts val="1400"/>
              <a:buNone/>
              <a:defRPr>
                <a:solidFill>
                  <a:schemeClr val="accent1"/>
                </a:solidFill>
              </a:defRPr>
            </a:lvl4pPr>
            <a:lvl5pPr lvl="4" algn="r" rtl="0">
              <a:lnSpc>
                <a:spcPct val="100000"/>
              </a:lnSpc>
              <a:spcBef>
                <a:spcPts val="0"/>
              </a:spcBef>
              <a:spcAft>
                <a:spcPts val="0"/>
              </a:spcAft>
              <a:buClr>
                <a:schemeClr val="accent1"/>
              </a:buClr>
              <a:buSzPts val="1400"/>
              <a:buNone/>
              <a:defRPr>
                <a:solidFill>
                  <a:schemeClr val="accent1"/>
                </a:solidFill>
              </a:defRPr>
            </a:lvl5pPr>
            <a:lvl6pPr lvl="5" algn="r" rtl="0">
              <a:lnSpc>
                <a:spcPct val="100000"/>
              </a:lnSpc>
              <a:spcBef>
                <a:spcPts val="0"/>
              </a:spcBef>
              <a:spcAft>
                <a:spcPts val="0"/>
              </a:spcAft>
              <a:buClr>
                <a:schemeClr val="accent1"/>
              </a:buClr>
              <a:buSzPts val="1400"/>
              <a:buNone/>
              <a:defRPr>
                <a:solidFill>
                  <a:schemeClr val="accent1"/>
                </a:solidFill>
              </a:defRPr>
            </a:lvl6pPr>
            <a:lvl7pPr lvl="6" algn="r" rtl="0">
              <a:lnSpc>
                <a:spcPct val="100000"/>
              </a:lnSpc>
              <a:spcBef>
                <a:spcPts val="0"/>
              </a:spcBef>
              <a:spcAft>
                <a:spcPts val="0"/>
              </a:spcAft>
              <a:buClr>
                <a:schemeClr val="accent1"/>
              </a:buClr>
              <a:buSzPts val="1400"/>
              <a:buNone/>
              <a:defRPr>
                <a:solidFill>
                  <a:schemeClr val="accent1"/>
                </a:solidFill>
              </a:defRPr>
            </a:lvl7pPr>
            <a:lvl8pPr lvl="7" algn="r" rtl="0">
              <a:lnSpc>
                <a:spcPct val="100000"/>
              </a:lnSpc>
              <a:spcBef>
                <a:spcPts val="0"/>
              </a:spcBef>
              <a:spcAft>
                <a:spcPts val="0"/>
              </a:spcAft>
              <a:buClr>
                <a:schemeClr val="accent1"/>
              </a:buClr>
              <a:buSzPts val="1400"/>
              <a:buNone/>
              <a:defRPr>
                <a:solidFill>
                  <a:schemeClr val="accent1"/>
                </a:solidFill>
              </a:defRPr>
            </a:lvl8pPr>
            <a:lvl9pPr lvl="8" algn="r" rtl="0">
              <a:lnSpc>
                <a:spcPct val="100000"/>
              </a:lnSpc>
              <a:spcBef>
                <a:spcPts val="0"/>
              </a:spcBef>
              <a:spcAft>
                <a:spcPts val="0"/>
              </a:spcAft>
              <a:buClr>
                <a:schemeClr val="accent1"/>
              </a:buClr>
              <a:buSzPts val="1400"/>
              <a:buNone/>
              <a:defRPr>
                <a:solidFill>
                  <a:schemeClr val="accent1"/>
                </a:solidFill>
              </a:defRPr>
            </a:lvl9pPr>
          </a:lstStyle>
          <a:p>
            <a:endParaRPr/>
          </a:p>
        </p:txBody>
      </p:sp>
      <p:pic>
        <p:nvPicPr>
          <p:cNvPr id="448" name="Google Shape;448;p2"/>
          <p:cNvPicPr preferRelativeResize="0"/>
          <p:nvPr/>
        </p:nvPicPr>
        <p:blipFill rotWithShape="1">
          <a:blip r:embed="rId2">
            <a:alphaModFix/>
          </a:blip>
          <a:srcRect r="3956"/>
          <a:stretch/>
        </p:blipFill>
        <p:spPr>
          <a:xfrm>
            <a:off x="4967375" y="-694009"/>
            <a:ext cx="4368851" cy="4482036"/>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62"/>
        <p:cNvGrpSpPr/>
        <p:nvPr/>
      </p:nvGrpSpPr>
      <p:grpSpPr>
        <a:xfrm>
          <a:off x="0" y="0"/>
          <a:ext cx="0" cy="0"/>
          <a:chOff x="0" y="0"/>
          <a:chExt cx="0" cy="0"/>
        </a:xfrm>
      </p:grpSpPr>
      <p:grpSp>
        <p:nvGrpSpPr>
          <p:cNvPr id="863" name="Google Shape;863;p6"/>
          <p:cNvGrpSpPr/>
          <p:nvPr/>
        </p:nvGrpSpPr>
        <p:grpSpPr>
          <a:xfrm>
            <a:off x="-1323899" y="-628801"/>
            <a:ext cx="10592561" cy="6761719"/>
            <a:chOff x="238125" y="577800"/>
            <a:chExt cx="7140250" cy="4557950"/>
          </a:xfrm>
        </p:grpSpPr>
        <p:sp>
          <p:nvSpPr>
            <p:cNvPr id="864" name="Google Shape;864;p6"/>
            <p:cNvSpPr/>
            <p:nvPr/>
          </p:nvSpPr>
          <p:spPr>
            <a:xfrm>
              <a:off x="6168950" y="2174400"/>
              <a:ext cx="1202125" cy="511575"/>
            </a:xfrm>
            <a:custGeom>
              <a:avLst/>
              <a:gdLst/>
              <a:ahLst/>
              <a:cxnLst/>
              <a:rect l="l" t="t" r="r" b="b"/>
              <a:pathLst>
                <a:path w="48085" h="20463" extrusionOk="0">
                  <a:moveTo>
                    <a:pt x="47792" y="1"/>
                  </a:moveTo>
                  <a:lnTo>
                    <a:pt x="1" y="19187"/>
                  </a:lnTo>
                  <a:lnTo>
                    <a:pt x="118" y="19304"/>
                  </a:lnTo>
                  <a:lnTo>
                    <a:pt x="48084" y="20463"/>
                  </a:lnTo>
                  <a:lnTo>
                    <a:pt x="47792" y="1"/>
                  </a:lnTo>
                  <a:close/>
                </a:path>
              </a:pathLst>
            </a:custGeom>
            <a:solidFill>
              <a:srgbClr val="FFC2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6"/>
            <p:cNvSpPr/>
            <p:nvPr/>
          </p:nvSpPr>
          <p:spPr>
            <a:xfrm>
              <a:off x="6161650" y="2657000"/>
              <a:ext cx="1216725" cy="2478750"/>
            </a:xfrm>
            <a:custGeom>
              <a:avLst/>
              <a:gdLst/>
              <a:ahLst/>
              <a:cxnLst/>
              <a:rect l="l" t="t" r="r" b="b"/>
              <a:pathLst>
                <a:path w="48669" h="99150" extrusionOk="0">
                  <a:moveTo>
                    <a:pt x="0" y="0"/>
                  </a:moveTo>
                  <a:lnTo>
                    <a:pt x="48669" y="99150"/>
                  </a:lnTo>
                  <a:lnTo>
                    <a:pt x="47499" y="42117"/>
                  </a:lnTo>
                  <a:lnTo>
                    <a:pt x="410" y="0"/>
                  </a:lnTo>
                  <a:close/>
                </a:path>
              </a:pathLst>
            </a:custGeom>
            <a:solidFill>
              <a:srgbClr val="FFC2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6"/>
            <p:cNvSpPr/>
            <p:nvPr/>
          </p:nvSpPr>
          <p:spPr>
            <a:xfrm>
              <a:off x="6159600" y="649725"/>
              <a:ext cx="1189525" cy="2002325"/>
            </a:xfrm>
            <a:custGeom>
              <a:avLst/>
              <a:gdLst/>
              <a:ahLst/>
              <a:cxnLst/>
              <a:rect l="l" t="t" r="r" b="b"/>
              <a:pathLst>
                <a:path w="47581" h="80093" extrusionOk="0">
                  <a:moveTo>
                    <a:pt x="47288" y="1"/>
                  </a:moveTo>
                  <a:lnTo>
                    <a:pt x="1" y="212"/>
                  </a:lnTo>
                  <a:lnTo>
                    <a:pt x="82" y="79894"/>
                  </a:lnTo>
                  <a:lnTo>
                    <a:pt x="293" y="80092"/>
                  </a:lnTo>
                  <a:lnTo>
                    <a:pt x="47581" y="39930"/>
                  </a:lnTo>
                  <a:lnTo>
                    <a:pt x="47288" y="1"/>
                  </a:lnTo>
                  <a:close/>
                </a:path>
              </a:pathLst>
            </a:custGeom>
            <a:solidFill>
              <a:srgbClr val="FFC2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6"/>
            <p:cNvSpPr/>
            <p:nvPr/>
          </p:nvSpPr>
          <p:spPr>
            <a:xfrm>
              <a:off x="339600" y="2657000"/>
              <a:ext cx="5812125" cy="871000"/>
            </a:xfrm>
            <a:custGeom>
              <a:avLst/>
              <a:gdLst/>
              <a:ahLst/>
              <a:cxnLst/>
              <a:rect l="l" t="t" r="r" b="b"/>
              <a:pathLst>
                <a:path w="232485" h="34840" extrusionOk="0">
                  <a:moveTo>
                    <a:pt x="232485" y="0"/>
                  </a:moveTo>
                  <a:lnTo>
                    <a:pt x="1" y="269"/>
                  </a:lnTo>
                  <a:lnTo>
                    <a:pt x="47" y="34840"/>
                  </a:lnTo>
                  <a:lnTo>
                    <a:pt x="26511" y="30897"/>
                  </a:lnTo>
                  <a:lnTo>
                    <a:pt x="53337" y="32255"/>
                  </a:lnTo>
                  <a:lnTo>
                    <a:pt x="138073" y="19608"/>
                  </a:lnTo>
                  <a:lnTo>
                    <a:pt x="157131" y="11407"/>
                  </a:lnTo>
                  <a:lnTo>
                    <a:pt x="231713" y="281"/>
                  </a:lnTo>
                  <a:lnTo>
                    <a:pt x="232485" y="0"/>
                  </a:lnTo>
                  <a:close/>
                </a:path>
              </a:pathLst>
            </a:custGeom>
            <a:solidFill>
              <a:srgbClr val="FFC2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6"/>
            <p:cNvSpPr/>
            <p:nvPr/>
          </p:nvSpPr>
          <p:spPr>
            <a:xfrm>
              <a:off x="4330150" y="2657000"/>
              <a:ext cx="1833875" cy="2012250"/>
            </a:xfrm>
            <a:custGeom>
              <a:avLst/>
              <a:gdLst/>
              <a:ahLst/>
              <a:cxnLst/>
              <a:rect l="l" t="t" r="r" b="b"/>
              <a:pathLst>
                <a:path w="73355" h="80490" extrusionOk="0">
                  <a:moveTo>
                    <a:pt x="73260" y="0"/>
                  </a:moveTo>
                  <a:lnTo>
                    <a:pt x="72582" y="281"/>
                  </a:lnTo>
                  <a:lnTo>
                    <a:pt x="35274" y="37519"/>
                  </a:lnTo>
                  <a:lnTo>
                    <a:pt x="35285" y="45287"/>
                  </a:lnTo>
                  <a:lnTo>
                    <a:pt x="1" y="80490"/>
                  </a:lnTo>
                  <a:lnTo>
                    <a:pt x="1" y="80490"/>
                  </a:lnTo>
                  <a:lnTo>
                    <a:pt x="73354" y="80408"/>
                  </a:lnTo>
                  <a:lnTo>
                    <a:pt x="73260" y="0"/>
                  </a:lnTo>
                  <a:close/>
                </a:path>
              </a:pathLst>
            </a:custGeom>
            <a:solidFill>
              <a:srgbClr val="FFC2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6"/>
            <p:cNvSpPr/>
            <p:nvPr/>
          </p:nvSpPr>
          <p:spPr>
            <a:xfrm>
              <a:off x="3715075" y="659400"/>
              <a:ext cx="2399800" cy="1996450"/>
            </a:xfrm>
            <a:custGeom>
              <a:avLst/>
              <a:gdLst/>
              <a:ahLst/>
              <a:cxnLst/>
              <a:rect l="l" t="t" r="r" b="b"/>
              <a:pathLst>
                <a:path w="95992" h="79858" extrusionOk="0">
                  <a:moveTo>
                    <a:pt x="69540" y="0"/>
                  </a:moveTo>
                  <a:lnTo>
                    <a:pt x="10799" y="70"/>
                  </a:lnTo>
                  <a:lnTo>
                    <a:pt x="1" y="643"/>
                  </a:lnTo>
                  <a:lnTo>
                    <a:pt x="60146" y="53722"/>
                  </a:lnTo>
                  <a:lnTo>
                    <a:pt x="69598" y="53710"/>
                  </a:lnTo>
                  <a:lnTo>
                    <a:pt x="95910" y="79858"/>
                  </a:lnTo>
                  <a:lnTo>
                    <a:pt x="95992" y="79764"/>
                  </a:lnTo>
                  <a:lnTo>
                    <a:pt x="74477" y="27341"/>
                  </a:lnTo>
                  <a:lnTo>
                    <a:pt x="74477" y="27329"/>
                  </a:lnTo>
                  <a:lnTo>
                    <a:pt x="77027" y="18531"/>
                  </a:lnTo>
                  <a:lnTo>
                    <a:pt x="69540" y="0"/>
                  </a:lnTo>
                  <a:close/>
                </a:path>
              </a:pathLst>
            </a:custGeom>
            <a:solidFill>
              <a:srgbClr val="FFC2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6"/>
            <p:cNvSpPr/>
            <p:nvPr/>
          </p:nvSpPr>
          <p:spPr>
            <a:xfrm>
              <a:off x="1401575" y="660850"/>
              <a:ext cx="4757175" cy="1989150"/>
            </a:xfrm>
            <a:custGeom>
              <a:avLst/>
              <a:gdLst/>
              <a:ahLst/>
              <a:cxnLst/>
              <a:rect l="l" t="t" r="r" b="b"/>
              <a:pathLst>
                <a:path w="190287" h="79566" extrusionOk="0">
                  <a:moveTo>
                    <a:pt x="103362" y="1"/>
                  </a:moveTo>
                  <a:lnTo>
                    <a:pt x="1" y="328"/>
                  </a:lnTo>
                  <a:lnTo>
                    <a:pt x="190286" y="79566"/>
                  </a:lnTo>
                  <a:lnTo>
                    <a:pt x="163893" y="53500"/>
                  </a:lnTo>
                  <a:lnTo>
                    <a:pt x="154440" y="53512"/>
                  </a:lnTo>
                  <a:lnTo>
                    <a:pt x="103362" y="1"/>
                  </a:lnTo>
                  <a:close/>
                </a:path>
              </a:pathLst>
            </a:custGeom>
            <a:solidFill>
              <a:srgbClr val="F24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6"/>
            <p:cNvSpPr/>
            <p:nvPr/>
          </p:nvSpPr>
          <p:spPr>
            <a:xfrm>
              <a:off x="6158725" y="654700"/>
              <a:ext cx="360075" cy="1995300"/>
            </a:xfrm>
            <a:custGeom>
              <a:avLst/>
              <a:gdLst/>
              <a:ahLst/>
              <a:cxnLst/>
              <a:rect l="l" t="t" r="r" b="b"/>
              <a:pathLst>
                <a:path w="14403" h="79812" extrusionOk="0">
                  <a:moveTo>
                    <a:pt x="14402" y="1"/>
                  </a:moveTo>
                  <a:lnTo>
                    <a:pt x="36" y="13"/>
                  </a:lnTo>
                  <a:lnTo>
                    <a:pt x="0" y="79812"/>
                  </a:lnTo>
                  <a:lnTo>
                    <a:pt x="14402" y="1"/>
                  </a:lnTo>
                  <a:close/>
                </a:path>
              </a:pathLst>
            </a:custGeom>
            <a:solidFill>
              <a:srgbClr val="F24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6"/>
            <p:cNvSpPr/>
            <p:nvPr/>
          </p:nvSpPr>
          <p:spPr>
            <a:xfrm>
              <a:off x="6154750" y="2075550"/>
              <a:ext cx="1190875" cy="574600"/>
            </a:xfrm>
            <a:custGeom>
              <a:avLst/>
              <a:gdLst/>
              <a:ahLst/>
              <a:cxnLst/>
              <a:rect l="l" t="t" r="r" b="b"/>
              <a:pathLst>
                <a:path w="47635" h="22984" extrusionOk="0">
                  <a:moveTo>
                    <a:pt x="47623" y="1"/>
                  </a:moveTo>
                  <a:cubicBezTo>
                    <a:pt x="47623" y="1"/>
                    <a:pt x="16489" y="15638"/>
                    <a:pt x="4652" y="21115"/>
                  </a:cubicBezTo>
                  <a:lnTo>
                    <a:pt x="4652" y="21115"/>
                  </a:lnTo>
                  <a:cubicBezTo>
                    <a:pt x="16491" y="16736"/>
                    <a:pt x="47634" y="6189"/>
                    <a:pt x="47634" y="6189"/>
                  </a:cubicBezTo>
                  <a:lnTo>
                    <a:pt x="47623" y="1"/>
                  </a:lnTo>
                  <a:close/>
                  <a:moveTo>
                    <a:pt x="4652" y="21115"/>
                  </a:moveTo>
                  <a:lnTo>
                    <a:pt x="4652" y="21115"/>
                  </a:lnTo>
                  <a:cubicBezTo>
                    <a:pt x="1744" y="22191"/>
                    <a:pt x="0" y="22894"/>
                    <a:pt x="171" y="22978"/>
                  </a:cubicBezTo>
                  <a:cubicBezTo>
                    <a:pt x="179" y="22981"/>
                    <a:pt x="190" y="22983"/>
                    <a:pt x="205" y="22983"/>
                  </a:cubicBezTo>
                  <a:cubicBezTo>
                    <a:pt x="496" y="22983"/>
                    <a:pt x="2139" y="22278"/>
                    <a:pt x="4652" y="21115"/>
                  </a:cubicBezTo>
                  <a:close/>
                </a:path>
              </a:pathLst>
            </a:custGeom>
            <a:solidFill>
              <a:srgbClr val="F24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6"/>
            <p:cNvSpPr/>
            <p:nvPr/>
          </p:nvSpPr>
          <p:spPr>
            <a:xfrm>
              <a:off x="6158725" y="2649975"/>
              <a:ext cx="1219650" cy="2485775"/>
            </a:xfrm>
            <a:custGeom>
              <a:avLst/>
              <a:gdLst/>
              <a:ahLst/>
              <a:cxnLst/>
              <a:rect l="l" t="t" r="r" b="b"/>
              <a:pathLst>
                <a:path w="48786" h="99431" extrusionOk="0">
                  <a:moveTo>
                    <a:pt x="0" y="1"/>
                  </a:moveTo>
                  <a:lnTo>
                    <a:pt x="28944" y="80654"/>
                  </a:lnTo>
                  <a:lnTo>
                    <a:pt x="48786" y="99431"/>
                  </a:lnTo>
                  <a:lnTo>
                    <a:pt x="0" y="1"/>
                  </a:lnTo>
                  <a:close/>
                </a:path>
              </a:pathLst>
            </a:custGeom>
            <a:solidFill>
              <a:srgbClr val="F24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6"/>
            <p:cNvSpPr/>
            <p:nvPr/>
          </p:nvSpPr>
          <p:spPr>
            <a:xfrm>
              <a:off x="3817450" y="2649975"/>
              <a:ext cx="2341300" cy="2032450"/>
            </a:xfrm>
            <a:custGeom>
              <a:avLst/>
              <a:gdLst/>
              <a:ahLst/>
              <a:cxnLst/>
              <a:rect l="l" t="t" r="r" b="b"/>
              <a:pathLst>
                <a:path w="93652" h="81298" extrusionOk="0">
                  <a:moveTo>
                    <a:pt x="93651" y="1"/>
                  </a:moveTo>
                  <a:lnTo>
                    <a:pt x="0" y="81297"/>
                  </a:lnTo>
                  <a:lnTo>
                    <a:pt x="8634" y="80782"/>
                  </a:lnTo>
                  <a:lnTo>
                    <a:pt x="20509" y="80771"/>
                  </a:lnTo>
                  <a:lnTo>
                    <a:pt x="55793" y="45568"/>
                  </a:lnTo>
                  <a:lnTo>
                    <a:pt x="55782" y="37800"/>
                  </a:lnTo>
                  <a:lnTo>
                    <a:pt x="93651" y="1"/>
                  </a:lnTo>
                  <a:close/>
                </a:path>
              </a:pathLst>
            </a:custGeom>
            <a:solidFill>
              <a:srgbClr val="F24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6"/>
            <p:cNvSpPr/>
            <p:nvPr/>
          </p:nvSpPr>
          <p:spPr>
            <a:xfrm>
              <a:off x="5327200" y="2649975"/>
              <a:ext cx="831550" cy="2026300"/>
            </a:xfrm>
            <a:custGeom>
              <a:avLst/>
              <a:gdLst/>
              <a:ahLst/>
              <a:cxnLst/>
              <a:rect l="l" t="t" r="r" b="b"/>
              <a:pathLst>
                <a:path w="33262" h="81052" extrusionOk="0">
                  <a:moveTo>
                    <a:pt x="33261" y="1"/>
                  </a:moveTo>
                  <a:lnTo>
                    <a:pt x="1" y="80923"/>
                  </a:lnTo>
                  <a:lnTo>
                    <a:pt x="12414" y="81051"/>
                  </a:lnTo>
                  <a:lnTo>
                    <a:pt x="33261" y="1"/>
                  </a:lnTo>
                  <a:close/>
                </a:path>
              </a:pathLst>
            </a:custGeom>
            <a:solidFill>
              <a:srgbClr val="FFF4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6"/>
            <p:cNvSpPr/>
            <p:nvPr/>
          </p:nvSpPr>
          <p:spPr>
            <a:xfrm>
              <a:off x="4619125" y="651775"/>
              <a:ext cx="1539625" cy="1998225"/>
            </a:xfrm>
            <a:custGeom>
              <a:avLst/>
              <a:gdLst/>
              <a:ahLst/>
              <a:cxnLst/>
              <a:rect l="l" t="t" r="r" b="b"/>
              <a:pathLst>
                <a:path w="61585" h="79929" extrusionOk="0">
                  <a:moveTo>
                    <a:pt x="12027" y="1"/>
                  </a:moveTo>
                  <a:lnTo>
                    <a:pt x="1" y="13"/>
                  </a:lnTo>
                  <a:lnTo>
                    <a:pt x="61584" y="79929"/>
                  </a:lnTo>
                  <a:lnTo>
                    <a:pt x="12027" y="1"/>
                  </a:lnTo>
                  <a:close/>
                </a:path>
              </a:pathLst>
            </a:custGeom>
            <a:solidFill>
              <a:srgbClr val="FFF4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6"/>
            <p:cNvSpPr/>
            <p:nvPr/>
          </p:nvSpPr>
          <p:spPr>
            <a:xfrm>
              <a:off x="5497425" y="655575"/>
              <a:ext cx="661325" cy="1994425"/>
            </a:xfrm>
            <a:custGeom>
              <a:avLst/>
              <a:gdLst/>
              <a:ahLst/>
              <a:cxnLst/>
              <a:rect l="l" t="t" r="r" b="b"/>
              <a:pathLst>
                <a:path w="26453" h="79777" extrusionOk="0">
                  <a:moveTo>
                    <a:pt x="9688" y="1"/>
                  </a:moveTo>
                  <a:lnTo>
                    <a:pt x="1" y="13"/>
                  </a:lnTo>
                  <a:lnTo>
                    <a:pt x="7488" y="18544"/>
                  </a:lnTo>
                  <a:lnTo>
                    <a:pt x="4938" y="27342"/>
                  </a:lnTo>
                  <a:lnTo>
                    <a:pt x="26452" y="79777"/>
                  </a:lnTo>
                  <a:lnTo>
                    <a:pt x="7886" y="28792"/>
                  </a:lnTo>
                  <a:lnTo>
                    <a:pt x="12870" y="17713"/>
                  </a:lnTo>
                  <a:lnTo>
                    <a:pt x="9688" y="1"/>
                  </a:lnTo>
                  <a:close/>
                </a:path>
              </a:pathLst>
            </a:custGeom>
            <a:solidFill>
              <a:srgbClr val="FFF4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6"/>
            <p:cNvSpPr/>
            <p:nvPr/>
          </p:nvSpPr>
          <p:spPr>
            <a:xfrm>
              <a:off x="238125" y="2419225"/>
              <a:ext cx="5920625" cy="420300"/>
            </a:xfrm>
            <a:custGeom>
              <a:avLst/>
              <a:gdLst/>
              <a:ahLst/>
              <a:cxnLst/>
              <a:rect l="l" t="t" r="r" b="b"/>
              <a:pathLst>
                <a:path w="236825" h="16812" extrusionOk="0">
                  <a:moveTo>
                    <a:pt x="1614" y="0"/>
                  </a:moveTo>
                  <a:lnTo>
                    <a:pt x="0" y="16812"/>
                  </a:lnTo>
                  <a:lnTo>
                    <a:pt x="108450" y="13068"/>
                  </a:lnTo>
                  <a:lnTo>
                    <a:pt x="100612" y="9827"/>
                  </a:lnTo>
                  <a:lnTo>
                    <a:pt x="236824" y="9231"/>
                  </a:lnTo>
                  <a:lnTo>
                    <a:pt x="1614" y="0"/>
                  </a:lnTo>
                  <a:close/>
                </a:path>
              </a:pathLst>
            </a:custGeom>
            <a:solidFill>
              <a:srgbClr val="FFF4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6"/>
            <p:cNvSpPr/>
            <p:nvPr/>
          </p:nvSpPr>
          <p:spPr>
            <a:xfrm>
              <a:off x="632950" y="577800"/>
              <a:ext cx="6431025" cy="2098225"/>
            </a:xfrm>
            <a:custGeom>
              <a:avLst/>
              <a:gdLst/>
              <a:ahLst/>
              <a:cxnLst/>
              <a:rect l="l" t="t" r="r" b="b"/>
              <a:pathLst>
                <a:path w="257241" h="83929" extrusionOk="0">
                  <a:moveTo>
                    <a:pt x="257240" y="0"/>
                  </a:moveTo>
                  <a:lnTo>
                    <a:pt x="233339" y="47124"/>
                  </a:lnTo>
                  <a:lnTo>
                    <a:pt x="233245" y="47299"/>
                  </a:lnTo>
                  <a:lnTo>
                    <a:pt x="233304" y="47498"/>
                  </a:lnTo>
                  <a:lnTo>
                    <a:pt x="236230" y="57745"/>
                  </a:lnTo>
                  <a:lnTo>
                    <a:pt x="236230" y="57745"/>
                  </a:lnTo>
                  <a:lnTo>
                    <a:pt x="220609" y="81839"/>
                  </a:lnTo>
                  <a:lnTo>
                    <a:pt x="220609" y="81839"/>
                  </a:lnTo>
                  <a:lnTo>
                    <a:pt x="164673" y="68784"/>
                  </a:lnTo>
                  <a:lnTo>
                    <a:pt x="164673" y="68784"/>
                  </a:lnTo>
                  <a:lnTo>
                    <a:pt x="166912" y="67047"/>
                  </a:lnTo>
                  <a:lnTo>
                    <a:pt x="169403" y="65117"/>
                  </a:lnTo>
                  <a:lnTo>
                    <a:pt x="166327" y="64274"/>
                  </a:lnTo>
                  <a:lnTo>
                    <a:pt x="7898" y="5218"/>
                  </a:lnTo>
                  <a:lnTo>
                    <a:pt x="1" y="5218"/>
                  </a:lnTo>
                  <a:lnTo>
                    <a:pt x="162764" y="66310"/>
                  </a:lnTo>
                  <a:lnTo>
                    <a:pt x="162764" y="66310"/>
                  </a:lnTo>
                  <a:lnTo>
                    <a:pt x="160243" y="68346"/>
                  </a:lnTo>
                  <a:lnTo>
                    <a:pt x="157739" y="70370"/>
                  </a:lnTo>
                  <a:lnTo>
                    <a:pt x="160863" y="71036"/>
                  </a:lnTo>
                  <a:lnTo>
                    <a:pt x="220833" y="83788"/>
                  </a:lnTo>
                  <a:lnTo>
                    <a:pt x="221476" y="83929"/>
                  </a:lnTo>
                  <a:lnTo>
                    <a:pt x="221815" y="83379"/>
                  </a:lnTo>
                  <a:lnTo>
                    <a:pt x="237445" y="58191"/>
                  </a:lnTo>
                  <a:lnTo>
                    <a:pt x="237609" y="57934"/>
                  </a:lnTo>
                  <a:lnTo>
                    <a:pt x="237527" y="57676"/>
                  </a:lnTo>
                  <a:lnTo>
                    <a:pt x="234371" y="47405"/>
                  </a:lnTo>
                  <a:lnTo>
                    <a:pt x="257240" y="0"/>
                  </a:lnTo>
                  <a:close/>
                </a:path>
              </a:pathLst>
            </a:custGeom>
            <a:solidFill>
              <a:srgbClr val="FFF4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6"/>
            <p:cNvSpPr/>
            <p:nvPr/>
          </p:nvSpPr>
          <p:spPr>
            <a:xfrm>
              <a:off x="2229875" y="2618975"/>
              <a:ext cx="4471700" cy="2377850"/>
            </a:xfrm>
            <a:custGeom>
              <a:avLst/>
              <a:gdLst/>
              <a:ahLst/>
              <a:cxnLst/>
              <a:rect l="l" t="t" r="r" b="b"/>
              <a:pathLst>
                <a:path w="178868" h="95114" extrusionOk="0">
                  <a:moveTo>
                    <a:pt x="157658" y="0"/>
                  </a:moveTo>
                  <a:lnTo>
                    <a:pt x="156008" y="737"/>
                  </a:lnTo>
                  <a:lnTo>
                    <a:pt x="115365" y="19046"/>
                  </a:lnTo>
                  <a:lnTo>
                    <a:pt x="114979" y="19222"/>
                  </a:lnTo>
                  <a:lnTo>
                    <a:pt x="114722" y="19538"/>
                  </a:lnTo>
                  <a:lnTo>
                    <a:pt x="109107" y="26623"/>
                  </a:lnTo>
                  <a:lnTo>
                    <a:pt x="109107" y="26623"/>
                  </a:lnTo>
                  <a:lnTo>
                    <a:pt x="29108" y="59888"/>
                  </a:lnTo>
                  <a:lnTo>
                    <a:pt x="24850" y="61654"/>
                  </a:lnTo>
                  <a:lnTo>
                    <a:pt x="29061" y="63561"/>
                  </a:lnTo>
                  <a:lnTo>
                    <a:pt x="35752" y="66582"/>
                  </a:lnTo>
                  <a:lnTo>
                    <a:pt x="35752" y="66582"/>
                  </a:lnTo>
                  <a:lnTo>
                    <a:pt x="1" y="81332"/>
                  </a:lnTo>
                  <a:lnTo>
                    <a:pt x="3253" y="85719"/>
                  </a:lnTo>
                  <a:lnTo>
                    <a:pt x="43065" y="68592"/>
                  </a:lnTo>
                  <a:lnTo>
                    <a:pt x="47522" y="66673"/>
                  </a:lnTo>
                  <a:lnTo>
                    <a:pt x="43124" y="64766"/>
                  </a:lnTo>
                  <a:lnTo>
                    <a:pt x="36117" y="61727"/>
                  </a:lnTo>
                  <a:lnTo>
                    <a:pt x="36117" y="61727"/>
                  </a:lnTo>
                  <a:lnTo>
                    <a:pt x="111528" y="29049"/>
                  </a:lnTo>
                  <a:lnTo>
                    <a:pt x="112019" y="28839"/>
                  </a:lnTo>
                  <a:lnTo>
                    <a:pt x="112277" y="28488"/>
                  </a:lnTo>
                  <a:lnTo>
                    <a:pt x="117738" y="21276"/>
                  </a:lnTo>
                  <a:lnTo>
                    <a:pt x="117738" y="21276"/>
                  </a:lnTo>
                  <a:lnTo>
                    <a:pt x="155902" y="3328"/>
                  </a:lnTo>
                  <a:lnTo>
                    <a:pt x="155902" y="3328"/>
                  </a:lnTo>
                  <a:lnTo>
                    <a:pt x="177438" y="60073"/>
                  </a:lnTo>
                  <a:lnTo>
                    <a:pt x="168210" y="70253"/>
                  </a:lnTo>
                  <a:lnTo>
                    <a:pt x="168105" y="70370"/>
                  </a:lnTo>
                  <a:lnTo>
                    <a:pt x="168116" y="70499"/>
                  </a:lnTo>
                  <a:lnTo>
                    <a:pt x="173615" y="95113"/>
                  </a:lnTo>
                  <a:lnTo>
                    <a:pt x="169133" y="70552"/>
                  </a:lnTo>
                  <a:lnTo>
                    <a:pt x="178692" y="60449"/>
                  </a:lnTo>
                  <a:lnTo>
                    <a:pt x="178868" y="60262"/>
                  </a:lnTo>
                  <a:lnTo>
                    <a:pt x="178786" y="60028"/>
                  </a:lnTo>
                  <a:lnTo>
                    <a:pt x="158137" y="1369"/>
                  </a:lnTo>
                  <a:lnTo>
                    <a:pt x="157658" y="0"/>
                  </a:lnTo>
                  <a:close/>
                </a:path>
              </a:pathLst>
            </a:custGeom>
            <a:solidFill>
              <a:srgbClr val="FFF4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6"/>
            <p:cNvSpPr/>
            <p:nvPr/>
          </p:nvSpPr>
          <p:spPr>
            <a:xfrm>
              <a:off x="4725575" y="2649975"/>
              <a:ext cx="1433175" cy="2154100"/>
            </a:xfrm>
            <a:custGeom>
              <a:avLst/>
              <a:gdLst/>
              <a:ahLst/>
              <a:cxnLst/>
              <a:rect l="l" t="t" r="r" b="b"/>
              <a:pathLst>
                <a:path w="57327" h="86164" extrusionOk="0">
                  <a:moveTo>
                    <a:pt x="57326" y="1"/>
                  </a:moveTo>
                  <a:lnTo>
                    <a:pt x="28874" y="38514"/>
                  </a:lnTo>
                  <a:lnTo>
                    <a:pt x="28711" y="38736"/>
                  </a:lnTo>
                  <a:lnTo>
                    <a:pt x="28711" y="39028"/>
                  </a:lnTo>
                  <a:lnTo>
                    <a:pt x="28553" y="48282"/>
                  </a:lnTo>
                  <a:lnTo>
                    <a:pt x="1" y="83847"/>
                  </a:lnTo>
                  <a:lnTo>
                    <a:pt x="3019" y="86164"/>
                  </a:lnTo>
                  <a:lnTo>
                    <a:pt x="30442" y="49300"/>
                  </a:lnTo>
                  <a:lnTo>
                    <a:pt x="30664" y="48996"/>
                  </a:lnTo>
                  <a:lnTo>
                    <a:pt x="30664" y="48657"/>
                  </a:lnTo>
                  <a:lnTo>
                    <a:pt x="30471" y="39301"/>
                  </a:lnTo>
                  <a:lnTo>
                    <a:pt x="30471" y="39301"/>
                  </a:lnTo>
                  <a:lnTo>
                    <a:pt x="57326" y="1"/>
                  </a:lnTo>
                  <a:close/>
                </a:path>
              </a:pathLst>
            </a:custGeom>
            <a:solidFill>
              <a:srgbClr val="FFF4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6"/>
            <p:cNvSpPr/>
            <p:nvPr/>
          </p:nvSpPr>
          <p:spPr>
            <a:xfrm>
              <a:off x="5269600" y="2975275"/>
              <a:ext cx="38550" cy="28625"/>
            </a:xfrm>
            <a:custGeom>
              <a:avLst/>
              <a:gdLst/>
              <a:ahLst/>
              <a:cxnLst/>
              <a:rect l="l" t="t" r="r" b="b"/>
              <a:pathLst>
                <a:path w="1542" h="1145" extrusionOk="0">
                  <a:moveTo>
                    <a:pt x="773" y="1"/>
                  </a:moveTo>
                  <a:cubicBezTo>
                    <a:pt x="630" y="1"/>
                    <a:pt x="489" y="53"/>
                    <a:pt x="375" y="162"/>
                  </a:cubicBezTo>
                  <a:cubicBezTo>
                    <a:pt x="0" y="513"/>
                    <a:pt x="246" y="1133"/>
                    <a:pt x="761" y="1144"/>
                  </a:cubicBezTo>
                  <a:cubicBezTo>
                    <a:pt x="766" y="1144"/>
                    <a:pt x="770" y="1145"/>
                    <a:pt x="775" y="1145"/>
                  </a:cubicBezTo>
                  <a:cubicBezTo>
                    <a:pt x="1281" y="1145"/>
                    <a:pt x="1541" y="544"/>
                    <a:pt x="1194" y="173"/>
                  </a:cubicBezTo>
                  <a:cubicBezTo>
                    <a:pt x="1073" y="59"/>
                    <a:pt x="923" y="1"/>
                    <a:pt x="773" y="1"/>
                  </a:cubicBezTo>
                  <a:close/>
                </a:path>
              </a:pathLst>
            </a:custGeom>
            <a:solidFill>
              <a:srgbClr val="1A1B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6"/>
            <p:cNvSpPr/>
            <p:nvPr/>
          </p:nvSpPr>
          <p:spPr>
            <a:xfrm>
              <a:off x="5328100" y="2976200"/>
              <a:ext cx="30350" cy="28875"/>
            </a:xfrm>
            <a:custGeom>
              <a:avLst/>
              <a:gdLst/>
              <a:ahLst/>
              <a:cxnLst/>
              <a:rect l="l" t="t" r="r" b="b"/>
              <a:pathLst>
                <a:path w="1214" h="1155" extrusionOk="0">
                  <a:moveTo>
                    <a:pt x="628" y="1"/>
                  </a:moveTo>
                  <a:cubicBezTo>
                    <a:pt x="491" y="1"/>
                    <a:pt x="351" y="50"/>
                    <a:pt x="234" y="160"/>
                  </a:cubicBezTo>
                  <a:cubicBezTo>
                    <a:pt x="12" y="382"/>
                    <a:pt x="0" y="745"/>
                    <a:pt x="222" y="979"/>
                  </a:cubicBezTo>
                  <a:cubicBezTo>
                    <a:pt x="339" y="1100"/>
                    <a:pt x="486" y="1154"/>
                    <a:pt x="631" y="1154"/>
                  </a:cubicBezTo>
                  <a:cubicBezTo>
                    <a:pt x="919" y="1154"/>
                    <a:pt x="1197" y="936"/>
                    <a:pt x="1205" y="593"/>
                  </a:cubicBezTo>
                  <a:cubicBezTo>
                    <a:pt x="1213" y="239"/>
                    <a:pt x="928" y="1"/>
                    <a:pt x="628" y="1"/>
                  </a:cubicBezTo>
                  <a:close/>
                </a:path>
              </a:pathLst>
            </a:custGeom>
            <a:solidFill>
              <a:srgbClr val="1A1B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6"/>
            <p:cNvSpPr/>
            <p:nvPr/>
          </p:nvSpPr>
          <p:spPr>
            <a:xfrm>
              <a:off x="5330525" y="2921400"/>
              <a:ext cx="30350" cy="28850"/>
            </a:xfrm>
            <a:custGeom>
              <a:avLst/>
              <a:gdLst/>
              <a:ahLst/>
              <a:cxnLst/>
              <a:rect l="l" t="t" r="r" b="b"/>
              <a:pathLst>
                <a:path w="1214" h="1154" extrusionOk="0">
                  <a:moveTo>
                    <a:pt x="586" y="0"/>
                  </a:moveTo>
                  <a:cubicBezTo>
                    <a:pt x="294" y="0"/>
                    <a:pt x="16" y="219"/>
                    <a:pt x="8" y="562"/>
                  </a:cubicBezTo>
                  <a:cubicBezTo>
                    <a:pt x="0" y="916"/>
                    <a:pt x="291" y="1153"/>
                    <a:pt x="591" y="1153"/>
                  </a:cubicBezTo>
                  <a:cubicBezTo>
                    <a:pt x="728" y="1153"/>
                    <a:pt x="866" y="1104"/>
                    <a:pt x="979" y="995"/>
                  </a:cubicBezTo>
                  <a:cubicBezTo>
                    <a:pt x="1213" y="772"/>
                    <a:pt x="1213" y="410"/>
                    <a:pt x="1003" y="176"/>
                  </a:cubicBezTo>
                  <a:cubicBezTo>
                    <a:pt x="882" y="55"/>
                    <a:pt x="732" y="0"/>
                    <a:pt x="586" y="0"/>
                  </a:cubicBezTo>
                  <a:close/>
                </a:path>
              </a:pathLst>
            </a:custGeom>
            <a:solidFill>
              <a:srgbClr val="1A1B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6"/>
            <p:cNvSpPr/>
            <p:nvPr/>
          </p:nvSpPr>
          <p:spPr>
            <a:xfrm>
              <a:off x="5270775" y="2920475"/>
              <a:ext cx="38525" cy="28725"/>
            </a:xfrm>
            <a:custGeom>
              <a:avLst/>
              <a:gdLst/>
              <a:ahLst/>
              <a:cxnLst/>
              <a:rect l="l" t="t" r="r" b="b"/>
              <a:pathLst>
                <a:path w="1541" h="1149" extrusionOk="0">
                  <a:moveTo>
                    <a:pt x="777" y="1"/>
                  </a:moveTo>
                  <a:cubicBezTo>
                    <a:pt x="631" y="1"/>
                    <a:pt x="484" y="56"/>
                    <a:pt x="374" y="166"/>
                  </a:cubicBezTo>
                  <a:cubicBezTo>
                    <a:pt x="0" y="517"/>
                    <a:pt x="246" y="1137"/>
                    <a:pt x="760" y="1149"/>
                  </a:cubicBezTo>
                  <a:cubicBezTo>
                    <a:pt x="765" y="1149"/>
                    <a:pt x="770" y="1149"/>
                    <a:pt x="775" y="1149"/>
                  </a:cubicBezTo>
                  <a:cubicBezTo>
                    <a:pt x="1280" y="1149"/>
                    <a:pt x="1541" y="548"/>
                    <a:pt x="1182" y="178"/>
                  </a:cubicBezTo>
                  <a:cubicBezTo>
                    <a:pt x="1075" y="59"/>
                    <a:pt x="926" y="1"/>
                    <a:pt x="777" y="1"/>
                  </a:cubicBezTo>
                  <a:close/>
                </a:path>
              </a:pathLst>
            </a:custGeom>
            <a:solidFill>
              <a:srgbClr val="1A1B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6"/>
            <p:cNvSpPr/>
            <p:nvPr/>
          </p:nvSpPr>
          <p:spPr>
            <a:xfrm>
              <a:off x="5267850" y="3017800"/>
              <a:ext cx="36925" cy="31600"/>
            </a:xfrm>
            <a:custGeom>
              <a:avLst/>
              <a:gdLst/>
              <a:ahLst/>
              <a:cxnLst/>
              <a:rect l="l" t="t" r="r" b="b"/>
              <a:pathLst>
                <a:path w="1477" h="1264" extrusionOk="0">
                  <a:moveTo>
                    <a:pt x="718" y="0"/>
                  </a:moveTo>
                  <a:cubicBezTo>
                    <a:pt x="483" y="0"/>
                    <a:pt x="250" y="126"/>
                    <a:pt x="140" y="379"/>
                  </a:cubicBezTo>
                  <a:cubicBezTo>
                    <a:pt x="0" y="695"/>
                    <a:pt x="140" y="1070"/>
                    <a:pt x="456" y="1210"/>
                  </a:cubicBezTo>
                  <a:cubicBezTo>
                    <a:pt x="544" y="1247"/>
                    <a:pt x="632" y="1264"/>
                    <a:pt x="716" y="1264"/>
                  </a:cubicBezTo>
                  <a:cubicBezTo>
                    <a:pt x="1138" y="1264"/>
                    <a:pt x="1476" y="841"/>
                    <a:pt x="1310" y="403"/>
                  </a:cubicBezTo>
                  <a:cubicBezTo>
                    <a:pt x="1203" y="135"/>
                    <a:pt x="960" y="0"/>
                    <a:pt x="718" y="0"/>
                  </a:cubicBezTo>
                  <a:close/>
                </a:path>
              </a:pathLst>
            </a:custGeom>
            <a:solidFill>
              <a:srgbClr val="1A1B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6"/>
            <p:cNvSpPr/>
            <p:nvPr/>
          </p:nvSpPr>
          <p:spPr>
            <a:xfrm>
              <a:off x="5326325" y="3018925"/>
              <a:ext cx="38350" cy="31725"/>
            </a:xfrm>
            <a:custGeom>
              <a:avLst/>
              <a:gdLst/>
              <a:ahLst/>
              <a:cxnLst/>
              <a:rect l="l" t="t" r="r" b="b"/>
              <a:pathLst>
                <a:path w="1534" h="1269" extrusionOk="0">
                  <a:moveTo>
                    <a:pt x="756" y="0"/>
                  </a:moveTo>
                  <a:cubicBezTo>
                    <a:pt x="339" y="0"/>
                    <a:pt x="0" y="432"/>
                    <a:pt x="176" y="872"/>
                  </a:cubicBezTo>
                  <a:cubicBezTo>
                    <a:pt x="265" y="1121"/>
                    <a:pt x="503" y="1269"/>
                    <a:pt x="756" y="1269"/>
                  </a:cubicBezTo>
                  <a:cubicBezTo>
                    <a:pt x="835" y="1269"/>
                    <a:pt x="917" y="1254"/>
                    <a:pt x="995" y="1223"/>
                  </a:cubicBezTo>
                  <a:cubicBezTo>
                    <a:pt x="1510" y="1025"/>
                    <a:pt x="1533" y="276"/>
                    <a:pt x="1007" y="54"/>
                  </a:cubicBezTo>
                  <a:cubicBezTo>
                    <a:pt x="923" y="17"/>
                    <a:pt x="838" y="0"/>
                    <a:pt x="756" y="0"/>
                  </a:cubicBezTo>
                  <a:close/>
                </a:path>
              </a:pathLst>
            </a:custGeom>
            <a:solidFill>
              <a:srgbClr val="1A1B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6"/>
            <p:cNvSpPr/>
            <p:nvPr/>
          </p:nvSpPr>
          <p:spPr>
            <a:xfrm>
              <a:off x="5369325" y="2977925"/>
              <a:ext cx="38400" cy="31725"/>
            </a:xfrm>
            <a:custGeom>
              <a:avLst/>
              <a:gdLst/>
              <a:ahLst/>
              <a:cxnLst/>
              <a:rect l="l" t="t" r="r" b="b"/>
              <a:pathLst>
                <a:path w="1536" h="1269" extrusionOk="0">
                  <a:moveTo>
                    <a:pt x="765" y="1"/>
                  </a:moveTo>
                  <a:cubicBezTo>
                    <a:pt x="691" y="1"/>
                    <a:pt x="615" y="14"/>
                    <a:pt x="539" y="44"/>
                  </a:cubicBezTo>
                  <a:cubicBezTo>
                    <a:pt x="12" y="255"/>
                    <a:pt x="1" y="992"/>
                    <a:pt x="515" y="1214"/>
                  </a:cubicBezTo>
                  <a:cubicBezTo>
                    <a:pt x="598" y="1251"/>
                    <a:pt x="685" y="1268"/>
                    <a:pt x="770" y="1268"/>
                  </a:cubicBezTo>
                  <a:cubicBezTo>
                    <a:pt x="1011" y="1268"/>
                    <a:pt x="1242" y="1128"/>
                    <a:pt x="1346" y="886"/>
                  </a:cubicBezTo>
                  <a:cubicBezTo>
                    <a:pt x="1535" y="448"/>
                    <a:pt x="1190" y="1"/>
                    <a:pt x="765" y="1"/>
                  </a:cubicBezTo>
                  <a:close/>
                </a:path>
              </a:pathLst>
            </a:custGeom>
            <a:solidFill>
              <a:srgbClr val="1A1B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6"/>
            <p:cNvSpPr/>
            <p:nvPr/>
          </p:nvSpPr>
          <p:spPr>
            <a:xfrm>
              <a:off x="5370450" y="2918650"/>
              <a:ext cx="36925" cy="31625"/>
            </a:xfrm>
            <a:custGeom>
              <a:avLst/>
              <a:gdLst/>
              <a:ahLst/>
              <a:cxnLst/>
              <a:rect l="l" t="t" r="r" b="b"/>
              <a:pathLst>
                <a:path w="1477" h="1265" extrusionOk="0">
                  <a:moveTo>
                    <a:pt x="767" y="0"/>
                  </a:moveTo>
                  <a:cubicBezTo>
                    <a:pt x="533" y="0"/>
                    <a:pt x="299" y="126"/>
                    <a:pt x="190" y="379"/>
                  </a:cubicBezTo>
                  <a:cubicBezTo>
                    <a:pt x="0" y="818"/>
                    <a:pt x="337" y="1265"/>
                    <a:pt x="767" y="1265"/>
                  </a:cubicBezTo>
                  <a:cubicBezTo>
                    <a:pt x="841" y="1265"/>
                    <a:pt x="919" y="1251"/>
                    <a:pt x="997" y="1222"/>
                  </a:cubicBezTo>
                  <a:cubicBezTo>
                    <a:pt x="1313" y="1093"/>
                    <a:pt x="1477" y="730"/>
                    <a:pt x="1360" y="403"/>
                  </a:cubicBezTo>
                  <a:cubicBezTo>
                    <a:pt x="1252" y="135"/>
                    <a:pt x="1009" y="0"/>
                    <a:pt x="767" y="0"/>
                  </a:cubicBezTo>
                  <a:close/>
                </a:path>
              </a:pathLst>
            </a:custGeom>
            <a:solidFill>
              <a:srgbClr val="1A1B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6"/>
            <p:cNvSpPr/>
            <p:nvPr/>
          </p:nvSpPr>
          <p:spPr>
            <a:xfrm>
              <a:off x="5329225" y="2875775"/>
              <a:ext cx="36900" cy="31725"/>
            </a:xfrm>
            <a:custGeom>
              <a:avLst/>
              <a:gdLst/>
              <a:ahLst/>
              <a:cxnLst/>
              <a:rect l="l" t="t" r="r" b="b"/>
              <a:pathLst>
                <a:path w="1476" h="1269" extrusionOk="0">
                  <a:moveTo>
                    <a:pt x="754" y="1"/>
                  </a:moveTo>
                  <a:cubicBezTo>
                    <a:pt x="335" y="1"/>
                    <a:pt x="1" y="429"/>
                    <a:pt x="166" y="866"/>
                  </a:cubicBezTo>
                  <a:cubicBezTo>
                    <a:pt x="273" y="1134"/>
                    <a:pt x="516" y="1268"/>
                    <a:pt x="760" y="1268"/>
                  </a:cubicBezTo>
                  <a:cubicBezTo>
                    <a:pt x="996" y="1268"/>
                    <a:pt x="1232" y="1142"/>
                    <a:pt x="1347" y="889"/>
                  </a:cubicBezTo>
                  <a:cubicBezTo>
                    <a:pt x="1476" y="573"/>
                    <a:pt x="1336" y="199"/>
                    <a:pt x="1020" y="59"/>
                  </a:cubicBezTo>
                  <a:cubicBezTo>
                    <a:pt x="930" y="19"/>
                    <a:pt x="840" y="1"/>
                    <a:pt x="754" y="1"/>
                  </a:cubicBezTo>
                  <a:close/>
                </a:path>
              </a:pathLst>
            </a:custGeom>
            <a:solidFill>
              <a:srgbClr val="1A1B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6"/>
            <p:cNvSpPr/>
            <p:nvPr/>
          </p:nvSpPr>
          <p:spPr>
            <a:xfrm>
              <a:off x="5269300" y="2874675"/>
              <a:ext cx="38400" cy="31700"/>
            </a:xfrm>
            <a:custGeom>
              <a:avLst/>
              <a:gdLst/>
              <a:ahLst/>
              <a:cxnLst/>
              <a:rect l="l" t="t" r="r" b="b"/>
              <a:pathLst>
                <a:path w="1536" h="1268" extrusionOk="0">
                  <a:moveTo>
                    <a:pt x="776" y="0"/>
                  </a:moveTo>
                  <a:cubicBezTo>
                    <a:pt x="700" y="0"/>
                    <a:pt x="624" y="14"/>
                    <a:pt x="550" y="44"/>
                  </a:cubicBezTo>
                  <a:cubicBezTo>
                    <a:pt x="24" y="255"/>
                    <a:pt x="1" y="992"/>
                    <a:pt x="527" y="1214"/>
                  </a:cubicBezTo>
                  <a:cubicBezTo>
                    <a:pt x="612" y="1251"/>
                    <a:pt x="696" y="1267"/>
                    <a:pt x="778" y="1267"/>
                  </a:cubicBezTo>
                  <a:cubicBezTo>
                    <a:pt x="1195" y="1267"/>
                    <a:pt x="1536" y="837"/>
                    <a:pt x="1369" y="407"/>
                  </a:cubicBezTo>
                  <a:cubicBezTo>
                    <a:pt x="1270" y="155"/>
                    <a:pt x="1027" y="0"/>
                    <a:pt x="776" y="0"/>
                  </a:cubicBezTo>
                  <a:close/>
                </a:path>
              </a:pathLst>
            </a:custGeom>
            <a:solidFill>
              <a:srgbClr val="1A1B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6"/>
            <p:cNvSpPr/>
            <p:nvPr/>
          </p:nvSpPr>
          <p:spPr>
            <a:xfrm>
              <a:off x="5226300" y="2915700"/>
              <a:ext cx="38650" cy="31650"/>
            </a:xfrm>
            <a:custGeom>
              <a:avLst/>
              <a:gdLst/>
              <a:ahLst/>
              <a:cxnLst/>
              <a:rect l="l" t="t" r="r" b="b"/>
              <a:pathLst>
                <a:path w="1546" h="1266" extrusionOk="0">
                  <a:moveTo>
                    <a:pt x="778" y="0"/>
                  </a:moveTo>
                  <a:cubicBezTo>
                    <a:pt x="533" y="0"/>
                    <a:pt x="304" y="145"/>
                    <a:pt x="200" y="380"/>
                  </a:cubicBezTo>
                  <a:cubicBezTo>
                    <a:pt x="0" y="819"/>
                    <a:pt x="344" y="1266"/>
                    <a:pt x="776" y="1266"/>
                  </a:cubicBezTo>
                  <a:cubicBezTo>
                    <a:pt x="851" y="1266"/>
                    <a:pt x="929" y="1252"/>
                    <a:pt x="1007" y="1223"/>
                  </a:cubicBezTo>
                  <a:cubicBezTo>
                    <a:pt x="1522" y="1012"/>
                    <a:pt x="1545" y="287"/>
                    <a:pt x="1030" y="53"/>
                  </a:cubicBezTo>
                  <a:cubicBezTo>
                    <a:pt x="947" y="17"/>
                    <a:pt x="861" y="0"/>
                    <a:pt x="778" y="0"/>
                  </a:cubicBezTo>
                  <a:close/>
                </a:path>
              </a:pathLst>
            </a:custGeom>
            <a:solidFill>
              <a:srgbClr val="1A1B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6"/>
            <p:cNvSpPr/>
            <p:nvPr/>
          </p:nvSpPr>
          <p:spPr>
            <a:xfrm>
              <a:off x="5226600" y="2975000"/>
              <a:ext cx="36925" cy="31525"/>
            </a:xfrm>
            <a:custGeom>
              <a:avLst/>
              <a:gdLst/>
              <a:ahLst/>
              <a:cxnLst/>
              <a:rect l="l" t="t" r="r" b="b"/>
              <a:pathLst>
                <a:path w="1477" h="1261" extrusionOk="0">
                  <a:moveTo>
                    <a:pt x="710" y="1"/>
                  </a:moveTo>
                  <a:cubicBezTo>
                    <a:pt x="636" y="1"/>
                    <a:pt x="558" y="14"/>
                    <a:pt x="480" y="44"/>
                  </a:cubicBezTo>
                  <a:cubicBezTo>
                    <a:pt x="164" y="173"/>
                    <a:pt x="0" y="535"/>
                    <a:pt x="129" y="863"/>
                  </a:cubicBezTo>
                  <a:cubicBezTo>
                    <a:pt x="231" y="1126"/>
                    <a:pt x="473" y="1261"/>
                    <a:pt x="716" y="1261"/>
                  </a:cubicBezTo>
                  <a:cubicBezTo>
                    <a:pt x="947" y="1261"/>
                    <a:pt x="1179" y="1138"/>
                    <a:pt x="1287" y="886"/>
                  </a:cubicBezTo>
                  <a:cubicBezTo>
                    <a:pt x="1477" y="448"/>
                    <a:pt x="1140" y="1"/>
                    <a:pt x="710" y="1"/>
                  </a:cubicBezTo>
                  <a:close/>
                </a:path>
              </a:pathLst>
            </a:custGeom>
            <a:solidFill>
              <a:srgbClr val="1A1B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6"/>
            <p:cNvSpPr/>
            <p:nvPr/>
          </p:nvSpPr>
          <p:spPr>
            <a:xfrm>
              <a:off x="5223975" y="3035250"/>
              <a:ext cx="16700" cy="15925"/>
            </a:xfrm>
            <a:custGeom>
              <a:avLst/>
              <a:gdLst/>
              <a:ahLst/>
              <a:cxnLst/>
              <a:rect l="l" t="t" r="r" b="b"/>
              <a:pathLst>
                <a:path w="668" h="637" extrusionOk="0">
                  <a:moveTo>
                    <a:pt x="349" y="0"/>
                  </a:moveTo>
                  <a:cubicBezTo>
                    <a:pt x="273" y="0"/>
                    <a:pt x="195" y="28"/>
                    <a:pt x="129" y="91"/>
                  </a:cubicBezTo>
                  <a:cubicBezTo>
                    <a:pt x="0" y="208"/>
                    <a:pt x="0" y="407"/>
                    <a:pt x="117" y="535"/>
                  </a:cubicBezTo>
                  <a:cubicBezTo>
                    <a:pt x="183" y="606"/>
                    <a:pt x="265" y="637"/>
                    <a:pt x="346" y="637"/>
                  </a:cubicBezTo>
                  <a:cubicBezTo>
                    <a:pt x="506" y="637"/>
                    <a:pt x="659" y="512"/>
                    <a:pt x="667" y="325"/>
                  </a:cubicBezTo>
                  <a:cubicBezTo>
                    <a:pt x="667" y="132"/>
                    <a:pt x="513" y="0"/>
                    <a:pt x="349" y="0"/>
                  </a:cubicBezTo>
                  <a:close/>
                </a:path>
              </a:pathLst>
            </a:custGeom>
            <a:solidFill>
              <a:srgbClr val="1A1B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6"/>
            <p:cNvSpPr/>
            <p:nvPr/>
          </p:nvSpPr>
          <p:spPr>
            <a:xfrm>
              <a:off x="5306750" y="3070950"/>
              <a:ext cx="18450" cy="16000"/>
            </a:xfrm>
            <a:custGeom>
              <a:avLst/>
              <a:gdLst/>
              <a:ahLst/>
              <a:cxnLst/>
              <a:rect l="l" t="t" r="r" b="b"/>
              <a:pathLst>
                <a:path w="738" h="640" extrusionOk="0">
                  <a:moveTo>
                    <a:pt x="315" y="0"/>
                  </a:moveTo>
                  <a:cubicBezTo>
                    <a:pt x="156" y="0"/>
                    <a:pt x="0" y="125"/>
                    <a:pt x="0" y="312"/>
                  </a:cubicBezTo>
                  <a:cubicBezTo>
                    <a:pt x="0" y="488"/>
                    <a:pt x="129" y="628"/>
                    <a:pt x="304" y="640"/>
                  </a:cubicBezTo>
                  <a:cubicBezTo>
                    <a:pt x="585" y="640"/>
                    <a:pt x="737" y="301"/>
                    <a:pt x="538" y="102"/>
                  </a:cubicBezTo>
                  <a:cubicBezTo>
                    <a:pt x="476" y="32"/>
                    <a:pt x="395" y="0"/>
                    <a:pt x="315" y="0"/>
                  </a:cubicBezTo>
                  <a:close/>
                </a:path>
              </a:pathLst>
            </a:custGeom>
            <a:solidFill>
              <a:srgbClr val="1A1B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6"/>
            <p:cNvSpPr/>
            <p:nvPr/>
          </p:nvSpPr>
          <p:spPr>
            <a:xfrm>
              <a:off x="5389225" y="3038750"/>
              <a:ext cx="16900" cy="15950"/>
            </a:xfrm>
            <a:custGeom>
              <a:avLst/>
              <a:gdLst/>
              <a:ahLst/>
              <a:cxnLst/>
              <a:rect l="l" t="t" r="r" b="b"/>
              <a:pathLst>
                <a:path w="676" h="638" extrusionOk="0">
                  <a:moveTo>
                    <a:pt x="346" y="1"/>
                  </a:moveTo>
                  <a:cubicBezTo>
                    <a:pt x="269" y="1"/>
                    <a:pt x="191" y="29"/>
                    <a:pt x="129" y="91"/>
                  </a:cubicBezTo>
                  <a:cubicBezTo>
                    <a:pt x="12" y="208"/>
                    <a:pt x="0" y="407"/>
                    <a:pt x="117" y="536"/>
                  </a:cubicBezTo>
                  <a:cubicBezTo>
                    <a:pt x="183" y="606"/>
                    <a:pt x="265" y="637"/>
                    <a:pt x="346" y="637"/>
                  </a:cubicBezTo>
                  <a:cubicBezTo>
                    <a:pt x="506" y="637"/>
                    <a:pt x="659" y="512"/>
                    <a:pt x="667" y="325"/>
                  </a:cubicBezTo>
                  <a:cubicBezTo>
                    <a:pt x="675" y="133"/>
                    <a:pt x="513" y="1"/>
                    <a:pt x="346" y="1"/>
                  </a:cubicBezTo>
                  <a:close/>
                </a:path>
              </a:pathLst>
            </a:custGeom>
            <a:solidFill>
              <a:srgbClr val="1A1B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6"/>
            <p:cNvSpPr/>
            <p:nvPr/>
          </p:nvSpPr>
          <p:spPr>
            <a:xfrm>
              <a:off x="5425775" y="2957650"/>
              <a:ext cx="16125" cy="15250"/>
            </a:xfrm>
            <a:custGeom>
              <a:avLst/>
              <a:gdLst/>
              <a:ahLst/>
              <a:cxnLst/>
              <a:rect l="l" t="t" r="r" b="b"/>
              <a:pathLst>
                <a:path w="645" h="610" extrusionOk="0">
                  <a:moveTo>
                    <a:pt x="320" y="1"/>
                  </a:moveTo>
                  <a:cubicBezTo>
                    <a:pt x="169" y="1"/>
                    <a:pt x="18" y="97"/>
                    <a:pt x="1" y="293"/>
                  </a:cubicBezTo>
                  <a:cubicBezTo>
                    <a:pt x="1" y="469"/>
                    <a:pt x="141" y="609"/>
                    <a:pt x="316" y="609"/>
                  </a:cubicBezTo>
                  <a:cubicBezTo>
                    <a:pt x="323" y="610"/>
                    <a:pt x="330" y="610"/>
                    <a:pt x="337" y="610"/>
                  </a:cubicBezTo>
                  <a:cubicBezTo>
                    <a:pt x="503" y="610"/>
                    <a:pt x="633" y="474"/>
                    <a:pt x="644" y="305"/>
                  </a:cubicBezTo>
                  <a:cubicBezTo>
                    <a:pt x="632" y="103"/>
                    <a:pt x="476" y="1"/>
                    <a:pt x="320" y="1"/>
                  </a:cubicBezTo>
                  <a:close/>
                </a:path>
              </a:pathLst>
            </a:custGeom>
            <a:solidFill>
              <a:srgbClr val="1A1B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6"/>
            <p:cNvSpPr/>
            <p:nvPr/>
          </p:nvSpPr>
          <p:spPr>
            <a:xfrm>
              <a:off x="5393300" y="2874250"/>
              <a:ext cx="16700" cy="15800"/>
            </a:xfrm>
            <a:custGeom>
              <a:avLst/>
              <a:gdLst/>
              <a:ahLst/>
              <a:cxnLst/>
              <a:rect l="l" t="t" r="r" b="b"/>
              <a:pathLst>
                <a:path w="668" h="632" extrusionOk="0">
                  <a:moveTo>
                    <a:pt x="322" y="0"/>
                  </a:moveTo>
                  <a:cubicBezTo>
                    <a:pt x="162" y="0"/>
                    <a:pt x="9" y="120"/>
                    <a:pt x="1" y="307"/>
                  </a:cubicBezTo>
                  <a:cubicBezTo>
                    <a:pt x="1" y="499"/>
                    <a:pt x="160" y="631"/>
                    <a:pt x="325" y="631"/>
                  </a:cubicBezTo>
                  <a:cubicBezTo>
                    <a:pt x="400" y="631"/>
                    <a:pt x="477" y="603"/>
                    <a:pt x="539" y="541"/>
                  </a:cubicBezTo>
                  <a:cubicBezTo>
                    <a:pt x="668" y="424"/>
                    <a:pt x="668" y="225"/>
                    <a:pt x="551" y="96"/>
                  </a:cubicBezTo>
                  <a:cubicBezTo>
                    <a:pt x="485" y="30"/>
                    <a:pt x="403" y="0"/>
                    <a:pt x="322" y="0"/>
                  </a:cubicBezTo>
                  <a:close/>
                </a:path>
              </a:pathLst>
            </a:custGeom>
            <a:solidFill>
              <a:srgbClr val="1A1B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6"/>
            <p:cNvSpPr/>
            <p:nvPr/>
          </p:nvSpPr>
          <p:spPr>
            <a:xfrm>
              <a:off x="5308775" y="2838325"/>
              <a:ext cx="18450" cy="16025"/>
            </a:xfrm>
            <a:custGeom>
              <a:avLst/>
              <a:gdLst/>
              <a:ahLst/>
              <a:cxnLst/>
              <a:rect l="l" t="t" r="r" b="b"/>
              <a:pathLst>
                <a:path w="738" h="641" extrusionOk="0">
                  <a:moveTo>
                    <a:pt x="434" y="1"/>
                  </a:moveTo>
                  <a:cubicBezTo>
                    <a:pt x="141" y="1"/>
                    <a:pt x="1" y="340"/>
                    <a:pt x="188" y="539"/>
                  </a:cubicBezTo>
                  <a:cubicBezTo>
                    <a:pt x="254" y="609"/>
                    <a:pt x="338" y="640"/>
                    <a:pt x="419" y="640"/>
                  </a:cubicBezTo>
                  <a:cubicBezTo>
                    <a:pt x="582" y="640"/>
                    <a:pt x="738" y="515"/>
                    <a:pt x="738" y="328"/>
                  </a:cubicBezTo>
                  <a:cubicBezTo>
                    <a:pt x="738" y="153"/>
                    <a:pt x="598" y="12"/>
                    <a:pt x="434" y="1"/>
                  </a:cubicBezTo>
                  <a:close/>
                </a:path>
              </a:pathLst>
            </a:custGeom>
            <a:solidFill>
              <a:srgbClr val="1A1B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6"/>
            <p:cNvSpPr/>
            <p:nvPr/>
          </p:nvSpPr>
          <p:spPr>
            <a:xfrm>
              <a:off x="5228050" y="2870825"/>
              <a:ext cx="16700" cy="15775"/>
            </a:xfrm>
            <a:custGeom>
              <a:avLst/>
              <a:gdLst/>
              <a:ahLst/>
              <a:cxnLst/>
              <a:rect l="l" t="t" r="r" b="b"/>
              <a:pathLst>
                <a:path w="668" h="631" extrusionOk="0">
                  <a:moveTo>
                    <a:pt x="316" y="0"/>
                  </a:moveTo>
                  <a:cubicBezTo>
                    <a:pt x="158" y="0"/>
                    <a:pt x="9" y="119"/>
                    <a:pt x="1" y="303"/>
                  </a:cubicBezTo>
                  <a:cubicBezTo>
                    <a:pt x="1" y="502"/>
                    <a:pt x="157" y="630"/>
                    <a:pt x="320" y="630"/>
                  </a:cubicBezTo>
                  <a:cubicBezTo>
                    <a:pt x="397" y="630"/>
                    <a:pt x="475" y="601"/>
                    <a:pt x="539" y="537"/>
                  </a:cubicBezTo>
                  <a:cubicBezTo>
                    <a:pt x="668" y="420"/>
                    <a:pt x="668" y="222"/>
                    <a:pt x="551" y="105"/>
                  </a:cubicBezTo>
                  <a:cubicBezTo>
                    <a:pt x="483" y="32"/>
                    <a:pt x="398" y="0"/>
                    <a:pt x="316" y="0"/>
                  </a:cubicBezTo>
                  <a:close/>
                </a:path>
              </a:pathLst>
            </a:custGeom>
            <a:solidFill>
              <a:srgbClr val="1A1B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6"/>
            <p:cNvSpPr/>
            <p:nvPr/>
          </p:nvSpPr>
          <p:spPr>
            <a:xfrm>
              <a:off x="5192175" y="2952400"/>
              <a:ext cx="18650" cy="15825"/>
            </a:xfrm>
            <a:custGeom>
              <a:avLst/>
              <a:gdLst/>
              <a:ahLst/>
              <a:cxnLst/>
              <a:rect l="l" t="t" r="r" b="b"/>
              <a:pathLst>
                <a:path w="746" h="633" extrusionOk="0">
                  <a:moveTo>
                    <a:pt x="325" y="0"/>
                  </a:moveTo>
                  <a:cubicBezTo>
                    <a:pt x="149" y="0"/>
                    <a:pt x="9" y="129"/>
                    <a:pt x="9" y="305"/>
                  </a:cubicBezTo>
                  <a:cubicBezTo>
                    <a:pt x="1" y="500"/>
                    <a:pt x="162" y="633"/>
                    <a:pt x="328" y="633"/>
                  </a:cubicBezTo>
                  <a:cubicBezTo>
                    <a:pt x="401" y="633"/>
                    <a:pt x="475" y="607"/>
                    <a:pt x="535" y="550"/>
                  </a:cubicBezTo>
                  <a:cubicBezTo>
                    <a:pt x="746" y="351"/>
                    <a:pt x="605" y="12"/>
                    <a:pt x="325" y="0"/>
                  </a:cubicBezTo>
                  <a:close/>
                </a:path>
              </a:pathLst>
            </a:custGeom>
            <a:solidFill>
              <a:srgbClr val="1A1B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6"/>
            <p:cNvSpPr/>
            <p:nvPr/>
          </p:nvSpPr>
          <p:spPr>
            <a:xfrm>
              <a:off x="5240925" y="3092775"/>
              <a:ext cx="27750" cy="23925"/>
            </a:xfrm>
            <a:custGeom>
              <a:avLst/>
              <a:gdLst/>
              <a:ahLst/>
              <a:cxnLst/>
              <a:rect l="l" t="t" r="r" b="b"/>
              <a:pathLst>
                <a:path w="1110" h="957" extrusionOk="0">
                  <a:moveTo>
                    <a:pt x="541" y="1"/>
                  </a:moveTo>
                  <a:cubicBezTo>
                    <a:pt x="364" y="1"/>
                    <a:pt x="187" y="97"/>
                    <a:pt x="106" y="293"/>
                  </a:cubicBezTo>
                  <a:cubicBezTo>
                    <a:pt x="1" y="527"/>
                    <a:pt x="118" y="808"/>
                    <a:pt x="352" y="913"/>
                  </a:cubicBezTo>
                  <a:cubicBezTo>
                    <a:pt x="418" y="943"/>
                    <a:pt x="484" y="957"/>
                    <a:pt x="547" y="957"/>
                  </a:cubicBezTo>
                  <a:cubicBezTo>
                    <a:pt x="857" y="957"/>
                    <a:pt x="1110" y="635"/>
                    <a:pt x="983" y="305"/>
                  </a:cubicBezTo>
                  <a:cubicBezTo>
                    <a:pt x="906" y="103"/>
                    <a:pt x="724" y="1"/>
                    <a:pt x="541" y="1"/>
                  </a:cubicBezTo>
                  <a:close/>
                </a:path>
              </a:pathLst>
            </a:custGeom>
            <a:solidFill>
              <a:srgbClr val="1A1B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6"/>
            <p:cNvSpPr/>
            <p:nvPr/>
          </p:nvSpPr>
          <p:spPr>
            <a:xfrm>
              <a:off x="5359425" y="3095025"/>
              <a:ext cx="28650" cy="23875"/>
            </a:xfrm>
            <a:custGeom>
              <a:avLst/>
              <a:gdLst/>
              <a:ahLst/>
              <a:cxnLst/>
              <a:rect l="l" t="t" r="r" b="b"/>
              <a:pathLst>
                <a:path w="1146" h="955" extrusionOk="0">
                  <a:moveTo>
                    <a:pt x="573" y="1"/>
                  </a:moveTo>
                  <a:cubicBezTo>
                    <a:pt x="259" y="1"/>
                    <a:pt x="0" y="326"/>
                    <a:pt x="128" y="660"/>
                  </a:cubicBezTo>
                  <a:cubicBezTo>
                    <a:pt x="199" y="837"/>
                    <a:pt x="377" y="954"/>
                    <a:pt x="567" y="954"/>
                  </a:cubicBezTo>
                  <a:cubicBezTo>
                    <a:pt x="627" y="954"/>
                    <a:pt x="688" y="942"/>
                    <a:pt x="748" y="917"/>
                  </a:cubicBezTo>
                  <a:cubicBezTo>
                    <a:pt x="1134" y="765"/>
                    <a:pt x="1145" y="215"/>
                    <a:pt x="759" y="40"/>
                  </a:cubicBezTo>
                  <a:cubicBezTo>
                    <a:pt x="697" y="13"/>
                    <a:pt x="634" y="1"/>
                    <a:pt x="573" y="1"/>
                  </a:cubicBezTo>
                  <a:close/>
                </a:path>
              </a:pathLst>
            </a:custGeom>
            <a:solidFill>
              <a:srgbClr val="1A1B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6"/>
            <p:cNvSpPr/>
            <p:nvPr/>
          </p:nvSpPr>
          <p:spPr>
            <a:xfrm>
              <a:off x="5445375" y="3012975"/>
              <a:ext cx="28650" cy="23825"/>
            </a:xfrm>
            <a:custGeom>
              <a:avLst/>
              <a:gdLst/>
              <a:ahLst/>
              <a:cxnLst/>
              <a:rect l="l" t="t" r="r" b="b"/>
              <a:pathLst>
                <a:path w="1146" h="953" extrusionOk="0">
                  <a:moveTo>
                    <a:pt x="574" y="1"/>
                  </a:moveTo>
                  <a:cubicBezTo>
                    <a:pt x="517" y="1"/>
                    <a:pt x="458" y="11"/>
                    <a:pt x="398" y="34"/>
                  </a:cubicBezTo>
                  <a:cubicBezTo>
                    <a:pt x="12" y="186"/>
                    <a:pt x="0" y="748"/>
                    <a:pt x="386" y="912"/>
                  </a:cubicBezTo>
                  <a:cubicBezTo>
                    <a:pt x="448" y="939"/>
                    <a:pt x="512" y="952"/>
                    <a:pt x="576" y="952"/>
                  </a:cubicBezTo>
                  <a:cubicBezTo>
                    <a:pt x="755" y="952"/>
                    <a:pt x="929" y="847"/>
                    <a:pt x="1007" y="666"/>
                  </a:cubicBezTo>
                  <a:cubicBezTo>
                    <a:pt x="1146" y="338"/>
                    <a:pt x="896" y="1"/>
                    <a:pt x="574" y="1"/>
                  </a:cubicBezTo>
                  <a:close/>
                </a:path>
              </a:pathLst>
            </a:custGeom>
            <a:solidFill>
              <a:srgbClr val="1A1B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6"/>
            <p:cNvSpPr/>
            <p:nvPr/>
          </p:nvSpPr>
          <p:spPr>
            <a:xfrm>
              <a:off x="5447750" y="2894400"/>
              <a:ext cx="27775" cy="23750"/>
            </a:xfrm>
            <a:custGeom>
              <a:avLst/>
              <a:gdLst/>
              <a:ahLst/>
              <a:cxnLst/>
              <a:rect l="l" t="t" r="r" b="b"/>
              <a:pathLst>
                <a:path w="1111" h="950" extrusionOk="0">
                  <a:moveTo>
                    <a:pt x="579" y="1"/>
                  </a:moveTo>
                  <a:cubicBezTo>
                    <a:pt x="403" y="1"/>
                    <a:pt x="226" y="95"/>
                    <a:pt x="139" y="285"/>
                  </a:cubicBezTo>
                  <a:cubicBezTo>
                    <a:pt x="0" y="613"/>
                    <a:pt x="250" y="950"/>
                    <a:pt x="572" y="950"/>
                  </a:cubicBezTo>
                  <a:cubicBezTo>
                    <a:pt x="629" y="950"/>
                    <a:pt x="688" y="939"/>
                    <a:pt x="748" y="916"/>
                  </a:cubicBezTo>
                  <a:cubicBezTo>
                    <a:pt x="993" y="823"/>
                    <a:pt x="1110" y="542"/>
                    <a:pt x="1017" y="296"/>
                  </a:cubicBezTo>
                  <a:cubicBezTo>
                    <a:pt x="940" y="100"/>
                    <a:pt x="760" y="1"/>
                    <a:pt x="579" y="1"/>
                  </a:cubicBezTo>
                  <a:close/>
                </a:path>
              </a:pathLst>
            </a:custGeom>
            <a:solidFill>
              <a:srgbClr val="1A1B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6"/>
            <p:cNvSpPr/>
            <p:nvPr/>
          </p:nvSpPr>
          <p:spPr>
            <a:xfrm>
              <a:off x="5365275" y="2808700"/>
              <a:ext cx="27775" cy="23850"/>
            </a:xfrm>
            <a:custGeom>
              <a:avLst/>
              <a:gdLst/>
              <a:ahLst/>
              <a:cxnLst/>
              <a:rect l="l" t="t" r="r" b="b"/>
              <a:pathLst>
                <a:path w="1111" h="954" extrusionOk="0">
                  <a:moveTo>
                    <a:pt x="573" y="1"/>
                  </a:moveTo>
                  <a:cubicBezTo>
                    <a:pt x="259" y="1"/>
                    <a:pt x="0" y="324"/>
                    <a:pt x="128" y="648"/>
                  </a:cubicBezTo>
                  <a:cubicBezTo>
                    <a:pt x="205" y="851"/>
                    <a:pt x="390" y="953"/>
                    <a:pt x="574" y="953"/>
                  </a:cubicBezTo>
                  <a:cubicBezTo>
                    <a:pt x="750" y="953"/>
                    <a:pt x="925" y="860"/>
                    <a:pt x="1005" y="671"/>
                  </a:cubicBezTo>
                  <a:cubicBezTo>
                    <a:pt x="1110" y="425"/>
                    <a:pt x="1005" y="145"/>
                    <a:pt x="759" y="39"/>
                  </a:cubicBezTo>
                  <a:cubicBezTo>
                    <a:pt x="697" y="13"/>
                    <a:pt x="634" y="1"/>
                    <a:pt x="573" y="1"/>
                  </a:cubicBezTo>
                  <a:close/>
                </a:path>
              </a:pathLst>
            </a:custGeom>
            <a:solidFill>
              <a:srgbClr val="1A1B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6"/>
            <p:cNvSpPr/>
            <p:nvPr/>
          </p:nvSpPr>
          <p:spPr>
            <a:xfrm>
              <a:off x="5245900" y="2806225"/>
              <a:ext cx="28625" cy="23850"/>
            </a:xfrm>
            <a:custGeom>
              <a:avLst/>
              <a:gdLst/>
              <a:ahLst/>
              <a:cxnLst/>
              <a:rect l="l" t="t" r="r" b="b"/>
              <a:pathLst>
                <a:path w="1145" h="954" extrusionOk="0">
                  <a:moveTo>
                    <a:pt x="578" y="1"/>
                  </a:moveTo>
                  <a:cubicBezTo>
                    <a:pt x="522" y="1"/>
                    <a:pt x="465" y="11"/>
                    <a:pt x="410" y="33"/>
                  </a:cubicBezTo>
                  <a:cubicBezTo>
                    <a:pt x="12" y="197"/>
                    <a:pt x="1" y="747"/>
                    <a:pt x="387" y="910"/>
                  </a:cubicBezTo>
                  <a:cubicBezTo>
                    <a:pt x="453" y="940"/>
                    <a:pt x="519" y="954"/>
                    <a:pt x="582" y="954"/>
                  </a:cubicBezTo>
                  <a:cubicBezTo>
                    <a:pt x="892" y="954"/>
                    <a:pt x="1145" y="632"/>
                    <a:pt x="1018" y="302"/>
                  </a:cubicBezTo>
                  <a:cubicBezTo>
                    <a:pt x="947" y="114"/>
                    <a:pt x="765" y="1"/>
                    <a:pt x="578" y="1"/>
                  </a:cubicBezTo>
                  <a:close/>
                </a:path>
              </a:pathLst>
            </a:custGeom>
            <a:solidFill>
              <a:srgbClr val="1A1B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6"/>
            <p:cNvSpPr/>
            <p:nvPr/>
          </p:nvSpPr>
          <p:spPr>
            <a:xfrm>
              <a:off x="5159950" y="2888500"/>
              <a:ext cx="28650" cy="23800"/>
            </a:xfrm>
            <a:custGeom>
              <a:avLst/>
              <a:gdLst/>
              <a:ahLst/>
              <a:cxnLst/>
              <a:rect l="l" t="t" r="r" b="b"/>
              <a:pathLst>
                <a:path w="1146" h="952" extrusionOk="0">
                  <a:moveTo>
                    <a:pt x="575" y="0"/>
                  </a:moveTo>
                  <a:cubicBezTo>
                    <a:pt x="391" y="0"/>
                    <a:pt x="217" y="105"/>
                    <a:pt x="139" y="287"/>
                  </a:cubicBezTo>
                  <a:cubicBezTo>
                    <a:pt x="0" y="615"/>
                    <a:pt x="250" y="952"/>
                    <a:pt x="572" y="952"/>
                  </a:cubicBezTo>
                  <a:cubicBezTo>
                    <a:pt x="629" y="952"/>
                    <a:pt x="688" y="941"/>
                    <a:pt x="748" y="918"/>
                  </a:cubicBezTo>
                  <a:cubicBezTo>
                    <a:pt x="1134" y="766"/>
                    <a:pt x="1146" y="217"/>
                    <a:pt x="771" y="41"/>
                  </a:cubicBezTo>
                  <a:cubicBezTo>
                    <a:pt x="707" y="14"/>
                    <a:pt x="640" y="0"/>
                    <a:pt x="575" y="0"/>
                  </a:cubicBezTo>
                  <a:close/>
                </a:path>
              </a:pathLst>
            </a:custGeom>
            <a:solidFill>
              <a:srgbClr val="1A1B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6"/>
            <p:cNvSpPr/>
            <p:nvPr/>
          </p:nvSpPr>
          <p:spPr>
            <a:xfrm>
              <a:off x="5158450" y="3007125"/>
              <a:ext cx="27775" cy="23750"/>
            </a:xfrm>
            <a:custGeom>
              <a:avLst/>
              <a:gdLst/>
              <a:ahLst/>
              <a:cxnLst/>
              <a:rect l="l" t="t" r="r" b="b"/>
              <a:pathLst>
                <a:path w="1111" h="950" extrusionOk="0">
                  <a:moveTo>
                    <a:pt x="539" y="1"/>
                  </a:moveTo>
                  <a:cubicBezTo>
                    <a:pt x="482" y="1"/>
                    <a:pt x="423" y="11"/>
                    <a:pt x="363" y="34"/>
                  </a:cubicBezTo>
                  <a:cubicBezTo>
                    <a:pt x="118" y="128"/>
                    <a:pt x="1" y="409"/>
                    <a:pt x="94" y="654"/>
                  </a:cubicBezTo>
                  <a:cubicBezTo>
                    <a:pt x="171" y="850"/>
                    <a:pt x="351" y="950"/>
                    <a:pt x="532" y="950"/>
                  </a:cubicBezTo>
                  <a:cubicBezTo>
                    <a:pt x="708" y="950"/>
                    <a:pt x="885" y="856"/>
                    <a:pt x="972" y="666"/>
                  </a:cubicBezTo>
                  <a:cubicBezTo>
                    <a:pt x="1111" y="338"/>
                    <a:pt x="861" y="1"/>
                    <a:pt x="539" y="1"/>
                  </a:cubicBezTo>
                  <a:close/>
                </a:path>
              </a:pathLst>
            </a:custGeom>
            <a:solidFill>
              <a:srgbClr val="1A1B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6"/>
            <p:cNvSpPr/>
            <p:nvPr/>
          </p:nvSpPr>
          <p:spPr>
            <a:xfrm>
              <a:off x="5171325" y="3092925"/>
              <a:ext cx="10550" cy="8075"/>
            </a:xfrm>
            <a:custGeom>
              <a:avLst/>
              <a:gdLst/>
              <a:ahLst/>
              <a:cxnLst/>
              <a:rect l="l" t="t" r="r" b="b"/>
              <a:pathLst>
                <a:path w="422" h="323" extrusionOk="0">
                  <a:moveTo>
                    <a:pt x="205" y="1"/>
                  </a:moveTo>
                  <a:cubicBezTo>
                    <a:pt x="164" y="1"/>
                    <a:pt x="123" y="18"/>
                    <a:pt x="94" y="53"/>
                  </a:cubicBezTo>
                  <a:cubicBezTo>
                    <a:pt x="0" y="147"/>
                    <a:pt x="71" y="322"/>
                    <a:pt x="211" y="322"/>
                  </a:cubicBezTo>
                  <a:cubicBezTo>
                    <a:pt x="351" y="322"/>
                    <a:pt x="422" y="147"/>
                    <a:pt x="316" y="53"/>
                  </a:cubicBezTo>
                  <a:cubicBezTo>
                    <a:pt x="287" y="18"/>
                    <a:pt x="246" y="1"/>
                    <a:pt x="205" y="1"/>
                  </a:cubicBezTo>
                  <a:close/>
                </a:path>
              </a:pathLst>
            </a:custGeom>
            <a:solidFill>
              <a:srgbClr val="1A1B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6"/>
            <p:cNvSpPr/>
            <p:nvPr/>
          </p:nvSpPr>
          <p:spPr>
            <a:xfrm>
              <a:off x="5308875" y="3152700"/>
              <a:ext cx="9300" cy="7850"/>
            </a:xfrm>
            <a:custGeom>
              <a:avLst/>
              <a:gdLst/>
              <a:ahLst/>
              <a:cxnLst/>
              <a:rect l="l" t="t" r="r" b="b"/>
              <a:pathLst>
                <a:path w="372" h="314" extrusionOk="0">
                  <a:moveTo>
                    <a:pt x="143" y="1"/>
                  </a:moveTo>
                  <a:cubicBezTo>
                    <a:pt x="69" y="1"/>
                    <a:pt x="9" y="68"/>
                    <a:pt x="9" y="154"/>
                  </a:cubicBezTo>
                  <a:cubicBezTo>
                    <a:pt x="1" y="251"/>
                    <a:pt x="81" y="314"/>
                    <a:pt x="162" y="314"/>
                  </a:cubicBezTo>
                  <a:cubicBezTo>
                    <a:pt x="199" y="314"/>
                    <a:pt x="237" y="301"/>
                    <a:pt x="266" y="271"/>
                  </a:cubicBezTo>
                  <a:cubicBezTo>
                    <a:pt x="371" y="166"/>
                    <a:pt x="301" y="2"/>
                    <a:pt x="161" y="2"/>
                  </a:cubicBezTo>
                  <a:cubicBezTo>
                    <a:pt x="155" y="1"/>
                    <a:pt x="149" y="1"/>
                    <a:pt x="143" y="1"/>
                  </a:cubicBezTo>
                  <a:close/>
                </a:path>
              </a:pathLst>
            </a:custGeom>
            <a:solidFill>
              <a:srgbClr val="1A1B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6"/>
            <p:cNvSpPr/>
            <p:nvPr/>
          </p:nvSpPr>
          <p:spPr>
            <a:xfrm>
              <a:off x="5447425" y="3098525"/>
              <a:ext cx="8200" cy="7925"/>
            </a:xfrm>
            <a:custGeom>
              <a:avLst/>
              <a:gdLst/>
              <a:ahLst/>
              <a:cxnLst/>
              <a:rect l="l" t="t" r="r" b="b"/>
              <a:pathLst>
                <a:path w="328" h="317" extrusionOk="0">
                  <a:moveTo>
                    <a:pt x="175" y="1"/>
                  </a:moveTo>
                  <a:cubicBezTo>
                    <a:pt x="135" y="1"/>
                    <a:pt x="94" y="17"/>
                    <a:pt x="59" y="52"/>
                  </a:cubicBezTo>
                  <a:cubicBezTo>
                    <a:pt x="0" y="110"/>
                    <a:pt x="0" y="204"/>
                    <a:pt x="59" y="274"/>
                  </a:cubicBezTo>
                  <a:cubicBezTo>
                    <a:pt x="92" y="303"/>
                    <a:pt x="131" y="317"/>
                    <a:pt x="168" y="317"/>
                  </a:cubicBezTo>
                  <a:cubicBezTo>
                    <a:pt x="251" y="317"/>
                    <a:pt x="328" y="253"/>
                    <a:pt x="328" y="157"/>
                  </a:cubicBezTo>
                  <a:cubicBezTo>
                    <a:pt x="328" y="63"/>
                    <a:pt x="255" y="1"/>
                    <a:pt x="175" y="1"/>
                  </a:cubicBezTo>
                  <a:close/>
                </a:path>
              </a:pathLst>
            </a:custGeom>
            <a:solidFill>
              <a:srgbClr val="1A1B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6"/>
            <p:cNvSpPr/>
            <p:nvPr/>
          </p:nvSpPr>
          <p:spPr>
            <a:xfrm>
              <a:off x="5506500" y="2962625"/>
              <a:ext cx="9300" cy="7925"/>
            </a:xfrm>
            <a:custGeom>
              <a:avLst/>
              <a:gdLst/>
              <a:ahLst/>
              <a:cxnLst/>
              <a:rect l="l" t="t" r="r" b="b"/>
              <a:pathLst>
                <a:path w="372" h="317" extrusionOk="0">
                  <a:moveTo>
                    <a:pt x="214" y="0"/>
                  </a:moveTo>
                  <a:cubicBezTo>
                    <a:pt x="177" y="0"/>
                    <a:pt x="139" y="15"/>
                    <a:pt x="106" y="48"/>
                  </a:cubicBezTo>
                  <a:cubicBezTo>
                    <a:pt x="1" y="141"/>
                    <a:pt x="59" y="317"/>
                    <a:pt x="199" y="317"/>
                  </a:cubicBezTo>
                  <a:cubicBezTo>
                    <a:pt x="293" y="317"/>
                    <a:pt x="363" y="258"/>
                    <a:pt x="363" y="176"/>
                  </a:cubicBezTo>
                  <a:cubicBezTo>
                    <a:pt x="371" y="72"/>
                    <a:pt x="296" y="0"/>
                    <a:pt x="214" y="0"/>
                  </a:cubicBezTo>
                  <a:close/>
                </a:path>
              </a:pathLst>
            </a:custGeom>
            <a:solidFill>
              <a:srgbClr val="1A1B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6"/>
            <p:cNvSpPr/>
            <p:nvPr/>
          </p:nvSpPr>
          <p:spPr>
            <a:xfrm>
              <a:off x="5453550" y="2824475"/>
              <a:ext cx="8225" cy="7925"/>
            </a:xfrm>
            <a:custGeom>
              <a:avLst/>
              <a:gdLst/>
              <a:ahLst/>
              <a:cxnLst/>
              <a:rect l="l" t="t" r="r" b="b"/>
              <a:pathLst>
                <a:path w="329" h="317" extrusionOk="0">
                  <a:moveTo>
                    <a:pt x="154" y="1"/>
                  </a:moveTo>
                  <a:cubicBezTo>
                    <a:pt x="74" y="1"/>
                    <a:pt x="1" y="63"/>
                    <a:pt x="1" y="157"/>
                  </a:cubicBezTo>
                  <a:cubicBezTo>
                    <a:pt x="1" y="253"/>
                    <a:pt x="78" y="317"/>
                    <a:pt x="161" y="317"/>
                  </a:cubicBezTo>
                  <a:cubicBezTo>
                    <a:pt x="198" y="317"/>
                    <a:pt x="237" y="303"/>
                    <a:pt x="270" y="274"/>
                  </a:cubicBezTo>
                  <a:cubicBezTo>
                    <a:pt x="329" y="204"/>
                    <a:pt x="329" y="110"/>
                    <a:pt x="270" y="52"/>
                  </a:cubicBezTo>
                  <a:cubicBezTo>
                    <a:pt x="235" y="17"/>
                    <a:pt x="193" y="1"/>
                    <a:pt x="154" y="1"/>
                  </a:cubicBezTo>
                  <a:close/>
                </a:path>
              </a:pathLst>
            </a:custGeom>
            <a:solidFill>
              <a:srgbClr val="1A1B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6"/>
            <p:cNvSpPr/>
            <p:nvPr/>
          </p:nvSpPr>
          <p:spPr>
            <a:xfrm>
              <a:off x="5315600" y="2764900"/>
              <a:ext cx="9300" cy="8050"/>
            </a:xfrm>
            <a:custGeom>
              <a:avLst/>
              <a:gdLst/>
              <a:ahLst/>
              <a:cxnLst/>
              <a:rect l="l" t="t" r="r" b="b"/>
              <a:pathLst>
                <a:path w="372" h="322" extrusionOk="0">
                  <a:moveTo>
                    <a:pt x="206" y="1"/>
                  </a:moveTo>
                  <a:cubicBezTo>
                    <a:pt x="74" y="1"/>
                    <a:pt x="0" y="168"/>
                    <a:pt x="102" y="270"/>
                  </a:cubicBezTo>
                  <a:cubicBezTo>
                    <a:pt x="134" y="305"/>
                    <a:pt x="174" y="321"/>
                    <a:pt x="214" y="321"/>
                  </a:cubicBezTo>
                  <a:cubicBezTo>
                    <a:pt x="293" y="321"/>
                    <a:pt x="371" y="259"/>
                    <a:pt x="371" y="165"/>
                  </a:cubicBezTo>
                  <a:cubicBezTo>
                    <a:pt x="371" y="71"/>
                    <a:pt x="301" y="1"/>
                    <a:pt x="219" y="1"/>
                  </a:cubicBezTo>
                  <a:cubicBezTo>
                    <a:pt x="215" y="1"/>
                    <a:pt x="210" y="1"/>
                    <a:pt x="206" y="1"/>
                  </a:cubicBezTo>
                  <a:close/>
                </a:path>
              </a:pathLst>
            </a:custGeom>
            <a:solidFill>
              <a:srgbClr val="1A1B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6"/>
            <p:cNvSpPr/>
            <p:nvPr/>
          </p:nvSpPr>
          <p:spPr>
            <a:xfrm>
              <a:off x="5177750" y="2818875"/>
              <a:ext cx="8800" cy="8000"/>
            </a:xfrm>
            <a:custGeom>
              <a:avLst/>
              <a:gdLst/>
              <a:ahLst/>
              <a:cxnLst/>
              <a:rect l="l" t="t" r="r" b="b"/>
              <a:pathLst>
                <a:path w="352" h="320" extrusionOk="0">
                  <a:moveTo>
                    <a:pt x="178" y="1"/>
                  </a:moveTo>
                  <a:cubicBezTo>
                    <a:pt x="138" y="1"/>
                    <a:pt x="100" y="18"/>
                    <a:pt x="71" y="53"/>
                  </a:cubicBezTo>
                  <a:cubicBezTo>
                    <a:pt x="1" y="112"/>
                    <a:pt x="1" y="205"/>
                    <a:pt x="71" y="276"/>
                  </a:cubicBezTo>
                  <a:cubicBezTo>
                    <a:pt x="100" y="305"/>
                    <a:pt x="138" y="320"/>
                    <a:pt x="178" y="320"/>
                  </a:cubicBezTo>
                  <a:cubicBezTo>
                    <a:pt x="217" y="320"/>
                    <a:pt x="258" y="305"/>
                    <a:pt x="293" y="276"/>
                  </a:cubicBezTo>
                  <a:cubicBezTo>
                    <a:pt x="352" y="205"/>
                    <a:pt x="352" y="112"/>
                    <a:pt x="293" y="53"/>
                  </a:cubicBezTo>
                  <a:cubicBezTo>
                    <a:pt x="258" y="18"/>
                    <a:pt x="217" y="1"/>
                    <a:pt x="178" y="1"/>
                  </a:cubicBezTo>
                  <a:close/>
                </a:path>
              </a:pathLst>
            </a:custGeom>
            <a:solidFill>
              <a:srgbClr val="1A1B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6"/>
            <p:cNvSpPr/>
            <p:nvPr/>
          </p:nvSpPr>
          <p:spPr>
            <a:xfrm>
              <a:off x="5118675" y="2954725"/>
              <a:ext cx="9100" cy="7925"/>
            </a:xfrm>
            <a:custGeom>
              <a:avLst/>
              <a:gdLst/>
              <a:ahLst/>
              <a:cxnLst/>
              <a:rect l="l" t="t" r="r" b="b"/>
              <a:pathLst>
                <a:path w="364" h="317" extrusionOk="0">
                  <a:moveTo>
                    <a:pt x="153" y="1"/>
                  </a:moveTo>
                  <a:cubicBezTo>
                    <a:pt x="71" y="1"/>
                    <a:pt x="1" y="71"/>
                    <a:pt x="1" y="153"/>
                  </a:cubicBezTo>
                  <a:cubicBezTo>
                    <a:pt x="1" y="247"/>
                    <a:pt x="71" y="317"/>
                    <a:pt x="153" y="317"/>
                  </a:cubicBezTo>
                  <a:cubicBezTo>
                    <a:pt x="363" y="317"/>
                    <a:pt x="363" y="1"/>
                    <a:pt x="153" y="1"/>
                  </a:cubicBezTo>
                  <a:close/>
                </a:path>
              </a:pathLst>
            </a:custGeom>
            <a:solidFill>
              <a:srgbClr val="1A1B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6"/>
            <p:cNvSpPr/>
            <p:nvPr/>
          </p:nvSpPr>
          <p:spPr>
            <a:xfrm>
              <a:off x="5214325" y="3167850"/>
              <a:ext cx="18275" cy="15775"/>
            </a:xfrm>
            <a:custGeom>
              <a:avLst/>
              <a:gdLst/>
              <a:ahLst/>
              <a:cxnLst/>
              <a:rect l="l" t="t" r="r" b="b"/>
              <a:pathLst>
                <a:path w="731" h="631" extrusionOk="0">
                  <a:moveTo>
                    <a:pt x="357" y="0"/>
                  </a:moveTo>
                  <a:cubicBezTo>
                    <a:pt x="240" y="0"/>
                    <a:pt x="122" y="64"/>
                    <a:pt x="70" y="192"/>
                  </a:cubicBezTo>
                  <a:cubicBezTo>
                    <a:pt x="0" y="355"/>
                    <a:pt x="70" y="531"/>
                    <a:pt x="222" y="601"/>
                  </a:cubicBezTo>
                  <a:cubicBezTo>
                    <a:pt x="266" y="621"/>
                    <a:pt x="311" y="630"/>
                    <a:pt x="353" y="630"/>
                  </a:cubicBezTo>
                  <a:cubicBezTo>
                    <a:pt x="561" y="630"/>
                    <a:pt x="731" y="417"/>
                    <a:pt x="644" y="203"/>
                  </a:cubicBezTo>
                  <a:cubicBezTo>
                    <a:pt x="596" y="67"/>
                    <a:pt x="477" y="0"/>
                    <a:pt x="357" y="0"/>
                  </a:cubicBezTo>
                  <a:close/>
                </a:path>
              </a:pathLst>
            </a:custGeom>
            <a:solidFill>
              <a:srgbClr val="1A1B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6"/>
            <p:cNvSpPr/>
            <p:nvPr/>
          </p:nvSpPr>
          <p:spPr>
            <a:xfrm>
              <a:off x="5392500" y="3171450"/>
              <a:ext cx="18975" cy="15875"/>
            </a:xfrm>
            <a:custGeom>
              <a:avLst/>
              <a:gdLst/>
              <a:ahLst/>
              <a:cxnLst/>
              <a:rect l="l" t="t" r="r" b="b"/>
              <a:pathLst>
                <a:path w="759" h="635" extrusionOk="0">
                  <a:moveTo>
                    <a:pt x="381" y="0"/>
                  </a:moveTo>
                  <a:cubicBezTo>
                    <a:pt x="171" y="0"/>
                    <a:pt x="1" y="217"/>
                    <a:pt x="80" y="434"/>
                  </a:cubicBezTo>
                  <a:cubicBezTo>
                    <a:pt x="133" y="557"/>
                    <a:pt x="246" y="634"/>
                    <a:pt x="369" y="634"/>
                  </a:cubicBezTo>
                  <a:cubicBezTo>
                    <a:pt x="408" y="634"/>
                    <a:pt x="449" y="626"/>
                    <a:pt x="489" y="609"/>
                  </a:cubicBezTo>
                  <a:cubicBezTo>
                    <a:pt x="758" y="504"/>
                    <a:pt x="758" y="141"/>
                    <a:pt x="501" y="24"/>
                  </a:cubicBezTo>
                  <a:cubicBezTo>
                    <a:pt x="460" y="8"/>
                    <a:pt x="420" y="0"/>
                    <a:pt x="381" y="0"/>
                  </a:cubicBezTo>
                  <a:close/>
                </a:path>
              </a:pathLst>
            </a:custGeom>
            <a:solidFill>
              <a:srgbClr val="1A1B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6"/>
            <p:cNvSpPr/>
            <p:nvPr/>
          </p:nvSpPr>
          <p:spPr>
            <a:xfrm>
              <a:off x="5521425" y="3048125"/>
              <a:ext cx="19200" cy="15825"/>
            </a:xfrm>
            <a:custGeom>
              <a:avLst/>
              <a:gdLst/>
              <a:ahLst/>
              <a:cxnLst/>
              <a:rect l="l" t="t" r="r" b="b"/>
              <a:pathLst>
                <a:path w="768" h="633" extrusionOk="0">
                  <a:moveTo>
                    <a:pt x="379" y="1"/>
                  </a:moveTo>
                  <a:cubicBezTo>
                    <a:pt x="343" y="1"/>
                    <a:pt x="306" y="7"/>
                    <a:pt x="269" y="20"/>
                  </a:cubicBezTo>
                  <a:cubicBezTo>
                    <a:pt x="12" y="126"/>
                    <a:pt x="0" y="500"/>
                    <a:pt x="258" y="605"/>
                  </a:cubicBezTo>
                  <a:cubicBezTo>
                    <a:pt x="300" y="624"/>
                    <a:pt x="345" y="632"/>
                    <a:pt x="388" y="632"/>
                  </a:cubicBezTo>
                  <a:cubicBezTo>
                    <a:pt x="510" y="632"/>
                    <a:pt x="624" y="562"/>
                    <a:pt x="667" y="441"/>
                  </a:cubicBezTo>
                  <a:cubicBezTo>
                    <a:pt x="767" y="221"/>
                    <a:pt x="593" y="1"/>
                    <a:pt x="379" y="1"/>
                  </a:cubicBezTo>
                  <a:close/>
                </a:path>
              </a:pathLst>
            </a:custGeom>
            <a:solidFill>
              <a:srgbClr val="1A1B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6"/>
            <p:cNvSpPr/>
            <p:nvPr/>
          </p:nvSpPr>
          <p:spPr>
            <a:xfrm>
              <a:off x="5525075" y="2870200"/>
              <a:ext cx="18600" cy="15825"/>
            </a:xfrm>
            <a:custGeom>
              <a:avLst/>
              <a:gdLst/>
              <a:ahLst/>
              <a:cxnLst/>
              <a:rect l="l" t="t" r="r" b="b"/>
              <a:pathLst>
                <a:path w="744" h="633" extrusionOk="0">
                  <a:moveTo>
                    <a:pt x="384" y="1"/>
                  </a:moveTo>
                  <a:cubicBezTo>
                    <a:pt x="267" y="1"/>
                    <a:pt x="151" y="62"/>
                    <a:pt x="100" y="188"/>
                  </a:cubicBezTo>
                  <a:cubicBezTo>
                    <a:pt x="1" y="406"/>
                    <a:pt x="170" y="633"/>
                    <a:pt x="381" y="633"/>
                  </a:cubicBezTo>
                  <a:cubicBezTo>
                    <a:pt x="419" y="633"/>
                    <a:pt x="458" y="625"/>
                    <a:pt x="498" y="609"/>
                  </a:cubicBezTo>
                  <a:cubicBezTo>
                    <a:pt x="661" y="551"/>
                    <a:pt x="743" y="364"/>
                    <a:pt x="685" y="200"/>
                  </a:cubicBezTo>
                  <a:cubicBezTo>
                    <a:pt x="631" y="68"/>
                    <a:pt x="507" y="1"/>
                    <a:pt x="384" y="1"/>
                  </a:cubicBezTo>
                  <a:close/>
                </a:path>
              </a:pathLst>
            </a:custGeom>
            <a:solidFill>
              <a:srgbClr val="1A1B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6"/>
            <p:cNvSpPr/>
            <p:nvPr/>
          </p:nvSpPr>
          <p:spPr>
            <a:xfrm>
              <a:off x="5401375" y="2741675"/>
              <a:ext cx="18575" cy="15775"/>
            </a:xfrm>
            <a:custGeom>
              <a:avLst/>
              <a:gdLst/>
              <a:ahLst/>
              <a:cxnLst/>
              <a:rect l="l" t="t" r="r" b="b"/>
              <a:pathLst>
                <a:path w="743" h="631" extrusionOk="0">
                  <a:moveTo>
                    <a:pt x="378" y="0"/>
                  </a:moveTo>
                  <a:cubicBezTo>
                    <a:pt x="170" y="0"/>
                    <a:pt x="0" y="214"/>
                    <a:pt x="87" y="427"/>
                  </a:cubicBezTo>
                  <a:cubicBezTo>
                    <a:pt x="135" y="563"/>
                    <a:pt x="254" y="631"/>
                    <a:pt x="375" y="631"/>
                  </a:cubicBezTo>
                  <a:cubicBezTo>
                    <a:pt x="494" y="631"/>
                    <a:pt x="615" y="566"/>
                    <a:pt x="672" y="439"/>
                  </a:cubicBezTo>
                  <a:cubicBezTo>
                    <a:pt x="743" y="287"/>
                    <a:pt x="661" y="100"/>
                    <a:pt x="509" y="29"/>
                  </a:cubicBezTo>
                  <a:cubicBezTo>
                    <a:pt x="465" y="9"/>
                    <a:pt x="420" y="0"/>
                    <a:pt x="378" y="0"/>
                  </a:cubicBezTo>
                  <a:close/>
                </a:path>
              </a:pathLst>
            </a:custGeom>
            <a:solidFill>
              <a:srgbClr val="1A1B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6"/>
            <p:cNvSpPr/>
            <p:nvPr/>
          </p:nvSpPr>
          <p:spPr>
            <a:xfrm>
              <a:off x="5222500" y="2737975"/>
              <a:ext cx="19175" cy="16000"/>
            </a:xfrm>
            <a:custGeom>
              <a:avLst/>
              <a:gdLst/>
              <a:ahLst/>
              <a:cxnLst/>
              <a:rect l="l" t="t" r="r" b="b"/>
              <a:pathLst>
                <a:path w="767" h="640" extrusionOk="0">
                  <a:moveTo>
                    <a:pt x="392" y="0"/>
                  </a:moveTo>
                  <a:cubicBezTo>
                    <a:pt x="351" y="0"/>
                    <a:pt x="310" y="8"/>
                    <a:pt x="270" y="25"/>
                  </a:cubicBezTo>
                  <a:cubicBezTo>
                    <a:pt x="1" y="131"/>
                    <a:pt x="1" y="493"/>
                    <a:pt x="258" y="610"/>
                  </a:cubicBezTo>
                  <a:cubicBezTo>
                    <a:pt x="302" y="630"/>
                    <a:pt x="346" y="639"/>
                    <a:pt x="389" y="639"/>
                  </a:cubicBezTo>
                  <a:cubicBezTo>
                    <a:pt x="596" y="639"/>
                    <a:pt x="767" y="424"/>
                    <a:pt x="679" y="201"/>
                  </a:cubicBezTo>
                  <a:cubicBezTo>
                    <a:pt x="635" y="77"/>
                    <a:pt x="517" y="0"/>
                    <a:pt x="392" y="0"/>
                  </a:cubicBezTo>
                  <a:close/>
                </a:path>
              </a:pathLst>
            </a:custGeom>
            <a:solidFill>
              <a:srgbClr val="1A1B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6"/>
            <p:cNvSpPr/>
            <p:nvPr/>
          </p:nvSpPr>
          <p:spPr>
            <a:xfrm>
              <a:off x="5091225" y="2861000"/>
              <a:ext cx="20750" cy="16050"/>
            </a:xfrm>
            <a:custGeom>
              <a:avLst/>
              <a:gdLst/>
              <a:ahLst/>
              <a:cxnLst/>
              <a:rect l="l" t="t" r="r" b="b"/>
              <a:pathLst>
                <a:path w="830" h="642" extrusionOk="0">
                  <a:moveTo>
                    <a:pt x="462" y="1"/>
                  </a:moveTo>
                  <a:cubicBezTo>
                    <a:pt x="157" y="1"/>
                    <a:pt x="0" y="471"/>
                    <a:pt x="350" y="615"/>
                  </a:cubicBezTo>
                  <a:cubicBezTo>
                    <a:pt x="390" y="633"/>
                    <a:pt x="433" y="642"/>
                    <a:pt x="475" y="642"/>
                  </a:cubicBezTo>
                  <a:cubicBezTo>
                    <a:pt x="593" y="642"/>
                    <a:pt x="708" y="574"/>
                    <a:pt x="759" y="463"/>
                  </a:cubicBezTo>
                  <a:cubicBezTo>
                    <a:pt x="829" y="299"/>
                    <a:pt x="759" y="112"/>
                    <a:pt x="595" y="41"/>
                  </a:cubicBezTo>
                  <a:lnTo>
                    <a:pt x="595" y="30"/>
                  </a:lnTo>
                  <a:cubicBezTo>
                    <a:pt x="549" y="10"/>
                    <a:pt x="504" y="1"/>
                    <a:pt x="462" y="1"/>
                  </a:cubicBezTo>
                  <a:close/>
                </a:path>
              </a:pathLst>
            </a:custGeom>
            <a:solidFill>
              <a:srgbClr val="1A1B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6"/>
            <p:cNvSpPr/>
            <p:nvPr/>
          </p:nvSpPr>
          <p:spPr>
            <a:xfrm>
              <a:off x="5090300" y="3039350"/>
              <a:ext cx="18625" cy="15850"/>
            </a:xfrm>
            <a:custGeom>
              <a:avLst/>
              <a:gdLst/>
              <a:ahLst/>
              <a:cxnLst/>
              <a:rect l="l" t="t" r="r" b="b"/>
              <a:pathLst>
                <a:path w="745" h="634" extrusionOk="0">
                  <a:moveTo>
                    <a:pt x="356" y="1"/>
                  </a:moveTo>
                  <a:cubicBezTo>
                    <a:pt x="320" y="1"/>
                    <a:pt x="283" y="7"/>
                    <a:pt x="246" y="20"/>
                  </a:cubicBezTo>
                  <a:cubicBezTo>
                    <a:pt x="83" y="91"/>
                    <a:pt x="1" y="266"/>
                    <a:pt x="71" y="430"/>
                  </a:cubicBezTo>
                  <a:cubicBezTo>
                    <a:pt x="118" y="566"/>
                    <a:pt x="237" y="633"/>
                    <a:pt x="357" y="633"/>
                  </a:cubicBezTo>
                  <a:cubicBezTo>
                    <a:pt x="474" y="633"/>
                    <a:pt x="592" y="569"/>
                    <a:pt x="644" y="442"/>
                  </a:cubicBezTo>
                  <a:cubicBezTo>
                    <a:pt x="744" y="221"/>
                    <a:pt x="570" y="1"/>
                    <a:pt x="356" y="1"/>
                  </a:cubicBezTo>
                  <a:close/>
                </a:path>
              </a:pathLst>
            </a:custGeom>
            <a:solidFill>
              <a:srgbClr val="1A1B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6"/>
            <p:cNvSpPr/>
            <p:nvPr/>
          </p:nvSpPr>
          <p:spPr>
            <a:xfrm>
              <a:off x="5116050" y="3146750"/>
              <a:ext cx="8800" cy="8000"/>
            </a:xfrm>
            <a:custGeom>
              <a:avLst/>
              <a:gdLst/>
              <a:ahLst/>
              <a:cxnLst/>
              <a:rect l="l" t="t" r="r" b="b"/>
              <a:pathLst>
                <a:path w="352" h="320" extrusionOk="0">
                  <a:moveTo>
                    <a:pt x="174" y="0"/>
                  </a:moveTo>
                  <a:cubicBezTo>
                    <a:pt x="135" y="0"/>
                    <a:pt x="94" y="18"/>
                    <a:pt x="59" y="53"/>
                  </a:cubicBezTo>
                  <a:cubicBezTo>
                    <a:pt x="0" y="111"/>
                    <a:pt x="0" y="205"/>
                    <a:pt x="59" y="275"/>
                  </a:cubicBezTo>
                  <a:cubicBezTo>
                    <a:pt x="88" y="305"/>
                    <a:pt x="129" y="319"/>
                    <a:pt x="170" y="319"/>
                  </a:cubicBezTo>
                  <a:cubicBezTo>
                    <a:pt x="211" y="319"/>
                    <a:pt x="252" y="305"/>
                    <a:pt x="281" y="275"/>
                  </a:cubicBezTo>
                  <a:cubicBezTo>
                    <a:pt x="351" y="205"/>
                    <a:pt x="351" y="111"/>
                    <a:pt x="281" y="53"/>
                  </a:cubicBezTo>
                  <a:cubicBezTo>
                    <a:pt x="252" y="18"/>
                    <a:pt x="214" y="0"/>
                    <a:pt x="174" y="0"/>
                  </a:cubicBezTo>
                  <a:close/>
                </a:path>
              </a:pathLst>
            </a:custGeom>
            <a:solidFill>
              <a:srgbClr val="1A1B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6"/>
            <p:cNvSpPr/>
            <p:nvPr/>
          </p:nvSpPr>
          <p:spPr>
            <a:xfrm>
              <a:off x="5307325" y="3230050"/>
              <a:ext cx="9375" cy="8125"/>
            </a:xfrm>
            <a:custGeom>
              <a:avLst/>
              <a:gdLst/>
              <a:ahLst/>
              <a:cxnLst/>
              <a:rect l="l" t="t" r="r" b="b"/>
              <a:pathLst>
                <a:path w="375" h="325" extrusionOk="0">
                  <a:moveTo>
                    <a:pt x="169" y="1"/>
                  </a:moveTo>
                  <a:cubicBezTo>
                    <a:pt x="83" y="1"/>
                    <a:pt x="0" y="64"/>
                    <a:pt x="0" y="160"/>
                  </a:cubicBezTo>
                  <a:cubicBezTo>
                    <a:pt x="0" y="242"/>
                    <a:pt x="71" y="313"/>
                    <a:pt x="164" y="324"/>
                  </a:cubicBezTo>
                  <a:cubicBezTo>
                    <a:pt x="305" y="324"/>
                    <a:pt x="375" y="149"/>
                    <a:pt x="281" y="44"/>
                  </a:cubicBezTo>
                  <a:cubicBezTo>
                    <a:pt x="248" y="14"/>
                    <a:pt x="208" y="1"/>
                    <a:pt x="169" y="1"/>
                  </a:cubicBezTo>
                  <a:close/>
                </a:path>
              </a:pathLst>
            </a:custGeom>
            <a:solidFill>
              <a:srgbClr val="1A1B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6"/>
            <p:cNvSpPr/>
            <p:nvPr/>
          </p:nvSpPr>
          <p:spPr>
            <a:xfrm>
              <a:off x="5501225" y="3154575"/>
              <a:ext cx="9850" cy="7700"/>
            </a:xfrm>
            <a:custGeom>
              <a:avLst/>
              <a:gdLst/>
              <a:ahLst/>
              <a:cxnLst/>
              <a:rect l="l" t="t" r="r" b="b"/>
              <a:pathLst>
                <a:path w="394" h="308" extrusionOk="0">
                  <a:moveTo>
                    <a:pt x="182" y="0"/>
                  </a:moveTo>
                  <a:cubicBezTo>
                    <a:pt x="141" y="0"/>
                    <a:pt x="100" y="15"/>
                    <a:pt x="71" y="44"/>
                  </a:cubicBezTo>
                  <a:cubicBezTo>
                    <a:pt x="1" y="103"/>
                    <a:pt x="1" y="208"/>
                    <a:pt x="71" y="266"/>
                  </a:cubicBezTo>
                  <a:lnTo>
                    <a:pt x="59" y="266"/>
                  </a:lnTo>
                  <a:cubicBezTo>
                    <a:pt x="94" y="295"/>
                    <a:pt x="131" y="308"/>
                    <a:pt x="167" y="308"/>
                  </a:cubicBezTo>
                  <a:cubicBezTo>
                    <a:pt x="289" y="308"/>
                    <a:pt x="393" y="162"/>
                    <a:pt x="293" y="44"/>
                  </a:cubicBezTo>
                  <a:cubicBezTo>
                    <a:pt x="264" y="15"/>
                    <a:pt x="223" y="0"/>
                    <a:pt x="182" y="0"/>
                  </a:cubicBezTo>
                  <a:close/>
                </a:path>
              </a:pathLst>
            </a:custGeom>
            <a:solidFill>
              <a:srgbClr val="1A1B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6"/>
            <p:cNvSpPr/>
            <p:nvPr/>
          </p:nvSpPr>
          <p:spPr>
            <a:xfrm>
              <a:off x="5584300" y="2964200"/>
              <a:ext cx="9375" cy="8100"/>
            </a:xfrm>
            <a:custGeom>
              <a:avLst/>
              <a:gdLst/>
              <a:ahLst/>
              <a:cxnLst/>
              <a:rect l="l" t="t" r="r" b="b"/>
              <a:pathLst>
                <a:path w="375" h="324" extrusionOk="0">
                  <a:moveTo>
                    <a:pt x="210" y="0"/>
                  </a:moveTo>
                  <a:cubicBezTo>
                    <a:pt x="173" y="0"/>
                    <a:pt x="135" y="14"/>
                    <a:pt x="106" y="43"/>
                  </a:cubicBezTo>
                  <a:cubicBezTo>
                    <a:pt x="0" y="148"/>
                    <a:pt x="71" y="312"/>
                    <a:pt x="211" y="324"/>
                  </a:cubicBezTo>
                  <a:cubicBezTo>
                    <a:pt x="293" y="324"/>
                    <a:pt x="363" y="254"/>
                    <a:pt x="375" y="160"/>
                  </a:cubicBezTo>
                  <a:cubicBezTo>
                    <a:pt x="375" y="64"/>
                    <a:pt x="292" y="0"/>
                    <a:pt x="210" y="0"/>
                  </a:cubicBezTo>
                  <a:close/>
                </a:path>
              </a:pathLst>
            </a:custGeom>
            <a:solidFill>
              <a:srgbClr val="1A1B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6"/>
            <p:cNvSpPr/>
            <p:nvPr/>
          </p:nvSpPr>
          <p:spPr>
            <a:xfrm>
              <a:off x="5509725" y="2770875"/>
              <a:ext cx="8200" cy="7925"/>
            </a:xfrm>
            <a:custGeom>
              <a:avLst/>
              <a:gdLst/>
              <a:ahLst/>
              <a:cxnLst/>
              <a:rect l="l" t="t" r="r" b="b"/>
              <a:pathLst>
                <a:path w="328" h="317" extrusionOk="0">
                  <a:moveTo>
                    <a:pt x="160" y="0"/>
                  </a:moveTo>
                  <a:cubicBezTo>
                    <a:pt x="77" y="0"/>
                    <a:pt x="0" y="64"/>
                    <a:pt x="0" y="160"/>
                  </a:cubicBezTo>
                  <a:cubicBezTo>
                    <a:pt x="0" y="254"/>
                    <a:pt x="73" y="316"/>
                    <a:pt x="153" y="316"/>
                  </a:cubicBezTo>
                  <a:cubicBezTo>
                    <a:pt x="193" y="316"/>
                    <a:pt x="234" y="300"/>
                    <a:pt x="269" y="265"/>
                  </a:cubicBezTo>
                  <a:cubicBezTo>
                    <a:pt x="328" y="207"/>
                    <a:pt x="328" y="102"/>
                    <a:pt x="269" y="43"/>
                  </a:cubicBezTo>
                  <a:cubicBezTo>
                    <a:pt x="236" y="14"/>
                    <a:pt x="197" y="0"/>
                    <a:pt x="160" y="0"/>
                  </a:cubicBezTo>
                  <a:close/>
                </a:path>
              </a:pathLst>
            </a:custGeom>
            <a:solidFill>
              <a:srgbClr val="1A1B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6"/>
            <p:cNvSpPr/>
            <p:nvPr/>
          </p:nvSpPr>
          <p:spPr>
            <a:xfrm>
              <a:off x="5317350" y="2687400"/>
              <a:ext cx="9300" cy="7750"/>
            </a:xfrm>
            <a:custGeom>
              <a:avLst/>
              <a:gdLst/>
              <a:ahLst/>
              <a:cxnLst/>
              <a:rect l="l" t="t" r="r" b="b"/>
              <a:pathLst>
                <a:path w="372" h="310" extrusionOk="0">
                  <a:moveTo>
                    <a:pt x="195" y="0"/>
                  </a:moveTo>
                  <a:cubicBezTo>
                    <a:pt x="63" y="0"/>
                    <a:pt x="0" y="168"/>
                    <a:pt x="91" y="258"/>
                  </a:cubicBezTo>
                  <a:cubicBezTo>
                    <a:pt x="126" y="294"/>
                    <a:pt x="167" y="309"/>
                    <a:pt x="208" y="309"/>
                  </a:cubicBezTo>
                  <a:cubicBezTo>
                    <a:pt x="288" y="309"/>
                    <a:pt x="364" y="247"/>
                    <a:pt x="372" y="153"/>
                  </a:cubicBezTo>
                  <a:cubicBezTo>
                    <a:pt x="372" y="71"/>
                    <a:pt x="301" y="1"/>
                    <a:pt x="208" y="1"/>
                  </a:cubicBezTo>
                  <a:cubicBezTo>
                    <a:pt x="203" y="1"/>
                    <a:pt x="199" y="0"/>
                    <a:pt x="195" y="0"/>
                  </a:cubicBezTo>
                  <a:close/>
                </a:path>
              </a:pathLst>
            </a:custGeom>
            <a:solidFill>
              <a:srgbClr val="1A1B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6"/>
            <p:cNvSpPr/>
            <p:nvPr/>
          </p:nvSpPr>
          <p:spPr>
            <a:xfrm>
              <a:off x="5123950" y="2762725"/>
              <a:ext cx="9950" cy="8175"/>
            </a:xfrm>
            <a:custGeom>
              <a:avLst/>
              <a:gdLst/>
              <a:ahLst/>
              <a:cxnLst/>
              <a:rect l="l" t="t" r="r" b="b"/>
              <a:pathLst>
                <a:path w="398" h="327" extrusionOk="0">
                  <a:moveTo>
                    <a:pt x="170" y="1"/>
                  </a:moveTo>
                  <a:cubicBezTo>
                    <a:pt x="129" y="1"/>
                    <a:pt x="88" y="18"/>
                    <a:pt x="59" y="53"/>
                  </a:cubicBezTo>
                  <a:cubicBezTo>
                    <a:pt x="0" y="112"/>
                    <a:pt x="0" y="217"/>
                    <a:pt x="59" y="275"/>
                  </a:cubicBezTo>
                  <a:cubicBezTo>
                    <a:pt x="92" y="311"/>
                    <a:pt x="130" y="326"/>
                    <a:pt x="167" y="326"/>
                  </a:cubicBezTo>
                  <a:cubicBezTo>
                    <a:pt x="288" y="326"/>
                    <a:pt x="397" y="169"/>
                    <a:pt x="281" y="53"/>
                  </a:cubicBezTo>
                  <a:cubicBezTo>
                    <a:pt x="252" y="18"/>
                    <a:pt x="211" y="1"/>
                    <a:pt x="170" y="1"/>
                  </a:cubicBezTo>
                  <a:close/>
                </a:path>
              </a:pathLst>
            </a:custGeom>
            <a:solidFill>
              <a:srgbClr val="1A1B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6"/>
            <p:cNvSpPr/>
            <p:nvPr/>
          </p:nvSpPr>
          <p:spPr>
            <a:xfrm>
              <a:off x="5040375" y="2953275"/>
              <a:ext cx="9300" cy="7825"/>
            </a:xfrm>
            <a:custGeom>
              <a:avLst/>
              <a:gdLst/>
              <a:ahLst/>
              <a:cxnLst/>
              <a:rect l="l" t="t" r="r" b="b"/>
              <a:pathLst>
                <a:path w="372" h="313" extrusionOk="0">
                  <a:moveTo>
                    <a:pt x="161" y="0"/>
                  </a:moveTo>
                  <a:cubicBezTo>
                    <a:pt x="79" y="0"/>
                    <a:pt x="9" y="59"/>
                    <a:pt x="9" y="153"/>
                  </a:cubicBezTo>
                  <a:cubicBezTo>
                    <a:pt x="1" y="249"/>
                    <a:pt x="81" y="312"/>
                    <a:pt x="162" y="312"/>
                  </a:cubicBezTo>
                  <a:cubicBezTo>
                    <a:pt x="199" y="312"/>
                    <a:pt x="237" y="299"/>
                    <a:pt x="266" y="270"/>
                  </a:cubicBezTo>
                  <a:cubicBezTo>
                    <a:pt x="372" y="164"/>
                    <a:pt x="301" y="0"/>
                    <a:pt x="161" y="0"/>
                  </a:cubicBezTo>
                  <a:close/>
                </a:path>
              </a:pathLst>
            </a:custGeom>
            <a:solidFill>
              <a:srgbClr val="1A1B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6"/>
            <p:cNvSpPr/>
            <p:nvPr/>
          </p:nvSpPr>
          <p:spPr>
            <a:xfrm>
              <a:off x="6010450" y="1743275"/>
              <a:ext cx="31600" cy="28650"/>
            </a:xfrm>
            <a:custGeom>
              <a:avLst/>
              <a:gdLst/>
              <a:ahLst/>
              <a:cxnLst/>
              <a:rect l="l" t="t" r="r" b="b"/>
              <a:pathLst>
                <a:path w="1264" h="1146" extrusionOk="0">
                  <a:moveTo>
                    <a:pt x="642" y="0"/>
                  </a:moveTo>
                  <a:cubicBezTo>
                    <a:pt x="496" y="0"/>
                    <a:pt x="349" y="56"/>
                    <a:pt x="234" y="165"/>
                  </a:cubicBezTo>
                  <a:cubicBezTo>
                    <a:pt x="12" y="376"/>
                    <a:pt x="0" y="739"/>
                    <a:pt x="222" y="973"/>
                  </a:cubicBezTo>
                  <a:cubicBezTo>
                    <a:pt x="336" y="1087"/>
                    <a:pt x="484" y="1145"/>
                    <a:pt x="633" y="1145"/>
                  </a:cubicBezTo>
                  <a:cubicBezTo>
                    <a:pt x="774" y="1145"/>
                    <a:pt x="916" y="1093"/>
                    <a:pt x="1030" y="984"/>
                  </a:cubicBezTo>
                  <a:cubicBezTo>
                    <a:pt x="1264" y="774"/>
                    <a:pt x="1264" y="399"/>
                    <a:pt x="1053" y="177"/>
                  </a:cubicBezTo>
                  <a:cubicBezTo>
                    <a:pt x="940" y="59"/>
                    <a:pt x="792" y="0"/>
                    <a:pt x="642" y="0"/>
                  </a:cubicBezTo>
                  <a:close/>
                </a:path>
              </a:pathLst>
            </a:custGeom>
            <a:solidFill>
              <a:srgbClr val="1A1B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6"/>
            <p:cNvSpPr/>
            <p:nvPr/>
          </p:nvSpPr>
          <p:spPr>
            <a:xfrm>
              <a:off x="6065425" y="1744500"/>
              <a:ext cx="31900" cy="28600"/>
            </a:xfrm>
            <a:custGeom>
              <a:avLst/>
              <a:gdLst/>
              <a:ahLst/>
              <a:cxnLst/>
              <a:rect l="l" t="t" r="r" b="b"/>
              <a:pathLst>
                <a:path w="1276" h="1144" extrusionOk="0">
                  <a:moveTo>
                    <a:pt x="630" y="1"/>
                  </a:moveTo>
                  <a:cubicBezTo>
                    <a:pt x="489" y="1"/>
                    <a:pt x="347" y="50"/>
                    <a:pt x="234" y="151"/>
                  </a:cubicBezTo>
                  <a:cubicBezTo>
                    <a:pt x="12" y="374"/>
                    <a:pt x="0" y="736"/>
                    <a:pt x="223" y="970"/>
                  </a:cubicBezTo>
                  <a:cubicBezTo>
                    <a:pt x="337" y="1084"/>
                    <a:pt x="488" y="1143"/>
                    <a:pt x="639" y="1143"/>
                  </a:cubicBezTo>
                  <a:cubicBezTo>
                    <a:pt x="783" y="1143"/>
                    <a:pt x="928" y="1090"/>
                    <a:pt x="1042" y="982"/>
                  </a:cubicBezTo>
                  <a:cubicBezTo>
                    <a:pt x="1264" y="760"/>
                    <a:pt x="1276" y="397"/>
                    <a:pt x="1053" y="175"/>
                  </a:cubicBezTo>
                  <a:cubicBezTo>
                    <a:pt x="938" y="59"/>
                    <a:pt x="784" y="1"/>
                    <a:pt x="630" y="1"/>
                  </a:cubicBezTo>
                  <a:close/>
                </a:path>
              </a:pathLst>
            </a:custGeom>
            <a:solidFill>
              <a:srgbClr val="1A1B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6"/>
            <p:cNvSpPr/>
            <p:nvPr/>
          </p:nvSpPr>
          <p:spPr>
            <a:xfrm>
              <a:off x="6066600" y="1689550"/>
              <a:ext cx="31900" cy="28600"/>
            </a:xfrm>
            <a:custGeom>
              <a:avLst/>
              <a:gdLst/>
              <a:ahLst/>
              <a:cxnLst/>
              <a:rect l="l" t="t" r="r" b="b"/>
              <a:pathLst>
                <a:path w="1276" h="1144" extrusionOk="0">
                  <a:moveTo>
                    <a:pt x="636" y="1"/>
                  </a:moveTo>
                  <a:cubicBezTo>
                    <a:pt x="493" y="1"/>
                    <a:pt x="348" y="54"/>
                    <a:pt x="234" y="162"/>
                  </a:cubicBezTo>
                  <a:cubicBezTo>
                    <a:pt x="12" y="384"/>
                    <a:pt x="0" y="747"/>
                    <a:pt x="223" y="969"/>
                  </a:cubicBezTo>
                  <a:cubicBezTo>
                    <a:pt x="338" y="1085"/>
                    <a:pt x="492" y="1143"/>
                    <a:pt x="644" y="1143"/>
                  </a:cubicBezTo>
                  <a:cubicBezTo>
                    <a:pt x="784" y="1143"/>
                    <a:pt x="923" y="1093"/>
                    <a:pt x="1030" y="992"/>
                  </a:cubicBezTo>
                  <a:cubicBezTo>
                    <a:pt x="1264" y="770"/>
                    <a:pt x="1275" y="407"/>
                    <a:pt x="1053" y="173"/>
                  </a:cubicBezTo>
                  <a:cubicBezTo>
                    <a:pt x="939" y="59"/>
                    <a:pt x="788" y="1"/>
                    <a:pt x="636" y="1"/>
                  </a:cubicBezTo>
                  <a:close/>
                </a:path>
              </a:pathLst>
            </a:custGeom>
            <a:solidFill>
              <a:srgbClr val="1A1B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6"/>
            <p:cNvSpPr/>
            <p:nvPr/>
          </p:nvSpPr>
          <p:spPr>
            <a:xfrm>
              <a:off x="6011600" y="1688425"/>
              <a:ext cx="31625" cy="28550"/>
            </a:xfrm>
            <a:custGeom>
              <a:avLst/>
              <a:gdLst/>
              <a:ahLst/>
              <a:cxnLst/>
              <a:rect l="l" t="t" r="r" b="b"/>
              <a:pathLst>
                <a:path w="1265" h="1142" extrusionOk="0">
                  <a:moveTo>
                    <a:pt x="632" y="0"/>
                  </a:moveTo>
                  <a:cubicBezTo>
                    <a:pt x="490" y="0"/>
                    <a:pt x="347" y="53"/>
                    <a:pt x="235" y="160"/>
                  </a:cubicBezTo>
                  <a:cubicBezTo>
                    <a:pt x="1" y="382"/>
                    <a:pt x="1" y="745"/>
                    <a:pt x="223" y="967"/>
                  </a:cubicBezTo>
                  <a:cubicBezTo>
                    <a:pt x="333" y="1083"/>
                    <a:pt x="483" y="1141"/>
                    <a:pt x="636" y="1141"/>
                  </a:cubicBezTo>
                  <a:cubicBezTo>
                    <a:pt x="776" y="1141"/>
                    <a:pt x="918" y="1092"/>
                    <a:pt x="1030" y="991"/>
                  </a:cubicBezTo>
                  <a:cubicBezTo>
                    <a:pt x="1264" y="768"/>
                    <a:pt x="1264" y="406"/>
                    <a:pt x="1054" y="183"/>
                  </a:cubicBezTo>
                  <a:cubicBezTo>
                    <a:pt x="938" y="62"/>
                    <a:pt x="785" y="0"/>
                    <a:pt x="632" y="0"/>
                  </a:cubicBezTo>
                  <a:close/>
                </a:path>
              </a:pathLst>
            </a:custGeom>
            <a:solidFill>
              <a:srgbClr val="1A1B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6"/>
            <p:cNvSpPr/>
            <p:nvPr/>
          </p:nvSpPr>
          <p:spPr>
            <a:xfrm>
              <a:off x="6005175" y="1785900"/>
              <a:ext cx="37150" cy="31700"/>
            </a:xfrm>
            <a:custGeom>
              <a:avLst/>
              <a:gdLst/>
              <a:ahLst/>
              <a:cxnLst/>
              <a:rect l="l" t="t" r="r" b="b"/>
              <a:pathLst>
                <a:path w="1486" h="1268" extrusionOk="0">
                  <a:moveTo>
                    <a:pt x="718" y="0"/>
                  </a:moveTo>
                  <a:cubicBezTo>
                    <a:pt x="484" y="0"/>
                    <a:pt x="250" y="126"/>
                    <a:pt x="141" y="379"/>
                  </a:cubicBezTo>
                  <a:cubicBezTo>
                    <a:pt x="0" y="707"/>
                    <a:pt x="141" y="1069"/>
                    <a:pt x="468" y="1210"/>
                  </a:cubicBezTo>
                  <a:cubicBezTo>
                    <a:pt x="556" y="1250"/>
                    <a:pt x="645" y="1268"/>
                    <a:pt x="730" y="1268"/>
                  </a:cubicBezTo>
                  <a:cubicBezTo>
                    <a:pt x="1145" y="1268"/>
                    <a:pt x="1485" y="839"/>
                    <a:pt x="1311" y="402"/>
                  </a:cubicBezTo>
                  <a:cubicBezTo>
                    <a:pt x="1204" y="135"/>
                    <a:pt x="961" y="0"/>
                    <a:pt x="718" y="0"/>
                  </a:cubicBezTo>
                  <a:close/>
                </a:path>
              </a:pathLst>
            </a:custGeom>
            <a:solidFill>
              <a:srgbClr val="1A1B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6"/>
            <p:cNvSpPr/>
            <p:nvPr/>
          </p:nvSpPr>
          <p:spPr>
            <a:xfrm>
              <a:off x="6063650" y="1787025"/>
              <a:ext cx="38350" cy="31725"/>
            </a:xfrm>
            <a:custGeom>
              <a:avLst/>
              <a:gdLst/>
              <a:ahLst/>
              <a:cxnLst/>
              <a:rect l="l" t="t" r="r" b="b"/>
              <a:pathLst>
                <a:path w="1534" h="1269" extrusionOk="0">
                  <a:moveTo>
                    <a:pt x="763" y="0"/>
                  </a:moveTo>
                  <a:cubicBezTo>
                    <a:pt x="340" y="0"/>
                    <a:pt x="1" y="432"/>
                    <a:pt x="177" y="872"/>
                  </a:cubicBezTo>
                  <a:cubicBezTo>
                    <a:pt x="266" y="1121"/>
                    <a:pt x="503" y="1269"/>
                    <a:pt x="756" y="1269"/>
                  </a:cubicBezTo>
                  <a:cubicBezTo>
                    <a:pt x="836" y="1269"/>
                    <a:pt x="917" y="1254"/>
                    <a:pt x="996" y="1223"/>
                  </a:cubicBezTo>
                  <a:cubicBezTo>
                    <a:pt x="1522" y="1024"/>
                    <a:pt x="1534" y="276"/>
                    <a:pt x="1019" y="53"/>
                  </a:cubicBezTo>
                  <a:cubicBezTo>
                    <a:pt x="933" y="17"/>
                    <a:pt x="846" y="0"/>
                    <a:pt x="763" y="0"/>
                  </a:cubicBezTo>
                  <a:close/>
                </a:path>
              </a:pathLst>
            </a:custGeom>
            <a:solidFill>
              <a:srgbClr val="1A1B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6"/>
            <p:cNvSpPr/>
            <p:nvPr/>
          </p:nvSpPr>
          <p:spPr>
            <a:xfrm>
              <a:off x="6107825" y="1746075"/>
              <a:ext cx="41200" cy="31850"/>
            </a:xfrm>
            <a:custGeom>
              <a:avLst/>
              <a:gdLst/>
              <a:ahLst/>
              <a:cxnLst/>
              <a:rect l="l" t="t" r="r" b="b"/>
              <a:pathLst>
                <a:path w="1648" h="1274" extrusionOk="0">
                  <a:moveTo>
                    <a:pt x="719" y="1"/>
                  </a:moveTo>
                  <a:cubicBezTo>
                    <a:pt x="474" y="1"/>
                    <a:pt x="246" y="145"/>
                    <a:pt x="141" y="381"/>
                  </a:cubicBezTo>
                  <a:cubicBezTo>
                    <a:pt x="1" y="697"/>
                    <a:pt x="141" y="1071"/>
                    <a:pt x="469" y="1212"/>
                  </a:cubicBezTo>
                  <a:cubicBezTo>
                    <a:pt x="564" y="1254"/>
                    <a:pt x="656" y="1273"/>
                    <a:pt x="741" y="1273"/>
                  </a:cubicBezTo>
                  <a:cubicBezTo>
                    <a:pt x="1338" y="1273"/>
                    <a:pt x="1647" y="350"/>
                    <a:pt x="972" y="53"/>
                  </a:cubicBezTo>
                  <a:cubicBezTo>
                    <a:pt x="889" y="18"/>
                    <a:pt x="803" y="1"/>
                    <a:pt x="719" y="1"/>
                  </a:cubicBezTo>
                  <a:close/>
                </a:path>
              </a:pathLst>
            </a:custGeom>
            <a:solidFill>
              <a:srgbClr val="1A1B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6"/>
            <p:cNvSpPr/>
            <p:nvPr/>
          </p:nvSpPr>
          <p:spPr>
            <a:xfrm>
              <a:off x="6107775" y="1686750"/>
              <a:ext cx="36925" cy="31625"/>
            </a:xfrm>
            <a:custGeom>
              <a:avLst/>
              <a:gdLst/>
              <a:ahLst/>
              <a:cxnLst/>
              <a:rect l="l" t="t" r="r" b="b"/>
              <a:pathLst>
                <a:path w="1477" h="1265" extrusionOk="0">
                  <a:moveTo>
                    <a:pt x="772" y="0"/>
                  </a:moveTo>
                  <a:cubicBezTo>
                    <a:pt x="539" y="0"/>
                    <a:pt x="305" y="126"/>
                    <a:pt x="190" y="379"/>
                  </a:cubicBezTo>
                  <a:cubicBezTo>
                    <a:pt x="1" y="817"/>
                    <a:pt x="338" y="1264"/>
                    <a:pt x="767" y="1264"/>
                  </a:cubicBezTo>
                  <a:cubicBezTo>
                    <a:pt x="842" y="1264"/>
                    <a:pt x="919" y="1251"/>
                    <a:pt x="997" y="1221"/>
                  </a:cubicBezTo>
                  <a:cubicBezTo>
                    <a:pt x="1325" y="1093"/>
                    <a:pt x="1477" y="730"/>
                    <a:pt x="1360" y="402"/>
                  </a:cubicBezTo>
                  <a:cubicBezTo>
                    <a:pt x="1253" y="135"/>
                    <a:pt x="1013" y="0"/>
                    <a:pt x="772" y="0"/>
                  </a:cubicBezTo>
                  <a:close/>
                </a:path>
              </a:pathLst>
            </a:custGeom>
            <a:solidFill>
              <a:srgbClr val="1A1B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6"/>
            <p:cNvSpPr/>
            <p:nvPr/>
          </p:nvSpPr>
          <p:spPr>
            <a:xfrm>
              <a:off x="6066600" y="1643950"/>
              <a:ext cx="38375" cy="31675"/>
            </a:xfrm>
            <a:custGeom>
              <a:avLst/>
              <a:gdLst/>
              <a:ahLst/>
              <a:cxnLst/>
              <a:rect l="l" t="t" r="r" b="b"/>
              <a:pathLst>
                <a:path w="1535" h="1267" extrusionOk="0">
                  <a:moveTo>
                    <a:pt x="765" y="1"/>
                  </a:moveTo>
                  <a:cubicBezTo>
                    <a:pt x="691" y="1"/>
                    <a:pt x="615" y="14"/>
                    <a:pt x="538" y="44"/>
                  </a:cubicBezTo>
                  <a:cubicBezTo>
                    <a:pt x="12" y="243"/>
                    <a:pt x="0" y="980"/>
                    <a:pt x="503" y="1214"/>
                  </a:cubicBezTo>
                  <a:cubicBezTo>
                    <a:pt x="587" y="1249"/>
                    <a:pt x="673" y="1266"/>
                    <a:pt x="758" y="1266"/>
                  </a:cubicBezTo>
                  <a:cubicBezTo>
                    <a:pt x="1006" y="1266"/>
                    <a:pt x="1241" y="1122"/>
                    <a:pt x="1346" y="886"/>
                  </a:cubicBezTo>
                  <a:cubicBezTo>
                    <a:pt x="1535" y="448"/>
                    <a:pt x="1190" y="1"/>
                    <a:pt x="765" y="1"/>
                  </a:cubicBezTo>
                  <a:close/>
                </a:path>
              </a:pathLst>
            </a:custGeom>
            <a:solidFill>
              <a:srgbClr val="1A1B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6"/>
            <p:cNvSpPr/>
            <p:nvPr/>
          </p:nvSpPr>
          <p:spPr>
            <a:xfrm>
              <a:off x="6006925" y="1642725"/>
              <a:ext cx="38350" cy="31725"/>
            </a:xfrm>
            <a:custGeom>
              <a:avLst/>
              <a:gdLst/>
              <a:ahLst/>
              <a:cxnLst/>
              <a:rect l="l" t="t" r="r" b="b"/>
              <a:pathLst>
                <a:path w="1534" h="1269" extrusionOk="0">
                  <a:moveTo>
                    <a:pt x="777" y="0"/>
                  </a:moveTo>
                  <a:cubicBezTo>
                    <a:pt x="698" y="0"/>
                    <a:pt x="617" y="15"/>
                    <a:pt x="539" y="46"/>
                  </a:cubicBezTo>
                  <a:cubicBezTo>
                    <a:pt x="12" y="245"/>
                    <a:pt x="1" y="982"/>
                    <a:pt x="515" y="1216"/>
                  </a:cubicBezTo>
                  <a:cubicBezTo>
                    <a:pt x="600" y="1252"/>
                    <a:pt x="685" y="1269"/>
                    <a:pt x="767" y="1269"/>
                  </a:cubicBezTo>
                  <a:cubicBezTo>
                    <a:pt x="1187" y="1269"/>
                    <a:pt x="1534" y="837"/>
                    <a:pt x="1358" y="397"/>
                  </a:cubicBezTo>
                  <a:cubicBezTo>
                    <a:pt x="1260" y="148"/>
                    <a:pt x="1027" y="0"/>
                    <a:pt x="777" y="0"/>
                  </a:cubicBezTo>
                  <a:close/>
                </a:path>
              </a:pathLst>
            </a:custGeom>
            <a:solidFill>
              <a:srgbClr val="1A1B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6"/>
            <p:cNvSpPr/>
            <p:nvPr/>
          </p:nvSpPr>
          <p:spPr>
            <a:xfrm>
              <a:off x="5963875" y="1683800"/>
              <a:ext cx="38400" cy="31650"/>
            </a:xfrm>
            <a:custGeom>
              <a:avLst/>
              <a:gdLst/>
              <a:ahLst/>
              <a:cxnLst/>
              <a:rect l="l" t="t" r="r" b="b"/>
              <a:pathLst>
                <a:path w="1536" h="1266" extrusionOk="0">
                  <a:moveTo>
                    <a:pt x="773" y="0"/>
                  </a:moveTo>
                  <a:cubicBezTo>
                    <a:pt x="530" y="0"/>
                    <a:pt x="295" y="144"/>
                    <a:pt x="190" y="380"/>
                  </a:cubicBezTo>
                  <a:cubicBezTo>
                    <a:pt x="1" y="818"/>
                    <a:pt x="338" y="1265"/>
                    <a:pt x="767" y="1265"/>
                  </a:cubicBezTo>
                  <a:cubicBezTo>
                    <a:pt x="842" y="1265"/>
                    <a:pt x="919" y="1252"/>
                    <a:pt x="997" y="1222"/>
                  </a:cubicBezTo>
                  <a:cubicBezTo>
                    <a:pt x="1512" y="1012"/>
                    <a:pt x="1535" y="286"/>
                    <a:pt x="1021" y="52"/>
                  </a:cubicBezTo>
                  <a:cubicBezTo>
                    <a:pt x="940" y="17"/>
                    <a:pt x="856" y="0"/>
                    <a:pt x="773" y="0"/>
                  </a:cubicBezTo>
                  <a:close/>
                </a:path>
              </a:pathLst>
            </a:custGeom>
            <a:solidFill>
              <a:srgbClr val="1A1B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6"/>
            <p:cNvSpPr/>
            <p:nvPr/>
          </p:nvSpPr>
          <p:spPr>
            <a:xfrm>
              <a:off x="5963925" y="1743100"/>
              <a:ext cx="37200" cy="31625"/>
            </a:xfrm>
            <a:custGeom>
              <a:avLst/>
              <a:gdLst/>
              <a:ahLst/>
              <a:cxnLst/>
              <a:rect l="l" t="t" r="r" b="b"/>
              <a:pathLst>
                <a:path w="1488" h="1265" extrusionOk="0">
                  <a:moveTo>
                    <a:pt x="712" y="1"/>
                  </a:moveTo>
                  <a:cubicBezTo>
                    <a:pt x="636" y="1"/>
                    <a:pt x="559" y="14"/>
                    <a:pt x="481" y="44"/>
                  </a:cubicBezTo>
                  <a:cubicBezTo>
                    <a:pt x="165" y="172"/>
                    <a:pt x="1" y="535"/>
                    <a:pt x="130" y="863"/>
                  </a:cubicBezTo>
                  <a:cubicBezTo>
                    <a:pt x="231" y="1130"/>
                    <a:pt x="471" y="1265"/>
                    <a:pt x="712" y="1265"/>
                  </a:cubicBezTo>
                  <a:cubicBezTo>
                    <a:pt x="945" y="1265"/>
                    <a:pt x="1179" y="1139"/>
                    <a:pt x="1288" y="886"/>
                  </a:cubicBezTo>
                  <a:cubicBezTo>
                    <a:pt x="1487" y="448"/>
                    <a:pt x="1143" y="1"/>
                    <a:pt x="712" y="1"/>
                  </a:cubicBezTo>
                  <a:close/>
                </a:path>
              </a:pathLst>
            </a:custGeom>
            <a:solidFill>
              <a:srgbClr val="1A1B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6"/>
            <p:cNvSpPr/>
            <p:nvPr/>
          </p:nvSpPr>
          <p:spPr>
            <a:xfrm>
              <a:off x="5961300" y="1803350"/>
              <a:ext cx="16900" cy="15800"/>
            </a:xfrm>
            <a:custGeom>
              <a:avLst/>
              <a:gdLst/>
              <a:ahLst/>
              <a:cxnLst/>
              <a:rect l="l" t="t" r="r" b="b"/>
              <a:pathLst>
                <a:path w="676" h="632" extrusionOk="0">
                  <a:moveTo>
                    <a:pt x="346" y="0"/>
                  </a:moveTo>
                  <a:cubicBezTo>
                    <a:pt x="270" y="0"/>
                    <a:pt x="192" y="28"/>
                    <a:pt x="129" y="90"/>
                  </a:cubicBezTo>
                  <a:cubicBezTo>
                    <a:pt x="12" y="207"/>
                    <a:pt x="1" y="406"/>
                    <a:pt x="129" y="535"/>
                  </a:cubicBezTo>
                  <a:cubicBezTo>
                    <a:pt x="192" y="601"/>
                    <a:pt x="272" y="631"/>
                    <a:pt x="352" y="631"/>
                  </a:cubicBezTo>
                  <a:cubicBezTo>
                    <a:pt x="511" y="631"/>
                    <a:pt x="667" y="512"/>
                    <a:pt x="667" y="324"/>
                  </a:cubicBezTo>
                  <a:cubicBezTo>
                    <a:pt x="675" y="132"/>
                    <a:pt x="513" y="0"/>
                    <a:pt x="346" y="0"/>
                  </a:cubicBezTo>
                  <a:close/>
                </a:path>
              </a:pathLst>
            </a:custGeom>
            <a:solidFill>
              <a:srgbClr val="1A1B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6"/>
            <p:cNvSpPr/>
            <p:nvPr/>
          </p:nvSpPr>
          <p:spPr>
            <a:xfrm>
              <a:off x="6044075" y="1839050"/>
              <a:ext cx="18450" cy="16000"/>
            </a:xfrm>
            <a:custGeom>
              <a:avLst/>
              <a:gdLst/>
              <a:ahLst/>
              <a:cxnLst/>
              <a:rect l="l" t="t" r="r" b="b"/>
              <a:pathLst>
                <a:path w="738" h="640" extrusionOk="0">
                  <a:moveTo>
                    <a:pt x="319" y="0"/>
                  </a:moveTo>
                  <a:cubicBezTo>
                    <a:pt x="156" y="0"/>
                    <a:pt x="0" y="125"/>
                    <a:pt x="0" y="312"/>
                  </a:cubicBezTo>
                  <a:cubicBezTo>
                    <a:pt x="0" y="488"/>
                    <a:pt x="141" y="640"/>
                    <a:pt x="305" y="640"/>
                  </a:cubicBezTo>
                  <a:cubicBezTo>
                    <a:pt x="597" y="640"/>
                    <a:pt x="737" y="300"/>
                    <a:pt x="550" y="101"/>
                  </a:cubicBezTo>
                  <a:cubicBezTo>
                    <a:pt x="484" y="31"/>
                    <a:pt x="401" y="0"/>
                    <a:pt x="319" y="0"/>
                  </a:cubicBezTo>
                  <a:close/>
                </a:path>
              </a:pathLst>
            </a:custGeom>
            <a:solidFill>
              <a:srgbClr val="1A1B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6"/>
            <p:cNvSpPr/>
            <p:nvPr/>
          </p:nvSpPr>
          <p:spPr>
            <a:xfrm>
              <a:off x="6124800" y="1806775"/>
              <a:ext cx="21075" cy="15925"/>
            </a:xfrm>
            <a:custGeom>
              <a:avLst/>
              <a:gdLst/>
              <a:ahLst/>
              <a:cxnLst/>
              <a:rect l="l" t="t" r="r" b="b"/>
              <a:pathLst>
                <a:path w="843" h="637" extrusionOk="0">
                  <a:moveTo>
                    <a:pt x="422" y="0"/>
                  </a:moveTo>
                  <a:cubicBezTo>
                    <a:pt x="141" y="0"/>
                    <a:pt x="0" y="328"/>
                    <a:pt x="188" y="538"/>
                  </a:cubicBezTo>
                  <a:cubicBezTo>
                    <a:pt x="253" y="604"/>
                    <a:pt x="338" y="636"/>
                    <a:pt x="422" y="636"/>
                  </a:cubicBezTo>
                  <a:cubicBezTo>
                    <a:pt x="501" y="636"/>
                    <a:pt x="581" y="607"/>
                    <a:pt x="644" y="550"/>
                  </a:cubicBezTo>
                  <a:cubicBezTo>
                    <a:pt x="843" y="351"/>
                    <a:pt x="702" y="12"/>
                    <a:pt x="422" y="0"/>
                  </a:cubicBezTo>
                  <a:close/>
                </a:path>
              </a:pathLst>
            </a:custGeom>
            <a:solidFill>
              <a:srgbClr val="1A1B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6"/>
            <p:cNvSpPr/>
            <p:nvPr/>
          </p:nvSpPr>
          <p:spPr>
            <a:xfrm>
              <a:off x="6160775" y="1725250"/>
              <a:ext cx="18450" cy="15750"/>
            </a:xfrm>
            <a:custGeom>
              <a:avLst/>
              <a:gdLst/>
              <a:ahLst/>
              <a:cxnLst/>
              <a:rect l="l" t="t" r="r" b="b"/>
              <a:pathLst>
                <a:path w="738" h="630" extrusionOk="0">
                  <a:moveTo>
                    <a:pt x="419" y="0"/>
                  </a:moveTo>
                  <a:cubicBezTo>
                    <a:pt x="343" y="0"/>
                    <a:pt x="266" y="28"/>
                    <a:pt x="199" y="91"/>
                  </a:cubicBezTo>
                  <a:cubicBezTo>
                    <a:pt x="0" y="278"/>
                    <a:pt x="129" y="629"/>
                    <a:pt x="410" y="629"/>
                  </a:cubicBezTo>
                  <a:cubicBezTo>
                    <a:pt x="417" y="629"/>
                    <a:pt x="423" y="630"/>
                    <a:pt x="430" y="630"/>
                  </a:cubicBezTo>
                  <a:cubicBezTo>
                    <a:pt x="596" y="630"/>
                    <a:pt x="726" y="493"/>
                    <a:pt x="737" y="325"/>
                  </a:cubicBezTo>
                  <a:cubicBezTo>
                    <a:pt x="737" y="132"/>
                    <a:pt x="584" y="0"/>
                    <a:pt x="419" y="0"/>
                  </a:cubicBezTo>
                  <a:close/>
                </a:path>
              </a:pathLst>
            </a:custGeom>
            <a:solidFill>
              <a:srgbClr val="1A1B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6"/>
            <p:cNvSpPr/>
            <p:nvPr/>
          </p:nvSpPr>
          <p:spPr>
            <a:xfrm>
              <a:off x="6130650" y="1642200"/>
              <a:ext cx="16700" cy="15925"/>
            </a:xfrm>
            <a:custGeom>
              <a:avLst/>
              <a:gdLst/>
              <a:ahLst/>
              <a:cxnLst/>
              <a:rect l="l" t="t" r="r" b="b"/>
              <a:pathLst>
                <a:path w="668" h="637" extrusionOk="0">
                  <a:moveTo>
                    <a:pt x="322" y="1"/>
                  </a:moveTo>
                  <a:cubicBezTo>
                    <a:pt x="162" y="1"/>
                    <a:pt x="8" y="125"/>
                    <a:pt x="0" y="313"/>
                  </a:cubicBezTo>
                  <a:cubicBezTo>
                    <a:pt x="0" y="505"/>
                    <a:pt x="160" y="637"/>
                    <a:pt x="324" y="637"/>
                  </a:cubicBezTo>
                  <a:cubicBezTo>
                    <a:pt x="399" y="637"/>
                    <a:pt x="476" y="609"/>
                    <a:pt x="539" y="547"/>
                  </a:cubicBezTo>
                  <a:cubicBezTo>
                    <a:pt x="667" y="430"/>
                    <a:pt x="667" y="231"/>
                    <a:pt x="550" y="102"/>
                  </a:cubicBezTo>
                  <a:cubicBezTo>
                    <a:pt x="484" y="32"/>
                    <a:pt x="402" y="1"/>
                    <a:pt x="322" y="1"/>
                  </a:cubicBezTo>
                  <a:close/>
                </a:path>
              </a:pathLst>
            </a:custGeom>
            <a:solidFill>
              <a:srgbClr val="1A1B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6"/>
            <p:cNvSpPr/>
            <p:nvPr/>
          </p:nvSpPr>
          <p:spPr>
            <a:xfrm>
              <a:off x="6046125" y="1606425"/>
              <a:ext cx="18750" cy="16000"/>
            </a:xfrm>
            <a:custGeom>
              <a:avLst/>
              <a:gdLst/>
              <a:ahLst/>
              <a:cxnLst/>
              <a:rect l="l" t="t" r="r" b="b"/>
              <a:pathLst>
                <a:path w="750" h="640" extrusionOk="0">
                  <a:moveTo>
                    <a:pt x="433" y="0"/>
                  </a:moveTo>
                  <a:cubicBezTo>
                    <a:pt x="152" y="0"/>
                    <a:pt x="0" y="340"/>
                    <a:pt x="199" y="539"/>
                  </a:cubicBezTo>
                  <a:cubicBezTo>
                    <a:pt x="265" y="609"/>
                    <a:pt x="347" y="640"/>
                    <a:pt x="428" y="640"/>
                  </a:cubicBezTo>
                  <a:cubicBezTo>
                    <a:pt x="588" y="640"/>
                    <a:pt x="741" y="515"/>
                    <a:pt x="749" y="328"/>
                  </a:cubicBezTo>
                  <a:cubicBezTo>
                    <a:pt x="749" y="153"/>
                    <a:pt x="609" y="12"/>
                    <a:pt x="433" y="0"/>
                  </a:cubicBezTo>
                  <a:close/>
                </a:path>
              </a:pathLst>
            </a:custGeom>
            <a:solidFill>
              <a:srgbClr val="1A1B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6"/>
            <p:cNvSpPr/>
            <p:nvPr/>
          </p:nvSpPr>
          <p:spPr>
            <a:xfrm>
              <a:off x="5963050" y="1638925"/>
              <a:ext cx="21000" cy="15800"/>
            </a:xfrm>
            <a:custGeom>
              <a:avLst/>
              <a:gdLst/>
              <a:ahLst/>
              <a:cxnLst/>
              <a:rect l="l" t="t" r="r" b="b"/>
              <a:pathLst>
                <a:path w="840" h="632" extrusionOk="0">
                  <a:moveTo>
                    <a:pt x="421" y="0"/>
                  </a:moveTo>
                  <a:cubicBezTo>
                    <a:pt x="342" y="0"/>
                    <a:pt x="262" y="30"/>
                    <a:pt x="200" y="93"/>
                  </a:cubicBezTo>
                  <a:cubicBezTo>
                    <a:pt x="1" y="280"/>
                    <a:pt x="129" y="631"/>
                    <a:pt x="410" y="631"/>
                  </a:cubicBezTo>
                  <a:cubicBezTo>
                    <a:pt x="415" y="631"/>
                    <a:pt x="420" y="631"/>
                    <a:pt x="424" y="631"/>
                  </a:cubicBezTo>
                  <a:cubicBezTo>
                    <a:pt x="696" y="631"/>
                    <a:pt x="840" y="300"/>
                    <a:pt x="644" y="93"/>
                  </a:cubicBezTo>
                  <a:cubicBezTo>
                    <a:pt x="584" y="33"/>
                    <a:pt x="503" y="0"/>
                    <a:pt x="421" y="0"/>
                  </a:cubicBezTo>
                  <a:close/>
                </a:path>
              </a:pathLst>
            </a:custGeom>
            <a:solidFill>
              <a:srgbClr val="1A1B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6"/>
            <p:cNvSpPr/>
            <p:nvPr/>
          </p:nvSpPr>
          <p:spPr>
            <a:xfrm>
              <a:off x="5929500" y="1720500"/>
              <a:ext cx="18675" cy="15825"/>
            </a:xfrm>
            <a:custGeom>
              <a:avLst/>
              <a:gdLst/>
              <a:ahLst/>
              <a:cxnLst/>
              <a:rect l="l" t="t" r="r" b="b"/>
              <a:pathLst>
                <a:path w="747" h="633" extrusionOk="0">
                  <a:moveTo>
                    <a:pt x="337" y="0"/>
                  </a:moveTo>
                  <a:cubicBezTo>
                    <a:pt x="161" y="0"/>
                    <a:pt x="9" y="129"/>
                    <a:pt x="9" y="304"/>
                  </a:cubicBezTo>
                  <a:cubicBezTo>
                    <a:pt x="1" y="499"/>
                    <a:pt x="163" y="632"/>
                    <a:pt x="332" y="632"/>
                  </a:cubicBezTo>
                  <a:cubicBezTo>
                    <a:pt x="407" y="632"/>
                    <a:pt x="483" y="607"/>
                    <a:pt x="547" y="550"/>
                  </a:cubicBezTo>
                  <a:cubicBezTo>
                    <a:pt x="746" y="351"/>
                    <a:pt x="617" y="12"/>
                    <a:pt x="337" y="0"/>
                  </a:cubicBezTo>
                  <a:close/>
                </a:path>
              </a:pathLst>
            </a:custGeom>
            <a:solidFill>
              <a:srgbClr val="1A1B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6"/>
            <p:cNvSpPr/>
            <p:nvPr/>
          </p:nvSpPr>
          <p:spPr>
            <a:xfrm>
              <a:off x="5978275" y="1860875"/>
              <a:ext cx="27750" cy="23825"/>
            </a:xfrm>
            <a:custGeom>
              <a:avLst/>
              <a:gdLst/>
              <a:ahLst/>
              <a:cxnLst/>
              <a:rect l="l" t="t" r="r" b="b"/>
              <a:pathLst>
                <a:path w="1110" h="953" extrusionOk="0">
                  <a:moveTo>
                    <a:pt x="541" y="1"/>
                  </a:moveTo>
                  <a:cubicBezTo>
                    <a:pt x="363" y="1"/>
                    <a:pt x="186" y="97"/>
                    <a:pt x="105" y="293"/>
                  </a:cubicBezTo>
                  <a:cubicBezTo>
                    <a:pt x="0" y="527"/>
                    <a:pt x="117" y="808"/>
                    <a:pt x="351" y="913"/>
                  </a:cubicBezTo>
                  <a:cubicBezTo>
                    <a:pt x="415" y="940"/>
                    <a:pt x="479" y="953"/>
                    <a:pt x="541" y="953"/>
                  </a:cubicBezTo>
                  <a:cubicBezTo>
                    <a:pt x="854" y="953"/>
                    <a:pt x="1110" y="637"/>
                    <a:pt x="983" y="305"/>
                  </a:cubicBezTo>
                  <a:cubicBezTo>
                    <a:pt x="906" y="103"/>
                    <a:pt x="723" y="1"/>
                    <a:pt x="541" y="1"/>
                  </a:cubicBezTo>
                  <a:close/>
                </a:path>
              </a:pathLst>
            </a:custGeom>
            <a:solidFill>
              <a:srgbClr val="1A1B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6"/>
            <p:cNvSpPr/>
            <p:nvPr/>
          </p:nvSpPr>
          <p:spPr>
            <a:xfrm>
              <a:off x="6096775" y="1863300"/>
              <a:ext cx="28625" cy="23850"/>
            </a:xfrm>
            <a:custGeom>
              <a:avLst/>
              <a:gdLst/>
              <a:ahLst/>
              <a:cxnLst/>
              <a:rect l="l" t="t" r="r" b="b"/>
              <a:pathLst>
                <a:path w="1145" h="954" extrusionOk="0">
                  <a:moveTo>
                    <a:pt x="563" y="0"/>
                  </a:moveTo>
                  <a:cubicBezTo>
                    <a:pt x="253" y="0"/>
                    <a:pt x="1" y="322"/>
                    <a:pt x="127" y="652"/>
                  </a:cubicBezTo>
                  <a:cubicBezTo>
                    <a:pt x="199" y="841"/>
                    <a:pt x="381" y="954"/>
                    <a:pt x="573" y="954"/>
                  </a:cubicBezTo>
                  <a:cubicBezTo>
                    <a:pt x="631" y="954"/>
                    <a:pt x="690" y="943"/>
                    <a:pt x="747" y="921"/>
                  </a:cubicBezTo>
                  <a:cubicBezTo>
                    <a:pt x="1133" y="769"/>
                    <a:pt x="1145" y="208"/>
                    <a:pt x="759" y="44"/>
                  </a:cubicBezTo>
                  <a:cubicBezTo>
                    <a:pt x="693" y="14"/>
                    <a:pt x="627" y="0"/>
                    <a:pt x="563" y="0"/>
                  </a:cubicBezTo>
                  <a:close/>
                </a:path>
              </a:pathLst>
            </a:custGeom>
            <a:solidFill>
              <a:srgbClr val="1A1B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6"/>
            <p:cNvSpPr/>
            <p:nvPr/>
          </p:nvSpPr>
          <p:spPr>
            <a:xfrm>
              <a:off x="6182700" y="1781175"/>
              <a:ext cx="28950" cy="23700"/>
            </a:xfrm>
            <a:custGeom>
              <a:avLst/>
              <a:gdLst/>
              <a:ahLst/>
              <a:cxnLst/>
              <a:rect l="l" t="t" r="r" b="b"/>
              <a:pathLst>
                <a:path w="1158" h="948" extrusionOk="0">
                  <a:moveTo>
                    <a:pt x="575" y="0"/>
                  </a:moveTo>
                  <a:cubicBezTo>
                    <a:pt x="521" y="0"/>
                    <a:pt x="466" y="10"/>
                    <a:pt x="410" y="30"/>
                  </a:cubicBezTo>
                  <a:cubicBezTo>
                    <a:pt x="12" y="182"/>
                    <a:pt x="1" y="732"/>
                    <a:pt x="387" y="907"/>
                  </a:cubicBezTo>
                  <a:cubicBezTo>
                    <a:pt x="448" y="935"/>
                    <a:pt x="512" y="948"/>
                    <a:pt x="576" y="948"/>
                  </a:cubicBezTo>
                  <a:cubicBezTo>
                    <a:pt x="756" y="948"/>
                    <a:pt x="929" y="843"/>
                    <a:pt x="1007" y="662"/>
                  </a:cubicBezTo>
                  <a:cubicBezTo>
                    <a:pt x="1157" y="331"/>
                    <a:pt x="896" y="0"/>
                    <a:pt x="575" y="0"/>
                  </a:cubicBezTo>
                  <a:close/>
                </a:path>
              </a:pathLst>
            </a:custGeom>
            <a:solidFill>
              <a:srgbClr val="1A1B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6"/>
            <p:cNvSpPr/>
            <p:nvPr/>
          </p:nvSpPr>
          <p:spPr>
            <a:xfrm>
              <a:off x="6185125" y="1662550"/>
              <a:ext cx="27725" cy="23700"/>
            </a:xfrm>
            <a:custGeom>
              <a:avLst/>
              <a:gdLst/>
              <a:ahLst/>
              <a:cxnLst/>
              <a:rect l="l" t="t" r="r" b="b"/>
              <a:pathLst>
                <a:path w="1109" h="948" extrusionOk="0">
                  <a:moveTo>
                    <a:pt x="575" y="0"/>
                  </a:moveTo>
                  <a:cubicBezTo>
                    <a:pt x="402" y="0"/>
                    <a:pt x="230" y="94"/>
                    <a:pt x="149" y="282"/>
                  </a:cubicBezTo>
                  <a:cubicBezTo>
                    <a:pt x="0" y="611"/>
                    <a:pt x="257" y="947"/>
                    <a:pt x="575" y="947"/>
                  </a:cubicBezTo>
                  <a:cubicBezTo>
                    <a:pt x="630" y="947"/>
                    <a:pt x="688" y="937"/>
                    <a:pt x="746" y="914"/>
                  </a:cubicBezTo>
                  <a:cubicBezTo>
                    <a:pt x="992" y="821"/>
                    <a:pt x="1109" y="540"/>
                    <a:pt x="1015" y="306"/>
                  </a:cubicBezTo>
                  <a:cubicBezTo>
                    <a:pt x="937" y="103"/>
                    <a:pt x="756" y="0"/>
                    <a:pt x="575" y="0"/>
                  </a:cubicBezTo>
                  <a:close/>
                </a:path>
              </a:pathLst>
            </a:custGeom>
            <a:solidFill>
              <a:srgbClr val="1A1B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6"/>
            <p:cNvSpPr/>
            <p:nvPr/>
          </p:nvSpPr>
          <p:spPr>
            <a:xfrm>
              <a:off x="6102650" y="1576800"/>
              <a:ext cx="27725" cy="23850"/>
            </a:xfrm>
            <a:custGeom>
              <a:avLst/>
              <a:gdLst/>
              <a:ahLst/>
              <a:cxnLst/>
              <a:rect l="l" t="t" r="r" b="b"/>
              <a:pathLst>
                <a:path w="1109" h="954" extrusionOk="0">
                  <a:moveTo>
                    <a:pt x="582" y="0"/>
                  </a:moveTo>
                  <a:cubicBezTo>
                    <a:pt x="266" y="0"/>
                    <a:pt x="0" y="324"/>
                    <a:pt x="138" y="647"/>
                  </a:cubicBezTo>
                  <a:cubicBezTo>
                    <a:pt x="215" y="851"/>
                    <a:pt x="397" y="953"/>
                    <a:pt x="580" y="953"/>
                  </a:cubicBezTo>
                  <a:cubicBezTo>
                    <a:pt x="754" y="953"/>
                    <a:pt x="929" y="859"/>
                    <a:pt x="1015" y="671"/>
                  </a:cubicBezTo>
                  <a:cubicBezTo>
                    <a:pt x="1109" y="425"/>
                    <a:pt x="1003" y="144"/>
                    <a:pt x="769" y="39"/>
                  </a:cubicBezTo>
                  <a:cubicBezTo>
                    <a:pt x="707" y="12"/>
                    <a:pt x="644" y="0"/>
                    <a:pt x="582" y="0"/>
                  </a:cubicBezTo>
                  <a:close/>
                </a:path>
              </a:pathLst>
            </a:custGeom>
            <a:solidFill>
              <a:srgbClr val="1A1B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6"/>
            <p:cNvSpPr/>
            <p:nvPr/>
          </p:nvSpPr>
          <p:spPr>
            <a:xfrm>
              <a:off x="5983250" y="1574325"/>
              <a:ext cx="28600" cy="23850"/>
            </a:xfrm>
            <a:custGeom>
              <a:avLst/>
              <a:gdLst/>
              <a:ahLst/>
              <a:cxnLst/>
              <a:rect l="l" t="t" r="r" b="b"/>
              <a:pathLst>
                <a:path w="1144" h="954" extrusionOk="0">
                  <a:moveTo>
                    <a:pt x="582" y="0"/>
                  </a:moveTo>
                  <a:cubicBezTo>
                    <a:pt x="525" y="0"/>
                    <a:pt x="467" y="11"/>
                    <a:pt x="409" y="33"/>
                  </a:cubicBezTo>
                  <a:cubicBezTo>
                    <a:pt x="12" y="196"/>
                    <a:pt x="0" y="746"/>
                    <a:pt x="386" y="910"/>
                  </a:cubicBezTo>
                  <a:cubicBezTo>
                    <a:pt x="452" y="940"/>
                    <a:pt x="518" y="954"/>
                    <a:pt x="582" y="954"/>
                  </a:cubicBezTo>
                  <a:cubicBezTo>
                    <a:pt x="892" y="954"/>
                    <a:pt x="1144" y="632"/>
                    <a:pt x="1018" y="302"/>
                  </a:cubicBezTo>
                  <a:cubicBezTo>
                    <a:pt x="946" y="113"/>
                    <a:pt x="771" y="0"/>
                    <a:pt x="582" y="0"/>
                  </a:cubicBezTo>
                  <a:close/>
                </a:path>
              </a:pathLst>
            </a:custGeom>
            <a:solidFill>
              <a:srgbClr val="1A1B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6"/>
            <p:cNvSpPr/>
            <p:nvPr/>
          </p:nvSpPr>
          <p:spPr>
            <a:xfrm>
              <a:off x="5897325" y="1656650"/>
              <a:ext cx="28025" cy="23675"/>
            </a:xfrm>
            <a:custGeom>
              <a:avLst/>
              <a:gdLst/>
              <a:ahLst/>
              <a:cxnLst/>
              <a:rect l="l" t="t" r="r" b="b"/>
              <a:pathLst>
                <a:path w="1121" h="947" extrusionOk="0">
                  <a:moveTo>
                    <a:pt x="583" y="0"/>
                  </a:moveTo>
                  <a:cubicBezTo>
                    <a:pt x="266" y="0"/>
                    <a:pt x="1" y="324"/>
                    <a:pt x="138" y="647"/>
                  </a:cubicBezTo>
                  <a:cubicBezTo>
                    <a:pt x="214" y="847"/>
                    <a:pt x="392" y="947"/>
                    <a:pt x="572" y="947"/>
                  </a:cubicBezTo>
                  <a:cubicBezTo>
                    <a:pt x="749" y="947"/>
                    <a:pt x="928" y="850"/>
                    <a:pt x="1015" y="659"/>
                  </a:cubicBezTo>
                  <a:cubicBezTo>
                    <a:pt x="1121" y="425"/>
                    <a:pt x="1004" y="144"/>
                    <a:pt x="770" y="39"/>
                  </a:cubicBezTo>
                  <a:cubicBezTo>
                    <a:pt x="707" y="12"/>
                    <a:pt x="644" y="0"/>
                    <a:pt x="583" y="0"/>
                  </a:cubicBezTo>
                  <a:close/>
                </a:path>
              </a:pathLst>
            </a:custGeom>
            <a:solidFill>
              <a:srgbClr val="1A1B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6"/>
            <p:cNvSpPr/>
            <p:nvPr/>
          </p:nvSpPr>
          <p:spPr>
            <a:xfrm>
              <a:off x="5895775" y="1775225"/>
              <a:ext cx="27800" cy="23750"/>
            </a:xfrm>
            <a:custGeom>
              <a:avLst/>
              <a:gdLst/>
              <a:ahLst/>
              <a:cxnLst/>
              <a:rect l="l" t="t" r="r" b="b"/>
              <a:pathLst>
                <a:path w="1112" h="950" extrusionOk="0">
                  <a:moveTo>
                    <a:pt x="539" y="1"/>
                  </a:moveTo>
                  <a:cubicBezTo>
                    <a:pt x="482" y="1"/>
                    <a:pt x="423" y="11"/>
                    <a:pt x="364" y="34"/>
                  </a:cubicBezTo>
                  <a:cubicBezTo>
                    <a:pt x="118" y="139"/>
                    <a:pt x="1" y="408"/>
                    <a:pt x="95" y="654"/>
                  </a:cubicBezTo>
                  <a:cubicBezTo>
                    <a:pt x="172" y="850"/>
                    <a:pt x="351" y="949"/>
                    <a:pt x="533" y="949"/>
                  </a:cubicBezTo>
                  <a:cubicBezTo>
                    <a:pt x="708" y="949"/>
                    <a:pt x="886" y="856"/>
                    <a:pt x="972" y="666"/>
                  </a:cubicBezTo>
                  <a:cubicBezTo>
                    <a:pt x="1111" y="337"/>
                    <a:pt x="861" y="1"/>
                    <a:pt x="539" y="1"/>
                  </a:cubicBezTo>
                  <a:close/>
                </a:path>
              </a:pathLst>
            </a:custGeom>
            <a:solidFill>
              <a:srgbClr val="1A1B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6"/>
            <p:cNvSpPr/>
            <p:nvPr/>
          </p:nvSpPr>
          <p:spPr>
            <a:xfrm>
              <a:off x="5909525" y="1861025"/>
              <a:ext cx="8800" cy="8000"/>
            </a:xfrm>
            <a:custGeom>
              <a:avLst/>
              <a:gdLst/>
              <a:ahLst/>
              <a:cxnLst/>
              <a:rect l="l" t="t" r="r" b="b"/>
              <a:pathLst>
                <a:path w="352" h="320" extrusionOk="0">
                  <a:moveTo>
                    <a:pt x="178" y="0"/>
                  </a:moveTo>
                  <a:cubicBezTo>
                    <a:pt x="138" y="0"/>
                    <a:pt x="100" y="18"/>
                    <a:pt x="71" y="53"/>
                  </a:cubicBezTo>
                  <a:cubicBezTo>
                    <a:pt x="1" y="112"/>
                    <a:pt x="1" y="205"/>
                    <a:pt x="71" y="275"/>
                  </a:cubicBezTo>
                  <a:cubicBezTo>
                    <a:pt x="100" y="305"/>
                    <a:pt x="138" y="319"/>
                    <a:pt x="178" y="319"/>
                  </a:cubicBezTo>
                  <a:cubicBezTo>
                    <a:pt x="217" y="319"/>
                    <a:pt x="258" y="305"/>
                    <a:pt x="293" y="275"/>
                  </a:cubicBezTo>
                  <a:cubicBezTo>
                    <a:pt x="352" y="205"/>
                    <a:pt x="352" y="112"/>
                    <a:pt x="293" y="53"/>
                  </a:cubicBezTo>
                  <a:cubicBezTo>
                    <a:pt x="258" y="18"/>
                    <a:pt x="217" y="0"/>
                    <a:pt x="178" y="0"/>
                  </a:cubicBezTo>
                  <a:close/>
                </a:path>
              </a:pathLst>
            </a:custGeom>
            <a:solidFill>
              <a:srgbClr val="1A1B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6"/>
            <p:cNvSpPr/>
            <p:nvPr/>
          </p:nvSpPr>
          <p:spPr>
            <a:xfrm>
              <a:off x="6046425" y="1920575"/>
              <a:ext cx="9300" cy="7900"/>
            </a:xfrm>
            <a:custGeom>
              <a:avLst/>
              <a:gdLst/>
              <a:ahLst/>
              <a:cxnLst/>
              <a:rect l="l" t="t" r="r" b="b"/>
              <a:pathLst>
                <a:path w="372" h="316" extrusionOk="0">
                  <a:moveTo>
                    <a:pt x="159" y="1"/>
                  </a:moveTo>
                  <a:cubicBezTo>
                    <a:pt x="79" y="1"/>
                    <a:pt x="0" y="61"/>
                    <a:pt x="0" y="163"/>
                  </a:cubicBezTo>
                  <a:cubicBezTo>
                    <a:pt x="0" y="245"/>
                    <a:pt x="70" y="315"/>
                    <a:pt x="152" y="315"/>
                  </a:cubicBezTo>
                  <a:cubicBezTo>
                    <a:pt x="157" y="315"/>
                    <a:pt x="161" y="316"/>
                    <a:pt x="165" y="316"/>
                  </a:cubicBezTo>
                  <a:cubicBezTo>
                    <a:pt x="298" y="316"/>
                    <a:pt x="371" y="148"/>
                    <a:pt x="269" y="46"/>
                  </a:cubicBezTo>
                  <a:cubicBezTo>
                    <a:pt x="238" y="15"/>
                    <a:pt x="199" y="1"/>
                    <a:pt x="159" y="1"/>
                  </a:cubicBezTo>
                  <a:close/>
                </a:path>
              </a:pathLst>
            </a:custGeom>
            <a:solidFill>
              <a:srgbClr val="1A1B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6"/>
            <p:cNvSpPr/>
            <p:nvPr/>
          </p:nvSpPr>
          <p:spPr>
            <a:xfrm>
              <a:off x="6183875" y="1866725"/>
              <a:ext cx="10550" cy="7850"/>
            </a:xfrm>
            <a:custGeom>
              <a:avLst/>
              <a:gdLst/>
              <a:ahLst/>
              <a:cxnLst/>
              <a:rect l="l" t="t" r="r" b="b"/>
              <a:pathLst>
                <a:path w="422" h="314" extrusionOk="0">
                  <a:moveTo>
                    <a:pt x="211" y="1"/>
                  </a:moveTo>
                  <a:cubicBezTo>
                    <a:pt x="71" y="1"/>
                    <a:pt x="1" y="164"/>
                    <a:pt x="106" y="270"/>
                  </a:cubicBezTo>
                  <a:cubicBezTo>
                    <a:pt x="135" y="299"/>
                    <a:pt x="173" y="314"/>
                    <a:pt x="213" y="314"/>
                  </a:cubicBezTo>
                  <a:cubicBezTo>
                    <a:pt x="252" y="314"/>
                    <a:pt x="293" y="299"/>
                    <a:pt x="328" y="270"/>
                  </a:cubicBezTo>
                  <a:cubicBezTo>
                    <a:pt x="422" y="164"/>
                    <a:pt x="352" y="1"/>
                    <a:pt x="211" y="1"/>
                  </a:cubicBezTo>
                  <a:close/>
                </a:path>
              </a:pathLst>
            </a:custGeom>
            <a:solidFill>
              <a:srgbClr val="1A1B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6"/>
            <p:cNvSpPr/>
            <p:nvPr/>
          </p:nvSpPr>
          <p:spPr>
            <a:xfrm>
              <a:off x="6243825" y="1730825"/>
              <a:ext cx="9300" cy="7825"/>
            </a:xfrm>
            <a:custGeom>
              <a:avLst/>
              <a:gdLst/>
              <a:ahLst/>
              <a:cxnLst/>
              <a:rect l="l" t="t" r="r" b="b"/>
              <a:pathLst>
                <a:path w="372" h="313" extrusionOk="0">
                  <a:moveTo>
                    <a:pt x="210" y="1"/>
                  </a:moveTo>
                  <a:cubicBezTo>
                    <a:pt x="173" y="1"/>
                    <a:pt x="136" y="14"/>
                    <a:pt x="106" y="43"/>
                  </a:cubicBezTo>
                  <a:cubicBezTo>
                    <a:pt x="1" y="137"/>
                    <a:pt x="71" y="312"/>
                    <a:pt x="211" y="312"/>
                  </a:cubicBezTo>
                  <a:cubicBezTo>
                    <a:pt x="293" y="312"/>
                    <a:pt x="364" y="242"/>
                    <a:pt x="364" y="160"/>
                  </a:cubicBezTo>
                  <a:cubicBezTo>
                    <a:pt x="372" y="64"/>
                    <a:pt x="291" y="1"/>
                    <a:pt x="210" y="1"/>
                  </a:cubicBezTo>
                  <a:close/>
                </a:path>
              </a:pathLst>
            </a:custGeom>
            <a:solidFill>
              <a:srgbClr val="1A1B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6"/>
            <p:cNvSpPr/>
            <p:nvPr/>
          </p:nvSpPr>
          <p:spPr>
            <a:xfrm>
              <a:off x="6189600" y="1592700"/>
              <a:ext cx="9500" cy="7825"/>
            </a:xfrm>
            <a:custGeom>
              <a:avLst/>
              <a:gdLst/>
              <a:ahLst/>
              <a:cxnLst/>
              <a:rect l="l" t="t" r="r" b="b"/>
              <a:pathLst>
                <a:path w="380" h="313" extrusionOk="0">
                  <a:moveTo>
                    <a:pt x="218" y="0"/>
                  </a:moveTo>
                  <a:cubicBezTo>
                    <a:pt x="102" y="0"/>
                    <a:pt x="0" y="152"/>
                    <a:pt x="99" y="269"/>
                  </a:cubicBezTo>
                  <a:cubicBezTo>
                    <a:pt x="128" y="298"/>
                    <a:pt x="169" y="313"/>
                    <a:pt x="210" y="313"/>
                  </a:cubicBezTo>
                  <a:cubicBezTo>
                    <a:pt x="251" y="313"/>
                    <a:pt x="292" y="298"/>
                    <a:pt x="321" y="269"/>
                  </a:cubicBezTo>
                  <a:cubicBezTo>
                    <a:pt x="380" y="210"/>
                    <a:pt x="380" y="105"/>
                    <a:pt x="321" y="46"/>
                  </a:cubicBezTo>
                  <a:cubicBezTo>
                    <a:pt x="289" y="14"/>
                    <a:pt x="253" y="0"/>
                    <a:pt x="218" y="0"/>
                  </a:cubicBezTo>
                  <a:close/>
                </a:path>
              </a:pathLst>
            </a:custGeom>
            <a:solidFill>
              <a:srgbClr val="1A1B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6"/>
            <p:cNvSpPr/>
            <p:nvPr/>
          </p:nvSpPr>
          <p:spPr>
            <a:xfrm>
              <a:off x="6054300" y="1533150"/>
              <a:ext cx="7925" cy="7700"/>
            </a:xfrm>
            <a:custGeom>
              <a:avLst/>
              <a:gdLst/>
              <a:ahLst/>
              <a:cxnLst/>
              <a:rect l="l" t="t" r="r" b="b"/>
              <a:pathLst>
                <a:path w="317" h="308" extrusionOk="0">
                  <a:moveTo>
                    <a:pt x="159" y="1"/>
                  </a:moveTo>
                  <a:cubicBezTo>
                    <a:pt x="80" y="1"/>
                    <a:pt x="1" y="53"/>
                    <a:pt x="1" y="159"/>
                  </a:cubicBezTo>
                  <a:cubicBezTo>
                    <a:pt x="1" y="258"/>
                    <a:pt x="80" y="308"/>
                    <a:pt x="159" y="308"/>
                  </a:cubicBezTo>
                  <a:cubicBezTo>
                    <a:pt x="238" y="308"/>
                    <a:pt x="317" y="258"/>
                    <a:pt x="317" y="159"/>
                  </a:cubicBezTo>
                  <a:cubicBezTo>
                    <a:pt x="317" y="53"/>
                    <a:pt x="238" y="1"/>
                    <a:pt x="159" y="1"/>
                  </a:cubicBezTo>
                  <a:close/>
                </a:path>
              </a:pathLst>
            </a:custGeom>
            <a:solidFill>
              <a:srgbClr val="1A1B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6"/>
            <p:cNvSpPr/>
            <p:nvPr/>
          </p:nvSpPr>
          <p:spPr>
            <a:xfrm>
              <a:off x="5915100" y="1586900"/>
              <a:ext cx="9600" cy="7725"/>
            </a:xfrm>
            <a:custGeom>
              <a:avLst/>
              <a:gdLst/>
              <a:ahLst/>
              <a:cxnLst/>
              <a:rect l="l" t="t" r="r" b="b"/>
              <a:pathLst>
                <a:path w="384" h="309" extrusionOk="0">
                  <a:moveTo>
                    <a:pt x="180" y="1"/>
                  </a:moveTo>
                  <a:cubicBezTo>
                    <a:pt x="138" y="1"/>
                    <a:pt x="94" y="15"/>
                    <a:pt x="59" y="44"/>
                  </a:cubicBezTo>
                  <a:cubicBezTo>
                    <a:pt x="0" y="103"/>
                    <a:pt x="0" y="208"/>
                    <a:pt x="59" y="267"/>
                  </a:cubicBezTo>
                  <a:cubicBezTo>
                    <a:pt x="93" y="296"/>
                    <a:pt x="130" y="308"/>
                    <a:pt x="164" y="308"/>
                  </a:cubicBezTo>
                  <a:cubicBezTo>
                    <a:pt x="284" y="308"/>
                    <a:pt x="383" y="162"/>
                    <a:pt x="293" y="44"/>
                  </a:cubicBezTo>
                  <a:cubicBezTo>
                    <a:pt x="263" y="15"/>
                    <a:pt x="222" y="1"/>
                    <a:pt x="180" y="1"/>
                  </a:cubicBezTo>
                  <a:close/>
                </a:path>
              </a:pathLst>
            </a:custGeom>
            <a:solidFill>
              <a:srgbClr val="1A1B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6"/>
            <p:cNvSpPr/>
            <p:nvPr/>
          </p:nvSpPr>
          <p:spPr>
            <a:xfrm>
              <a:off x="5855725" y="1722825"/>
              <a:ext cx="9075" cy="7950"/>
            </a:xfrm>
            <a:custGeom>
              <a:avLst/>
              <a:gdLst/>
              <a:ahLst/>
              <a:cxnLst/>
              <a:rect l="l" t="t" r="r" b="b"/>
              <a:pathLst>
                <a:path w="363" h="318" extrusionOk="0">
                  <a:moveTo>
                    <a:pt x="164" y="1"/>
                  </a:moveTo>
                  <a:cubicBezTo>
                    <a:pt x="70" y="1"/>
                    <a:pt x="0" y="71"/>
                    <a:pt x="0" y="153"/>
                  </a:cubicBezTo>
                  <a:cubicBezTo>
                    <a:pt x="0" y="249"/>
                    <a:pt x="77" y="318"/>
                    <a:pt x="159" y="318"/>
                  </a:cubicBezTo>
                  <a:cubicBezTo>
                    <a:pt x="197" y="318"/>
                    <a:pt x="236" y="303"/>
                    <a:pt x="269" y="270"/>
                  </a:cubicBezTo>
                  <a:cubicBezTo>
                    <a:pt x="363" y="176"/>
                    <a:pt x="304" y="1"/>
                    <a:pt x="164" y="1"/>
                  </a:cubicBezTo>
                  <a:close/>
                </a:path>
              </a:pathLst>
            </a:custGeom>
            <a:solidFill>
              <a:srgbClr val="1A1B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6"/>
            <p:cNvSpPr/>
            <p:nvPr/>
          </p:nvSpPr>
          <p:spPr>
            <a:xfrm>
              <a:off x="5951650" y="1935925"/>
              <a:ext cx="18575" cy="15775"/>
            </a:xfrm>
            <a:custGeom>
              <a:avLst/>
              <a:gdLst/>
              <a:ahLst/>
              <a:cxnLst/>
              <a:rect l="l" t="t" r="r" b="b"/>
              <a:pathLst>
                <a:path w="743" h="631" extrusionOk="0">
                  <a:moveTo>
                    <a:pt x="359" y="1"/>
                  </a:moveTo>
                  <a:cubicBezTo>
                    <a:pt x="241" y="1"/>
                    <a:pt x="123" y="65"/>
                    <a:pt x="71" y="192"/>
                  </a:cubicBezTo>
                  <a:cubicBezTo>
                    <a:pt x="1" y="356"/>
                    <a:pt x="71" y="532"/>
                    <a:pt x="234" y="602"/>
                  </a:cubicBezTo>
                  <a:cubicBezTo>
                    <a:pt x="278" y="622"/>
                    <a:pt x="323" y="631"/>
                    <a:pt x="366" y="631"/>
                  </a:cubicBezTo>
                  <a:cubicBezTo>
                    <a:pt x="573" y="631"/>
                    <a:pt x="743" y="418"/>
                    <a:pt x="656" y="204"/>
                  </a:cubicBezTo>
                  <a:cubicBezTo>
                    <a:pt x="602" y="68"/>
                    <a:pt x="480" y="1"/>
                    <a:pt x="359" y="1"/>
                  </a:cubicBezTo>
                  <a:close/>
                </a:path>
              </a:pathLst>
            </a:custGeom>
            <a:solidFill>
              <a:srgbClr val="1A1B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6"/>
            <p:cNvSpPr/>
            <p:nvPr/>
          </p:nvSpPr>
          <p:spPr>
            <a:xfrm>
              <a:off x="6129925" y="1939425"/>
              <a:ext cx="19175" cy="16000"/>
            </a:xfrm>
            <a:custGeom>
              <a:avLst/>
              <a:gdLst/>
              <a:ahLst/>
              <a:cxnLst/>
              <a:rect l="l" t="t" r="r" b="b"/>
              <a:pathLst>
                <a:path w="767" h="640" extrusionOk="0">
                  <a:moveTo>
                    <a:pt x="374" y="0"/>
                  </a:moveTo>
                  <a:cubicBezTo>
                    <a:pt x="163" y="0"/>
                    <a:pt x="0" y="215"/>
                    <a:pt x="88" y="438"/>
                  </a:cubicBezTo>
                  <a:cubicBezTo>
                    <a:pt x="132" y="562"/>
                    <a:pt x="250" y="639"/>
                    <a:pt x="375" y="639"/>
                  </a:cubicBezTo>
                  <a:cubicBezTo>
                    <a:pt x="416" y="639"/>
                    <a:pt x="457" y="631"/>
                    <a:pt x="497" y="614"/>
                  </a:cubicBezTo>
                  <a:cubicBezTo>
                    <a:pt x="755" y="509"/>
                    <a:pt x="766" y="146"/>
                    <a:pt x="509" y="29"/>
                  </a:cubicBezTo>
                  <a:cubicBezTo>
                    <a:pt x="463" y="9"/>
                    <a:pt x="418" y="0"/>
                    <a:pt x="374" y="0"/>
                  </a:cubicBezTo>
                  <a:close/>
                </a:path>
              </a:pathLst>
            </a:custGeom>
            <a:solidFill>
              <a:srgbClr val="1A1B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6"/>
            <p:cNvSpPr/>
            <p:nvPr/>
          </p:nvSpPr>
          <p:spPr>
            <a:xfrm>
              <a:off x="6258750" y="1816400"/>
              <a:ext cx="19200" cy="15650"/>
            </a:xfrm>
            <a:custGeom>
              <a:avLst/>
              <a:gdLst/>
              <a:ahLst/>
              <a:cxnLst/>
              <a:rect l="l" t="t" r="r" b="b"/>
              <a:pathLst>
                <a:path w="768" h="626" extrusionOk="0">
                  <a:moveTo>
                    <a:pt x="394" y="1"/>
                  </a:moveTo>
                  <a:cubicBezTo>
                    <a:pt x="354" y="1"/>
                    <a:pt x="312" y="8"/>
                    <a:pt x="270" y="25"/>
                  </a:cubicBezTo>
                  <a:cubicBezTo>
                    <a:pt x="12" y="118"/>
                    <a:pt x="1" y="481"/>
                    <a:pt x="258" y="598"/>
                  </a:cubicBezTo>
                  <a:cubicBezTo>
                    <a:pt x="301" y="616"/>
                    <a:pt x="345" y="625"/>
                    <a:pt x="389" y="625"/>
                  </a:cubicBezTo>
                  <a:cubicBezTo>
                    <a:pt x="512" y="625"/>
                    <a:pt x="627" y="555"/>
                    <a:pt x="679" y="434"/>
                  </a:cubicBezTo>
                  <a:cubicBezTo>
                    <a:pt x="768" y="217"/>
                    <a:pt x="607" y="1"/>
                    <a:pt x="394" y="1"/>
                  </a:cubicBezTo>
                  <a:close/>
                </a:path>
              </a:pathLst>
            </a:custGeom>
            <a:solidFill>
              <a:srgbClr val="1A1B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6"/>
            <p:cNvSpPr/>
            <p:nvPr/>
          </p:nvSpPr>
          <p:spPr>
            <a:xfrm>
              <a:off x="6262425" y="1638300"/>
              <a:ext cx="18575" cy="15825"/>
            </a:xfrm>
            <a:custGeom>
              <a:avLst/>
              <a:gdLst/>
              <a:ahLst/>
              <a:cxnLst/>
              <a:rect l="l" t="t" r="r" b="b"/>
              <a:pathLst>
                <a:path w="743" h="633" extrusionOk="0">
                  <a:moveTo>
                    <a:pt x="384" y="1"/>
                  </a:moveTo>
                  <a:cubicBezTo>
                    <a:pt x="266" y="1"/>
                    <a:pt x="151" y="62"/>
                    <a:pt x="99" y="188"/>
                  </a:cubicBezTo>
                  <a:cubicBezTo>
                    <a:pt x="0" y="406"/>
                    <a:pt x="170" y="632"/>
                    <a:pt x="380" y="632"/>
                  </a:cubicBezTo>
                  <a:cubicBezTo>
                    <a:pt x="418" y="632"/>
                    <a:pt x="458" y="625"/>
                    <a:pt x="497" y="609"/>
                  </a:cubicBezTo>
                  <a:cubicBezTo>
                    <a:pt x="661" y="550"/>
                    <a:pt x="743" y="363"/>
                    <a:pt x="684" y="200"/>
                  </a:cubicBezTo>
                  <a:cubicBezTo>
                    <a:pt x="630" y="68"/>
                    <a:pt x="506" y="1"/>
                    <a:pt x="384" y="1"/>
                  </a:cubicBezTo>
                  <a:close/>
                </a:path>
              </a:pathLst>
            </a:custGeom>
            <a:solidFill>
              <a:srgbClr val="1A1B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6"/>
            <p:cNvSpPr/>
            <p:nvPr/>
          </p:nvSpPr>
          <p:spPr>
            <a:xfrm>
              <a:off x="6138700" y="1509775"/>
              <a:ext cx="18575" cy="15775"/>
            </a:xfrm>
            <a:custGeom>
              <a:avLst/>
              <a:gdLst/>
              <a:ahLst/>
              <a:cxnLst/>
              <a:rect l="l" t="t" r="r" b="b"/>
              <a:pathLst>
                <a:path w="743" h="631" extrusionOk="0">
                  <a:moveTo>
                    <a:pt x="378" y="0"/>
                  </a:moveTo>
                  <a:cubicBezTo>
                    <a:pt x="171" y="0"/>
                    <a:pt x="1" y="214"/>
                    <a:pt x="88" y="427"/>
                  </a:cubicBezTo>
                  <a:cubicBezTo>
                    <a:pt x="141" y="563"/>
                    <a:pt x="260" y="630"/>
                    <a:pt x="380" y="630"/>
                  </a:cubicBezTo>
                  <a:cubicBezTo>
                    <a:pt x="497" y="630"/>
                    <a:pt x="615" y="566"/>
                    <a:pt x="673" y="439"/>
                  </a:cubicBezTo>
                  <a:cubicBezTo>
                    <a:pt x="743" y="287"/>
                    <a:pt x="661" y="99"/>
                    <a:pt x="509" y="29"/>
                  </a:cubicBezTo>
                  <a:cubicBezTo>
                    <a:pt x="465" y="9"/>
                    <a:pt x="421" y="0"/>
                    <a:pt x="378" y="0"/>
                  </a:cubicBezTo>
                  <a:close/>
                </a:path>
              </a:pathLst>
            </a:custGeom>
            <a:solidFill>
              <a:srgbClr val="1A1B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6"/>
            <p:cNvSpPr/>
            <p:nvPr/>
          </p:nvSpPr>
          <p:spPr>
            <a:xfrm>
              <a:off x="5959850" y="1506050"/>
              <a:ext cx="19175" cy="15900"/>
            </a:xfrm>
            <a:custGeom>
              <a:avLst/>
              <a:gdLst/>
              <a:ahLst/>
              <a:cxnLst/>
              <a:rect l="l" t="t" r="r" b="b"/>
              <a:pathLst>
                <a:path w="767" h="636" extrusionOk="0">
                  <a:moveTo>
                    <a:pt x="390" y="1"/>
                  </a:moveTo>
                  <a:cubicBezTo>
                    <a:pt x="350" y="1"/>
                    <a:pt x="309" y="9"/>
                    <a:pt x="269" y="26"/>
                  </a:cubicBezTo>
                  <a:cubicBezTo>
                    <a:pt x="0" y="131"/>
                    <a:pt x="0" y="494"/>
                    <a:pt x="257" y="611"/>
                  </a:cubicBezTo>
                  <a:cubicBezTo>
                    <a:pt x="299" y="628"/>
                    <a:pt x="341" y="636"/>
                    <a:pt x="382" y="636"/>
                  </a:cubicBezTo>
                  <a:cubicBezTo>
                    <a:pt x="592" y="636"/>
                    <a:pt x="767" y="427"/>
                    <a:pt x="679" y="202"/>
                  </a:cubicBezTo>
                  <a:cubicBezTo>
                    <a:pt x="626" y="78"/>
                    <a:pt x="512" y="1"/>
                    <a:pt x="390" y="1"/>
                  </a:cubicBezTo>
                  <a:close/>
                </a:path>
              </a:pathLst>
            </a:custGeom>
            <a:solidFill>
              <a:srgbClr val="1A1B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6"/>
            <p:cNvSpPr/>
            <p:nvPr/>
          </p:nvSpPr>
          <p:spPr>
            <a:xfrm>
              <a:off x="5830700" y="1629425"/>
              <a:ext cx="19200" cy="15825"/>
            </a:xfrm>
            <a:custGeom>
              <a:avLst/>
              <a:gdLst/>
              <a:ahLst/>
              <a:cxnLst/>
              <a:rect l="l" t="t" r="r" b="b"/>
              <a:pathLst>
                <a:path w="768" h="633" extrusionOk="0">
                  <a:moveTo>
                    <a:pt x="386" y="1"/>
                  </a:moveTo>
                  <a:cubicBezTo>
                    <a:pt x="268" y="1"/>
                    <a:pt x="152" y="71"/>
                    <a:pt x="100" y="192"/>
                  </a:cubicBezTo>
                  <a:cubicBezTo>
                    <a:pt x="0" y="412"/>
                    <a:pt x="175" y="633"/>
                    <a:pt x="388" y="633"/>
                  </a:cubicBezTo>
                  <a:cubicBezTo>
                    <a:pt x="424" y="633"/>
                    <a:pt x="461" y="626"/>
                    <a:pt x="498" y="613"/>
                  </a:cubicBezTo>
                  <a:cubicBezTo>
                    <a:pt x="756" y="508"/>
                    <a:pt x="767" y="145"/>
                    <a:pt x="510" y="28"/>
                  </a:cubicBezTo>
                  <a:cubicBezTo>
                    <a:pt x="470" y="10"/>
                    <a:pt x="428" y="1"/>
                    <a:pt x="386" y="1"/>
                  </a:cubicBezTo>
                  <a:close/>
                </a:path>
              </a:pathLst>
            </a:custGeom>
            <a:solidFill>
              <a:srgbClr val="1A1B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6"/>
            <p:cNvSpPr/>
            <p:nvPr/>
          </p:nvSpPr>
          <p:spPr>
            <a:xfrm>
              <a:off x="5824150" y="1807475"/>
              <a:ext cx="21650" cy="16400"/>
            </a:xfrm>
            <a:custGeom>
              <a:avLst/>
              <a:gdLst/>
              <a:ahLst/>
              <a:cxnLst/>
              <a:rect l="l" t="t" r="r" b="b"/>
              <a:pathLst>
                <a:path w="866" h="656" extrusionOk="0">
                  <a:moveTo>
                    <a:pt x="495" y="0"/>
                  </a:moveTo>
                  <a:cubicBezTo>
                    <a:pt x="458" y="0"/>
                    <a:pt x="422" y="6"/>
                    <a:pt x="386" y="19"/>
                  </a:cubicBezTo>
                  <a:lnTo>
                    <a:pt x="386" y="31"/>
                  </a:lnTo>
                  <a:cubicBezTo>
                    <a:pt x="0" y="132"/>
                    <a:pt x="143" y="656"/>
                    <a:pt x="462" y="656"/>
                  </a:cubicBezTo>
                  <a:cubicBezTo>
                    <a:pt x="511" y="656"/>
                    <a:pt x="564" y="644"/>
                    <a:pt x="620" y="616"/>
                  </a:cubicBezTo>
                  <a:cubicBezTo>
                    <a:pt x="784" y="546"/>
                    <a:pt x="865" y="370"/>
                    <a:pt x="795" y="206"/>
                  </a:cubicBezTo>
                  <a:cubicBezTo>
                    <a:pt x="750" y="78"/>
                    <a:pt x="625" y="0"/>
                    <a:pt x="495" y="0"/>
                  </a:cubicBezTo>
                  <a:close/>
                </a:path>
              </a:pathLst>
            </a:custGeom>
            <a:solidFill>
              <a:srgbClr val="1A1B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6"/>
            <p:cNvSpPr/>
            <p:nvPr/>
          </p:nvSpPr>
          <p:spPr>
            <a:xfrm>
              <a:off x="5853375" y="1914775"/>
              <a:ext cx="8800" cy="7775"/>
            </a:xfrm>
            <a:custGeom>
              <a:avLst/>
              <a:gdLst/>
              <a:ahLst/>
              <a:cxnLst/>
              <a:rect l="l" t="t" r="r" b="b"/>
              <a:pathLst>
                <a:path w="352" h="311" extrusionOk="0">
                  <a:moveTo>
                    <a:pt x="176" y="0"/>
                  </a:moveTo>
                  <a:cubicBezTo>
                    <a:pt x="135" y="0"/>
                    <a:pt x="94" y="15"/>
                    <a:pt x="59" y="44"/>
                  </a:cubicBezTo>
                  <a:cubicBezTo>
                    <a:pt x="1" y="103"/>
                    <a:pt x="1" y="208"/>
                    <a:pt x="59" y="266"/>
                  </a:cubicBezTo>
                  <a:cubicBezTo>
                    <a:pt x="94" y="296"/>
                    <a:pt x="135" y="310"/>
                    <a:pt x="176" y="310"/>
                  </a:cubicBezTo>
                  <a:cubicBezTo>
                    <a:pt x="217" y="310"/>
                    <a:pt x="258" y="296"/>
                    <a:pt x="293" y="266"/>
                  </a:cubicBezTo>
                  <a:cubicBezTo>
                    <a:pt x="352" y="208"/>
                    <a:pt x="352" y="103"/>
                    <a:pt x="293" y="44"/>
                  </a:cubicBezTo>
                  <a:cubicBezTo>
                    <a:pt x="258" y="15"/>
                    <a:pt x="217" y="0"/>
                    <a:pt x="176" y="0"/>
                  </a:cubicBezTo>
                  <a:close/>
                </a:path>
              </a:pathLst>
            </a:custGeom>
            <a:solidFill>
              <a:srgbClr val="1A1B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6"/>
            <p:cNvSpPr/>
            <p:nvPr/>
          </p:nvSpPr>
          <p:spPr>
            <a:xfrm>
              <a:off x="6044650" y="1998250"/>
              <a:ext cx="9400" cy="8025"/>
            </a:xfrm>
            <a:custGeom>
              <a:avLst/>
              <a:gdLst/>
              <a:ahLst/>
              <a:cxnLst/>
              <a:rect l="l" t="t" r="r" b="b"/>
              <a:pathLst>
                <a:path w="376" h="321" extrusionOk="0">
                  <a:moveTo>
                    <a:pt x="165" y="0"/>
                  </a:moveTo>
                  <a:cubicBezTo>
                    <a:pt x="85" y="0"/>
                    <a:pt x="13" y="63"/>
                    <a:pt x="13" y="156"/>
                  </a:cubicBezTo>
                  <a:cubicBezTo>
                    <a:pt x="1" y="238"/>
                    <a:pt x="71" y="308"/>
                    <a:pt x="165" y="320"/>
                  </a:cubicBezTo>
                  <a:cubicBezTo>
                    <a:pt x="305" y="320"/>
                    <a:pt x="375" y="145"/>
                    <a:pt x="282" y="51"/>
                  </a:cubicBezTo>
                  <a:cubicBezTo>
                    <a:pt x="247" y="16"/>
                    <a:pt x="205" y="0"/>
                    <a:pt x="165" y="0"/>
                  </a:cubicBezTo>
                  <a:close/>
                </a:path>
              </a:pathLst>
            </a:custGeom>
            <a:solidFill>
              <a:srgbClr val="1A1B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6"/>
            <p:cNvSpPr/>
            <p:nvPr/>
          </p:nvSpPr>
          <p:spPr>
            <a:xfrm>
              <a:off x="6238875" y="1922675"/>
              <a:ext cx="8500" cy="7775"/>
            </a:xfrm>
            <a:custGeom>
              <a:avLst/>
              <a:gdLst/>
              <a:ahLst/>
              <a:cxnLst/>
              <a:rect l="l" t="t" r="r" b="b"/>
              <a:pathLst>
                <a:path w="340" h="311" extrusionOk="0">
                  <a:moveTo>
                    <a:pt x="170" y="0"/>
                  </a:moveTo>
                  <a:cubicBezTo>
                    <a:pt x="129" y="0"/>
                    <a:pt x="88" y="15"/>
                    <a:pt x="59" y="44"/>
                  </a:cubicBezTo>
                  <a:cubicBezTo>
                    <a:pt x="0" y="102"/>
                    <a:pt x="0" y="208"/>
                    <a:pt x="59" y="266"/>
                  </a:cubicBezTo>
                  <a:cubicBezTo>
                    <a:pt x="88" y="295"/>
                    <a:pt x="129" y="310"/>
                    <a:pt x="170" y="310"/>
                  </a:cubicBezTo>
                  <a:cubicBezTo>
                    <a:pt x="211" y="310"/>
                    <a:pt x="252" y="295"/>
                    <a:pt x="281" y="266"/>
                  </a:cubicBezTo>
                  <a:cubicBezTo>
                    <a:pt x="339" y="208"/>
                    <a:pt x="339" y="102"/>
                    <a:pt x="281" y="44"/>
                  </a:cubicBezTo>
                  <a:cubicBezTo>
                    <a:pt x="252" y="15"/>
                    <a:pt x="211" y="0"/>
                    <a:pt x="170" y="0"/>
                  </a:cubicBezTo>
                  <a:close/>
                </a:path>
              </a:pathLst>
            </a:custGeom>
            <a:solidFill>
              <a:srgbClr val="1A1B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6"/>
            <p:cNvSpPr/>
            <p:nvPr/>
          </p:nvSpPr>
          <p:spPr>
            <a:xfrm>
              <a:off x="6321625" y="1732475"/>
              <a:ext cx="9600" cy="7925"/>
            </a:xfrm>
            <a:custGeom>
              <a:avLst/>
              <a:gdLst/>
              <a:ahLst/>
              <a:cxnLst/>
              <a:rect l="l" t="t" r="r" b="b"/>
              <a:pathLst>
                <a:path w="384" h="317" extrusionOk="0">
                  <a:moveTo>
                    <a:pt x="217" y="0"/>
                  </a:moveTo>
                  <a:cubicBezTo>
                    <a:pt x="179" y="0"/>
                    <a:pt x="139" y="15"/>
                    <a:pt x="106" y="48"/>
                  </a:cubicBezTo>
                  <a:cubicBezTo>
                    <a:pt x="1" y="141"/>
                    <a:pt x="71" y="317"/>
                    <a:pt x="211" y="317"/>
                  </a:cubicBezTo>
                  <a:cubicBezTo>
                    <a:pt x="293" y="317"/>
                    <a:pt x="364" y="258"/>
                    <a:pt x="375" y="176"/>
                  </a:cubicBezTo>
                  <a:cubicBezTo>
                    <a:pt x="383" y="72"/>
                    <a:pt x="303" y="0"/>
                    <a:pt x="217" y="0"/>
                  </a:cubicBezTo>
                  <a:close/>
                </a:path>
              </a:pathLst>
            </a:custGeom>
            <a:solidFill>
              <a:srgbClr val="1A1B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6"/>
            <p:cNvSpPr/>
            <p:nvPr/>
          </p:nvSpPr>
          <p:spPr>
            <a:xfrm>
              <a:off x="6246750" y="1538675"/>
              <a:ext cx="10200" cy="8025"/>
            </a:xfrm>
            <a:custGeom>
              <a:avLst/>
              <a:gdLst/>
              <a:ahLst/>
              <a:cxnLst/>
              <a:rect l="l" t="t" r="r" b="b"/>
              <a:pathLst>
                <a:path w="408" h="321" extrusionOk="0">
                  <a:moveTo>
                    <a:pt x="174" y="0"/>
                  </a:moveTo>
                  <a:cubicBezTo>
                    <a:pt x="135" y="0"/>
                    <a:pt x="95" y="16"/>
                    <a:pt x="59" y="55"/>
                  </a:cubicBezTo>
                  <a:cubicBezTo>
                    <a:pt x="1" y="113"/>
                    <a:pt x="1" y="219"/>
                    <a:pt x="59" y="277"/>
                  </a:cubicBezTo>
                  <a:cubicBezTo>
                    <a:pt x="89" y="306"/>
                    <a:pt x="130" y="321"/>
                    <a:pt x="171" y="321"/>
                  </a:cubicBezTo>
                  <a:cubicBezTo>
                    <a:pt x="211" y="321"/>
                    <a:pt x="252" y="306"/>
                    <a:pt x="282" y="277"/>
                  </a:cubicBezTo>
                  <a:cubicBezTo>
                    <a:pt x="407" y="170"/>
                    <a:pt x="299" y="0"/>
                    <a:pt x="174" y="0"/>
                  </a:cubicBezTo>
                  <a:close/>
                </a:path>
              </a:pathLst>
            </a:custGeom>
            <a:solidFill>
              <a:srgbClr val="1A1B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6"/>
            <p:cNvSpPr/>
            <p:nvPr/>
          </p:nvSpPr>
          <p:spPr>
            <a:xfrm>
              <a:off x="6054675" y="1455500"/>
              <a:ext cx="9300" cy="7875"/>
            </a:xfrm>
            <a:custGeom>
              <a:avLst/>
              <a:gdLst/>
              <a:ahLst/>
              <a:cxnLst/>
              <a:rect l="l" t="t" r="r" b="b"/>
              <a:pathLst>
                <a:path w="372" h="315" extrusionOk="0">
                  <a:moveTo>
                    <a:pt x="206" y="0"/>
                  </a:moveTo>
                  <a:cubicBezTo>
                    <a:pt x="63" y="0"/>
                    <a:pt x="1" y="168"/>
                    <a:pt x="91" y="270"/>
                  </a:cubicBezTo>
                  <a:cubicBezTo>
                    <a:pt x="126" y="301"/>
                    <a:pt x="168" y="315"/>
                    <a:pt x="209" y="315"/>
                  </a:cubicBezTo>
                  <a:cubicBezTo>
                    <a:pt x="293" y="315"/>
                    <a:pt x="372" y="255"/>
                    <a:pt x="372" y="153"/>
                  </a:cubicBezTo>
                  <a:cubicBezTo>
                    <a:pt x="372" y="71"/>
                    <a:pt x="302" y="1"/>
                    <a:pt x="220" y="1"/>
                  </a:cubicBezTo>
                  <a:cubicBezTo>
                    <a:pt x="215" y="0"/>
                    <a:pt x="210" y="0"/>
                    <a:pt x="206" y="0"/>
                  </a:cubicBezTo>
                  <a:close/>
                </a:path>
              </a:pathLst>
            </a:custGeom>
            <a:solidFill>
              <a:srgbClr val="1A1B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6"/>
            <p:cNvSpPr/>
            <p:nvPr/>
          </p:nvSpPr>
          <p:spPr>
            <a:xfrm>
              <a:off x="5860975" y="1530925"/>
              <a:ext cx="10450" cy="8200"/>
            </a:xfrm>
            <a:custGeom>
              <a:avLst/>
              <a:gdLst/>
              <a:ahLst/>
              <a:cxnLst/>
              <a:rect l="l" t="t" r="r" b="b"/>
              <a:pathLst>
                <a:path w="418" h="328" extrusionOk="0">
                  <a:moveTo>
                    <a:pt x="177" y="1"/>
                  </a:moveTo>
                  <a:cubicBezTo>
                    <a:pt x="138" y="1"/>
                    <a:pt x="99" y="15"/>
                    <a:pt x="71" y="49"/>
                  </a:cubicBezTo>
                  <a:cubicBezTo>
                    <a:pt x="1" y="107"/>
                    <a:pt x="1" y="213"/>
                    <a:pt x="71" y="271"/>
                  </a:cubicBezTo>
                  <a:cubicBezTo>
                    <a:pt x="105" y="311"/>
                    <a:pt x="145" y="327"/>
                    <a:pt x="184" y="327"/>
                  </a:cubicBezTo>
                  <a:cubicBezTo>
                    <a:pt x="306" y="327"/>
                    <a:pt x="418" y="164"/>
                    <a:pt x="293" y="49"/>
                  </a:cubicBezTo>
                  <a:cubicBezTo>
                    <a:pt x="263" y="18"/>
                    <a:pt x="219" y="1"/>
                    <a:pt x="177" y="1"/>
                  </a:cubicBezTo>
                  <a:close/>
                </a:path>
              </a:pathLst>
            </a:custGeom>
            <a:solidFill>
              <a:srgbClr val="1A1B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6"/>
            <p:cNvSpPr/>
            <p:nvPr/>
          </p:nvSpPr>
          <p:spPr>
            <a:xfrm>
              <a:off x="5777725" y="1721325"/>
              <a:ext cx="9275" cy="7850"/>
            </a:xfrm>
            <a:custGeom>
              <a:avLst/>
              <a:gdLst/>
              <a:ahLst/>
              <a:cxnLst/>
              <a:rect l="l" t="t" r="r" b="b"/>
              <a:pathLst>
                <a:path w="371" h="314" extrusionOk="0">
                  <a:moveTo>
                    <a:pt x="152" y="1"/>
                  </a:moveTo>
                  <a:cubicBezTo>
                    <a:pt x="69" y="1"/>
                    <a:pt x="8" y="68"/>
                    <a:pt x="8" y="154"/>
                  </a:cubicBezTo>
                  <a:cubicBezTo>
                    <a:pt x="0" y="251"/>
                    <a:pt x="80" y="314"/>
                    <a:pt x="165" y="314"/>
                  </a:cubicBezTo>
                  <a:cubicBezTo>
                    <a:pt x="204" y="314"/>
                    <a:pt x="244" y="301"/>
                    <a:pt x="277" y="271"/>
                  </a:cubicBezTo>
                  <a:cubicBezTo>
                    <a:pt x="371" y="178"/>
                    <a:pt x="312" y="2"/>
                    <a:pt x="172" y="2"/>
                  </a:cubicBezTo>
                  <a:cubicBezTo>
                    <a:pt x="165" y="1"/>
                    <a:pt x="158" y="1"/>
                    <a:pt x="152" y="1"/>
                  </a:cubicBezTo>
                  <a:close/>
                </a:path>
              </a:pathLst>
            </a:custGeom>
            <a:solidFill>
              <a:srgbClr val="1A1B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6"/>
            <p:cNvSpPr/>
            <p:nvPr/>
          </p:nvSpPr>
          <p:spPr>
            <a:xfrm>
              <a:off x="3704300" y="1710800"/>
              <a:ext cx="37425" cy="29475"/>
            </a:xfrm>
            <a:custGeom>
              <a:avLst/>
              <a:gdLst/>
              <a:ahLst/>
              <a:cxnLst/>
              <a:rect l="l" t="t" r="r" b="b"/>
              <a:pathLst>
                <a:path w="1497" h="1179" extrusionOk="0">
                  <a:moveTo>
                    <a:pt x="865" y="1"/>
                  </a:moveTo>
                  <a:cubicBezTo>
                    <a:pt x="720" y="1"/>
                    <a:pt x="576" y="56"/>
                    <a:pt x="467" y="166"/>
                  </a:cubicBezTo>
                  <a:cubicBezTo>
                    <a:pt x="1" y="569"/>
                    <a:pt x="393" y="1178"/>
                    <a:pt x="849" y="1178"/>
                  </a:cubicBezTo>
                  <a:cubicBezTo>
                    <a:pt x="988" y="1178"/>
                    <a:pt x="1134" y="1122"/>
                    <a:pt x="1262" y="985"/>
                  </a:cubicBezTo>
                  <a:cubicBezTo>
                    <a:pt x="1485" y="762"/>
                    <a:pt x="1496" y="400"/>
                    <a:pt x="1274" y="177"/>
                  </a:cubicBezTo>
                  <a:cubicBezTo>
                    <a:pt x="1161" y="59"/>
                    <a:pt x="1013" y="1"/>
                    <a:pt x="865" y="1"/>
                  </a:cubicBezTo>
                  <a:close/>
                </a:path>
              </a:pathLst>
            </a:custGeom>
            <a:solidFill>
              <a:srgbClr val="F24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6"/>
            <p:cNvSpPr/>
            <p:nvPr/>
          </p:nvSpPr>
          <p:spPr>
            <a:xfrm>
              <a:off x="3761675" y="1711700"/>
              <a:ext cx="38550" cy="28900"/>
            </a:xfrm>
            <a:custGeom>
              <a:avLst/>
              <a:gdLst/>
              <a:ahLst/>
              <a:cxnLst/>
              <a:rect l="l" t="t" r="r" b="b"/>
              <a:pathLst>
                <a:path w="1542" h="1156" extrusionOk="0">
                  <a:moveTo>
                    <a:pt x="766" y="1"/>
                  </a:moveTo>
                  <a:cubicBezTo>
                    <a:pt x="261" y="1"/>
                    <a:pt x="0" y="613"/>
                    <a:pt x="359" y="972"/>
                  </a:cubicBezTo>
                  <a:cubicBezTo>
                    <a:pt x="469" y="1094"/>
                    <a:pt x="619" y="1155"/>
                    <a:pt x="771" y="1155"/>
                  </a:cubicBezTo>
                  <a:cubicBezTo>
                    <a:pt x="912" y="1155"/>
                    <a:pt x="1054" y="1102"/>
                    <a:pt x="1167" y="996"/>
                  </a:cubicBezTo>
                  <a:cubicBezTo>
                    <a:pt x="1541" y="633"/>
                    <a:pt x="1295" y="13"/>
                    <a:pt x="781" y="1"/>
                  </a:cubicBezTo>
                  <a:cubicBezTo>
                    <a:pt x="776" y="1"/>
                    <a:pt x="771" y="1"/>
                    <a:pt x="766" y="1"/>
                  </a:cubicBezTo>
                  <a:close/>
                </a:path>
              </a:pathLst>
            </a:custGeom>
            <a:solidFill>
              <a:srgbClr val="F24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6"/>
            <p:cNvSpPr/>
            <p:nvPr/>
          </p:nvSpPr>
          <p:spPr>
            <a:xfrm>
              <a:off x="3767525" y="1656900"/>
              <a:ext cx="30350" cy="28875"/>
            </a:xfrm>
            <a:custGeom>
              <a:avLst/>
              <a:gdLst/>
              <a:ahLst/>
              <a:cxnLst/>
              <a:rect l="l" t="t" r="r" b="b"/>
              <a:pathLst>
                <a:path w="1214" h="1155" extrusionOk="0">
                  <a:moveTo>
                    <a:pt x="583" y="0"/>
                  </a:moveTo>
                  <a:cubicBezTo>
                    <a:pt x="294" y="0"/>
                    <a:pt x="16" y="224"/>
                    <a:pt x="8" y="567"/>
                  </a:cubicBezTo>
                  <a:cubicBezTo>
                    <a:pt x="1" y="918"/>
                    <a:pt x="281" y="1155"/>
                    <a:pt x="579" y="1155"/>
                  </a:cubicBezTo>
                  <a:cubicBezTo>
                    <a:pt x="718" y="1155"/>
                    <a:pt x="860" y="1103"/>
                    <a:pt x="980" y="988"/>
                  </a:cubicBezTo>
                  <a:cubicBezTo>
                    <a:pt x="1202" y="778"/>
                    <a:pt x="1213" y="415"/>
                    <a:pt x="991" y="181"/>
                  </a:cubicBezTo>
                  <a:cubicBezTo>
                    <a:pt x="874" y="56"/>
                    <a:pt x="727" y="0"/>
                    <a:pt x="583" y="0"/>
                  </a:cubicBezTo>
                  <a:close/>
                </a:path>
              </a:pathLst>
            </a:custGeom>
            <a:solidFill>
              <a:srgbClr val="F24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6"/>
            <p:cNvSpPr/>
            <p:nvPr/>
          </p:nvSpPr>
          <p:spPr>
            <a:xfrm>
              <a:off x="3710975" y="1655925"/>
              <a:ext cx="31925" cy="28650"/>
            </a:xfrm>
            <a:custGeom>
              <a:avLst/>
              <a:gdLst/>
              <a:ahLst/>
              <a:cxnLst/>
              <a:rect l="l" t="t" r="r" b="b"/>
              <a:pathLst>
                <a:path w="1277" h="1146" extrusionOk="0">
                  <a:moveTo>
                    <a:pt x="639" y="0"/>
                  </a:moveTo>
                  <a:cubicBezTo>
                    <a:pt x="496" y="0"/>
                    <a:pt x="355" y="53"/>
                    <a:pt x="247" y="161"/>
                  </a:cubicBezTo>
                  <a:cubicBezTo>
                    <a:pt x="13" y="372"/>
                    <a:pt x="1" y="746"/>
                    <a:pt x="223" y="969"/>
                  </a:cubicBezTo>
                  <a:cubicBezTo>
                    <a:pt x="336" y="1087"/>
                    <a:pt x="484" y="1146"/>
                    <a:pt x="634" y="1146"/>
                  </a:cubicBezTo>
                  <a:cubicBezTo>
                    <a:pt x="780" y="1146"/>
                    <a:pt x="927" y="1090"/>
                    <a:pt x="1042" y="980"/>
                  </a:cubicBezTo>
                  <a:cubicBezTo>
                    <a:pt x="1264" y="770"/>
                    <a:pt x="1276" y="407"/>
                    <a:pt x="1054" y="173"/>
                  </a:cubicBezTo>
                  <a:cubicBezTo>
                    <a:pt x="940" y="59"/>
                    <a:pt x="789" y="0"/>
                    <a:pt x="639" y="0"/>
                  </a:cubicBezTo>
                  <a:close/>
                </a:path>
              </a:pathLst>
            </a:custGeom>
            <a:solidFill>
              <a:srgbClr val="F24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6"/>
            <p:cNvSpPr/>
            <p:nvPr/>
          </p:nvSpPr>
          <p:spPr>
            <a:xfrm>
              <a:off x="3703325" y="1753400"/>
              <a:ext cx="38675" cy="31650"/>
            </a:xfrm>
            <a:custGeom>
              <a:avLst/>
              <a:gdLst/>
              <a:ahLst/>
              <a:cxnLst/>
              <a:rect l="l" t="t" r="r" b="b"/>
              <a:pathLst>
                <a:path w="1547" h="1266" extrusionOk="0">
                  <a:moveTo>
                    <a:pt x="778" y="0"/>
                  </a:moveTo>
                  <a:cubicBezTo>
                    <a:pt x="529" y="0"/>
                    <a:pt x="295" y="145"/>
                    <a:pt x="190" y="380"/>
                  </a:cubicBezTo>
                  <a:cubicBezTo>
                    <a:pt x="1" y="819"/>
                    <a:pt x="346" y="1266"/>
                    <a:pt x="771" y="1266"/>
                  </a:cubicBezTo>
                  <a:cubicBezTo>
                    <a:pt x="844" y="1266"/>
                    <a:pt x="921" y="1252"/>
                    <a:pt x="997" y="1223"/>
                  </a:cubicBezTo>
                  <a:cubicBezTo>
                    <a:pt x="1524" y="1024"/>
                    <a:pt x="1547" y="287"/>
                    <a:pt x="1032" y="53"/>
                  </a:cubicBezTo>
                  <a:cubicBezTo>
                    <a:pt x="949" y="17"/>
                    <a:pt x="863" y="0"/>
                    <a:pt x="778" y="0"/>
                  </a:cubicBezTo>
                  <a:close/>
                </a:path>
              </a:pathLst>
            </a:custGeom>
            <a:solidFill>
              <a:srgbClr val="F24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6"/>
            <p:cNvSpPr/>
            <p:nvPr/>
          </p:nvSpPr>
          <p:spPr>
            <a:xfrm>
              <a:off x="3763275" y="1754550"/>
              <a:ext cx="38100" cy="31700"/>
            </a:xfrm>
            <a:custGeom>
              <a:avLst/>
              <a:gdLst/>
              <a:ahLst/>
              <a:cxnLst/>
              <a:rect l="l" t="t" r="r" b="b"/>
              <a:pathLst>
                <a:path w="1524" h="1268" extrusionOk="0">
                  <a:moveTo>
                    <a:pt x="758" y="1"/>
                  </a:moveTo>
                  <a:cubicBezTo>
                    <a:pt x="341" y="1"/>
                    <a:pt x="1" y="431"/>
                    <a:pt x="167" y="861"/>
                  </a:cubicBezTo>
                  <a:cubicBezTo>
                    <a:pt x="266" y="1113"/>
                    <a:pt x="503" y="1268"/>
                    <a:pt x="756" y="1268"/>
                  </a:cubicBezTo>
                  <a:cubicBezTo>
                    <a:pt x="832" y="1268"/>
                    <a:pt x="910" y="1253"/>
                    <a:pt x="986" y="1224"/>
                  </a:cubicBezTo>
                  <a:cubicBezTo>
                    <a:pt x="1512" y="1013"/>
                    <a:pt x="1524" y="288"/>
                    <a:pt x="1009" y="54"/>
                  </a:cubicBezTo>
                  <a:cubicBezTo>
                    <a:pt x="925" y="17"/>
                    <a:pt x="840" y="1"/>
                    <a:pt x="758" y="1"/>
                  </a:cubicBezTo>
                  <a:close/>
                </a:path>
              </a:pathLst>
            </a:custGeom>
            <a:solidFill>
              <a:srgbClr val="F24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6"/>
            <p:cNvSpPr/>
            <p:nvPr/>
          </p:nvSpPr>
          <p:spPr>
            <a:xfrm>
              <a:off x="3806050" y="1713575"/>
              <a:ext cx="38375" cy="31650"/>
            </a:xfrm>
            <a:custGeom>
              <a:avLst/>
              <a:gdLst/>
              <a:ahLst/>
              <a:cxnLst/>
              <a:rect l="l" t="t" r="r" b="b"/>
              <a:pathLst>
                <a:path w="1535" h="1266" extrusionOk="0">
                  <a:moveTo>
                    <a:pt x="769" y="0"/>
                  </a:moveTo>
                  <a:cubicBezTo>
                    <a:pt x="694" y="0"/>
                    <a:pt x="616" y="14"/>
                    <a:pt x="538" y="43"/>
                  </a:cubicBezTo>
                  <a:cubicBezTo>
                    <a:pt x="23" y="254"/>
                    <a:pt x="0" y="979"/>
                    <a:pt x="515" y="1213"/>
                  </a:cubicBezTo>
                  <a:cubicBezTo>
                    <a:pt x="595" y="1249"/>
                    <a:pt x="679" y="1265"/>
                    <a:pt x="762" y="1265"/>
                  </a:cubicBezTo>
                  <a:cubicBezTo>
                    <a:pt x="1006" y="1265"/>
                    <a:pt x="1241" y="1121"/>
                    <a:pt x="1345" y="885"/>
                  </a:cubicBezTo>
                  <a:cubicBezTo>
                    <a:pt x="1535" y="447"/>
                    <a:pt x="1198" y="0"/>
                    <a:pt x="769" y="0"/>
                  </a:cubicBezTo>
                  <a:close/>
                </a:path>
              </a:pathLst>
            </a:custGeom>
            <a:solidFill>
              <a:srgbClr val="F24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6"/>
            <p:cNvSpPr/>
            <p:nvPr/>
          </p:nvSpPr>
          <p:spPr>
            <a:xfrm>
              <a:off x="3807200" y="1654275"/>
              <a:ext cx="37175" cy="31625"/>
            </a:xfrm>
            <a:custGeom>
              <a:avLst/>
              <a:gdLst/>
              <a:ahLst/>
              <a:cxnLst/>
              <a:rect l="l" t="t" r="r" b="b"/>
              <a:pathLst>
                <a:path w="1487" h="1265" extrusionOk="0">
                  <a:moveTo>
                    <a:pt x="776" y="1"/>
                  </a:moveTo>
                  <a:cubicBezTo>
                    <a:pt x="543" y="1"/>
                    <a:pt x="309" y="126"/>
                    <a:pt x="200" y="379"/>
                  </a:cubicBezTo>
                  <a:cubicBezTo>
                    <a:pt x="0" y="818"/>
                    <a:pt x="344" y="1265"/>
                    <a:pt x="776" y="1265"/>
                  </a:cubicBezTo>
                  <a:cubicBezTo>
                    <a:pt x="851" y="1265"/>
                    <a:pt x="929" y="1251"/>
                    <a:pt x="1007" y="1222"/>
                  </a:cubicBezTo>
                  <a:cubicBezTo>
                    <a:pt x="1323" y="1093"/>
                    <a:pt x="1487" y="719"/>
                    <a:pt x="1358" y="403"/>
                  </a:cubicBezTo>
                  <a:cubicBezTo>
                    <a:pt x="1257" y="135"/>
                    <a:pt x="1017" y="1"/>
                    <a:pt x="776" y="1"/>
                  </a:cubicBezTo>
                  <a:close/>
                </a:path>
              </a:pathLst>
            </a:custGeom>
            <a:solidFill>
              <a:srgbClr val="F24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6"/>
            <p:cNvSpPr/>
            <p:nvPr/>
          </p:nvSpPr>
          <p:spPr>
            <a:xfrm>
              <a:off x="3766225" y="1611400"/>
              <a:ext cx="36925" cy="31725"/>
            </a:xfrm>
            <a:custGeom>
              <a:avLst/>
              <a:gdLst/>
              <a:ahLst/>
              <a:cxnLst/>
              <a:rect l="l" t="t" r="r" b="b"/>
              <a:pathLst>
                <a:path w="1477" h="1269" extrusionOk="0">
                  <a:moveTo>
                    <a:pt x="747" y="1"/>
                  </a:moveTo>
                  <a:cubicBezTo>
                    <a:pt x="335" y="1"/>
                    <a:pt x="1" y="429"/>
                    <a:pt x="166" y="866"/>
                  </a:cubicBezTo>
                  <a:cubicBezTo>
                    <a:pt x="273" y="1134"/>
                    <a:pt x="516" y="1268"/>
                    <a:pt x="758" y="1268"/>
                  </a:cubicBezTo>
                  <a:cubicBezTo>
                    <a:pt x="993" y="1268"/>
                    <a:pt x="1226" y="1143"/>
                    <a:pt x="1336" y="889"/>
                  </a:cubicBezTo>
                  <a:cubicBezTo>
                    <a:pt x="1476" y="562"/>
                    <a:pt x="1336" y="199"/>
                    <a:pt x="1008" y="59"/>
                  </a:cubicBezTo>
                  <a:cubicBezTo>
                    <a:pt x="920" y="19"/>
                    <a:pt x="832" y="1"/>
                    <a:pt x="747" y="1"/>
                  </a:cubicBezTo>
                  <a:close/>
                </a:path>
              </a:pathLst>
            </a:custGeom>
            <a:solidFill>
              <a:srgbClr val="F24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6"/>
            <p:cNvSpPr/>
            <p:nvPr/>
          </p:nvSpPr>
          <p:spPr>
            <a:xfrm>
              <a:off x="3706275" y="1610125"/>
              <a:ext cx="37200" cy="31725"/>
            </a:xfrm>
            <a:custGeom>
              <a:avLst/>
              <a:gdLst/>
              <a:ahLst/>
              <a:cxnLst/>
              <a:rect l="l" t="t" r="r" b="b"/>
              <a:pathLst>
                <a:path w="1488" h="1269" extrusionOk="0">
                  <a:moveTo>
                    <a:pt x="775" y="0"/>
                  </a:moveTo>
                  <a:cubicBezTo>
                    <a:pt x="540" y="0"/>
                    <a:pt x="304" y="126"/>
                    <a:pt x="189" y="379"/>
                  </a:cubicBezTo>
                  <a:cubicBezTo>
                    <a:pt x="1" y="815"/>
                    <a:pt x="341" y="1268"/>
                    <a:pt x="770" y="1268"/>
                  </a:cubicBezTo>
                  <a:cubicBezTo>
                    <a:pt x="847" y="1268"/>
                    <a:pt x="927" y="1253"/>
                    <a:pt x="1008" y="1221"/>
                  </a:cubicBezTo>
                  <a:cubicBezTo>
                    <a:pt x="1324" y="1093"/>
                    <a:pt x="1487" y="730"/>
                    <a:pt x="1359" y="402"/>
                  </a:cubicBezTo>
                  <a:cubicBezTo>
                    <a:pt x="1258" y="135"/>
                    <a:pt x="1017" y="0"/>
                    <a:pt x="775" y="0"/>
                  </a:cubicBezTo>
                  <a:close/>
                </a:path>
              </a:pathLst>
            </a:custGeom>
            <a:solidFill>
              <a:srgbClr val="F24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6"/>
            <p:cNvSpPr/>
            <p:nvPr/>
          </p:nvSpPr>
          <p:spPr>
            <a:xfrm>
              <a:off x="3663300" y="1651275"/>
              <a:ext cx="38350" cy="31525"/>
            </a:xfrm>
            <a:custGeom>
              <a:avLst/>
              <a:gdLst/>
              <a:ahLst/>
              <a:cxnLst/>
              <a:rect l="l" t="t" r="r" b="b"/>
              <a:pathLst>
                <a:path w="1534" h="1261" extrusionOk="0">
                  <a:moveTo>
                    <a:pt x="769" y="1"/>
                  </a:moveTo>
                  <a:cubicBezTo>
                    <a:pt x="523" y="1"/>
                    <a:pt x="292" y="141"/>
                    <a:pt x="188" y="382"/>
                  </a:cubicBezTo>
                  <a:cubicBezTo>
                    <a:pt x="0" y="817"/>
                    <a:pt x="339" y="1261"/>
                    <a:pt x="759" y="1261"/>
                  </a:cubicBezTo>
                  <a:cubicBezTo>
                    <a:pt x="836" y="1261"/>
                    <a:pt x="916" y="1246"/>
                    <a:pt x="995" y="1213"/>
                  </a:cubicBezTo>
                  <a:cubicBezTo>
                    <a:pt x="1522" y="1014"/>
                    <a:pt x="1533" y="277"/>
                    <a:pt x="1030" y="55"/>
                  </a:cubicBezTo>
                  <a:cubicBezTo>
                    <a:pt x="945" y="18"/>
                    <a:pt x="856" y="1"/>
                    <a:pt x="769" y="1"/>
                  </a:cubicBezTo>
                  <a:close/>
                </a:path>
              </a:pathLst>
            </a:custGeom>
            <a:solidFill>
              <a:srgbClr val="F24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6"/>
            <p:cNvSpPr/>
            <p:nvPr/>
          </p:nvSpPr>
          <p:spPr>
            <a:xfrm>
              <a:off x="3663600" y="1710650"/>
              <a:ext cx="36925" cy="31500"/>
            </a:xfrm>
            <a:custGeom>
              <a:avLst/>
              <a:gdLst/>
              <a:ahLst/>
              <a:cxnLst/>
              <a:rect l="l" t="t" r="r" b="b"/>
              <a:pathLst>
                <a:path w="1477" h="1260" extrusionOk="0">
                  <a:moveTo>
                    <a:pt x="711" y="0"/>
                  </a:moveTo>
                  <a:cubicBezTo>
                    <a:pt x="636" y="0"/>
                    <a:pt x="558" y="14"/>
                    <a:pt x="480" y="43"/>
                  </a:cubicBezTo>
                  <a:cubicBezTo>
                    <a:pt x="153" y="172"/>
                    <a:pt x="1" y="534"/>
                    <a:pt x="118" y="862"/>
                  </a:cubicBezTo>
                  <a:cubicBezTo>
                    <a:pt x="225" y="1125"/>
                    <a:pt x="468" y="1260"/>
                    <a:pt x="710" y="1260"/>
                  </a:cubicBezTo>
                  <a:cubicBezTo>
                    <a:pt x="942" y="1260"/>
                    <a:pt x="1173" y="1137"/>
                    <a:pt x="1288" y="885"/>
                  </a:cubicBezTo>
                  <a:cubicBezTo>
                    <a:pt x="1477" y="447"/>
                    <a:pt x="1140" y="0"/>
                    <a:pt x="711" y="0"/>
                  </a:cubicBezTo>
                  <a:close/>
                </a:path>
              </a:pathLst>
            </a:custGeom>
            <a:solidFill>
              <a:srgbClr val="F24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6"/>
            <p:cNvSpPr/>
            <p:nvPr/>
          </p:nvSpPr>
          <p:spPr>
            <a:xfrm>
              <a:off x="3658300" y="1770875"/>
              <a:ext cx="19950" cy="15750"/>
            </a:xfrm>
            <a:custGeom>
              <a:avLst/>
              <a:gdLst/>
              <a:ahLst/>
              <a:cxnLst/>
              <a:rect l="l" t="t" r="r" b="b"/>
              <a:pathLst>
                <a:path w="798" h="630" extrusionOk="0">
                  <a:moveTo>
                    <a:pt x="452" y="0"/>
                  </a:moveTo>
                  <a:cubicBezTo>
                    <a:pt x="375" y="0"/>
                    <a:pt x="297" y="29"/>
                    <a:pt x="236" y="91"/>
                  </a:cubicBezTo>
                  <a:lnTo>
                    <a:pt x="236" y="79"/>
                  </a:lnTo>
                  <a:lnTo>
                    <a:pt x="236" y="79"/>
                  </a:lnTo>
                  <a:cubicBezTo>
                    <a:pt x="1" y="305"/>
                    <a:pt x="206" y="630"/>
                    <a:pt x="452" y="630"/>
                  </a:cubicBezTo>
                  <a:cubicBezTo>
                    <a:pt x="524" y="630"/>
                    <a:pt x="600" y="602"/>
                    <a:pt x="669" y="535"/>
                  </a:cubicBezTo>
                  <a:cubicBezTo>
                    <a:pt x="798" y="418"/>
                    <a:pt x="798" y="220"/>
                    <a:pt x="681" y="103"/>
                  </a:cubicBezTo>
                  <a:cubicBezTo>
                    <a:pt x="619" y="35"/>
                    <a:pt x="536" y="0"/>
                    <a:pt x="452" y="0"/>
                  </a:cubicBezTo>
                  <a:close/>
                </a:path>
              </a:pathLst>
            </a:custGeom>
            <a:solidFill>
              <a:srgbClr val="F24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6"/>
            <p:cNvSpPr/>
            <p:nvPr/>
          </p:nvSpPr>
          <p:spPr>
            <a:xfrm>
              <a:off x="3743450" y="1806475"/>
              <a:ext cx="18650" cy="15825"/>
            </a:xfrm>
            <a:custGeom>
              <a:avLst/>
              <a:gdLst/>
              <a:ahLst/>
              <a:cxnLst/>
              <a:rect l="l" t="t" r="r" b="b"/>
              <a:pathLst>
                <a:path w="746" h="633" extrusionOk="0">
                  <a:moveTo>
                    <a:pt x="329" y="1"/>
                  </a:moveTo>
                  <a:cubicBezTo>
                    <a:pt x="167" y="1"/>
                    <a:pt x="12" y="127"/>
                    <a:pt x="12" y="316"/>
                  </a:cubicBezTo>
                  <a:cubicBezTo>
                    <a:pt x="0" y="492"/>
                    <a:pt x="141" y="632"/>
                    <a:pt x="316" y="632"/>
                  </a:cubicBezTo>
                  <a:cubicBezTo>
                    <a:pt x="321" y="633"/>
                    <a:pt x="326" y="633"/>
                    <a:pt x="330" y="633"/>
                  </a:cubicBezTo>
                  <a:cubicBezTo>
                    <a:pt x="602" y="633"/>
                    <a:pt x="746" y="301"/>
                    <a:pt x="550" y="94"/>
                  </a:cubicBezTo>
                  <a:cubicBezTo>
                    <a:pt x="486" y="30"/>
                    <a:pt x="407" y="1"/>
                    <a:pt x="329" y="1"/>
                  </a:cubicBezTo>
                  <a:close/>
                </a:path>
              </a:pathLst>
            </a:custGeom>
            <a:solidFill>
              <a:srgbClr val="F24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6"/>
            <p:cNvSpPr/>
            <p:nvPr/>
          </p:nvSpPr>
          <p:spPr>
            <a:xfrm>
              <a:off x="3826225" y="1774375"/>
              <a:ext cx="17275" cy="15675"/>
            </a:xfrm>
            <a:custGeom>
              <a:avLst/>
              <a:gdLst/>
              <a:ahLst/>
              <a:cxnLst/>
              <a:rect l="l" t="t" r="r" b="b"/>
              <a:pathLst>
                <a:path w="691" h="627" extrusionOk="0">
                  <a:moveTo>
                    <a:pt x="340" y="0"/>
                  </a:moveTo>
                  <a:cubicBezTo>
                    <a:pt x="262" y="0"/>
                    <a:pt x="185" y="30"/>
                    <a:pt x="129" y="91"/>
                  </a:cubicBezTo>
                  <a:cubicBezTo>
                    <a:pt x="0" y="208"/>
                    <a:pt x="0" y="407"/>
                    <a:pt x="117" y="524"/>
                  </a:cubicBezTo>
                  <a:cubicBezTo>
                    <a:pt x="178" y="591"/>
                    <a:pt x="262" y="627"/>
                    <a:pt x="346" y="627"/>
                  </a:cubicBezTo>
                  <a:cubicBezTo>
                    <a:pt x="423" y="627"/>
                    <a:pt x="500" y="597"/>
                    <a:pt x="562" y="536"/>
                  </a:cubicBezTo>
                  <a:cubicBezTo>
                    <a:pt x="691" y="419"/>
                    <a:pt x="691" y="220"/>
                    <a:pt x="574" y="103"/>
                  </a:cubicBezTo>
                  <a:cubicBezTo>
                    <a:pt x="512" y="36"/>
                    <a:pt x="426" y="0"/>
                    <a:pt x="340" y="0"/>
                  </a:cubicBezTo>
                  <a:close/>
                </a:path>
              </a:pathLst>
            </a:custGeom>
            <a:solidFill>
              <a:srgbClr val="F24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6"/>
            <p:cNvSpPr/>
            <p:nvPr/>
          </p:nvSpPr>
          <p:spPr>
            <a:xfrm>
              <a:off x="3860150" y="1692625"/>
              <a:ext cx="18650" cy="15900"/>
            </a:xfrm>
            <a:custGeom>
              <a:avLst/>
              <a:gdLst/>
              <a:ahLst/>
              <a:cxnLst/>
              <a:rect l="l" t="t" r="r" b="b"/>
              <a:pathLst>
                <a:path w="746" h="636" extrusionOk="0">
                  <a:moveTo>
                    <a:pt x="425" y="0"/>
                  </a:moveTo>
                  <a:cubicBezTo>
                    <a:pt x="350" y="0"/>
                    <a:pt x="273" y="27"/>
                    <a:pt x="211" y="86"/>
                  </a:cubicBezTo>
                  <a:cubicBezTo>
                    <a:pt x="0" y="284"/>
                    <a:pt x="141" y="624"/>
                    <a:pt x="422" y="635"/>
                  </a:cubicBezTo>
                  <a:cubicBezTo>
                    <a:pt x="597" y="635"/>
                    <a:pt x="737" y="495"/>
                    <a:pt x="737" y="320"/>
                  </a:cubicBezTo>
                  <a:cubicBezTo>
                    <a:pt x="745" y="127"/>
                    <a:pt x="588" y="0"/>
                    <a:pt x="425" y="0"/>
                  </a:cubicBezTo>
                  <a:close/>
                </a:path>
              </a:pathLst>
            </a:custGeom>
            <a:solidFill>
              <a:srgbClr val="F24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6"/>
            <p:cNvSpPr/>
            <p:nvPr/>
          </p:nvSpPr>
          <p:spPr>
            <a:xfrm>
              <a:off x="3830325" y="1609750"/>
              <a:ext cx="16675" cy="15925"/>
            </a:xfrm>
            <a:custGeom>
              <a:avLst/>
              <a:gdLst/>
              <a:ahLst/>
              <a:cxnLst/>
              <a:rect l="l" t="t" r="r" b="b"/>
              <a:pathLst>
                <a:path w="667" h="637" extrusionOk="0">
                  <a:moveTo>
                    <a:pt x="319" y="0"/>
                  </a:moveTo>
                  <a:cubicBezTo>
                    <a:pt x="156" y="0"/>
                    <a:pt x="0" y="125"/>
                    <a:pt x="0" y="312"/>
                  </a:cubicBezTo>
                  <a:cubicBezTo>
                    <a:pt x="0" y="504"/>
                    <a:pt x="154" y="636"/>
                    <a:pt x="319" y="636"/>
                  </a:cubicBezTo>
                  <a:cubicBezTo>
                    <a:pt x="394" y="636"/>
                    <a:pt x="472" y="609"/>
                    <a:pt x="538" y="546"/>
                  </a:cubicBezTo>
                  <a:cubicBezTo>
                    <a:pt x="655" y="429"/>
                    <a:pt x="667" y="230"/>
                    <a:pt x="550" y="101"/>
                  </a:cubicBezTo>
                  <a:cubicBezTo>
                    <a:pt x="484" y="31"/>
                    <a:pt x="400" y="0"/>
                    <a:pt x="319" y="0"/>
                  </a:cubicBezTo>
                  <a:close/>
                </a:path>
              </a:pathLst>
            </a:custGeom>
            <a:solidFill>
              <a:srgbClr val="F24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6"/>
            <p:cNvSpPr/>
            <p:nvPr/>
          </p:nvSpPr>
          <p:spPr>
            <a:xfrm>
              <a:off x="3745800" y="1573950"/>
              <a:ext cx="18450" cy="16025"/>
            </a:xfrm>
            <a:custGeom>
              <a:avLst/>
              <a:gdLst/>
              <a:ahLst/>
              <a:cxnLst/>
              <a:rect l="l" t="t" r="r" b="b"/>
              <a:pathLst>
                <a:path w="738" h="641" extrusionOk="0">
                  <a:moveTo>
                    <a:pt x="433" y="1"/>
                  </a:moveTo>
                  <a:cubicBezTo>
                    <a:pt x="140" y="1"/>
                    <a:pt x="0" y="340"/>
                    <a:pt x="187" y="539"/>
                  </a:cubicBezTo>
                  <a:cubicBezTo>
                    <a:pt x="254" y="609"/>
                    <a:pt x="337" y="640"/>
                    <a:pt x="418" y="640"/>
                  </a:cubicBezTo>
                  <a:cubicBezTo>
                    <a:pt x="581" y="640"/>
                    <a:pt x="737" y="516"/>
                    <a:pt x="737" y="328"/>
                  </a:cubicBezTo>
                  <a:cubicBezTo>
                    <a:pt x="737" y="153"/>
                    <a:pt x="597" y="1"/>
                    <a:pt x="433" y="1"/>
                  </a:cubicBezTo>
                  <a:close/>
                </a:path>
              </a:pathLst>
            </a:custGeom>
            <a:solidFill>
              <a:srgbClr val="F24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6"/>
            <p:cNvSpPr/>
            <p:nvPr/>
          </p:nvSpPr>
          <p:spPr>
            <a:xfrm>
              <a:off x="3662425" y="1606350"/>
              <a:ext cx="21100" cy="15900"/>
            </a:xfrm>
            <a:custGeom>
              <a:avLst/>
              <a:gdLst/>
              <a:ahLst/>
              <a:cxnLst/>
              <a:rect l="l" t="t" r="r" b="b"/>
              <a:pathLst>
                <a:path w="844" h="636" extrusionOk="0">
                  <a:moveTo>
                    <a:pt x="428" y="1"/>
                  </a:moveTo>
                  <a:cubicBezTo>
                    <a:pt x="346" y="1"/>
                    <a:pt x="264" y="33"/>
                    <a:pt x="200" y="97"/>
                  </a:cubicBezTo>
                  <a:cubicBezTo>
                    <a:pt x="1" y="296"/>
                    <a:pt x="141" y="635"/>
                    <a:pt x="422" y="635"/>
                  </a:cubicBezTo>
                  <a:cubicBezTo>
                    <a:pt x="703" y="635"/>
                    <a:pt x="843" y="296"/>
                    <a:pt x="656" y="97"/>
                  </a:cubicBezTo>
                  <a:cubicBezTo>
                    <a:pt x="592" y="33"/>
                    <a:pt x="510" y="1"/>
                    <a:pt x="428" y="1"/>
                  </a:cubicBezTo>
                  <a:close/>
                </a:path>
              </a:pathLst>
            </a:custGeom>
            <a:solidFill>
              <a:srgbClr val="F24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6"/>
            <p:cNvSpPr/>
            <p:nvPr/>
          </p:nvSpPr>
          <p:spPr>
            <a:xfrm>
              <a:off x="3625950" y="1687975"/>
              <a:ext cx="22200" cy="15900"/>
            </a:xfrm>
            <a:custGeom>
              <a:avLst/>
              <a:gdLst/>
              <a:ahLst/>
              <a:cxnLst/>
              <a:rect l="l" t="t" r="r" b="b"/>
              <a:pathLst>
                <a:path w="888" h="636" extrusionOk="0">
                  <a:moveTo>
                    <a:pt x="411" y="0"/>
                  </a:moveTo>
                  <a:cubicBezTo>
                    <a:pt x="12" y="0"/>
                    <a:pt x="1" y="634"/>
                    <a:pt x="431" y="634"/>
                  </a:cubicBezTo>
                  <a:cubicBezTo>
                    <a:pt x="434" y="634"/>
                    <a:pt x="438" y="634"/>
                    <a:pt x="442" y="634"/>
                  </a:cubicBezTo>
                  <a:cubicBezTo>
                    <a:pt x="453" y="635"/>
                    <a:pt x="464" y="636"/>
                    <a:pt x="474" y="636"/>
                  </a:cubicBezTo>
                  <a:cubicBezTo>
                    <a:pt x="880" y="636"/>
                    <a:pt x="887" y="2"/>
                    <a:pt x="476" y="2"/>
                  </a:cubicBezTo>
                  <a:cubicBezTo>
                    <a:pt x="468" y="2"/>
                    <a:pt x="461" y="2"/>
                    <a:pt x="454" y="2"/>
                  </a:cubicBezTo>
                  <a:cubicBezTo>
                    <a:pt x="439" y="1"/>
                    <a:pt x="425" y="0"/>
                    <a:pt x="411" y="0"/>
                  </a:cubicBezTo>
                  <a:close/>
                </a:path>
              </a:pathLst>
            </a:custGeom>
            <a:solidFill>
              <a:srgbClr val="F24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6"/>
            <p:cNvSpPr/>
            <p:nvPr/>
          </p:nvSpPr>
          <p:spPr>
            <a:xfrm>
              <a:off x="3676825" y="1828325"/>
              <a:ext cx="28925" cy="23750"/>
            </a:xfrm>
            <a:custGeom>
              <a:avLst/>
              <a:gdLst/>
              <a:ahLst/>
              <a:cxnLst/>
              <a:rect l="l" t="t" r="r" b="b"/>
              <a:pathLst>
                <a:path w="1157" h="950" extrusionOk="0">
                  <a:moveTo>
                    <a:pt x="588" y="0"/>
                  </a:moveTo>
                  <a:cubicBezTo>
                    <a:pt x="406" y="0"/>
                    <a:pt x="229" y="110"/>
                    <a:pt x="150" y="285"/>
                  </a:cubicBezTo>
                  <a:cubicBezTo>
                    <a:pt x="1" y="613"/>
                    <a:pt x="258" y="950"/>
                    <a:pt x="575" y="950"/>
                  </a:cubicBezTo>
                  <a:cubicBezTo>
                    <a:pt x="631" y="950"/>
                    <a:pt x="689" y="939"/>
                    <a:pt x="747" y="917"/>
                  </a:cubicBezTo>
                  <a:cubicBezTo>
                    <a:pt x="1145" y="764"/>
                    <a:pt x="1156" y="215"/>
                    <a:pt x="770" y="39"/>
                  </a:cubicBezTo>
                  <a:cubicBezTo>
                    <a:pt x="711" y="13"/>
                    <a:pt x="649" y="0"/>
                    <a:pt x="588" y="0"/>
                  </a:cubicBezTo>
                  <a:close/>
                </a:path>
              </a:pathLst>
            </a:custGeom>
            <a:solidFill>
              <a:srgbClr val="F24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6"/>
            <p:cNvSpPr/>
            <p:nvPr/>
          </p:nvSpPr>
          <p:spPr>
            <a:xfrm>
              <a:off x="3796175" y="1830675"/>
              <a:ext cx="28900" cy="23975"/>
            </a:xfrm>
            <a:custGeom>
              <a:avLst/>
              <a:gdLst/>
              <a:ahLst/>
              <a:cxnLst/>
              <a:rect l="l" t="t" r="r" b="b"/>
              <a:pathLst>
                <a:path w="1156" h="959" extrusionOk="0">
                  <a:moveTo>
                    <a:pt x="583" y="0"/>
                  </a:moveTo>
                  <a:cubicBezTo>
                    <a:pt x="266" y="0"/>
                    <a:pt x="0" y="325"/>
                    <a:pt x="138" y="659"/>
                  </a:cubicBezTo>
                  <a:cubicBezTo>
                    <a:pt x="210" y="840"/>
                    <a:pt x="389" y="959"/>
                    <a:pt x="580" y="959"/>
                  </a:cubicBezTo>
                  <a:cubicBezTo>
                    <a:pt x="635" y="959"/>
                    <a:pt x="691" y="949"/>
                    <a:pt x="746" y="928"/>
                  </a:cubicBezTo>
                  <a:cubicBezTo>
                    <a:pt x="1144" y="764"/>
                    <a:pt x="1156" y="214"/>
                    <a:pt x="769" y="39"/>
                  </a:cubicBezTo>
                  <a:cubicBezTo>
                    <a:pt x="707" y="12"/>
                    <a:pt x="644" y="0"/>
                    <a:pt x="583" y="0"/>
                  </a:cubicBezTo>
                  <a:close/>
                </a:path>
              </a:pathLst>
            </a:custGeom>
            <a:solidFill>
              <a:srgbClr val="F24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6"/>
            <p:cNvSpPr/>
            <p:nvPr/>
          </p:nvSpPr>
          <p:spPr>
            <a:xfrm>
              <a:off x="3882375" y="1748625"/>
              <a:ext cx="28650" cy="23800"/>
            </a:xfrm>
            <a:custGeom>
              <a:avLst/>
              <a:gdLst/>
              <a:ahLst/>
              <a:cxnLst/>
              <a:rect l="l" t="t" r="r" b="b"/>
              <a:pathLst>
                <a:path w="1146" h="952" extrusionOk="0">
                  <a:moveTo>
                    <a:pt x="574" y="0"/>
                  </a:moveTo>
                  <a:cubicBezTo>
                    <a:pt x="517" y="0"/>
                    <a:pt x="458" y="10"/>
                    <a:pt x="398" y="33"/>
                  </a:cubicBezTo>
                  <a:cubicBezTo>
                    <a:pt x="12" y="185"/>
                    <a:pt x="1" y="735"/>
                    <a:pt x="375" y="911"/>
                  </a:cubicBezTo>
                  <a:cubicBezTo>
                    <a:pt x="439" y="938"/>
                    <a:pt x="506" y="951"/>
                    <a:pt x="571" y="951"/>
                  </a:cubicBezTo>
                  <a:cubicBezTo>
                    <a:pt x="755" y="951"/>
                    <a:pt x="929" y="846"/>
                    <a:pt x="1007" y="665"/>
                  </a:cubicBezTo>
                  <a:cubicBezTo>
                    <a:pt x="1146" y="337"/>
                    <a:pt x="896" y="0"/>
                    <a:pt x="574" y="0"/>
                  </a:cubicBezTo>
                  <a:close/>
                </a:path>
              </a:pathLst>
            </a:custGeom>
            <a:solidFill>
              <a:srgbClr val="F24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6"/>
            <p:cNvSpPr/>
            <p:nvPr/>
          </p:nvSpPr>
          <p:spPr>
            <a:xfrm>
              <a:off x="3884750" y="1629775"/>
              <a:ext cx="27775" cy="23725"/>
            </a:xfrm>
            <a:custGeom>
              <a:avLst/>
              <a:gdLst/>
              <a:ahLst/>
              <a:cxnLst/>
              <a:rect l="l" t="t" r="r" b="b"/>
              <a:pathLst>
                <a:path w="1111" h="949" extrusionOk="0">
                  <a:moveTo>
                    <a:pt x="575" y="1"/>
                  </a:moveTo>
                  <a:cubicBezTo>
                    <a:pt x="401" y="1"/>
                    <a:pt x="225" y="94"/>
                    <a:pt x="140" y="283"/>
                  </a:cubicBezTo>
                  <a:cubicBezTo>
                    <a:pt x="0" y="611"/>
                    <a:pt x="250" y="948"/>
                    <a:pt x="572" y="948"/>
                  </a:cubicBezTo>
                  <a:cubicBezTo>
                    <a:pt x="629" y="948"/>
                    <a:pt x="688" y="938"/>
                    <a:pt x="748" y="915"/>
                  </a:cubicBezTo>
                  <a:cubicBezTo>
                    <a:pt x="982" y="821"/>
                    <a:pt x="1111" y="541"/>
                    <a:pt x="1017" y="307"/>
                  </a:cubicBezTo>
                  <a:cubicBezTo>
                    <a:pt x="939" y="103"/>
                    <a:pt x="758" y="1"/>
                    <a:pt x="575" y="1"/>
                  </a:cubicBezTo>
                  <a:close/>
                </a:path>
              </a:pathLst>
            </a:custGeom>
            <a:solidFill>
              <a:srgbClr val="F24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6"/>
            <p:cNvSpPr/>
            <p:nvPr/>
          </p:nvSpPr>
          <p:spPr>
            <a:xfrm>
              <a:off x="3802300" y="1544200"/>
              <a:ext cx="27750" cy="23925"/>
            </a:xfrm>
            <a:custGeom>
              <a:avLst/>
              <a:gdLst/>
              <a:ahLst/>
              <a:cxnLst/>
              <a:rect l="l" t="t" r="r" b="b"/>
              <a:pathLst>
                <a:path w="1110" h="957" extrusionOk="0">
                  <a:moveTo>
                    <a:pt x="563" y="1"/>
                  </a:moveTo>
                  <a:cubicBezTo>
                    <a:pt x="253" y="1"/>
                    <a:pt x="1" y="323"/>
                    <a:pt x="127" y="653"/>
                  </a:cubicBezTo>
                  <a:cubicBezTo>
                    <a:pt x="204" y="855"/>
                    <a:pt x="386" y="957"/>
                    <a:pt x="569" y="957"/>
                  </a:cubicBezTo>
                  <a:cubicBezTo>
                    <a:pt x="746" y="957"/>
                    <a:pt x="923" y="860"/>
                    <a:pt x="1004" y="664"/>
                  </a:cubicBezTo>
                  <a:cubicBezTo>
                    <a:pt x="1109" y="430"/>
                    <a:pt x="992" y="150"/>
                    <a:pt x="758" y="44"/>
                  </a:cubicBezTo>
                  <a:cubicBezTo>
                    <a:pt x="693" y="14"/>
                    <a:pt x="626" y="1"/>
                    <a:pt x="563" y="1"/>
                  </a:cubicBezTo>
                  <a:close/>
                </a:path>
              </a:pathLst>
            </a:custGeom>
            <a:solidFill>
              <a:srgbClr val="F24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6"/>
            <p:cNvSpPr/>
            <p:nvPr/>
          </p:nvSpPr>
          <p:spPr>
            <a:xfrm>
              <a:off x="3682900" y="1541850"/>
              <a:ext cx="28625" cy="23850"/>
            </a:xfrm>
            <a:custGeom>
              <a:avLst/>
              <a:gdLst/>
              <a:ahLst/>
              <a:cxnLst/>
              <a:rect l="l" t="t" r="r" b="b"/>
              <a:pathLst>
                <a:path w="1145" h="954" extrusionOk="0">
                  <a:moveTo>
                    <a:pt x="573" y="1"/>
                  </a:moveTo>
                  <a:cubicBezTo>
                    <a:pt x="515" y="1"/>
                    <a:pt x="456" y="11"/>
                    <a:pt x="399" y="33"/>
                  </a:cubicBezTo>
                  <a:cubicBezTo>
                    <a:pt x="12" y="185"/>
                    <a:pt x="1" y="747"/>
                    <a:pt x="387" y="910"/>
                  </a:cubicBezTo>
                  <a:cubicBezTo>
                    <a:pt x="453" y="940"/>
                    <a:pt x="519" y="954"/>
                    <a:pt x="583" y="954"/>
                  </a:cubicBezTo>
                  <a:cubicBezTo>
                    <a:pt x="893" y="954"/>
                    <a:pt x="1145" y="632"/>
                    <a:pt x="1019" y="302"/>
                  </a:cubicBezTo>
                  <a:cubicBezTo>
                    <a:pt x="947" y="114"/>
                    <a:pt x="765" y="1"/>
                    <a:pt x="573" y="1"/>
                  </a:cubicBezTo>
                  <a:close/>
                </a:path>
              </a:pathLst>
            </a:custGeom>
            <a:solidFill>
              <a:srgbClr val="F24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6"/>
            <p:cNvSpPr/>
            <p:nvPr/>
          </p:nvSpPr>
          <p:spPr>
            <a:xfrm>
              <a:off x="3596700" y="1624125"/>
              <a:ext cx="28900" cy="23800"/>
            </a:xfrm>
            <a:custGeom>
              <a:avLst/>
              <a:gdLst/>
              <a:ahLst/>
              <a:cxnLst/>
              <a:rect l="l" t="t" r="r" b="b"/>
              <a:pathLst>
                <a:path w="1156" h="952" extrusionOk="0">
                  <a:moveTo>
                    <a:pt x="581" y="1"/>
                  </a:moveTo>
                  <a:cubicBezTo>
                    <a:pt x="401" y="1"/>
                    <a:pt x="227" y="105"/>
                    <a:pt x="150" y="287"/>
                  </a:cubicBezTo>
                  <a:cubicBezTo>
                    <a:pt x="0" y="615"/>
                    <a:pt x="257" y="952"/>
                    <a:pt x="582" y="952"/>
                  </a:cubicBezTo>
                  <a:cubicBezTo>
                    <a:pt x="639" y="952"/>
                    <a:pt x="698" y="941"/>
                    <a:pt x="758" y="919"/>
                  </a:cubicBezTo>
                  <a:cubicBezTo>
                    <a:pt x="1144" y="755"/>
                    <a:pt x="1156" y="205"/>
                    <a:pt x="770" y="41"/>
                  </a:cubicBezTo>
                  <a:cubicBezTo>
                    <a:pt x="709" y="14"/>
                    <a:pt x="644" y="1"/>
                    <a:pt x="581" y="1"/>
                  </a:cubicBezTo>
                  <a:close/>
                </a:path>
              </a:pathLst>
            </a:custGeom>
            <a:solidFill>
              <a:srgbClr val="F24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6"/>
            <p:cNvSpPr/>
            <p:nvPr/>
          </p:nvSpPr>
          <p:spPr>
            <a:xfrm>
              <a:off x="3590525" y="1742800"/>
              <a:ext cx="31875" cy="24125"/>
            </a:xfrm>
            <a:custGeom>
              <a:avLst/>
              <a:gdLst/>
              <a:ahLst/>
              <a:cxnLst/>
              <a:rect l="l" t="t" r="r" b="b"/>
              <a:pathLst>
                <a:path w="1275" h="965" extrusionOk="0">
                  <a:moveTo>
                    <a:pt x="733" y="0"/>
                  </a:moveTo>
                  <a:cubicBezTo>
                    <a:pt x="676" y="0"/>
                    <a:pt x="618" y="11"/>
                    <a:pt x="560" y="32"/>
                  </a:cubicBezTo>
                  <a:cubicBezTo>
                    <a:pt x="1" y="215"/>
                    <a:pt x="211" y="965"/>
                    <a:pt x="675" y="965"/>
                  </a:cubicBezTo>
                  <a:cubicBezTo>
                    <a:pt x="745" y="965"/>
                    <a:pt x="820" y="948"/>
                    <a:pt x="900" y="910"/>
                  </a:cubicBezTo>
                  <a:cubicBezTo>
                    <a:pt x="1145" y="816"/>
                    <a:pt x="1274" y="547"/>
                    <a:pt x="1169" y="301"/>
                  </a:cubicBezTo>
                  <a:cubicBezTo>
                    <a:pt x="1097" y="113"/>
                    <a:pt x="922" y="0"/>
                    <a:pt x="733" y="0"/>
                  </a:cubicBezTo>
                  <a:close/>
                </a:path>
              </a:pathLst>
            </a:custGeom>
            <a:solidFill>
              <a:srgbClr val="F24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6"/>
            <p:cNvSpPr/>
            <p:nvPr/>
          </p:nvSpPr>
          <p:spPr>
            <a:xfrm>
              <a:off x="3608900" y="1828475"/>
              <a:ext cx="10300" cy="8075"/>
            </a:xfrm>
            <a:custGeom>
              <a:avLst/>
              <a:gdLst/>
              <a:ahLst/>
              <a:cxnLst/>
              <a:rect l="l" t="t" r="r" b="b"/>
              <a:pathLst>
                <a:path w="412" h="323" extrusionOk="0">
                  <a:moveTo>
                    <a:pt x="179" y="0"/>
                  </a:moveTo>
                  <a:cubicBezTo>
                    <a:pt x="143" y="0"/>
                    <a:pt x="105" y="13"/>
                    <a:pt x="71" y="45"/>
                  </a:cubicBezTo>
                  <a:cubicBezTo>
                    <a:pt x="1" y="103"/>
                    <a:pt x="1" y="220"/>
                    <a:pt x="71" y="279"/>
                  </a:cubicBezTo>
                  <a:cubicBezTo>
                    <a:pt x="100" y="308"/>
                    <a:pt x="141" y="323"/>
                    <a:pt x="182" y="323"/>
                  </a:cubicBezTo>
                  <a:cubicBezTo>
                    <a:pt x="223" y="323"/>
                    <a:pt x="264" y="308"/>
                    <a:pt x="293" y="279"/>
                  </a:cubicBezTo>
                  <a:cubicBezTo>
                    <a:pt x="411" y="161"/>
                    <a:pt x="304" y="0"/>
                    <a:pt x="179" y="0"/>
                  </a:cubicBezTo>
                  <a:close/>
                </a:path>
              </a:pathLst>
            </a:custGeom>
            <a:solidFill>
              <a:srgbClr val="F24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6"/>
            <p:cNvSpPr/>
            <p:nvPr/>
          </p:nvSpPr>
          <p:spPr>
            <a:xfrm>
              <a:off x="3745800" y="1888100"/>
              <a:ext cx="9375" cy="7900"/>
            </a:xfrm>
            <a:custGeom>
              <a:avLst/>
              <a:gdLst/>
              <a:ahLst/>
              <a:cxnLst/>
              <a:rect l="l" t="t" r="r" b="b"/>
              <a:pathLst>
                <a:path w="375" h="316" extrusionOk="0">
                  <a:moveTo>
                    <a:pt x="164" y="1"/>
                  </a:moveTo>
                  <a:cubicBezTo>
                    <a:pt x="85" y="1"/>
                    <a:pt x="12" y="58"/>
                    <a:pt x="12" y="152"/>
                  </a:cubicBezTo>
                  <a:cubicBezTo>
                    <a:pt x="0" y="245"/>
                    <a:pt x="70" y="315"/>
                    <a:pt x="164" y="315"/>
                  </a:cubicBezTo>
                  <a:cubicBezTo>
                    <a:pt x="304" y="315"/>
                    <a:pt x="374" y="152"/>
                    <a:pt x="281" y="46"/>
                  </a:cubicBezTo>
                  <a:cubicBezTo>
                    <a:pt x="246" y="15"/>
                    <a:pt x="204" y="1"/>
                    <a:pt x="164" y="1"/>
                  </a:cubicBezTo>
                  <a:close/>
                </a:path>
              </a:pathLst>
            </a:custGeom>
            <a:solidFill>
              <a:srgbClr val="F24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6"/>
            <p:cNvSpPr/>
            <p:nvPr/>
          </p:nvSpPr>
          <p:spPr>
            <a:xfrm>
              <a:off x="3884425" y="1834050"/>
              <a:ext cx="8500" cy="8000"/>
            </a:xfrm>
            <a:custGeom>
              <a:avLst/>
              <a:gdLst/>
              <a:ahLst/>
              <a:cxnLst/>
              <a:rect l="l" t="t" r="r" b="b"/>
              <a:pathLst>
                <a:path w="340" h="320" extrusionOk="0">
                  <a:moveTo>
                    <a:pt x="170" y="0"/>
                  </a:moveTo>
                  <a:cubicBezTo>
                    <a:pt x="129" y="0"/>
                    <a:pt x="88" y="15"/>
                    <a:pt x="59" y="44"/>
                  </a:cubicBezTo>
                  <a:cubicBezTo>
                    <a:pt x="0" y="114"/>
                    <a:pt x="0" y="208"/>
                    <a:pt x="59" y="266"/>
                  </a:cubicBezTo>
                  <a:cubicBezTo>
                    <a:pt x="88" y="301"/>
                    <a:pt x="129" y="319"/>
                    <a:pt x="170" y="319"/>
                  </a:cubicBezTo>
                  <a:cubicBezTo>
                    <a:pt x="211" y="319"/>
                    <a:pt x="252" y="301"/>
                    <a:pt x="281" y="266"/>
                  </a:cubicBezTo>
                  <a:cubicBezTo>
                    <a:pt x="340" y="208"/>
                    <a:pt x="340" y="114"/>
                    <a:pt x="281" y="44"/>
                  </a:cubicBezTo>
                  <a:cubicBezTo>
                    <a:pt x="252" y="15"/>
                    <a:pt x="211" y="0"/>
                    <a:pt x="170" y="0"/>
                  </a:cubicBezTo>
                  <a:close/>
                </a:path>
              </a:pathLst>
            </a:custGeom>
            <a:solidFill>
              <a:srgbClr val="F24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6"/>
            <p:cNvSpPr/>
            <p:nvPr/>
          </p:nvSpPr>
          <p:spPr>
            <a:xfrm>
              <a:off x="3943300" y="1698250"/>
              <a:ext cx="9300" cy="7925"/>
            </a:xfrm>
            <a:custGeom>
              <a:avLst/>
              <a:gdLst/>
              <a:ahLst/>
              <a:cxnLst/>
              <a:rect l="l" t="t" r="r" b="b"/>
              <a:pathLst>
                <a:path w="372" h="317" extrusionOk="0">
                  <a:moveTo>
                    <a:pt x="208" y="1"/>
                  </a:moveTo>
                  <a:cubicBezTo>
                    <a:pt x="8" y="1"/>
                    <a:pt x="1" y="305"/>
                    <a:pt x="208" y="317"/>
                  </a:cubicBezTo>
                  <a:cubicBezTo>
                    <a:pt x="301" y="317"/>
                    <a:pt x="371" y="247"/>
                    <a:pt x="371" y="165"/>
                  </a:cubicBezTo>
                  <a:cubicBezTo>
                    <a:pt x="371" y="71"/>
                    <a:pt x="301" y="1"/>
                    <a:pt x="219" y="1"/>
                  </a:cubicBezTo>
                  <a:cubicBezTo>
                    <a:pt x="215" y="1"/>
                    <a:pt x="212" y="1"/>
                    <a:pt x="208" y="1"/>
                  </a:cubicBezTo>
                  <a:close/>
                </a:path>
              </a:pathLst>
            </a:custGeom>
            <a:solidFill>
              <a:srgbClr val="F24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6"/>
            <p:cNvSpPr/>
            <p:nvPr/>
          </p:nvSpPr>
          <p:spPr>
            <a:xfrm>
              <a:off x="3889975" y="1560000"/>
              <a:ext cx="8800" cy="8000"/>
            </a:xfrm>
            <a:custGeom>
              <a:avLst/>
              <a:gdLst/>
              <a:ahLst/>
              <a:cxnLst/>
              <a:rect l="l" t="t" r="r" b="b"/>
              <a:pathLst>
                <a:path w="352" h="320" extrusionOk="0">
                  <a:moveTo>
                    <a:pt x="176" y="0"/>
                  </a:moveTo>
                  <a:cubicBezTo>
                    <a:pt x="135" y="0"/>
                    <a:pt x="94" y="15"/>
                    <a:pt x="59" y="44"/>
                  </a:cubicBezTo>
                  <a:cubicBezTo>
                    <a:pt x="1" y="114"/>
                    <a:pt x="1" y="208"/>
                    <a:pt x="59" y="266"/>
                  </a:cubicBezTo>
                  <a:cubicBezTo>
                    <a:pt x="94" y="301"/>
                    <a:pt x="135" y="319"/>
                    <a:pt x="176" y="319"/>
                  </a:cubicBezTo>
                  <a:cubicBezTo>
                    <a:pt x="217" y="319"/>
                    <a:pt x="258" y="301"/>
                    <a:pt x="293" y="266"/>
                  </a:cubicBezTo>
                  <a:cubicBezTo>
                    <a:pt x="352" y="208"/>
                    <a:pt x="352" y="114"/>
                    <a:pt x="293" y="44"/>
                  </a:cubicBezTo>
                  <a:cubicBezTo>
                    <a:pt x="258" y="15"/>
                    <a:pt x="217" y="0"/>
                    <a:pt x="176" y="0"/>
                  </a:cubicBezTo>
                  <a:close/>
                </a:path>
              </a:pathLst>
            </a:custGeom>
            <a:solidFill>
              <a:srgbClr val="F24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6"/>
            <p:cNvSpPr/>
            <p:nvPr/>
          </p:nvSpPr>
          <p:spPr>
            <a:xfrm>
              <a:off x="3752600" y="1500525"/>
              <a:ext cx="9300" cy="7750"/>
            </a:xfrm>
            <a:custGeom>
              <a:avLst/>
              <a:gdLst/>
              <a:ahLst/>
              <a:cxnLst/>
              <a:rect l="l" t="t" r="r" b="b"/>
              <a:pathLst>
                <a:path w="372" h="310" extrusionOk="0">
                  <a:moveTo>
                    <a:pt x="206" y="1"/>
                  </a:moveTo>
                  <a:cubicBezTo>
                    <a:pt x="74" y="1"/>
                    <a:pt x="1" y="168"/>
                    <a:pt x="102" y="259"/>
                  </a:cubicBezTo>
                  <a:cubicBezTo>
                    <a:pt x="134" y="294"/>
                    <a:pt x="174" y="309"/>
                    <a:pt x="214" y="309"/>
                  </a:cubicBezTo>
                  <a:cubicBezTo>
                    <a:pt x="294" y="309"/>
                    <a:pt x="372" y="247"/>
                    <a:pt x="372" y="153"/>
                  </a:cubicBezTo>
                  <a:cubicBezTo>
                    <a:pt x="372" y="72"/>
                    <a:pt x="301" y="1"/>
                    <a:pt x="219" y="1"/>
                  </a:cubicBezTo>
                  <a:cubicBezTo>
                    <a:pt x="215" y="1"/>
                    <a:pt x="211" y="1"/>
                    <a:pt x="206" y="1"/>
                  </a:cubicBezTo>
                  <a:close/>
                </a:path>
              </a:pathLst>
            </a:custGeom>
            <a:solidFill>
              <a:srgbClr val="F24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6"/>
            <p:cNvSpPr/>
            <p:nvPr/>
          </p:nvSpPr>
          <p:spPr>
            <a:xfrm>
              <a:off x="3614750" y="1554325"/>
              <a:ext cx="10225" cy="8175"/>
            </a:xfrm>
            <a:custGeom>
              <a:avLst/>
              <a:gdLst/>
              <a:ahLst/>
              <a:cxnLst/>
              <a:rect l="l" t="t" r="r" b="b"/>
              <a:pathLst>
                <a:path w="409" h="327" extrusionOk="0">
                  <a:moveTo>
                    <a:pt x="166" y="0"/>
                  </a:moveTo>
                  <a:cubicBezTo>
                    <a:pt x="126" y="0"/>
                    <a:pt x="87" y="15"/>
                    <a:pt x="59" y="49"/>
                  </a:cubicBezTo>
                  <a:cubicBezTo>
                    <a:pt x="1" y="107"/>
                    <a:pt x="1" y="213"/>
                    <a:pt x="59" y="271"/>
                  </a:cubicBezTo>
                  <a:cubicBezTo>
                    <a:pt x="93" y="311"/>
                    <a:pt x="133" y="327"/>
                    <a:pt x="172" y="327"/>
                  </a:cubicBezTo>
                  <a:cubicBezTo>
                    <a:pt x="295" y="327"/>
                    <a:pt x="409" y="164"/>
                    <a:pt x="293" y="49"/>
                  </a:cubicBezTo>
                  <a:cubicBezTo>
                    <a:pt x="257" y="18"/>
                    <a:pt x="210" y="0"/>
                    <a:pt x="166" y="0"/>
                  </a:cubicBezTo>
                  <a:close/>
                </a:path>
              </a:pathLst>
            </a:custGeom>
            <a:solidFill>
              <a:srgbClr val="F24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6"/>
            <p:cNvSpPr/>
            <p:nvPr/>
          </p:nvSpPr>
          <p:spPr>
            <a:xfrm>
              <a:off x="3555175" y="1690375"/>
              <a:ext cx="9300" cy="7800"/>
            </a:xfrm>
            <a:custGeom>
              <a:avLst/>
              <a:gdLst/>
              <a:ahLst/>
              <a:cxnLst/>
              <a:rect l="l" t="t" r="r" b="b"/>
              <a:pathLst>
                <a:path w="372" h="312" extrusionOk="0">
                  <a:moveTo>
                    <a:pt x="161" y="0"/>
                  </a:moveTo>
                  <a:cubicBezTo>
                    <a:pt x="79" y="0"/>
                    <a:pt x="9" y="59"/>
                    <a:pt x="9" y="152"/>
                  </a:cubicBezTo>
                  <a:cubicBezTo>
                    <a:pt x="1" y="248"/>
                    <a:pt x="81" y="312"/>
                    <a:pt x="162" y="312"/>
                  </a:cubicBezTo>
                  <a:cubicBezTo>
                    <a:pt x="200" y="312"/>
                    <a:pt x="237" y="299"/>
                    <a:pt x="266" y="269"/>
                  </a:cubicBezTo>
                  <a:cubicBezTo>
                    <a:pt x="372" y="176"/>
                    <a:pt x="301" y="0"/>
                    <a:pt x="161" y="0"/>
                  </a:cubicBezTo>
                  <a:close/>
                </a:path>
              </a:pathLst>
            </a:custGeom>
            <a:solidFill>
              <a:srgbClr val="F24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6"/>
            <p:cNvSpPr/>
            <p:nvPr/>
          </p:nvSpPr>
          <p:spPr>
            <a:xfrm>
              <a:off x="3650575" y="1903475"/>
              <a:ext cx="18900" cy="15650"/>
            </a:xfrm>
            <a:custGeom>
              <a:avLst/>
              <a:gdLst/>
              <a:ahLst/>
              <a:cxnLst/>
              <a:rect l="l" t="t" r="r" b="b"/>
              <a:pathLst>
                <a:path w="756" h="626" extrusionOk="0">
                  <a:moveTo>
                    <a:pt x="379" y="1"/>
                  </a:moveTo>
                  <a:cubicBezTo>
                    <a:pt x="256" y="1"/>
                    <a:pt x="141" y="71"/>
                    <a:pt x="89" y="192"/>
                  </a:cubicBezTo>
                  <a:cubicBezTo>
                    <a:pt x="0" y="409"/>
                    <a:pt x="160" y="625"/>
                    <a:pt x="367" y="625"/>
                  </a:cubicBezTo>
                  <a:cubicBezTo>
                    <a:pt x="406" y="625"/>
                    <a:pt x="446" y="618"/>
                    <a:pt x="487" y="601"/>
                  </a:cubicBezTo>
                  <a:cubicBezTo>
                    <a:pt x="756" y="508"/>
                    <a:pt x="756" y="145"/>
                    <a:pt x="510" y="28"/>
                  </a:cubicBezTo>
                  <a:cubicBezTo>
                    <a:pt x="467" y="10"/>
                    <a:pt x="423" y="1"/>
                    <a:pt x="379" y="1"/>
                  </a:cubicBezTo>
                  <a:close/>
                </a:path>
              </a:pathLst>
            </a:custGeom>
            <a:solidFill>
              <a:srgbClr val="F24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6"/>
            <p:cNvSpPr/>
            <p:nvPr/>
          </p:nvSpPr>
          <p:spPr>
            <a:xfrm>
              <a:off x="3829300" y="1906950"/>
              <a:ext cx="19175" cy="15875"/>
            </a:xfrm>
            <a:custGeom>
              <a:avLst/>
              <a:gdLst/>
              <a:ahLst/>
              <a:cxnLst/>
              <a:rect l="l" t="t" r="r" b="b"/>
              <a:pathLst>
                <a:path w="767" h="635" extrusionOk="0">
                  <a:moveTo>
                    <a:pt x="378" y="0"/>
                  </a:moveTo>
                  <a:cubicBezTo>
                    <a:pt x="171" y="0"/>
                    <a:pt x="1" y="216"/>
                    <a:pt x="88" y="439"/>
                  </a:cubicBezTo>
                  <a:cubicBezTo>
                    <a:pt x="142" y="564"/>
                    <a:pt x="257" y="635"/>
                    <a:pt x="382" y="635"/>
                  </a:cubicBezTo>
                  <a:cubicBezTo>
                    <a:pt x="420" y="635"/>
                    <a:pt x="459" y="628"/>
                    <a:pt x="497" y="614"/>
                  </a:cubicBezTo>
                  <a:cubicBezTo>
                    <a:pt x="766" y="509"/>
                    <a:pt x="766" y="146"/>
                    <a:pt x="509" y="29"/>
                  </a:cubicBezTo>
                  <a:cubicBezTo>
                    <a:pt x="465" y="10"/>
                    <a:pt x="421" y="0"/>
                    <a:pt x="378" y="0"/>
                  </a:cubicBezTo>
                  <a:close/>
                </a:path>
              </a:pathLst>
            </a:custGeom>
            <a:solidFill>
              <a:srgbClr val="F24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6"/>
            <p:cNvSpPr/>
            <p:nvPr/>
          </p:nvSpPr>
          <p:spPr>
            <a:xfrm>
              <a:off x="3958425" y="1783675"/>
              <a:ext cx="19175" cy="15900"/>
            </a:xfrm>
            <a:custGeom>
              <a:avLst/>
              <a:gdLst/>
              <a:ahLst/>
              <a:cxnLst/>
              <a:rect l="l" t="t" r="r" b="b"/>
              <a:pathLst>
                <a:path w="767" h="636" extrusionOk="0">
                  <a:moveTo>
                    <a:pt x="386" y="0"/>
                  </a:moveTo>
                  <a:cubicBezTo>
                    <a:pt x="348" y="0"/>
                    <a:pt x="309" y="7"/>
                    <a:pt x="269" y="23"/>
                  </a:cubicBezTo>
                  <a:cubicBezTo>
                    <a:pt x="0" y="129"/>
                    <a:pt x="0" y="491"/>
                    <a:pt x="258" y="608"/>
                  </a:cubicBezTo>
                  <a:cubicBezTo>
                    <a:pt x="297" y="627"/>
                    <a:pt x="340" y="636"/>
                    <a:pt x="381" y="636"/>
                  </a:cubicBezTo>
                  <a:cubicBezTo>
                    <a:pt x="500" y="636"/>
                    <a:pt x="615" y="566"/>
                    <a:pt x="667" y="445"/>
                  </a:cubicBezTo>
                  <a:cubicBezTo>
                    <a:pt x="766" y="227"/>
                    <a:pt x="597" y="0"/>
                    <a:pt x="386" y="0"/>
                  </a:cubicBezTo>
                  <a:close/>
                </a:path>
              </a:pathLst>
            </a:custGeom>
            <a:solidFill>
              <a:srgbClr val="F24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6"/>
            <p:cNvSpPr/>
            <p:nvPr/>
          </p:nvSpPr>
          <p:spPr>
            <a:xfrm>
              <a:off x="3962050" y="1605725"/>
              <a:ext cx="18625" cy="15825"/>
            </a:xfrm>
            <a:custGeom>
              <a:avLst/>
              <a:gdLst/>
              <a:ahLst/>
              <a:cxnLst/>
              <a:rect l="l" t="t" r="r" b="b"/>
              <a:pathLst>
                <a:path w="745" h="633" extrusionOk="0">
                  <a:moveTo>
                    <a:pt x="388" y="1"/>
                  </a:moveTo>
                  <a:cubicBezTo>
                    <a:pt x="271" y="1"/>
                    <a:pt x="153" y="65"/>
                    <a:pt x="101" y="192"/>
                  </a:cubicBezTo>
                  <a:cubicBezTo>
                    <a:pt x="0" y="404"/>
                    <a:pt x="177" y="632"/>
                    <a:pt x="392" y="632"/>
                  </a:cubicBezTo>
                  <a:cubicBezTo>
                    <a:pt x="427" y="632"/>
                    <a:pt x="463" y="626"/>
                    <a:pt x="499" y="613"/>
                  </a:cubicBezTo>
                  <a:cubicBezTo>
                    <a:pt x="663" y="543"/>
                    <a:pt x="744" y="368"/>
                    <a:pt x="674" y="204"/>
                  </a:cubicBezTo>
                  <a:cubicBezTo>
                    <a:pt x="627" y="68"/>
                    <a:pt x="508" y="1"/>
                    <a:pt x="388" y="1"/>
                  </a:cubicBezTo>
                  <a:close/>
                </a:path>
              </a:pathLst>
            </a:custGeom>
            <a:solidFill>
              <a:srgbClr val="F24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6"/>
            <p:cNvSpPr/>
            <p:nvPr/>
          </p:nvSpPr>
          <p:spPr>
            <a:xfrm>
              <a:off x="3838800" y="1477050"/>
              <a:ext cx="17850" cy="15725"/>
            </a:xfrm>
            <a:custGeom>
              <a:avLst/>
              <a:gdLst/>
              <a:ahLst/>
              <a:cxnLst/>
              <a:rect l="l" t="t" r="r" b="b"/>
              <a:pathLst>
                <a:path w="714" h="629" extrusionOk="0">
                  <a:moveTo>
                    <a:pt x="361" y="1"/>
                  </a:moveTo>
                  <a:cubicBezTo>
                    <a:pt x="238" y="1"/>
                    <a:pt x="122" y="71"/>
                    <a:pt x="71" y="192"/>
                  </a:cubicBezTo>
                  <a:cubicBezTo>
                    <a:pt x="0" y="355"/>
                    <a:pt x="71" y="531"/>
                    <a:pt x="234" y="601"/>
                  </a:cubicBezTo>
                  <a:cubicBezTo>
                    <a:pt x="275" y="620"/>
                    <a:pt x="317" y="628"/>
                    <a:pt x="360" y="628"/>
                  </a:cubicBezTo>
                  <a:cubicBezTo>
                    <a:pt x="477" y="628"/>
                    <a:pt x="592" y="561"/>
                    <a:pt x="644" y="449"/>
                  </a:cubicBezTo>
                  <a:cubicBezTo>
                    <a:pt x="714" y="285"/>
                    <a:pt x="644" y="98"/>
                    <a:pt x="492" y="28"/>
                  </a:cubicBezTo>
                  <a:cubicBezTo>
                    <a:pt x="449" y="10"/>
                    <a:pt x="405" y="1"/>
                    <a:pt x="361" y="1"/>
                  </a:cubicBezTo>
                  <a:close/>
                </a:path>
              </a:pathLst>
            </a:custGeom>
            <a:solidFill>
              <a:srgbClr val="F24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6"/>
            <p:cNvSpPr/>
            <p:nvPr/>
          </p:nvSpPr>
          <p:spPr>
            <a:xfrm>
              <a:off x="3659350" y="1473625"/>
              <a:ext cx="18600" cy="15750"/>
            </a:xfrm>
            <a:custGeom>
              <a:avLst/>
              <a:gdLst/>
              <a:ahLst/>
              <a:cxnLst/>
              <a:rect l="l" t="t" r="r" b="b"/>
              <a:pathLst>
                <a:path w="744" h="630" extrusionOk="0">
                  <a:moveTo>
                    <a:pt x="383" y="1"/>
                  </a:moveTo>
                  <a:cubicBezTo>
                    <a:pt x="268" y="1"/>
                    <a:pt x="152" y="63"/>
                    <a:pt x="100" y="188"/>
                  </a:cubicBezTo>
                  <a:cubicBezTo>
                    <a:pt x="0" y="409"/>
                    <a:pt x="175" y="629"/>
                    <a:pt x="388" y="629"/>
                  </a:cubicBezTo>
                  <a:cubicBezTo>
                    <a:pt x="424" y="629"/>
                    <a:pt x="461" y="623"/>
                    <a:pt x="498" y="609"/>
                  </a:cubicBezTo>
                  <a:cubicBezTo>
                    <a:pt x="662" y="539"/>
                    <a:pt x="744" y="364"/>
                    <a:pt x="674" y="200"/>
                  </a:cubicBezTo>
                  <a:cubicBezTo>
                    <a:pt x="626" y="68"/>
                    <a:pt x="505" y="1"/>
                    <a:pt x="383" y="1"/>
                  </a:cubicBezTo>
                  <a:close/>
                </a:path>
              </a:pathLst>
            </a:custGeom>
            <a:solidFill>
              <a:srgbClr val="F24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6"/>
            <p:cNvSpPr/>
            <p:nvPr/>
          </p:nvSpPr>
          <p:spPr>
            <a:xfrm>
              <a:off x="3530350" y="1596975"/>
              <a:ext cx="19200" cy="15625"/>
            </a:xfrm>
            <a:custGeom>
              <a:avLst/>
              <a:gdLst/>
              <a:ahLst/>
              <a:cxnLst/>
              <a:rect l="l" t="t" r="r" b="b"/>
              <a:pathLst>
                <a:path w="768" h="625" extrusionOk="0">
                  <a:moveTo>
                    <a:pt x="380" y="0"/>
                  </a:moveTo>
                  <a:cubicBezTo>
                    <a:pt x="257" y="0"/>
                    <a:pt x="141" y="70"/>
                    <a:pt x="89" y="191"/>
                  </a:cubicBezTo>
                  <a:cubicBezTo>
                    <a:pt x="1" y="408"/>
                    <a:pt x="169" y="625"/>
                    <a:pt x="379" y="625"/>
                  </a:cubicBezTo>
                  <a:cubicBezTo>
                    <a:pt x="418" y="625"/>
                    <a:pt x="458" y="617"/>
                    <a:pt x="499" y="601"/>
                  </a:cubicBezTo>
                  <a:cubicBezTo>
                    <a:pt x="756" y="507"/>
                    <a:pt x="768" y="133"/>
                    <a:pt x="511" y="27"/>
                  </a:cubicBezTo>
                  <a:cubicBezTo>
                    <a:pt x="468" y="9"/>
                    <a:pt x="423" y="0"/>
                    <a:pt x="380" y="0"/>
                  </a:cubicBezTo>
                  <a:close/>
                </a:path>
              </a:pathLst>
            </a:custGeom>
            <a:solidFill>
              <a:srgbClr val="F24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6"/>
            <p:cNvSpPr/>
            <p:nvPr/>
          </p:nvSpPr>
          <p:spPr>
            <a:xfrm>
              <a:off x="3527300" y="1774900"/>
              <a:ext cx="18600" cy="15800"/>
            </a:xfrm>
            <a:custGeom>
              <a:avLst/>
              <a:gdLst/>
              <a:ahLst/>
              <a:cxnLst/>
              <a:rect l="l" t="t" r="r" b="b"/>
              <a:pathLst>
                <a:path w="744" h="632" extrusionOk="0">
                  <a:moveTo>
                    <a:pt x="363" y="0"/>
                  </a:moveTo>
                  <a:cubicBezTo>
                    <a:pt x="325" y="0"/>
                    <a:pt x="286" y="7"/>
                    <a:pt x="247" y="23"/>
                  </a:cubicBezTo>
                  <a:cubicBezTo>
                    <a:pt x="83" y="82"/>
                    <a:pt x="1" y="269"/>
                    <a:pt x="59" y="433"/>
                  </a:cubicBezTo>
                  <a:cubicBezTo>
                    <a:pt x="113" y="565"/>
                    <a:pt x="237" y="632"/>
                    <a:pt x="360" y="632"/>
                  </a:cubicBezTo>
                  <a:cubicBezTo>
                    <a:pt x="477" y="632"/>
                    <a:pt x="593" y="570"/>
                    <a:pt x="644" y="445"/>
                  </a:cubicBezTo>
                  <a:cubicBezTo>
                    <a:pt x="743" y="227"/>
                    <a:pt x="574" y="0"/>
                    <a:pt x="363" y="0"/>
                  </a:cubicBezTo>
                  <a:close/>
                </a:path>
              </a:pathLst>
            </a:custGeom>
            <a:solidFill>
              <a:srgbClr val="F24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6"/>
            <p:cNvSpPr/>
            <p:nvPr/>
          </p:nvSpPr>
          <p:spPr>
            <a:xfrm>
              <a:off x="3551875" y="1882300"/>
              <a:ext cx="10850" cy="7850"/>
            </a:xfrm>
            <a:custGeom>
              <a:avLst/>
              <a:gdLst/>
              <a:ahLst/>
              <a:cxnLst/>
              <a:rect l="l" t="t" r="r" b="b"/>
              <a:pathLst>
                <a:path w="434" h="314" extrusionOk="0">
                  <a:moveTo>
                    <a:pt x="217" y="1"/>
                  </a:moveTo>
                  <a:cubicBezTo>
                    <a:pt x="176" y="1"/>
                    <a:pt x="135" y="15"/>
                    <a:pt x="106" y="44"/>
                  </a:cubicBezTo>
                  <a:cubicBezTo>
                    <a:pt x="1" y="138"/>
                    <a:pt x="71" y="314"/>
                    <a:pt x="223" y="314"/>
                  </a:cubicBezTo>
                  <a:cubicBezTo>
                    <a:pt x="363" y="314"/>
                    <a:pt x="433" y="138"/>
                    <a:pt x="328" y="44"/>
                  </a:cubicBezTo>
                  <a:cubicBezTo>
                    <a:pt x="299" y="15"/>
                    <a:pt x="258" y="1"/>
                    <a:pt x="217" y="1"/>
                  </a:cubicBezTo>
                  <a:close/>
                </a:path>
              </a:pathLst>
            </a:custGeom>
            <a:solidFill>
              <a:srgbClr val="F24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6"/>
            <p:cNvSpPr/>
            <p:nvPr/>
          </p:nvSpPr>
          <p:spPr>
            <a:xfrm>
              <a:off x="3744325" y="1965950"/>
              <a:ext cx="7925" cy="7275"/>
            </a:xfrm>
            <a:custGeom>
              <a:avLst/>
              <a:gdLst/>
              <a:ahLst/>
              <a:cxnLst/>
              <a:rect l="l" t="t" r="r" b="b"/>
              <a:pathLst>
                <a:path w="317" h="291" extrusionOk="0">
                  <a:moveTo>
                    <a:pt x="163" y="0"/>
                  </a:moveTo>
                  <a:cubicBezTo>
                    <a:pt x="88" y="0"/>
                    <a:pt x="12" y="50"/>
                    <a:pt x="1" y="150"/>
                  </a:cubicBezTo>
                  <a:cubicBezTo>
                    <a:pt x="12" y="243"/>
                    <a:pt x="88" y="290"/>
                    <a:pt x="163" y="290"/>
                  </a:cubicBezTo>
                  <a:cubicBezTo>
                    <a:pt x="237" y="290"/>
                    <a:pt x="311" y="243"/>
                    <a:pt x="316" y="150"/>
                  </a:cubicBezTo>
                  <a:cubicBezTo>
                    <a:pt x="311" y="50"/>
                    <a:pt x="237" y="0"/>
                    <a:pt x="163" y="0"/>
                  </a:cubicBezTo>
                  <a:close/>
                </a:path>
              </a:pathLst>
            </a:custGeom>
            <a:solidFill>
              <a:srgbClr val="F24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6"/>
            <p:cNvSpPr/>
            <p:nvPr/>
          </p:nvSpPr>
          <p:spPr>
            <a:xfrm>
              <a:off x="3937350" y="1890125"/>
              <a:ext cx="10575" cy="7850"/>
            </a:xfrm>
            <a:custGeom>
              <a:avLst/>
              <a:gdLst/>
              <a:ahLst/>
              <a:cxnLst/>
              <a:rect l="l" t="t" r="r" b="b"/>
              <a:pathLst>
                <a:path w="423" h="314" extrusionOk="0">
                  <a:moveTo>
                    <a:pt x="212" y="1"/>
                  </a:moveTo>
                  <a:cubicBezTo>
                    <a:pt x="71" y="1"/>
                    <a:pt x="1" y="164"/>
                    <a:pt x="106" y="270"/>
                  </a:cubicBezTo>
                  <a:cubicBezTo>
                    <a:pt x="135" y="299"/>
                    <a:pt x="174" y="313"/>
                    <a:pt x="213" y="313"/>
                  </a:cubicBezTo>
                  <a:cubicBezTo>
                    <a:pt x="252" y="313"/>
                    <a:pt x="293" y="299"/>
                    <a:pt x="329" y="270"/>
                  </a:cubicBezTo>
                  <a:cubicBezTo>
                    <a:pt x="422" y="164"/>
                    <a:pt x="352" y="1"/>
                    <a:pt x="212" y="1"/>
                  </a:cubicBezTo>
                  <a:close/>
                </a:path>
              </a:pathLst>
            </a:custGeom>
            <a:solidFill>
              <a:srgbClr val="F24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6"/>
            <p:cNvSpPr/>
            <p:nvPr/>
          </p:nvSpPr>
          <p:spPr>
            <a:xfrm>
              <a:off x="4022475" y="1699625"/>
              <a:ext cx="9375" cy="8025"/>
            </a:xfrm>
            <a:custGeom>
              <a:avLst/>
              <a:gdLst/>
              <a:ahLst/>
              <a:cxnLst/>
              <a:rect l="l" t="t" r="r" b="b"/>
              <a:pathLst>
                <a:path w="375" h="321" extrusionOk="0">
                  <a:moveTo>
                    <a:pt x="162" y="1"/>
                  </a:moveTo>
                  <a:cubicBezTo>
                    <a:pt x="78" y="1"/>
                    <a:pt x="0" y="63"/>
                    <a:pt x="0" y="157"/>
                  </a:cubicBezTo>
                  <a:cubicBezTo>
                    <a:pt x="0" y="250"/>
                    <a:pt x="71" y="320"/>
                    <a:pt x="164" y="320"/>
                  </a:cubicBezTo>
                  <a:cubicBezTo>
                    <a:pt x="305" y="320"/>
                    <a:pt x="375" y="157"/>
                    <a:pt x="281" y="51"/>
                  </a:cubicBezTo>
                  <a:cubicBezTo>
                    <a:pt x="246" y="16"/>
                    <a:pt x="203" y="1"/>
                    <a:pt x="162" y="1"/>
                  </a:cubicBezTo>
                  <a:close/>
                </a:path>
              </a:pathLst>
            </a:custGeom>
            <a:solidFill>
              <a:srgbClr val="F24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6"/>
            <p:cNvSpPr/>
            <p:nvPr/>
          </p:nvSpPr>
          <p:spPr>
            <a:xfrm>
              <a:off x="3946725" y="1506300"/>
              <a:ext cx="8200" cy="7925"/>
            </a:xfrm>
            <a:custGeom>
              <a:avLst/>
              <a:gdLst/>
              <a:ahLst/>
              <a:cxnLst/>
              <a:rect l="l" t="t" r="r" b="b"/>
              <a:pathLst>
                <a:path w="328" h="317" extrusionOk="0">
                  <a:moveTo>
                    <a:pt x="153" y="0"/>
                  </a:moveTo>
                  <a:cubicBezTo>
                    <a:pt x="73" y="0"/>
                    <a:pt x="0" y="63"/>
                    <a:pt x="0" y="156"/>
                  </a:cubicBezTo>
                  <a:cubicBezTo>
                    <a:pt x="0" y="253"/>
                    <a:pt x="77" y="316"/>
                    <a:pt x="160" y="316"/>
                  </a:cubicBezTo>
                  <a:cubicBezTo>
                    <a:pt x="198" y="316"/>
                    <a:pt x="236" y="303"/>
                    <a:pt x="269" y="273"/>
                  </a:cubicBezTo>
                  <a:cubicBezTo>
                    <a:pt x="328" y="215"/>
                    <a:pt x="328" y="110"/>
                    <a:pt x="269" y="51"/>
                  </a:cubicBezTo>
                  <a:cubicBezTo>
                    <a:pt x="234" y="16"/>
                    <a:pt x="193" y="0"/>
                    <a:pt x="153" y="0"/>
                  </a:cubicBezTo>
                  <a:close/>
                </a:path>
              </a:pathLst>
            </a:custGeom>
            <a:solidFill>
              <a:srgbClr val="F24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6"/>
            <p:cNvSpPr/>
            <p:nvPr/>
          </p:nvSpPr>
          <p:spPr>
            <a:xfrm>
              <a:off x="3755450" y="1423050"/>
              <a:ext cx="7900" cy="7650"/>
            </a:xfrm>
            <a:custGeom>
              <a:avLst/>
              <a:gdLst/>
              <a:ahLst/>
              <a:cxnLst/>
              <a:rect l="l" t="t" r="r" b="b"/>
              <a:pathLst>
                <a:path w="316" h="306" extrusionOk="0">
                  <a:moveTo>
                    <a:pt x="164" y="0"/>
                  </a:moveTo>
                  <a:cubicBezTo>
                    <a:pt x="82" y="0"/>
                    <a:pt x="12" y="59"/>
                    <a:pt x="0" y="152"/>
                  </a:cubicBezTo>
                  <a:cubicBezTo>
                    <a:pt x="0" y="253"/>
                    <a:pt x="81" y="306"/>
                    <a:pt x="161" y="306"/>
                  </a:cubicBezTo>
                  <a:cubicBezTo>
                    <a:pt x="239" y="306"/>
                    <a:pt x="316" y="256"/>
                    <a:pt x="316" y="152"/>
                  </a:cubicBezTo>
                  <a:cubicBezTo>
                    <a:pt x="316" y="70"/>
                    <a:pt x="246" y="0"/>
                    <a:pt x="164" y="0"/>
                  </a:cubicBezTo>
                  <a:close/>
                </a:path>
              </a:pathLst>
            </a:custGeom>
            <a:solidFill>
              <a:srgbClr val="F24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6"/>
            <p:cNvSpPr/>
            <p:nvPr/>
          </p:nvSpPr>
          <p:spPr>
            <a:xfrm>
              <a:off x="3560950" y="1498575"/>
              <a:ext cx="8500" cy="7775"/>
            </a:xfrm>
            <a:custGeom>
              <a:avLst/>
              <a:gdLst/>
              <a:ahLst/>
              <a:cxnLst/>
              <a:rect l="l" t="t" r="r" b="b"/>
              <a:pathLst>
                <a:path w="340" h="311" extrusionOk="0">
                  <a:moveTo>
                    <a:pt x="170" y="0"/>
                  </a:moveTo>
                  <a:cubicBezTo>
                    <a:pt x="129" y="0"/>
                    <a:pt x="88" y="15"/>
                    <a:pt x="59" y="44"/>
                  </a:cubicBezTo>
                  <a:cubicBezTo>
                    <a:pt x="0" y="103"/>
                    <a:pt x="0" y="208"/>
                    <a:pt x="59" y="267"/>
                  </a:cubicBezTo>
                  <a:cubicBezTo>
                    <a:pt x="88" y="296"/>
                    <a:pt x="129" y="310"/>
                    <a:pt x="170" y="310"/>
                  </a:cubicBezTo>
                  <a:cubicBezTo>
                    <a:pt x="211" y="310"/>
                    <a:pt x="252" y="296"/>
                    <a:pt x="281" y="267"/>
                  </a:cubicBezTo>
                  <a:cubicBezTo>
                    <a:pt x="340" y="208"/>
                    <a:pt x="340" y="103"/>
                    <a:pt x="281" y="44"/>
                  </a:cubicBezTo>
                  <a:cubicBezTo>
                    <a:pt x="252" y="15"/>
                    <a:pt x="211" y="0"/>
                    <a:pt x="170" y="0"/>
                  </a:cubicBezTo>
                  <a:close/>
                </a:path>
              </a:pathLst>
            </a:custGeom>
            <a:solidFill>
              <a:srgbClr val="F24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6"/>
            <p:cNvSpPr/>
            <p:nvPr/>
          </p:nvSpPr>
          <p:spPr>
            <a:xfrm>
              <a:off x="3477600" y="1688600"/>
              <a:ext cx="9075" cy="7925"/>
            </a:xfrm>
            <a:custGeom>
              <a:avLst/>
              <a:gdLst/>
              <a:ahLst/>
              <a:cxnLst/>
              <a:rect l="l" t="t" r="r" b="b"/>
              <a:pathLst>
                <a:path w="363" h="317" extrusionOk="0">
                  <a:moveTo>
                    <a:pt x="152" y="1"/>
                  </a:moveTo>
                  <a:cubicBezTo>
                    <a:pt x="70" y="13"/>
                    <a:pt x="0" y="71"/>
                    <a:pt x="0" y="165"/>
                  </a:cubicBezTo>
                  <a:cubicBezTo>
                    <a:pt x="0" y="247"/>
                    <a:pt x="70" y="317"/>
                    <a:pt x="152" y="317"/>
                  </a:cubicBezTo>
                  <a:cubicBezTo>
                    <a:pt x="363" y="317"/>
                    <a:pt x="363" y="1"/>
                    <a:pt x="152" y="1"/>
                  </a:cubicBezTo>
                  <a:close/>
                </a:path>
              </a:pathLst>
            </a:custGeom>
            <a:solidFill>
              <a:srgbClr val="F24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6"/>
            <p:cNvSpPr/>
            <p:nvPr/>
          </p:nvSpPr>
          <p:spPr>
            <a:xfrm>
              <a:off x="4618550" y="4000600"/>
              <a:ext cx="26625" cy="23900"/>
            </a:xfrm>
            <a:custGeom>
              <a:avLst/>
              <a:gdLst/>
              <a:ahLst/>
              <a:cxnLst/>
              <a:rect l="l" t="t" r="r" b="b"/>
              <a:pathLst>
                <a:path w="1065" h="956" extrusionOk="0">
                  <a:moveTo>
                    <a:pt x="537" y="0"/>
                  </a:moveTo>
                  <a:cubicBezTo>
                    <a:pt x="417" y="0"/>
                    <a:pt x="297" y="44"/>
                    <a:pt x="199" y="130"/>
                  </a:cubicBezTo>
                  <a:cubicBezTo>
                    <a:pt x="12" y="317"/>
                    <a:pt x="0" y="622"/>
                    <a:pt x="187" y="809"/>
                  </a:cubicBezTo>
                  <a:cubicBezTo>
                    <a:pt x="284" y="905"/>
                    <a:pt x="411" y="955"/>
                    <a:pt x="538" y="955"/>
                  </a:cubicBezTo>
                  <a:cubicBezTo>
                    <a:pt x="657" y="955"/>
                    <a:pt x="775" y="911"/>
                    <a:pt x="866" y="821"/>
                  </a:cubicBezTo>
                  <a:cubicBezTo>
                    <a:pt x="1065" y="645"/>
                    <a:pt x="1065" y="341"/>
                    <a:pt x="878" y="142"/>
                  </a:cubicBezTo>
                  <a:cubicBezTo>
                    <a:pt x="782" y="47"/>
                    <a:pt x="660" y="0"/>
                    <a:pt x="537" y="0"/>
                  </a:cubicBezTo>
                  <a:close/>
                </a:path>
              </a:pathLst>
            </a:custGeom>
            <a:solidFill>
              <a:srgbClr val="F24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6"/>
            <p:cNvSpPr/>
            <p:nvPr/>
          </p:nvSpPr>
          <p:spPr>
            <a:xfrm>
              <a:off x="4664450" y="4001400"/>
              <a:ext cx="25475" cy="23975"/>
            </a:xfrm>
            <a:custGeom>
              <a:avLst/>
              <a:gdLst/>
              <a:ahLst/>
              <a:cxnLst/>
              <a:rect l="l" t="t" r="r" b="b"/>
              <a:pathLst>
                <a:path w="1019" h="959" extrusionOk="0">
                  <a:moveTo>
                    <a:pt x="530" y="1"/>
                  </a:moveTo>
                  <a:cubicBezTo>
                    <a:pt x="416" y="1"/>
                    <a:pt x="299" y="42"/>
                    <a:pt x="200" y="133"/>
                  </a:cubicBezTo>
                  <a:cubicBezTo>
                    <a:pt x="13" y="321"/>
                    <a:pt x="1" y="625"/>
                    <a:pt x="188" y="812"/>
                  </a:cubicBezTo>
                  <a:cubicBezTo>
                    <a:pt x="286" y="913"/>
                    <a:pt x="409" y="959"/>
                    <a:pt x="531" y="959"/>
                  </a:cubicBezTo>
                  <a:cubicBezTo>
                    <a:pt x="774" y="959"/>
                    <a:pt x="1011" y="777"/>
                    <a:pt x="1019" y="496"/>
                  </a:cubicBezTo>
                  <a:cubicBezTo>
                    <a:pt x="1019" y="199"/>
                    <a:pt x="781" y="1"/>
                    <a:pt x="530" y="1"/>
                  </a:cubicBezTo>
                  <a:close/>
                </a:path>
              </a:pathLst>
            </a:custGeom>
            <a:solidFill>
              <a:srgbClr val="F24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6"/>
            <p:cNvSpPr/>
            <p:nvPr/>
          </p:nvSpPr>
          <p:spPr>
            <a:xfrm>
              <a:off x="4665625" y="3954900"/>
              <a:ext cx="31500" cy="24725"/>
            </a:xfrm>
            <a:custGeom>
              <a:avLst/>
              <a:gdLst/>
              <a:ahLst/>
              <a:cxnLst/>
              <a:rect l="l" t="t" r="r" b="b"/>
              <a:pathLst>
                <a:path w="1260" h="989" extrusionOk="0">
                  <a:moveTo>
                    <a:pt x="547" y="1"/>
                  </a:moveTo>
                  <a:cubicBezTo>
                    <a:pt x="429" y="1"/>
                    <a:pt x="307" y="50"/>
                    <a:pt x="200" y="168"/>
                  </a:cubicBezTo>
                  <a:cubicBezTo>
                    <a:pt x="1" y="344"/>
                    <a:pt x="1" y="648"/>
                    <a:pt x="188" y="847"/>
                  </a:cubicBezTo>
                  <a:cubicBezTo>
                    <a:pt x="277" y="942"/>
                    <a:pt x="399" y="989"/>
                    <a:pt x="524" y="989"/>
                  </a:cubicBezTo>
                  <a:cubicBezTo>
                    <a:pt x="645" y="989"/>
                    <a:pt x="769" y="945"/>
                    <a:pt x="866" y="859"/>
                  </a:cubicBezTo>
                  <a:cubicBezTo>
                    <a:pt x="1260" y="519"/>
                    <a:pt x="929" y="1"/>
                    <a:pt x="547" y="1"/>
                  </a:cubicBezTo>
                  <a:close/>
                </a:path>
              </a:pathLst>
            </a:custGeom>
            <a:solidFill>
              <a:srgbClr val="F24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6"/>
            <p:cNvSpPr/>
            <p:nvPr/>
          </p:nvSpPr>
          <p:spPr>
            <a:xfrm>
              <a:off x="4619425" y="3954750"/>
              <a:ext cx="26625" cy="23975"/>
            </a:xfrm>
            <a:custGeom>
              <a:avLst/>
              <a:gdLst/>
              <a:ahLst/>
              <a:cxnLst/>
              <a:rect l="l" t="t" r="r" b="b"/>
              <a:pathLst>
                <a:path w="1065" h="959" extrusionOk="0">
                  <a:moveTo>
                    <a:pt x="543" y="0"/>
                  </a:moveTo>
                  <a:cubicBezTo>
                    <a:pt x="420" y="0"/>
                    <a:pt x="297" y="47"/>
                    <a:pt x="199" y="139"/>
                  </a:cubicBezTo>
                  <a:cubicBezTo>
                    <a:pt x="12" y="315"/>
                    <a:pt x="0" y="619"/>
                    <a:pt x="187" y="806"/>
                  </a:cubicBezTo>
                  <a:cubicBezTo>
                    <a:pt x="284" y="909"/>
                    <a:pt x="412" y="958"/>
                    <a:pt x="538" y="958"/>
                  </a:cubicBezTo>
                  <a:cubicBezTo>
                    <a:pt x="657" y="958"/>
                    <a:pt x="775" y="915"/>
                    <a:pt x="866" y="830"/>
                  </a:cubicBezTo>
                  <a:cubicBezTo>
                    <a:pt x="1065" y="642"/>
                    <a:pt x="1065" y="338"/>
                    <a:pt x="889" y="151"/>
                  </a:cubicBezTo>
                  <a:cubicBezTo>
                    <a:pt x="794" y="50"/>
                    <a:pt x="669" y="0"/>
                    <a:pt x="543" y="0"/>
                  </a:cubicBezTo>
                  <a:close/>
                </a:path>
              </a:pathLst>
            </a:custGeom>
            <a:solidFill>
              <a:srgbClr val="F24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6"/>
            <p:cNvSpPr/>
            <p:nvPr/>
          </p:nvSpPr>
          <p:spPr>
            <a:xfrm>
              <a:off x="4614150" y="4036225"/>
              <a:ext cx="31150" cy="26500"/>
            </a:xfrm>
            <a:custGeom>
              <a:avLst/>
              <a:gdLst/>
              <a:ahLst/>
              <a:cxnLst/>
              <a:rect l="l" t="t" r="r" b="b"/>
              <a:pathLst>
                <a:path w="1246" h="1060" extrusionOk="0">
                  <a:moveTo>
                    <a:pt x="605" y="1"/>
                  </a:moveTo>
                  <a:cubicBezTo>
                    <a:pt x="408" y="1"/>
                    <a:pt x="210" y="106"/>
                    <a:pt x="118" y="320"/>
                  </a:cubicBezTo>
                  <a:cubicBezTo>
                    <a:pt x="1" y="589"/>
                    <a:pt x="129" y="893"/>
                    <a:pt x="387" y="1010"/>
                  </a:cubicBezTo>
                  <a:cubicBezTo>
                    <a:pt x="461" y="1044"/>
                    <a:pt x="536" y="1060"/>
                    <a:pt x="609" y="1060"/>
                  </a:cubicBezTo>
                  <a:cubicBezTo>
                    <a:pt x="958" y="1060"/>
                    <a:pt x="1246" y="700"/>
                    <a:pt x="1100" y="331"/>
                  </a:cubicBezTo>
                  <a:cubicBezTo>
                    <a:pt x="1011" y="112"/>
                    <a:pt x="808" y="1"/>
                    <a:pt x="605" y="1"/>
                  </a:cubicBezTo>
                  <a:close/>
                </a:path>
              </a:pathLst>
            </a:custGeom>
            <a:solidFill>
              <a:srgbClr val="F24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6"/>
            <p:cNvSpPr/>
            <p:nvPr/>
          </p:nvSpPr>
          <p:spPr>
            <a:xfrm>
              <a:off x="4663125" y="4036950"/>
              <a:ext cx="32075" cy="26625"/>
            </a:xfrm>
            <a:custGeom>
              <a:avLst/>
              <a:gdLst/>
              <a:ahLst/>
              <a:cxnLst/>
              <a:rect l="l" t="t" r="r" b="b"/>
              <a:pathLst>
                <a:path w="1283" h="1065" extrusionOk="0">
                  <a:moveTo>
                    <a:pt x="627" y="0"/>
                  </a:moveTo>
                  <a:cubicBezTo>
                    <a:pt x="279" y="0"/>
                    <a:pt x="1" y="364"/>
                    <a:pt x="147" y="735"/>
                  </a:cubicBezTo>
                  <a:cubicBezTo>
                    <a:pt x="228" y="941"/>
                    <a:pt x="424" y="1064"/>
                    <a:pt x="633" y="1064"/>
                  </a:cubicBezTo>
                  <a:cubicBezTo>
                    <a:pt x="697" y="1064"/>
                    <a:pt x="762" y="1053"/>
                    <a:pt x="826" y="1028"/>
                  </a:cubicBezTo>
                  <a:cubicBezTo>
                    <a:pt x="1271" y="852"/>
                    <a:pt x="1282" y="232"/>
                    <a:pt x="838" y="45"/>
                  </a:cubicBezTo>
                  <a:cubicBezTo>
                    <a:pt x="767" y="14"/>
                    <a:pt x="696" y="0"/>
                    <a:pt x="627" y="0"/>
                  </a:cubicBezTo>
                  <a:close/>
                </a:path>
              </a:pathLst>
            </a:custGeom>
            <a:solidFill>
              <a:srgbClr val="F24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6"/>
            <p:cNvSpPr/>
            <p:nvPr/>
          </p:nvSpPr>
          <p:spPr>
            <a:xfrm>
              <a:off x="4699850" y="4003000"/>
              <a:ext cx="35000" cy="26575"/>
            </a:xfrm>
            <a:custGeom>
              <a:avLst/>
              <a:gdLst/>
              <a:ahLst/>
              <a:cxnLst/>
              <a:rect l="l" t="t" r="r" b="b"/>
              <a:pathLst>
                <a:path w="1400" h="1063" extrusionOk="0">
                  <a:moveTo>
                    <a:pt x="604" y="1"/>
                  </a:moveTo>
                  <a:cubicBezTo>
                    <a:pt x="403" y="1"/>
                    <a:pt x="212" y="117"/>
                    <a:pt x="117" y="315"/>
                  </a:cubicBezTo>
                  <a:cubicBezTo>
                    <a:pt x="0" y="584"/>
                    <a:pt x="129" y="888"/>
                    <a:pt x="398" y="1005"/>
                  </a:cubicBezTo>
                  <a:cubicBezTo>
                    <a:pt x="484" y="1045"/>
                    <a:pt x="565" y="1063"/>
                    <a:pt x="641" y="1063"/>
                  </a:cubicBezTo>
                  <a:cubicBezTo>
                    <a:pt x="1148" y="1063"/>
                    <a:pt x="1399" y="280"/>
                    <a:pt x="819" y="46"/>
                  </a:cubicBezTo>
                  <a:cubicBezTo>
                    <a:pt x="749" y="15"/>
                    <a:pt x="676" y="1"/>
                    <a:pt x="604" y="1"/>
                  </a:cubicBezTo>
                  <a:close/>
                </a:path>
              </a:pathLst>
            </a:custGeom>
            <a:solidFill>
              <a:srgbClr val="F24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6"/>
            <p:cNvSpPr/>
            <p:nvPr/>
          </p:nvSpPr>
          <p:spPr>
            <a:xfrm>
              <a:off x="4699700" y="3953350"/>
              <a:ext cx="31175" cy="26375"/>
            </a:xfrm>
            <a:custGeom>
              <a:avLst/>
              <a:gdLst/>
              <a:ahLst/>
              <a:cxnLst/>
              <a:rect l="l" t="t" r="r" b="b"/>
              <a:pathLst>
                <a:path w="1247" h="1055" extrusionOk="0">
                  <a:moveTo>
                    <a:pt x="650" y="1"/>
                  </a:moveTo>
                  <a:cubicBezTo>
                    <a:pt x="451" y="1"/>
                    <a:pt x="252" y="109"/>
                    <a:pt x="159" y="324"/>
                  </a:cubicBezTo>
                  <a:cubicBezTo>
                    <a:pt x="1" y="689"/>
                    <a:pt x="292" y="1054"/>
                    <a:pt x="647" y="1054"/>
                  </a:cubicBezTo>
                  <a:cubicBezTo>
                    <a:pt x="713" y="1054"/>
                    <a:pt x="781" y="1042"/>
                    <a:pt x="849" y="1014"/>
                  </a:cubicBezTo>
                  <a:cubicBezTo>
                    <a:pt x="1118" y="909"/>
                    <a:pt x="1247" y="605"/>
                    <a:pt x="1141" y="336"/>
                  </a:cubicBezTo>
                  <a:cubicBezTo>
                    <a:pt x="1053" y="112"/>
                    <a:pt x="852" y="1"/>
                    <a:pt x="650" y="1"/>
                  </a:cubicBezTo>
                  <a:close/>
                </a:path>
              </a:pathLst>
            </a:custGeom>
            <a:solidFill>
              <a:srgbClr val="F24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6"/>
            <p:cNvSpPr/>
            <p:nvPr/>
          </p:nvSpPr>
          <p:spPr>
            <a:xfrm>
              <a:off x="4665500" y="3917500"/>
              <a:ext cx="31150" cy="26475"/>
            </a:xfrm>
            <a:custGeom>
              <a:avLst/>
              <a:gdLst/>
              <a:ahLst/>
              <a:cxnLst/>
              <a:rect l="l" t="t" r="r" b="b"/>
              <a:pathLst>
                <a:path w="1246" h="1059" extrusionOk="0">
                  <a:moveTo>
                    <a:pt x="638" y="0"/>
                  </a:moveTo>
                  <a:cubicBezTo>
                    <a:pt x="289" y="0"/>
                    <a:pt x="1" y="360"/>
                    <a:pt x="146" y="728"/>
                  </a:cubicBezTo>
                  <a:cubicBezTo>
                    <a:pt x="235" y="948"/>
                    <a:pt x="438" y="1059"/>
                    <a:pt x="641" y="1059"/>
                  </a:cubicBezTo>
                  <a:cubicBezTo>
                    <a:pt x="839" y="1059"/>
                    <a:pt x="1036" y="954"/>
                    <a:pt x="1129" y="740"/>
                  </a:cubicBezTo>
                  <a:cubicBezTo>
                    <a:pt x="1246" y="471"/>
                    <a:pt x="1117" y="167"/>
                    <a:pt x="860" y="50"/>
                  </a:cubicBezTo>
                  <a:cubicBezTo>
                    <a:pt x="785" y="16"/>
                    <a:pt x="710" y="0"/>
                    <a:pt x="638" y="0"/>
                  </a:cubicBezTo>
                  <a:close/>
                </a:path>
              </a:pathLst>
            </a:custGeom>
            <a:solidFill>
              <a:srgbClr val="F24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6"/>
            <p:cNvSpPr/>
            <p:nvPr/>
          </p:nvSpPr>
          <p:spPr>
            <a:xfrm>
              <a:off x="4615625" y="3916650"/>
              <a:ext cx="32075" cy="26600"/>
            </a:xfrm>
            <a:custGeom>
              <a:avLst/>
              <a:gdLst/>
              <a:ahLst/>
              <a:cxnLst/>
              <a:rect l="l" t="t" r="r" b="b"/>
              <a:pathLst>
                <a:path w="1283" h="1064" extrusionOk="0">
                  <a:moveTo>
                    <a:pt x="650" y="0"/>
                  </a:moveTo>
                  <a:cubicBezTo>
                    <a:pt x="585" y="0"/>
                    <a:pt x="520" y="12"/>
                    <a:pt x="456" y="37"/>
                  </a:cubicBezTo>
                  <a:cubicBezTo>
                    <a:pt x="12" y="213"/>
                    <a:pt x="0" y="833"/>
                    <a:pt x="433" y="1020"/>
                  </a:cubicBezTo>
                  <a:cubicBezTo>
                    <a:pt x="505" y="1050"/>
                    <a:pt x="576" y="1064"/>
                    <a:pt x="645" y="1064"/>
                  </a:cubicBezTo>
                  <a:cubicBezTo>
                    <a:pt x="1001" y="1064"/>
                    <a:pt x="1282" y="693"/>
                    <a:pt x="1135" y="330"/>
                  </a:cubicBezTo>
                  <a:cubicBezTo>
                    <a:pt x="1055" y="124"/>
                    <a:pt x="858" y="0"/>
                    <a:pt x="650" y="0"/>
                  </a:cubicBezTo>
                  <a:close/>
                </a:path>
              </a:pathLst>
            </a:custGeom>
            <a:solidFill>
              <a:srgbClr val="F24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6"/>
            <p:cNvSpPr/>
            <p:nvPr/>
          </p:nvSpPr>
          <p:spPr>
            <a:xfrm>
              <a:off x="4579775" y="3950950"/>
              <a:ext cx="32075" cy="26400"/>
            </a:xfrm>
            <a:custGeom>
              <a:avLst/>
              <a:gdLst/>
              <a:ahLst/>
              <a:cxnLst/>
              <a:rect l="l" t="t" r="r" b="b"/>
              <a:pathLst>
                <a:path w="1283" h="1056" extrusionOk="0">
                  <a:moveTo>
                    <a:pt x="634" y="0"/>
                  </a:moveTo>
                  <a:cubicBezTo>
                    <a:pt x="434" y="0"/>
                    <a:pt x="245" y="116"/>
                    <a:pt x="159" y="315"/>
                  </a:cubicBezTo>
                  <a:cubicBezTo>
                    <a:pt x="0" y="681"/>
                    <a:pt x="278" y="1056"/>
                    <a:pt x="629" y="1056"/>
                  </a:cubicBezTo>
                  <a:cubicBezTo>
                    <a:pt x="693" y="1056"/>
                    <a:pt x="759" y="1044"/>
                    <a:pt x="826" y="1017"/>
                  </a:cubicBezTo>
                  <a:cubicBezTo>
                    <a:pt x="1270" y="841"/>
                    <a:pt x="1282" y="233"/>
                    <a:pt x="849" y="46"/>
                  </a:cubicBezTo>
                  <a:cubicBezTo>
                    <a:pt x="779" y="15"/>
                    <a:pt x="706" y="0"/>
                    <a:pt x="634" y="0"/>
                  </a:cubicBezTo>
                  <a:close/>
                </a:path>
              </a:pathLst>
            </a:custGeom>
            <a:solidFill>
              <a:srgbClr val="F24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6"/>
            <p:cNvSpPr/>
            <p:nvPr/>
          </p:nvSpPr>
          <p:spPr>
            <a:xfrm>
              <a:off x="4579925" y="4000400"/>
              <a:ext cx="30875" cy="26350"/>
            </a:xfrm>
            <a:custGeom>
              <a:avLst/>
              <a:gdLst/>
              <a:ahLst/>
              <a:cxnLst/>
              <a:rect l="l" t="t" r="r" b="b"/>
              <a:pathLst>
                <a:path w="1235" h="1054" extrusionOk="0">
                  <a:moveTo>
                    <a:pt x="606" y="1"/>
                  </a:moveTo>
                  <a:cubicBezTo>
                    <a:pt x="538" y="1"/>
                    <a:pt x="468" y="15"/>
                    <a:pt x="399" y="45"/>
                  </a:cubicBezTo>
                  <a:cubicBezTo>
                    <a:pt x="130" y="150"/>
                    <a:pt x="1" y="454"/>
                    <a:pt x="106" y="723"/>
                  </a:cubicBezTo>
                  <a:cubicBezTo>
                    <a:pt x="195" y="943"/>
                    <a:pt x="398" y="1054"/>
                    <a:pt x="600" y="1054"/>
                  </a:cubicBezTo>
                  <a:cubicBezTo>
                    <a:pt x="796" y="1054"/>
                    <a:pt x="991" y="948"/>
                    <a:pt x="1077" y="735"/>
                  </a:cubicBezTo>
                  <a:cubicBezTo>
                    <a:pt x="1234" y="372"/>
                    <a:pt x="955" y="1"/>
                    <a:pt x="606" y="1"/>
                  </a:cubicBezTo>
                  <a:close/>
                </a:path>
              </a:pathLst>
            </a:custGeom>
            <a:solidFill>
              <a:srgbClr val="F24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6"/>
            <p:cNvSpPr/>
            <p:nvPr/>
          </p:nvSpPr>
          <p:spPr>
            <a:xfrm>
              <a:off x="4576125" y="4050725"/>
              <a:ext cx="17875" cy="13400"/>
            </a:xfrm>
            <a:custGeom>
              <a:avLst/>
              <a:gdLst/>
              <a:ahLst/>
              <a:cxnLst/>
              <a:rect l="l" t="t" r="r" b="b"/>
              <a:pathLst>
                <a:path w="715" h="536" extrusionOk="0">
                  <a:moveTo>
                    <a:pt x="356" y="0"/>
                  </a:moveTo>
                  <a:cubicBezTo>
                    <a:pt x="287" y="0"/>
                    <a:pt x="217" y="26"/>
                    <a:pt x="165" y="79"/>
                  </a:cubicBezTo>
                  <a:cubicBezTo>
                    <a:pt x="1" y="243"/>
                    <a:pt x="118" y="535"/>
                    <a:pt x="352" y="535"/>
                  </a:cubicBezTo>
                  <a:cubicBezTo>
                    <a:pt x="597" y="535"/>
                    <a:pt x="714" y="243"/>
                    <a:pt x="539" y="79"/>
                  </a:cubicBezTo>
                  <a:cubicBezTo>
                    <a:pt x="492" y="26"/>
                    <a:pt x="425" y="0"/>
                    <a:pt x="356" y="0"/>
                  </a:cubicBezTo>
                  <a:close/>
                </a:path>
              </a:pathLst>
            </a:custGeom>
            <a:solidFill>
              <a:srgbClr val="F24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6"/>
            <p:cNvSpPr/>
            <p:nvPr/>
          </p:nvSpPr>
          <p:spPr>
            <a:xfrm>
              <a:off x="4646625" y="4080700"/>
              <a:ext cx="15525" cy="13250"/>
            </a:xfrm>
            <a:custGeom>
              <a:avLst/>
              <a:gdLst/>
              <a:ahLst/>
              <a:cxnLst/>
              <a:rect l="l" t="t" r="r" b="b"/>
              <a:pathLst>
                <a:path w="621" h="530" extrusionOk="0">
                  <a:moveTo>
                    <a:pt x="268" y="1"/>
                  </a:moveTo>
                  <a:cubicBezTo>
                    <a:pt x="137" y="1"/>
                    <a:pt x="12" y="105"/>
                    <a:pt x="12" y="261"/>
                  </a:cubicBezTo>
                  <a:cubicBezTo>
                    <a:pt x="0" y="401"/>
                    <a:pt x="117" y="530"/>
                    <a:pt x="269" y="530"/>
                  </a:cubicBezTo>
                  <a:cubicBezTo>
                    <a:pt x="503" y="530"/>
                    <a:pt x="620" y="249"/>
                    <a:pt x="456" y="85"/>
                  </a:cubicBezTo>
                  <a:cubicBezTo>
                    <a:pt x="402" y="27"/>
                    <a:pt x="334" y="1"/>
                    <a:pt x="268" y="1"/>
                  </a:cubicBezTo>
                  <a:close/>
                </a:path>
              </a:pathLst>
            </a:custGeom>
            <a:solidFill>
              <a:srgbClr val="F24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6"/>
            <p:cNvSpPr/>
            <p:nvPr/>
          </p:nvSpPr>
          <p:spPr>
            <a:xfrm>
              <a:off x="4714175" y="4053575"/>
              <a:ext cx="17575" cy="13400"/>
            </a:xfrm>
            <a:custGeom>
              <a:avLst/>
              <a:gdLst/>
              <a:ahLst/>
              <a:cxnLst/>
              <a:rect l="l" t="t" r="r" b="b"/>
              <a:pathLst>
                <a:path w="703" h="536" extrusionOk="0">
                  <a:moveTo>
                    <a:pt x="363" y="0"/>
                  </a:moveTo>
                  <a:cubicBezTo>
                    <a:pt x="118" y="0"/>
                    <a:pt x="1" y="281"/>
                    <a:pt x="164" y="456"/>
                  </a:cubicBezTo>
                  <a:cubicBezTo>
                    <a:pt x="217" y="509"/>
                    <a:pt x="284" y="535"/>
                    <a:pt x="352" y="535"/>
                  </a:cubicBezTo>
                  <a:cubicBezTo>
                    <a:pt x="419" y="535"/>
                    <a:pt x="486" y="509"/>
                    <a:pt x="539" y="456"/>
                  </a:cubicBezTo>
                  <a:cubicBezTo>
                    <a:pt x="703" y="293"/>
                    <a:pt x="597" y="12"/>
                    <a:pt x="363" y="0"/>
                  </a:cubicBezTo>
                  <a:close/>
                </a:path>
              </a:pathLst>
            </a:custGeom>
            <a:solidFill>
              <a:srgbClr val="F24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6"/>
            <p:cNvSpPr/>
            <p:nvPr/>
          </p:nvSpPr>
          <p:spPr>
            <a:xfrm>
              <a:off x="4744300" y="3985475"/>
              <a:ext cx="15525" cy="13150"/>
            </a:xfrm>
            <a:custGeom>
              <a:avLst/>
              <a:gdLst/>
              <a:ahLst/>
              <a:cxnLst/>
              <a:rect l="l" t="t" r="r" b="b"/>
              <a:pathLst>
                <a:path w="621" h="526" extrusionOk="0">
                  <a:moveTo>
                    <a:pt x="346" y="0"/>
                  </a:moveTo>
                  <a:cubicBezTo>
                    <a:pt x="283" y="0"/>
                    <a:pt x="219" y="21"/>
                    <a:pt x="165" y="68"/>
                  </a:cubicBezTo>
                  <a:cubicBezTo>
                    <a:pt x="1" y="232"/>
                    <a:pt x="106" y="525"/>
                    <a:pt x="340" y="525"/>
                  </a:cubicBezTo>
                  <a:cubicBezTo>
                    <a:pt x="347" y="525"/>
                    <a:pt x="354" y="526"/>
                    <a:pt x="361" y="526"/>
                  </a:cubicBezTo>
                  <a:cubicBezTo>
                    <a:pt x="503" y="526"/>
                    <a:pt x="610" y="412"/>
                    <a:pt x="621" y="267"/>
                  </a:cubicBezTo>
                  <a:cubicBezTo>
                    <a:pt x="621" y="106"/>
                    <a:pt x="487" y="0"/>
                    <a:pt x="346" y="0"/>
                  </a:cubicBezTo>
                  <a:close/>
                </a:path>
              </a:pathLst>
            </a:custGeom>
            <a:solidFill>
              <a:srgbClr val="F24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6"/>
            <p:cNvSpPr/>
            <p:nvPr/>
          </p:nvSpPr>
          <p:spPr>
            <a:xfrm>
              <a:off x="4718575" y="3916100"/>
              <a:ext cx="14650" cy="13275"/>
            </a:xfrm>
            <a:custGeom>
              <a:avLst/>
              <a:gdLst/>
              <a:ahLst/>
              <a:cxnLst/>
              <a:rect l="l" t="t" r="r" b="b"/>
              <a:pathLst>
                <a:path w="586" h="531" extrusionOk="0">
                  <a:moveTo>
                    <a:pt x="288" y="1"/>
                  </a:moveTo>
                  <a:cubicBezTo>
                    <a:pt x="220" y="1"/>
                    <a:pt x="152" y="24"/>
                    <a:pt x="105" y="71"/>
                  </a:cubicBezTo>
                  <a:cubicBezTo>
                    <a:pt x="0" y="176"/>
                    <a:pt x="0" y="340"/>
                    <a:pt x="105" y="445"/>
                  </a:cubicBezTo>
                  <a:cubicBezTo>
                    <a:pt x="155" y="501"/>
                    <a:pt x="227" y="530"/>
                    <a:pt x="300" y="530"/>
                  </a:cubicBezTo>
                  <a:cubicBezTo>
                    <a:pt x="365" y="530"/>
                    <a:pt x="430" y="507"/>
                    <a:pt x="480" y="457"/>
                  </a:cubicBezTo>
                  <a:cubicBezTo>
                    <a:pt x="585" y="352"/>
                    <a:pt x="585" y="176"/>
                    <a:pt x="480" y="71"/>
                  </a:cubicBezTo>
                  <a:cubicBezTo>
                    <a:pt x="427" y="24"/>
                    <a:pt x="357" y="1"/>
                    <a:pt x="288" y="1"/>
                  </a:cubicBezTo>
                  <a:close/>
                </a:path>
              </a:pathLst>
            </a:custGeom>
            <a:solidFill>
              <a:srgbClr val="F24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6"/>
            <p:cNvSpPr/>
            <p:nvPr/>
          </p:nvSpPr>
          <p:spPr>
            <a:xfrm>
              <a:off x="4650725" y="3886275"/>
              <a:ext cx="13325" cy="13175"/>
            </a:xfrm>
            <a:custGeom>
              <a:avLst/>
              <a:gdLst/>
              <a:ahLst/>
              <a:cxnLst/>
              <a:rect l="l" t="t" r="r" b="b"/>
              <a:pathLst>
                <a:path w="533" h="527" extrusionOk="0">
                  <a:moveTo>
                    <a:pt x="265" y="0"/>
                  </a:moveTo>
                  <a:cubicBezTo>
                    <a:pt x="136" y="0"/>
                    <a:pt x="6" y="85"/>
                    <a:pt x="0" y="258"/>
                  </a:cubicBezTo>
                  <a:cubicBezTo>
                    <a:pt x="0" y="436"/>
                    <a:pt x="136" y="527"/>
                    <a:pt x="270" y="527"/>
                  </a:cubicBezTo>
                  <a:cubicBezTo>
                    <a:pt x="399" y="527"/>
                    <a:pt x="526" y="442"/>
                    <a:pt x="526" y="269"/>
                  </a:cubicBezTo>
                  <a:cubicBezTo>
                    <a:pt x="532" y="91"/>
                    <a:pt x="399" y="0"/>
                    <a:pt x="265" y="0"/>
                  </a:cubicBezTo>
                  <a:close/>
                </a:path>
              </a:pathLst>
            </a:custGeom>
            <a:solidFill>
              <a:srgbClr val="F24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6"/>
            <p:cNvSpPr/>
            <p:nvPr/>
          </p:nvSpPr>
          <p:spPr>
            <a:xfrm>
              <a:off x="4578775" y="3913475"/>
              <a:ext cx="17850" cy="13175"/>
            </a:xfrm>
            <a:custGeom>
              <a:avLst/>
              <a:gdLst/>
              <a:ahLst/>
              <a:cxnLst/>
              <a:rect l="l" t="t" r="r" b="b"/>
              <a:pathLst>
                <a:path w="714" h="527" extrusionOk="0">
                  <a:moveTo>
                    <a:pt x="358" y="0"/>
                  </a:moveTo>
                  <a:cubicBezTo>
                    <a:pt x="290" y="0"/>
                    <a:pt x="222" y="24"/>
                    <a:pt x="176" y="71"/>
                  </a:cubicBezTo>
                  <a:cubicBezTo>
                    <a:pt x="0" y="246"/>
                    <a:pt x="117" y="527"/>
                    <a:pt x="351" y="527"/>
                  </a:cubicBezTo>
                  <a:cubicBezTo>
                    <a:pt x="597" y="527"/>
                    <a:pt x="714" y="246"/>
                    <a:pt x="550" y="71"/>
                  </a:cubicBezTo>
                  <a:cubicBezTo>
                    <a:pt x="497" y="24"/>
                    <a:pt x="427" y="0"/>
                    <a:pt x="358" y="0"/>
                  </a:cubicBezTo>
                  <a:close/>
                </a:path>
              </a:pathLst>
            </a:custGeom>
            <a:solidFill>
              <a:srgbClr val="F24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6"/>
            <p:cNvSpPr/>
            <p:nvPr/>
          </p:nvSpPr>
          <p:spPr>
            <a:xfrm>
              <a:off x="4550975" y="3981600"/>
              <a:ext cx="15525" cy="13075"/>
            </a:xfrm>
            <a:custGeom>
              <a:avLst/>
              <a:gdLst/>
              <a:ahLst/>
              <a:cxnLst/>
              <a:rect l="l" t="t" r="r" b="b"/>
              <a:pathLst>
                <a:path w="621" h="523" extrusionOk="0">
                  <a:moveTo>
                    <a:pt x="261" y="0"/>
                  </a:moveTo>
                  <a:cubicBezTo>
                    <a:pt x="119" y="0"/>
                    <a:pt x="12" y="114"/>
                    <a:pt x="1" y="259"/>
                  </a:cubicBezTo>
                  <a:cubicBezTo>
                    <a:pt x="1" y="417"/>
                    <a:pt x="130" y="522"/>
                    <a:pt x="264" y="522"/>
                  </a:cubicBezTo>
                  <a:cubicBezTo>
                    <a:pt x="328" y="522"/>
                    <a:pt x="392" y="498"/>
                    <a:pt x="445" y="446"/>
                  </a:cubicBezTo>
                  <a:cubicBezTo>
                    <a:pt x="621" y="282"/>
                    <a:pt x="504" y="1"/>
                    <a:pt x="281" y="1"/>
                  </a:cubicBezTo>
                  <a:cubicBezTo>
                    <a:pt x="274" y="1"/>
                    <a:pt x="267" y="0"/>
                    <a:pt x="261" y="0"/>
                  </a:cubicBezTo>
                  <a:close/>
                </a:path>
              </a:pathLst>
            </a:custGeom>
            <a:solidFill>
              <a:srgbClr val="F24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6"/>
            <p:cNvSpPr/>
            <p:nvPr/>
          </p:nvSpPr>
          <p:spPr>
            <a:xfrm>
              <a:off x="4591925" y="4099050"/>
              <a:ext cx="23175" cy="19750"/>
            </a:xfrm>
            <a:custGeom>
              <a:avLst/>
              <a:gdLst/>
              <a:ahLst/>
              <a:cxnLst/>
              <a:rect l="l" t="t" r="r" b="b"/>
              <a:pathLst>
                <a:path w="927" h="790" extrusionOk="0">
                  <a:moveTo>
                    <a:pt x="447" y="0"/>
                  </a:moveTo>
                  <a:cubicBezTo>
                    <a:pt x="299" y="0"/>
                    <a:pt x="151" y="79"/>
                    <a:pt x="82" y="240"/>
                  </a:cubicBezTo>
                  <a:cubicBezTo>
                    <a:pt x="0" y="439"/>
                    <a:pt x="82" y="661"/>
                    <a:pt x="293" y="755"/>
                  </a:cubicBezTo>
                  <a:cubicBezTo>
                    <a:pt x="346" y="778"/>
                    <a:pt x="399" y="789"/>
                    <a:pt x="451" y="789"/>
                  </a:cubicBezTo>
                  <a:cubicBezTo>
                    <a:pt x="709" y="789"/>
                    <a:pt x="927" y="525"/>
                    <a:pt x="819" y="252"/>
                  </a:cubicBezTo>
                  <a:cubicBezTo>
                    <a:pt x="754" y="85"/>
                    <a:pt x="601" y="0"/>
                    <a:pt x="447" y="0"/>
                  </a:cubicBezTo>
                  <a:close/>
                </a:path>
              </a:pathLst>
            </a:custGeom>
            <a:solidFill>
              <a:srgbClr val="F24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6"/>
            <p:cNvSpPr/>
            <p:nvPr/>
          </p:nvSpPr>
          <p:spPr>
            <a:xfrm>
              <a:off x="4690725" y="4100975"/>
              <a:ext cx="24075" cy="19875"/>
            </a:xfrm>
            <a:custGeom>
              <a:avLst/>
              <a:gdLst/>
              <a:ahLst/>
              <a:cxnLst/>
              <a:rect l="l" t="t" r="r" b="b"/>
              <a:pathLst>
                <a:path w="963" h="795" extrusionOk="0">
                  <a:moveTo>
                    <a:pt x="476" y="0"/>
                  </a:moveTo>
                  <a:cubicBezTo>
                    <a:pt x="218" y="0"/>
                    <a:pt x="1" y="265"/>
                    <a:pt x="108" y="538"/>
                  </a:cubicBezTo>
                  <a:cubicBezTo>
                    <a:pt x="172" y="702"/>
                    <a:pt x="328" y="795"/>
                    <a:pt x="488" y="795"/>
                  </a:cubicBezTo>
                  <a:cubicBezTo>
                    <a:pt x="533" y="795"/>
                    <a:pt x="579" y="787"/>
                    <a:pt x="623" y="772"/>
                  </a:cubicBezTo>
                  <a:cubicBezTo>
                    <a:pt x="950" y="631"/>
                    <a:pt x="962" y="175"/>
                    <a:pt x="635" y="34"/>
                  </a:cubicBezTo>
                  <a:cubicBezTo>
                    <a:pt x="582" y="11"/>
                    <a:pt x="528" y="0"/>
                    <a:pt x="476" y="0"/>
                  </a:cubicBezTo>
                  <a:close/>
                </a:path>
              </a:pathLst>
            </a:custGeom>
            <a:solidFill>
              <a:srgbClr val="F24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6"/>
            <p:cNvSpPr/>
            <p:nvPr/>
          </p:nvSpPr>
          <p:spPr>
            <a:xfrm>
              <a:off x="4762725" y="4032100"/>
              <a:ext cx="24075" cy="20075"/>
            </a:xfrm>
            <a:custGeom>
              <a:avLst/>
              <a:gdLst/>
              <a:ahLst/>
              <a:cxnLst/>
              <a:rect l="l" t="t" r="r" b="b"/>
              <a:pathLst>
                <a:path w="963" h="803" extrusionOk="0">
                  <a:moveTo>
                    <a:pt x="477" y="1"/>
                  </a:moveTo>
                  <a:cubicBezTo>
                    <a:pt x="429" y="1"/>
                    <a:pt x="379" y="9"/>
                    <a:pt x="328" y="29"/>
                  </a:cubicBezTo>
                  <a:cubicBezTo>
                    <a:pt x="1" y="157"/>
                    <a:pt x="1" y="625"/>
                    <a:pt x="317" y="766"/>
                  </a:cubicBezTo>
                  <a:cubicBezTo>
                    <a:pt x="369" y="790"/>
                    <a:pt x="425" y="802"/>
                    <a:pt x="479" y="802"/>
                  </a:cubicBezTo>
                  <a:cubicBezTo>
                    <a:pt x="630" y="802"/>
                    <a:pt x="774" y="713"/>
                    <a:pt x="843" y="567"/>
                  </a:cubicBezTo>
                  <a:cubicBezTo>
                    <a:pt x="963" y="288"/>
                    <a:pt x="752" y="1"/>
                    <a:pt x="477" y="1"/>
                  </a:cubicBezTo>
                  <a:close/>
                </a:path>
              </a:pathLst>
            </a:custGeom>
            <a:solidFill>
              <a:srgbClr val="F24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6"/>
            <p:cNvSpPr/>
            <p:nvPr/>
          </p:nvSpPr>
          <p:spPr>
            <a:xfrm>
              <a:off x="4764700" y="3933175"/>
              <a:ext cx="23200" cy="19825"/>
            </a:xfrm>
            <a:custGeom>
              <a:avLst/>
              <a:gdLst/>
              <a:ahLst/>
              <a:cxnLst/>
              <a:rect l="l" t="t" r="r" b="b"/>
              <a:pathLst>
                <a:path w="928" h="793" extrusionOk="0">
                  <a:moveTo>
                    <a:pt x="476" y="0"/>
                  </a:moveTo>
                  <a:cubicBezTo>
                    <a:pt x="332" y="0"/>
                    <a:pt x="189" y="76"/>
                    <a:pt x="121" y="230"/>
                  </a:cubicBezTo>
                  <a:cubicBezTo>
                    <a:pt x="0" y="511"/>
                    <a:pt x="216" y="793"/>
                    <a:pt x="487" y="793"/>
                  </a:cubicBezTo>
                  <a:cubicBezTo>
                    <a:pt x="531" y="793"/>
                    <a:pt x="577" y="785"/>
                    <a:pt x="624" y="768"/>
                  </a:cubicBezTo>
                  <a:cubicBezTo>
                    <a:pt x="823" y="686"/>
                    <a:pt x="928" y="452"/>
                    <a:pt x="846" y="254"/>
                  </a:cubicBezTo>
                  <a:cubicBezTo>
                    <a:pt x="780" y="85"/>
                    <a:pt x="627" y="0"/>
                    <a:pt x="476" y="0"/>
                  </a:cubicBezTo>
                  <a:close/>
                </a:path>
              </a:pathLst>
            </a:custGeom>
            <a:solidFill>
              <a:srgbClr val="F24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6"/>
            <p:cNvSpPr/>
            <p:nvPr/>
          </p:nvSpPr>
          <p:spPr>
            <a:xfrm>
              <a:off x="4695475" y="3861625"/>
              <a:ext cx="23400" cy="19850"/>
            </a:xfrm>
            <a:custGeom>
              <a:avLst/>
              <a:gdLst/>
              <a:ahLst/>
              <a:cxnLst/>
              <a:rect l="l" t="t" r="r" b="b"/>
              <a:pathLst>
                <a:path w="936" h="794" extrusionOk="0">
                  <a:moveTo>
                    <a:pt x="474" y="0"/>
                  </a:moveTo>
                  <a:cubicBezTo>
                    <a:pt x="213" y="0"/>
                    <a:pt x="1" y="271"/>
                    <a:pt x="117" y="542"/>
                  </a:cubicBezTo>
                  <a:cubicBezTo>
                    <a:pt x="182" y="708"/>
                    <a:pt x="336" y="793"/>
                    <a:pt x="489" y="793"/>
                  </a:cubicBezTo>
                  <a:cubicBezTo>
                    <a:pt x="637" y="793"/>
                    <a:pt x="785" y="714"/>
                    <a:pt x="854" y="553"/>
                  </a:cubicBezTo>
                  <a:cubicBezTo>
                    <a:pt x="936" y="355"/>
                    <a:pt x="842" y="121"/>
                    <a:pt x="643" y="39"/>
                  </a:cubicBezTo>
                  <a:cubicBezTo>
                    <a:pt x="587" y="12"/>
                    <a:pt x="529" y="0"/>
                    <a:pt x="474" y="0"/>
                  </a:cubicBezTo>
                  <a:close/>
                </a:path>
              </a:pathLst>
            </a:custGeom>
            <a:solidFill>
              <a:srgbClr val="F24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6"/>
            <p:cNvSpPr/>
            <p:nvPr/>
          </p:nvSpPr>
          <p:spPr>
            <a:xfrm>
              <a:off x="4596025" y="3859500"/>
              <a:ext cx="24050" cy="19750"/>
            </a:xfrm>
            <a:custGeom>
              <a:avLst/>
              <a:gdLst/>
              <a:ahLst/>
              <a:cxnLst/>
              <a:rect l="l" t="t" r="r" b="b"/>
              <a:pathLst>
                <a:path w="962" h="790" extrusionOk="0">
                  <a:moveTo>
                    <a:pt x="488" y="1"/>
                  </a:moveTo>
                  <a:cubicBezTo>
                    <a:pt x="438" y="1"/>
                    <a:pt x="388" y="10"/>
                    <a:pt x="340" y="30"/>
                  </a:cubicBezTo>
                  <a:cubicBezTo>
                    <a:pt x="0" y="159"/>
                    <a:pt x="0" y="615"/>
                    <a:pt x="316" y="755"/>
                  </a:cubicBezTo>
                  <a:cubicBezTo>
                    <a:pt x="371" y="779"/>
                    <a:pt x="426" y="790"/>
                    <a:pt x="480" y="790"/>
                  </a:cubicBezTo>
                  <a:cubicBezTo>
                    <a:pt x="744" y="790"/>
                    <a:pt x="961" y="525"/>
                    <a:pt x="854" y="252"/>
                  </a:cubicBezTo>
                  <a:cubicBezTo>
                    <a:pt x="792" y="93"/>
                    <a:pt x="643" y="1"/>
                    <a:pt x="488" y="1"/>
                  </a:cubicBezTo>
                  <a:close/>
                </a:path>
              </a:pathLst>
            </a:custGeom>
            <a:solidFill>
              <a:srgbClr val="F24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6"/>
            <p:cNvSpPr/>
            <p:nvPr/>
          </p:nvSpPr>
          <p:spPr>
            <a:xfrm>
              <a:off x="4524025" y="3928050"/>
              <a:ext cx="24050" cy="19800"/>
            </a:xfrm>
            <a:custGeom>
              <a:avLst/>
              <a:gdLst/>
              <a:ahLst/>
              <a:cxnLst/>
              <a:rect l="l" t="t" r="r" b="b"/>
              <a:pathLst>
                <a:path w="962" h="792" extrusionOk="0">
                  <a:moveTo>
                    <a:pt x="483" y="1"/>
                  </a:moveTo>
                  <a:cubicBezTo>
                    <a:pt x="333" y="1"/>
                    <a:pt x="188" y="90"/>
                    <a:pt x="119" y="236"/>
                  </a:cubicBezTo>
                  <a:cubicBezTo>
                    <a:pt x="0" y="514"/>
                    <a:pt x="209" y="791"/>
                    <a:pt x="475" y="791"/>
                  </a:cubicBezTo>
                  <a:cubicBezTo>
                    <a:pt x="523" y="791"/>
                    <a:pt x="572" y="782"/>
                    <a:pt x="622" y="763"/>
                  </a:cubicBezTo>
                  <a:cubicBezTo>
                    <a:pt x="950" y="634"/>
                    <a:pt x="962" y="178"/>
                    <a:pt x="646" y="37"/>
                  </a:cubicBezTo>
                  <a:cubicBezTo>
                    <a:pt x="593" y="13"/>
                    <a:pt x="538" y="1"/>
                    <a:pt x="483" y="1"/>
                  </a:cubicBezTo>
                  <a:close/>
                </a:path>
              </a:pathLst>
            </a:custGeom>
            <a:solidFill>
              <a:srgbClr val="F24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6"/>
            <p:cNvSpPr/>
            <p:nvPr/>
          </p:nvSpPr>
          <p:spPr>
            <a:xfrm>
              <a:off x="4518550" y="4027375"/>
              <a:ext cx="26900" cy="20350"/>
            </a:xfrm>
            <a:custGeom>
              <a:avLst/>
              <a:gdLst/>
              <a:ahLst/>
              <a:cxnLst/>
              <a:rect l="l" t="t" r="r" b="b"/>
              <a:pathLst>
                <a:path w="1076" h="814" extrusionOk="0">
                  <a:moveTo>
                    <a:pt x="627" y="1"/>
                  </a:moveTo>
                  <a:cubicBezTo>
                    <a:pt x="577" y="1"/>
                    <a:pt x="527" y="10"/>
                    <a:pt x="479" y="30"/>
                  </a:cubicBezTo>
                  <a:cubicBezTo>
                    <a:pt x="0" y="183"/>
                    <a:pt x="186" y="814"/>
                    <a:pt x="581" y="814"/>
                  </a:cubicBezTo>
                  <a:cubicBezTo>
                    <a:pt x="640" y="814"/>
                    <a:pt x="704" y="799"/>
                    <a:pt x="771" y="767"/>
                  </a:cubicBezTo>
                  <a:cubicBezTo>
                    <a:pt x="970" y="685"/>
                    <a:pt x="1075" y="451"/>
                    <a:pt x="993" y="253"/>
                  </a:cubicBezTo>
                  <a:cubicBezTo>
                    <a:pt x="931" y="93"/>
                    <a:pt x="782" y="1"/>
                    <a:pt x="627" y="1"/>
                  </a:cubicBezTo>
                  <a:close/>
                </a:path>
              </a:pathLst>
            </a:custGeom>
            <a:solidFill>
              <a:srgbClr val="F24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6"/>
            <p:cNvSpPr/>
            <p:nvPr/>
          </p:nvSpPr>
          <p:spPr>
            <a:xfrm>
              <a:off x="4534300" y="4098975"/>
              <a:ext cx="7350" cy="6675"/>
            </a:xfrm>
            <a:custGeom>
              <a:avLst/>
              <a:gdLst/>
              <a:ahLst/>
              <a:cxnLst/>
              <a:rect l="l" t="t" r="r" b="b"/>
              <a:pathLst>
                <a:path w="294" h="267" extrusionOk="0">
                  <a:moveTo>
                    <a:pt x="148" y="0"/>
                  </a:moveTo>
                  <a:cubicBezTo>
                    <a:pt x="115" y="0"/>
                    <a:pt x="83" y="15"/>
                    <a:pt x="59" y="44"/>
                  </a:cubicBezTo>
                  <a:cubicBezTo>
                    <a:pt x="1" y="91"/>
                    <a:pt x="1" y="173"/>
                    <a:pt x="59" y="231"/>
                  </a:cubicBezTo>
                  <a:cubicBezTo>
                    <a:pt x="83" y="255"/>
                    <a:pt x="115" y="267"/>
                    <a:pt x="148" y="267"/>
                  </a:cubicBezTo>
                  <a:cubicBezTo>
                    <a:pt x="182" y="267"/>
                    <a:pt x="217" y="255"/>
                    <a:pt x="246" y="231"/>
                  </a:cubicBezTo>
                  <a:cubicBezTo>
                    <a:pt x="293" y="173"/>
                    <a:pt x="293" y="91"/>
                    <a:pt x="246" y="44"/>
                  </a:cubicBezTo>
                  <a:cubicBezTo>
                    <a:pt x="217" y="15"/>
                    <a:pt x="182" y="0"/>
                    <a:pt x="148" y="0"/>
                  </a:cubicBezTo>
                  <a:close/>
                </a:path>
              </a:pathLst>
            </a:custGeom>
            <a:solidFill>
              <a:srgbClr val="F24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6"/>
            <p:cNvSpPr/>
            <p:nvPr/>
          </p:nvSpPr>
          <p:spPr>
            <a:xfrm>
              <a:off x="4648675" y="4148825"/>
              <a:ext cx="7825" cy="6575"/>
            </a:xfrm>
            <a:custGeom>
              <a:avLst/>
              <a:gdLst/>
              <a:ahLst/>
              <a:cxnLst/>
              <a:rect l="l" t="t" r="r" b="b"/>
              <a:pathLst>
                <a:path w="313" h="263" extrusionOk="0">
                  <a:moveTo>
                    <a:pt x="141" y="1"/>
                  </a:moveTo>
                  <a:cubicBezTo>
                    <a:pt x="70" y="1"/>
                    <a:pt x="0" y="53"/>
                    <a:pt x="0" y="133"/>
                  </a:cubicBezTo>
                  <a:cubicBezTo>
                    <a:pt x="0" y="203"/>
                    <a:pt x="59" y="261"/>
                    <a:pt x="129" y="261"/>
                  </a:cubicBezTo>
                  <a:cubicBezTo>
                    <a:pt x="134" y="262"/>
                    <a:pt x="138" y="262"/>
                    <a:pt x="143" y="262"/>
                  </a:cubicBezTo>
                  <a:cubicBezTo>
                    <a:pt x="262" y="262"/>
                    <a:pt x="313" y="118"/>
                    <a:pt x="234" y="39"/>
                  </a:cubicBezTo>
                  <a:cubicBezTo>
                    <a:pt x="208" y="13"/>
                    <a:pt x="174" y="1"/>
                    <a:pt x="141" y="1"/>
                  </a:cubicBezTo>
                  <a:close/>
                </a:path>
              </a:pathLst>
            </a:custGeom>
            <a:solidFill>
              <a:srgbClr val="F24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6"/>
            <p:cNvSpPr/>
            <p:nvPr/>
          </p:nvSpPr>
          <p:spPr>
            <a:xfrm>
              <a:off x="4764475" y="4103875"/>
              <a:ext cx="7925" cy="6425"/>
            </a:xfrm>
            <a:custGeom>
              <a:avLst/>
              <a:gdLst/>
              <a:ahLst/>
              <a:cxnLst/>
              <a:rect l="l" t="t" r="r" b="b"/>
              <a:pathLst>
                <a:path w="317" h="257" extrusionOk="0">
                  <a:moveTo>
                    <a:pt x="146" y="0"/>
                  </a:moveTo>
                  <a:cubicBezTo>
                    <a:pt x="112" y="0"/>
                    <a:pt x="77" y="12"/>
                    <a:pt x="48" y="35"/>
                  </a:cubicBezTo>
                  <a:cubicBezTo>
                    <a:pt x="1" y="82"/>
                    <a:pt x="1" y="176"/>
                    <a:pt x="48" y="223"/>
                  </a:cubicBezTo>
                  <a:cubicBezTo>
                    <a:pt x="74" y="246"/>
                    <a:pt x="103" y="256"/>
                    <a:pt x="131" y="256"/>
                  </a:cubicBezTo>
                  <a:cubicBezTo>
                    <a:pt x="229" y="256"/>
                    <a:pt x="317" y="135"/>
                    <a:pt x="235" y="35"/>
                  </a:cubicBezTo>
                  <a:cubicBezTo>
                    <a:pt x="212" y="12"/>
                    <a:pt x="179" y="0"/>
                    <a:pt x="146" y="0"/>
                  </a:cubicBezTo>
                  <a:close/>
                </a:path>
              </a:pathLst>
            </a:custGeom>
            <a:solidFill>
              <a:srgbClr val="F24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6"/>
            <p:cNvSpPr/>
            <p:nvPr/>
          </p:nvSpPr>
          <p:spPr>
            <a:xfrm>
              <a:off x="4813125" y="3990075"/>
              <a:ext cx="9000" cy="6775"/>
            </a:xfrm>
            <a:custGeom>
              <a:avLst/>
              <a:gdLst/>
              <a:ahLst/>
              <a:cxnLst/>
              <a:rect l="l" t="t" r="r" b="b"/>
              <a:pathLst>
                <a:path w="360" h="271" extrusionOk="0">
                  <a:moveTo>
                    <a:pt x="175" y="0"/>
                  </a:moveTo>
                  <a:cubicBezTo>
                    <a:pt x="1" y="0"/>
                    <a:pt x="4" y="271"/>
                    <a:pt x="185" y="271"/>
                  </a:cubicBezTo>
                  <a:cubicBezTo>
                    <a:pt x="188" y="271"/>
                    <a:pt x="192" y="271"/>
                    <a:pt x="196" y="271"/>
                  </a:cubicBezTo>
                  <a:cubicBezTo>
                    <a:pt x="360" y="247"/>
                    <a:pt x="360" y="13"/>
                    <a:pt x="196" y="1"/>
                  </a:cubicBezTo>
                  <a:cubicBezTo>
                    <a:pt x="189" y="1"/>
                    <a:pt x="181" y="0"/>
                    <a:pt x="175" y="0"/>
                  </a:cubicBezTo>
                  <a:close/>
                </a:path>
              </a:pathLst>
            </a:custGeom>
            <a:solidFill>
              <a:srgbClr val="F24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6"/>
            <p:cNvSpPr/>
            <p:nvPr/>
          </p:nvSpPr>
          <p:spPr>
            <a:xfrm>
              <a:off x="4768150" y="3874575"/>
              <a:ext cx="8350" cy="6625"/>
            </a:xfrm>
            <a:custGeom>
              <a:avLst/>
              <a:gdLst/>
              <a:ahLst/>
              <a:cxnLst/>
              <a:rect l="l" t="t" r="r" b="b"/>
              <a:pathLst>
                <a:path w="334" h="265" extrusionOk="0">
                  <a:moveTo>
                    <a:pt x="189" y="0"/>
                  </a:moveTo>
                  <a:cubicBezTo>
                    <a:pt x="155" y="0"/>
                    <a:pt x="123" y="12"/>
                    <a:pt x="100" y="35"/>
                  </a:cubicBezTo>
                  <a:cubicBezTo>
                    <a:pt x="0" y="126"/>
                    <a:pt x="89" y="264"/>
                    <a:pt x="194" y="264"/>
                  </a:cubicBezTo>
                  <a:cubicBezTo>
                    <a:pt x="225" y="264"/>
                    <a:pt x="257" y="252"/>
                    <a:pt x="287" y="223"/>
                  </a:cubicBezTo>
                  <a:cubicBezTo>
                    <a:pt x="334" y="176"/>
                    <a:pt x="334" y="82"/>
                    <a:pt x="287" y="35"/>
                  </a:cubicBezTo>
                  <a:cubicBezTo>
                    <a:pt x="258" y="12"/>
                    <a:pt x="222" y="0"/>
                    <a:pt x="189" y="0"/>
                  </a:cubicBezTo>
                  <a:close/>
                </a:path>
              </a:pathLst>
            </a:custGeom>
            <a:solidFill>
              <a:srgbClr val="F24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6"/>
            <p:cNvSpPr/>
            <p:nvPr/>
          </p:nvSpPr>
          <p:spPr>
            <a:xfrm>
              <a:off x="4654225" y="3824550"/>
              <a:ext cx="7925" cy="6750"/>
            </a:xfrm>
            <a:custGeom>
              <a:avLst/>
              <a:gdLst/>
              <a:ahLst/>
              <a:cxnLst/>
              <a:rect l="l" t="t" r="r" b="b"/>
              <a:pathLst>
                <a:path w="317" h="270" extrusionOk="0">
                  <a:moveTo>
                    <a:pt x="188" y="1"/>
                  </a:moveTo>
                  <a:cubicBezTo>
                    <a:pt x="59" y="1"/>
                    <a:pt x="0" y="141"/>
                    <a:pt x="82" y="223"/>
                  </a:cubicBezTo>
                  <a:cubicBezTo>
                    <a:pt x="110" y="255"/>
                    <a:pt x="147" y="269"/>
                    <a:pt x="183" y="269"/>
                  </a:cubicBezTo>
                  <a:cubicBezTo>
                    <a:pt x="251" y="269"/>
                    <a:pt x="316" y="218"/>
                    <a:pt x="316" y="141"/>
                  </a:cubicBezTo>
                  <a:cubicBezTo>
                    <a:pt x="316" y="59"/>
                    <a:pt x="258" y="1"/>
                    <a:pt x="188" y="1"/>
                  </a:cubicBezTo>
                  <a:close/>
                </a:path>
              </a:pathLst>
            </a:custGeom>
            <a:solidFill>
              <a:srgbClr val="F24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6"/>
            <p:cNvSpPr/>
            <p:nvPr/>
          </p:nvSpPr>
          <p:spPr>
            <a:xfrm>
              <a:off x="4538975" y="3869900"/>
              <a:ext cx="8000" cy="6425"/>
            </a:xfrm>
            <a:custGeom>
              <a:avLst/>
              <a:gdLst/>
              <a:ahLst/>
              <a:cxnLst/>
              <a:rect l="l" t="t" r="r" b="b"/>
              <a:pathLst>
                <a:path w="320" h="257" extrusionOk="0">
                  <a:moveTo>
                    <a:pt x="147" y="0"/>
                  </a:moveTo>
                  <a:cubicBezTo>
                    <a:pt x="112" y="0"/>
                    <a:pt x="77" y="12"/>
                    <a:pt x="48" y="35"/>
                  </a:cubicBezTo>
                  <a:cubicBezTo>
                    <a:pt x="1" y="82"/>
                    <a:pt x="1" y="176"/>
                    <a:pt x="48" y="222"/>
                  </a:cubicBezTo>
                  <a:cubicBezTo>
                    <a:pt x="77" y="246"/>
                    <a:pt x="107" y="256"/>
                    <a:pt x="136" y="256"/>
                  </a:cubicBezTo>
                  <a:cubicBezTo>
                    <a:pt x="237" y="256"/>
                    <a:pt x="319" y="135"/>
                    <a:pt x="247" y="35"/>
                  </a:cubicBezTo>
                  <a:cubicBezTo>
                    <a:pt x="217" y="12"/>
                    <a:pt x="182" y="0"/>
                    <a:pt x="147" y="0"/>
                  </a:cubicBezTo>
                  <a:close/>
                </a:path>
              </a:pathLst>
            </a:custGeom>
            <a:solidFill>
              <a:srgbClr val="F24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6"/>
            <p:cNvSpPr/>
            <p:nvPr/>
          </p:nvSpPr>
          <p:spPr>
            <a:xfrm>
              <a:off x="4489275" y="3983375"/>
              <a:ext cx="7625" cy="6750"/>
            </a:xfrm>
            <a:custGeom>
              <a:avLst/>
              <a:gdLst/>
              <a:ahLst/>
              <a:cxnLst/>
              <a:rect l="l" t="t" r="r" b="b"/>
              <a:pathLst>
                <a:path w="305" h="270" extrusionOk="0">
                  <a:moveTo>
                    <a:pt x="141" y="0"/>
                  </a:moveTo>
                  <a:cubicBezTo>
                    <a:pt x="59" y="0"/>
                    <a:pt x="0" y="59"/>
                    <a:pt x="0" y="129"/>
                  </a:cubicBezTo>
                  <a:cubicBezTo>
                    <a:pt x="0" y="211"/>
                    <a:pt x="69" y="270"/>
                    <a:pt x="138" y="270"/>
                  </a:cubicBezTo>
                  <a:cubicBezTo>
                    <a:pt x="168" y="270"/>
                    <a:pt x="198" y="259"/>
                    <a:pt x="222" y="234"/>
                  </a:cubicBezTo>
                  <a:cubicBezTo>
                    <a:pt x="304" y="152"/>
                    <a:pt x="257" y="12"/>
                    <a:pt x="141" y="0"/>
                  </a:cubicBezTo>
                  <a:close/>
                </a:path>
              </a:pathLst>
            </a:custGeom>
            <a:solidFill>
              <a:srgbClr val="F24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6"/>
            <p:cNvSpPr/>
            <p:nvPr/>
          </p:nvSpPr>
          <p:spPr>
            <a:xfrm>
              <a:off x="4568875" y="4161675"/>
              <a:ext cx="16050" cy="13150"/>
            </a:xfrm>
            <a:custGeom>
              <a:avLst/>
              <a:gdLst/>
              <a:ahLst/>
              <a:cxnLst/>
              <a:rect l="l" t="t" r="r" b="b"/>
              <a:pathLst>
                <a:path w="642" h="526" extrusionOk="0">
                  <a:moveTo>
                    <a:pt x="316" y="0"/>
                  </a:moveTo>
                  <a:cubicBezTo>
                    <a:pt x="215" y="0"/>
                    <a:pt x="123" y="63"/>
                    <a:pt x="80" y="157"/>
                  </a:cubicBezTo>
                  <a:cubicBezTo>
                    <a:pt x="0" y="337"/>
                    <a:pt x="142" y="525"/>
                    <a:pt x="324" y="525"/>
                  </a:cubicBezTo>
                  <a:cubicBezTo>
                    <a:pt x="355" y="525"/>
                    <a:pt x="387" y="520"/>
                    <a:pt x="419" y="508"/>
                  </a:cubicBezTo>
                  <a:cubicBezTo>
                    <a:pt x="630" y="426"/>
                    <a:pt x="642" y="122"/>
                    <a:pt x="431" y="28"/>
                  </a:cubicBezTo>
                  <a:cubicBezTo>
                    <a:pt x="393" y="9"/>
                    <a:pt x="354" y="0"/>
                    <a:pt x="316" y="0"/>
                  </a:cubicBezTo>
                  <a:close/>
                </a:path>
              </a:pathLst>
            </a:custGeom>
            <a:solidFill>
              <a:srgbClr val="F24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6"/>
            <p:cNvSpPr/>
            <p:nvPr/>
          </p:nvSpPr>
          <p:spPr>
            <a:xfrm>
              <a:off x="4717900" y="4164275"/>
              <a:ext cx="16200" cy="13700"/>
            </a:xfrm>
            <a:custGeom>
              <a:avLst/>
              <a:gdLst/>
              <a:ahLst/>
              <a:cxnLst/>
              <a:rect l="l" t="t" r="r" b="b"/>
              <a:pathLst>
                <a:path w="648" h="548" extrusionOk="0">
                  <a:moveTo>
                    <a:pt x="351" y="1"/>
                  </a:moveTo>
                  <a:cubicBezTo>
                    <a:pt x="179" y="1"/>
                    <a:pt x="1" y="164"/>
                    <a:pt x="97" y="380"/>
                  </a:cubicBezTo>
                  <a:cubicBezTo>
                    <a:pt x="144" y="482"/>
                    <a:pt x="248" y="547"/>
                    <a:pt x="359" y="547"/>
                  </a:cubicBezTo>
                  <a:cubicBezTo>
                    <a:pt x="389" y="547"/>
                    <a:pt x="419" y="542"/>
                    <a:pt x="448" y="533"/>
                  </a:cubicBezTo>
                  <a:cubicBezTo>
                    <a:pt x="577" y="474"/>
                    <a:pt x="647" y="322"/>
                    <a:pt x="589" y="182"/>
                  </a:cubicBezTo>
                  <a:cubicBezTo>
                    <a:pt x="546" y="54"/>
                    <a:pt x="450" y="1"/>
                    <a:pt x="351" y="1"/>
                  </a:cubicBezTo>
                  <a:close/>
                </a:path>
              </a:pathLst>
            </a:custGeom>
            <a:solidFill>
              <a:srgbClr val="F24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6"/>
            <p:cNvSpPr/>
            <p:nvPr/>
          </p:nvSpPr>
          <p:spPr>
            <a:xfrm>
              <a:off x="4826200" y="4061625"/>
              <a:ext cx="16050" cy="13250"/>
            </a:xfrm>
            <a:custGeom>
              <a:avLst/>
              <a:gdLst/>
              <a:ahLst/>
              <a:cxnLst/>
              <a:rect l="l" t="t" r="r" b="b"/>
              <a:pathLst>
                <a:path w="642" h="530" extrusionOk="0">
                  <a:moveTo>
                    <a:pt x="325" y="0"/>
                  </a:moveTo>
                  <a:cubicBezTo>
                    <a:pt x="296" y="0"/>
                    <a:pt x="265" y="5"/>
                    <a:pt x="234" y="17"/>
                  </a:cubicBezTo>
                  <a:cubicBezTo>
                    <a:pt x="12" y="99"/>
                    <a:pt x="0" y="415"/>
                    <a:pt x="223" y="509"/>
                  </a:cubicBezTo>
                  <a:cubicBezTo>
                    <a:pt x="254" y="523"/>
                    <a:pt x="287" y="530"/>
                    <a:pt x="319" y="530"/>
                  </a:cubicBezTo>
                  <a:cubicBezTo>
                    <a:pt x="420" y="530"/>
                    <a:pt x="518" y="466"/>
                    <a:pt x="562" y="368"/>
                  </a:cubicBezTo>
                  <a:cubicBezTo>
                    <a:pt x="642" y="188"/>
                    <a:pt x="500" y="0"/>
                    <a:pt x="325" y="0"/>
                  </a:cubicBezTo>
                  <a:close/>
                </a:path>
              </a:pathLst>
            </a:custGeom>
            <a:solidFill>
              <a:srgbClr val="F24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6"/>
            <p:cNvSpPr/>
            <p:nvPr/>
          </p:nvSpPr>
          <p:spPr>
            <a:xfrm>
              <a:off x="4829200" y="3912775"/>
              <a:ext cx="15450" cy="13250"/>
            </a:xfrm>
            <a:custGeom>
              <a:avLst/>
              <a:gdLst/>
              <a:ahLst/>
              <a:cxnLst/>
              <a:rect l="l" t="t" r="r" b="b"/>
              <a:pathLst>
                <a:path w="618" h="530" extrusionOk="0">
                  <a:moveTo>
                    <a:pt x="321" y="0"/>
                  </a:moveTo>
                  <a:cubicBezTo>
                    <a:pt x="223" y="0"/>
                    <a:pt x="126" y="53"/>
                    <a:pt x="79" y="157"/>
                  </a:cubicBezTo>
                  <a:cubicBezTo>
                    <a:pt x="1" y="343"/>
                    <a:pt x="145" y="530"/>
                    <a:pt x="317" y="530"/>
                  </a:cubicBezTo>
                  <a:cubicBezTo>
                    <a:pt x="350" y="530"/>
                    <a:pt x="385" y="523"/>
                    <a:pt x="419" y="508"/>
                  </a:cubicBezTo>
                  <a:cubicBezTo>
                    <a:pt x="559" y="449"/>
                    <a:pt x="617" y="297"/>
                    <a:pt x="571" y="169"/>
                  </a:cubicBezTo>
                  <a:cubicBezTo>
                    <a:pt x="523" y="56"/>
                    <a:pt x="422" y="0"/>
                    <a:pt x="321" y="0"/>
                  </a:cubicBezTo>
                  <a:close/>
                </a:path>
              </a:pathLst>
            </a:custGeom>
            <a:solidFill>
              <a:srgbClr val="F24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6"/>
            <p:cNvSpPr/>
            <p:nvPr/>
          </p:nvSpPr>
          <p:spPr>
            <a:xfrm>
              <a:off x="4725875" y="3805400"/>
              <a:ext cx="16075" cy="13150"/>
            </a:xfrm>
            <a:custGeom>
              <a:avLst/>
              <a:gdLst/>
              <a:ahLst/>
              <a:cxnLst/>
              <a:rect l="l" t="t" r="r" b="b"/>
              <a:pathLst>
                <a:path w="643" h="526" extrusionOk="0">
                  <a:moveTo>
                    <a:pt x="318" y="1"/>
                  </a:moveTo>
                  <a:cubicBezTo>
                    <a:pt x="287" y="1"/>
                    <a:pt x="255" y="6"/>
                    <a:pt x="223" y="18"/>
                  </a:cubicBezTo>
                  <a:cubicBezTo>
                    <a:pt x="1" y="100"/>
                    <a:pt x="1" y="404"/>
                    <a:pt x="211" y="509"/>
                  </a:cubicBezTo>
                  <a:cubicBezTo>
                    <a:pt x="244" y="520"/>
                    <a:pt x="277" y="525"/>
                    <a:pt x="309" y="525"/>
                  </a:cubicBezTo>
                  <a:cubicBezTo>
                    <a:pt x="417" y="525"/>
                    <a:pt x="517" y="468"/>
                    <a:pt x="562" y="369"/>
                  </a:cubicBezTo>
                  <a:cubicBezTo>
                    <a:pt x="642" y="189"/>
                    <a:pt x="500" y="1"/>
                    <a:pt x="318" y="1"/>
                  </a:cubicBezTo>
                  <a:close/>
                </a:path>
              </a:pathLst>
            </a:custGeom>
            <a:solidFill>
              <a:srgbClr val="F24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6"/>
            <p:cNvSpPr/>
            <p:nvPr/>
          </p:nvSpPr>
          <p:spPr>
            <a:xfrm>
              <a:off x="4576425" y="3802400"/>
              <a:ext cx="16025" cy="13375"/>
            </a:xfrm>
            <a:custGeom>
              <a:avLst/>
              <a:gdLst/>
              <a:ahLst/>
              <a:cxnLst/>
              <a:rect l="l" t="t" r="r" b="b"/>
              <a:pathLst>
                <a:path w="641" h="535" extrusionOk="0">
                  <a:moveTo>
                    <a:pt x="319" y="0"/>
                  </a:moveTo>
                  <a:cubicBezTo>
                    <a:pt x="287" y="0"/>
                    <a:pt x="254" y="7"/>
                    <a:pt x="223" y="21"/>
                  </a:cubicBezTo>
                  <a:cubicBezTo>
                    <a:pt x="0" y="103"/>
                    <a:pt x="0" y="419"/>
                    <a:pt x="211" y="512"/>
                  </a:cubicBezTo>
                  <a:cubicBezTo>
                    <a:pt x="247" y="528"/>
                    <a:pt x="283" y="534"/>
                    <a:pt x="317" y="534"/>
                  </a:cubicBezTo>
                  <a:cubicBezTo>
                    <a:pt x="497" y="534"/>
                    <a:pt x="641" y="348"/>
                    <a:pt x="562" y="161"/>
                  </a:cubicBezTo>
                  <a:cubicBezTo>
                    <a:pt x="518" y="64"/>
                    <a:pt x="420" y="0"/>
                    <a:pt x="319" y="0"/>
                  </a:cubicBezTo>
                  <a:close/>
                </a:path>
              </a:pathLst>
            </a:custGeom>
            <a:solidFill>
              <a:srgbClr val="F24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6"/>
            <p:cNvSpPr/>
            <p:nvPr/>
          </p:nvSpPr>
          <p:spPr>
            <a:xfrm>
              <a:off x="4468250" y="3905300"/>
              <a:ext cx="16075" cy="13300"/>
            </a:xfrm>
            <a:custGeom>
              <a:avLst/>
              <a:gdLst/>
              <a:ahLst/>
              <a:cxnLst/>
              <a:rect l="l" t="t" r="r" b="b"/>
              <a:pathLst>
                <a:path w="643" h="532" extrusionOk="0">
                  <a:moveTo>
                    <a:pt x="327" y="1"/>
                  </a:moveTo>
                  <a:cubicBezTo>
                    <a:pt x="225" y="1"/>
                    <a:pt x="124" y="60"/>
                    <a:pt x="81" y="164"/>
                  </a:cubicBezTo>
                  <a:cubicBezTo>
                    <a:pt x="1" y="343"/>
                    <a:pt x="143" y="532"/>
                    <a:pt x="324" y="532"/>
                  </a:cubicBezTo>
                  <a:cubicBezTo>
                    <a:pt x="355" y="532"/>
                    <a:pt x="388" y="526"/>
                    <a:pt x="420" y="514"/>
                  </a:cubicBezTo>
                  <a:cubicBezTo>
                    <a:pt x="642" y="433"/>
                    <a:pt x="642" y="117"/>
                    <a:pt x="432" y="23"/>
                  </a:cubicBezTo>
                  <a:cubicBezTo>
                    <a:pt x="398" y="8"/>
                    <a:pt x="362" y="1"/>
                    <a:pt x="327" y="1"/>
                  </a:cubicBezTo>
                  <a:close/>
                </a:path>
              </a:pathLst>
            </a:custGeom>
            <a:solidFill>
              <a:srgbClr val="F24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6"/>
            <p:cNvSpPr/>
            <p:nvPr/>
          </p:nvSpPr>
          <p:spPr>
            <a:xfrm>
              <a:off x="4465875" y="4053875"/>
              <a:ext cx="17800" cy="13525"/>
            </a:xfrm>
            <a:custGeom>
              <a:avLst/>
              <a:gdLst/>
              <a:ahLst/>
              <a:cxnLst/>
              <a:rect l="l" t="t" r="r" b="b"/>
              <a:pathLst>
                <a:path w="712" h="541" extrusionOk="0">
                  <a:moveTo>
                    <a:pt x="341" y="1"/>
                  </a:moveTo>
                  <a:cubicBezTo>
                    <a:pt x="300" y="1"/>
                    <a:pt x="257" y="11"/>
                    <a:pt x="211" y="35"/>
                  </a:cubicBezTo>
                  <a:cubicBezTo>
                    <a:pt x="70" y="82"/>
                    <a:pt x="0" y="234"/>
                    <a:pt x="59" y="374"/>
                  </a:cubicBezTo>
                  <a:cubicBezTo>
                    <a:pt x="96" y="476"/>
                    <a:pt x="198" y="541"/>
                    <a:pt x="309" y="541"/>
                  </a:cubicBezTo>
                  <a:cubicBezTo>
                    <a:pt x="338" y="541"/>
                    <a:pt x="368" y="536"/>
                    <a:pt x="398" y="526"/>
                  </a:cubicBezTo>
                  <a:cubicBezTo>
                    <a:pt x="711" y="425"/>
                    <a:pt x="597" y="1"/>
                    <a:pt x="341" y="1"/>
                  </a:cubicBezTo>
                  <a:close/>
                </a:path>
              </a:pathLst>
            </a:custGeom>
            <a:solidFill>
              <a:srgbClr val="F24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6"/>
            <p:cNvSpPr/>
            <p:nvPr/>
          </p:nvSpPr>
          <p:spPr>
            <a:xfrm>
              <a:off x="4486175" y="4143950"/>
              <a:ext cx="8375" cy="6500"/>
            </a:xfrm>
            <a:custGeom>
              <a:avLst/>
              <a:gdLst/>
              <a:ahLst/>
              <a:cxnLst/>
              <a:rect l="l" t="t" r="r" b="b"/>
              <a:pathLst>
                <a:path w="335" h="260" extrusionOk="0">
                  <a:moveTo>
                    <a:pt x="190" y="0"/>
                  </a:moveTo>
                  <a:cubicBezTo>
                    <a:pt x="156" y="0"/>
                    <a:pt x="124" y="12"/>
                    <a:pt x="101" y="35"/>
                  </a:cubicBezTo>
                  <a:cubicBezTo>
                    <a:pt x="1" y="126"/>
                    <a:pt x="91" y="259"/>
                    <a:pt x="197" y="259"/>
                  </a:cubicBezTo>
                  <a:cubicBezTo>
                    <a:pt x="228" y="259"/>
                    <a:pt x="259" y="248"/>
                    <a:pt x="288" y="222"/>
                  </a:cubicBezTo>
                  <a:cubicBezTo>
                    <a:pt x="335" y="176"/>
                    <a:pt x="335" y="82"/>
                    <a:pt x="288" y="35"/>
                  </a:cubicBezTo>
                  <a:cubicBezTo>
                    <a:pt x="259" y="12"/>
                    <a:pt x="224" y="0"/>
                    <a:pt x="190" y="0"/>
                  </a:cubicBezTo>
                  <a:close/>
                </a:path>
              </a:pathLst>
            </a:custGeom>
            <a:solidFill>
              <a:srgbClr val="F24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6"/>
            <p:cNvSpPr/>
            <p:nvPr/>
          </p:nvSpPr>
          <p:spPr>
            <a:xfrm>
              <a:off x="4647500" y="4213575"/>
              <a:ext cx="7625" cy="6725"/>
            </a:xfrm>
            <a:custGeom>
              <a:avLst/>
              <a:gdLst/>
              <a:ahLst/>
              <a:cxnLst/>
              <a:rect l="l" t="t" r="r" b="b"/>
              <a:pathLst>
                <a:path w="305" h="269" extrusionOk="0">
                  <a:moveTo>
                    <a:pt x="127" y="0"/>
                  </a:moveTo>
                  <a:cubicBezTo>
                    <a:pt x="62" y="0"/>
                    <a:pt x="0" y="55"/>
                    <a:pt x="0" y="140"/>
                  </a:cubicBezTo>
                  <a:cubicBezTo>
                    <a:pt x="0" y="210"/>
                    <a:pt x="59" y="269"/>
                    <a:pt x="129" y="269"/>
                  </a:cubicBezTo>
                  <a:cubicBezTo>
                    <a:pt x="246" y="269"/>
                    <a:pt x="304" y="128"/>
                    <a:pt x="223" y="46"/>
                  </a:cubicBezTo>
                  <a:cubicBezTo>
                    <a:pt x="195" y="15"/>
                    <a:pt x="160" y="0"/>
                    <a:pt x="127" y="0"/>
                  </a:cubicBezTo>
                  <a:close/>
                </a:path>
              </a:pathLst>
            </a:custGeom>
            <a:solidFill>
              <a:srgbClr val="F24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6"/>
            <p:cNvSpPr/>
            <p:nvPr/>
          </p:nvSpPr>
          <p:spPr>
            <a:xfrm>
              <a:off x="4809525" y="4150450"/>
              <a:ext cx="7925" cy="6350"/>
            </a:xfrm>
            <a:custGeom>
              <a:avLst/>
              <a:gdLst/>
              <a:ahLst/>
              <a:cxnLst/>
              <a:rect l="l" t="t" r="r" b="b"/>
              <a:pathLst>
                <a:path w="317" h="254" extrusionOk="0">
                  <a:moveTo>
                    <a:pt x="145" y="0"/>
                  </a:moveTo>
                  <a:cubicBezTo>
                    <a:pt x="112" y="0"/>
                    <a:pt x="77" y="15"/>
                    <a:pt x="47" y="44"/>
                  </a:cubicBezTo>
                  <a:cubicBezTo>
                    <a:pt x="1" y="91"/>
                    <a:pt x="1" y="173"/>
                    <a:pt x="47" y="231"/>
                  </a:cubicBezTo>
                  <a:lnTo>
                    <a:pt x="47" y="220"/>
                  </a:lnTo>
                  <a:cubicBezTo>
                    <a:pt x="74" y="244"/>
                    <a:pt x="103" y="254"/>
                    <a:pt x="132" y="254"/>
                  </a:cubicBezTo>
                  <a:cubicBezTo>
                    <a:pt x="229" y="254"/>
                    <a:pt x="316" y="135"/>
                    <a:pt x="235" y="44"/>
                  </a:cubicBezTo>
                  <a:cubicBezTo>
                    <a:pt x="211" y="15"/>
                    <a:pt x="179" y="0"/>
                    <a:pt x="145" y="0"/>
                  </a:cubicBezTo>
                  <a:close/>
                </a:path>
              </a:pathLst>
            </a:custGeom>
            <a:solidFill>
              <a:srgbClr val="F24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6"/>
            <p:cNvSpPr/>
            <p:nvPr/>
          </p:nvSpPr>
          <p:spPr>
            <a:xfrm>
              <a:off x="4878850" y="3991475"/>
              <a:ext cx="7825" cy="6550"/>
            </a:xfrm>
            <a:custGeom>
              <a:avLst/>
              <a:gdLst/>
              <a:ahLst/>
              <a:cxnLst/>
              <a:rect l="l" t="t" r="r" b="b"/>
              <a:pathLst>
                <a:path w="313" h="262" extrusionOk="0">
                  <a:moveTo>
                    <a:pt x="180" y="1"/>
                  </a:moveTo>
                  <a:cubicBezTo>
                    <a:pt x="147" y="1"/>
                    <a:pt x="112" y="13"/>
                    <a:pt x="82" y="39"/>
                  </a:cubicBezTo>
                  <a:cubicBezTo>
                    <a:pt x="0" y="121"/>
                    <a:pt x="59" y="261"/>
                    <a:pt x="176" y="261"/>
                  </a:cubicBezTo>
                  <a:cubicBezTo>
                    <a:pt x="246" y="261"/>
                    <a:pt x="304" y="203"/>
                    <a:pt x="304" y="133"/>
                  </a:cubicBezTo>
                  <a:cubicBezTo>
                    <a:pt x="312" y="53"/>
                    <a:pt x="250" y="1"/>
                    <a:pt x="180" y="1"/>
                  </a:cubicBezTo>
                  <a:close/>
                </a:path>
              </a:pathLst>
            </a:custGeom>
            <a:solidFill>
              <a:srgbClr val="F24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6"/>
            <p:cNvSpPr/>
            <p:nvPr/>
          </p:nvSpPr>
          <p:spPr>
            <a:xfrm>
              <a:off x="4816250" y="3829600"/>
              <a:ext cx="7050" cy="6675"/>
            </a:xfrm>
            <a:custGeom>
              <a:avLst/>
              <a:gdLst/>
              <a:ahLst/>
              <a:cxnLst/>
              <a:rect l="l" t="t" r="r" b="b"/>
              <a:pathLst>
                <a:path w="282" h="267" extrusionOk="0">
                  <a:moveTo>
                    <a:pt x="141" y="1"/>
                  </a:moveTo>
                  <a:cubicBezTo>
                    <a:pt x="106" y="1"/>
                    <a:pt x="71" y="15"/>
                    <a:pt x="47" y="44"/>
                  </a:cubicBezTo>
                  <a:cubicBezTo>
                    <a:pt x="1" y="91"/>
                    <a:pt x="1" y="173"/>
                    <a:pt x="47" y="232"/>
                  </a:cubicBezTo>
                  <a:cubicBezTo>
                    <a:pt x="71" y="255"/>
                    <a:pt x="106" y="267"/>
                    <a:pt x="141" y="267"/>
                  </a:cubicBezTo>
                  <a:cubicBezTo>
                    <a:pt x="176" y="267"/>
                    <a:pt x="211" y="255"/>
                    <a:pt x="235" y="232"/>
                  </a:cubicBezTo>
                  <a:cubicBezTo>
                    <a:pt x="281" y="173"/>
                    <a:pt x="281" y="91"/>
                    <a:pt x="235" y="44"/>
                  </a:cubicBezTo>
                  <a:cubicBezTo>
                    <a:pt x="211" y="15"/>
                    <a:pt x="176" y="1"/>
                    <a:pt x="141" y="1"/>
                  </a:cubicBezTo>
                  <a:close/>
                </a:path>
              </a:pathLst>
            </a:custGeom>
            <a:solidFill>
              <a:srgbClr val="F24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6"/>
            <p:cNvSpPr/>
            <p:nvPr/>
          </p:nvSpPr>
          <p:spPr>
            <a:xfrm>
              <a:off x="4656550" y="3760275"/>
              <a:ext cx="7050" cy="6625"/>
            </a:xfrm>
            <a:custGeom>
              <a:avLst/>
              <a:gdLst/>
              <a:ahLst/>
              <a:cxnLst/>
              <a:rect l="l" t="t" r="r" b="b"/>
              <a:pathLst>
                <a:path w="282" h="265" extrusionOk="0">
                  <a:moveTo>
                    <a:pt x="141" y="1"/>
                  </a:moveTo>
                  <a:cubicBezTo>
                    <a:pt x="80" y="1"/>
                    <a:pt x="19" y="39"/>
                    <a:pt x="13" y="115"/>
                  </a:cubicBezTo>
                  <a:cubicBezTo>
                    <a:pt x="1" y="214"/>
                    <a:pt x="71" y="264"/>
                    <a:pt x="141" y="264"/>
                  </a:cubicBezTo>
                  <a:cubicBezTo>
                    <a:pt x="212" y="264"/>
                    <a:pt x="282" y="214"/>
                    <a:pt x="270" y="115"/>
                  </a:cubicBezTo>
                  <a:cubicBezTo>
                    <a:pt x="264" y="39"/>
                    <a:pt x="203" y="1"/>
                    <a:pt x="141" y="1"/>
                  </a:cubicBezTo>
                  <a:close/>
                </a:path>
              </a:pathLst>
            </a:custGeom>
            <a:solidFill>
              <a:srgbClr val="F24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6"/>
            <p:cNvSpPr/>
            <p:nvPr/>
          </p:nvSpPr>
          <p:spPr>
            <a:xfrm>
              <a:off x="4494250" y="3823300"/>
              <a:ext cx="7025" cy="6625"/>
            </a:xfrm>
            <a:custGeom>
              <a:avLst/>
              <a:gdLst/>
              <a:ahLst/>
              <a:cxnLst/>
              <a:rect l="l" t="t" r="r" b="b"/>
              <a:pathLst>
                <a:path w="281" h="265" extrusionOk="0">
                  <a:moveTo>
                    <a:pt x="135" y="1"/>
                  </a:moveTo>
                  <a:cubicBezTo>
                    <a:pt x="65" y="1"/>
                    <a:pt x="0" y="53"/>
                    <a:pt x="0" y="133"/>
                  </a:cubicBezTo>
                  <a:cubicBezTo>
                    <a:pt x="0" y="212"/>
                    <a:pt x="65" y="264"/>
                    <a:pt x="135" y="264"/>
                  </a:cubicBezTo>
                  <a:cubicBezTo>
                    <a:pt x="169" y="264"/>
                    <a:pt x="204" y="253"/>
                    <a:pt x="234" y="226"/>
                  </a:cubicBezTo>
                  <a:cubicBezTo>
                    <a:pt x="281" y="168"/>
                    <a:pt x="281" y="86"/>
                    <a:pt x="234" y="39"/>
                  </a:cubicBezTo>
                  <a:cubicBezTo>
                    <a:pt x="204" y="13"/>
                    <a:pt x="169" y="1"/>
                    <a:pt x="135" y="1"/>
                  </a:cubicBezTo>
                  <a:close/>
                </a:path>
              </a:pathLst>
            </a:custGeom>
            <a:solidFill>
              <a:srgbClr val="F24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6"/>
            <p:cNvSpPr/>
            <p:nvPr/>
          </p:nvSpPr>
          <p:spPr>
            <a:xfrm>
              <a:off x="4424050" y="3982200"/>
              <a:ext cx="6750" cy="6525"/>
            </a:xfrm>
            <a:custGeom>
              <a:avLst/>
              <a:gdLst/>
              <a:ahLst/>
              <a:cxnLst/>
              <a:rect l="l" t="t" r="r" b="b"/>
              <a:pathLst>
                <a:path w="270" h="261" extrusionOk="0">
                  <a:moveTo>
                    <a:pt x="141" y="1"/>
                  </a:moveTo>
                  <a:cubicBezTo>
                    <a:pt x="70" y="1"/>
                    <a:pt x="0" y="59"/>
                    <a:pt x="12" y="129"/>
                  </a:cubicBezTo>
                  <a:cubicBezTo>
                    <a:pt x="6" y="217"/>
                    <a:pt x="70" y="261"/>
                    <a:pt x="136" y="261"/>
                  </a:cubicBezTo>
                  <a:cubicBezTo>
                    <a:pt x="202" y="261"/>
                    <a:pt x="269" y="217"/>
                    <a:pt x="269" y="129"/>
                  </a:cubicBezTo>
                  <a:cubicBezTo>
                    <a:pt x="269" y="59"/>
                    <a:pt x="211" y="1"/>
                    <a:pt x="141" y="1"/>
                  </a:cubicBezTo>
                  <a:close/>
                </a:path>
              </a:pathLst>
            </a:custGeom>
            <a:solidFill>
              <a:srgbClr val="F24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6"/>
            <p:cNvSpPr/>
            <p:nvPr/>
          </p:nvSpPr>
          <p:spPr>
            <a:xfrm>
              <a:off x="4933475" y="1756875"/>
              <a:ext cx="26125" cy="20575"/>
            </a:xfrm>
            <a:custGeom>
              <a:avLst/>
              <a:gdLst/>
              <a:ahLst/>
              <a:cxnLst/>
              <a:rect l="l" t="t" r="r" b="b"/>
              <a:pathLst>
                <a:path w="1045" h="823" extrusionOk="0">
                  <a:moveTo>
                    <a:pt x="594" y="0"/>
                  </a:moveTo>
                  <a:cubicBezTo>
                    <a:pt x="490" y="0"/>
                    <a:pt x="388" y="38"/>
                    <a:pt x="307" y="113"/>
                  </a:cubicBezTo>
                  <a:cubicBezTo>
                    <a:pt x="0" y="402"/>
                    <a:pt x="271" y="823"/>
                    <a:pt x="594" y="823"/>
                  </a:cubicBezTo>
                  <a:cubicBezTo>
                    <a:pt x="690" y="823"/>
                    <a:pt x="790" y="786"/>
                    <a:pt x="880" y="698"/>
                  </a:cubicBezTo>
                  <a:cubicBezTo>
                    <a:pt x="1033" y="546"/>
                    <a:pt x="1044" y="288"/>
                    <a:pt x="892" y="124"/>
                  </a:cubicBezTo>
                  <a:cubicBezTo>
                    <a:pt x="809" y="41"/>
                    <a:pt x="701" y="0"/>
                    <a:pt x="594" y="0"/>
                  </a:cubicBezTo>
                  <a:close/>
                </a:path>
              </a:pathLst>
            </a:custGeom>
            <a:solidFill>
              <a:srgbClr val="F14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6"/>
            <p:cNvSpPr/>
            <p:nvPr/>
          </p:nvSpPr>
          <p:spPr>
            <a:xfrm>
              <a:off x="4975950" y="1757625"/>
              <a:ext cx="22550" cy="20300"/>
            </a:xfrm>
            <a:custGeom>
              <a:avLst/>
              <a:gdLst/>
              <a:ahLst/>
              <a:cxnLst/>
              <a:rect l="l" t="t" r="r" b="b"/>
              <a:pathLst>
                <a:path w="902" h="812" extrusionOk="0">
                  <a:moveTo>
                    <a:pt x="447" y="1"/>
                  </a:moveTo>
                  <a:cubicBezTo>
                    <a:pt x="347" y="1"/>
                    <a:pt x="249" y="39"/>
                    <a:pt x="176" y="118"/>
                  </a:cubicBezTo>
                  <a:cubicBezTo>
                    <a:pt x="12" y="270"/>
                    <a:pt x="0" y="527"/>
                    <a:pt x="164" y="691"/>
                  </a:cubicBezTo>
                  <a:cubicBezTo>
                    <a:pt x="243" y="770"/>
                    <a:pt x="350" y="811"/>
                    <a:pt x="458" y="811"/>
                  </a:cubicBezTo>
                  <a:cubicBezTo>
                    <a:pt x="558" y="811"/>
                    <a:pt x="659" y="776"/>
                    <a:pt x="737" y="703"/>
                  </a:cubicBezTo>
                  <a:cubicBezTo>
                    <a:pt x="901" y="539"/>
                    <a:pt x="901" y="282"/>
                    <a:pt x="749" y="130"/>
                  </a:cubicBezTo>
                  <a:cubicBezTo>
                    <a:pt x="664" y="45"/>
                    <a:pt x="554" y="1"/>
                    <a:pt x="447" y="1"/>
                  </a:cubicBezTo>
                  <a:close/>
                </a:path>
              </a:pathLst>
            </a:custGeom>
            <a:solidFill>
              <a:srgbClr val="F14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6"/>
            <p:cNvSpPr/>
            <p:nvPr/>
          </p:nvSpPr>
          <p:spPr>
            <a:xfrm>
              <a:off x="4977800" y="1718825"/>
              <a:ext cx="21575" cy="20400"/>
            </a:xfrm>
            <a:custGeom>
              <a:avLst/>
              <a:gdLst/>
              <a:ahLst/>
              <a:cxnLst/>
              <a:rect l="l" t="t" r="r" b="b"/>
              <a:pathLst>
                <a:path w="863" h="816" extrusionOk="0">
                  <a:moveTo>
                    <a:pt x="412" y="0"/>
                  </a:moveTo>
                  <a:cubicBezTo>
                    <a:pt x="205" y="0"/>
                    <a:pt x="8" y="154"/>
                    <a:pt x="8" y="395"/>
                  </a:cubicBezTo>
                  <a:cubicBezTo>
                    <a:pt x="0" y="644"/>
                    <a:pt x="202" y="815"/>
                    <a:pt x="416" y="815"/>
                  </a:cubicBezTo>
                  <a:cubicBezTo>
                    <a:pt x="514" y="815"/>
                    <a:pt x="614" y="780"/>
                    <a:pt x="699" y="699"/>
                  </a:cubicBezTo>
                  <a:cubicBezTo>
                    <a:pt x="851" y="547"/>
                    <a:pt x="862" y="289"/>
                    <a:pt x="710" y="126"/>
                  </a:cubicBezTo>
                  <a:cubicBezTo>
                    <a:pt x="624" y="39"/>
                    <a:pt x="517" y="0"/>
                    <a:pt x="412" y="0"/>
                  </a:cubicBezTo>
                  <a:close/>
                </a:path>
              </a:pathLst>
            </a:custGeom>
            <a:solidFill>
              <a:srgbClr val="F14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6"/>
            <p:cNvSpPr/>
            <p:nvPr/>
          </p:nvSpPr>
          <p:spPr>
            <a:xfrm>
              <a:off x="4935575" y="1717975"/>
              <a:ext cx="27150" cy="20375"/>
            </a:xfrm>
            <a:custGeom>
              <a:avLst/>
              <a:gdLst/>
              <a:ahLst/>
              <a:cxnLst/>
              <a:rect l="l" t="t" r="r" b="b"/>
              <a:pathLst>
                <a:path w="1086" h="815" extrusionOk="0">
                  <a:moveTo>
                    <a:pt x="544" y="0"/>
                  </a:moveTo>
                  <a:cubicBezTo>
                    <a:pt x="442" y="0"/>
                    <a:pt x="339" y="38"/>
                    <a:pt x="258" y="113"/>
                  </a:cubicBezTo>
                  <a:cubicBezTo>
                    <a:pt x="1" y="370"/>
                    <a:pt x="176" y="803"/>
                    <a:pt x="539" y="815"/>
                  </a:cubicBezTo>
                  <a:cubicBezTo>
                    <a:pt x="544" y="815"/>
                    <a:pt x="548" y="815"/>
                    <a:pt x="553" y="815"/>
                  </a:cubicBezTo>
                  <a:cubicBezTo>
                    <a:pt x="895" y="815"/>
                    <a:pt x="1086" y="390"/>
                    <a:pt x="832" y="124"/>
                  </a:cubicBezTo>
                  <a:cubicBezTo>
                    <a:pt x="754" y="41"/>
                    <a:pt x="649" y="0"/>
                    <a:pt x="544" y="0"/>
                  </a:cubicBezTo>
                  <a:close/>
                </a:path>
              </a:pathLst>
            </a:custGeom>
            <a:solidFill>
              <a:srgbClr val="F14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6"/>
            <p:cNvSpPr/>
            <p:nvPr/>
          </p:nvSpPr>
          <p:spPr>
            <a:xfrm>
              <a:off x="4932425" y="1787150"/>
              <a:ext cx="27175" cy="22275"/>
            </a:xfrm>
            <a:custGeom>
              <a:avLst/>
              <a:gdLst/>
              <a:ahLst/>
              <a:cxnLst/>
              <a:rect l="l" t="t" r="r" b="b"/>
              <a:pathLst>
                <a:path w="1087" h="891" extrusionOk="0">
                  <a:moveTo>
                    <a:pt x="541" y="1"/>
                  </a:moveTo>
                  <a:cubicBezTo>
                    <a:pt x="368" y="1"/>
                    <a:pt x="208" y="97"/>
                    <a:pt x="139" y="271"/>
                  </a:cubicBezTo>
                  <a:cubicBezTo>
                    <a:pt x="1" y="576"/>
                    <a:pt x="237" y="890"/>
                    <a:pt x="538" y="890"/>
                  </a:cubicBezTo>
                  <a:cubicBezTo>
                    <a:pt x="595" y="890"/>
                    <a:pt x="653" y="879"/>
                    <a:pt x="712" y="855"/>
                  </a:cubicBezTo>
                  <a:cubicBezTo>
                    <a:pt x="1075" y="715"/>
                    <a:pt x="1086" y="189"/>
                    <a:pt x="724" y="37"/>
                  </a:cubicBezTo>
                  <a:cubicBezTo>
                    <a:pt x="663" y="12"/>
                    <a:pt x="601" y="1"/>
                    <a:pt x="541" y="1"/>
                  </a:cubicBezTo>
                  <a:close/>
                </a:path>
              </a:pathLst>
            </a:custGeom>
            <a:solidFill>
              <a:srgbClr val="F14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6"/>
            <p:cNvSpPr/>
            <p:nvPr/>
          </p:nvSpPr>
          <p:spPr>
            <a:xfrm>
              <a:off x="4975350" y="1787775"/>
              <a:ext cx="26600" cy="22050"/>
            </a:xfrm>
            <a:custGeom>
              <a:avLst/>
              <a:gdLst/>
              <a:ahLst/>
              <a:cxnLst/>
              <a:rect l="l" t="t" r="r" b="b"/>
              <a:pathLst>
                <a:path w="1064" h="882" extrusionOk="0">
                  <a:moveTo>
                    <a:pt x="526" y="1"/>
                  </a:moveTo>
                  <a:cubicBezTo>
                    <a:pt x="468" y="1"/>
                    <a:pt x="410" y="12"/>
                    <a:pt x="352" y="35"/>
                  </a:cubicBezTo>
                  <a:cubicBezTo>
                    <a:pt x="118" y="117"/>
                    <a:pt x="1" y="386"/>
                    <a:pt x="95" y="620"/>
                  </a:cubicBezTo>
                  <a:lnTo>
                    <a:pt x="106" y="608"/>
                  </a:lnTo>
                  <a:cubicBezTo>
                    <a:pt x="187" y="800"/>
                    <a:pt x="345" y="881"/>
                    <a:pt x="504" y="881"/>
                  </a:cubicBezTo>
                  <a:cubicBezTo>
                    <a:pt x="782" y="881"/>
                    <a:pt x="1064" y="631"/>
                    <a:pt x="937" y="281"/>
                  </a:cubicBezTo>
                  <a:cubicBezTo>
                    <a:pt x="866" y="104"/>
                    <a:pt x="703" y="1"/>
                    <a:pt x="526" y="1"/>
                  </a:cubicBezTo>
                  <a:close/>
                </a:path>
              </a:pathLst>
            </a:custGeom>
            <a:solidFill>
              <a:srgbClr val="F14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6"/>
            <p:cNvSpPr/>
            <p:nvPr/>
          </p:nvSpPr>
          <p:spPr>
            <a:xfrm>
              <a:off x="5005775" y="1758775"/>
              <a:ext cx="26350" cy="22425"/>
            </a:xfrm>
            <a:custGeom>
              <a:avLst/>
              <a:gdLst/>
              <a:ahLst/>
              <a:cxnLst/>
              <a:rect l="l" t="t" r="r" b="b"/>
              <a:pathLst>
                <a:path w="1054" h="897" extrusionOk="0">
                  <a:moveTo>
                    <a:pt x="517" y="0"/>
                  </a:moveTo>
                  <a:cubicBezTo>
                    <a:pt x="349" y="0"/>
                    <a:pt x="181" y="91"/>
                    <a:pt x="106" y="271"/>
                  </a:cubicBezTo>
                  <a:cubicBezTo>
                    <a:pt x="1" y="493"/>
                    <a:pt x="106" y="762"/>
                    <a:pt x="340" y="856"/>
                  </a:cubicBezTo>
                  <a:cubicBezTo>
                    <a:pt x="401" y="883"/>
                    <a:pt x="463" y="896"/>
                    <a:pt x="523" y="896"/>
                  </a:cubicBezTo>
                  <a:cubicBezTo>
                    <a:pt x="815" y="896"/>
                    <a:pt x="1053" y="593"/>
                    <a:pt x="937" y="282"/>
                  </a:cubicBezTo>
                  <a:cubicBezTo>
                    <a:pt x="860" y="94"/>
                    <a:pt x="688" y="0"/>
                    <a:pt x="517" y="0"/>
                  </a:cubicBezTo>
                  <a:close/>
                </a:path>
              </a:pathLst>
            </a:custGeom>
            <a:solidFill>
              <a:srgbClr val="F14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6"/>
            <p:cNvSpPr/>
            <p:nvPr/>
          </p:nvSpPr>
          <p:spPr>
            <a:xfrm>
              <a:off x="5006125" y="1716800"/>
              <a:ext cx="26300" cy="22400"/>
            </a:xfrm>
            <a:custGeom>
              <a:avLst/>
              <a:gdLst/>
              <a:ahLst/>
              <a:cxnLst/>
              <a:rect l="l" t="t" r="r" b="b"/>
              <a:pathLst>
                <a:path w="1052" h="896" extrusionOk="0">
                  <a:moveTo>
                    <a:pt x="545" y="0"/>
                  </a:moveTo>
                  <a:cubicBezTo>
                    <a:pt x="382" y="0"/>
                    <a:pt x="219" y="88"/>
                    <a:pt x="139" y="265"/>
                  </a:cubicBezTo>
                  <a:cubicBezTo>
                    <a:pt x="0" y="572"/>
                    <a:pt x="239" y="896"/>
                    <a:pt x="542" y="896"/>
                  </a:cubicBezTo>
                  <a:cubicBezTo>
                    <a:pt x="597" y="896"/>
                    <a:pt x="655" y="885"/>
                    <a:pt x="712" y="862"/>
                  </a:cubicBezTo>
                  <a:cubicBezTo>
                    <a:pt x="934" y="780"/>
                    <a:pt x="1051" y="522"/>
                    <a:pt x="958" y="288"/>
                  </a:cubicBezTo>
                  <a:cubicBezTo>
                    <a:pt x="886" y="97"/>
                    <a:pt x="716" y="0"/>
                    <a:pt x="545" y="0"/>
                  </a:cubicBezTo>
                  <a:close/>
                </a:path>
              </a:pathLst>
            </a:custGeom>
            <a:solidFill>
              <a:srgbClr val="F14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6"/>
            <p:cNvSpPr/>
            <p:nvPr/>
          </p:nvSpPr>
          <p:spPr>
            <a:xfrm>
              <a:off x="4976825" y="1686425"/>
              <a:ext cx="26050" cy="22550"/>
            </a:xfrm>
            <a:custGeom>
              <a:avLst/>
              <a:gdLst/>
              <a:ahLst/>
              <a:cxnLst/>
              <a:rect l="l" t="t" r="r" b="b"/>
              <a:pathLst>
                <a:path w="1042" h="902" extrusionOk="0">
                  <a:moveTo>
                    <a:pt x="538" y="1"/>
                  </a:moveTo>
                  <a:cubicBezTo>
                    <a:pt x="239" y="1"/>
                    <a:pt x="1" y="303"/>
                    <a:pt x="117" y="614"/>
                  </a:cubicBezTo>
                  <a:cubicBezTo>
                    <a:pt x="195" y="804"/>
                    <a:pt x="368" y="901"/>
                    <a:pt x="541" y="901"/>
                  </a:cubicBezTo>
                  <a:cubicBezTo>
                    <a:pt x="708" y="901"/>
                    <a:pt x="873" y="810"/>
                    <a:pt x="948" y="626"/>
                  </a:cubicBezTo>
                  <a:cubicBezTo>
                    <a:pt x="1042" y="404"/>
                    <a:pt x="948" y="146"/>
                    <a:pt x="726" y="41"/>
                  </a:cubicBezTo>
                  <a:cubicBezTo>
                    <a:pt x="662" y="13"/>
                    <a:pt x="599" y="1"/>
                    <a:pt x="538" y="1"/>
                  </a:cubicBezTo>
                  <a:close/>
                </a:path>
              </a:pathLst>
            </a:custGeom>
            <a:solidFill>
              <a:srgbClr val="F14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6"/>
            <p:cNvSpPr/>
            <p:nvPr/>
          </p:nvSpPr>
          <p:spPr>
            <a:xfrm>
              <a:off x="4934700" y="1685750"/>
              <a:ext cx="26925" cy="22325"/>
            </a:xfrm>
            <a:custGeom>
              <a:avLst/>
              <a:gdLst/>
              <a:ahLst/>
              <a:cxnLst/>
              <a:rect l="l" t="t" r="r" b="b"/>
              <a:pathLst>
                <a:path w="1077" h="893" extrusionOk="0">
                  <a:moveTo>
                    <a:pt x="536" y="1"/>
                  </a:moveTo>
                  <a:cubicBezTo>
                    <a:pt x="482" y="1"/>
                    <a:pt x="427" y="11"/>
                    <a:pt x="375" y="33"/>
                  </a:cubicBezTo>
                  <a:cubicBezTo>
                    <a:pt x="1" y="185"/>
                    <a:pt x="1" y="700"/>
                    <a:pt x="363" y="852"/>
                  </a:cubicBezTo>
                  <a:cubicBezTo>
                    <a:pt x="425" y="880"/>
                    <a:pt x="487" y="892"/>
                    <a:pt x="547" y="892"/>
                  </a:cubicBezTo>
                  <a:cubicBezTo>
                    <a:pt x="839" y="892"/>
                    <a:pt x="1077" y="591"/>
                    <a:pt x="960" y="290"/>
                  </a:cubicBezTo>
                  <a:cubicBezTo>
                    <a:pt x="888" y="111"/>
                    <a:pt x="714" y="1"/>
                    <a:pt x="536" y="1"/>
                  </a:cubicBezTo>
                  <a:close/>
                </a:path>
              </a:pathLst>
            </a:custGeom>
            <a:solidFill>
              <a:srgbClr val="F14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6"/>
            <p:cNvSpPr/>
            <p:nvPr/>
          </p:nvSpPr>
          <p:spPr>
            <a:xfrm>
              <a:off x="4904275" y="1714775"/>
              <a:ext cx="26650" cy="22025"/>
            </a:xfrm>
            <a:custGeom>
              <a:avLst/>
              <a:gdLst/>
              <a:ahLst/>
              <a:cxnLst/>
              <a:rect l="l" t="t" r="r" b="b"/>
              <a:pathLst>
                <a:path w="1066" h="881" extrusionOk="0">
                  <a:moveTo>
                    <a:pt x="532" y="1"/>
                  </a:moveTo>
                  <a:cubicBezTo>
                    <a:pt x="362" y="1"/>
                    <a:pt x="199" y="101"/>
                    <a:pt x="130" y="264"/>
                  </a:cubicBezTo>
                  <a:cubicBezTo>
                    <a:pt x="1" y="572"/>
                    <a:pt x="234" y="880"/>
                    <a:pt x="530" y="880"/>
                  </a:cubicBezTo>
                  <a:cubicBezTo>
                    <a:pt x="582" y="880"/>
                    <a:pt x="637" y="870"/>
                    <a:pt x="691" y="849"/>
                  </a:cubicBezTo>
                  <a:cubicBezTo>
                    <a:pt x="1054" y="709"/>
                    <a:pt x="1066" y="194"/>
                    <a:pt x="715" y="42"/>
                  </a:cubicBezTo>
                  <a:cubicBezTo>
                    <a:pt x="656" y="14"/>
                    <a:pt x="593" y="1"/>
                    <a:pt x="532" y="1"/>
                  </a:cubicBezTo>
                  <a:close/>
                </a:path>
              </a:pathLst>
            </a:custGeom>
            <a:solidFill>
              <a:srgbClr val="F14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6"/>
            <p:cNvSpPr/>
            <p:nvPr/>
          </p:nvSpPr>
          <p:spPr>
            <a:xfrm>
              <a:off x="4904300" y="1756775"/>
              <a:ext cx="26025" cy="22375"/>
            </a:xfrm>
            <a:custGeom>
              <a:avLst/>
              <a:gdLst/>
              <a:ahLst/>
              <a:cxnLst/>
              <a:rect l="l" t="t" r="r" b="b"/>
              <a:pathLst>
                <a:path w="1041" h="895" extrusionOk="0">
                  <a:moveTo>
                    <a:pt x="512" y="0"/>
                  </a:moveTo>
                  <a:cubicBezTo>
                    <a:pt x="456" y="0"/>
                    <a:pt x="398" y="11"/>
                    <a:pt x="339" y="35"/>
                  </a:cubicBezTo>
                  <a:cubicBezTo>
                    <a:pt x="117" y="117"/>
                    <a:pt x="0" y="374"/>
                    <a:pt x="82" y="608"/>
                  </a:cubicBezTo>
                  <a:cubicBezTo>
                    <a:pt x="159" y="798"/>
                    <a:pt x="330" y="895"/>
                    <a:pt x="501" y="895"/>
                  </a:cubicBezTo>
                  <a:cubicBezTo>
                    <a:pt x="666" y="895"/>
                    <a:pt x="832" y="804"/>
                    <a:pt x="913" y="620"/>
                  </a:cubicBezTo>
                  <a:cubicBezTo>
                    <a:pt x="1041" y="314"/>
                    <a:pt x="812" y="0"/>
                    <a:pt x="512" y="0"/>
                  </a:cubicBezTo>
                  <a:close/>
                </a:path>
              </a:pathLst>
            </a:custGeom>
            <a:solidFill>
              <a:srgbClr val="F14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6"/>
            <p:cNvSpPr/>
            <p:nvPr/>
          </p:nvSpPr>
          <p:spPr>
            <a:xfrm>
              <a:off x="4900150" y="1799425"/>
              <a:ext cx="14700" cy="11525"/>
            </a:xfrm>
            <a:custGeom>
              <a:avLst/>
              <a:gdLst/>
              <a:ahLst/>
              <a:cxnLst/>
              <a:rect l="l" t="t" r="r" b="b"/>
              <a:pathLst>
                <a:path w="588" h="461" extrusionOk="0">
                  <a:moveTo>
                    <a:pt x="334" y="0"/>
                  </a:moveTo>
                  <a:cubicBezTo>
                    <a:pt x="279" y="0"/>
                    <a:pt x="223" y="21"/>
                    <a:pt x="178" y="60"/>
                  </a:cubicBezTo>
                  <a:lnTo>
                    <a:pt x="190" y="60"/>
                  </a:lnTo>
                  <a:cubicBezTo>
                    <a:pt x="0" y="222"/>
                    <a:pt x="158" y="461"/>
                    <a:pt x="336" y="461"/>
                  </a:cubicBezTo>
                  <a:cubicBezTo>
                    <a:pt x="390" y="461"/>
                    <a:pt x="445" y="439"/>
                    <a:pt x="494" y="388"/>
                  </a:cubicBezTo>
                  <a:cubicBezTo>
                    <a:pt x="587" y="294"/>
                    <a:pt x="587" y="154"/>
                    <a:pt x="494" y="72"/>
                  </a:cubicBezTo>
                  <a:cubicBezTo>
                    <a:pt x="451" y="24"/>
                    <a:pt x="393" y="0"/>
                    <a:pt x="334" y="0"/>
                  </a:cubicBezTo>
                  <a:close/>
                </a:path>
              </a:pathLst>
            </a:custGeom>
            <a:solidFill>
              <a:srgbClr val="F14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6"/>
            <p:cNvSpPr/>
            <p:nvPr/>
          </p:nvSpPr>
          <p:spPr>
            <a:xfrm>
              <a:off x="4960750" y="1824550"/>
              <a:ext cx="13375" cy="11200"/>
            </a:xfrm>
            <a:custGeom>
              <a:avLst/>
              <a:gdLst/>
              <a:ahLst/>
              <a:cxnLst/>
              <a:rect l="l" t="t" r="r" b="b"/>
              <a:pathLst>
                <a:path w="535" h="448" extrusionOk="0">
                  <a:moveTo>
                    <a:pt x="237" y="1"/>
                  </a:moveTo>
                  <a:cubicBezTo>
                    <a:pt x="122" y="1"/>
                    <a:pt x="12" y="92"/>
                    <a:pt x="12" y="225"/>
                  </a:cubicBezTo>
                  <a:cubicBezTo>
                    <a:pt x="0" y="342"/>
                    <a:pt x="105" y="447"/>
                    <a:pt x="222" y="447"/>
                  </a:cubicBezTo>
                  <a:cubicBezTo>
                    <a:pt x="227" y="448"/>
                    <a:pt x="231" y="448"/>
                    <a:pt x="236" y="448"/>
                  </a:cubicBezTo>
                  <a:cubicBezTo>
                    <a:pt x="426" y="448"/>
                    <a:pt x="535" y="210"/>
                    <a:pt x="398" y="73"/>
                  </a:cubicBezTo>
                  <a:cubicBezTo>
                    <a:pt x="351" y="23"/>
                    <a:pt x="294" y="1"/>
                    <a:pt x="237" y="1"/>
                  </a:cubicBezTo>
                  <a:close/>
                </a:path>
              </a:pathLst>
            </a:custGeom>
            <a:solidFill>
              <a:srgbClr val="F14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6"/>
            <p:cNvSpPr/>
            <p:nvPr/>
          </p:nvSpPr>
          <p:spPr>
            <a:xfrm>
              <a:off x="5019225" y="1801650"/>
              <a:ext cx="11725" cy="11200"/>
            </a:xfrm>
            <a:custGeom>
              <a:avLst/>
              <a:gdLst/>
              <a:ahLst/>
              <a:cxnLst/>
              <a:rect l="l" t="t" r="r" b="b"/>
              <a:pathLst>
                <a:path w="469" h="448" extrusionOk="0">
                  <a:moveTo>
                    <a:pt x="237" y="1"/>
                  </a:moveTo>
                  <a:cubicBezTo>
                    <a:pt x="182" y="1"/>
                    <a:pt x="127" y="20"/>
                    <a:pt x="83" y="65"/>
                  </a:cubicBezTo>
                  <a:cubicBezTo>
                    <a:pt x="1" y="158"/>
                    <a:pt x="1" y="299"/>
                    <a:pt x="83" y="381"/>
                  </a:cubicBezTo>
                  <a:cubicBezTo>
                    <a:pt x="129" y="427"/>
                    <a:pt x="187" y="448"/>
                    <a:pt x="243" y="448"/>
                  </a:cubicBezTo>
                  <a:cubicBezTo>
                    <a:pt x="359" y="448"/>
                    <a:pt x="469" y="362"/>
                    <a:pt x="469" y="229"/>
                  </a:cubicBezTo>
                  <a:cubicBezTo>
                    <a:pt x="469" y="93"/>
                    <a:pt x="354" y="1"/>
                    <a:pt x="237" y="1"/>
                  </a:cubicBezTo>
                  <a:close/>
                </a:path>
              </a:pathLst>
            </a:custGeom>
            <a:solidFill>
              <a:srgbClr val="F14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6"/>
            <p:cNvSpPr/>
            <p:nvPr/>
          </p:nvSpPr>
          <p:spPr>
            <a:xfrm>
              <a:off x="5043225" y="1744025"/>
              <a:ext cx="13375" cy="11300"/>
            </a:xfrm>
            <a:custGeom>
              <a:avLst/>
              <a:gdLst/>
              <a:ahLst/>
              <a:cxnLst/>
              <a:rect l="l" t="t" r="r" b="b"/>
              <a:pathLst>
                <a:path w="535" h="452" extrusionOk="0">
                  <a:moveTo>
                    <a:pt x="306" y="1"/>
                  </a:moveTo>
                  <a:cubicBezTo>
                    <a:pt x="252" y="1"/>
                    <a:pt x="197" y="21"/>
                    <a:pt x="152" y="65"/>
                  </a:cubicBezTo>
                  <a:cubicBezTo>
                    <a:pt x="0" y="206"/>
                    <a:pt x="105" y="440"/>
                    <a:pt x="304" y="451"/>
                  </a:cubicBezTo>
                  <a:cubicBezTo>
                    <a:pt x="421" y="451"/>
                    <a:pt x="527" y="358"/>
                    <a:pt x="527" y="229"/>
                  </a:cubicBezTo>
                  <a:cubicBezTo>
                    <a:pt x="535" y="93"/>
                    <a:pt x="422" y="1"/>
                    <a:pt x="306" y="1"/>
                  </a:cubicBezTo>
                  <a:close/>
                </a:path>
              </a:pathLst>
            </a:custGeom>
            <a:solidFill>
              <a:srgbClr val="F14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6"/>
            <p:cNvSpPr/>
            <p:nvPr/>
          </p:nvSpPr>
          <p:spPr>
            <a:xfrm>
              <a:off x="5020400" y="1685400"/>
              <a:ext cx="14950" cy="11200"/>
            </a:xfrm>
            <a:custGeom>
              <a:avLst/>
              <a:gdLst/>
              <a:ahLst/>
              <a:cxnLst/>
              <a:rect l="l" t="t" r="r" b="b"/>
              <a:pathLst>
                <a:path w="598" h="448" extrusionOk="0">
                  <a:moveTo>
                    <a:pt x="293" y="0"/>
                  </a:moveTo>
                  <a:cubicBezTo>
                    <a:pt x="94" y="0"/>
                    <a:pt x="1" y="246"/>
                    <a:pt x="141" y="386"/>
                  </a:cubicBezTo>
                  <a:cubicBezTo>
                    <a:pt x="182" y="427"/>
                    <a:pt x="238" y="448"/>
                    <a:pt x="295" y="448"/>
                  </a:cubicBezTo>
                  <a:cubicBezTo>
                    <a:pt x="352" y="448"/>
                    <a:pt x="410" y="427"/>
                    <a:pt x="457" y="386"/>
                  </a:cubicBezTo>
                  <a:cubicBezTo>
                    <a:pt x="597" y="246"/>
                    <a:pt x="492" y="0"/>
                    <a:pt x="293" y="0"/>
                  </a:cubicBezTo>
                  <a:close/>
                </a:path>
              </a:pathLst>
            </a:custGeom>
            <a:solidFill>
              <a:srgbClr val="F14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6"/>
            <p:cNvSpPr/>
            <p:nvPr/>
          </p:nvSpPr>
          <p:spPr>
            <a:xfrm>
              <a:off x="4964250" y="1660175"/>
              <a:ext cx="11275" cy="11100"/>
            </a:xfrm>
            <a:custGeom>
              <a:avLst/>
              <a:gdLst/>
              <a:ahLst/>
              <a:cxnLst/>
              <a:rect l="l" t="t" r="r" b="b"/>
              <a:pathLst>
                <a:path w="451" h="444" extrusionOk="0">
                  <a:moveTo>
                    <a:pt x="225" y="0"/>
                  </a:moveTo>
                  <a:cubicBezTo>
                    <a:pt x="116" y="0"/>
                    <a:pt x="6" y="70"/>
                    <a:pt x="0" y="214"/>
                  </a:cubicBezTo>
                  <a:cubicBezTo>
                    <a:pt x="0" y="367"/>
                    <a:pt x="114" y="443"/>
                    <a:pt x="226" y="443"/>
                  </a:cubicBezTo>
                  <a:cubicBezTo>
                    <a:pt x="336" y="443"/>
                    <a:pt x="445" y="370"/>
                    <a:pt x="445" y="225"/>
                  </a:cubicBezTo>
                  <a:cubicBezTo>
                    <a:pt x="451" y="76"/>
                    <a:pt x="338" y="0"/>
                    <a:pt x="225" y="0"/>
                  </a:cubicBezTo>
                  <a:close/>
                </a:path>
              </a:pathLst>
            </a:custGeom>
            <a:solidFill>
              <a:srgbClr val="F14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6"/>
            <p:cNvSpPr/>
            <p:nvPr/>
          </p:nvSpPr>
          <p:spPr>
            <a:xfrm>
              <a:off x="4903700" y="1683050"/>
              <a:ext cx="14950" cy="11150"/>
            </a:xfrm>
            <a:custGeom>
              <a:avLst/>
              <a:gdLst/>
              <a:ahLst/>
              <a:cxnLst/>
              <a:rect l="l" t="t" r="r" b="b"/>
              <a:pathLst>
                <a:path w="598" h="446" extrusionOk="0">
                  <a:moveTo>
                    <a:pt x="295" y="1"/>
                  </a:moveTo>
                  <a:cubicBezTo>
                    <a:pt x="238" y="1"/>
                    <a:pt x="182" y="24"/>
                    <a:pt x="141" y="71"/>
                  </a:cubicBezTo>
                  <a:cubicBezTo>
                    <a:pt x="1" y="211"/>
                    <a:pt x="94" y="445"/>
                    <a:pt x="293" y="445"/>
                  </a:cubicBezTo>
                  <a:cubicBezTo>
                    <a:pt x="492" y="445"/>
                    <a:pt x="597" y="211"/>
                    <a:pt x="457" y="71"/>
                  </a:cubicBezTo>
                  <a:cubicBezTo>
                    <a:pt x="410" y="24"/>
                    <a:pt x="352" y="1"/>
                    <a:pt x="295" y="1"/>
                  </a:cubicBezTo>
                  <a:close/>
                </a:path>
              </a:pathLst>
            </a:custGeom>
            <a:solidFill>
              <a:srgbClr val="F14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6"/>
            <p:cNvSpPr/>
            <p:nvPr/>
          </p:nvSpPr>
          <p:spPr>
            <a:xfrm>
              <a:off x="4877675" y="1740625"/>
              <a:ext cx="15825" cy="11225"/>
            </a:xfrm>
            <a:custGeom>
              <a:avLst/>
              <a:gdLst/>
              <a:ahLst/>
              <a:cxnLst/>
              <a:rect l="l" t="t" r="r" b="b"/>
              <a:pathLst>
                <a:path w="633" h="449" extrusionOk="0">
                  <a:moveTo>
                    <a:pt x="285" y="1"/>
                  </a:moveTo>
                  <a:cubicBezTo>
                    <a:pt x="7" y="1"/>
                    <a:pt x="0" y="448"/>
                    <a:pt x="295" y="448"/>
                  </a:cubicBezTo>
                  <a:cubicBezTo>
                    <a:pt x="302" y="448"/>
                    <a:pt x="309" y="447"/>
                    <a:pt x="316" y="447"/>
                  </a:cubicBezTo>
                  <a:cubicBezTo>
                    <a:pt x="327" y="448"/>
                    <a:pt x="338" y="449"/>
                    <a:pt x="348" y="449"/>
                  </a:cubicBezTo>
                  <a:cubicBezTo>
                    <a:pt x="629" y="449"/>
                    <a:pt x="633" y="2"/>
                    <a:pt x="328" y="2"/>
                  </a:cubicBezTo>
                  <a:cubicBezTo>
                    <a:pt x="324" y="2"/>
                    <a:pt x="320" y="2"/>
                    <a:pt x="316" y="2"/>
                  </a:cubicBezTo>
                  <a:cubicBezTo>
                    <a:pt x="306" y="1"/>
                    <a:pt x="295" y="1"/>
                    <a:pt x="285" y="1"/>
                  </a:cubicBezTo>
                  <a:close/>
                </a:path>
              </a:pathLst>
            </a:custGeom>
            <a:solidFill>
              <a:srgbClr val="F14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6"/>
            <p:cNvSpPr/>
            <p:nvPr/>
          </p:nvSpPr>
          <p:spPr>
            <a:xfrm>
              <a:off x="4913800" y="1840075"/>
              <a:ext cx="19475" cy="16525"/>
            </a:xfrm>
            <a:custGeom>
              <a:avLst/>
              <a:gdLst/>
              <a:ahLst/>
              <a:cxnLst/>
              <a:rect l="l" t="t" r="r" b="b"/>
              <a:pathLst>
                <a:path w="779" h="661" extrusionOk="0">
                  <a:moveTo>
                    <a:pt x="409" y="0"/>
                  </a:moveTo>
                  <a:cubicBezTo>
                    <a:pt x="279" y="0"/>
                    <a:pt x="153" y="77"/>
                    <a:pt x="100" y="201"/>
                  </a:cubicBezTo>
                  <a:cubicBezTo>
                    <a:pt x="0" y="461"/>
                    <a:pt x="210" y="660"/>
                    <a:pt x="420" y="660"/>
                  </a:cubicBezTo>
                  <a:cubicBezTo>
                    <a:pt x="532" y="660"/>
                    <a:pt x="643" y="604"/>
                    <a:pt x="708" y="470"/>
                  </a:cubicBezTo>
                  <a:cubicBezTo>
                    <a:pt x="778" y="294"/>
                    <a:pt x="708" y="107"/>
                    <a:pt x="533" y="25"/>
                  </a:cubicBezTo>
                  <a:cubicBezTo>
                    <a:pt x="493" y="8"/>
                    <a:pt x="450" y="0"/>
                    <a:pt x="409" y="0"/>
                  </a:cubicBezTo>
                  <a:close/>
                </a:path>
              </a:pathLst>
            </a:custGeom>
            <a:solidFill>
              <a:srgbClr val="F14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6"/>
            <p:cNvSpPr/>
            <p:nvPr/>
          </p:nvSpPr>
          <p:spPr>
            <a:xfrm>
              <a:off x="4998075" y="1841750"/>
              <a:ext cx="20300" cy="16850"/>
            </a:xfrm>
            <a:custGeom>
              <a:avLst/>
              <a:gdLst/>
              <a:ahLst/>
              <a:cxnLst/>
              <a:rect l="l" t="t" r="r" b="b"/>
              <a:pathLst>
                <a:path w="812" h="674" extrusionOk="0">
                  <a:moveTo>
                    <a:pt x="406" y="1"/>
                  </a:moveTo>
                  <a:cubicBezTo>
                    <a:pt x="180" y="1"/>
                    <a:pt x="0" y="227"/>
                    <a:pt x="98" y="461"/>
                  </a:cubicBezTo>
                  <a:cubicBezTo>
                    <a:pt x="151" y="594"/>
                    <a:pt x="272" y="674"/>
                    <a:pt x="403" y="674"/>
                  </a:cubicBezTo>
                  <a:cubicBezTo>
                    <a:pt x="445" y="674"/>
                    <a:pt x="489" y="666"/>
                    <a:pt x="531" y="649"/>
                  </a:cubicBezTo>
                  <a:cubicBezTo>
                    <a:pt x="812" y="532"/>
                    <a:pt x="812" y="146"/>
                    <a:pt x="543" y="29"/>
                  </a:cubicBezTo>
                  <a:cubicBezTo>
                    <a:pt x="496" y="9"/>
                    <a:pt x="450" y="1"/>
                    <a:pt x="406" y="1"/>
                  </a:cubicBezTo>
                  <a:close/>
                </a:path>
              </a:pathLst>
            </a:custGeom>
            <a:solidFill>
              <a:srgbClr val="F14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6"/>
            <p:cNvSpPr/>
            <p:nvPr/>
          </p:nvSpPr>
          <p:spPr>
            <a:xfrm>
              <a:off x="5059000" y="1783575"/>
              <a:ext cx="20350" cy="16825"/>
            </a:xfrm>
            <a:custGeom>
              <a:avLst/>
              <a:gdLst/>
              <a:ahLst/>
              <a:cxnLst/>
              <a:rect l="l" t="t" r="r" b="b"/>
              <a:pathLst>
                <a:path w="814" h="673" extrusionOk="0">
                  <a:moveTo>
                    <a:pt x="411" y="1"/>
                  </a:moveTo>
                  <a:cubicBezTo>
                    <a:pt x="369" y="1"/>
                    <a:pt x="325" y="9"/>
                    <a:pt x="282" y="27"/>
                  </a:cubicBezTo>
                  <a:cubicBezTo>
                    <a:pt x="1" y="133"/>
                    <a:pt x="1" y="531"/>
                    <a:pt x="270" y="648"/>
                  </a:cubicBezTo>
                  <a:cubicBezTo>
                    <a:pt x="310" y="665"/>
                    <a:pt x="352" y="673"/>
                    <a:pt x="394" y="673"/>
                  </a:cubicBezTo>
                  <a:cubicBezTo>
                    <a:pt x="524" y="673"/>
                    <a:pt x="653" y="596"/>
                    <a:pt x="715" y="472"/>
                  </a:cubicBezTo>
                  <a:cubicBezTo>
                    <a:pt x="813" y="245"/>
                    <a:pt x="637" y="1"/>
                    <a:pt x="411" y="1"/>
                  </a:cubicBezTo>
                  <a:close/>
                </a:path>
              </a:pathLst>
            </a:custGeom>
            <a:solidFill>
              <a:srgbClr val="F14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6"/>
            <p:cNvSpPr/>
            <p:nvPr/>
          </p:nvSpPr>
          <p:spPr>
            <a:xfrm>
              <a:off x="5060600" y="1699675"/>
              <a:ext cx="19775" cy="16725"/>
            </a:xfrm>
            <a:custGeom>
              <a:avLst/>
              <a:gdLst/>
              <a:ahLst/>
              <a:cxnLst/>
              <a:rect l="l" t="t" r="r" b="b"/>
              <a:pathLst>
                <a:path w="791" h="669" extrusionOk="0">
                  <a:moveTo>
                    <a:pt x="411" y="1"/>
                  </a:moveTo>
                  <a:cubicBezTo>
                    <a:pt x="285" y="1"/>
                    <a:pt x="159" y="68"/>
                    <a:pt x="101" y="201"/>
                  </a:cubicBezTo>
                  <a:cubicBezTo>
                    <a:pt x="1" y="431"/>
                    <a:pt x="182" y="669"/>
                    <a:pt x="411" y="669"/>
                  </a:cubicBezTo>
                  <a:cubicBezTo>
                    <a:pt x="451" y="669"/>
                    <a:pt x="492" y="661"/>
                    <a:pt x="534" y="646"/>
                  </a:cubicBezTo>
                  <a:cubicBezTo>
                    <a:pt x="709" y="576"/>
                    <a:pt x="791" y="377"/>
                    <a:pt x="721" y="213"/>
                  </a:cubicBezTo>
                  <a:cubicBezTo>
                    <a:pt x="668" y="71"/>
                    <a:pt x="540" y="1"/>
                    <a:pt x="411" y="1"/>
                  </a:cubicBezTo>
                  <a:close/>
                </a:path>
              </a:pathLst>
            </a:custGeom>
            <a:solidFill>
              <a:srgbClr val="F14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6"/>
            <p:cNvSpPr/>
            <p:nvPr/>
          </p:nvSpPr>
          <p:spPr>
            <a:xfrm>
              <a:off x="5002175" y="1639075"/>
              <a:ext cx="19725" cy="16850"/>
            </a:xfrm>
            <a:custGeom>
              <a:avLst/>
              <a:gdLst/>
              <a:ahLst/>
              <a:cxnLst/>
              <a:rect l="l" t="t" r="r" b="b"/>
              <a:pathLst>
                <a:path w="789" h="674" extrusionOk="0">
                  <a:moveTo>
                    <a:pt x="410" y="0"/>
                  </a:moveTo>
                  <a:cubicBezTo>
                    <a:pt x="188" y="0"/>
                    <a:pt x="0" y="226"/>
                    <a:pt x="98" y="461"/>
                  </a:cubicBezTo>
                  <a:cubicBezTo>
                    <a:pt x="151" y="603"/>
                    <a:pt x="279" y="673"/>
                    <a:pt x="408" y="673"/>
                  </a:cubicBezTo>
                  <a:cubicBezTo>
                    <a:pt x="533" y="673"/>
                    <a:pt x="660" y="606"/>
                    <a:pt x="718" y="473"/>
                  </a:cubicBezTo>
                  <a:cubicBezTo>
                    <a:pt x="788" y="297"/>
                    <a:pt x="706" y="110"/>
                    <a:pt x="542" y="28"/>
                  </a:cubicBezTo>
                  <a:cubicBezTo>
                    <a:pt x="498" y="9"/>
                    <a:pt x="453" y="0"/>
                    <a:pt x="410" y="0"/>
                  </a:cubicBezTo>
                  <a:close/>
                </a:path>
              </a:pathLst>
            </a:custGeom>
            <a:solidFill>
              <a:srgbClr val="F14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6"/>
            <p:cNvSpPr/>
            <p:nvPr/>
          </p:nvSpPr>
          <p:spPr>
            <a:xfrm>
              <a:off x="4918025" y="1637375"/>
              <a:ext cx="20375" cy="16875"/>
            </a:xfrm>
            <a:custGeom>
              <a:avLst/>
              <a:gdLst/>
              <a:ahLst/>
              <a:cxnLst/>
              <a:rect l="l" t="t" r="r" b="b"/>
              <a:pathLst>
                <a:path w="815" h="675" extrusionOk="0">
                  <a:moveTo>
                    <a:pt x="411" y="1"/>
                  </a:moveTo>
                  <a:cubicBezTo>
                    <a:pt x="368" y="1"/>
                    <a:pt x="324" y="9"/>
                    <a:pt x="282" y="26"/>
                  </a:cubicBezTo>
                  <a:cubicBezTo>
                    <a:pt x="1" y="131"/>
                    <a:pt x="1" y="529"/>
                    <a:pt x="282" y="646"/>
                  </a:cubicBezTo>
                  <a:cubicBezTo>
                    <a:pt x="326" y="665"/>
                    <a:pt x="371" y="674"/>
                    <a:pt x="414" y="674"/>
                  </a:cubicBezTo>
                  <a:cubicBezTo>
                    <a:pt x="633" y="674"/>
                    <a:pt x="814" y="448"/>
                    <a:pt x="726" y="213"/>
                  </a:cubicBezTo>
                  <a:cubicBezTo>
                    <a:pt x="673" y="80"/>
                    <a:pt x="546" y="1"/>
                    <a:pt x="411" y="1"/>
                  </a:cubicBezTo>
                  <a:close/>
                </a:path>
              </a:pathLst>
            </a:custGeom>
            <a:solidFill>
              <a:srgbClr val="F14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6"/>
            <p:cNvSpPr/>
            <p:nvPr/>
          </p:nvSpPr>
          <p:spPr>
            <a:xfrm>
              <a:off x="4854525" y="1695275"/>
              <a:ext cx="22300" cy="16850"/>
            </a:xfrm>
            <a:custGeom>
              <a:avLst/>
              <a:gdLst/>
              <a:ahLst/>
              <a:cxnLst/>
              <a:rect l="l" t="t" r="r" b="b"/>
              <a:pathLst>
                <a:path w="892" h="674" extrusionOk="0">
                  <a:moveTo>
                    <a:pt x="491" y="0"/>
                  </a:moveTo>
                  <a:cubicBezTo>
                    <a:pt x="172" y="0"/>
                    <a:pt x="1" y="504"/>
                    <a:pt x="377" y="646"/>
                  </a:cubicBezTo>
                  <a:cubicBezTo>
                    <a:pt x="423" y="665"/>
                    <a:pt x="469" y="674"/>
                    <a:pt x="515" y="674"/>
                  </a:cubicBezTo>
                  <a:cubicBezTo>
                    <a:pt x="643" y="674"/>
                    <a:pt x="761" y="604"/>
                    <a:pt x="821" y="483"/>
                  </a:cubicBezTo>
                  <a:cubicBezTo>
                    <a:pt x="891" y="307"/>
                    <a:pt x="810" y="108"/>
                    <a:pt x="646" y="38"/>
                  </a:cubicBezTo>
                  <a:cubicBezTo>
                    <a:pt x="592" y="12"/>
                    <a:pt x="540" y="0"/>
                    <a:pt x="491" y="0"/>
                  </a:cubicBezTo>
                  <a:close/>
                </a:path>
              </a:pathLst>
            </a:custGeom>
            <a:solidFill>
              <a:srgbClr val="F14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6"/>
            <p:cNvSpPr/>
            <p:nvPr/>
          </p:nvSpPr>
          <p:spPr>
            <a:xfrm>
              <a:off x="4856025" y="1779575"/>
              <a:ext cx="19775" cy="16725"/>
            </a:xfrm>
            <a:custGeom>
              <a:avLst/>
              <a:gdLst/>
              <a:ahLst/>
              <a:cxnLst/>
              <a:rect l="l" t="t" r="r" b="b"/>
              <a:pathLst>
                <a:path w="791" h="669" extrusionOk="0">
                  <a:moveTo>
                    <a:pt x="380" y="1"/>
                  </a:moveTo>
                  <a:cubicBezTo>
                    <a:pt x="341" y="1"/>
                    <a:pt x="300" y="8"/>
                    <a:pt x="258" y="24"/>
                  </a:cubicBezTo>
                  <a:cubicBezTo>
                    <a:pt x="83" y="94"/>
                    <a:pt x="1" y="281"/>
                    <a:pt x="71" y="457"/>
                  </a:cubicBezTo>
                  <a:cubicBezTo>
                    <a:pt x="124" y="598"/>
                    <a:pt x="249" y="669"/>
                    <a:pt x="376" y="669"/>
                  </a:cubicBezTo>
                  <a:cubicBezTo>
                    <a:pt x="501" y="669"/>
                    <a:pt x="627" y="601"/>
                    <a:pt x="691" y="468"/>
                  </a:cubicBezTo>
                  <a:cubicBezTo>
                    <a:pt x="791" y="239"/>
                    <a:pt x="610" y="1"/>
                    <a:pt x="380" y="1"/>
                  </a:cubicBezTo>
                  <a:close/>
                </a:path>
              </a:pathLst>
            </a:custGeom>
            <a:solidFill>
              <a:srgbClr val="F14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6"/>
            <p:cNvSpPr/>
            <p:nvPr/>
          </p:nvSpPr>
          <p:spPr>
            <a:xfrm>
              <a:off x="4865675" y="1840100"/>
              <a:ext cx="7075" cy="5600"/>
            </a:xfrm>
            <a:custGeom>
              <a:avLst/>
              <a:gdLst/>
              <a:ahLst/>
              <a:cxnLst/>
              <a:rect l="l" t="t" r="r" b="b"/>
              <a:pathLst>
                <a:path w="283" h="224" extrusionOk="0">
                  <a:moveTo>
                    <a:pt x="130" y="1"/>
                  </a:moveTo>
                  <a:cubicBezTo>
                    <a:pt x="100" y="1"/>
                    <a:pt x="71" y="13"/>
                    <a:pt x="48" y="36"/>
                  </a:cubicBezTo>
                  <a:cubicBezTo>
                    <a:pt x="13" y="71"/>
                    <a:pt x="1" y="141"/>
                    <a:pt x="48" y="188"/>
                  </a:cubicBezTo>
                  <a:cubicBezTo>
                    <a:pt x="70" y="213"/>
                    <a:pt x="96" y="224"/>
                    <a:pt x="122" y="224"/>
                  </a:cubicBezTo>
                  <a:cubicBezTo>
                    <a:pt x="205" y="224"/>
                    <a:pt x="283" y="116"/>
                    <a:pt x="211" y="36"/>
                  </a:cubicBezTo>
                  <a:cubicBezTo>
                    <a:pt x="188" y="13"/>
                    <a:pt x="159" y="1"/>
                    <a:pt x="130" y="1"/>
                  </a:cubicBezTo>
                  <a:close/>
                </a:path>
              </a:pathLst>
            </a:custGeom>
            <a:solidFill>
              <a:srgbClr val="F14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6"/>
            <p:cNvSpPr/>
            <p:nvPr/>
          </p:nvSpPr>
          <p:spPr>
            <a:xfrm>
              <a:off x="4962500" y="1882275"/>
              <a:ext cx="6675" cy="5550"/>
            </a:xfrm>
            <a:custGeom>
              <a:avLst/>
              <a:gdLst/>
              <a:ahLst/>
              <a:cxnLst/>
              <a:rect l="l" t="t" r="r" b="b"/>
              <a:pathLst>
                <a:path w="267" h="222" extrusionOk="0">
                  <a:moveTo>
                    <a:pt x="118" y="0"/>
                  </a:moveTo>
                  <a:cubicBezTo>
                    <a:pt x="59" y="0"/>
                    <a:pt x="0" y="45"/>
                    <a:pt x="0" y="116"/>
                  </a:cubicBezTo>
                  <a:cubicBezTo>
                    <a:pt x="0" y="174"/>
                    <a:pt x="47" y="221"/>
                    <a:pt x="117" y="221"/>
                  </a:cubicBezTo>
                  <a:cubicBezTo>
                    <a:pt x="121" y="221"/>
                    <a:pt x="125" y="222"/>
                    <a:pt x="129" y="222"/>
                  </a:cubicBezTo>
                  <a:cubicBezTo>
                    <a:pt x="216" y="222"/>
                    <a:pt x="266" y="101"/>
                    <a:pt x="199" y="34"/>
                  </a:cubicBezTo>
                  <a:cubicBezTo>
                    <a:pt x="176" y="11"/>
                    <a:pt x="147" y="0"/>
                    <a:pt x="118" y="0"/>
                  </a:cubicBezTo>
                  <a:close/>
                </a:path>
              </a:pathLst>
            </a:custGeom>
            <a:solidFill>
              <a:srgbClr val="F14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6"/>
            <p:cNvSpPr/>
            <p:nvPr/>
          </p:nvSpPr>
          <p:spPr>
            <a:xfrm>
              <a:off x="5060475" y="1844025"/>
              <a:ext cx="5875" cy="5725"/>
            </a:xfrm>
            <a:custGeom>
              <a:avLst/>
              <a:gdLst/>
              <a:ahLst/>
              <a:cxnLst/>
              <a:rect l="l" t="t" r="r" b="b"/>
              <a:pathLst>
                <a:path w="235" h="229" extrusionOk="0">
                  <a:moveTo>
                    <a:pt x="120" y="0"/>
                  </a:moveTo>
                  <a:cubicBezTo>
                    <a:pt x="95" y="0"/>
                    <a:pt x="69" y="10"/>
                    <a:pt x="47" y="31"/>
                  </a:cubicBezTo>
                  <a:cubicBezTo>
                    <a:pt x="0" y="78"/>
                    <a:pt x="0" y="148"/>
                    <a:pt x="47" y="195"/>
                  </a:cubicBezTo>
                  <a:cubicBezTo>
                    <a:pt x="70" y="218"/>
                    <a:pt x="98" y="228"/>
                    <a:pt x="125" y="228"/>
                  </a:cubicBezTo>
                  <a:cubicBezTo>
                    <a:pt x="181" y="228"/>
                    <a:pt x="234" y="184"/>
                    <a:pt x="234" y="113"/>
                  </a:cubicBezTo>
                  <a:cubicBezTo>
                    <a:pt x="234" y="48"/>
                    <a:pt x="178" y="0"/>
                    <a:pt x="120" y="0"/>
                  </a:cubicBezTo>
                  <a:close/>
                </a:path>
              </a:pathLst>
            </a:custGeom>
            <a:solidFill>
              <a:srgbClr val="F14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6"/>
            <p:cNvSpPr/>
            <p:nvPr/>
          </p:nvSpPr>
          <p:spPr>
            <a:xfrm>
              <a:off x="5102000" y="1748025"/>
              <a:ext cx="6750" cy="5550"/>
            </a:xfrm>
            <a:custGeom>
              <a:avLst/>
              <a:gdLst/>
              <a:ahLst/>
              <a:cxnLst/>
              <a:rect l="l" t="t" r="r" b="b"/>
              <a:pathLst>
                <a:path w="270" h="222" extrusionOk="0">
                  <a:moveTo>
                    <a:pt x="161" y="0"/>
                  </a:moveTo>
                  <a:cubicBezTo>
                    <a:pt x="133" y="0"/>
                    <a:pt x="106" y="11"/>
                    <a:pt x="83" y="34"/>
                  </a:cubicBezTo>
                  <a:cubicBezTo>
                    <a:pt x="1" y="104"/>
                    <a:pt x="59" y="221"/>
                    <a:pt x="153" y="221"/>
                  </a:cubicBezTo>
                  <a:cubicBezTo>
                    <a:pt x="211" y="221"/>
                    <a:pt x="270" y="174"/>
                    <a:pt x="270" y="116"/>
                  </a:cubicBezTo>
                  <a:cubicBezTo>
                    <a:pt x="270" y="45"/>
                    <a:pt x="217" y="0"/>
                    <a:pt x="161" y="0"/>
                  </a:cubicBezTo>
                  <a:close/>
                </a:path>
              </a:pathLst>
            </a:custGeom>
            <a:solidFill>
              <a:srgbClr val="F14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6"/>
            <p:cNvSpPr/>
            <p:nvPr/>
          </p:nvSpPr>
          <p:spPr>
            <a:xfrm>
              <a:off x="5064575" y="1650300"/>
              <a:ext cx="6150" cy="5575"/>
            </a:xfrm>
            <a:custGeom>
              <a:avLst/>
              <a:gdLst/>
              <a:ahLst/>
              <a:cxnLst/>
              <a:rect l="l" t="t" r="r" b="b"/>
              <a:pathLst>
                <a:path w="246" h="223" extrusionOk="0">
                  <a:moveTo>
                    <a:pt x="117" y="0"/>
                  </a:moveTo>
                  <a:cubicBezTo>
                    <a:pt x="88" y="0"/>
                    <a:pt x="59" y="12"/>
                    <a:pt x="35" y="35"/>
                  </a:cubicBezTo>
                  <a:cubicBezTo>
                    <a:pt x="0" y="70"/>
                    <a:pt x="0" y="141"/>
                    <a:pt x="35" y="187"/>
                  </a:cubicBezTo>
                  <a:cubicBezTo>
                    <a:pt x="59" y="211"/>
                    <a:pt x="88" y="223"/>
                    <a:pt x="117" y="223"/>
                  </a:cubicBezTo>
                  <a:cubicBezTo>
                    <a:pt x="146" y="223"/>
                    <a:pt x="176" y="211"/>
                    <a:pt x="199" y="187"/>
                  </a:cubicBezTo>
                  <a:cubicBezTo>
                    <a:pt x="246" y="141"/>
                    <a:pt x="246" y="70"/>
                    <a:pt x="199" y="35"/>
                  </a:cubicBezTo>
                  <a:cubicBezTo>
                    <a:pt x="176" y="12"/>
                    <a:pt x="146" y="0"/>
                    <a:pt x="117" y="0"/>
                  </a:cubicBezTo>
                  <a:close/>
                </a:path>
              </a:pathLst>
            </a:custGeom>
            <a:solidFill>
              <a:srgbClr val="F14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6"/>
            <p:cNvSpPr/>
            <p:nvPr/>
          </p:nvSpPr>
          <p:spPr>
            <a:xfrm>
              <a:off x="4966975" y="1608150"/>
              <a:ext cx="6950" cy="5625"/>
            </a:xfrm>
            <a:custGeom>
              <a:avLst/>
              <a:gdLst/>
              <a:ahLst/>
              <a:cxnLst/>
              <a:rect l="l" t="t" r="r" b="b"/>
              <a:pathLst>
                <a:path w="278" h="225" extrusionOk="0">
                  <a:moveTo>
                    <a:pt x="176" y="0"/>
                  </a:moveTo>
                  <a:cubicBezTo>
                    <a:pt x="171" y="0"/>
                    <a:pt x="166" y="1"/>
                    <a:pt x="161" y="2"/>
                  </a:cubicBezTo>
                  <a:cubicBezTo>
                    <a:pt x="153" y="1"/>
                    <a:pt x="147" y="0"/>
                    <a:pt x="140" y="0"/>
                  </a:cubicBezTo>
                  <a:cubicBezTo>
                    <a:pt x="0" y="0"/>
                    <a:pt x="4" y="224"/>
                    <a:pt x="150" y="224"/>
                  </a:cubicBezTo>
                  <a:cubicBezTo>
                    <a:pt x="153" y="224"/>
                    <a:pt x="157" y="224"/>
                    <a:pt x="161" y="224"/>
                  </a:cubicBezTo>
                  <a:cubicBezTo>
                    <a:pt x="219" y="224"/>
                    <a:pt x="277" y="177"/>
                    <a:pt x="277" y="107"/>
                  </a:cubicBezTo>
                  <a:cubicBezTo>
                    <a:pt x="277" y="54"/>
                    <a:pt x="229" y="0"/>
                    <a:pt x="176" y="0"/>
                  </a:cubicBezTo>
                  <a:close/>
                </a:path>
              </a:pathLst>
            </a:custGeom>
            <a:solidFill>
              <a:srgbClr val="F14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6"/>
            <p:cNvSpPr/>
            <p:nvPr/>
          </p:nvSpPr>
          <p:spPr>
            <a:xfrm>
              <a:off x="4869775" y="1646200"/>
              <a:ext cx="6175" cy="5650"/>
            </a:xfrm>
            <a:custGeom>
              <a:avLst/>
              <a:gdLst/>
              <a:ahLst/>
              <a:cxnLst/>
              <a:rect l="l" t="t" r="r" b="b"/>
              <a:pathLst>
                <a:path w="247" h="226" extrusionOk="0">
                  <a:moveTo>
                    <a:pt x="119" y="1"/>
                  </a:moveTo>
                  <a:cubicBezTo>
                    <a:pt x="91" y="1"/>
                    <a:pt x="65" y="12"/>
                    <a:pt x="47" y="36"/>
                  </a:cubicBezTo>
                  <a:cubicBezTo>
                    <a:pt x="1" y="82"/>
                    <a:pt x="1" y="153"/>
                    <a:pt x="47" y="199"/>
                  </a:cubicBezTo>
                  <a:cubicBezTo>
                    <a:pt x="65" y="217"/>
                    <a:pt x="91" y="226"/>
                    <a:pt x="119" y="226"/>
                  </a:cubicBezTo>
                  <a:cubicBezTo>
                    <a:pt x="147" y="226"/>
                    <a:pt x="176" y="217"/>
                    <a:pt x="200" y="199"/>
                  </a:cubicBezTo>
                  <a:cubicBezTo>
                    <a:pt x="246" y="153"/>
                    <a:pt x="246" y="82"/>
                    <a:pt x="200" y="36"/>
                  </a:cubicBezTo>
                  <a:cubicBezTo>
                    <a:pt x="176" y="12"/>
                    <a:pt x="147" y="1"/>
                    <a:pt x="119" y="1"/>
                  </a:cubicBezTo>
                  <a:close/>
                </a:path>
              </a:pathLst>
            </a:custGeom>
            <a:solidFill>
              <a:srgbClr val="F14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6"/>
            <p:cNvSpPr/>
            <p:nvPr/>
          </p:nvSpPr>
          <p:spPr>
            <a:xfrm>
              <a:off x="4827650" y="1742425"/>
              <a:ext cx="6475" cy="5550"/>
            </a:xfrm>
            <a:custGeom>
              <a:avLst/>
              <a:gdLst/>
              <a:ahLst/>
              <a:cxnLst/>
              <a:rect l="l" t="t" r="r" b="b"/>
              <a:pathLst>
                <a:path w="259" h="222" extrusionOk="0">
                  <a:moveTo>
                    <a:pt x="118" y="0"/>
                  </a:moveTo>
                  <a:cubicBezTo>
                    <a:pt x="59" y="0"/>
                    <a:pt x="1" y="47"/>
                    <a:pt x="1" y="106"/>
                  </a:cubicBezTo>
                  <a:cubicBezTo>
                    <a:pt x="1" y="177"/>
                    <a:pt x="54" y="221"/>
                    <a:pt x="110" y="221"/>
                  </a:cubicBezTo>
                  <a:cubicBezTo>
                    <a:pt x="137" y="221"/>
                    <a:pt x="165" y="211"/>
                    <a:pt x="188" y="188"/>
                  </a:cubicBezTo>
                  <a:cubicBezTo>
                    <a:pt x="258" y="117"/>
                    <a:pt x="212" y="0"/>
                    <a:pt x="118" y="0"/>
                  </a:cubicBezTo>
                  <a:close/>
                </a:path>
              </a:pathLst>
            </a:custGeom>
            <a:solidFill>
              <a:srgbClr val="F14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6"/>
            <p:cNvSpPr/>
            <p:nvPr/>
          </p:nvSpPr>
          <p:spPr>
            <a:xfrm>
              <a:off x="4895525" y="1893050"/>
              <a:ext cx="13125" cy="11350"/>
            </a:xfrm>
            <a:custGeom>
              <a:avLst/>
              <a:gdLst/>
              <a:ahLst/>
              <a:cxnLst/>
              <a:rect l="l" t="t" r="r" b="b"/>
              <a:pathLst>
                <a:path w="525" h="454" extrusionOk="0">
                  <a:moveTo>
                    <a:pt x="256" y="0"/>
                  </a:moveTo>
                  <a:cubicBezTo>
                    <a:pt x="173" y="0"/>
                    <a:pt x="88" y="47"/>
                    <a:pt x="47" y="141"/>
                  </a:cubicBezTo>
                  <a:cubicBezTo>
                    <a:pt x="0" y="246"/>
                    <a:pt x="47" y="387"/>
                    <a:pt x="164" y="433"/>
                  </a:cubicBezTo>
                  <a:cubicBezTo>
                    <a:pt x="195" y="447"/>
                    <a:pt x="226" y="453"/>
                    <a:pt x="256" y="453"/>
                  </a:cubicBezTo>
                  <a:cubicBezTo>
                    <a:pt x="406" y="453"/>
                    <a:pt x="525" y="297"/>
                    <a:pt x="456" y="141"/>
                  </a:cubicBezTo>
                  <a:cubicBezTo>
                    <a:pt x="421" y="47"/>
                    <a:pt x="339" y="0"/>
                    <a:pt x="256" y="0"/>
                  </a:cubicBezTo>
                  <a:close/>
                </a:path>
              </a:pathLst>
            </a:custGeom>
            <a:solidFill>
              <a:srgbClr val="F14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6"/>
            <p:cNvSpPr/>
            <p:nvPr/>
          </p:nvSpPr>
          <p:spPr>
            <a:xfrm>
              <a:off x="5021375" y="1895550"/>
              <a:ext cx="13375" cy="11375"/>
            </a:xfrm>
            <a:custGeom>
              <a:avLst/>
              <a:gdLst/>
              <a:ahLst/>
              <a:cxnLst/>
              <a:rect l="l" t="t" r="r" b="b"/>
              <a:pathLst>
                <a:path w="535" h="455" extrusionOk="0">
                  <a:moveTo>
                    <a:pt x="288" y="0"/>
                  </a:moveTo>
                  <a:cubicBezTo>
                    <a:pt x="146" y="0"/>
                    <a:pt x="0" y="132"/>
                    <a:pt x="67" y="310"/>
                  </a:cubicBezTo>
                  <a:cubicBezTo>
                    <a:pt x="103" y="400"/>
                    <a:pt x="187" y="455"/>
                    <a:pt x="276" y="455"/>
                  </a:cubicBezTo>
                  <a:cubicBezTo>
                    <a:pt x="304" y="455"/>
                    <a:pt x="332" y="450"/>
                    <a:pt x="359" y="439"/>
                  </a:cubicBezTo>
                  <a:cubicBezTo>
                    <a:pt x="476" y="404"/>
                    <a:pt x="535" y="263"/>
                    <a:pt x="488" y="146"/>
                  </a:cubicBezTo>
                  <a:cubicBezTo>
                    <a:pt x="450" y="44"/>
                    <a:pt x="369" y="0"/>
                    <a:pt x="288" y="0"/>
                  </a:cubicBezTo>
                  <a:close/>
                </a:path>
              </a:pathLst>
            </a:custGeom>
            <a:solidFill>
              <a:srgbClr val="F14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6"/>
            <p:cNvSpPr/>
            <p:nvPr/>
          </p:nvSpPr>
          <p:spPr>
            <a:xfrm>
              <a:off x="5111375" y="1808500"/>
              <a:ext cx="14625" cy="11150"/>
            </a:xfrm>
            <a:custGeom>
              <a:avLst/>
              <a:gdLst/>
              <a:ahLst/>
              <a:cxnLst/>
              <a:rect l="l" t="t" r="r" b="b"/>
              <a:pathLst>
                <a:path w="585" h="446" extrusionOk="0">
                  <a:moveTo>
                    <a:pt x="319" y="0"/>
                  </a:moveTo>
                  <a:cubicBezTo>
                    <a:pt x="110" y="0"/>
                    <a:pt x="1" y="321"/>
                    <a:pt x="234" y="423"/>
                  </a:cubicBezTo>
                  <a:cubicBezTo>
                    <a:pt x="266" y="439"/>
                    <a:pt x="299" y="446"/>
                    <a:pt x="331" y="446"/>
                  </a:cubicBezTo>
                  <a:cubicBezTo>
                    <a:pt x="416" y="446"/>
                    <a:pt x="496" y="394"/>
                    <a:pt x="538" y="317"/>
                  </a:cubicBezTo>
                  <a:cubicBezTo>
                    <a:pt x="585" y="200"/>
                    <a:pt x="527" y="72"/>
                    <a:pt x="421" y="25"/>
                  </a:cubicBezTo>
                  <a:cubicBezTo>
                    <a:pt x="385" y="8"/>
                    <a:pt x="351" y="0"/>
                    <a:pt x="319" y="0"/>
                  </a:cubicBezTo>
                  <a:close/>
                </a:path>
              </a:pathLst>
            </a:custGeom>
            <a:solidFill>
              <a:srgbClr val="F14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6"/>
            <p:cNvSpPr/>
            <p:nvPr/>
          </p:nvSpPr>
          <p:spPr>
            <a:xfrm>
              <a:off x="5115475" y="1682475"/>
              <a:ext cx="13175" cy="11225"/>
            </a:xfrm>
            <a:custGeom>
              <a:avLst/>
              <a:gdLst/>
              <a:ahLst/>
              <a:cxnLst/>
              <a:rect l="l" t="t" r="r" b="b"/>
              <a:pathLst>
                <a:path w="527" h="449" extrusionOk="0">
                  <a:moveTo>
                    <a:pt x="270" y="0"/>
                  </a:moveTo>
                  <a:cubicBezTo>
                    <a:pt x="187" y="0"/>
                    <a:pt x="105" y="47"/>
                    <a:pt x="70" y="141"/>
                  </a:cubicBezTo>
                  <a:cubicBezTo>
                    <a:pt x="0" y="290"/>
                    <a:pt x="117" y="448"/>
                    <a:pt x="269" y="448"/>
                  </a:cubicBezTo>
                  <a:cubicBezTo>
                    <a:pt x="296" y="448"/>
                    <a:pt x="323" y="443"/>
                    <a:pt x="351" y="433"/>
                  </a:cubicBezTo>
                  <a:cubicBezTo>
                    <a:pt x="468" y="386"/>
                    <a:pt x="526" y="258"/>
                    <a:pt x="480" y="141"/>
                  </a:cubicBezTo>
                  <a:cubicBezTo>
                    <a:pt x="439" y="47"/>
                    <a:pt x="354" y="0"/>
                    <a:pt x="270" y="0"/>
                  </a:cubicBezTo>
                  <a:close/>
                </a:path>
              </a:pathLst>
            </a:custGeom>
            <a:solidFill>
              <a:srgbClr val="F14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6"/>
            <p:cNvSpPr/>
            <p:nvPr/>
          </p:nvSpPr>
          <p:spPr>
            <a:xfrm>
              <a:off x="5027725" y="1591600"/>
              <a:ext cx="13175" cy="11225"/>
            </a:xfrm>
            <a:custGeom>
              <a:avLst/>
              <a:gdLst/>
              <a:ahLst/>
              <a:cxnLst/>
              <a:rect l="l" t="t" r="r" b="b"/>
              <a:pathLst>
                <a:path w="527" h="449" extrusionOk="0">
                  <a:moveTo>
                    <a:pt x="275" y="0"/>
                  </a:moveTo>
                  <a:cubicBezTo>
                    <a:pt x="129" y="0"/>
                    <a:pt x="0" y="157"/>
                    <a:pt x="59" y="313"/>
                  </a:cubicBezTo>
                  <a:cubicBezTo>
                    <a:pt x="100" y="402"/>
                    <a:pt x="187" y="449"/>
                    <a:pt x="273" y="449"/>
                  </a:cubicBezTo>
                  <a:cubicBezTo>
                    <a:pt x="357" y="449"/>
                    <a:pt x="439" y="405"/>
                    <a:pt x="480" y="313"/>
                  </a:cubicBezTo>
                  <a:cubicBezTo>
                    <a:pt x="527" y="207"/>
                    <a:pt x="480" y="67"/>
                    <a:pt x="363" y="20"/>
                  </a:cubicBezTo>
                  <a:cubicBezTo>
                    <a:pt x="334" y="7"/>
                    <a:pt x="304" y="0"/>
                    <a:pt x="275" y="0"/>
                  </a:cubicBezTo>
                  <a:close/>
                </a:path>
              </a:pathLst>
            </a:custGeom>
            <a:solidFill>
              <a:srgbClr val="F14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6"/>
            <p:cNvSpPr/>
            <p:nvPr/>
          </p:nvSpPr>
          <p:spPr>
            <a:xfrm>
              <a:off x="4901325" y="1589250"/>
              <a:ext cx="13225" cy="11175"/>
            </a:xfrm>
            <a:custGeom>
              <a:avLst/>
              <a:gdLst/>
              <a:ahLst/>
              <a:cxnLst/>
              <a:rect l="l" t="t" r="r" b="b"/>
              <a:pathLst>
                <a:path w="529" h="447" extrusionOk="0">
                  <a:moveTo>
                    <a:pt x="282" y="0"/>
                  </a:moveTo>
                  <a:cubicBezTo>
                    <a:pt x="142" y="0"/>
                    <a:pt x="1" y="129"/>
                    <a:pt x="61" y="301"/>
                  </a:cubicBezTo>
                  <a:cubicBezTo>
                    <a:pt x="96" y="391"/>
                    <a:pt x="180" y="446"/>
                    <a:pt x="270" y="446"/>
                  </a:cubicBezTo>
                  <a:cubicBezTo>
                    <a:pt x="298" y="446"/>
                    <a:pt x="326" y="441"/>
                    <a:pt x="353" y="430"/>
                  </a:cubicBezTo>
                  <a:cubicBezTo>
                    <a:pt x="470" y="383"/>
                    <a:pt x="529" y="255"/>
                    <a:pt x="482" y="138"/>
                  </a:cubicBezTo>
                  <a:cubicBezTo>
                    <a:pt x="440" y="41"/>
                    <a:pt x="361" y="0"/>
                    <a:pt x="282" y="0"/>
                  </a:cubicBezTo>
                  <a:close/>
                </a:path>
              </a:pathLst>
            </a:custGeom>
            <a:solidFill>
              <a:srgbClr val="F14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6"/>
            <p:cNvSpPr/>
            <p:nvPr/>
          </p:nvSpPr>
          <p:spPr>
            <a:xfrm>
              <a:off x="4810125" y="1676325"/>
              <a:ext cx="13475" cy="11225"/>
            </a:xfrm>
            <a:custGeom>
              <a:avLst/>
              <a:gdLst/>
              <a:ahLst/>
              <a:cxnLst/>
              <a:rect l="l" t="t" r="r" b="b"/>
              <a:pathLst>
                <a:path w="539" h="449" extrusionOk="0">
                  <a:moveTo>
                    <a:pt x="266" y="1"/>
                  </a:moveTo>
                  <a:cubicBezTo>
                    <a:pt x="182" y="1"/>
                    <a:pt x="104" y="53"/>
                    <a:pt x="70" y="129"/>
                  </a:cubicBezTo>
                  <a:cubicBezTo>
                    <a:pt x="0" y="289"/>
                    <a:pt x="118" y="448"/>
                    <a:pt x="270" y="448"/>
                  </a:cubicBezTo>
                  <a:cubicBezTo>
                    <a:pt x="296" y="448"/>
                    <a:pt x="323" y="444"/>
                    <a:pt x="351" y="433"/>
                  </a:cubicBezTo>
                  <a:cubicBezTo>
                    <a:pt x="538" y="351"/>
                    <a:pt x="538" y="94"/>
                    <a:pt x="363" y="24"/>
                  </a:cubicBezTo>
                  <a:cubicBezTo>
                    <a:pt x="331" y="8"/>
                    <a:pt x="298" y="1"/>
                    <a:pt x="266" y="1"/>
                  </a:cubicBezTo>
                  <a:close/>
                </a:path>
              </a:pathLst>
            </a:custGeom>
            <a:solidFill>
              <a:srgbClr val="F14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6"/>
            <p:cNvSpPr/>
            <p:nvPr/>
          </p:nvSpPr>
          <p:spPr>
            <a:xfrm>
              <a:off x="4807775" y="1802175"/>
              <a:ext cx="13175" cy="11125"/>
            </a:xfrm>
            <a:custGeom>
              <a:avLst/>
              <a:gdLst/>
              <a:ahLst/>
              <a:cxnLst/>
              <a:rect l="l" t="t" r="r" b="b"/>
              <a:pathLst>
                <a:path w="527" h="445" extrusionOk="0">
                  <a:moveTo>
                    <a:pt x="267" y="1"/>
                  </a:moveTo>
                  <a:cubicBezTo>
                    <a:pt x="238" y="1"/>
                    <a:pt x="207" y="7"/>
                    <a:pt x="176" y="20"/>
                  </a:cubicBezTo>
                  <a:cubicBezTo>
                    <a:pt x="59" y="56"/>
                    <a:pt x="0" y="196"/>
                    <a:pt x="47" y="313"/>
                  </a:cubicBezTo>
                  <a:cubicBezTo>
                    <a:pt x="88" y="401"/>
                    <a:pt x="173" y="445"/>
                    <a:pt x="258" y="445"/>
                  </a:cubicBezTo>
                  <a:cubicBezTo>
                    <a:pt x="343" y="445"/>
                    <a:pt x="427" y="401"/>
                    <a:pt x="468" y="313"/>
                  </a:cubicBezTo>
                  <a:cubicBezTo>
                    <a:pt x="527" y="157"/>
                    <a:pt x="415" y="1"/>
                    <a:pt x="267" y="1"/>
                  </a:cubicBezTo>
                  <a:close/>
                </a:path>
              </a:pathLst>
            </a:custGeom>
            <a:solidFill>
              <a:srgbClr val="F14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6"/>
            <p:cNvSpPr/>
            <p:nvPr/>
          </p:nvSpPr>
          <p:spPr>
            <a:xfrm>
              <a:off x="4825900" y="1878175"/>
              <a:ext cx="5875" cy="5500"/>
            </a:xfrm>
            <a:custGeom>
              <a:avLst/>
              <a:gdLst/>
              <a:ahLst/>
              <a:cxnLst/>
              <a:rect l="l" t="t" r="r" b="b"/>
              <a:pathLst>
                <a:path w="235" h="220" extrusionOk="0">
                  <a:moveTo>
                    <a:pt x="127" y="0"/>
                  </a:moveTo>
                  <a:cubicBezTo>
                    <a:pt x="100" y="0"/>
                    <a:pt x="71" y="11"/>
                    <a:pt x="48" y="34"/>
                  </a:cubicBezTo>
                  <a:cubicBezTo>
                    <a:pt x="1" y="69"/>
                    <a:pt x="1" y="139"/>
                    <a:pt x="48" y="186"/>
                  </a:cubicBezTo>
                  <a:cubicBezTo>
                    <a:pt x="70" y="209"/>
                    <a:pt x="98" y="219"/>
                    <a:pt x="126" y="219"/>
                  </a:cubicBezTo>
                  <a:cubicBezTo>
                    <a:pt x="182" y="219"/>
                    <a:pt x="235" y="175"/>
                    <a:pt x="235" y="104"/>
                  </a:cubicBezTo>
                  <a:cubicBezTo>
                    <a:pt x="235" y="42"/>
                    <a:pt x="183" y="0"/>
                    <a:pt x="127" y="0"/>
                  </a:cubicBezTo>
                  <a:close/>
                </a:path>
              </a:pathLst>
            </a:custGeom>
            <a:solidFill>
              <a:srgbClr val="F14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6"/>
            <p:cNvSpPr/>
            <p:nvPr/>
          </p:nvSpPr>
          <p:spPr>
            <a:xfrm>
              <a:off x="4961325" y="1937425"/>
              <a:ext cx="6175" cy="5525"/>
            </a:xfrm>
            <a:custGeom>
              <a:avLst/>
              <a:gdLst/>
              <a:ahLst/>
              <a:cxnLst/>
              <a:rect l="l" t="t" r="r" b="b"/>
              <a:pathLst>
                <a:path w="247" h="221" extrusionOk="0">
                  <a:moveTo>
                    <a:pt x="123" y="1"/>
                  </a:moveTo>
                  <a:cubicBezTo>
                    <a:pt x="71" y="1"/>
                    <a:pt x="18" y="33"/>
                    <a:pt x="12" y="97"/>
                  </a:cubicBezTo>
                  <a:cubicBezTo>
                    <a:pt x="0" y="179"/>
                    <a:pt x="62" y="220"/>
                    <a:pt x="123" y="220"/>
                  </a:cubicBezTo>
                  <a:cubicBezTo>
                    <a:pt x="185" y="220"/>
                    <a:pt x="246" y="179"/>
                    <a:pt x="234" y="97"/>
                  </a:cubicBezTo>
                  <a:cubicBezTo>
                    <a:pt x="229" y="33"/>
                    <a:pt x="176" y="1"/>
                    <a:pt x="123" y="1"/>
                  </a:cubicBezTo>
                  <a:close/>
                </a:path>
              </a:pathLst>
            </a:custGeom>
            <a:solidFill>
              <a:srgbClr val="F14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6"/>
            <p:cNvSpPr/>
            <p:nvPr/>
          </p:nvSpPr>
          <p:spPr>
            <a:xfrm>
              <a:off x="5098500" y="1883700"/>
              <a:ext cx="6450" cy="5575"/>
            </a:xfrm>
            <a:custGeom>
              <a:avLst/>
              <a:gdLst/>
              <a:ahLst/>
              <a:cxnLst/>
              <a:rect l="l" t="t" r="r" b="b"/>
              <a:pathLst>
                <a:path w="258" h="223" extrusionOk="0">
                  <a:moveTo>
                    <a:pt x="129" y="0"/>
                  </a:moveTo>
                  <a:cubicBezTo>
                    <a:pt x="100" y="0"/>
                    <a:pt x="70" y="12"/>
                    <a:pt x="47" y="35"/>
                  </a:cubicBezTo>
                  <a:cubicBezTo>
                    <a:pt x="0" y="70"/>
                    <a:pt x="0" y="152"/>
                    <a:pt x="47" y="187"/>
                  </a:cubicBezTo>
                  <a:cubicBezTo>
                    <a:pt x="70" y="211"/>
                    <a:pt x="100" y="222"/>
                    <a:pt x="129" y="222"/>
                  </a:cubicBezTo>
                  <a:cubicBezTo>
                    <a:pt x="158" y="222"/>
                    <a:pt x="187" y="211"/>
                    <a:pt x="211" y="187"/>
                  </a:cubicBezTo>
                  <a:cubicBezTo>
                    <a:pt x="258" y="152"/>
                    <a:pt x="258" y="70"/>
                    <a:pt x="211" y="35"/>
                  </a:cubicBezTo>
                  <a:cubicBezTo>
                    <a:pt x="187" y="12"/>
                    <a:pt x="158" y="0"/>
                    <a:pt x="129" y="0"/>
                  </a:cubicBezTo>
                  <a:close/>
                </a:path>
              </a:pathLst>
            </a:custGeom>
            <a:solidFill>
              <a:srgbClr val="F14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6"/>
            <p:cNvSpPr/>
            <p:nvPr/>
          </p:nvSpPr>
          <p:spPr>
            <a:xfrm>
              <a:off x="5157275" y="1749100"/>
              <a:ext cx="6475" cy="5625"/>
            </a:xfrm>
            <a:custGeom>
              <a:avLst/>
              <a:gdLst/>
              <a:ahLst/>
              <a:cxnLst/>
              <a:rect l="l" t="t" r="r" b="b"/>
              <a:pathLst>
                <a:path w="259" h="225" extrusionOk="0">
                  <a:moveTo>
                    <a:pt x="142" y="0"/>
                  </a:moveTo>
                  <a:cubicBezTo>
                    <a:pt x="117" y="0"/>
                    <a:pt x="92" y="9"/>
                    <a:pt x="71" y="26"/>
                  </a:cubicBezTo>
                  <a:cubicBezTo>
                    <a:pt x="1" y="96"/>
                    <a:pt x="48" y="225"/>
                    <a:pt x="153" y="225"/>
                  </a:cubicBezTo>
                  <a:cubicBezTo>
                    <a:pt x="211" y="225"/>
                    <a:pt x="258" y="178"/>
                    <a:pt x="258" y="120"/>
                  </a:cubicBezTo>
                  <a:cubicBezTo>
                    <a:pt x="258" y="46"/>
                    <a:pt x="200" y="0"/>
                    <a:pt x="142" y="0"/>
                  </a:cubicBezTo>
                  <a:close/>
                </a:path>
              </a:pathLst>
            </a:custGeom>
            <a:solidFill>
              <a:srgbClr val="F14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6"/>
            <p:cNvSpPr/>
            <p:nvPr/>
          </p:nvSpPr>
          <p:spPr>
            <a:xfrm>
              <a:off x="5104350" y="1612275"/>
              <a:ext cx="6150" cy="5575"/>
            </a:xfrm>
            <a:custGeom>
              <a:avLst/>
              <a:gdLst/>
              <a:ahLst/>
              <a:cxnLst/>
              <a:rect l="l" t="t" r="r" b="b"/>
              <a:pathLst>
                <a:path w="246" h="223" extrusionOk="0">
                  <a:moveTo>
                    <a:pt x="117" y="0"/>
                  </a:moveTo>
                  <a:cubicBezTo>
                    <a:pt x="88" y="0"/>
                    <a:pt x="59" y="12"/>
                    <a:pt x="35" y="36"/>
                  </a:cubicBezTo>
                  <a:cubicBezTo>
                    <a:pt x="0" y="71"/>
                    <a:pt x="0" y="141"/>
                    <a:pt x="35" y="188"/>
                  </a:cubicBezTo>
                  <a:cubicBezTo>
                    <a:pt x="59" y="211"/>
                    <a:pt x="88" y="223"/>
                    <a:pt x="117" y="223"/>
                  </a:cubicBezTo>
                  <a:cubicBezTo>
                    <a:pt x="147" y="223"/>
                    <a:pt x="176" y="211"/>
                    <a:pt x="199" y="188"/>
                  </a:cubicBezTo>
                  <a:cubicBezTo>
                    <a:pt x="246" y="141"/>
                    <a:pt x="246" y="71"/>
                    <a:pt x="199" y="36"/>
                  </a:cubicBezTo>
                  <a:cubicBezTo>
                    <a:pt x="176" y="12"/>
                    <a:pt x="147" y="0"/>
                    <a:pt x="117" y="0"/>
                  </a:cubicBezTo>
                  <a:close/>
                </a:path>
              </a:pathLst>
            </a:custGeom>
            <a:solidFill>
              <a:srgbClr val="F14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6"/>
            <p:cNvSpPr/>
            <p:nvPr/>
          </p:nvSpPr>
          <p:spPr>
            <a:xfrm>
              <a:off x="4969075" y="1553475"/>
              <a:ext cx="6175" cy="5750"/>
            </a:xfrm>
            <a:custGeom>
              <a:avLst/>
              <a:gdLst/>
              <a:ahLst/>
              <a:cxnLst/>
              <a:rect l="l" t="t" r="r" b="b"/>
              <a:pathLst>
                <a:path w="247" h="230" extrusionOk="0">
                  <a:moveTo>
                    <a:pt x="123" y="1"/>
                  </a:moveTo>
                  <a:cubicBezTo>
                    <a:pt x="71" y="1"/>
                    <a:pt x="18" y="36"/>
                    <a:pt x="6" y="106"/>
                  </a:cubicBezTo>
                  <a:cubicBezTo>
                    <a:pt x="0" y="188"/>
                    <a:pt x="62" y="229"/>
                    <a:pt x="123" y="229"/>
                  </a:cubicBezTo>
                  <a:cubicBezTo>
                    <a:pt x="185" y="229"/>
                    <a:pt x="246" y="188"/>
                    <a:pt x="240" y="106"/>
                  </a:cubicBezTo>
                  <a:cubicBezTo>
                    <a:pt x="229" y="36"/>
                    <a:pt x="176" y="1"/>
                    <a:pt x="123" y="1"/>
                  </a:cubicBezTo>
                  <a:close/>
                </a:path>
              </a:pathLst>
            </a:custGeom>
            <a:solidFill>
              <a:srgbClr val="F14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6"/>
            <p:cNvSpPr/>
            <p:nvPr/>
          </p:nvSpPr>
          <p:spPr>
            <a:xfrm>
              <a:off x="4832050" y="1606750"/>
              <a:ext cx="5875" cy="5500"/>
            </a:xfrm>
            <a:custGeom>
              <a:avLst/>
              <a:gdLst/>
              <a:ahLst/>
              <a:cxnLst/>
              <a:rect l="l" t="t" r="r" b="b"/>
              <a:pathLst>
                <a:path w="235" h="220" extrusionOk="0">
                  <a:moveTo>
                    <a:pt x="108" y="0"/>
                  </a:moveTo>
                  <a:cubicBezTo>
                    <a:pt x="52" y="0"/>
                    <a:pt x="0" y="42"/>
                    <a:pt x="0" y="104"/>
                  </a:cubicBezTo>
                  <a:cubicBezTo>
                    <a:pt x="0" y="175"/>
                    <a:pt x="53" y="220"/>
                    <a:pt x="110" y="220"/>
                  </a:cubicBezTo>
                  <a:cubicBezTo>
                    <a:pt x="137" y="220"/>
                    <a:pt x="165" y="209"/>
                    <a:pt x="188" y="186"/>
                  </a:cubicBezTo>
                  <a:cubicBezTo>
                    <a:pt x="234" y="140"/>
                    <a:pt x="234" y="69"/>
                    <a:pt x="188" y="34"/>
                  </a:cubicBezTo>
                  <a:cubicBezTo>
                    <a:pt x="164" y="11"/>
                    <a:pt x="136" y="0"/>
                    <a:pt x="108" y="0"/>
                  </a:cubicBezTo>
                  <a:close/>
                </a:path>
              </a:pathLst>
            </a:custGeom>
            <a:solidFill>
              <a:srgbClr val="F14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6"/>
            <p:cNvSpPr/>
            <p:nvPr/>
          </p:nvSpPr>
          <p:spPr>
            <a:xfrm>
              <a:off x="4771800" y="1741250"/>
              <a:ext cx="7325" cy="5575"/>
            </a:xfrm>
            <a:custGeom>
              <a:avLst/>
              <a:gdLst/>
              <a:ahLst/>
              <a:cxnLst/>
              <a:rect l="l" t="t" r="r" b="b"/>
              <a:pathLst>
                <a:path w="293" h="223" extrusionOk="0">
                  <a:moveTo>
                    <a:pt x="153" y="1"/>
                  </a:moveTo>
                  <a:cubicBezTo>
                    <a:pt x="0" y="1"/>
                    <a:pt x="0" y="223"/>
                    <a:pt x="153" y="223"/>
                  </a:cubicBezTo>
                  <a:cubicBezTo>
                    <a:pt x="293" y="223"/>
                    <a:pt x="293" y="1"/>
                    <a:pt x="153" y="1"/>
                  </a:cubicBezTo>
                  <a:close/>
                </a:path>
              </a:pathLst>
            </a:custGeom>
            <a:solidFill>
              <a:srgbClr val="F14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6"/>
            <p:cNvSpPr/>
            <p:nvPr/>
          </p:nvSpPr>
          <p:spPr>
            <a:xfrm>
              <a:off x="4147350" y="3221875"/>
              <a:ext cx="22550" cy="20275"/>
            </a:xfrm>
            <a:custGeom>
              <a:avLst/>
              <a:gdLst/>
              <a:ahLst/>
              <a:cxnLst/>
              <a:rect l="l" t="t" r="r" b="b"/>
              <a:pathLst>
                <a:path w="902" h="811" extrusionOk="0">
                  <a:moveTo>
                    <a:pt x="450" y="0"/>
                  </a:moveTo>
                  <a:cubicBezTo>
                    <a:pt x="348" y="0"/>
                    <a:pt x="245" y="38"/>
                    <a:pt x="165" y="113"/>
                  </a:cubicBezTo>
                  <a:cubicBezTo>
                    <a:pt x="1" y="265"/>
                    <a:pt x="1" y="523"/>
                    <a:pt x="153" y="686"/>
                  </a:cubicBezTo>
                  <a:cubicBezTo>
                    <a:pt x="230" y="770"/>
                    <a:pt x="335" y="811"/>
                    <a:pt x="441" y="811"/>
                  </a:cubicBezTo>
                  <a:cubicBezTo>
                    <a:pt x="543" y="811"/>
                    <a:pt x="646" y="773"/>
                    <a:pt x="726" y="698"/>
                  </a:cubicBezTo>
                  <a:cubicBezTo>
                    <a:pt x="890" y="546"/>
                    <a:pt x="902" y="289"/>
                    <a:pt x="738" y="125"/>
                  </a:cubicBezTo>
                  <a:cubicBezTo>
                    <a:pt x="660" y="41"/>
                    <a:pt x="556" y="0"/>
                    <a:pt x="450" y="0"/>
                  </a:cubicBezTo>
                  <a:close/>
                </a:path>
              </a:pathLst>
            </a:custGeom>
            <a:solidFill>
              <a:srgbClr val="FFF2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6"/>
            <p:cNvSpPr/>
            <p:nvPr/>
          </p:nvSpPr>
          <p:spPr>
            <a:xfrm>
              <a:off x="4186250" y="3222750"/>
              <a:ext cx="22550" cy="20275"/>
            </a:xfrm>
            <a:custGeom>
              <a:avLst/>
              <a:gdLst/>
              <a:ahLst/>
              <a:cxnLst/>
              <a:rect l="l" t="t" r="r" b="b"/>
              <a:pathLst>
                <a:path w="902" h="811" extrusionOk="0">
                  <a:moveTo>
                    <a:pt x="453" y="1"/>
                  </a:moveTo>
                  <a:cubicBezTo>
                    <a:pt x="351" y="1"/>
                    <a:pt x="251" y="39"/>
                    <a:pt x="176" y="113"/>
                  </a:cubicBezTo>
                  <a:cubicBezTo>
                    <a:pt x="13" y="265"/>
                    <a:pt x="1" y="523"/>
                    <a:pt x="165" y="686"/>
                  </a:cubicBezTo>
                  <a:cubicBezTo>
                    <a:pt x="242" y="770"/>
                    <a:pt x="347" y="811"/>
                    <a:pt x="453" y="811"/>
                  </a:cubicBezTo>
                  <a:cubicBezTo>
                    <a:pt x="555" y="811"/>
                    <a:pt x="658" y="773"/>
                    <a:pt x="738" y="698"/>
                  </a:cubicBezTo>
                  <a:cubicBezTo>
                    <a:pt x="902" y="546"/>
                    <a:pt x="902" y="289"/>
                    <a:pt x="750" y="125"/>
                  </a:cubicBezTo>
                  <a:cubicBezTo>
                    <a:pt x="666" y="42"/>
                    <a:pt x="559" y="1"/>
                    <a:pt x="453" y="1"/>
                  </a:cubicBezTo>
                  <a:close/>
                </a:path>
              </a:pathLst>
            </a:custGeom>
            <a:solidFill>
              <a:srgbClr val="FFF2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6"/>
            <p:cNvSpPr/>
            <p:nvPr/>
          </p:nvSpPr>
          <p:spPr>
            <a:xfrm>
              <a:off x="4188100" y="3184000"/>
              <a:ext cx="21575" cy="20400"/>
            </a:xfrm>
            <a:custGeom>
              <a:avLst/>
              <a:gdLst/>
              <a:ahLst/>
              <a:cxnLst/>
              <a:rect l="l" t="t" r="r" b="b"/>
              <a:pathLst>
                <a:path w="863" h="816" extrusionOk="0">
                  <a:moveTo>
                    <a:pt x="409" y="0"/>
                  </a:moveTo>
                  <a:cubicBezTo>
                    <a:pt x="205" y="0"/>
                    <a:pt x="9" y="159"/>
                    <a:pt x="9" y="400"/>
                  </a:cubicBezTo>
                  <a:cubicBezTo>
                    <a:pt x="1" y="649"/>
                    <a:pt x="203" y="815"/>
                    <a:pt x="413" y="815"/>
                  </a:cubicBezTo>
                  <a:cubicBezTo>
                    <a:pt x="509" y="815"/>
                    <a:pt x="607" y="781"/>
                    <a:pt x="687" y="704"/>
                  </a:cubicBezTo>
                  <a:cubicBezTo>
                    <a:pt x="851" y="540"/>
                    <a:pt x="863" y="283"/>
                    <a:pt x="699" y="131"/>
                  </a:cubicBezTo>
                  <a:cubicBezTo>
                    <a:pt x="617" y="40"/>
                    <a:pt x="512" y="0"/>
                    <a:pt x="409" y="0"/>
                  </a:cubicBezTo>
                  <a:close/>
                </a:path>
              </a:pathLst>
            </a:custGeom>
            <a:solidFill>
              <a:srgbClr val="FFF2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6"/>
            <p:cNvSpPr/>
            <p:nvPr/>
          </p:nvSpPr>
          <p:spPr>
            <a:xfrm>
              <a:off x="4148225" y="3183275"/>
              <a:ext cx="22275" cy="20275"/>
            </a:xfrm>
            <a:custGeom>
              <a:avLst/>
              <a:gdLst/>
              <a:ahLst/>
              <a:cxnLst/>
              <a:rect l="l" t="t" r="r" b="b"/>
              <a:pathLst>
                <a:path w="891" h="811" extrusionOk="0">
                  <a:moveTo>
                    <a:pt x="450" y="0"/>
                  </a:moveTo>
                  <a:cubicBezTo>
                    <a:pt x="348" y="0"/>
                    <a:pt x="245" y="38"/>
                    <a:pt x="165" y="113"/>
                  </a:cubicBezTo>
                  <a:cubicBezTo>
                    <a:pt x="1" y="265"/>
                    <a:pt x="1" y="522"/>
                    <a:pt x="153" y="686"/>
                  </a:cubicBezTo>
                  <a:cubicBezTo>
                    <a:pt x="231" y="770"/>
                    <a:pt x="335" y="810"/>
                    <a:pt x="441" y="810"/>
                  </a:cubicBezTo>
                  <a:cubicBezTo>
                    <a:pt x="543" y="810"/>
                    <a:pt x="646" y="772"/>
                    <a:pt x="726" y="698"/>
                  </a:cubicBezTo>
                  <a:cubicBezTo>
                    <a:pt x="890" y="546"/>
                    <a:pt x="890" y="288"/>
                    <a:pt x="738" y="125"/>
                  </a:cubicBezTo>
                  <a:cubicBezTo>
                    <a:pt x="661" y="41"/>
                    <a:pt x="556" y="0"/>
                    <a:pt x="450" y="0"/>
                  </a:cubicBezTo>
                  <a:close/>
                </a:path>
              </a:pathLst>
            </a:custGeom>
            <a:solidFill>
              <a:srgbClr val="FFF2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6"/>
            <p:cNvSpPr/>
            <p:nvPr/>
          </p:nvSpPr>
          <p:spPr>
            <a:xfrm>
              <a:off x="4142700" y="3252200"/>
              <a:ext cx="27200" cy="22400"/>
            </a:xfrm>
            <a:custGeom>
              <a:avLst/>
              <a:gdLst/>
              <a:ahLst/>
              <a:cxnLst/>
              <a:rect l="l" t="t" r="r" b="b"/>
              <a:pathLst>
                <a:path w="1088" h="896" extrusionOk="0">
                  <a:moveTo>
                    <a:pt x="550" y="1"/>
                  </a:moveTo>
                  <a:cubicBezTo>
                    <a:pt x="374" y="1"/>
                    <a:pt x="210" y="102"/>
                    <a:pt x="140" y="269"/>
                  </a:cubicBezTo>
                  <a:cubicBezTo>
                    <a:pt x="0" y="578"/>
                    <a:pt x="243" y="896"/>
                    <a:pt x="543" y="896"/>
                  </a:cubicBezTo>
                  <a:cubicBezTo>
                    <a:pt x="595" y="896"/>
                    <a:pt x="648" y="886"/>
                    <a:pt x="702" y="866"/>
                  </a:cubicBezTo>
                  <a:cubicBezTo>
                    <a:pt x="1076" y="713"/>
                    <a:pt x="1088" y="199"/>
                    <a:pt x="725" y="35"/>
                  </a:cubicBezTo>
                  <a:cubicBezTo>
                    <a:pt x="667" y="12"/>
                    <a:pt x="608" y="1"/>
                    <a:pt x="550" y="1"/>
                  </a:cubicBezTo>
                  <a:close/>
                </a:path>
              </a:pathLst>
            </a:custGeom>
            <a:solidFill>
              <a:srgbClr val="FFF2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6"/>
            <p:cNvSpPr/>
            <p:nvPr/>
          </p:nvSpPr>
          <p:spPr>
            <a:xfrm>
              <a:off x="4185075" y="3253025"/>
              <a:ext cx="26950" cy="22500"/>
            </a:xfrm>
            <a:custGeom>
              <a:avLst/>
              <a:gdLst/>
              <a:ahLst/>
              <a:cxnLst/>
              <a:rect l="l" t="t" r="r" b="b"/>
              <a:pathLst>
                <a:path w="1078" h="900" extrusionOk="0">
                  <a:moveTo>
                    <a:pt x="538" y="1"/>
                  </a:moveTo>
                  <a:cubicBezTo>
                    <a:pt x="243" y="1"/>
                    <a:pt x="1" y="297"/>
                    <a:pt x="118" y="610"/>
                  </a:cubicBezTo>
                  <a:cubicBezTo>
                    <a:pt x="190" y="789"/>
                    <a:pt x="357" y="900"/>
                    <a:pt x="537" y="900"/>
                  </a:cubicBezTo>
                  <a:cubicBezTo>
                    <a:pt x="592" y="900"/>
                    <a:pt x="648" y="890"/>
                    <a:pt x="703" y="868"/>
                  </a:cubicBezTo>
                  <a:cubicBezTo>
                    <a:pt x="1066" y="716"/>
                    <a:pt x="1077" y="201"/>
                    <a:pt x="715" y="37"/>
                  </a:cubicBezTo>
                  <a:cubicBezTo>
                    <a:pt x="655" y="12"/>
                    <a:pt x="595" y="1"/>
                    <a:pt x="538" y="1"/>
                  </a:cubicBezTo>
                  <a:close/>
                </a:path>
              </a:pathLst>
            </a:custGeom>
            <a:solidFill>
              <a:srgbClr val="FFF2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6"/>
            <p:cNvSpPr/>
            <p:nvPr/>
          </p:nvSpPr>
          <p:spPr>
            <a:xfrm>
              <a:off x="4215225" y="3223925"/>
              <a:ext cx="27200" cy="22400"/>
            </a:xfrm>
            <a:custGeom>
              <a:avLst/>
              <a:gdLst/>
              <a:ahLst/>
              <a:cxnLst/>
              <a:rect l="l" t="t" r="r" b="b"/>
              <a:pathLst>
                <a:path w="1088" h="896" extrusionOk="0">
                  <a:moveTo>
                    <a:pt x="545" y="1"/>
                  </a:moveTo>
                  <a:cubicBezTo>
                    <a:pt x="493" y="1"/>
                    <a:pt x="440" y="10"/>
                    <a:pt x="386" y="31"/>
                  </a:cubicBezTo>
                  <a:cubicBezTo>
                    <a:pt x="12" y="183"/>
                    <a:pt x="0" y="698"/>
                    <a:pt x="363" y="862"/>
                  </a:cubicBezTo>
                  <a:cubicBezTo>
                    <a:pt x="421" y="885"/>
                    <a:pt x="480" y="896"/>
                    <a:pt x="538" y="896"/>
                  </a:cubicBezTo>
                  <a:cubicBezTo>
                    <a:pt x="714" y="896"/>
                    <a:pt x="877" y="795"/>
                    <a:pt x="948" y="628"/>
                  </a:cubicBezTo>
                  <a:cubicBezTo>
                    <a:pt x="1087" y="319"/>
                    <a:pt x="844" y="1"/>
                    <a:pt x="545" y="1"/>
                  </a:cubicBezTo>
                  <a:close/>
                </a:path>
              </a:pathLst>
            </a:custGeom>
            <a:solidFill>
              <a:srgbClr val="FFF2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6"/>
            <p:cNvSpPr/>
            <p:nvPr/>
          </p:nvSpPr>
          <p:spPr>
            <a:xfrm>
              <a:off x="4216100" y="3182100"/>
              <a:ext cx="26350" cy="22300"/>
            </a:xfrm>
            <a:custGeom>
              <a:avLst/>
              <a:gdLst/>
              <a:ahLst/>
              <a:cxnLst/>
              <a:rect l="l" t="t" r="r" b="b"/>
              <a:pathLst>
                <a:path w="1054" h="892" extrusionOk="0">
                  <a:moveTo>
                    <a:pt x="547" y="0"/>
                  </a:moveTo>
                  <a:cubicBezTo>
                    <a:pt x="384" y="0"/>
                    <a:pt x="221" y="88"/>
                    <a:pt x="141" y="265"/>
                  </a:cubicBezTo>
                  <a:cubicBezTo>
                    <a:pt x="1" y="574"/>
                    <a:pt x="244" y="892"/>
                    <a:pt x="551" y="892"/>
                  </a:cubicBezTo>
                  <a:cubicBezTo>
                    <a:pt x="604" y="892"/>
                    <a:pt x="659" y="882"/>
                    <a:pt x="714" y="862"/>
                  </a:cubicBezTo>
                  <a:cubicBezTo>
                    <a:pt x="936" y="768"/>
                    <a:pt x="1053" y="511"/>
                    <a:pt x="960" y="289"/>
                  </a:cubicBezTo>
                  <a:cubicBezTo>
                    <a:pt x="888" y="97"/>
                    <a:pt x="718" y="0"/>
                    <a:pt x="547" y="0"/>
                  </a:cubicBezTo>
                  <a:close/>
                </a:path>
              </a:pathLst>
            </a:custGeom>
            <a:solidFill>
              <a:srgbClr val="FFF2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6"/>
            <p:cNvSpPr/>
            <p:nvPr/>
          </p:nvSpPr>
          <p:spPr>
            <a:xfrm>
              <a:off x="4187150" y="3151725"/>
              <a:ext cx="26325" cy="22425"/>
            </a:xfrm>
            <a:custGeom>
              <a:avLst/>
              <a:gdLst/>
              <a:ahLst/>
              <a:cxnLst/>
              <a:rect l="l" t="t" r="r" b="b"/>
              <a:pathLst>
                <a:path w="1053" h="897" extrusionOk="0">
                  <a:moveTo>
                    <a:pt x="531" y="1"/>
                  </a:moveTo>
                  <a:cubicBezTo>
                    <a:pt x="239" y="1"/>
                    <a:pt x="0" y="304"/>
                    <a:pt x="117" y="614"/>
                  </a:cubicBezTo>
                  <a:cubicBezTo>
                    <a:pt x="194" y="803"/>
                    <a:pt x="362" y="897"/>
                    <a:pt x="532" y="897"/>
                  </a:cubicBezTo>
                  <a:cubicBezTo>
                    <a:pt x="699" y="897"/>
                    <a:pt x="866" y="806"/>
                    <a:pt x="948" y="626"/>
                  </a:cubicBezTo>
                  <a:cubicBezTo>
                    <a:pt x="1053" y="404"/>
                    <a:pt x="948" y="135"/>
                    <a:pt x="714" y="41"/>
                  </a:cubicBezTo>
                  <a:cubicBezTo>
                    <a:pt x="652" y="13"/>
                    <a:pt x="590" y="1"/>
                    <a:pt x="531" y="1"/>
                  </a:cubicBezTo>
                  <a:close/>
                </a:path>
              </a:pathLst>
            </a:custGeom>
            <a:solidFill>
              <a:srgbClr val="FFF2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6"/>
            <p:cNvSpPr/>
            <p:nvPr/>
          </p:nvSpPr>
          <p:spPr>
            <a:xfrm>
              <a:off x="4145000" y="3151050"/>
              <a:ext cx="26375" cy="22350"/>
            </a:xfrm>
            <a:custGeom>
              <a:avLst/>
              <a:gdLst/>
              <a:ahLst/>
              <a:cxnLst/>
              <a:rect l="l" t="t" r="r" b="b"/>
              <a:pathLst>
                <a:path w="1055" h="894" extrusionOk="0">
                  <a:moveTo>
                    <a:pt x="540" y="1"/>
                  </a:moveTo>
                  <a:cubicBezTo>
                    <a:pt x="376" y="1"/>
                    <a:pt x="211" y="89"/>
                    <a:pt x="130" y="267"/>
                  </a:cubicBezTo>
                  <a:cubicBezTo>
                    <a:pt x="0" y="576"/>
                    <a:pt x="236" y="894"/>
                    <a:pt x="541" y="894"/>
                  </a:cubicBezTo>
                  <a:cubicBezTo>
                    <a:pt x="593" y="894"/>
                    <a:pt x="648" y="884"/>
                    <a:pt x="703" y="864"/>
                  </a:cubicBezTo>
                  <a:cubicBezTo>
                    <a:pt x="937" y="782"/>
                    <a:pt x="1054" y="513"/>
                    <a:pt x="949" y="279"/>
                  </a:cubicBezTo>
                  <a:cubicBezTo>
                    <a:pt x="878" y="94"/>
                    <a:pt x="710" y="1"/>
                    <a:pt x="540" y="1"/>
                  </a:cubicBezTo>
                  <a:close/>
                </a:path>
              </a:pathLst>
            </a:custGeom>
            <a:solidFill>
              <a:srgbClr val="FFF2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6"/>
            <p:cNvSpPr/>
            <p:nvPr/>
          </p:nvSpPr>
          <p:spPr>
            <a:xfrm>
              <a:off x="4114375" y="3179925"/>
              <a:ext cx="27150" cy="22250"/>
            </a:xfrm>
            <a:custGeom>
              <a:avLst/>
              <a:gdLst/>
              <a:ahLst/>
              <a:cxnLst/>
              <a:rect l="l" t="t" r="r" b="b"/>
              <a:pathLst>
                <a:path w="1086" h="890" extrusionOk="0">
                  <a:moveTo>
                    <a:pt x="545" y="0"/>
                  </a:moveTo>
                  <a:cubicBezTo>
                    <a:pt x="374" y="0"/>
                    <a:pt x="208" y="97"/>
                    <a:pt x="138" y="270"/>
                  </a:cubicBezTo>
                  <a:cubicBezTo>
                    <a:pt x="0" y="576"/>
                    <a:pt x="236" y="890"/>
                    <a:pt x="538" y="890"/>
                  </a:cubicBezTo>
                  <a:cubicBezTo>
                    <a:pt x="594" y="890"/>
                    <a:pt x="653" y="879"/>
                    <a:pt x="712" y="855"/>
                  </a:cubicBezTo>
                  <a:cubicBezTo>
                    <a:pt x="1074" y="715"/>
                    <a:pt x="1086" y="188"/>
                    <a:pt x="723" y="36"/>
                  </a:cubicBezTo>
                  <a:cubicBezTo>
                    <a:pt x="666" y="12"/>
                    <a:pt x="605" y="0"/>
                    <a:pt x="545" y="0"/>
                  </a:cubicBezTo>
                  <a:close/>
                </a:path>
              </a:pathLst>
            </a:custGeom>
            <a:solidFill>
              <a:srgbClr val="FFF2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6"/>
            <p:cNvSpPr/>
            <p:nvPr/>
          </p:nvSpPr>
          <p:spPr>
            <a:xfrm>
              <a:off x="4114600" y="3221900"/>
              <a:ext cx="26075" cy="22350"/>
            </a:xfrm>
            <a:custGeom>
              <a:avLst/>
              <a:gdLst/>
              <a:ahLst/>
              <a:cxnLst/>
              <a:rect l="l" t="t" r="r" b="b"/>
              <a:pathLst>
                <a:path w="1043" h="894" extrusionOk="0">
                  <a:moveTo>
                    <a:pt x="499" y="0"/>
                  </a:moveTo>
                  <a:cubicBezTo>
                    <a:pt x="447" y="0"/>
                    <a:pt x="393" y="10"/>
                    <a:pt x="340" y="30"/>
                  </a:cubicBezTo>
                  <a:cubicBezTo>
                    <a:pt x="106" y="124"/>
                    <a:pt x="1" y="381"/>
                    <a:pt x="82" y="615"/>
                  </a:cubicBezTo>
                  <a:cubicBezTo>
                    <a:pt x="154" y="799"/>
                    <a:pt x="325" y="893"/>
                    <a:pt x="497" y="893"/>
                  </a:cubicBezTo>
                  <a:cubicBezTo>
                    <a:pt x="664" y="893"/>
                    <a:pt x="833" y="805"/>
                    <a:pt x="913" y="627"/>
                  </a:cubicBezTo>
                  <a:cubicBezTo>
                    <a:pt x="1043" y="318"/>
                    <a:pt x="798" y="0"/>
                    <a:pt x="499" y="0"/>
                  </a:cubicBezTo>
                  <a:close/>
                </a:path>
              </a:pathLst>
            </a:custGeom>
            <a:solidFill>
              <a:srgbClr val="FFF2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6"/>
            <p:cNvSpPr/>
            <p:nvPr/>
          </p:nvSpPr>
          <p:spPr>
            <a:xfrm>
              <a:off x="4112850" y="3264475"/>
              <a:ext cx="12300" cy="11200"/>
            </a:xfrm>
            <a:custGeom>
              <a:avLst/>
              <a:gdLst/>
              <a:ahLst/>
              <a:cxnLst/>
              <a:rect l="l" t="t" r="r" b="b"/>
              <a:pathLst>
                <a:path w="492" h="448" extrusionOk="0">
                  <a:moveTo>
                    <a:pt x="245" y="0"/>
                  </a:moveTo>
                  <a:cubicBezTo>
                    <a:pt x="188" y="0"/>
                    <a:pt x="129" y="24"/>
                    <a:pt x="82" y="70"/>
                  </a:cubicBezTo>
                  <a:cubicBezTo>
                    <a:pt x="0" y="152"/>
                    <a:pt x="0" y="293"/>
                    <a:pt x="82" y="386"/>
                  </a:cubicBezTo>
                  <a:cubicBezTo>
                    <a:pt x="129" y="427"/>
                    <a:pt x="188" y="448"/>
                    <a:pt x="245" y="448"/>
                  </a:cubicBezTo>
                  <a:cubicBezTo>
                    <a:pt x="302" y="448"/>
                    <a:pt x="357" y="427"/>
                    <a:pt x="398" y="386"/>
                  </a:cubicBezTo>
                  <a:cubicBezTo>
                    <a:pt x="492" y="293"/>
                    <a:pt x="492" y="152"/>
                    <a:pt x="398" y="70"/>
                  </a:cubicBezTo>
                  <a:cubicBezTo>
                    <a:pt x="357" y="24"/>
                    <a:pt x="302" y="0"/>
                    <a:pt x="245" y="0"/>
                  </a:cubicBezTo>
                  <a:close/>
                </a:path>
              </a:pathLst>
            </a:custGeom>
            <a:solidFill>
              <a:srgbClr val="FFF2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6"/>
            <p:cNvSpPr/>
            <p:nvPr/>
          </p:nvSpPr>
          <p:spPr>
            <a:xfrm>
              <a:off x="4171050" y="3289875"/>
              <a:ext cx="11275" cy="11175"/>
            </a:xfrm>
            <a:custGeom>
              <a:avLst/>
              <a:gdLst/>
              <a:ahLst/>
              <a:cxnLst/>
              <a:rect l="l" t="t" r="r" b="b"/>
              <a:pathLst>
                <a:path w="451" h="447" extrusionOk="0">
                  <a:moveTo>
                    <a:pt x="228" y="1"/>
                  </a:moveTo>
                  <a:cubicBezTo>
                    <a:pt x="118" y="1"/>
                    <a:pt x="6" y="74"/>
                    <a:pt x="1" y="224"/>
                  </a:cubicBezTo>
                  <a:cubicBezTo>
                    <a:pt x="1" y="341"/>
                    <a:pt x="94" y="447"/>
                    <a:pt x="223" y="447"/>
                  </a:cubicBezTo>
                  <a:cubicBezTo>
                    <a:pt x="351" y="447"/>
                    <a:pt x="445" y="353"/>
                    <a:pt x="445" y="224"/>
                  </a:cubicBezTo>
                  <a:cubicBezTo>
                    <a:pt x="451" y="77"/>
                    <a:pt x="341" y="1"/>
                    <a:pt x="228" y="1"/>
                  </a:cubicBezTo>
                  <a:close/>
                </a:path>
              </a:pathLst>
            </a:custGeom>
            <a:solidFill>
              <a:srgbClr val="FFF2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6"/>
            <p:cNvSpPr/>
            <p:nvPr/>
          </p:nvSpPr>
          <p:spPr>
            <a:xfrm>
              <a:off x="4229550" y="3266800"/>
              <a:ext cx="13550" cy="11050"/>
            </a:xfrm>
            <a:custGeom>
              <a:avLst/>
              <a:gdLst/>
              <a:ahLst/>
              <a:cxnLst/>
              <a:rect l="l" t="t" r="r" b="b"/>
              <a:pathLst>
                <a:path w="542" h="442" extrusionOk="0">
                  <a:moveTo>
                    <a:pt x="245" y="1"/>
                  </a:moveTo>
                  <a:cubicBezTo>
                    <a:pt x="188" y="1"/>
                    <a:pt x="129" y="24"/>
                    <a:pt x="82" y="71"/>
                  </a:cubicBezTo>
                  <a:cubicBezTo>
                    <a:pt x="0" y="153"/>
                    <a:pt x="0" y="293"/>
                    <a:pt x="82" y="387"/>
                  </a:cubicBezTo>
                  <a:lnTo>
                    <a:pt x="82" y="375"/>
                  </a:lnTo>
                  <a:cubicBezTo>
                    <a:pt x="129" y="422"/>
                    <a:pt x="181" y="441"/>
                    <a:pt x="232" y="441"/>
                  </a:cubicBezTo>
                  <a:cubicBezTo>
                    <a:pt x="397" y="441"/>
                    <a:pt x="541" y="232"/>
                    <a:pt x="398" y="71"/>
                  </a:cubicBezTo>
                  <a:cubicBezTo>
                    <a:pt x="357" y="24"/>
                    <a:pt x="302" y="1"/>
                    <a:pt x="245" y="1"/>
                  </a:cubicBezTo>
                  <a:close/>
                </a:path>
              </a:pathLst>
            </a:custGeom>
            <a:solidFill>
              <a:srgbClr val="FFF2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6"/>
            <p:cNvSpPr/>
            <p:nvPr/>
          </p:nvSpPr>
          <p:spPr>
            <a:xfrm>
              <a:off x="4253525" y="3209250"/>
              <a:ext cx="13200" cy="11100"/>
            </a:xfrm>
            <a:custGeom>
              <a:avLst/>
              <a:gdLst/>
              <a:ahLst/>
              <a:cxnLst/>
              <a:rect l="l" t="t" r="r" b="b"/>
              <a:pathLst>
                <a:path w="528" h="444" extrusionOk="0">
                  <a:moveTo>
                    <a:pt x="293" y="0"/>
                  </a:moveTo>
                  <a:cubicBezTo>
                    <a:pt x="241" y="0"/>
                    <a:pt x="187" y="18"/>
                    <a:pt x="141" y="57"/>
                  </a:cubicBezTo>
                  <a:cubicBezTo>
                    <a:pt x="1" y="197"/>
                    <a:pt x="94" y="443"/>
                    <a:pt x="293" y="443"/>
                  </a:cubicBezTo>
                  <a:cubicBezTo>
                    <a:pt x="300" y="443"/>
                    <a:pt x="306" y="444"/>
                    <a:pt x="313" y="444"/>
                  </a:cubicBezTo>
                  <a:cubicBezTo>
                    <a:pt x="432" y="444"/>
                    <a:pt x="527" y="343"/>
                    <a:pt x="527" y="232"/>
                  </a:cubicBezTo>
                  <a:cubicBezTo>
                    <a:pt x="527" y="93"/>
                    <a:pt x="413" y="0"/>
                    <a:pt x="293" y="0"/>
                  </a:cubicBezTo>
                  <a:close/>
                </a:path>
              </a:pathLst>
            </a:custGeom>
            <a:solidFill>
              <a:srgbClr val="FFF2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6"/>
            <p:cNvSpPr/>
            <p:nvPr/>
          </p:nvSpPr>
          <p:spPr>
            <a:xfrm>
              <a:off x="4232475" y="3150650"/>
              <a:ext cx="11725" cy="11225"/>
            </a:xfrm>
            <a:custGeom>
              <a:avLst/>
              <a:gdLst/>
              <a:ahLst/>
              <a:cxnLst/>
              <a:rect l="l" t="t" r="r" b="b"/>
              <a:pathLst>
                <a:path w="469" h="449" extrusionOk="0">
                  <a:moveTo>
                    <a:pt x="217" y="0"/>
                  </a:moveTo>
                  <a:cubicBezTo>
                    <a:pt x="105" y="0"/>
                    <a:pt x="0" y="91"/>
                    <a:pt x="0" y="225"/>
                  </a:cubicBezTo>
                  <a:cubicBezTo>
                    <a:pt x="0" y="358"/>
                    <a:pt x="105" y="449"/>
                    <a:pt x="217" y="449"/>
                  </a:cubicBezTo>
                  <a:cubicBezTo>
                    <a:pt x="272" y="449"/>
                    <a:pt x="328" y="427"/>
                    <a:pt x="375" y="377"/>
                  </a:cubicBezTo>
                  <a:cubicBezTo>
                    <a:pt x="468" y="295"/>
                    <a:pt x="468" y="154"/>
                    <a:pt x="375" y="72"/>
                  </a:cubicBezTo>
                  <a:cubicBezTo>
                    <a:pt x="328" y="22"/>
                    <a:pt x="272" y="0"/>
                    <a:pt x="217" y="0"/>
                  </a:cubicBezTo>
                  <a:close/>
                </a:path>
              </a:pathLst>
            </a:custGeom>
            <a:solidFill>
              <a:srgbClr val="FFF2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6"/>
            <p:cNvSpPr/>
            <p:nvPr/>
          </p:nvSpPr>
          <p:spPr>
            <a:xfrm>
              <a:off x="4172525" y="3125250"/>
              <a:ext cx="13175" cy="11350"/>
            </a:xfrm>
            <a:custGeom>
              <a:avLst/>
              <a:gdLst/>
              <a:ahLst/>
              <a:cxnLst/>
              <a:rect l="l" t="t" r="r" b="b"/>
              <a:pathLst>
                <a:path w="527" h="454" extrusionOk="0">
                  <a:moveTo>
                    <a:pt x="304" y="0"/>
                  </a:moveTo>
                  <a:cubicBezTo>
                    <a:pt x="105" y="0"/>
                    <a:pt x="0" y="234"/>
                    <a:pt x="140" y="387"/>
                  </a:cubicBezTo>
                  <a:cubicBezTo>
                    <a:pt x="187" y="433"/>
                    <a:pt x="245" y="454"/>
                    <a:pt x="301" y="454"/>
                  </a:cubicBezTo>
                  <a:cubicBezTo>
                    <a:pt x="416" y="454"/>
                    <a:pt x="526" y="368"/>
                    <a:pt x="526" y="234"/>
                  </a:cubicBezTo>
                  <a:cubicBezTo>
                    <a:pt x="526" y="106"/>
                    <a:pt x="433" y="0"/>
                    <a:pt x="304" y="0"/>
                  </a:cubicBezTo>
                  <a:close/>
                </a:path>
              </a:pathLst>
            </a:custGeom>
            <a:solidFill>
              <a:srgbClr val="FFF2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6"/>
            <p:cNvSpPr/>
            <p:nvPr/>
          </p:nvSpPr>
          <p:spPr>
            <a:xfrm>
              <a:off x="4113725" y="3148275"/>
              <a:ext cx="14950" cy="11225"/>
            </a:xfrm>
            <a:custGeom>
              <a:avLst/>
              <a:gdLst/>
              <a:ahLst/>
              <a:cxnLst/>
              <a:rect l="l" t="t" r="r" b="b"/>
              <a:pathLst>
                <a:path w="598" h="449" extrusionOk="0">
                  <a:moveTo>
                    <a:pt x="303" y="1"/>
                  </a:moveTo>
                  <a:cubicBezTo>
                    <a:pt x="246" y="1"/>
                    <a:pt x="188" y="21"/>
                    <a:pt x="141" y="62"/>
                  </a:cubicBezTo>
                  <a:cubicBezTo>
                    <a:pt x="1" y="203"/>
                    <a:pt x="106" y="448"/>
                    <a:pt x="305" y="448"/>
                  </a:cubicBezTo>
                  <a:cubicBezTo>
                    <a:pt x="504" y="448"/>
                    <a:pt x="597" y="203"/>
                    <a:pt x="457" y="62"/>
                  </a:cubicBezTo>
                  <a:cubicBezTo>
                    <a:pt x="416" y="21"/>
                    <a:pt x="360" y="1"/>
                    <a:pt x="303" y="1"/>
                  </a:cubicBezTo>
                  <a:close/>
                </a:path>
              </a:pathLst>
            </a:custGeom>
            <a:solidFill>
              <a:srgbClr val="FFF2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6"/>
            <p:cNvSpPr/>
            <p:nvPr/>
          </p:nvSpPr>
          <p:spPr>
            <a:xfrm>
              <a:off x="4088350" y="3205950"/>
              <a:ext cx="13125" cy="11075"/>
            </a:xfrm>
            <a:custGeom>
              <a:avLst/>
              <a:gdLst/>
              <a:ahLst/>
              <a:cxnLst/>
              <a:rect l="l" t="t" r="r" b="b"/>
              <a:pathLst>
                <a:path w="525" h="443" extrusionOk="0">
                  <a:moveTo>
                    <a:pt x="288" y="1"/>
                  </a:moveTo>
                  <a:cubicBezTo>
                    <a:pt x="98" y="1"/>
                    <a:pt x="1" y="239"/>
                    <a:pt x="138" y="376"/>
                  </a:cubicBezTo>
                  <a:cubicBezTo>
                    <a:pt x="184" y="422"/>
                    <a:pt x="242" y="443"/>
                    <a:pt x="299" y="443"/>
                  </a:cubicBezTo>
                  <a:cubicBezTo>
                    <a:pt x="414" y="443"/>
                    <a:pt x="524" y="357"/>
                    <a:pt x="524" y="224"/>
                  </a:cubicBezTo>
                  <a:cubicBezTo>
                    <a:pt x="524" y="107"/>
                    <a:pt x="431" y="1"/>
                    <a:pt x="302" y="1"/>
                  </a:cubicBezTo>
                  <a:cubicBezTo>
                    <a:pt x="297" y="1"/>
                    <a:pt x="293" y="1"/>
                    <a:pt x="288" y="1"/>
                  </a:cubicBezTo>
                  <a:close/>
                </a:path>
              </a:pathLst>
            </a:custGeom>
            <a:solidFill>
              <a:srgbClr val="FFF2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6"/>
            <p:cNvSpPr/>
            <p:nvPr/>
          </p:nvSpPr>
          <p:spPr>
            <a:xfrm>
              <a:off x="4124550" y="3305125"/>
              <a:ext cx="19750" cy="16900"/>
            </a:xfrm>
            <a:custGeom>
              <a:avLst/>
              <a:gdLst/>
              <a:ahLst/>
              <a:cxnLst/>
              <a:rect l="l" t="t" r="r" b="b"/>
              <a:pathLst>
                <a:path w="790" h="676" extrusionOk="0">
                  <a:moveTo>
                    <a:pt x="392" y="0"/>
                  </a:moveTo>
                  <a:cubicBezTo>
                    <a:pt x="267" y="0"/>
                    <a:pt x="141" y="71"/>
                    <a:pt x="82" y="211"/>
                  </a:cubicBezTo>
                  <a:cubicBezTo>
                    <a:pt x="0" y="375"/>
                    <a:pt x="82" y="574"/>
                    <a:pt x="246" y="644"/>
                  </a:cubicBezTo>
                  <a:cubicBezTo>
                    <a:pt x="294" y="666"/>
                    <a:pt x="343" y="676"/>
                    <a:pt x="389" y="676"/>
                  </a:cubicBezTo>
                  <a:cubicBezTo>
                    <a:pt x="612" y="676"/>
                    <a:pt x="790" y="443"/>
                    <a:pt x="702" y="211"/>
                  </a:cubicBezTo>
                  <a:cubicBezTo>
                    <a:pt x="644" y="71"/>
                    <a:pt x="518" y="0"/>
                    <a:pt x="392" y="0"/>
                  </a:cubicBezTo>
                  <a:close/>
                </a:path>
              </a:pathLst>
            </a:custGeom>
            <a:solidFill>
              <a:srgbClr val="FFF2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6"/>
            <p:cNvSpPr/>
            <p:nvPr/>
          </p:nvSpPr>
          <p:spPr>
            <a:xfrm>
              <a:off x="4208350" y="3306950"/>
              <a:ext cx="20350" cy="16925"/>
            </a:xfrm>
            <a:custGeom>
              <a:avLst/>
              <a:gdLst/>
              <a:ahLst/>
              <a:cxnLst/>
              <a:rect l="l" t="t" r="r" b="b"/>
              <a:pathLst>
                <a:path w="814" h="677" extrusionOk="0">
                  <a:moveTo>
                    <a:pt x="401" y="0"/>
                  </a:moveTo>
                  <a:cubicBezTo>
                    <a:pt x="178" y="0"/>
                    <a:pt x="1" y="231"/>
                    <a:pt x="88" y="454"/>
                  </a:cubicBezTo>
                  <a:cubicBezTo>
                    <a:pt x="142" y="589"/>
                    <a:pt x="273" y="676"/>
                    <a:pt x="411" y="676"/>
                  </a:cubicBezTo>
                  <a:cubicBezTo>
                    <a:pt x="452" y="676"/>
                    <a:pt x="493" y="669"/>
                    <a:pt x="532" y="653"/>
                  </a:cubicBezTo>
                  <a:cubicBezTo>
                    <a:pt x="813" y="536"/>
                    <a:pt x="813" y="150"/>
                    <a:pt x="544" y="33"/>
                  </a:cubicBezTo>
                  <a:cubicBezTo>
                    <a:pt x="496" y="10"/>
                    <a:pt x="447" y="0"/>
                    <a:pt x="401" y="0"/>
                  </a:cubicBezTo>
                  <a:close/>
                </a:path>
              </a:pathLst>
            </a:custGeom>
            <a:solidFill>
              <a:srgbClr val="FFF2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6"/>
            <p:cNvSpPr/>
            <p:nvPr/>
          </p:nvSpPr>
          <p:spPr>
            <a:xfrm>
              <a:off x="4269025" y="3248875"/>
              <a:ext cx="20575" cy="16825"/>
            </a:xfrm>
            <a:custGeom>
              <a:avLst/>
              <a:gdLst/>
              <a:ahLst/>
              <a:cxnLst/>
              <a:rect l="l" t="t" r="r" b="b"/>
              <a:pathLst>
                <a:path w="823" h="673" extrusionOk="0">
                  <a:moveTo>
                    <a:pt x="421" y="0"/>
                  </a:moveTo>
                  <a:cubicBezTo>
                    <a:pt x="380" y="0"/>
                    <a:pt x="336" y="9"/>
                    <a:pt x="293" y="28"/>
                  </a:cubicBezTo>
                  <a:cubicBezTo>
                    <a:pt x="12" y="133"/>
                    <a:pt x="1" y="519"/>
                    <a:pt x="281" y="648"/>
                  </a:cubicBezTo>
                  <a:cubicBezTo>
                    <a:pt x="322" y="665"/>
                    <a:pt x="364" y="673"/>
                    <a:pt x="406" y="673"/>
                  </a:cubicBezTo>
                  <a:cubicBezTo>
                    <a:pt x="535" y="673"/>
                    <a:pt x="661" y="596"/>
                    <a:pt x="714" y="472"/>
                  </a:cubicBezTo>
                  <a:cubicBezTo>
                    <a:pt x="822" y="236"/>
                    <a:pt x="642" y="0"/>
                    <a:pt x="421" y="0"/>
                  </a:cubicBezTo>
                  <a:close/>
                </a:path>
              </a:pathLst>
            </a:custGeom>
            <a:solidFill>
              <a:srgbClr val="FFF2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6"/>
            <p:cNvSpPr/>
            <p:nvPr/>
          </p:nvSpPr>
          <p:spPr>
            <a:xfrm>
              <a:off x="4270925" y="3164850"/>
              <a:ext cx="19775" cy="16850"/>
            </a:xfrm>
            <a:custGeom>
              <a:avLst/>
              <a:gdLst/>
              <a:ahLst/>
              <a:cxnLst/>
              <a:rect l="l" t="t" r="r" b="b"/>
              <a:pathLst>
                <a:path w="791" h="674" extrusionOk="0">
                  <a:moveTo>
                    <a:pt x="406" y="0"/>
                  </a:moveTo>
                  <a:cubicBezTo>
                    <a:pt x="282" y="0"/>
                    <a:pt x="158" y="68"/>
                    <a:pt x="100" y="206"/>
                  </a:cubicBezTo>
                  <a:cubicBezTo>
                    <a:pt x="0" y="436"/>
                    <a:pt x="181" y="674"/>
                    <a:pt x="411" y="674"/>
                  </a:cubicBezTo>
                  <a:cubicBezTo>
                    <a:pt x="450" y="674"/>
                    <a:pt x="492" y="667"/>
                    <a:pt x="533" y="651"/>
                  </a:cubicBezTo>
                  <a:cubicBezTo>
                    <a:pt x="709" y="581"/>
                    <a:pt x="790" y="382"/>
                    <a:pt x="720" y="206"/>
                  </a:cubicBezTo>
                  <a:cubicBezTo>
                    <a:pt x="661" y="70"/>
                    <a:pt x="533" y="0"/>
                    <a:pt x="406" y="0"/>
                  </a:cubicBezTo>
                  <a:close/>
                </a:path>
              </a:pathLst>
            </a:custGeom>
            <a:solidFill>
              <a:srgbClr val="FFF2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6"/>
            <p:cNvSpPr/>
            <p:nvPr/>
          </p:nvSpPr>
          <p:spPr>
            <a:xfrm>
              <a:off x="4212725" y="3104375"/>
              <a:ext cx="19475" cy="16700"/>
            </a:xfrm>
            <a:custGeom>
              <a:avLst/>
              <a:gdLst/>
              <a:ahLst/>
              <a:cxnLst/>
              <a:rect l="l" t="t" r="r" b="b"/>
              <a:pathLst>
                <a:path w="779" h="668" extrusionOk="0">
                  <a:moveTo>
                    <a:pt x="401" y="0"/>
                  </a:moveTo>
                  <a:cubicBezTo>
                    <a:pt x="182" y="0"/>
                    <a:pt x="0" y="227"/>
                    <a:pt x="88" y="461"/>
                  </a:cubicBezTo>
                  <a:cubicBezTo>
                    <a:pt x="142" y="597"/>
                    <a:pt x="269" y="667"/>
                    <a:pt x="398" y="667"/>
                  </a:cubicBezTo>
                  <a:cubicBezTo>
                    <a:pt x="524" y="667"/>
                    <a:pt x="651" y="600"/>
                    <a:pt x="708" y="461"/>
                  </a:cubicBezTo>
                  <a:cubicBezTo>
                    <a:pt x="779" y="297"/>
                    <a:pt x="708" y="98"/>
                    <a:pt x="533" y="28"/>
                  </a:cubicBezTo>
                  <a:cubicBezTo>
                    <a:pt x="489" y="9"/>
                    <a:pt x="444" y="0"/>
                    <a:pt x="401" y="0"/>
                  </a:cubicBezTo>
                  <a:close/>
                </a:path>
              </a:pathLst>
            </a:custGeom>
            <a:solidFill>
              <a:srgbClr val="FFF2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6"/>
            <p:cNvSpPr/>
            <p:nvPr/>
          </p:nvSpPr>
          <p:spPr>
            <a:xfrm>
              <a:off x="4128350" y="3102425"/>
              <a:ext cx="20350" cy="16825"/>
            </a:xfrm>
            <a:custGeom>
              <a:avLst/>
              <a:gdLst/>
              <a:ahLst/>
              <a:cxnLst/>
              <a:rect l="l" t="t" r="r" b="b"/>
              <a:pathLst>
                <a:path w="814" h="673" extrusionOk="0">
                  <a:moveTo>
                    <a:pt x="403" y="1"/>
                  </a:moveTo>
                  <a:cubicBezTo>
                    <a:pt x="362" y="1"/>
                    <a:pt x="321" y="8"/>
                    <a:pt x="281" y="24"/>
                  </a:cubicBezTo>
                  <a:cubicBezTo>
                    <a:pt x="0" y="141"/>
                    <a:pt x="0" y="527"/>
                    <a:pt x="270" y="644"/>
                  </a:cubicBezTo>
                  <a:cubicBezTo>
                    <a:pt x="316" y="664"/>
                    <a:pt x="362" y="672"/>
                    <a:pt x="407" y="672"/>
                  </a:cubicBezTo>
                  <a:cubicBezTo>
                    <a:pt x="633" y="672"/>
                    <a:pt x="814" y="448"/>
                    <a:pt x="726" y="223"/>
                  </a:cubicBezTo>
                  <a:cubicBezTo>
                    <a:pt x="672" y="88"/>
                    <a:pt x="540" y="1"/>
                    <a:pt x="403" y="1"/>
                  </a:cubicBezTo>
                  <a:close/>
                </a:path>
              </a:pathLst>
            </a:custGeom>
            <a:solidFill>
              <a:srgbClr val="FFF2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6"/>
            <p:cNvSpPr/>
            <p:nvPr/>
          </p:nvSpPr>
          <p:spPr>
            <a:xfrm>
              <a:off x="4068100" y="3160725"/>
              <a:ext cx="22300" cy="16975"/>
            </a:xfrm>
            <a:custGeom>
              <a:avLst/>
              <a:gdLst/>
              <a:ahLst/>
              <a:cxnLst/>
              <a:rect l="l" t="t" r="r" b="b"/>
              <a:pathLst>
                <a:path w="892" h="679" extrusionOk="0">
                  <a:moveTo>
                    <a:pt x="374" y="0"/>
                  </a:moveTo>
                  <a:cubicBezTo>
                    <a:pt x="243" y="0"/>
                    <a:pt x="122" y="79"/>
                    <a:pt x="71" y="208"/>
                  </a:cubicBezTo>
                  <a:cubicBezTo>
                    <a:pt x="0" y="371"/>
                    <a:pt x="71" y="570"/>
                    <a:pt x="246" y="640"/>
                  </a:cubicBezTo>
                  <a:cubicBezTo>
                    <a:pt x="300" y="667"/>
                    <a:pt x="352" y="678"/>
                    <a:pt x="400" y="678"/>
                  </a:cubicBezTo>
                  <a:cubicBezTo>
                    <a:pt x="720" y="678"/>
                    <a:pt x="891" y="174"/>
                    <a:pt x="515" y="32"/>
                  </a:cubicBezTo>
                  <a:cubicBezTo>
                    <a:pt x="469" y="10"/>
                    <a:pt x="421" y="0"/>
                    <a:pt x="374" y="0"/>
                  </a:cubicBezTo>
                  <a:close/>
                </a:path>
              </a:pathLst>
            </a:custGeom>
            <a:solidFill>
              <a:srgbClr val="FFF2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6"/>
            <p:cNvSpPr/>
            <p:nvPr/>
          </p:nvSpPr>
          <p:spPr>
            <a:xfrm>
              <a:off x="4066050" y="3244600"/>
              <a:ext cx="19775" cy="16850"/>
            </a:xfrm>
            <a:custGeom>
              <a:avLst/>
              <a:gdLst/>
              <a:ahLst/>
              <a:cxnLst/>
              <a:rect l="l" t="t" r="r" b="b"/>
              <a:pathLst>
                <a:path w="791" h="674" extrusionOk="0">
                  <a:moveTo>
                    <a:pt x="388" y="0"/>
                  </a:moveTo>
                  <a:cubicBezTo>
                    <a:pt x="349" y="0"/>
                    <a:pt x="309" y="8"/>
                    <a:pt x="270" y="23"/>
                  </a:cubicBezTo>
                  <a:cubicBezTo>
                    <a:pt x="94" y="93"/>
                    <a:pt x="1" y="292"/>
                    <a:pt x="82" y="468"/>
                  </a:cubicBezTo>
                  <a:cubicBezTo>
                    <a:pt x="136" y="604"/>
                    <a:pt x="261" y="674"/>
                    <a:pt x="386" y="674"/>
                  </a:cubicBezTo>
                  <a:cubicBezTo>
                    <a:pt x="509" y="674"/>
                    <a:pt x="633" y="607"/>
                    <a:pt x="691" y="468"/>
                  </a:cubicBezTo>
                  <a:cubicBezTo>
                    <a:pt x="791" y="238"/>
                    <a:pt x="610" y="0"/>
                    <a:pt x="388" y="0"/>
                  </a:cubicBezTo>
                  <a:close/>
                </a:path>
              </a:pathLst>
            </a:custGeom>
            <a:solidFill>
              <a:srgbClr val="FFF2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6"/>
            <p:cNvSpPr/>
            <p:nvPr/>
          </p:nvSpPr>
          <p:spPr>
            <a:xfrm>
              <a:off x="4075125" y="3305350"/>
              <a:ext cx="7025" cy="5625"/>
            </a:xfrm>
            <a:custGeom>
              <a:avLst/>
              <a:gdLst/>
              <a:ahLst/>
              <a:cxnLst/>
              <a:rect l="l" t="t" r="r" b="b"/>
              <a:pathLst>
                <a:path w="281" h="225" extrusionOk="0">
                  <a:moveTo>
                    <a:pt x="163" y="0"/>
                  </a:moveTo>
                  <a:cubicBezTo>
                    <a:pt x="135" y="0"/>
                    <a:pt x="106" y="9"/>
                    <a:pt x="82" y="26"/>
                  </a:cubicBezTo>
                  <a:cubicBezTo>
                    <a:pt x="1" y="108"/>
                    <a:pt x="73" y="224"/>
                    <a:pt x="159" y="224"/>
                  </a:cubicBezTo>
                  <a:cubicBezTo>
                    <a:pt x="184" y="224"/>
                    <a:pt x="210" y="214"/>
                    <a:pt x="234" y="190"/>
                  </a:cubicBezTo>
                  <a:cubicBezTo>
                    <a:pt x="281" y="143"/>
                    <a:pt x="281" y="73"/>
                    <a:pt x="234" y="26"/>
                  </a:cubicBezTo>
                  <a:cubicBezTo>
                    <a:pt x="217" y="9"/>
                    <a:pt x="190" y="0"/>
                    <a:pt x="163" y="0"/>
                  </a:cubicBezTo>
                  <a:close/>
                </a:path>
              </a:pathLst>
            </a:custGeom>
            <a:solidFill>
              <a:srgbClr val="FFF2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6"/>
            <p:cNvSpPr/>
            <p:nvPr/>
          </p:nvSpPr>
          <p:spPr>
            <a:xfrm>
              <a:off x="4172800" y="3347425"/>
              <a:ext cx="6750" cy="5675"/>
            </a:xfrm>
            <a:custGeom>
              <a:avLst/>
              <a:gdLst/>
              <a:ahLst/>
              <a:cxnLst/>
              <a:rect l="l" t="t" r="r" b="b"/>
              <a:pathLst>
                <a:path w="270" h="227" extrusionOk="0">
                  <a:moveTo>
                    <a:pt x="112" y="1"/>
                  </a:moveTo>
                  <a:cubicBezTo>
                    <a:pt x="53" y="1"/>
                    <a:pt x="1" y="48"/>
                    <a:pt x="1" y="110"/>
                  </a:cubicBezTo>
                  <a:cubicBezTo>
                    <a:pt x="1" y="180"/>
                    <a:pt x="48" y="227"/>
                    <a:pt x="106" y="227"/>
                  </a:cubicBezTo>
                  <a:cubicBezTo>
                    <a:pt x="211" y="227"/>
                    <a:pt x="270" y="110"/>
                    <a:pt x="200" y="40"/>
                  </a:cubicBezTo>
                  <a:cubicBezTo>
                    <a:pt x="172" y="13"/>
                    <a:pt x="141" y="1"/>
                    <a:pt x="112" y="1"/>
                  </a:cubicBezTo>
                  <a:close/>
                </a:path>
              </a:pathLst>
            </a:custGeom>
            <a:solidFill>
              <a:srgbClr val="FFF2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6"/>
            <p:cNvSpPr/>
            <p:nvPr/>
          </p:nvSpPr>
          <p:spPr>
            <a:xfrm>
              <a:off x="4270775" y="3309250"/>
              <a:ext cx="7050" cy="5625"/>
            </a:xfrm>
            <a:custGeom>
              <a:avLst/>
              <a:gdLst/>
              <a:ahLst/>
              <a:cxnLst/>
              <a:rect l="l" t="t" r="r" b="b"/>
              <a:pathLst>
                <a:path w="282" h="225" extrusionOk="0">
                  <a:moveTo>
                    <a:pt x="118" y="0"/>
                  </a:moveTo>
                  <a:cubicBezTo>
                    <a:pt x="91" y="0"/>
                    <a:pt x="63" y="10"/>
                    <a:pt x="36" y="34"/>
                  </a:cubicBezTo>
                  <a:cubicBezTo>
                    <a:pt x="1" y="81"/>
                    <a:pt x="1" y="151"/>
                    <a:pt x="36" y="198"/>
                  </a:cubicBezTo>
                  <a:cubicBezTo>
                    <a:pt x="59" y="216"/>
                    <a:pt x="89" y="224"/>
                    <a:pt x="118" y="224"/>
                  </a:cubicBezTo>
                  <a:cubicBezTo>
                    <a:pt x="147" y="224"/>
                    <a:pt x="176" y="216"/>
                    <a:pt x="200" y="198"/>
                  </a:cubicBezTo>
                  <a:cubicBezTo>
                    <a:pt x="281" y="117"/>
                    <a:pt x="209" y="0"/>
                    <a:pt x="118" y="0"/>
                  </a:cubicBezTo>
                  <a:close/>
                </a:path>
              </a:pathLst>
            </a:custGeom>
            <a:solidFill>
              <a:srgbClr val="FFF2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6"/>
            <p:cNvSpPr/>
            <p:nvPr/>
          </p:nvSpPr>
          <p:spPr>
            <a:xfrm>
              <a:off x="4313200" y="3213025"/>
              <a:ext cx="6750" cy="5850"/>
            </a:xfrm>
            <a:custGeom>
              <a:avLst/>
              <a:gdLst/>
              <a:ahLst/>
              <a:cxnLst/>
              <a:rect l="l" t="t" r="r" b="b"/>
              <a:pathLst>
                <a:path w="270" h="234" extrusionOk="0">
                  <a:moveTo>
                    <a:pt x="121" y="1"/>
                  </a:moveTo>
                  <a:cubicBezTo>
                    <a:pt x="65" y="1"/>
                    <a:pt x="12" y="45"/>
                    <a:pt x="12" y="116"/>
                  </a:cubicBezTo>
                  <a:cubicBezTo>
                    <a:pt x="0" y="175"/>
                    <a:pt x="59" y="221"/>
                    <a:pt x="117" y="233"/>
                  </a:cubicBezTo>
                  <a:cubicBezTo>
                    <a:pt x="211" y="233"/>
                    <a:pt x="269" y="116"/>
                    <a:pt x="199" y="34"/>
                  </a:cubicBezTo>
                  <a:cubicBezTo>
                    <a:pt x="176" y="11"/>
                    <a:pt x="148" y="1"/>
                    <a:pt x="121" y="1"/>
                  </a:cubicBezTo>
                  <a:close/>
                </a:path>
              </a:pathLst>
            </a:custGeom>
            <a:solidFill>
              <a:srgbClr val="FFF2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6"/>
            <p:cNvSpPr/>
            <p:nvPr/>
          </p:nvSpPr>
          <p:spPr>
            <a:xfrm>
              <a:off x="4274575" y="3115325"/>
              <a:ext cx="7275" cy="5625"/>
            </a:xfrm>
            <a:custGeom>
              <a:avLst/>
              <a:gdLst/>
              <a:ahLst/>
              <a:cxnLst/>
              <a:rect l="l" t="t" r="r" b="b"/>
              <a:pathLst>
                <a:path w="291" h="225" extrusionOk="0">
                  <a:moveTo>
                    <a:pt x="125" y="1"/>
                  </a:moveTo>
                  <a:cubicBezTo>
                    <a:pt x="99" y="1"/>
                    <a:pt x="72" y="11"/>
                    <a:pt x="48" y="35"/>
                  </a:cubicBezTo>
                  <a:cubicBezTo>
                    <a:pt x="1" y="82"/>
                    <a:pt x="1" y="152"/>
                    <a:pt x="48" y="199"/>
                  </a:cubicBezTo>
                  <a:cubicBezTo>
                    <a:pt x="71" y="216"/>
                    <a:pt x="100" y="225"/>
                    <a:pt x="130" y="225"/>
                  </a:cubicBezTo>
                  <a:cubicBezTo>
                    <a:pt x="159" y="225"/>
                    <a:pt x="188" y="216"/>
                    <a:pt x="212" y="199"/>
                  </a:cubicBezTo>
                  <a:lnTo>
                    <a:pt x="200" y="199"/>
                  </a:lnTo>
                  <a:cubicBezTo>
                    <a:pt x="290" y="117"/>
                    <a:pt x="213" y="1"/>
                    <a:pt x="125" y="1"/>
                  </a:cubicBezTo>
                  <a:close/>
                </a:path>
              </a:pathLst>
            </a:custGeom>
            <a:solidFill>
              <a:srgbClr val="FFF2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6"/>
            <p:cNvSpPr/>
            <p:nvPr/>
          </p:nvSpPr>
          <p:spPr>
            <a:xfrm>
              <a:off x="4178225" y="3073050"/>
              <a:ext cx="6000" cy="5500"/>
            </a:xfrm>
            <a:custGeom>
              <a:avLst/>
              <a:gdLst/>
              <a:ahLst/>
              <a:cxnLst/>
              <a:rect l="l" t="t" r="r" b="b"/>
              <a:pathLst>
                <a:path w="240" h="220" extrusionOk="0">
                  <a:moveTo>
                    <a:pt x="122" y="0"/>
                  </a:moveTo>
                  <a:cubicBezTo>
                    <a:pt x="62" y="0"/>
                    <a:pt x="0" y="41"/>
                    <a:pt x="6" y="123"/>
                  </a:cubicBezTo>
                  <a:cubicBezTo>
                    <a:pt x="18" y="187"/>
                    <a:pt x="70" y="220"/>
                    <a:pt x="122" y="220"/>
                  </a:cubicBezTo>
                  <a:cubicBezTo>
                    <a:pt x="173" y="220"/>
                    <a:pt x="222" y="187"/>
                    <a:pt x="228" y="123"/>
                  </a:cubicBezTo>
                  <a:cubicBezTo>
                    <a:pt x="240" y="41"/>
                    <a:pt x="181" y="0"/>
                    <a:pt x="122" y="0"/>
                  </a:cubicBezTo>
                  <a:close/>
                </a:path>
              </a:pathLst>
            </a:custGeom>
            <a:solidFill>
              <a:srgbClr val="FFF2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6"/>
            <p:cNvSpPr/>
            <p:nvPr/>
          </p:nvSpPr>
          <p:spPr>
            <a:xfrm>
              <a:off x="4079800" y="3111250"/>
              <a:ext cx="7325" cy="5600"/>
            </a:xfrm>
            <a:custGeom>
              <a:avLst/>
              <a:gdLst/>
              <a:ahLst/>
              <a:cxnLst/>
              <a:rect l="l" t="t" r="r" b="b"/>
              <a:pathLst>
                <a:path w="293" h="224" extrusionOk="0">
                  <a:moveTo>
                    <a:pt x="124" y="0"/>
                  </a:moveTo>
                  <a:cubicBezTo>
                    <a:pt x="97" y="0"/>
                    <a:pt x="69" y="12"/>
                    <a:pt x="47" y="34"/>
                  </a:cubicBezTo>
                  <a:cubicBezTo>
                    <a:pt x="0" y="69"/>
                    <a:pt x="0" y="139"/>
                    <a:pt x="47" y="186"/>
                  </a:cubicBezTo>
                  <a:cubicBezTo>
                    <a:pt x="63" y="213"/>
                    <a:pt x="86" y="224"/>
                    <a:pt x="110" y="224"/>
                  </a:cubicBezTo>
                  <a:cubicBezTo>
                    <a:pt x="192" y="224"/>
                    <a:pt x="292" y="100"/>
                    <a:pt x="211" y="46"/>
                  </a:cubicBezTo>
                  <a:cubicBezTo>
                    <a:pt x="186" y="15"/>
                    <a:pt x="155" y="0"/>
                    <a:pt x="124" y="0"/>
                  </a:cubicBezTo>
                  <a:close/>
                </a:path>
              </a:pathLst>
            </a:custGeom>
            <a:solidFill>
              <a:srgbClr val="FFF2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6"/>
            <p:cNvSpPr/>
            <p:nvPr/>
          </p:nvSpPr>
          <p:spPr>
            <a:xfrm>
              <a:off x="4037975" y="3207425"/>
              <a:ext cx="6450" cy="5775"/>
            </a:xfrm>
            <a:custGeom>
              <a:avLst/>
              <a:gdLst/>
              <a:ahLst/>
              <a:cxnLst/>
              <a:rect l="l" t="t" r="r" b="b"/>
              <a:pathLst>
                <a:path w="258" h="231" extrusionOk="0">
                  <a:moveTo>
                    <a:pt x="106" y="1"/>
                  </a:moveTo>
                  <a:cubicBezTo>
                    <a:pt x="47" y="1"/>
                    <a:pt x="0" y="48"/>
                    <a:pt x="0" y="118"/>
                  </a:cubicBezTo>
                  <a:cubicBezTo>
                    <a:pt x="0" y="183"/>
                    <a:pt x="57" y="231"/>
                    <a:pt x="114" y="231"/>
                  </a:cubicBezTo>
                  <a:cubicBezTo>
                    <a:pt x="140" y="231"/>
                    <a:pt x="166" y="221"/>
                    <a:pt x="188" y="200"/>
                  </a:cubicBezTo>
                  <a:cubicBezTo>
                    <a:pt x="258" y="130"/>
                    <a:pt x="211" y="1"/>
                    <a:pt x="106" y="1"/>
                  </a:cubicBezTo>
                  <a:close/>
                </a:path>
              </a:pathLst>
            </a:custGeom>
            <a:solidFill>
              <a:srgbClr val="FFF2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6"/>
            <p:cNvSpPr/>
            <p:nvPr/>
          </p:nvSpPr>
          <p:spPr>
            <a:xfrm>
              <a:off x="4105250" y="3358350"/>
              <a:ext cx="13475" cy="11225"/>
            </a:xfrm>
            <a:custGeom>
              <a:avLst/>
              <a:gdLst/>
              <a:ahLst/>
              <a:cxnLst/>
              <a:rect l="l" t="t" r="r" b="b"/>
              <a:pathLst>
                <a:path w="539" h="449" extrusionOk="0">
                  <a:moveTo>
                    <a:pt x="267" y="1"/>
                  </a:moveTo>
                  <a:cubicBezTo>
                    <a:pt x="182" y="1"/>
                    <a:pt x="104" y="53"/>
                    <a:pt x="70" y="129"/>
                  </a:cubicBezTo>
                  <a:cubicBezTo>
                    <a:pt x="1" y="289"/>
                    <a:pt x="118" y="449"/>
                    <a:pt x="270" y="449"/>
                  </a:cubicBezTo>
                  <a:cubicBezTo>
                    <a:pt x="296" y="449"/>
                    <a:pt x="324" y="444"/>
                    <a:pt x="351" y="433"/>
                  </a:cubicBezTo>
                  <a:cubicBezTo>
                    <a:pt x="538" y="352"/>
                    <a:pt x="538" y="94"/>
                    <a:pt x="363" y="24"/>
                  </a:cubicBezTo>
                  <a:cubicBezTo>
                    <a:pt x="331" y="8"/>
                    <a:pt x="298" y="1"/>
                    <a:pt x="267" y="1"/>
                  </a:cubicBezTo>
                  <a:close/>
                </a:path>
              </a:pathLst>
            </a:custGeom>
            <a:solidFill>
              <a:srgbClr val="FFF2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6"/>
            <p:cNvSpPr/>
            <p:nvPr/>
          </p:nvSpPr>
          <p:spPr>
            <a:xfrm>
              <a:off x="4232050" y="3361175"/>
              <a:ext cx="13025" cy="11050"/>
            </a:xfrm>
            <a:custGeom>
              <a:avLst/>
              <a:gdLst/>
              <a:ahLst/>
              <a:cxnLst/>
              <a:rect l="l" t="t" r="r" b="b"/>
              <a:pathLst>
                <a:path w="521" h="442" extrusionOk="0">
                  <a:moveTo>
                    <a:pt x="273" y="1"/>
                  </a:moveTo>
                  <a:cubicBezTo>
                    <a:pt x="139" y="1"/>
                    <a:pt x="0" y="125"/>
                    <a:pt x="52" y="297"/>
                  </a:cubicBezTo>
                  <a:cubicBezTo>
                    <a:pt x="88" y="387"/>
                    <a:pt x="172" y="442"/>
                    <a:pt x="262" y="442"/>
                  </a:cubicBezTo>
                  <a:cubicBezTo>
                    <a:pt x="289" y="442"/>
                    <a:pt x="317" y="437"/>
                    <a:pt x="345" y="426"/>
                  </a:cubicBezTo>
                  <a:cubicBezTo>
                    <a:pt x="462" y="379"/>
                    <a:pt x="520" y="250"/>
                    <a:pt x="462" y="133"/>
                  </a:cubicBezTo>
                  <a:cubicBezTo>
                    <a:pt x="424" y="40"/>
                    <a:pt x="349" y="1"/>
                    <a:pt x="273" y="1"/>
                  </a:cubicBezTo>
                  <a:close/>
                </a:path>
              </a:pathLst>
            </a:custGeom>
            <a:solidFill>
              <a:srgbClr val="FFF2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6"/>
            <p:cNvSpPr/>
            <p:nvPr/>
          </p:nvSpPr>
          <p:spPr>
            <a:xfrm>
              <a:off x="4322850" y="3273625"/>
              <a:ext cx="13725" cy="11200"/>
            </a:xfrm>
            <a:custGeom>
              <a:avLst/>
              <a:gdLst/>
              <a:ahLst/>
              <a:cxnLst/>
              <a:rect l="l" t="t" r="r" b="b"/>
              <a:pathLst>
                <a:path w="549" h="448" extrusionOk="0">
                  <a:moveTo>
                    <a:pt x="286" y="0"/>
                  </a:moveTo>
                  <a:cubicBezTo>
                    <a:pt x="258" y="0"/>
                    <a:pt x="228" y="7"/>
                    <a:pt x="199" y="20"/>
                  </a:cubicBezTo>
                  <a:cubicBezTo>
                    <a:pt x="12" y="90"/>
                    <a:pt x="0" y="348"/>
                    <a:pt x="188" y="430"/>
                  </a:cubicBezTo>
                  <a:cubicBezTo>
                    <a:pt x="218" y="442"/>
                    <a:pt x="249" y="448"/>
                    <a:pt x="279" y="448"/>
                  </a:cubicBezTo>
                  <a:cubicBezTo>
                    <a:pt x="366" y="448"/>
                    <a:pt x="445" y="400"/>
                    <a:pt x="480" y="313"/>
                  </a:cubicBezTo>
                  <a:cubicBezTo>
                    <a:pt x="548" y="157"/>
                    <a:pt x="429" y="0"/>
                    <a:pt x="286" y="0"/>
                  </a:cubicBezTo>
                  <a:close/>
                </a:path>
              </a:pathLst>
            </a:custGeom>
            <a:solidFill>
              <a:srgbClr val="FFF2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6"/>
            <p:cNvSpPr/>
            <p:nvPr/>
          </p:nvSpPr>
          <p:spPr>
            <a:xfrm>
              <a:off x="4325775" y="3147725"/>
              <a:ext cx="13175" cy="11275"/>
            </a:xfrm>
            <a:custGeom>
              <a:avLst/>
              <a:gdLst/>
              <a:ahLst/>
              <a:cxnLst/>
              <a:rect l="l" t="t" r="r" b="b"/>
              <a:pathLst>
                <a:path w="527" h="451" extrusionOk="0">
                  <a:moveTo>
                    <a:pt x="267" y="1"/>
                  </a:moveTo>
                  <a:cubicBezTo>
                    <a:pt x="185" y="1"/>
                    <a:pt x="105" y="45"/>
                    <a:pt x="71" y="131"/>
                  </a:cubicBezTo>
                  <a:cubicBezTo>
                    <a:pt x="1" y="291"/>
                    <a:pt x="118" y="450"/>
                    <a:pt x="270" y="450"/>
                  </a:cubicBezTo>
                  <a:cubicBezTo>
                    <a:pt x="296" y="450"/>
                    <a:pt x="324" y="445"/>
                    <a:pt x="351" y="435"/>
                  </a:cubicBezTo>
                  <a:cubicBezTo>
                    <a:pt x="468" y="388"/>
                    <a:pt x="527" y="260"/>
                    <a:pt x="480" y="143"/>
                  </a:cubicBezTo>
                  <a:cubicBezTo>
                    <a:pt x="438" y="48"/>
                    <a:pt x="351" y="1"/>
                    <a:pt x="267" y="1"/>
                  </a:cubicBezTo>
                  <a:close/>
                </a:path>
              </a:pathLst>
            </a:custGeom>
            <a:solidFill>
              <a:srgbClr val="FFF2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6"/>
            <p:cNvSpPr/>
            <p:nvPr/>
          </p:nvSpPr>
          <p:spPr>
            <a:xfrm>
              <a:off x="4238050" y="3056875"/>
              <a:ext cx="13175" cy="11100"/>
            </a:xfrm>
            <a:custGeom>
              <a:avLst/>
              <a:gdLst/>
              <a:ahLst/>
              <a:cxnLst/>
              <a:rect l="l" t="t" r="r" b="b"/>
              <a:pathLst>
                <a:path w="527" h="444" extrusionOk="0">
                  <a:moveTo>
                    <a:pt x="266" y="1"/>
                  </a:moveTo>
                  <a:cubicBezTo>
                    <a:pt x="118" y="1"/>
                    <a:pt x="0" y="147"/>
                    <a:pt x="58" y="302"/>
                  </a:cubicBezTo>
                  <a:cubicBezTo>
                    <a:pt x="94" y="397"/>
                    <a:pt x="181" y="444"/>
                    <a:pt x="268" y="444"/>
                  </a:cubicBezTo>
                  <a:cubicBezTo>
                    <a:pt x="353" y="444"/>
                    <a:pt x="439" y="400"/>
                    <a:pt x="479" y="314"/>
                  </a:cubicBezTo>
                  <a:cubicBezTo>
                    <a:pt x="526" y="197"/>
                    <a:pt x="468" y="68"/>
                    <a:pt x="362" y="21"/>
                  </a:cubicBezTo>
                  <a:cubicBezTo>
                    <a:pt x="330" y="7"/>
                    <a:pt x="297" y="1"/>
                    <a:pt x="266" y="1"/>
                  </a:cubicBezTo>
                  <a:close/>
                </a:path>
              </a:pathLst>
            </a:custGeom>
            <a:solidFill>
              <a:srgbClr val="FFF2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6"/>
            <p:cNvSpPr/>
            <p:nvPr/>
          </p:nvSpPr>
          <p:spPr>
            <a:xfrm>
              <a:off x="4111375" y="3054325"/>
              <a:ext cx="13775" cy="11200"/>
            </a:xfrm>
            <a:custGeom>
              <a:avLst/>
              <a:gdLst/>
              <a:ahLst/>
              <a:cxnLst/>
              <a:rect l="l" t="t" r="r" b="b"/>
              <a:pathLst>
                <a:path w="551" h="448" extrusionOk="0">
                  <a:moveTo>
                    <a:pt x="286" y="0"/>
                  </a:moveTo>
                  <a:cubicBezTo>
                    <a:pt x="257" y="0"/>
                    <a:pt x="227" y="6"/>
                    <a:pt x="200" y="18"/>
                  </a:cubicBezTo>
                  <a:cubicBezTo>
                    <a:pt x="13" y="88"/>
                    <a:pt x="1" y="346"/>
                    <a:pt x="188" y="427"/>
                  </a:cubicBezTo>
                  <a:cubicBezTo>
                    <a:pt x="219" y="441"/>
                    <a:pt x="250" y="447"/>
                    <a:pt x="280" y="447"/>
                  </a:cubicBezTo>
                  <a:cubicBezTo>
                    <a:pt x="430" y="447"/>
                    <a:pt x="551" y="291"/>
                    <a:pt x="492" y="135"/>
                  </a:cubicBezTo>
                  <a:cubicBezTo>
                    <a:pt x="458" y="48"/>
                    <a:pt x="371" y="0"/>
                    <a:pt x="286" y="0"/>
                  </a:cubicBezTo>
                  <a:close/>
                </a:path>
              </a:pathLst>
            </a:custGeom>
            <a:solidFill>
              <a:srgbClr val="FFF2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6"/>
            <p:cNvSpPr/>
            <p:nvPr/>
          </p:nvSpPr>
          <p:spPr>
            <a:xfrm>
              <a:off x="4020425" y="3141475"/>
              <a:ext cx="13475" cy="11075"/>
            </a:xfrm>
            <a:custGeom>
              <a:avLst/>
              <a:gdLst/>
              <a:ahLst/>
              <a:cxnLst/>
              <a:rect l="l" t="t" r="r" b="b"/>
              <a:pathLst>
                <a:path w="539" h="443" extrusionOk="0">
                  <a:moveTo>
                    <a:pt x="272" y="0"/>
                  </a:moveTo>
                  <a:cubicBezTo>
                    <a:pt x="185" y="0"/>
                    <a:pt x="105" y="49"/>
                    <a:pt x="71" y="135"/>
                  </a:cubicBezTo>
                  <a:cubicBezTo>
                    <a:pt x="1" y="285"/>
                    <a:pt x="118" y="443"/>
                    <a:pt x="270" y="443"/>
                  </a:cubicBezTo>
                  <a:cubicBezTo>
                    <a:pt x="296" y="443"/>
                    <a:pt x="324" y="438"/>
                    <a:pt x="351" y="428"/>
                  </a:cubicBezTo>
                  <a:cubicBezTo>
                    <a:pt x="539" y="358"/>
                    <a:pt x="539" y="100"/>
                    <a:pt x="363" y="18"/>
                  </a:cubicBezTo>
                  <a:cubicBezTo>
                    <a:pt x="333" y="6"/>
                    <a:pt x="302" y="0"/>
                    <a:pt x="272" y="0"/>
                  </a:cubicBezTo>
                  <a:close/>
                </a:path>
              </a:pathLst>
            </a:custGeom>
            <a:solidFill>
              <a:srgbClr val="FFF2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6"/>
            <p:cNvSpPr/>
            <p:nvPr/>
          </p:nvSpPr>
          <p:spPr>
            <a:xfrm>
              <a:off x="4015875" y="3267275"/>
              <a:ext cx="15100" cy="11625"/>
            </a:xfrm>
            <a:custGeom>
              <a:avLst/>
              <a:gdLst/>
              <a:ahLst/>
              <a:cxnLst/>
              <a:rect l="l" t="t" r="r" b="b"/>
              <a:pathLst>
                <a:path w="604" h="465" extrusionOk="0">
                  <a:moveTo>
                    <a:pt x="347" y="1"/>
                  </a:moveTo>
                  <a:cubicBezTo>
                    <a:pt x="320" y="1"/>
                    <a:pt x="292" y="6"/>
                    <a:pt x="264" y="17"/>
                  </a:cubicBezTo>
                  <a:lnTo>
                    <a:pt x="264" y="29"/>
                  </a:lnTo>
                  <a:cubicBezTo>
                    <a:pt x="0" y="110"/>
                    <a:pt x="98" y="465"/>
                    <a:pt x="320" y="465"/>
                  </a:cubicBezTo>
                  <a:cubicBezTo>
                    <a:pt x="353" y="465"/>
                    <a:pt x="390" y="457"/>
                    <a:pt x="428" y="438"/>
                  </a:cubicBezTo>
                  <a:cubicBezTo>
                    <a:pt x="545" y="391"/>
                    <a:pt x="604" y="263"/>
                    <a:pt x="557" y="146"/>
                  </a:cubicBezTo>
                  <a:cubicBezTo>
                    <a:pt x="521" y="56"/>
                    <a:pt x="437" y="1"/>
                    <a:pt x="347" y="1"/>
                  </a:cubicBezTo>
                  <a:close/>
                </a:path>
              </a:pathLst>
            </a:custGeom>
            <a:solidFill>
              <a:srgbClr val="FFF2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6"/>
            <p:cNvSpPr/>
            <p:nvPr/>
          </p:nvSpPr>
          <p:spPr>
            <a:xfrm>
              <a:off x="4036225" y="3343150"/>
              <a:ext cx="6150" cy="5650"/>
            </a:xfrm>
            <a:custGeom>
              <a:avLst/>
              <a:gdLst/>
              <a:ahLst/>
              <a:cxnLst/>
              <a:rect l="l" t="t" r="r" b="b"/>
              <a:pathLst>
                <a:path w="246" h="226" extrusionOk="0">
                  <a:moveTo>
                    <a:pt x="127" y="0"/>
                  </a:moveTo>
                  <a:cubicBezTo>
                    <a:pt x="100" y="0"/>
                    <a:pt x="70" y="12"/>
                    <a:pt x="47" y="35"/>
                  </a:cubicBezTo>
                  <a:cubicBezTo>
                    <a:pt x="0" y="82"/>
                    <a:pt x="0" y="152"/>
                    <a:pt x="47" y="199"/>
                  </a:cubicBezTo>
                  <a:cubicBezTo>
                    <a:pt x="70" y="217"/>
                    <a:pt x="100" y="225"/>
                    <a:pt x="127" y="225"/>
                  </a:cubicBezTo>
                  <a:cubicBezTo>
                    <a:pt x="155" y="225"/>
                    <a:pt x="182" y="217"/>
                    <a:pt x="199" y="199"/>
                  </a:cubicBezTo>
                  <a:cubicBezTo>
                    <a:pt x="246" y="152"/>
                    <a:pt x="246" y="82"/>
                    <a:pt x="199" y="35"/>
                  </a:cubicBezTo>
                  <a:cubicBezTo>
                    <a:pt x="182" y="12"/>
                    <a:pt x="155" y="0"/>
                    <a:pt x="127" y="0"/>
                  </a:cubicBezTo>
                  <a:close/>
                </a:path>
              </a:pathLst>
            </a:custGeom>
            <a:solidFill>
              <a:srgbClr val="FFF2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6"/>
            <p:cNvSpPr/>
            <p:nvPr/>
          </p:nvSpPr>
          <p:spPr>
            <a:xfrm>
              <a:off x="4171625" y="3402275"/>
              <a:ext cx="6750" cy="5825"/>
            </a:xfrm>
            <a:custGeom>
              <a:avLst/>
              <a:gdLst/>
              <a:ahLst/>
              <a:cxnLst/>
              <a:rect l="l" t="t" r="r" b="b"/>
              <a:pathLst>
                <a:path w="270" h="233" extrusionOk="0">
                  <a:moveTo>
                    <a:pt x="119" y="0"/>
                  </a:moveTo>
                  <a:cubicBezTo>
                    <a:pt x="59" y="0"/>
                    <a:pt x="1" y="45"/>
                    <a:pt x="1" y="115"/>
                  </a:cubicBezTo>
                  <a:cubicBezTo>
                    <a:pt x="1" y="174"/>
                    <a:pt x="48" y="221"/>
                    <a:pt x="118" y="232"/>
                  </a:cubicBezTo>
                  <a:cubicBezTo>
                    <a:pt x="212" y="232"/>
                    <a:pt x="270" y="104"/>
                    <a:pt x="200" y="34"/>
                  </a:cubicBezTo>
                  <a:cubicBezTo>
                    <a:pt x="177" y="11"/>
                    <a:pt x="148" y="0"/>
                    <a:pt x="119" y="0"/>
                  </a:cubicBezTo>
                  <a:close/>
                </a:path>
              </a:pathLst>
            </a:custGeom>
            <a:solidFill>
              <a:srgbClr val="FFF2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6"/>
            <p:cNvSpPr/>
            <p:nvPr/>
          </p:nvSpPr>
          <p:spPr>
            <a:xfrm>
              <a:off x="4307925" y="3349050"/>
              <a:ext cx="7325" cy="5175"/>
            </a:xfrm>
            <a:custGeom>
              <a:avLst/>
              <a:gdLst/>
              <a:ahLst/>
              <a:cxnLst/>
              <a:rect l="l" t="t" r="r" b="b"/>
              <a:pathLst>
                <a:path w="293" h="207" extrusionOk="0">
                  <a:moveTo>
                    <a:pt x="186" y="1"/>
                  </a:moveTo>
                  <a:cubicBezTo>
                    <a:pt x="103" y="1"/>
                    <a:pt x="0" y="121"/>
                    <a:pt x="83" y="185"/>
                  </a:cubicBezTo>
                  <a:cubicBezTo>
                    <a:pt x="102" y="200"/>
                    <a:pt x="124" y="207"/>
                    <a:pt x="144" y="207"/>
                  </a:cubicBezTo>
                  <a:cubicBezTo>
                    <a:pt x="222" y="207"/>
                    <a:pt x="293" y="116"/>
                    <a:pt x="246" y="33"/>
                  </a:cubicBezTo>
                  <a:cubicBezTo>
                    <a:pt x="231" y="10"/>
                    <a:pt x="209" y="1"/>
                    <a:pt x="186" y="1"/>
                  </a:cubicBezTo>
                  <a:close/>
                </a:path>
              </a:pathLst>
            </a:custGeom>
            <a:solidFill>
              <a:srgbClr val="FFF2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6"/>
            <p:cNvSpPr/>
            <p:nvPr/>
          </p:nvSpPr>
          <p:spPr>
            <a:xfrm>
              <a:off x="4368475" y="3214200"/>
              <a:ext cx="6450" cy="5825"/>
            </a:xfrm>
            <a:custGeom>
              <a:avLst/>
              <a:gdLst/>
              <a:ahLst/>
              <a:cxnLst/>
              <a:rect l="l" t="t" r="r" b="b"/>
              <a:pathLst>
                <a:path w="258" h="233" extrusionOk="0">
                  <a:moveTo>
                    <a:pt x="110" y="1"/>
                  </a:moveTo>
                  <a:cubicBezTo>
                    <a:pt x="53" y="1"/>
                    <a:pt x="0" y="45"/>
                    <a:pt x="0" y="116"/>
                  </a:cubicBezTo>
                  <a:cubicBezTo>
                    <a:pt x="0" y="174"/>
                    <a:pt x="47" y="221"/>
                    <a:pt x="106" y="233"/>
                  </a:cubicBezTo>
                  <a:cubicBezTo>
                    <a:pt x="211" y="233"/>
                    <a:pt x="258" y="104"/>
                    <a:pt x="188" y="34"/>
                  </a:cubicBezTo>
                  <a:cubicBezTo>
                    <a:pt x="165" y="11"/>
                    <a:pt x="137" y="1"/>
                    <a:pt x="110" y="1"/>
                  </a:cubicBezTo>
                  <a:close/>
                </a:path>
              </a:pathLst>
            </a:custGeom>
            <a:solidFill>
              <a:srgbClr val="FFF2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6"/>
            <p:cNvSpPr/>
            <p:nvPr/>
          </p:nvSpPr>
          <p:spPr>
            <a:xfrm>
              <a:off x="4314650" y="3077325"/>
              <a:ext cx="5875" cy="5600"/>
            </a:xfrm>
            <a:custGeom>
              <a:avLst/>
              <a:gdLst/>
              <a:ahLst/>
              <a:cxnLst/>
              <a:rect l="l" t="t" r="r" b="b"/>
              <a:pathLst>
                <a:path w="235" h="224" extrusionOk="0">
                  <a:moveTo>
                    <a:pt x="115" y="1"/>
                  </a:moveTo>
                  <a:cubicBezTo>
                    <a:pt x="59" y="1"/>
                    <a:pt x="1" y="45"/>
                    <a:pt x="1" y="116"/>
                  </a:cubicBezTo>
                  <a:cubicBezTo>
                    <a:pt x="1" y="181"/>
                    <a:pt x="63" y="223"/>
                    <a:pt x="121" y="223"/>
                  </a:cubicBezTo>
                  <a:cubicBezTo>
                    <a:pt x="146" y="223"/>
                    <a:pt x="170" y="215"/>
                    <a:pt x="188" y="198"/>
                  </a:cubicBezTo>
                  <a:cubicBezTo>
                    <a:pt x="235" y="151"/>
                    <a:pt x="235" y="81"/>
                    <a:pt x="188" y="34"/>
                  </a:cubicBezTo>
                  <a:cubicBezTo>
                    <a:pt x="169" y="11"/>
                    <a:pt x="142" y="1"/>
                    <a:pt x="115" y="1"/>
                  </a:cubicBezTo>
                  <a:close/>
                </a:path>
              </a:pathLst>
            </a:custGeom>
            <a:solidFill>
              <a:srgbClr val="FFF2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6"/>
            <p:cNvSpPr/>
            <p:nvPr/>
          </p:nvSpPr>
          <p:spPr>
            <a:xfrm>
              <a:off x="4178725" y="3018475"/>
              <a:ext cx="6400" cy="5550"/>
            </a:xfrm>
            <a:custGeom>
              <a:avLst/>
              <a:gdLst/>
              <a:ahLst/>
              <a:cxnLst/>
              <a:rect l="l" t="t" r="r" b="b"/>
              <a:pathLst>
                <a:path w="256" h="222" extrusionOk="0">
                  <a:moveTo>
                    <a:pt x="137" y="1"/>
                  </a:moveTo>
                  <a:cubicBezTo>
                    <a:pt x="41" y="1"/>
                    <a:pt x="1" y="121"/>
                    <a:pt x="68" y="188"/>
                  </a:cubicBezTo>
                  <a:cubicBezTo>
                    <a:pt x="91" y="211"/>
                    <a:pt x="119" y="222"/>
                    <a:pt x="146" y="222"/>
                  </a:cubicBezTo>
                  <a:cubicBezTo>
                    <a:pt x="202" y="222"/>
                    <a:pt x="255" y="177"/>
                    <a:pt x="255" y="107"/>
                  </a:cubicBezTo>
                  <a:cubicBezTo>
                    <a:pt x="255" y="48"/>
                    <a:pt x="208" y="1"/>
                    <a:pt x="150" y="1"/>
                  </a:cubicBezTo>
                  <a:cubicBezTo>
                    <a:pt x="145" y="1"/>
                    <a:pt x="141" y="1"/>
                    <a:pt x="137" y="1"/>
                  </a:cubicBezTo>
                  <a:close/>
                </a:path>
              </a:pathLst>
            </a:custGeom>
            <a:solidFill>
              <a:srgbClr val="FFF2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6"/>
            <p:cNvSpPr/>
            <p:nvPr/>
          </p:nvSpPr>
          <p:spPr>
            <a:xfrm>
              <a:off x="4041775" y="3071725"/>
              <a:ext cx="7050" cy="5725"/>
            </a:xfrm>
            <a:custGeom>
              <a:avLst/>
              <a:gdLst/>
              <a:ahLst/>
              <a:cxnLst/>
              <a:rect l="l" t="t" r="r" b="b"/>
              <a:pathLst>
                <a:path w="282" h="229" extrusionOk="0">
                  <a:moveTo>
                    <a:pt x="129" y="1"/>
                  </a:moveTo>
                  <a:cubicBezTo>
                    <a:pt x="100" y="1"/>
                    <a:pt x="71" y="12"/>
                    <a:pt x="47" y="36"/>
                  </a:cubicBezTo>
                  <a:cubicBezTo>
                    <a:pt x="1" y="82"/>
                    <a:pt x="1" y="153"/>
                    <a:pt x="47" y="188"/>
                  </a:cubicBezTo>
                  <a:cubicBezTo>
                    <a:pt x="73" y="216"/>
                    <a:pt x="102" y="228"/>
                    <a:pt x="129" y="228"/>
                  </a:cubicBezTo>
                  <a:cubicBezTo>
                    <a:pt x="212" y="228"/>
                    <a:pt x="282" y="115"/>
                    <a:pt x="211" y="36"/>
                  </a:cubicBezTo>
                  <a:cubicBezTo>
                    <a:pt x="188" y="12"/>
                    <a:pt x="158" y="1"/>
                    <a:pt x="129" y="1"/>
                  </a:cubicBezTo>
                  <a:close/>
                </a:path>
              </a:pathLst>
            </a:custGeom>
            <a:solidFill>
              <a:srgbClr val="FFF2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6"/>
            <p:cNvSpPr/>
            <p:nvPr/>
          </p:nvSpPr>
          <p:spPr>
            <a:xfrm>
              <a:off x="3981625" y="3206525"/>
              <a:ext cx="8025" cy="5625"/>
            </a:xfrm>
            <a:custGeom>
              <a:avLst/>
              <a:gdLst/>
              <a:ahLst/>
              <a:cxnLst/>
              <a:rect l="l" t="t" r="r" b="b"/>
              <a:pathLst>
                <a:path w="321" h="225" extrusionOk="0">
                  <a:moveTo>
                    <a:pt x="140" y="0"/>
                  </a:moveTo>
                  <a:cubicBezTo>
                    <a:pt x="0" y="0"/>
                    <a:pt x="3" y="224"/>
                    <a:pt x="150" y="224"/>
                  </a:cubicBezTo>
                  <a:cubicBezTo>
                    <a:pt x="153" y="224"/>
                    <a:pt x="157" y="224"/>
                    <a:pt x="160" y="224"/>
                  </a:cubicBezTo>
                  <a:cubicBezTo>
                    <a:pt x="164" y="224"/>
                    <a:pt x="168" y="224"/>
                    <a:pt x="171" y="224"/>
                  </a:cubicBezTo>
                  <a:cubicBezTo>
                    <a:pt x="317" y="224"/>
                    <a:pt x="320" y="0"/>
                    <a:pt x="181" y="0"/>
                  </a:cubicBezTo>
                  <a:cubicBezTo>
                    <a:pt x="174" y="0"/>
                    <a:pt x="167" y="1"/>
                    <a:pt x="160" y="2"/>
                  </a:cubicBezTo>
                  <a:cubicBezTo>
                    <a:pt x="153" y="1"/>
                    <a:pt x="146" y="0"/>
                    <a:pt x="140" y="0"/>
                  </a:cubicBezTo>
                  <a:close/>
                </a:path>
              </a:pathLst>
            </a:custGeom>
            <a:solidFill>
              <a:srgbClr val="FFF2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6"/>
            <p:cNvSpPr/>
            <p:nvPr/>
          </p:nvSpPr>
          <p:spPr>
            <a:xfrm>
              <a:off x="6443300" y="3861700"/>
              <a:ext cx="22550" cy="20275"/>
            </a:xfrm>
            <a:custGeom>
              <a:avLst/>
              <a:gdLst/>
              <a:ahLst/>
              <a:cxnLst/>
              <a:rect l="l" t="t" r="r" b="b"/>
              <a:pathLst>
                <a:path w="902" h="811" extrusionOk="0">
                  <a:moveTo>
                    <a:pt x="444" y="0"/>
                  </a:moveTo>
                  <a:cubicBezTo>
                    <a:pt x="344" y="0"/>
                    <a:pt x="243" y="39"/>
                    <a:pt x="164" y="118"/>
                  </a:cubicBezTo>
                  <a:cubicBezTo>
                    <a:pt x="1" y="270"/>
                    <a:pt x="1" y="527"/>
                    <a:pt x="153" y="691"/>
                  </a:cubicBezTo>
                  <a:cubicBezTo>
                    <a:pt x="232" y="770"/>
                    <a:pt x="339" y="811"/>
                    <a:pt x="447" y="811"/>
                  </a:cubicBezTo>
                  <a:cubicBezTo>
                    <a:pt x="547" y="811"/>
                    <a:pt x="647" y="776"/>
                    <a:pt x="726" y="703"/>
                  </a:cubicBezTo>
                  <a:cubicBezTo>
                    <a:pt x="890" y="539"/>
                    <a:pt x="901" y="281"/>
                    <a:pt x="738" y="129"/>
                  </a:cubicBezTo>
                  <a:cubicBezTo>
                    <a:pt x="659" y="44"/>
                    <a:pt x="552" y="0"/>
                    <a:pt x="444" y="0"/>
                  </a:cubicBezTo>
                  <a:close/>
                </a:path>
              </a:pathLst>
            </a:custGeom>
            <a:solidFill>
              <a:srgbClr val="FFF2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6"/>
            <p:cNvSpPr/>
            <p:nvPr/>
          </p:nvSpPr>
          <p:spPr>
            <a:xfrm>
              <a:off x="6482200" y="3862575"/>
              <a:ext cx="22550" cy="20275"/>
            </a:xfrm>
            <a:custGeom>
              <a:avLst/>
              <a:gdLst/>
              <a:ahLst/>
              <a:cxnLst/>
              <a:rect l="l" t="t" r="r" b="b"/>
              <a:pathLst>
                <a:path w="902" h="811" extrusionOk="0">
                  <a:moveTo>
                    <a:pt x="447" y="1"/>
                  </a:moveTo>
                  <a:cubicBezTo>
                    <a:pt x="347" y="1"/>
                    <a:pt x="249" y="39"/>
                    <a:pt x="176" y="118"/>
                  </a:cubicBezTo>
                  <a:cubicBezTo>
                    <a:pt x="12" y="270"/>
                    <a:pt x="1" y="527"/>
                    <a:pt x="164" y="691"/>
                  </a:cubicBezTo>
                  <a:cubicBezTo>
                    <a:pt x="243" y="770"/>
                    <a:pt x="351" y="811"/>
                    <a:pt x="459" y="811"/>
                  </a:cubicBezTo>
                  <a:cubicBezTo>
                    <a:pt x="559" y="811"/>
                    <a:pt x="659" y="776"/>
                    <a:pt x="738" y="703"/>
                  </a:cubicBezTo>
                  <a:cubicBezTo>
                    <a:pt x="901" y="539"/>
                    <a:pt x="901" y="281"/>
                    <a:pt x="749" y="129"/>
                  </a:cubicBezTo>
                  <a:cubicBezTo>
                    <a:pt x="665" y="45"/>
                    <a:pt x="555" y="1"/>
                    <a:pt x="447" y="1"/>
                  </a:cubicBezTo>
                  <a:close/>
                </a:path>
              </a:pathLst>
            </a:custGeom>
            <a:solidFill>
              <a:srgbClr val="FFF2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6"/>
            <p:cNvSpPr/>
            <p:nvPr/>
          </p:nvSpPr>
          <p:spPr>
            <a:xfrm>
              <a:off x="6484050" y="3823775"/>
              <a:ext cx="21575" cy="20275"/>
            </a:xfrm>
            <a:custGeom>
              <a:avLst/>
              <a:gdLst/>
              <a:ahLst/>
              <a:cxnLst/>
              <a:rect l="l" t="t" r="r" b="b"/>
              <a:pathLst>
                <a:path w="863" h="811" extrusionOk="0">
                  <a:moveTo>
                    <a:pt x="409" y="0"/>
                  </a:moveTo>
                  <a:cubicBezTo>
                    <a:pt x="205" y="0"/>
                    <a:pt x="9" y="153"/>
                    <a:pt x="9" y="394"/>
                  </a:cubicBezTo>
                  <a:cubicBezTo>
                    <a:pt x="0" y="644"/>
                    <a:pt x="202" y="810"/>
                    <a:pt x="413" y="810"/>
                  </a:cubicBezTo>
                  <a:cubicBezTo>
                    <a:pt x="509" y="810"/>
                    <a:pt x="607" y="776"/>
                    <a:pt x="687" y="699"/>
                  </a:cubicBezTo>
                  <a:cubicBezTo>
                    <a:pt x="851" y="547"/>
                    <a:pt x="863" y="289"/>
                    <a:pt x="699" y="125"/>
                  </a:cubicBezTo>
                  <a:cubicBezTo>
                    <a:pt x="616" y="39"/>
                    <a:pt x="512" y="0"/>
                    <a:pt x="409" y="0"/>
                  </a:cubicBezTo>
                  <a:close/>
                </a:path>
              </a:pathLst>
            </a:custGeom>
            <a:solidFill>
              <a:srgbClr val="FFF2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6"/>
            <p:cNvSpPr/>
            <p:nvPr/>
          </p:nvSpPr>
          <p:spPr>
            <a:xfrm>
              <a:off x="6444175" y="3823025"/>
              <a:ext cx="22250" cy="20275"/>
            </a:xfrm>
            <a:custGeom>
              <a:avLst/>
              <a:gdLst/>
              <a:ahLst/>
              <a:cxnLst/>
              <a:rect l="l" t="t" r="r" b="b"/>
              <a:pathLst>
                <a:path w="890" h="811" extrusionOk="0">
                  <a:moveTo>
                    <a:pt x="444" y="0"/>
                  </a:moveTo>
                  <a:cubicBezTo>
                    <a:pt x="344" y="0"/>
                    <a:pt x="243" y="35"/>
                    <a:pt x="165" y="109"/>
                  </a:cubicBezTo>
                  <a:cubicBezTo>
                    <a:pt x="1" y="272"/>
                    <a:pt x="1" y="530"/>
                    <a:pt x="153" y="682"/>
                  </a:cubicBezTo>
                  <a:cubicBezTo>
                    <a:pt x="232" y="767"/>
                    <a:pt x="339" y="811"/>
                    <a:pt x="446" y="811"/>
                  </a:cubicBezTo>
                  <a:cubicBezTo>
                    <a:pt x="546" y="811"/>
                    <a:pt x="647" y="773"/>
                    <a:pt x="726" y="694"/>
                  </a:cubicBezTo>
                  <a:cubicBezTo>
                    <a:pt x="890" y="541"/>
                    <a:pt x="890" y="284"/>
                    <a:pt x="738" y="120"/>
                  </a:cubicBezTo>
                  <a:cubicBezTo>
                    <a:pt x="659" y="41"/>
                    <a:pt x="551" y="0"/>
                    <a:pt x="444" y="0"/>
                  </a:cubicBezTo>
                  <a:close/>
                </a:path>
              </a:pathLst>
            </a:custGeom>
            <a:solidFill>
              <a:srgbClr val="FFF2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6"/>
            <p:cNvSpPr/>
            <p:nvPr/>
          </p:nvSpPr>
          <p:spPr>
            <a:xfrm>
              <a:off x="6438675" y="3892100"/>
              <a:ext cx="27175" cy="22275"/>
            </a:xfrm>
            <a:custGeom>
              <a:avLst/>
              <a:gdLst/>
              <a:ahLst/>
              <a:cxnLst/>
              <a:rect l="l" t="t" r="r" b="b"/>
              <a:pathLst>
                <a:path w="1087" h="891" extrusionOk="0">
                  <a:moveTo>
                    <a:pt x="541" y="1"/>
                  </a:moveTo>
                  <a:cubicBezTo>
                    <a:pt x="368" y="1"/>
                    <a:pt x="208" y="97"/>
                    <a:pt x="139" y="270"/>
                  </a:cubicBezTo>
                  <a:cubicBezTo>
                    <a:pt x="1" y="576"/>
                    <a:pt x="237" y="890"/>
                    <a:pt x="532" y="890"/>
                  </a:cubicBezTo>
                  <a:cubicBezTo>
                    <a:pt x="587" y="890"/>
                    <a:pt x="643" y="879"/>
                    <a:pt x="700" y="855"/>
                  </a:cubicBezTo>
                  <a:cubicBezTo>
                    <a:pt x="1075" y="715"/>
                    <a:pt x="1086" y="188"/>
                    <a:pt x="724" y="36"/>
                  </a:cubicBezTo>
                  <a:cubicBezTo>
                    <a:pt x="663" y="12"/>
                    <a:pt x="601" y="1"/>
                    <a:pt x="541" y="1"/>
                  </a:cubicBezTo>
                  <a:close/>
                </a:path>
              </a:pathLst>
            </a:custGeom>
            <a:solidFill>
              <a:srgbClr val="FFF2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6"/>
            <p:cNvSpPr/>
            <p:nvPr/>
          </p:nvSpPr>
          <p:spPr>
            <a:xfrm>
              <a:off x="6481050" y="3892875"/>
              <a:ext cx="26925" cy="22350"/>
            </a:xfrm>
            <a:custGeom>
              <a:avLst/>
              <a:gdLst/>
              <a:ahLst/>
              <a:cxnLst/>
              <a:rect l="l" t="t" r="r" b="b"/>
              <a:pathLst>
                <a:path w="1077" h="894" extrusionOk="0">
                  <a:moveTo>
                    <a:pt x="530" y="0"/>
                  </a:moveTo>
                  <a:cubicBezTo>
                    <a:pt x="239" y="0"/>
                    <a:pt x="0" y="303"/>
                    <a:pt x="117" y="614"/>
                  </a:cubicBezTo>
                  <a:cubicBezTo>
                    <a:pt x="187" y="790"/>
                    <a:pt x="351" y="893"/>
                    <a:pt x="528" y="893"/>
                  </a:cubicBezTo>
                  <a:cubicBezTo>
                    <a:pt x="585" y="893"/>
                    <a:pt x="644" y="882"/>
                    <a:pt x="702" y="859"/>
                  </a:cubicBezTo>
                  <a:cubicBezTo>
                    <a:pt x="1064" y="719"/>
                    <a:pt x="1076" y="193"/>
                    <a:pt x="713" y="40"/>
                  </a:cubicBezTo>
                  <a:cubicBezTo>
                    <a:pt x="652" y="13"/>
                    <a:pt x="590" y="0"/>
                    <a:pt x="530" y="0"/>
                  </a:cubicBezTo>
                  <a:close/>
                </a:path>
              </a:pathLst>
            </a:custGeom>
            <a:solidFill>
              <a:srgbClr val="FFF2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6"/>
            <p:cNvSpPr/>
            <p:nvPr/>
          </p:nvSpPr>
          <p:spPr>
            <a:xfrm>
              <a:off x="6511150" y="3863750"/>
              <a:ext cx="27175" cy="22275"/>
            </a:xfrm>
            <a:custGeom>
              <a:avLst/>
              <a:gdLst/>
              <a:ahLst/>
              <a:cxnLst/>
              <a:rect l="l" t="t" r="r" b="b"/>
              <a:pathLst>
                <a:path w="1087" h="891" extrusionOk="0">
                  <a:moveTo>
                    <a:pt x="555" y="1"/>
                  </a:moveTo>
                  <a:cubicBezTo>
                    <a:pt x="501" y="1"/>
                    <a:pt x="444" y="12"/>
                    <a:pt x="387" y="36"/>
                  </a:cubicBezTo>
                  <a:cubicBezTo>
                    <a:pt x="13" y="176"/>
                    <a:pt x="1" y="702"/>
                    <a:pt x="364" y="855"/>
                  </a:cubicBezTo>
                  <a:cubicBezTo>
                    <a:pt x="425" y="879"/>
                    <a:pt x="487" y="891"/>
                    <a:pt x="548" y="891"/>
                  </a:cubicBezTo>
                  <a:cubicBezTo>
                    <a:pt x="721" y="891"/>
                    <a:pt x="879" y="797"/>
                    <a:pt x="948" y="632"/>
                  </a:cubicBezTo>
                  <a:cubicBezTo>
                    <a:pt x="1087" y="317"/>
                    <a:pt x="850" y="1"/>
                    <a:pt x="555" y="1"/>
                  </a:cubicBezTo>
                  <a:close/>
                </a:path>
              </a:pathLst>
            </a:custGeom>
            <a:solidFill>
              <a:srgbClr val="FFF2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6"/>
            <p:cNvSpPr/>
            <p:nvPr/>
          </p:nvSpPr>
          <p:spPr>
            <a:xfrm>
              <a:off x="6512075" y="3821750"/>
              <a:ext cx="26300" cy="22400"/>
            </a:xfrm>
            <a:custGeom>
              <a:avLst/>
              <a:gdLst/>
              <a:ahLst/>
              <a:cxnLst/>
              <a:rect l="l" t="t" r="r" b="b"/>
              <a:pathLst>
                <a:path w="1052" h="896" extrusionOk="0">
                  <a:moveTo>
                    <a:pt x="546" y="0"/>
                  </a:moveTo>
                  <a:cubicBezTo>
                    <a:pt x="383" y="0"/>
                    <a:pt x="219" y="88"/>
                    <a:pt x="139" y="265"/>
                  </a:cubicBezTo>
                  <a:cubicBezTo>
                    <a:pt x="1" y="572"/>
                    <a:pt x="239" y="896"/>
                    <a:pt x="543" y="896"/>
                  </a:cubicBezTo>
                  <a:cubicBezTo>
                    <a:pt x="598" y="896"/>
                    <a:pt x="655" y="885"/>
                    <a:pt x="713" y="862"/>
                  </a:cubicBezTo>
                  <a:cubicBezTo>
                    <a:pt x="935" y="780"/>
                    <a:pt x="1052" y="522"/>
                    <a:pt x="958" y="288"/>
                  </a:cubicBezTo>
                  <a:cubicBezTo>
                    <a:pt x="886" y="97"/>
                    <a:pt x="716" y="0"/>
                    <a:pt x="546" y="0"/>
                  </a:cubicBezTo>
                  <a:close/>
                </a:path>
              </a:pathLst>
            </a:custGeom>
            <a:solidFill>
              <a:srgbClr val="FFF2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6"/>
            <p:cNvSpPr/>
            <p:nvPr/>
          </p:nvSpPr>
          <p:spPr>
            <a:xfrm>
              <a:off x="6483100" y="3791675"/>
              <a:ext cx="26325" cy="22275"/>
            </a:xfrm>
            <a:custGeom>
              <a:avLst/>
              <a:gdLst/>
              <a:ahLst/>
              <a:cxnLst/>
              <a:rect l="l" t="t" r="r" b="b"/>
              <a:pathLst>
                <a:path w="1053" h="891" extrusionOk="0">
                  <a:moveTo>
                    <a:pt x="530" y="0"/>
                  </a:moveTo>
                  <a:cubicBezTo>
                    <a:pt x="238" y="0"/>
                    <a:pt x="0" y="301"/>
                    <a:pt x="117" y="602"/>
                  </a:cubicBezTo>
                  <a:cubicBezTo>
                    <a:pt x="195" y="794"/>
                    <a:pt x="367" y="890"/>
                    <a:pt x="540" y="890"/>
                  </a:cubicBezTo>
                  <a:cubicBezTo>
                    <a:pt x="704" y="890"/>
                    <a:pt x="867" y="803"/>
                    <a:pt x="947" y="626"/>
                  </a:cubicBezTo>
                  <a:cubicBezTo>
                    <a:pt x="1053" y="392"/>
                    <a:pt x="947" y="134"/>
                    <a:pt x="713" y="41"/>
                  </a:cubicBezTo>
                  <a:cubicBezTo>
                    <a:pt x="652" y="13"/>
                    <a:pt x="590" y="0"/>
                    <a:pt x="530" y="0"/>
                  </a:cubicBezTo>
                  <a:close/>
                </a:path>
              </a:pathLst>
            </a:custGeom>
            <a:solidFill>
              <a:srgbClr val="FFF2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6"/>
            <p:cNvSpPr/>
            <p:nvPr/>
          </p:nvSpPr>
          <p:spPr>
            <a:xfrm>
              <a:off x="6440950" y="3790850"/>
              <a:ext cx="26350" cy="22200"/>
            </a:xfrm>
            <a:custGeom>
              <a:avLst/>
              <a:gdLst/>
              <a:ahLst/>
              <a:cxnLst/>
              <a:rect l="l" t="t" r="r" b="b"/>
              <a:pathLst>
                <a:path w="1054" h="888" extrusionOk="0">
                  <a:moveTo>
                    <a:pt x="548" y="1"/>
                  </a:moveTo>
                  <a:cubicBezTo>
                    <a:pt x="381" y="1"/>
                    <a:pt x="212" y="91"/>
                    <a:pt x="130" y="273"/>
                  </a:cubicBezTo>
                  <a:cubicBezTo>
                    <a:pt x="0" y="572"/>
                    <a:pt x="236" y="888"/>
                    <a:pt x="540" y="888"/>
                  </a:cubicBezTo>
                  <a:cubicBezTo>
                    <a:pt x="593" y="888"/>
                    <a:pt x="648" y="878"/>
                    <a:pt x="703" y="857"/>
                  </a:cubicBezTo>
                  <a:cubicBezTo>
                    <a:pt x="937" y="776"/>
                    <a:pt x="1054" y="506"/>
                    <a:pt x="949" y="273"/>
                  </a:cubicBezTo>
                  <a:cubicBezTo>
                    <a:pt x="879" y="91"/>
                    <a:pt x="715" y="1"/>
                    <a:pt x="548" y="1"/>
                  </a:cubicBezTo>
                  <a:close/>
                </a:path>
              </a:pathLst>
            </a:custGeom>
            <a:solidFill>
              <a:srgbClr val="FFF2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6"/>
            <p:cNvSpPr/>
            <p:nvPr/>
          </p:nvSpPr>
          <p:spPr>
            <a:xfrm>
              <a:off x="6410275" y="3819725"/>
              <a:ext cx="27200" cy="22275"/>
            </a:xfrm>
            <a:custGeom>
              <a:avLst/>
              <a:gdLst/>
              <a:ahLst/>
              <a:cxnLst/>
              <a:rect l="l" t="t" r="r" b="b"/>
              <a:pathLst>
                <a:path w="1088" h="891" extrusionOk="0">
                  <a:moveTo>
                    <a:pt x="542" y="1"/>
                  </a:moveTo>
                  <a:cubicBezTo>
                    <a:pt x="372" y="1"/>
                    <a:pt x="209" y="101"/>
                    <a:pt x="140" y="264"/>
                  </a:cubicBezTo>
                  <a:cubicBezTo>
                    <a:pt x="0" y="573"/>
                    <a:pt x="243" y="891"/>
                    <a:pt x="550" y="891"/>
                  </a:cubicBezTo>
                  <a:cubicBezTo>
                    <a:pt x="603" y="891"/>
                    <a:pt x="658" y="881"/>
                    <a:pt x="713" y="861"/>
                  </a:cubicBezTo>
                  <a:cubicBezTo>
                    <a:pt x="1076" y="720"/>
                    <a:pt x="1088" y="194"/>
                    <a:pt x="725" y="42"/>
                  </a:cubicBezTo>
                  <a:cubicBezTo>
                    <a:pt x="666" y="14"/>
                    <a:pt x="604" y="1"/>
                    <a:pt x="542" y="1"/>
                  </a:cubicBezTo>
                  <a:close/>
                </a:path>
              </a:pathLst>
            </a:custGeom>
            <a:solidFill>
              <a:srgbClr val="FFF2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6"/>
            <p:cNvSpPr/>
            <p:nvPr/>
          </p:nvSpPr>
          <p:spPr>
            <a:xfrm>
              <a:off x="6410550" y="3861700"/>
              <a:ext cx="26050" cy="22450"/>
            </a:xfrm>
            <a:custGeom>
              <a:avLst/>
              <a:gdLst/>
              <a:ahLst/>
              <a:cxnLst/>
              <a:rect l="l" t="t" r="r" b="b"/>
              <a:pathLst>
                <a:path w="1042" h="898" extrusionOk="0">
                  <a:moveTo>
                    <a:pt x="508" y="1"/>
                  </a:moveTo>
                  <a:cubicBezTo>
                    <a:pt x="453" y="1"/>
                    <a:pt x="396" y="12"/>
                    <a:pt x="340" y="36"/>
                  </a:cubicBezTo>
                  <a:cubicBezTo>
                    <a:pt x="106" y="118"/>
                    <a:pt x="0" y="387"/>
                    <a:pt x="82" y="609"/>
                  </a:cubicBezTo>
                  <a:cubicBezTo>
                    <a:pt x="154" y="801"/>
                    <a:pt x="327" y="897"/>
                    <a:pt x="501" y="897"/>
                  </a:cubicBezTo>
                  <a:cubicBezTo>
                    <a:pt x="667" y="897"/>
                    <a:pt x="833" y="809"/>
                    <a:pt x="913" y="632"/>
                  </a:cubicBezTo>
                  <a:cubicBezTo>
                    <a:pt x="1041" y="317"/>
                    <a:pt x="803" y="1"/>
                    <a:pt x="508" y="1"/>
                  </a:cubicBezTo>
                  <a:close/>
                </a:path>
              </a:pathLst>
            </a:custGeom>
            <a:solidFill>
              <a:srgbClr val="FFF2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6"/>
            <p:cNvSpPr/>
            <p:nvPr/>
          </p:nvSpPr>
          <p:spPr>
            <a:xfrm>
              <a:off x="6408800" y="3904325"/>
              <a:ext cx="12300" cy="11225"/>
            </a:xfrm>
            <a:custGeom>
              <a:avLst/>
              <a:gdLst/>
              <a:ahLst/>
              <a:cxnLst/>
              <a:rect l="l" t="t" r="r" b="b"/>
              <a:pathLst>
                <a:path w="492" h="449" extrusionOk="0">
                  <a:moveTo>
                    <a:pt x="244" y="1"/>
                  </a:moveTo>
                  <a:cubicBezTo>
                    <a:pt x="187" y="1"/>
                    <a:pt x="129" y="21"/>
                    <a:pt x="82" y="62"/>
                  </a:cubicBezTo>
                  <a:cubicBezTo>
                    <a:pt x="0" y="156"/>
                    <a:pt x="0" y="296"/>
                    <a:pt x="82" y="378"/>
                  </a:cubicBezTo>
                  <a:cubicBezTo>
                    <a:pt x="129" y="425"/>
                    <a:pt x="187" y="448"/>
                    <a:pt x="244" y="448"/>
                  </a:cubicBezTo>
                  <a:cubicBezTo>
                    <a:pt x="301" y="448"/>
                    <a:pt x="357" y="425"/>
                    <a:pt x="398" y="378"/>
                  </a:cubicBezTo>
                  <a:cubicBezTo>
                    <a:pt x="492" y="296"/>
                    <a:pt x="492" y="156"/>
                    <a:pt x="398" y="62"/>
                  </a:cubicBezTo>
                  <a:cubicBezTo>
                    <a:pt x="357" y="21"/>
                    <a:pt x="301" y="1"/>
                    <a:pt x="244" y="1"/>
                  </a:cubicBezTo>
                  <a:close/>
                </a:path>
              </a:pathLst>
            </a:custGeom>
            <a:solidFill>
              <a:srgbClr val="FFF2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6"/>
            <p:cNvSpPr/>
            <p:nvPr/>
          </p:nvSpPr>
          <p:spPr>
            <a:xfrm>
              <a:off x="6467000" y="3929675"/>
              <a:ext cx="11425" cy="11050"/>
            </a:xfrm>
            <a:custGeom>
              <a:avLst/>
              <a:gdLst/>
              <a:ahLst/>
              <a:cxnLst/>
              <a:rect l="l" t="t" r="r" b="b"/>
              <a:pathLst>
                <a:path w="457" h="442" extrusionOk="0">
                  <a:moveTo>
                    <a:pt x="229" y="0"/>
                  </a:moveTo>
                  <a:cubicBezTo>
                    <a:pt x="118" y="0"/>
                    <a:pt x="6" y="73"/>
                    <a:pt x="0" y="218"/>
                  </a:cubicBezTo>
                  <a:cubicBezTo>
                    <a:pt x="0" y="347"/>
                    <a:pt x="94" y="440"/>
                    <a:pt x="223" y="440"/>
                  </a:cubicBezTo>
                  <a:cubicBezTo>
                    <a:pt x="229" y="441"/>
                    <a:pt x="236" y="441"/>
                    <a:pt x="242" y="441"/>
                  </a:cubicBezTo>
                  <a:cubicBezTo>
                    <a:pt x="361" y="441"/>
                    <a:pt x="445" y="341"/>
                    <a:pt x="457" y="230"/>
                  </a:cubicBezTo>
                  <a:cubicBezTo>
                    <a:pt x="457" y="76"/>
                    <a:pt x="343" y="0"/>
                    <a:pt x="229" y="0"/>
                  </a:cubicBezTo>
                  <a:close/>
                </a:path>
              </a:pathLst>
            </a:custGeom>
            <a:solidFill>
              <a:srgbClr val="FFF2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6"/>
            <p:cNvSpPr/>
            <p:nvPr/>
          </p:nvSpPr>
          <p:spPr>
            <a:xfrm>
              <a:off x="6525500" y="3906675"/>
              <a:ext cx="13575" cy="10975"/>
            </a:xfrm>
            <a:custGeom>
              <a:avLst/>
              <a:gdLst/>
              <a:ahLst/>
              <a:cxnLst/>
              <a:rect l="l" t="t" r="r" b="b"/>
              <a:pathLst>
                <a:path w="543" h="439" extrusionOk="0">
                  <a:moveTo>
                    <a:pt x="244" y="0"/>
                  </a:moveTo>
                  <a:cubicBezTo>
                    <a:pt x="187" y="0"/>
                    <a:pt x="129" y="21"/>
                    <a:pt x="82" y="62"/>
                  </a:cubicBezTo>
                  <a:cubicBezTo>
                    <a:pt x="0" y="155"/>
                    <a:pt x="0" y="296"/>
                    <a:pt x="82" y="378"/>
                  </a:cubicBezTo>
                  <a:cubicBezTo>
                    <a:pt x="128" y="421"/>
                    <a:pt x="179" y="439"/>
                    <a:pt x="228" y="439"/>
                  </a:cubicBezTo>
                  <a:cubicBezTo>
                    <a:pt x="395" y="439"/>
                    <a:pt x="542" y="233"/>
                    <a:pt x="398" y="62"/>
                  </a:cubicBezTo>
                  <a:cubicBezTo>
                    <a:pt x="357" y="21"/>
                    <a:pt x="301" y="0"/>
                    <a:pt x="244" y="0"/>
                  </a:cubicBezTo>
                  <a:close/>
                </a:path>
              </a:pathLst>
            </a:custGeom>
            <a:solidFill>
              <a:srgbClr val="FFF2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6"/>
            <p:cNvSpPr/>
            <p:nvPr/>
          </p:nvSpPr>
          <p:spPr>
            <a:xfrm>
              <a:off x="6549475" y="3848975"/>
              <a:ext cx="13175" cy="11300"/>
            </a:xfrm>
            <a:custGeom>
              <a:avLst/>
              <a:gdLst/>
              <a:ahLst/>
              <a:cxnLst/>
              <a:rect l="l" t="t" r="r" b="b"/>
              <a:pathLst>
                <a:path w="527" h="452" extrusionOk="0">
                  <a:moveTo>
                    <a:pt x="300" y="1"/>
                  </a:moveTo>
                  <a:cubicBezTo>
                    <a:pt x="245" y="1"/>
                    <a:pt x="189" y="21"/>
                    <a:pt x="141" y="65"/>
                  </a:cubicBezTo>
                  <a:cubicBezTo>
                    <a:pt x="0" y="205"/>
                    <a:pt x="94" y="451"/>
                    <a:pt x="293" y="451"/>
                  </a:cubicBezTo>
                  <a:cubicBezTo>
                    <a:pt x="422" y="451"/>
                    <a:pt x="527" y="358"/>
                    <a:pt x="527" y="229"/>
                  </a:cubicBezTo>
                  <a:cubicBezTo>
                    <a:pt x="527" y="93"/>
                    <a:pt x="418" y="1"/>
                    <a:pt x="300" y="1"/>
                  </a:cubicBezTo>
                  <a:close/>
                </a:path>
              </a:pathLst>
            </a:custGeom>
            <a:solidFill>
              <a:srgbClr val="FFF2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6"/>
            <p:cNvSpPr/>
            <p:nvPr/>
          </p:nvSpPr>
          <p:spPr>
            <a:xfrm>
              <a:off x="6528425" y="3790425"/>
              <a:ext cx="11725" cy="11250"/>
            </a:xfrm>
            <a:custGeom>
              <a:avLst/>
              <a:gdLst/>
              <a:ahLst/>
              <a:cxnLst/>
              <a:rect l="l" t="t" r="r" b="b"/>
              <a:pathLst>
                <a:path w="469" h="450" extrusionOk="0">
                  <a:moveTo>
                    <a:pt x="217" y="0"/>
                  </a:moveTo>
                  <a:cubicBezTo>
                    <a:pt x="105" y="0"/>
                    <a:pt x="0" y="86"/>
                    <a:pt x="0" y="219"/>
                  </a:cubicBezTo>
                  <a:cubicBezTo>
                    <a:pt x="0" y="361"/>
                    <a:pt x="106" y="450"/>
                    <a:pt x="218" y="450"/>
                  </a:cubicBezTo>
                  <a:cubicBezTo>
                    <a:pt x="273" y="450"/>
                    <a:pt x="329" y="429"/>
                    <a:pt x="374" y="383"/>
                  </a:cubicBezTo>
                  <a:cubicBezTo>
                    <a:pt x="468" y="290"/>
                    <a:pt x="468" y="149"/>
                    <a:pt x="374" y="67"/>
                  </a:cubicBezTo>
                  <a:cubicBezTo>
                    <a:pt x="328" y="21"/>
                    <a:pt x="272" y="0"/>
                    <a:pt x="217" y="0"/>
                  </a:cubicBezTo>
                  <a:close/>
                </a:path>
              </a:pathLst>
            </a:custGeom>
            <a:solidFill>
              <a:srgbClr val="FFF2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6"/>
            <p:cNvSpPr/>
            <p:nvPr/>
          </p:nvSpPr>
          <p:spPr>
            <a:xfrm>
              <a:off x="6468550" y="3765175"/>
              <a:ext cx="13100" cy="11075"/>
            </a:xfrm>
            <a:custGeom>
              <a:avLst/>
              <a:gdLst/>
              <a:ahLst/>
              <a:cxnLst/>
              <a:rect l="l" t="t" r="r" b="b"/>
              <a:pathLst>
                <a:path w="524" h="443" extrusionOk="0">
                  <a:moveTo>
                    <a:pt x="287" y="1"/>
                  </a:moveTo>
                  <a:cubicBezTo>
                    <a:pt x="97" y="1"/>
                    <a:pt x="0" y="238"/>
                    <a:pt x="137" y="375"/>
                  </a:cubicBezTo>
                  <a:cubicBezTo>
                    <a:pt x="183" y="422"/>
                    <a:pt x="241" y="442"/>
                    <a:pt x="298" y="442"/>
                  </a:cubicBezTo>
                  <a:cubicBezTo>
                    <a:pt x="413" y="442"/>
                    <a:pt x="523" y="356"/>
                    <a:pt x="523" y="223"/>
                  </a:cubicBezTo>
                  <a:cubicBezTo>
                    <a:pt x="523" y="106"/>
                    <a:pt x="430" y="1"/>
                    <a:pt x="301" y="1"/>
                  </a:cubicBezTo>
                  <a:cubicBezTo>
                    <a:pt x="296" y="1"/>
                    <a:pt x="292" y="1"/>
                    <a:pt x="287" y="1"/>
                  </a:cubicBezTo>
                  <a:close/>
                </a:path>
              </a:pathLst>
            </a:custGeom>
            <a:solidFill>
              <a:srgbClr val="FFF2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6"/>
            <p:cNvSpPr/>
            <p:nvPr/>
          </p:nvSpPr>
          <p:spPr>
            <a:xfrm>
              <a:off x="6409675" y="3788000"/>
              <a:ext cx="14925" cy="11125"/>
            </a:xfrm>
            <a:custGeom>
              <a:avLst/>
              <a:gdLst/>
              <a:ahLst/>
              <a:cxnLst/>
              <a:rect l="l" t="t" r="r" b="b"/>
              <a:pathLst>
                <a:path w="597" h="445" extrusionOk="0">
                  <a:moveTo>
                    <a:pt x="303" y="0"/>
                  </a:moveTo>
                  <a:cubicBezTo>
                    <a:pt x="246" y="0"/>
                    <a:pt x="187" y="24"/>
                    <a:pt x="141" y="71"/>
                  </a:cubicBezTo>
                  <a:cubicBezTo>
                    <a:pt x="0" y="211"/>
                    <a:pt x="106" y="445"/>
                    <a:pt x="304" y="445"/>
                  </a:cubicBezTo>
                  <a:cubicBezTo>
                    <a:pt x="503" y="445"/>
                    <a:pt x="597" y="211"/>
                    <a:pt x="457" y="71"/>
                  </a:cubicBezTo>
                  <a:cubicBezTo>
                    <a:pt x="416" y="24"/>
                    <a:pt x="360" y="0"/>
                    <a:pt x="303" y="0"/>
                  </a:cubicBezTo>
                  <a:close/>
                </a:path>
              </a:pathLst>
            </a:custGeom>
            <a:solidFill>
              <a:srgbClr val="FFF2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6"/>
            <p:cNvSpPr/>
            <p:nvPr/>
          </p:nvSpPr>
          <p:spPr>
            <a:xfrm>
              <a:off x="6384225" y="3845625"/>
              <a:ext cx="13175" cy="11350"/>
            </a:xfrm>
            <a:custGeom>
              <a:avLst/>
              <a:gdLst/>
              <a:ahLst/>
              <a:cxnLst/>
              <a:rect l="l" t="t" r="r" b="b"/>
              <a:pathLst>
                <a:path w="527" h="454" extrusionOk="0">
                  <a:moveTo>
                    <a:pt x="305" y="0"/>
                  </a:moveTo>
                  <a:cubicBezTo>
                    <a:pt x="106" y="0"/>
                    <a:pt x="0" y="234"/>
                    <a:pt x="141" y="386"/>
                  </a:cubicBezTo>
                  <a:cubicBezTo>
                    <a:pt x="187" y="433"/>
                    <a:pt x="245" y="453"/>
                    <a:pt x="302" y="453"/>
                  </a:cubicBezTo>
                  <a:cubicBezTo>
                    <a:pt x="417" y="453"/>
                    <a:pt x="527" y="367"/>
                    <a:pt x="527" y="234"/>
                  </a:cubicBezTo>
                  <a:cubicBezTo>
                    <a:pt x="527" y="105"/>
                    <a:pt x="433" y="0"/>
                    <a:pt x="305" y="0"/>
                  </a:cubicBezTo>
                  <a:close/>
                </a:path>
              </a:pathLst>
            </a:custGeom>
            <a:solidFill>
              <a:srgbClr val="FFF2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6"/>
            <p:cNvSpPr/>
            <p:nvPr/>
          </p:nvSpPr>
          <p:spPr>
            <a:xfrm>
              <a:off x="6420500" y="3944900"/>
              <a:ext cx="19775" cy="16975"/>
            </a:xfrm>
            <a:custGeom>
              <a:avLst/>
              <a:gdLst/>
              <a:ahLst/>
              <a:cxnLst/>
              <a:rect l="l" t="t" r="r" b="b"/>
              <a:pathLst>
                <a:path w="791" h="679" extrusionOk="0">
                  <a:moveTo>
                    <a:pt x="384" y="1"/>
                  </a:moveTo>
                  <a:cubicBezTo>
                    <a:pt x="261" y="1"/>
                    <a:pt x="139" y="68"/>
                    <a:pt x="82" y="206"/>
                  </a:cubicBezTo>
                  <a:cubicBezTo>
                    <a:pt x="0" y="381"/>
                    <a:pt x="82" y="568"/>
                    <a:pt x="246" y="650"/>
                  </a:cubicBezTo>
                  <a:cubicBezTo>
                    <a:pt x="292" y="670"/>
                    <a:pt x="338" y="678"/>
                    <a:pt x="383" y="678"/>
                  </a:cubicBezTo>
                  <a:cubicBezTo>
                    <a:pt x="609" y="678"/>
                    <a:pt x="790" y="452"/>
                    <a:pt x="702" y="217"/>
                  </a:cubicBezTo>
                  <a:cubicBezTo>
                    <a:pt x="642" y="74"/>
                    <a:pt x="513" y="1"/>
                    <a:pt x="384" y="1"/>
                  </a:cubicBezTo>
                  <a:close/>
                </a:path>
              </a:pathLst>
            </a:custGeom>
            <a:solidFill>
              <a:srgbClr val="FFF2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6"/>
            <p:cNvSpPr/>
            <p:nvPr/>
          </p:nvSpPr>
          <p:spPr>
            <a:xfrm>
              <a:off x="6504325" y="3946700"/>
              <a:ext cx="20300" cy="16850"/>
            </a:xfrm>
            <a:custGeom>
              <a:avLst/>
              <a:gdLst/>
              <a:ahLst/>
              <a:cxnLst/>
              <a:rect l="l" t="t" r="r" b="b"/>
              <a:pathLst>
                <a:path w="812" h="674" extrusionOk="0">
                  <a:moveTo>
                    <a:pt x="406" y="0"/>
                  </a:moveTo>
                  <a:cubicBezTo>
                    <a:pt x="180" y="0"/>
                    <a:pt x="1" y="227"/>
                    <a:pt x="98" y="461"/>
                  </a:cubicBezTo>
                  <a:cubicBezTo>
                    <a:pt x="143" y="594"/>
                    <a:pt x="268" y="674"/>
                    <a:pt x="402" y="674"/>
                  </a:cubicBezTo>
                  <a:cubicBezTo>
                    <a:pt x="445" y="674"/>
                    <a:pt x="489" y="665"/>
                    <a:pt x="531" y="648"/>
                  </a:cubicBezTo>
                  <a:cubicBezTo>
                    <a:pt x="812" y="543"/>
                    <a:pt x="812" y="145"/>
                    <a:pt x="543" y="28"/>
                  </a:cubicBezTo>
                  <a:cubicBezTo>
                    <a:pt x="497" y="9"/>
                    <a:pt x="450" y="0"/>
                    <a:pt x="406" y="0"/>
                  </a:cubicBezTo>
                  <a:close/>
                </a:path>
              </a:pathLst>
            </a:custGeom>
            <a:solidFill>
              <a:srgbClr val="FFF2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6"/>
            <p:cNvSpPr/>
            <p:nvPr/>
          </p:nvSpPr>
          <p:spPr>
            <a:xfrm>
              <a:off x="6564975" y="3888625"/>
              <a:ext cx="20600" cy="16775"/>
            </a:xfrm>
            <a:custGeom>
              <a:avLst/>
              <a:gdLst/>
              <a:ahLst/>
              <a:cxnLst/>
              <a:rect l="l" t="t" r="r" b="b"/>
              <a:pathLst>
                <a:path w="824" h="671" extrusionOk="0">
                  <a:moveTo>
                    <a:pt x="412" y="1"/>
                  </a:moveTo>
                  <a:cubicBezTo>
                    <a:pt x="373" y="1"/>
                    <a:pt x="333" y="8"/>
                    <a:pt x="293" y="23"/>
                  </a:cubicBezTo>
                  <a:cubicBezTo>
                    <a:pt x="12" y="129"/>
                    <a:pt x="0" y="526"/>
                    <a:pt x="281" y="643"/>
                  </a:cubicBezTo>
                  <a:cubicBezTo>
                    <a:pt x="324" y="661"/>
                    <a:pt x="368" y="670"/>
                    <a:pt x="412" y="670"/>
                  </a:cubicBezTo>
                  <a:cubicBezTo>
                    <a:pt x="539" y="670"/>
                    <a:pt x="662" y="598"/>
                    <a:pt x="714" y="468"/>
                  </a:cubicBezTo>
                  <a:cubicBezTo>
                    <a:pt x="824" y="238"/>
                    <a:pt x="636" y="1"/>
                    <a:pt x="412" y="1"/>
                  </a:cubicBezTo>
                  <a:close/>
                </a:path>
              </a:pathLst>
            </a:custGeom>
            <a:solidFill>
              <a:srgbClr val="FFF2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6"/>
            <p:cNvSpPr/>
            <p:nvPr/>
          </p:nvSpPr>
          <p:spPr>
            <a:xfrm>
              <a:off x="6566875" y="3804625"/>
              <a:ext cx="19775" cy="16725"/>
            </a:xfrm>
            <a:custGeom>
              <a:avLst/>
              <a:gdLst/>
              <a:ahLst/>
              <a:cxnLst/>
              <a:rect l="l" t="t" r="r" b="b"/>
              <a:pathLst>
                <a:path w="791" h="669" extrusionOk="0">
                  <a:moveTo>
                    <a:pt x="406" y="1"/>
                  </a:moveTo>
                  <a:cubicBezTo>
                    <a:pt x="282" y="1"/>
                    <a:pt x="158" y="68"/>
                    <a:pt x="100" y="201"/>
                  </a:cubicBezTo>
                  <a:cubicBezTo>
                    <a:pt x="0" y="431"/>
                    <a:pt x="181" y="668"/>
                    <a:pt x="410" y="668"/>
                  </a:cubicBezTo>
                  <a:cubicBezTo>
                    <a:pt x="450" y="668"/>
                    <a:pt x="491" y="661"/>
                    <a:pt x="533" y="646"/>
                  </a:cubicBezTo>
                  <a:cubicBezTo>
                    <a:pt x="708" y="576"/>
                    <a:pt x="790" y="388"/>
                    <a:pt x="720" y="213"/>
                  </a:cubicBezTo>
                  <a:cubicBezTo>
                    <a:pt x="661" y="71"/>
                    <a:pt x="533" y="1"/>
                    <a:pt x="406" y="1"/>
                  </a:cubicBezTo>
                  <a:close/>
                </a:path>
              </a:pathLst>
            </a:custGeom>
            <a:solidFill>
              <a:srgbClr val="FFF2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6"/>
            <p:cNvSpPr/>
            <p:nvPr/>
          </p:nvSpPr>
          <p:spPr>
            <a:xfrm>
              <a:off x="6508675" y="3744000"/>
              <a:ext cx="19475" cy="16850"/>
            </a:xfrm>
            <a:custGeom>
              <a:avLst/>
              <a:gdLst/>
              <a:ahLst/>
              <a:cxnLst/>
              <a:rect l="l" t="t" r="r" b="b"/>
              <a:pathLst>
                <a:path w="779" h="674" extrusionOk="0">
                  <a:moveTo>
                    <a:pt x="401" y="1"/>
                  </a:moveTo>
                  <a:cubicBezTo>
                    <a:pt x="182" y="1"/>
                    <a:pt x="0" y="227"/>
                    <a:pt x="88" y="462"/>
                  </a:cubicBezTo>
                  <a:cubicBezTo>
                    <a:pt x="141" y="604"/>
                    <a:pt x="269" y="674"/>
                    <a:pt x="398" y="674"/>
                  </a:cubicBezTo>
                  <a:cubicBezTo>
                    <a:pt x="524" y="674"/>
                    <a:pt x="650" y="607"/>
                    <a:pt x="708" y="474"/>
                  </a:cubicBezTo>
                  <a:cubicBezTo>
                    <a:pt x="778" y="298"/>
                    <a:pt x="708" y="111"/>
                    <a:pt x="533" y="29"/>
                  </a:cubicBezTo>
                  <a:cubicBezTo>
                    <a:pt x="488" y="10"/>
                    <a:pt x="444" y="1"/>
                    <a:pt x="401" y="1"/>
                  </a:cubicBezTo>
                  <a:close/>
                </a:path>
              </a:pathLst>
            </a:custGeom>
            <a:solidFill>
              <a:srgbClr val="FFF2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6"/>
            <p:cNvSpPr/>
            <p:nvPr/>
          </p:nvSpPr>
          <p:spPr>
            <a:xfrm>
              <a:off x="6424300" y="3742325"/>
              <a:ext cx="20350" cy="16850"/>
            </a:xfrm>
            <a:custGeom>
              <a:avLst/>
              <a:gdLst/>
              <a:ahLst/>
              <a:cxnLst/>
              <a:rect l="l" t="t" r="r" b="b"/>
              <a:pathLst>
                <a:path w="814" h="674" extrusionOk="0">
                  <a:moveTo>
                    <a:pt x="410" y="1"/>
                  </a:moveTo>
                  <a:cubicBezTo>
                    <a:pt x="367" y="1"/>
                    <a:pt x="323" y="9"/>
                    <a:pt x="281" y="26"/>
                  </a:cubicBezTo>
                  <a:cubicBezTo>
                    <a:pt x="0" y="131"/>
                    <a:pt x="0" y="529"/>
                    <a:pt x="269" y="646"/>
                  </a:cubicBezTo>
                  <a:cubicBezTo>
                    <a:pt x="316" y="665"/>
                    <a:pt x="362" y="674"/>
                    <a:pt x="406" y="674"/>
                  </a:cubicBezTo>
                  <a:cubicBezTo>
                    <a:pt x="632" y="674"/>
                    <a:pt x="814" y="448"/>
                    <a:pt x="726" y="213"/>
                  </a:cubicBezTo>
                  <a:cubicBezTo>
                    <a:pt x="672" y="80"/>
                    <a:pt x="545" y="1"/>
                    <a:pt x="410" y="1"/>
                  </a:cubicBezTo>
                  <a:close/>
                </a:path>
              </a:pathLst>
            </a:custGeom>
            <a:solidFill>
              <a:srgbClr val="FFF2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6"/>
            <p:cNvSpPr/>
            <p:nvPr/>
          </p:nvSpPr>
          <p:spPr>
            <a:xfrm>
              <a:off x="6364050" y="3800525"/>
              <a:ext cx="22275" cy="17100"/>
            </a:xfrm>
            <a:custGeom>
              <a:avLst/>
              <a:gdLst/>
              <a:ahLst/>
              <a:cxnLst/>
              <a:rect l="l" t="t" r="r" b="b"/>
              <a:pathLst>
                <a:path w="891" h="684" extrusionOk="0">
                  <a:moveTo>
                    <a:pt x="384" y="1"/>
                  </a:moveTo>
                  <a:cubicBezTo>
                    <a:pt x="250" y="1"/>
                    <a:pt x="123" y="78"/>
                    <a:pt x="70" y="201"/>
                  </a:cubicBezTo>
                  <a:cubicBezTo>
                    <a:pt x="0" y="365"/>
                    <a:pt x="70" y="564"/>
                    <a:pt x="246" y="646"/>
                  </a:cubicBezTo>
                  <a:cubicBezTo>
                    <a:pt x="300" y="672"/>
                    <a:pt x="352" y="684"/>
                    <a:pt x="400" y="684"/>
                  </a:cubicBezTo>
                  <a:cubicBezTo>
                    <a:pt x="720" y="684"/>
                    <a:pt x="891" y="178"/>
                    <a:pt x="515" y="26"/>
                  </a:cubicBezTo>
                  <a:cubicBezTo>
                    <a:pt x="472" y="9"/>
                    <a:pt x="428" y="1"/>
                    <a:pt x="384" y="1"/>
                  </a:cubicBezTo>
                  <a:close/>
                </a:path>
              </a:pathLst>
            </a:custGeom>
            <a:solidFill>
              <a:srgbClr val="FFF2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6"/>
            <p:cNvSpPr/>
            <p:nvPr/>
          </p:nvSpPr>
          <p:spPr>
            <a:xfrm>
              <a:off x="6362000" y="3884525"/>
              <a:ext cx="19775" cy="16725"/>
            </a:xfrm>
            <a:custGeom>
              <a:avLst/>
              <a:gdLst/>
              <a:ahLst/>
              <a:cxnLst/>
              <a:rect l="l" t="t" r="r" b="b"/>
              <a:pathLst>
                <a:path w="791" h="669" extrusionOk="0">
                  <a:moveTo>
                    <a:pt x="387" y="1"/>
                  </a:moveTo>
                  <a:cubicBezTo>
                    <a:pt x="349" y="1"/>
                    <a:pt x="309" y="8"/>
                    <a:pt x="269" y="24"/>
                  </a:cubicBezTo>
                  <a:cubicBezTo>
                    <a:pt x="94" y="94"/>
                    <a:pt x="0" y="293"/>
                    <a:pt x="82" y="456"/>
                  </a:cubicBezTo>
                  <a:cubicBezTo>
                    <a:pt x="135" y="598"/>
                    <a:pt x="260" y="668"/>
                    <a:pt x="386" y="668"/>
                  </a:cubicBezTo>
                  <a:cubicBezTo>
                    <a:pt x="509" y="668"/>
                    <a:pt x="633" y="601"/>
                    <a:pt x="691" y="468"/>
                  </a:cubicBezTo>
                  <a:cubicBezTo>
                    <a:pt x="790" y="239"/>
                    <a:pt x="609" y="1"/>
                    <a:pt x="387" y="1"/>
                  </a:cubicBezTo>
                  <a:close/>
                </a:path>
              </a:pathLst>
            </a:custGeom>
            <a:solidFill>
              <a:srgbClr val="FFF2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6"/>
            <p:cNvSpPr/>
            <p:nvPr/>
          </p:nvSpPr>
          <p:spPr>
            <a:xfrm>
              <a:off x="6371075" y="3945050"/>
              <a:ext cx="7025" cy="5575"/>
            </a:xfrm>
            <a:custGeom>
              <a:avLst/>
              <a:gdLst/>
              <a:ahLst/>
              <a:cxnLst/>
              <a:rect l="l" t="t" r="r" b="b"/>
              <a:pathLst>
                <a:path w="281" h="223" extrusionOk="0">
                  <a:moveTo>
                    <a:pt x="162" y="1"/>
                  </a:moveTo>
                  <a:cubicBezTo>
                    <a:pt x="135" y="1"/>
                    <a:pt x="105" y="13"/>
                    <a:pt x="82" y="36"/>
                  </a:cubicBezTo>
                  <a:cubicBezTo>
                    <a:pt x="1" y="108"/>
                    <a:pt x="73" y="222"/>
                    <a:pt x="158" y="222"/>
                  </a:cubicBezTo>
                  <a:cubicBezTo>
                    <a:pt x="183" y="222"/>
                    <a:pt x="210" y="212"/>
                    <a:pt x="234" y="188"/>
                  </a:cubicBezTo>
                  <a:cubicBezTo>
                    <a:pt x="281" y="153"/>
                    <a:pt x="281" y="83"/>
                    <a:pt x="234" y="36"/>
                  </a:cubicBezTo>
                  <a:cubicBezTo>
                    <a:pt x="216" y="13"/>
                    <a:pt x="190" y="1"/>
                    <a:pt x="162" y="1"/>
                  </a:cubicBezTo>
                  <a:close/>
                </a:path>
              </a:pathLst>
            </a:custGeom>
            <a:solidFill>
              <a:srgbClr val="FFF2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6"/>
            <p:cNvSpPr/>
            <p:nvPr/>
          </p:nvSpPr>
          <p:spPr>
            <a:xfrm>
              <a:off x="6468750" y="3987225"/>
              <a:ext cx="6675" cy="5550"/>
            </a:xfrm>
            <a:custGeom>
              <a:avLst/>
              <a:gdLst/>
              <a:ahLst/>
              <a:cxnLst/>
              <a:rect l="l" t="t" r="r" b="b"/>
              <a:pathLst>
                <a:path w="267" h="222" extrusionOk="0">
                  <a:moveTo>
                    <a:pt x="113" y="0"/>
                  </a:moveTo>
                  <a:cubicBezTo>
                    <a:pt x="54" y="0"/>
                    <a:pt x="0" y="45"/>
                    <a:pt x="0" y="115"/>
                  </a:cubicBezTo>
                  <a:cubicBezTo>
                    <a:pt x="0" y="174"/>
                    <a:pt x="47" y="221"/>
                    <a:pt x="106" y="221"/>
                  </a:cubicBezTo>
                  <a:cubicBezTo>
                    <a:pt x="110" y="221"/>
                    <a:pt x="115" y="221"/>
                    <a:pt x="119" y="221"/>
                  </a:cubicBezTo>
                  <a:cubicBezTo>
                    <a:pt x="216" y="221"/>
                    <a:pt x="267" y="101"/>
                    <a:pt x="199" y="34"/>
                  </a:cubicBezTo>
                  <a:cubicBezTo>
                    <a:pt x="173" y="11"/>
                    <a:pt x="142" y="0"/>
                    <a:pt x="113" y="0"/>
                  </a:cubicBezTo>
                  <a:close/>
                </a:path>
              </a:pathLst>
            </a:custGeom>
            <a:solidFill>
              <a:srgbClr val="FFF2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6"/>
            <p:cNvSpPr/>
            <p:nvPr/>
          </p:nvSpPr>
          <p:spPr>
            <a:xfrm>
              <a:off x="6566725" y="3949150"/>
              <a:ext cx="7000" cy="5575"/>
            </a:xfrm>
            <a:custGeom>
              <a:avLst/>
              <a:gdLst/>
              <a:ahLst/>
              <a:cxnLst/>
              <a:rect l="l" t="t" r="r" b="b"/>
              <a:pathLst>
                <a:path w="280" h="223" extrusionOk="0">
                  <a:moveTo>
                    <a:pt x="121" y="0"/>
                  </a:moveTo>
                  <a:cubicBezTo>
                    <a:pt x="93" y="0"/>
                    <a:pt x="64" y="11"/>
                    <a:pt x="36" y="36"/>
                  </a:cubicBezTo>
                  <a:cubicBezTo>
                    <a:pt x="1" y="71"/>
                    <a:pt x="1" y="141"/>
                    <a:pt x="36" y="188"/>
                  </a:cubicBezTo>
                  <a:cubicBezTo>
                    <a:pt x="59" y="211"/>
                    <a:pt x="88" y="223"/>
                    <a:pt x="118" y="223"/>
                  </a:cubicBezTo>
                  <a:cubicBezTo>
                    <a:pt x="147" y="223"/>
                    <a:pt x="176" y="211"/>
                    <a:pt x="200" y="188"/>
                  </a:cubicBezTo>
                  <a:cubicBezTo>
                    <a:pt x="280" y="108"/>
                    <a:pt x="211" y="0"/>
                    <a:pt x="121" y="0"/>
                  </a:cubicBezTo>
                  <a:close/>
                </a:path>
              </a:pathLst>
            </a:custGeom>
            <a:solidFill>
              <a:srgbClr val="FFF2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6"/>
            <p:cNvSpPr/>
            <p:nvPr/>
          </p:nvSpPr>
          <p:spPr>
            <a:xfrm>
              <a:off x="6609150" y="3852950"/>
              <a:ext cx="6750" cy="5550"/>
            </a:xfrm>
            <a:custGeom>
              <a:avLst/>
              <a:gdLst/>
              <a:ahLst/>
              <a:cxnLst/>
              <a:rect l="l" t="t" r="r" b="b"/>
              <a:pathLst>
                <a:path w="270" h="222" extrusionOk="0">
                  <a:moveTo>
                    <a:pt x="119" y="1"/>
                  </a:moveTo>
                  <a:cubicBezTo>
                    <a:pt x="64" y="1"/>
                    <a:pt x="12" y="43"/>
                    <a:pt x="12" y="105"/>
                  </a:cubicBezTo>
                  <a:cubicBezTo>
                    <a:pt x="0" y="175"/>
                    <a:pt x="59" y="222"/>
                    <a:pt x="117" y="222"/>
                  </a:cubicBezTo>
                  <a:cubicBezTo>
                    <a:pt x="211" y="222"/>
                    <a:pt x="269" y="105"/>
                    <a:pt x="199" y="35"/>
                  </a:cubicBezTo>
                  <a:cubicBezTo>
                    <a:pt x="176" y="11"/>
                    <a:pt x="147" y="1"/>
                    <a:pt x="119" y="1"/>
                  </a:cubicBezTo>
                  <a:close/>
                </a:path>
              </a:pathLst>
            </a:custGeom>
            <a:solidFill>
              <a:srgbClr val="FFF2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6"/>
            <p:cNvSpPr/>
            <p:nvPr/>
          </p:nvSpPr>
          <p:spPr>
            <a:xfrm>
              <a:off x="6570525" y="3755275"/>
              <a:ext cx="7250" cy="5550"/>
            </a:xfrm>
            <a:custGeom>
              <a:avLst/>
              <a:gdLst/>
              <a:ahLst/>
              <a:cxnLst/>
              <a:rect l="l" t="t" r="r" b="b"/>
              <a:pathLst>
                <a:path w="290" h="222" extrusionOk="0">
                  <a:moveTo>
                    <a:pt x="125" y="0"/>
                  </a:moveTo>
                  <a:cubicBezTo>
                    <a:pt x="99" y="0"/>
                    <a:pt x="72" y="10"/>
                    <a:pt x="48" y="34"/>
                  </a:cubicBezTo>
                  <a:cubicBezTo>
                    <a:pt x="1" y="69"/>
                    <a:pt x="1" y="140"/>
                    <a:pt x="48" y="186"/>
                  </a:cubicBezTo>
                  <a:cubicBezTo>
                    <a:pt x="71" y="210"/>
                    <a:pt x="100" y="221"/>
                    <a:pt x="129" y="221"/>
                  </a:cubicBezTo>
                  <a:cubicBezTo>
                    <a:pt x="159" y="221"/>
                    <a:pt x="188" y="210"/>
                    <a:pt x="211" y="186"/>
                  </a:cubicBezTo>
                  <a:lnTo>
                    <a:pt x="200" y="186"/>
                  </a:lnTo>
                  <a:cubicBezTo>
                    <a:pt x="290" y="114"/>
                    <a:pt x="213" y="0"/>
                    <a:pt x="125" y="0"/>
                  </a:cubicBezTo>
                  <a:close/>
                </a:path>
              </a:pathLst>
            </a:custGeom>
            <a:solidFill>
              <a:srgbClr val="FFF2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6"/>
            <p:cNvSpPr/>
            <p:nvPr/>
          </p:nvSpPr>
          <p:spPr>
            <a:xfrm>
              <a:off x="6474150" y="3712675"/>
              <a:ext cx="6025" cy="5750"/>
            </a:xfrm>
            <a:custGeom>
              <a:avLst/>
              <a:gdLst/>
              <a:ahLst/>
              <a:cxnLst/>
              <a:rect l="l" t="t" r="r" b="b"/>
              <a:pathLst>
                <a:path w="241" h="230" extrusionOk="0">
                  <a:moveTo>
                    <a:pt x="122" y="1"/>
                  </a:moveTo>
                  <a:cubicBezTo>
                    <a:pt x="62" y="1"/>
                    <a:pt x="1" y="42"/>
                    <a:pt x="7" y="124"/>
                  </a:cubicBezTo>
                  <a:cubicBezTo>
                    <a:pt x="18" y="194"/>
                    <a:pt x="71" y="229"/>
                    <a:pt x="122" y="229"/>
                  </a:cubicBezTo>
                  <a:cubicBezTo>
                    <a:pt x="173" y="229"/>
                    <a:pt x="223" y="194"/>
                    <a:pt x="229" y="124"/>
                  </a:cubicBezTo>
                  <a:cubicBezTo>
                    <a:pt x="241" y="42"/>
                    <a:pt x="182" y="1"/>
                    <a:pt x="122" y="1"/>
                  </a:cubicBezTo>
                  <a:close/>
                </a:path>
              </a:pathLst>
            </a:custGeom>
            <a:solidFill>
              <a:srgbClr val="FFF2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6"/>
            <p:cNvSpPr/>
            <p:nvPr/>
          </p:nvSpPr>
          <p:spPr>
            <a:xfrm>
              <a:off x="6375750" y="3751100"/>
              <a:ext cx="7325" cy="5575"/>
            </a:xfrm>
            <a:custGeom>
              <a:avLst/>
              <a:gdLst/>
              <a:ahLst/>
              <a:cxnLst/>
              <a:rect l="l" t="t" r="r" b="b"/>
              <a:pathLst>
                <a:path w="293" h="223" extrusionOk="0">
                  <a:moveTo>
                    <a:pt x="123" y="1"/>
                  </a:moveTo>
                  <a:cubicBezTo>
                    <a:pt x="95" y="1"/>
                    <a:pt x="69" y="9"/>
                    <a:pt x="47" y="26"/>
                  </a:cubicBezTo>
                  <a:cubicBezTo>
                    <a:pt x="0" y="73"/>
                    <a:pt x="0" y="143"/>
                    <a:pt x="47" y="190"/>
                  </a:cubicBezTo>
                  <a:cubicBezTo>
                    <a:pt x="62" y="213"/>
                    <a:pt x="84" y="222"/>
                    <a:pt x="107" y="222"/>
                  </a:cubicBezTo>
                  <a:cubicBezTo>
                    <a:pt x="190" y="222"/>
                    <a:pt x="293" y="101"/>
                    <a:pt x="211" y="37"/>
                  </a:cubicBezTo>
                  <a:cubicBezTo>
                    <a:pt x="186" y="12"/>
                    <a:pt x="154" y="1"/>
                    <a:pt x="123" y="1"/>
                  </a:cubicBezTo>
                  <a:close/>
                </a:path>
              </a:pathLst>
            </a:custGeom>
            <a:solidFill>
              <a:srgbClr val="FFF2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6"/>
            <p:cNvSpPr/>
            <p:nvPr/>
          </p:nvSpPr>
          <p:spPr>
            <a:xfrm>
              <a:off x="6333925" y="3847375"/>
              <a:ext cx="6450" cy="5525"/>
            </a:xfrm>
            <a:custGeom>
              <a:avLst/>
              <a:gdLst/>
              <a:ahLst/>
              <a:cxnLst/>
              <a:rect l="l" t="t" r="r" b="b"/>
              <a:pathLst>
                <a:path w="258" h="221" extrusionOk="0">
                  <a:moveTo>
                    <a:pt x="117" y="0"/>
                  </a:moveTo>
                  <a:cubicBezTo>
                    <a:pt x="47" y="0"/>
                    <a:pt x="0" y="47"/>
                    <a:pt x="0" y="106"/>
                  </a:cubicBezTo>
                  <a:cubicBezTo>
                    <a:pt x="0" y="177"/>
                    <a:pt x="53" y="221"/>
                    <a:pt x="109" y="221"/>
                  </a:cubicBezTo>
                  <a:cubicBezTo>
                    <a:pt x="137" y="221"/>
                    <a:pt x="164" y="210"/>
                    <a:pt x="187" y="188"/>
                  </a:cubicBezTo>
                  <a:cubicBezTo>
                    <a:pt x="258" y="117"/>
                    <a:pt x="211" y="0"/>
                    <a:pt x="117" y="0"/>
                  </a:cubicBezTo>
                  <a:close/>
                </a:path>
              </a:pathLst>
            </a:custGeom>
            <a:solidFill>
              <a:srgbClr val="FFF2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6"/>
            <p:cNvSpPr/>
            <p:nvPr/>
          </p:nvSpPr>
          <p:spPr>
            <a:xfrm>
              <a:off x="6401200" y="3998125"/>
              <a:ext cx="13475" cy="11100"/>
            </a:xfrm>
            <a:custGeom>
              <a:avLst/>
              <a:gdLst/>
              <a:ahLst/>
              <a:cxnLst/>
              <a:rect l="l" t="t" r="r" b="b"/>
              <a:pathLst>
                <a:path w="539" h="444" extrusionOk="0">
                  <a:moveTo>
                    <a:pt x="271" y="1"/>
                  </a:moveTo>
                  <a:cubicBezTo>
                    <a:pt x="185" y="1"/>
                    <a:pt x="105" y="49"/>
                    <a:pt x="70" y="136"/>
                  </a:cubicBezTo>
                  <a:cubicBezTo>
                    <a:pt x="0" y="285"/>
                    <a:pt x="118" y="443"/>
                    <a:pt x="270" y="443"/>
                  </a:cubicBezTo>
                  <a:cubicBezTo>
                    <a:pt x="296" y="443"/>
                    <a:pt x="323" y="439"/>
                    <a:pt x="351" y="428"/>
                  </a:cubicBezTo>
                  <a:cubicBezTo>
                    <a:pt x="538" y="358"/>
                    <a:pt x="538" y="101"/>
                    <a:pt x="363" y="19"/>
                  </a:cubicBezTo>
                  <a:cubicBezTo>
                    <a:pt x="332" y="7"/>
                    <a:pt x="301" y="1"/>
                    <a:pt x="271" y="1"/>
                  </a:cubicBezTo>
                  <a:close/>
                </a:path>
              </a:pathLst>
            </a:custGeom>
            <a:solidFill>
              <a:srgbClr val="FFF2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6"/>
            <p:cNvSpPr/>
            <p:nvPr/>
          </p:nvSpPr>
          <p:spPr>
            <a:xfrm>
              <a:off x="6527975" y="4000825"/>
              <a:ext cx="13050" cy="11050"/>
            </a:xfrm>
            <a:custGeom>
              <a:avLst/>
              <a:gdLst/>
              <a:ahLst/>
              <a:cxnLst/>
              <a:rect l="l" t="t" r="r" b="b"/>
              <a:pathLst>
                <a:path w="522" h="442" extrusionOk="0">
                  <a:moveTo>
                    <a:pt x="277" y="1"/>
                  </a:moveTo>
                  <a:cubicBezTo>
                    <a:pt x="140" y="1"/>
                    <a:pt x="1" y="125"/>
                    <a:pt x="53" y="297"/>
                  </a:cubicBezTo>
                  <a:cubicBezTo>
                    <a:pt x="89" y="386"/>
                    <a:pt x="173" y="442"/>
                    <a:pt x="263" y="442"/>
                  </a:cubicBezTo>
                  <a:cubicBezTo>
                    <a:pt x="290" y="442"/>
                    <a:pt x="318" y="436"/>
                    <a:pt x="346" y="425"/>
                  </a:cubicBezTo>
                  <a:cubicBezTo>
                    <a:pt x="463" y="390"/>
                    <a:pt x="521" y="250"/>
                    <a:pt x="474" y="133"/>
                  </a:cubicBezTo>
                  <a:cubicBezTo>
                    <a:pt x="432" y="40"/>
                    <a:pt x="355" y="1"/>
                    <a:pt x="277" y="1"/>
                  </a:cubicBezTo>
                  <a:close/>
                </a:path>
              </a:pathLst>
            </a:custGeom>
            <a:solidFill>
              <a:srgbClr val="FFF2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6"/>
            <p:cNvSpPr/>
            <p:nvPr/>
          </p:nvSpPr>
          <p:spPr>
            <a:xfrm>
              <a:off x="6618800" y="3913375"/>
              <a:ext cx="13750" cy="11225"/>
            </a:xfrm>
            <a:custGeom>
              <a:avLst/>
              <a:gdLst/>
              <a:ahLst/>
              <a:cxnLst/>
              <a:rect l="l" t="t" r="r" b="b"/>
              <a:pathLst>
                <a:path w="550" h="449" extrusionOk="0">
                  <a:moveTo>
                    <a:pt x="276" y="1"/>
                  </a:moveTo>
                  <a:cubicBezTo>
                    <a:pt x="251" y="1"/>
                    <a:pt x="225" y="6"/>
                    <a:pt x="199" y="16"/>
                  </a:cubicBezTo>
                  <a:cubicBezTo>
                    <a:pt x="12" y="86"/>
                    <a:pt x="0" y="355"/>
                    <a:pt x="187" y="437"/>
                  </a:cubicBezTo>
                  <a:cubicBezTo>
                    <a:pt x="213" y="445"/>
                    <a:pt x="240" y="449"/>
                    <a:pt x="266" y="449"/>
                  </a:cubicBezTo>
                  <a:cubicBezTo>
                    <a:pt x="357" y="449"/>
                    <a:pt x="443" y="402"/>
                    <a:pt x="480" y="320"/>
                  </a:cubicBezTo>
                  <a:cubicBezTo>
                    <a:pt x="550" y="161"/>
                    <a:pt x="424" y="1"/>
                    <a:pt x="276" y="1"/>
                  </a:cubicBezTo>
                  <a:close/>
                </a:path>
              </a:pathLst>
            </a:custGeom>
            <a:solidFill>
              <a:srgbClr val="FFF2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6"/>
            <p:cNvSpPr/>
            <p:nvPr/>
          </p:nvSpPr>
          <p:spPr>
            <a:xfrm>
              <a:off x="6621725" y="3787525"/>
              <a:ext cx="13175" cy="11125"/>
            </a:xfrm>
            <a:custGeom>
              <a:avLst/>
              <a:gdLst/>
              <a:ahLst/>
              <a:cxnLst/>
              <a:rect l="l" t="t" r="r" b="b"/>
              <a:pathLst>
                <a:path w="527" h="445" extrusionOk="0">
                  <a:moveTo>
                    <a:pt x="267" y="0"/>
                  </a:moveTo>
                  <a:cubicBezTo>
                    <a:pt x="185" y="0"/>
                    <a:pt x="105" y="44"/>
                    <a:pt x="70" y="136"/>
                  </a:cubicBezTo>
                  <a:cubicBezTo>
                    <a:pt x="1" y="286"/>
                    <a:pt x="118" y="444"/>
                    <a:pt x="270" y="444"/>
                  </a:cubicBezTo>
                  <a:cubicBezTo>
                    <a:pt x="296" y="444"/>
                    <a:pt x="323" y="439"/>
                    <a:pt x="351" y="429"/>
                  </a:cubicBezTo>
                  <a:cubicBezTo>
                    <a:pt x="468" y="382"/>
                    <a:pt x="527" y="253"/>
                    <a:pt x="480" y="136"/>
                  </a:cubicBezTo>
                  <a:cubicBezTo>
                    <a:pt x="438" y="47"/>
                    <a:pt x="351" y="0"/>
                    <a:pt x="267" y="0"/>
                  </a:cubicBezTo>
                  <a:close/>
                </a:path>
              </a:pathLst>
            </a:custGeom>
            <a:solidFill>
              <a:srgbClr val="FFF2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6"/>
            <p:cNvSpPr/>
            <p:nvPr/>
          </p:nvSpPr>
          <p:spPr>
            <a:xfrm>
              <a:off x="6533975" y="3696550"/>
              <a:ext cx="13175" cy="11325"/>
            </a:xfrm>
            <a:custGeom>
              <a:avLst/>
              <a:gdLst/>
              <a:ahLst/>
              <a:cxnLst/>
              <a:rect l="l" t="t" r="r" b="b"/>
              <a:pathLst>
                <a:path w="527" h="453" extrusionOk="0">
                  <a:moveTo>
                    <a:pt x="271" y="0"/>
                  </a:moveTo>
                  <a:cubicBezTo>
                    <a:pt x="121" y="0"/>
                    <a:pt x="0" y="156"/>
                    <a:pt x="59" y="313"/>
                  </a:cubicBezTo>
                  <a:cubicBezTo>
                    <a:pt x="94" y="406"/>
                    <a:pt x="179" y="453"/>
                    <a:pt x="265" y="453"/>
                  </a:cubicBezTo>
                  <a:cubicBezTo>
                    <a:pt x="351" y="453"/>
                    <a:pt x="439" y="406"/>
                    <a:pt x="480" y="313"/>
                  </a:cubicBezTo>
                  <a:cubicBezTo>
                    <a:pt x="527" y="207"/>
                    <a:pt x="468" y="79"/>
                    <a:pt x="363" y="20"/>
                  </a:cubicBezTo>
                  <a:cubicBezTo>
                    <a:pt x="332" y="6"/>
                    <a:pt x="301" y="0"/>
                    <a:pt x="271" y="0"/>
                  </a:cubicBezTo>
                  <a:close/>
                </a:path>
              </a:pathLst>
            </a:custGeom>
            <a:solidFill>
              <a:srgbClr val="FFF2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6"/>
            <p:cNvSpPr/>
            <p:nvPr/>
          </p:nvSpPr>
          <p:spPr>
            <a:xfrm>
              <a:off x="6407325" y="3694000"/>
              <a:ext cx="13775" cy="11175"/>
            </a:xfrm>
            <a:custGeom>
              <a:avLst/>
              <a:gdLst/>
              <a:ahLst/>
              <a:cxnLst/>
              <a:rect l="l" t="t" r="r" b="b"/>
              <a:pathLst>
                <a:path w="551" h="447" extrusionOk="0">
                  <a:moveTo>
                    <a:pt x="278" y="1"/>
                  </a:moveTo>
                  <a:cubicBezTo>
                    <a:pt x="251" y="1"/>
                    <a:pt x="224" y="6"/>
                    <a:pt x="200" y="17"/>
                  </a:cubicBezTo>
                  <a:cubicBezTo>
                    <a:pt x="12" y="87"/>
                    <a:pt x="1" y="356"/>
                    <a:pt x="188" y="426"/>
                  </a:cubicBezTo>
                  <a:cubicBezTo>
                    <a:pt x="220" y="440"/>
                    <a:pt x="253" y="447"/>
                    <a:pt x="284" y="447"/>
                  </a:cubicBezTo>
                  <a:cubicBezTo>
                    <a:pt x="432" y="447"/>
                    <a:pt x="550" y="300"/>
                    <a:pt x="492" y="145"/>
                  </a:cubicBezTo>
                  <a:cubicBezTo>
                    <a:pt x="456" y="56"/>
                    <a:pt x="366" y="1"/>
                    <a:pt x="278" y="1"/>
                  </a:cubicBezTo>
                  <a:close/>
                </a:path>
              </a:pathLst>
            </a:custGeom>
            <a:solidFill>
              <a:srgbClr val="FFF2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6"/>
            <p:cNvSpPr/>
            <p:nvPr/>
          </p:nvSpPr>
          <p:spPr>
            <a:xfrm>
              <a:off x="6316375" y="3781275"/>
              <a:ext cx="13475" cy="11225"/>
            </a:xfrm>
            <a:custGeom>
              <a:avLst/>
              <a:gdLst/>
              <a:ahLst/>
              <a:cxnLst/>
              <a:rect l="l" t="t" r="r" b="b"/>
              <a:pathLst>
                <a:path w="539" h="449" extrusionOk="0">
                  <a:moveTo>
                    <a:pt x="267" y="1"/>
                  </a:moveTo>
                  <a:cubicBezTo>
                    <a:pt x="182" y="1"/>
                    <a:pt x="105" y="52"/>
                    <a:pt x="70" y="129"/>
                  </a:cubicBezTo>
                  <a:cubicBezTo>
                    <a:pt x="1" y="289"/>
                    <a:pt x="118" y="448"/>
                    <a:pt x="270" y="448"/>
                  </a:cubicBezTo>
                  <a:cubicBezTo>
                    <a:pt x="296" y="448"/>
                    <a:pt x="324" y="444"/>
                    <a:pt x="351" y="433"/>
                  </a:cubicBezTo>
                  <a:cubicBezTo>
                    <a:pt x="538" y="363"/>
                    <a:pt x="538" y="94"/>
                    <a:pt x="363" y="24"/>
                  </a:cubicBezTo>
                  <a:cubicBezTo>
                    <a:pt x="331" y="8"/>
                    <a:pt x="298" y="1"/>
                    <a:pt x="267" y="1"/>
                  </a:cubicBezTo>
                  <a:close/>
                </a:path>
              </a:pathLst>
            </a:custGeom>
            <a:solidFill>
              <a:srgbClr val="FFF2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6"/>
            <p:cNvSpPr/>
            <p:nvPr/>
          </p:nvSpPr>
          <p:spPr>
            <a:xfrm>
              <a:off x="6311750" y="3907225"/>
              <a:ext cx="15175" cy="11525"/>
            </a:xfrm>
            <a:custGeom>
              <a:avLst/>
              <a:gdLst/>
              <a:ahLst/>
              <a:cxnLst/>
              <a:rect l="l" t="t" r="r" b="b"/>
              <a:pathLst>
                <a:path w="607" h="461" extrusionOk="0">
                  <a:moveTo>
                    <a:pt x="350" y="0"/>
                  </a:moveTo>
                  <a:cubicBezTo>
                    <a:pt x="323" y="0"/>
                    <a:pt x="295" y="5"/>
                    <a:pt x="267" y="16"/>
                  </a:cubicBezTo>
                  <a:cubicBezTo>
                    <a:pt x="1" y="109"/>
                    <a:pt x="102" y="461"/>
                    <a:pt x="328" y="461"/>
                  </a:cubicBezTo>
                  <a:cubicBezTo>
                    <a:pt x="360" y="461"/>
                    <a:pt x="395" y="454"/>
                    <a:pt x="431" y="437"/>
                  </a:cubicBezTo>
                  <a:cubicBezTo>
                    <a:pt x="548" y="391"/>
                    <a:pt x="606" y="262"/>
                    <a:pt x="560" y="145"/>
                  </a:cubicBezTo>
                  <a:cubicBezTo>
                    <a:pt x="524" y="55"/>
                    <a:pt x="440" y="0"/>
                    <a:pt x="350" y="0"/>
                  </a:cubicBezTo>
                  <a:close/>
                </a:path>
              </a:pathLst>
            </a:custGeom>
            <a:solidFill>
              <a:srgbClr val="FFF2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6"/>
            <p:cNvSpPr/>
            <p:nvPr/>
          </p:nvSpPr>
          <p:spPr>
            <a:xfrm>
              <a:off x="6332175" y="3983075"/>
              <a:ext cx="6150" cy="5575"/>
            </a:xfrm>
            <a:custGeom>
              <a:avLst/>
              <a:gdLst/>
              <a:ahLst/>
              <a:cxnLst/>
              <a:rect l="l" t="t" r="r" b="b"/>
              <a:pathLst>
                <a:path w="246" h="223" extrusionOk="0">
                  <a:moveTo>
                    <a:pt x="127" y="1"/>
                  </a:moveTo>
                  <a:cubicBezTo>
                    <a:pt x="99" y="1"/>
                    <a:pt x="70" y="12"/>
                    <a:pt x="47" y="36"/>
                  </a:cubicBezTo>
                  <a:cubicBezTo>
                    <a:pt x="0" y="71"/>
                    <a:pt x="0" y="141"/>
                    <a:pt x="47" y="188"/>
                  </a:cubicBezTo>
                  <a:cubicBezTo>
                    <a:pt x="70" y="211"/>
                    <a:pt x="99" y="223"/>
                    <a:pt x="127" y="223"/>
                  </a:cubicBezTo>
                  <a:cubicBezTo>
                    <a:pt x="155" y="223"/>
                    <a:pt x="181" y="211"/>
                    <a:pt x="199" y="188"/>
                  </a:cubicBezTo>
                  <a:cubicBezTo>
                    <a:pt x="246" y="141"/>
                    <a:pt x="246" y="71"/>
                    <a:pt x="199" y="36"/>
                  </a:cubicBezTo>
                  <a:cubicBezTo>
                    <a:pt x="181" y="12"/>
                    <a:pt x="155" y="1"/>
                    <a:pt x="127" y="1"/>
                  </a:cubicBezTo>
                  <a:close/>
                </a:path>
              </a:pathLst>
            </a:custGeom>
            <a:solidFill>
              <a:srgbClr val="FFF2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6"/>
            <p:cNvSpPr/>
            <p:nvPr/>
          </p:nvSpPr>
          <p:spPr>
            <a:xfrm>
              <a:off x="6467575" y="4042200"/>
              <a:ext cx="6750" cy="5550"/>
            </a:xfrm>
            <a:custGeom>
              <a:avLst/>
              <a:gdLst/>
              <a:ahLst/>
              <a:cxnLst/>
              <a:rect l="l" t="t" r="r" b="b"/>
              <a:pathLst>
                <a:path w="270" h="222" extrusionOk="0">
                  <a:moveTo>
                    <a:pt x="117" y="0"/>
                  </a:moveTo>
                  <a:cubicBezTo>
                    <a:pt x="58" y="0"/>
                    <a:pt x="1" y="42"/>
                    <a:pt x="1" y="104"/>
                  </a:cubicBezTo>
                  <a:cubicBezTo>
                    <a:pt x="1" y="174"/>
                    <a:pt x="47" y="221"/>
                    <a:pt x="118" y="221"/>
                  </a:cubicBezTo>
                  <a:cubicBezTo>
                    <a:pt x="211" y="221"/>
                    <a:pt x="270" y="104"/>
                    <a:pt x="200" y="34"/>
                  </a:cubicBezTo>
                  <a:cubicBezTo>
                    <a:pt x="176" y="11"/>
                    <a:pt x="146" y="0"/>
                    <a:pt x="117" y="0"/>
                  </a:cubicBezTo>
                  <a:close/>
                </a:path>
              </a:pathLst>
            </a:custGeom>
            <a:solidFill>
              <a:srgbClr val="FFF2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6"/>
            <p:cNvSpPr/>
            <p:nvPr/>
          </p:nvSpPr>
          <p:spPr>
            <a:xfrm>
              <a:off x="6603925" y="3988825"/>
              <a:ext cx="7225" cy="5200"/>
            </a:xfrm>
            <a:custGeom>
              <a:avLst/>
              <a:gdLst/>
              <a:ahLst/>
              <a:cxnLst/>
              <a:rect l="l" t="t" r="r" b="b"/>
              <a:pathLst>
                <a:path w="289" h="208" extrusionOk="0">
                  <a:moveTo>
                    <a:pt x="178" y="1"/>
                  </a:moveTo>
                  <a:cubicBezTo>
                    <a:pt x="97" y="1"/>
                    <a:pt x="0" y="118"/>
                    <a:pt x="80" y="180"/>
                  </a:cubicBezTo>
                  <a:cubicBezTo>
                    <a:pt x="102" y="199"/>
                    <a:pt x="126" y="208"/>
                    <a:pt x="149" y="208"/>
                  </a:cubicBezTo>
                  <a:cubicBezTo>
                    <a:pt x="224" y="208"/>
                    <a:pt x="289" y="120"/>
                    <a:pt x="244" y="40"/>
                  </a:cubicBezTo>
                  <a:cubicBezTo>
                    <a:pt x="228" y="12"/>
                    <a:pt x="204" y="1"/>
                    <a:pt x="178" y="1"/>
                  </a:cubicBezTo>
                  <a:close/>
                </a:path>
              </a:pathLst>
            </a:custGeom>
            <a:solidFill>
              <a:srgbClr val="FFF2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6"/>
            <p:cNvSpPr/>
            <p:nvPr/>
          </p:nvSpPr>
          <p:spPr>
            <a:xfrm>
              <a:off x="6664425" y="3854125"/>
              <a:ext cx="6450" cy="5550"/>
            </a:xfrm>
            <a:custGeom>
              <a:avLst/>
              <a:gdLst/>
              <a:ahLst/>
              <a:cxnLst/>
              <a:rect l="l" t="t" r="r" b="b"/>
              <a:pathLst>
                <a:path w="258" h="222" extrusionOk="0">
                  <a:moveTo>
                    <a:pt x="108" y="1"/>
                  </a:moveTo>
                  <a:cubicBezTo>
                    <a:pt x="52" y="1"/>
                    <a:pt x="0" y="42"/>
                    <a:pt x="0" y="105"/>
                  </a:cubicBezTo>
                  <a:cubicBezTo>
                    <a:pt x="0" y="175"/>
                    <a:pt x="47" y="222"/>
                    <a:pt x="105" y="222"/>
                  </a:cubicBezTo>
                  <a:cubicBezTo>
                    <a:pt x="211" y="222"/>
                    <a:pt x="258" y="105"/>
                    <a:pt x="187" y="35"/>
                  </a:cubicBezTo>
                  <a:cubicBezTo>
                    <a:pt x="164" y="11"/>
                    <a:pt x="135" y="1"/>
                    <a:pt x="108" y="1"/>
                  </a:cubicBezTo>
                  <a:close/>
                </a:path>
              </a:pathLst>
            </a:custGeom>
            <a:solidFill>
              <a:srgbClr val="FFF2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6"/>
            <p:cNvSpPr/>
            <p:nvPr/>
          </p:nvSpPr>
          <p:spPr>
            <a:xfrm>
              <a:off x="6610600" y="3717250"/>
              <a:ext cx="5875" cy="5500"/>
            </a:xfrm>
            <a:custGeom>
              <a:avLst/>
              <a:gdLst/>
              <a:ahLst/>
              <a:cxnLst/>
              <a:rect l="l" t="t" r="r" b="b"/>
              <a:pathLst>
                <a:path w="235" h="220" extrusionOk="0">
                  <a:moveTo>
                    <a:pt x="117" y="1"/>
                  </a:moveTo>
                  <a:cubicBezTo>
                    <a:pt x="58" y="1"/>
                    <a:pt x="1" y="42"/>
                    <a:pt x="1" y="105"/>
                  </a:cubicBezTo>
                  <a:cubicBezTo>
                    <a:pt x="1" y="175"/>
                    <a:pt x="59" y="220"/>
                    <a:pt x="118" y="220"/>
                  </a:cubicBezTo>
                  <a:cubicBezTo>
                    <a:pt x="147" y="220"/>
                    <a:pt x="176" y="209"/>
                    <a:pt x="199" y="186"/>
                  </a:cubicBezTo>
                  <a:cubicBezTo>
                    <a:pt x="235" y="140"/>
                    <a:pt x="235" y="69"/>
                    <a:pt x="199" y="34"/>
                  </a:cubicBezTo>
                  <a:cubicBezTo>
                    <a:pt x="176" y="11"/>
                    <a:pt x="146" y="1"/>
                    <a:pt x="117" y="1"/>
                  </a:cubicBezTo>
                  <a:close/>
                </a:path>
              </a:pathLst>
            </a:custGeom>
            <a:solidFill>
              <a:srgbClr val="FFF2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6"/>
            <p:cNvSpPr/>
            <p:nvPr/>
          </p:nvSpPr>
          <p:spPr>
            <a:xfrm>
              <a:off x="6474600" y="3658150"/>
              <a:ext cx="6450" cy="5675"/>
            </a:xfrm>
            <a:custGeom>
              <a:avLst/>
              <a:gdLst/>
              <a:ahLst/>
              <a:cxnLst/>
              <a:rect l="l" t="t" r="r" b="b"/>
              <a:pathLst>
                <a:path w="258" h="227" extrusionOk="0">
                  <a:moveTo>
                    <a:pt x="153" y="0"/>
                  </a:moveTo>
                  <a:cubicBezTo>
                    <a:pt x="47" y="0"/>
                    <a:pt x="0" y="117"/>
                    <a:pt x="71" y="187"/>
                  </a:cubicBezTo>
                  <a:cubicBezTo>
                    <a:pt x="94" y="215"/>
                    <a:pt x="123" y="226"/>
                    <a:pt x="150" y="226"/>
                  </a:cubicBezTo>
                  <a:cubicBezTo>
                    <a:pt x="206" y="226"/>
                    <a:pt x="258" y="179"/>
                    <a:pt x="258" y="117"/>
                  </a:cubicBezTo>
                  <a:cubicBezTo>
                    <a:pt x="258" y="59"/>
                    <a:pt x="211" y="0"/>
                    <a:pt x="153" y="0"/>
                  </a:cubicBezTo>
                  <a:close/>
                </a:path>
              </a:pathLst>
            </a:custGeom>
            <a:solidFill>
              <a:srgbClr val="FFF2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6"/>
            <p:cNvSpPr/>
            <p:nvPr/>
          </p:nvSpPr>
          <p:spPr>
            <a:xfrm>
              <a:off x="6337725" y="3711625"/>
              <a:ext cx="7075" cy="5625"/>
            </a:xfrm>
            <a:custGeom>
              <a:avLst/>
              <a:gdLst/>
              <a:ahLst/>
              <a:cxnLst/>
              <a:rect l="l" t="t" r="r" b="b"/>
              <a:pathLst>
                <a:path w="283" h="225" extrusionOk="0">
                  <a:moveTo>
                    <a:pt x="123" y="0"/>
                  </a:moveTo>
                  <a:cubicBezTo>
                    <a:pt x="96" y="0"/>
                    <a:pt x="69" y="9"/>
                    <a:pt x="47" y="25"/>
                  </a:cubicBezTo>
                  <a:cubicBezTo>
                    <a:pt x="0" y="72"/>
                    <a:pt x="0" y="142"/>
                    <a:pt x="47" y="189"/>
                  </a:cubicBezTo>
                  <a:cubicBezTo>
                    <a:pt x="72" y="214"/>
                    <a:pt x="100" y="225"/>
                    <a:pt x="126" y="225"/>
                  </a:cubicBezTo>
                  <a:cubicBezTo>
                    <a:pt x="211" y="225"/>
                    <a:pt x="282" y="117"/>
                    <a:pt x="211" y="37"/>
                  </a:cubicBezTo>
                  <a:cubicBezTo>
                    <a:pt x="186" y="12"/>
                    <a:pt x="154" y="0"/>
                    <a:pt x="123" y="0"/>
                  </a:cubicBezTo>
                  <a:close/>
                </a:path>
              </a:pathLst>
            </a:custGeom>
            <a:solidFill>
              <a:srgbClr val="FFF2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6"/>
            <p:cNvSpPr/>
            <p:nvPr/>
          </p:nvSpPr>
          <p:spPr>
            <a:xfrm>
              <a:off x="6277625" y="3846175"/>
              <a:ext cx="7900" cy="5650"/>
            </a:xfrm>
            <a:custGeom>
              <a:avLst/>
              <a:gdLst/>
              <a:ahLst/>
              <a:cxnLst/>
              <a:rect l="l" t="t" r="r" b="b"/>
              <a:pathLst>
                <a:path w="316" h="226" extrusionOk="0">
                  <a:moveTo>
                    <a:pt x="138" y="0"/>
                  </a:moveTo>
                  <a:cubicBezTo>
                    <a:pt x="1" y="0"/>
                    <a:pt x="1" y="225"/>
                    <a:pt x="138" y="225"/>
                  </a:cubicBezTo>
                  <a:cubicBezTo>
                    <a:pt x="145" y="225"/>
                    <a:pt x="151" y="225"/>
                    <a:pt x="158" y="224"/>
                  </a:cubicBezTo>
                  <a:cubicBezTo>
                    <a:pt x="165" y="225"/>
                    <a:pt x="171" y="225"/>
                    <a:pt x="178" y="225"/>
                  </a:cubicBezTo>
                  <a:cubicBezTo>
                    <a:pt x="315" y="225"/>
                    <a:pt x="315" y="0"/>
                    <a:pt x="178" y="0"/>
                  </a:cubicBezTo>
                  <a:cubicBezTo>
                    <a:pt x="171" y="0"/>
                    <a:pt x="165" y="1"/>
                    <a:pt x="158" y="2"/>
                  </a:cubicBezTo>
                  <a:cubicBezTo>
                    <a:pt x="151" y="1"/>
                    <a:pt x="145" y="0"/>
                    <a:pt x="138" y="0"/>
                  </a:cubicBezTo>
                  <a:close/>
                </a:path>
              </a:pathLst>
            </a:custGeom>
            <a:solidFill>
              <a:srgbClr val="FFF2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6"/>
            <p:cNvSpPr/>
            <p:nvPr/>
          </p:nvSpPr>
          <p:spPr>
            <a:xfrm>
              <a:off x="1698450" y="4582475"/>
              <a:ext cx="34175" cy="25650"/>
            </a:xfrm>
            <a:custGeom>
              <a:avLst/>
              <a:gdLst/>
              <a:ahLst/>
              <a:cxnLst/>
              <a:rect l="l" t="t" r="r" b="b"/>
              <a:pathLst>
                <a:path w="1367" h="1026" extrusionOk="0">
                  <a:moveTo>
                    <a:pt x="695" y="0"/>
                  </a:moveTo>
                  <a:cubicBezTo>
                    <a:pt x="564" y="0"/>
                    <a:pt x="432" y="50"/>
                    <a:pt x="328" y="148"/>
                  </a:cubicBezTo>
                  <a:cubicBezTo>
                    <a:pt x="1" y="464"/>
                    <a:pt x="223" y="1014"/>
                    <a:pt x="679" y="1025"/>
                  </a:cubicBezTo>
                  <a:cubicBezTo>
                    <a:pt x="684" y="1026"/>
                    <a:pt x="689" y="1026"/>
                    <a:pt x="693" y="1026"/>
                  </a:cubicBezTo>
                  <a:cubicBezTo>
                    <a:pt x="1140" y="1026"/>
                    <a:pt x="1366" y="484"/>
                    <a:pt x="1065" y="160"/>
                  </a:cubicBezTo>
                  <a:cubicBezTo>
                    <a:pt x="964" y="53"/>
                    <a:pt x="830" y="0"/>
                    <a:pt x="695" y="0"/>
                  </a:cubicBezTo>
                  <a:close/>
                </a:path>
              </a:pathLst>
            </a:custGeom>
            <a:solidFill>
              <a:srgbClr val="FFF2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6"/>
            <p:cNvSpPr/>
            <p:nvPr/>
          </p:nvSpPr>
          <p:spPr>
            <a:xfrm>
              <a:off x="1747675" y="4583525"/>
              <a:ext cx="34450" cy="25550"/>
            </a:xfrm>
            <a:custGeom>
              <a:avLst/>
              <a:gdLst/>
              <a:ahLst/>
              <a:cxnLst/>
              <a:rect l="l" t="t" r="r" b="b"/>
              <a:pathLst>
                <a:path w="1378" h="1022" extrusionOk="0">
                  <a:moveTo>
                    <a:pt x="685" y="1"/>
                  </a:moveTo>
                  <a:cubicBezTo>
                    <a:pt x="238" y="1"/>
                    <a:pt x="0" y="542"/>
                    <a:pt x="313" y="866"/>
                  </a:cubicBezTo>
                  <a:cubicBezTo>
                    <a:pt x="415" y="969"/>
                    <a:pt x="552" y="1022"/>
                    <a:pt x="689" y="1022"/>
                  </a:cubicBezTo>
                  <a:cubicBezTo>
                    <a:pt x="818" y="1022"/>
                    <a:pt x="948" y="975"/>
                    <a:pt x="1050" y="878"/>
                  </a:cubicBezTo>
                  <a:cubicBezTo>
                    <a:pt x="1377" y="562"/>
                    <a:pt x="1155" y="12"/>
                    <a:pt x="699" y="1"/>
                  </a:cubicBezTo>
                  <a:cubicBezTo>
                    <a:pt x="694" y="1"/>
                    <a:pt x="689" y="1"/>
                    <a:pt x="685" y="1"/>
                  </a:cubicBezTo>
                  <a:close/>
                </a:path>
              </a:pathLst>
            </a:custGeom>
            <a:solidFill>
              <a:srgbClr val="FFF2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6"/>
            <p:cNvSpPr/>
            <p:nvPr/>
          </p:nvSpPr>
          <p:spPr>
            <a:xfrm>
              <a:off x="1752950" y="4534300"/>
              <a:ext cx="27125" cy="25775"/>
            </a:xfrm>
            <a:custGeom>
              <a:avLst/>
              <a:gdLst/>
              <a:ahLst/>
              <a:cxnLst/>
              <a:rect l="l" t="t" r="r" b="b"/>
              <a:pathLst>
                <a:path w="1085" h="1031" extrusionOk="0">
                  <a:moveTo>
                    <a:pt x="525" y="0"/>
                  </a:moveTo>
                  <a:cubicBezTo>
                    <a:pt x="266" y="0"/>
                    <a:pt x="16" y="201"/>
                    <a:pt x="8" y="507"/>
                  </a:cubicBezTo>
                  <a:cubicBezTo>
                    <a:pt x="0" y="822"/>
                    <a:pt x="253" y="1031"/>
                    <a:pt x="522" y="1031"/>
                  </a:cubicBezTo>
                  <a:cubicBezTo>
                    <a:pt x="644" y="1031"/>
                    <a:pt x="768" y="988"/>
                    <a:pt x="874" y="893"/>
                  </a:cubicBezTo>
                  <a:cubicBezTo>
                    <a:pt x="1073" y="695"/>
                    <a:pt x="1085" y="367"/>
                    <a:pt x="886" y="156"/>
                  </a:cubicBezTo>
                  <a:cubicBezTo>
                    <a:pt x="782" y="49"/>
                    <a:pt x="653" y="0"/>
                    <a:pt x="525" y="0"/>
                  </a:cubicBezTo>
                  <a:close/>
                </a:path>
              </a:pathLst>
            </a:custGeom>
            <a:solidFill>
              <a:srgbClr val="FFF2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6"/>
            <p:cNvSpPr/>
            <p:nvPr/>
          </p:nvSpPr>
          <p:spPr>
            <a:xfrm>
              <a:off x="1699325" y="4533450"/>
              <a:ext cx="34450" cy="25550"/>
            </a:xfrm>
            <a:custGeom>
              <a:avLst/>
              <a:gdLst/>
              <a:ahLst/>
              <a:cxnLst/>
              <a:rect l="l" t="t" r="r" b="b"/>
              <a:pathLst>
                <a:path w="1378" h="1022" extrusionOk="0">
                  <a:moveTo>
                    <a:pt x="689" y="0"/>
                  </a:moveTo>
                  <a:cubicBezTo>
                    <a:pt x="560" y="0"/>
                    <a:pt x="430" y="47"/>
                    <a:pt x="328" y="144"/>
                  </a:cubicBezTo>
                  <a:cubicBezTo>
                    <a:pt x="1" y="459"/>
                    <a:pt x="223" y="1009"/>
                    <a:pt x="679" y="1021"/>
                  </a:cubicBezTo>
                  <a:cubicBezTo>
                    <a:pt x="684" y="1021"/>
                    <a:pt x="689" y="1021"/>
                    <a:pt x="694" y="1021"/>
                  </a:cubicBezTo>
                  <a:cubicBezTo>
                    <a:pt x="1141" y="1021"/>
                    <a:pt x="1378" y="491"/>
                    <a:pt x="1065" y="155"/>
                  </a:cubicBezTo>
                  <a:cubicBezTo>
                    <a:pt x="963" y="53"/>
                    <a:pt x="826" y="0"/>
                    <a:pt x="689" y="0"/>
                  </a:cubicBezTo>
                  <a:close/>
                </a:path>
              </a:pathLst>
            </a:custGeom>
            <a:solidFill>
              <a:srgbClr val="FFF2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6"/>
            <p:cNvSpPr/>
            <p:nvPr/>
          </p:nvSpPr>
          <p:spPr>
            <a:xfrm>
              <a:off x="1696700" y="4620525"/>
              <a:ext cx="33150" cy="28375"/>
            </a:xfrm>
            <a:custGeom>
              <a:avLst/>
              <a:gdLst/>
              <a:ahLst/>
              <a:cxnLst/>
              <a:rect l="l" t="t" r="r" b="b"/>
              <a:pathLst>
                <a:path w="1326" h="1135" extrusionOk="0">
                  <a:moveTo>
                    <a:pt x="646" y="1"/>
                  </a:moveTo>
                  <a:cubicBezTo>
                    <a:pt x="437" y="1"/>
                    <a:pt x="227" y="115"/>
                    <a:pt x="129" y="346"/>
                  </a:cubicBezTo>
                  <a:cubicBezTo>
                    <a:pt x="0" y="627"/>
                    <a:pt x="129" y="966"/>
                    <a:pt x="421" y="1083"/>
                  </a:cubicBezTo>
                  <a:cubicBezTo>
                    <a:pt x="499" y="1119"/>
                    <a:pt x="577" y="1135"/>
                    <a:pt x="652" y="1135"/>
                  </a:cubicBezTo>
                  <a:cubicBezTo>
                    <a:pt x="1021" y="1135"/>
                    <a:pt x="1326" y="746"/>
                    <a:pt x="1170" y="358"/>
                  </a:cubicBezTo>
                  <a:cubicBezTo>
                    <a:pt x="1075" y="121"/>
                    <a:pt x="861" y="1"/>
                    <a:pt x="646" y="1"/>
                  </a:cubicBezTo>
                  <a:close/>
                </a:path>
              </a:pathLst>
            </a:custGeom>
            <a:solidFill>
              <a:srgbClr val="FFF2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6"/>
            <p:cNvSpPr/>
            <p:nvPr/>
          </p:nvSpPr>
          <p:spPr>
            <a:xfrm>
              <a:off x="1748950" y="4621525"/>
              <a:ext cx="34350" cy="28550"/>
            </a:xfrm>
            <a:custGeom>
              <a:avLst/>
              <a:gdLst/>
              <a:ahLst/>
              <a:cxnLst/>
              <a:rect l="l" t="t" r="r" b="b"/>
              <a:pathLst>
                <a:path w="1374" h="1142" extrusionOk="0">
                  <a:moveTo>
                    <a:pt x="681" y="1"/>
                  </a:moveTo>
                  <a:cubicBezTo>
                    <a:pt x="309" y="1"/>
                    <a:pt x="0" y="385"/>
                    <a:pt x="157" y="785"/>
                  </a:cubicBezTo>
                  <a:cubicBezTo>
                    <a:pt x="246" y="1001"/>
                    <a:pt x="461" y="1141"/>
                    <a:pt x="688" y="1141"/>
                  </a:cubicBezTo>
                  <a:cubicBezTo>
                    <a:pt x="756" y="1141"/>
                    <a:pt x="826" y="1128"/>
                    <a:pt x="894" y="1101"/>
                  </a:cubicBezTo>
                  <a:cubicBezTo>
                    <a:pt x="1362" y="914"/>
                    <a:pt x="1373" y="259"/>
                    <a:pt x="905" y="48"/>
                  </a:cubicBezTo>
                  <a:cubicBezTo>
                    <a:pt x="830" y="16"/>
                    <a:pt x="754" y="1"/>
                    <a:pt x="681" y="1"/>
                  </a:cubicBezTo>
                  <a:close/>
                </a:path>
              </a:pathLst>
            </a:custGeom>
            <a:solidFill>
              <a:srgbClr val="FFF2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6"/>
            <p:cNvSpPr/>
            <p:nvPr/>
          </p:nvSpPr>
          <p:spPr>
            <a:xfrm>
              <a:off x="1787375" y="4584925"/>
              <a:ext cx="34375" cy="28250"/>
            </a:xfrm>
            <a:custGeom>
              <a:avLst/>
              <a:gdLst/>
              <a:ahLst/>
              <a:cxnLst/>
              <a:rect l="l" t="t" r="r" b="b"/>
              <a:pathLst>
                <a:path w="1375" h="1130" extrusionOk="0">
                  <a:moveTo>
                    <a:pt x="684" y="1"/>
                  </a:moveTo>
                  <a:cubicBezTo>
                    <a:pt x="617" y="1"/>
                    <a:pt x="549" y="12"/>
                    <a:pt x="480" y="38"/>
                  </a:cubicBezTo>
                  <a:cubicBezTo>
                    <a:pt x="12" y="226"/>
                    <a:pt x="0" y="881"/>
                    <a:pt x="456" y="1080"/>
                  </a:cubicBezTo>
                  <a:cubicBezTo>
                    <a:pt x="533" y="1113"/>
                    <a:pt x="612" y="1129"/>
                    <a:pt x="690" y="1129"/>
                  </a:cubicBezTo>
                  <a:cubicBezTo>
                    <a:pt x="907" y="1129"/>
                    <a:pt x="1110" y="1003"/>
                    <a:pt x="1205" y="787"/>
                  </a:cubicBezTo>
                  <a:cubicBezTo>
                    <a:pt x="1375" y="398"/>
                    <a:pt x="1068" y="1"/>
                    <a:pt x="684" y="1"/>
                  </a:cubicBezTo>
                  <a:close/>
                </a:path>
              </a:pathLst>
            </a:custGeom>
            <a:solidFill>
              <a:srgbClr val="FFF2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6"/>
            <p:cNvSpPr/>
            <p:nvPr/>
          </p:nvSpPr>
          <p:spPr>
            <a:xfrm>
              <a:off x="1788375" y="4531875"/>
              <a:ext cx="33225" cy="28350"/>
            </a:xfrm>
            <a:custGeom>
              <a:avLst/>
              <a:gdLst/>
              <a:ahLst/>
              <a:cxnLst/>
              <a:rect l="l" t="t" r="r" b="b"/>
              <a:pathLst>
                <a:path w="1329" h="1134" extrusionOk="0">
                  <a:moveTo>
                    <a:pt x="688" y="0"/>
                  </a:moveTo>
                  <a:cubicBezTo>
                    <a:pt x="478" y="0"/>
                    <a:pt x="268" y="112"/>
                    <a:pt x="171" y="335"/>
                  </a:cubicBezTo>
                  <a:cubicBezTo>
                    <a:pt x="1" y="734"/>
                    <a:pt x="308" y="1133"/>
                    <a:pt x="692" y="1133"/>
                  </a:cubicBezTo>
                  <a:cubicBezTo>
                    <a:pt x="758" y="1133"/>
                    <a:pt x="827" y="1122"/>
                    <a:pt x="896" y="1096"/>
                  </a:cubicBezTo>
                  <a:cubicBezTo>
                    <a:pt x="1188" y="979"/>
                    <a:pt x="1329" y="651"/>
                    <a:pt x="1212" y="359"/>
                  </a:cubicBezTo>
                  <a:cubicBezTo>
                    <a:pt x="1122" y="120"/>
                    <a:pt x="905" y="0"/>
                    <a:pt x="688" y="0"/>
                  </a:cubicBezTo>
                  <a:close/>
                </a:path>
              </a:pathLst>
            </a:custGeom>
            <a:solidFill>
              <a:srgbClr val="FFF2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6"/>
            <p:cNvSpPr/>
            <p:nvPr/>
          </p:nvSpPr>
          <p:spPr>
            <a:xfrm>
              <a:off x="1752550" y="4494125"/>
              <a:ext cx="33375" cy="27800"/>
            </a:xfrm>
            <a:custGeom>
              <a:avLst/>
              <a:gdLst/>
              <a:ahLst/>
              <a:cxnLst/>
              <a:rect l="l" t="t" r="r" b="b"/>
              <a:pathLst>
                <a:path w="1335" h="1112" extrusionOk="0">
                  <a:moveTo>
                    <a:pt x="621" y="0"/>
                  </a:moveTo>
                  <a:cubicBezTo>
                    <a:pt x="430" y="0"/>
                    <a:pt x="239" y="96"/>
                    <a:pt x="130" y="324"/>
                  </a:cubicBezTo>
                  <a:cubicBezTo>
                    <a:pt x="1" y="605"/>
                    <a:pt x="130" y="944"/>
                    <a:pt x="422" y="1061"/>
                  </a:cubicBezTo>
                  <a:cubicBezTo>
                    <a:pt x="496" y="1095"/>
                    <a:pt x="573" y="1111"/>
                    <a:pt x="650" y="1111"/>
                  </a:cubicBezTo>
                  <a:cubicBezTo>
                    <a:pt x="866" y="1111"/>
                    <a:pt x="1073" y="985"/>
                    <a:pt x="1159" y="769"/>
                  </a:cubicBezTo>
                  <a:lnTo>
                    <a:pt x="1159" y="781"/>
                  </a:lnTo>
                  <a:cubicBezTo>
                    <a:pt x="1334" y="338"/>
                    <a:pt x="978" y="0"/>
                    <a:pt x="621" y="0"/>
                  </a:cubicBezTo>
                  <a:close/>
                </a:path>
              </a:pathLst>
            </a:custGeom>
            <a:solidFill>
              <a:srgbClr val="FFF2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6"/>
            <p:cNvSpPr/>
            <p:nvPr/>
          </p:nvSpPr>
          <p:spPr>
            <a:xfrm>
              <a:off x="1698150" y="4492575"/>
              <a:ext cx="34350" cy="28425"/>
            </a:xfrm>
            <a:custGeom>
              <a:avLst/>
              <a:gdLst/>
              <a:ahLst/>
              <a:cxnLst/>
              <a:rect l="l" t="t" r="r" b="b"/>
              <a:pathLst>
                <a:path w="1374" h="1137" extrusionOk="0">
                  <a:moveTo>
                    <a:pt x="679" y="1"/>
                  </a:moveTo>
                  <a:cubicBezTo>
                    <a:pt x="613" y="1"/>
                    <a:pt x="546" y="12"/>
                    <a:pt x="480" y="35"/>
                  </a:cubicBezTo>
                  <a:cubicBezTo>
                    <a:pt x="13" y="223"/>
                    <a:pt x="1" y="878"/>
                    <a:pt x="469" y="1088"/>
                  </a:cubicBezTo>
                  <a:cubicBezTo>
                    <a:pt x="544" y="1121"/>
                    <a:pt x="620" y="1136"/>
                    <a:pt x="694" y="1136"/>
                  </a:cubicBezTo>
                  <a:cubicBezTo>
                    <a:pt x="1065" y="1136"/>
                    <a:pt x="1374" y="754"/>
                    <a:pt x="1218" y="363"/>
                  </a:cubicBezTo>
                  <a:cubicBezTo>
                    <a:pt x="1127" y="136"/>
                    <a:pt x="909" y="1"/>
                    <a:pt x="679" y="1"/>
                  </a:cubicBezTo>
                  <a:close/>
                </a:path>
              </a:pathLst>
            </a:custGeom>
            <a:solidFill>
              <a:srgbClr val="FFF2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6"/>
            <p:cNvSpPr/>
            <p:nvPr/>
          </p:nvSpPr>
          <p:spPr>
            <a:xfrm>
              <a:off x="1659750" y="4529400"/>
              <a:ext cx="33175" cy="28275"/>
            </a:xfrm>
            <a:custGeom>
              <a:avLst/>
              <a:gdLst/>
              <a:ahLst/>
              <a:cxnLst/>
              <a:rect l="l" t="t" r="r" b="b"/>
              <a:pathLst>
                <a:path w="1327" h="1131" extrusionOk="0">
                  <a:moveTo>
                    <a:pt x="687" y="0"/>
                  </a:moveTo>
                  <a:cubicBezTo>
                    <a:pt x="309" y="0"/>
                    <a:pt x="0" y="383"/>
                    <a:pt x="156" y="774"/>
                  </a:cubicBezTo>
                  <a:cubicBezTo>
                    <a:pt x="251" y="1010"/>
                    <a:pt x="469" y="1130"/>
                    <a:pt x="686" y="1130"/>
                  </a:cubicBezTo>
                  <a:cubicBezTo>
                    <a:pt x="899" y="1130"/>
                    <a:pt x="1111" y="1016"/>
                    <a:pt x="1209" y="785"/>
                  </a:cubicBezTo>
                  <a:cubicBezTo>
                    <a:pt x="1326" y="505"/>
                    <a:pt x="1198" y="165"/>
                    <a:pt x="917" y="48"/>
                  </a:cubicBezTo>
                  <a:cubicBezTo>
                    <a:pt x="839" y="15"/>
                    <a:pt x="762" y="0"/>
                    <a:pt x="687" y="0"/>
                  </a:cubicBezTo>
                  <a:close/>
                </a:path>
              </a:pathLst>
            </a:custGeom>
            <a:solidFill>
              <a:srgbClr val="FFF2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6"/>
            <p:cNvSpPr/>
            <p:nvPr/>
          </p:nvSpPr>
          <p:spPr>
            <a:xfrm>
              <a:off x="1659850" y="4582475"/>
              <a:ext cx="33125" cy="28175"/>
            </a:xfrm>
            <a:custGeom>
              <a:avLst/>
              <a:gdLst/>
              <a:ahLst/>
              <a:cxnLst/>
              <a:rect l="l" t="t" r="r" b="b"/>
              <a:pathLst>
                <a:path w="1325" h="1127" extrusionOk="0">
                  <a:moveTo>
                    <a:pt x="647" y="1"/>
                  </a:moveTo>
                  <a:cubicBezTo>
                    <a:pt x="578" y="1"/>
                    <a:pt x="506" y="14"/>
                    <a:pt x="433" y="43"/>
                  </a:cubicBezTo>
                  <a:cubicBezTo>
                    <a:pt x="141" y="148"/>
                    <a:pt x="0" y="476"/>
                    <a:pt x="117" y="768"/>
                  </a:cubicBezTo>
                  <a:cubicBezTo>
                    <a:pt x="207" y="1007"/>
                    <a:pt x="421" y="1127"/>
                    <a:pt x="635" y="1127"/>
                  </a:cubicBezTo>
                  <a:cubicBezTo>
                    <a:pt x="842" y="1127"/>
                    <a:pt x="1049" y="1015"/>
                    <a:pt x="1147" y="792"/>
                  </a:cubicBezTo>
                  <a:cubicBezTo>
                    <a:pt x="1325" y="396"/>
                    <a:pt x="1026" y="1"/>
                    <a:pt x="647" y="1"/>
                  </a:cubicBezTo>
                  <a:close/>
                </a:path>
              </a:pathLst>
            </a:custGeom>
            <a:solidFill>
              <a:srgbClr val="FFF2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6"/>
            <p:cNvSpPr/>
            <p:nvPr/>
          </p:nvSpPr>
          <p:spPr>
            <a:xfrm>
              <a:off x="1657500" y="4636200"/>
              <a:ext cx="14950" cy="14225"/>
            </a:xfrm>
            <a:custGeom>
              <a:avLst/>
              <a:gdLst/>
              <a:ahLst/>
              <a:cxnLst/>
              <a:rect l="l" t="t" r="r" b="b"/>
              <a:pathLst>
                <a:path w="598" h="569" extrusionOk="0">
                  <a:moveTo>
                    <a:pt x="315" y="1"/>
                  </a:moveTo>
                  <a:cubicBezTo>
                    <a:pt x="247" y="1"/>
                    <a:pt x="177" y="26"/>
                    <a:pt x="118" y="81"/>
                  </a:cubicBezTo>
                  <a:cubicBezTo>
                    <a:pt x="12" y="187"/>
                    <a:pt x="1" y="362"/>
                    <a:pt x="106" y="479"/>
                  </a:cubicBezTo>
                  <a:cubicBezTo>
                    <a:pt x="164" y="541"/>
                    <a:pt x="237" y="569"/>
                    <a:pt x="310" y="569"/>
                  </a:cubicBezTo>
                  <a:cubicBezTo>
                    <a:pt x="456" y="569"/>
                    <a:pt x="597" y="456"/>
                    <a:pt x="597" y="292"/>
                  </a:cubicBezTo>
                  <a:cubicBezTo>
                    <a:pt x="597" y="116"/>
                    <a:pt x="461" y="1"/>
                    <a:pt x="315" y="1"/>
                  </a:cubicBezTo>
                  <a:close/>
                </a:path>
              </a:pathLst>
            </a:custGeom>
            <a:solidFill>
              <a:srgbClr val="FFF2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6"/>
            <p:cNvSpPr/>
            <p:nvPr/>
          </p:nvSpPr>
          <p:spPr>
            <a:xfrm>
              <a:off x="1731500" y="4668300"/>
              <a:ext cx="16625" cy="14125"/>
            </a:xfrm>
            <a:custGeom>
              <a:avLst/>
              <a:gdLst/>
              <a:ahLst/>
              <a:cxnLst/>
              <a:rect l="l" t="t" r="r" b="b"/>
              <a:pathLst>
                <a:path w="665" h="565" extrusionOk="0">
                  <a:moveTo>
                    <a:pt x="291" y="0"/>
                  </a:moveTo>
                  <a:cubicBezTo>
                    <a:pt x="147" y="0"/>
                    <a:pt x="8" y="107"/>
                    <a:pt x="1" y="272"/>
                  </a:cubicBezTo>
                  <a:cubicBezTo>
                    <a:pt x="1" y="435"/>
                    <a:pt x="117" y="564"/>
                    <a:pt x="281" y="564"/>
                  </a:cubicBezTo>
                  <a:cubicBezTo>
                    <a:pt x="286" y="564"/>
                    <a:pt x="290" y="564"/>
                    <a:pt x="295" y="564"/>
                  </a:cubicBezTo>
                  <a:cubicBezTo>
                    <a:pt x="532" y="564"/>
                    <a:pt x="664" y="268"/>
                    <a:pt x="492" y="84"/>
                  </a:cubicBezTo>
                  <a:cubicBezTo>
                    <a:pt x="434" y="26"/>
                    <a:pt x="362" y="0"/>
                    <a:pt x="291" y="0"/>
                  </a:cubicBezTo>
                  <a:close/>
                </a:path>
              </a:pathLst>
            </a:custGeom>
            <a:solidFill>
              <a:srgbClr val="FFF2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6"/>
            <p:cNvSpPr/>
            <p:nvPr/>
          </p:nvSpPr>
          <p:spPr>
            <a:xfrm>
              <a:off x="1803450" y="4639100"/>
              <a:ext cx="19025" cy="14000"/>
            </a:xfrm>
            <a:custGeom>
              <a:avLst/>
              <a:gdLst/>
              <a:ahLst/>
              <a:cxnLst/>
              <a:rect l="l" t="t" r="r" b="b"/>
              <a:pathLst>
                <a:path w="761" h="560" extrusionOk="0">
                  <a:moveTo>
                    <a:pt x="375" y="1"/>
                  </a:moveTo>
                  <a:cubicBezTo>
                    <a:pt x="129" y="1"/>
                    <a:pt x="0" y="305"/>
                    <a:pt x="176" y="480"/>
                  </a:cubicBezTo>
                  <a:cubicBezTo>
                    <a:pt x="234" y="533"/>
                    <a:pt x="308" y="559"/>
                    <a:pt x="381" y="559"/>
                  </a:cubicBezTo>
                  <a:cubicBezTo>
                    <a:pt x="454" y="559"/>
                    <a:pt x="527" y="533"/>
                    <a:pt x="585" y="480"/>
                  </a:cubicBezTo>
                  <a:cubicBezTo>
                    <a:pt x="761" y="305"/>
                    <a:pt x="632" y="1"/>
                    <a:pt x="375" y="1"/>
                  </a:cubicBezTo>
                  <a:close/>
                </a:path>
              </a:pathLst>
            </a:custGeom>
            <a:solidFill>
              <a:srgbClr val="FFF2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6"/>
            <p:cNvSpPr/>
            <p:nvPr/>
          </p:nvSpPr>
          <p:spPr>
            <a:xfrm>
              <a:off x="1835925" y="4566300"/>
              <a:ext cx="16400" cy="14050"/>
            </a:xfrm>
            <a:custGeom>
              <a:avLst/>
              <a:gdLst/>
              <a:ahLst/>
              <a:cxnLst/>
              <a:rect l="l" t="t" r="r" b="b"/>
              <a:pathLst>
                <a:path w="656" h="562" extrusionOk="0">
                  <a:moveTo>
                    <a:pt x="373" y="1"/>
                  </a:moveTo>
                  <a:cubicBezTo>
                    <a:pt x="305" y="1"/>
                    <a:pt x="235" y="26"/>
                    <a:pt x="176" y="81"/>
                  </a:cubicBezTo>
                  <a:cubicBezTo>
                    <a:pt x="0" y="257"/>
                    <a:pt x="117" y="561"/>
                    <a:pt x="363" y="561"/>
                  </a:cubicBezTo>
                  <a:cubicBezTo>
                    <a:pt x="369" y="562"/>
                    <a:pt x="376" y="562"/>
                    <a:pt x="382" y="562"/>
                  </a:cubicBezTo>
                  <a:cubicBezTo>
                    <a:pt x="526" y="562"/>
                    <a:pt x="655" y="438"/>
                    <a:pt x="655" y="292"/>
                  </a:cubicBezTo>
                  <a:cubicBezTo>
                    <a:pt x="655" y="116"/>
                    <a:pt x="519" y="1"/>
                    <a:pt x="373" y="1"/>
                  </a:cubicBezTo>
                  <a:close/>
                </a:path>
              </a:pathLst>
            </a:custGeom>
            <a:solidFill>
              <a:srgbClr val="FFF2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6"/>
            <p:cNvSpPr/>
            <p:nvPr/>
          </p:nvSpPr>
          <p:spPr>
            <a:xfrm>
              <a:off x="1809100" y="4492100"/>
              <a:ext cx="14850" cy="14225"/>
            </a:xfrm>
            <a:custGeom>
              <a:avLst/>
              <a:gdLst/>
              <a:ahLst/>
              <a:cxnLst/>
              <a:rect l="l" t="t" r="r" b="b"/>
              <a:pathLst>
                <a:path w="594" h="569" extrusionOk="0">
                  <a:moveTo>
                    <a:pt x="287" y="0"/>
                  </a:moveTo>
                  <a:cubicBezTo>
                    <a:pt x="145" y="0"/>
                    <a:pt x="8" y="112"/>
                    <a:pt x="8" y="277"/>
                  </a:cubicBezTo>
                  <a:cubicBezTo>
                    <a:pt x="0" y="452"/>
                    <a:pt x="140" y="568"/>
                    <a:pt x="288" y="568"/>
                  </a:cubicBezTo>
                  <a:cubicBezTo>
                    <a:pt x="357" y="568"/>
                    <a:pt x="429" y="543"/>
                    <a:pt x="488" y="487"/>
                  </a:cubicBezTo>
                  <a:cubicBezTo>
                    <a:pt x="593" y="382"/>
                    <a:pt x="593" y="207"/>
                    <a:pt x="488" y="90"/>
                  </a:cubicBezTo>
                  <a:cubicBezTo>
                    <a:pt x="430" y="28"/>
                    <a:pt x="358" y="0"/>
                    <a:pt x="287" y="0"/>
                  </a:cubicBezTo>
                  <a:close/>
                </a:path>
              </a:pathLst>
            </a:custGeom>
            <a:solidFill>
              <a:srgbClr val="FFF2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6"/>
            <p:cNvSpPr/>
            <p:nvPr/>
          </p:nvSpPr>
          <p:spPr>
            <a:xfrm>
              <a:off x="1733250" y="4460100"/>
              <a:ext cx="16700" cy="14325"/>
            </a:xfrm>
            <a:custGeom>
              <a:avLst/>
              <a:gdLst/>
              <a:ahLst/>
              <a:cxnLst/>
              <a:rect l="l" t="t" r="r" b="b"/>
              <a:pathLst>
                <a:path w="668" h="573" extrusionOk="0">
                  <a:moveTo>
                    <a:pt x="387" y="1"/>
                  </a:moveTo>
                  <a:cubicBezTo>
                    <a:pt x="141" y="1"/>
                    <a:pt x="1" y="293"/>
                    <a:pt x="176" y="480"/>
                  </a:cubicBezTo>
                  <a:cubicBezTo>
                    <a:pt x="236" y="544"/>
                    <a:pt x="310" y="572"/>
                    <a:pt x="382" y="572"/>
                  </a:cubicBezTo>
                  <a:cubicBezTo>
                    <a:pt x="524" y="572"/>
                    <a:pt x="660" y="463"/>
                    <a:pt x="668" y="293"/>
                  </a:cubicBezTo>
                  <a:cubicBezTo>
                    <a:pt x="668" y="141"/>
                    <a:pt x="551" y="1"/>
                    <a:pt x="387" y="1"/>
                  </a:cubicBezTo>
                  <a:close/>
                </a:path>
              </a:pathLst>
            </a:custGeom>
            <a:solidFill>
              <a:srgbClr val="FFF2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6"/>
            <p:cNvSpPr/>
            <p:nvPr/>
          </p:nvSpPr>
          <p:spPr>
            <a:xfrm>
              <a:off x="1658975" y="4489425"/>
              <a:ext cx="19025" cy="14000"/>
            </a:xfrm>
            <a:custGeom>
              <a:avLst/>
              <a:gdLst/>
              <a:ahLst/>
              <a:cxnLst/>
              <a:rect l="l" t="t" r="r" b="b"/>
              <a:pathLst>
                <a:path w="761" h="560" extrusionOk="0">
                  <a:moveTo>
                    <a:pt x="380" y="1"/>
                  </a:moveTo>
                  <a:cubicBezTo>
                    <a:pt x="307" y="1"/>
                    <a:pt x="234" y="27"/>
                    <a:pt x="176" y="80"/>
                  </a:cubicBezTo>
                  <a:cubicBezTo>
                    <a:pt x="0" y="255"/>
                    <a:pt x="129" y="559"/>
                    <a:pt x="386" y="559"/>
                  </a:cubicBezTo>
                  <a:cubicBezTo>
                    <a:pt x="632" y="559"/>
                    <a:pt x="761" y="255"/>
                    <a:pt x="585" y="80"/>
                  </a:cubicBezTo>
                  <a:cubicBezTo>
                    <a:pt x="527" y="27"/>
                    <a:pt x="453" y="1"/>
                    <a:pt x="380" y="1"/>
                  </a:cubicBezTo>
                  <a:close/>
                </a:path>
              </a:pathLst>
            </a:custGeom>
            <a:solidFill>
              <a:srgbClr val="FFF2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6"/>
            <p:cNvSpPr/>
            <p:nvPr/>
          </p:nvSpPr>
          <p:spPr>
            <a:xfrm>
              <a:off x="1628925" y="4562150"/>
              <a:ext cx="16600" cy="14075"/>
            </a:xfrm>
            <a:custGeom>
              <a:avLst/>
              <a:gdLst/>
              <a:ahLst/>
              <a:cxnLst/>
              <a:rect l="l" t="t" r="r" b="b"/>
              <a:pathLst>
                <a:path w="664" h="563" extrusionOk="0">
                  <a:moveTo>
                    <a:pt x="281" y="1"/>
                  </a:moveTo>
                  <a:cubicBezTo>
                    <a:pt x="127" y="1"/>
                    <a:pt x="9" y="125"/>
                    <a:pt x="9" y="271"/>
                  </a:cubicBezTo>
                  <a:cubicBezTo>
                    <a:pt x="1" y="446"/>
                    <a:pt x="140" y="562"/>
                    <a:pt x="289" y="562"/>
                  </a:cubicBezTo>
                  <a:cubicBezTo>
                    <a:pt x="358" y="562"/>
                    <a:pt x="429" y="537"/>
                    <a:pt x="488" y="481"/>
                  </a:cubicBezTo>
                  <a:cubicBezTo>
                    <a:pt x="664" y="318"/>
                    <a:pt x="547" y="13"/>
                    <a:pt x="301" y="2"/>
                  </a:cubicBezTo>
                  <a:cubicBezTo>
                    <a:pt x="294" y="1"/>
                    <a:pt x="287" y="1"/>
                    <a:pt x="281" y="1"/>
                  </a:cubicBezTo>
                  <a:close/>
                </a:path>
              </a:pathLst>
            </a:custGeom>
            <a:solidFill>
              <a:srgbClr val="FFF2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6"/>
            <p:cNvSpPr/>
            <p:nvPr/>
          </p:nvSpPr>
          <p:spPr>
            <a:xfrm>
              <a:off x="1672700" y="4687650"/>
              <a:ext cx="24900" cy="21150"/>
            </a:xfrm>
            <a:custGeom>
              <a:avLst/>
              <a:gdLst/>
              <a:ahLst/>
              <a:cxnLst/>
              <a:rect l="l" t="t" r="r" b="b"/>
              <a:pathLst>
                <a:path w="996" h="846" extrusionOk="0">
                  <a:moveTo>
                    <a:pt x="483" y="1"/>
                  </a:moveTo>
                  <a:cubicBezTo>
                    <a:pt x="326" y="1"/>
                    <a:pt x="169" y="85"/>
                    <a:pt x="95" y="258"/>
                  </a:cubicBezTo>
                  <a:cubicBezTo>
                    <a:pt x="1" y="469"/>
                    <a:pt x="106" y="714"/>
                    <a:pt x="317" y="808"/>
                  </a:cubicBezTo>
                  <a:cubicBezTo>
                    <a:pt x="374" y="833"/>
                    <a:pt x="432" y="845"/>
                    <a:pt x="488" y="845"/>
                  </a:cubicBezTo>
                  <a:cubicBezTo>
                    <a:pt x="764" y="845"/>
                    <a:pt x="995" y="561"/>
                    <a:pt x="878" y="270"/>
                  </a:cubicBezTo>
                  <a:cubicBezTo>
                    <a:pt x="807" y="91"/>
                    <a:pt x="645" y="1"/>
                    <a:pt x="483" y="1"/>
                  </a:cubicBezTo>
                  <a:close/>
                </a:path>
              </a:pathLst>
            </a:custGeom>
            <a:solidFill>
              <a:srgbClr val="FFF2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6"/>
            <p:cNvSpPr/>
            <p:nvPr/>
          </p:nvSpPr>
          <p:spPr>
            <a:xfrm>
              <a:off x="1778550" y="4689775"/>
              <a:ext cx="25800" cy="21275"/>
            </a:xfrm>
            <a:custGeom>
              <a:avLst/>
              <a:gdLst/>
              <a:ahLst/>
              <a:cxnLst/>
              <a:rect l="l" t="t" r="r" b="b"/>
              <a:pathLst>
                <a:path w="1032" h="851" extrusionOk="0">
                  <a:moveTo>
                    <a:pt x="519" y="0"/>
                  </a:moveTo>
                  <a:cubicBezTo>
                    <a:pt x="239" y="0"/>
                    <a:pt x="1" y="287"/>
                    <a:pt x="119" y="582"/>
                  </a:cubicBezTo>
                  <a:cubicBezTo>
                    <a:pt x="181" y="750"/>
                    <a:pt x="335" y="851"/>
                    <a:pt x="502" y="851"/>
                  </a:cubicBezTo>
                  <a:cubicBezTo>
                    <a:pt x="557" y="851"/>
                    <a:pt x="614" y="840"/>
                    <a:pt x="669" y="816"/>
                  </a:cubicBezTo>
                  <a:cubicBezTo>
                    <a:pt x="1020" y="688"/>
                    <a:pt x="1032" y="185"/>
                    <a:pt x="681" y="33"/>
                  </a:cubicBezTo>
                  <a:cubicBezTo>
                    <a:pt x="627" y="10"/>
                    <a:pt x="572" y="0"/>
                    <a:pt x="519" y="0"/>
                  </a:cubicBezTo>
                  <a:close/>
                </a:path>
              </a:pathLst>
            </a:custGeom>
            <a:solidFill>
              <a:srgbClr val="FFF2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6"/>
            <p:cNvSpPr/>
            <p:nvPr/>
          </p:nvSpPr>
          <p:spPr>
            <a:xfrm>
              <a:off x="1855500" y="4616400"/>
              <a:ext cx="25775" cy="21250"/>
            </a:xfrm>
            <a:custGeom>
              <a:avLst/>
              <a:gdLst/>
              <a:ahLst/>
              <a:cxnLst/>
              <a:rect l="l" t="t" r="r" b="b"/>
              <a:pathLst>
                <a:path w="1031" h="850" extrusionOk="0">
                  <a:moveTo>
                    <a:pt x="510" y="0"/>
                  </a:moveTo>
                  <a:cubicBezTo>
                    <a:pt x="458" y="0"/>
                    <a:pt x="405" y="10"/>
                    <a:pt x="352" y="31"/>
                  </a:cubicBezTo>
                  <a:cubicBezTo>
                    <a:pt x="13" y="172"/>
                    <a:pt x="1" y="663"/>
                    <a:pt x="340" y="815"/>
                  </a:cubicBezTo>
                  <a:cubicBezTo>
                    <a:pt x="393" y="838"/>
                    <a:pt x="448" y="849"/>
                    <a:pt x="504" y="849"/>
                  </a:cubicBezTo>
                  <a:cubicBezTo>
                    <a:pt x="669" y="849"/>
                    <a:pt x="832" y="751"/>
                    <a:pt x="902" y="593"/>
                  </a:cubicBezTo>
                  <a:cubicBezTo>
                    <a:pt x="1031" y="305"/>
                    <a:pt x="798" y="0"/>
                    <a:pt x="510" y="0"/>
                  </a:cubicBezTo>
                  <a:close/>
                </a:path>
              </a:pathLst>
            </a:custGeom>
            <a:solidFill>
              <a:srgbClr val="FFF2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6"/>
            <p:cNvSpPr/>
            <p:nvPr/>
          </p:nvSpPr>
          <p:spPr>
            <a:xfrm>
              <a:off x="1857550" y="4510375"/>
              <a:ext cx="24900" cy="21025"/>
            </a:xfrm>
            <a:custGeom>
              <a:avLst/>
              <a:gdLst/>
              <a:ahLst/>
              <a:cxnLst/>
              <a:rect l="l" t="t" r="r" b="b"/>
              <a:pathLst>
                <a:path w="996" h="841" extrusionOk="0">
                  <a:moveTo>
                    <a:pt x="514" y="0"/>
                  </a:moveTo>
                  <a:cubicBezTo>
                    <a:pt x="358" y="0"/>
                    <a:pt x="204" y="82"/>
                    <a:pt x="129" y="248"/>
                  </a:cubicBezTo>
                  <a:cubicBezTo>
                    <a:pt x="1" y="544"/>
                    <a:pt x="223" y="841"/>
                    <a:pt x="507" y="841"/>
                  </a:cubicBezTo>
                  <a:cubicBezTo>
                    <a:pt x="559" y="841"/>
                    <a:pt x="613" y="831"/>
                    <a:pt x="668" y="809"/>
                  </a:cubicBezTo>
                  <a:cubicBezTo>
                    <a:pt x="890" y="727"/>
                    <a:pt x="995" y="482"/>
                    <a:pt x="913" y="271"/>
                  </a:cubicBezTo>
                  <a:cubicBezTo>
                    <a:pt x="841" y="91"/>
                    <a:pt x="677" y="0"/>
                    <a:pt x="514" y="0"/>
                  </a:cubicBezTo>
                  <a:close/>
                </a:path>
              </a:pathLst>
            </a:custGeom>
            <a:solidFill>
              <a:srgbClr val="FFF2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6"/>
            <p:cNvSpPr/>
            <p:nvPr/>
          </p:nvSpPr>
          <p:spPr>
            <a:xfrm>
              <a:off x="1784100" y="4433725"/>
              <a:ext cx="24650" cy="21150"/>
            </a:xfrm>
            <a:custGeom>
              <a:avLst/>
              <a:gdLst/>
              <a:ahLst/>
              <a:cxnLst/>
              <a:rect l="l" t="t" r="r" b="b"/>
              <a:pathLst>
                <a:path w="986" h="846" extrusionOk="0">
                  <a:moveTo>
                    <a:pt x="506" y="1"/>
                  </a:moveTo>
                  <a:cubicBezTo>
                    <a:pt x="225" y="1"/>
                    <a:pt x="1" y="284"/>
                    <a:pt x="108" y="576"/>
                  </a:cubicBezTo>
                  <a:cubicBezTo>
                    <a:pt x="179" y="755"/>
                    <a:pt x="344" y="845"/>
                    <a:pt x="509" y="845"/>
                  </a:cubicBezTo>
                  <a:cubicBezTo>
                    <a:pt x="669" y="845"/>
                    <a:pt x="828" y="760"/>
                    <a:pt x="903" y="588"/>
                  </a:cubicBezTo>
                  <a:cubicBezTo>
                    <a:pt x="985" y="377"/>
                    <a:pt x="891" y="132"/>
                    <a:pt x="681" y="38"/>
                  </a:cubicBezTo>
                  <a:cubicBezTo>
                    <a:pt x="622" y="12"/>
                    <a:pt x="563" y="1"/>
                    <a:pt x="506" y="1"/>
                  </a:cubicBezTo>
                  <a:close/>
                </a:path>
              </a:pathLst>
            </a:custGeom>
            <a:solidFill>
              <a:srgbClr val="FFF2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6"/>
            <p:cNvSpPr/>
            <p:nvPr/>
          </p:nvSpPr>
          <p:spPr>
            <a:xfrm>
              <a:off x="1677100" y="4431625"/>
              <a:ext cx="25775" cy="21225"/>
            </a:xfrm>
            <a:custGeom>
              <a:avLst/>
              <a:gdLst/>
              <a:ahLst/>
              <a:cxnLst/>
              <a:rect l="l" t="t" r="r" b="b"/>
              <a:pathLst>
                <a:path w="1031" h="849" extrusionOk="0">
                  <a:moveTo>
                    <a:pt x="518" y="1"/>
                  </a:moveTo>
                  <a:cubicBezTo>
                    <a:pt x="467" y="1"/>
                    <a:pt x="414" y="10"/>
                    <a:pt x="363" y="28"/>
                  </a:cubicBezTo>
                  <a:cubicBezTo>
                    <a:pt x="12" y="169"/>
                    <a:pt x="0" y="660"/>
                    <a:pt x="351" y="812"/>
                  </a:cubicBezTo>
                  <a:cubicBezTo>
                    <a:pt x="409" y="837"/>
                    <a:pt x="467" y="849"/>
                    <a:pt x="523" y="849"/>
                  </a:cubicBezTo>
                  <a:cubicBezTo>
                    <a:pt x="805" y="849"/>
                    <a:pt x="1030" y="556"/>
                    <a:pt x="913" y="262"/>
                  </a:cubicBezTo>
                  <a:cubicBezTo>
                    <a:pt x="850" y="100"/>
                    <a:pt x="690" y="1"/>
                    <a:pt x="518" y="1"/>
                  </a:cubicBezTo>
                  <a:close/>
                </a:path>
              </a:pathLst>
            </a:custGeom>
            <a:solidFill>
              <a:srgbClr val="FFF2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6"/>
            <p:cNvSpPr/>
            <p:nvPr/>
          </p:nvSpPr>
          <p:spPr>
            <a:xfrm>
              <a:off x="1600175" y="4505000"/>
              <a:ext cx="25775" cy="21150"/>
            </a:xfrm>
            <a:custGeom>
              <a:avLst/>
              <a:gdLst/>
              <a:ahLst/>
              <a:cxnLst/>
              <a:rect l="l" t="t" r="r" b="b"/>
              <a:pathLst>
                <a:path w="1031" h="846" extrusionOk="0">
                  <a:moveTo>
                    <a:pt x="516" y="0"/>
                  </a:moveTo>
                  <a:cubicBezTo>
                    <a:pt x="354" y="0"/>
                    <a:pt x="198" y="98"/>
                    <a:pt x="129" y="252"/>
                  </a:cubicBezTo>
                  <a:cubicBezTo>
                    <a:pt x="1" y="549"/>
                    <a:pt x="232" y="845"/>
                    <a:pt x="518" y="845"/>
                  </a:cubicBezTo>
                  <a:cubicBezTo>
                    <a:pt x="570" y="845"/>
                    <a:pt x="625" y="835"/>
                    <a:pt x="679" y="814"/>
                  </a:cubicBezTo>
                  <a:cubicBezTo>
                    <a:pt x="1018" y="685"/>
                    <a:pt x="1030" y="194"/>
                    <a:pt x="691" y="42"/>
                  </a:cubicBezTo>
                  <a:cubicBezTo>
                    <a:pt x="634" y="13"/>
                    <a:pt x="575" y="0"/>
                    <a:pt x="516" y="0"/>
                  </a:cubicBezTo>
                  <a:close/>
                </a:path>
              </a:pathLst>
            </a:custGeom>
            <a:solidFill>
              <a:srgbClr val="FFF2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6"/>
            <p:cNvSpPr/>
            <p:nvPr/>
          </p:nvSpPr>
          <p:spPr>
            <a:xfrm>
              <a:off x="1599000" y="4611125"/>
              <a:ext cx="24900" cy="21275"/>
            </a:xfrm>
            <a:custGeom>
              <a:avLst/>
              <a:gdLst/>
              <a:ahLst/>
              <a:cxnLst/>
              <a:rect l="l" t="t" r="r" b="b"/>
              <a:pathLst>
                <a:path w="996" h="851" extrusionOk="0">
                  <a:moveTo>
                    <a:pt x="485" y="1"/>
                  </a:moveTo>
                  <a:cubicBezTo>
                    <a:pt x="435" y="1"/>
                    <a:pt x="382" y="10"/>
                    <a:pt x="328" y="32"/>
                  </a:cubicBezTo>
                  <a:cubicBezTo>
                    <a:pt x="106" y="113"/>
                    <a:pt x="1" y="359"/>
                    <a:pt x="83" y="581"/>
                  </a:cubicBezTo>
                  <a:cubicBezTo>
                    <a:pt x="154" y="760"/>
                    <a:pt x="316" y="851"/>
                    <a:pt x="478" y="851"/>
                  </a:cubicBezTo>
                  <a:cubicBezTo>
                    <a:pt x="635" y="851"/>
                    <a:pt x="792" y="766"/>
                    <a:pt x="867" y="593"/>
                  </a:cubicBezTo>
                  <a:cubicBezTo>
                    <a:pt x="996" y="305"/>
                    <a:pt x="771" y="1"/>
                    <a:pt x="485" y="1"/>
                  </a:cubicBezTo>
                  <a:close/>
                </a:path>
              </a:pathLst>
            </a:custGeom>
            <a:solidFill>
              <a:srgbClr val="FFF2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6"/>
            <p:cNvSpPr/>
            <p:nvPr/>
          </p:nvSpPr>
          <p:spPr>
            <a:xfrm>
              <a:off x="1611300" y="4687675"/>
              <a:ext cx="7925" cy="7275"/>
            </a:xfrm>
            <a:custGeom>
              <a:avLst/>
              <a:gdLst/>
              <a:ahLst/>
              <a:cxnLst/>
              <a:rect l="l" t="t" r="r" b="b"/>
              <a:pathLst>
                <a:path w="317" h="291" extrusionOk="0">
                  <a:moveTo>
                    <a:pt x="169" y="0"/>
                  </a:moveTo>
                  <a:cubicBezTo>
                    <a:pt x="130" y="0"/>
                    <a:pt x="90" y="15"/>
                    <a:pt x="59" y="46"/>
                  </a:cubicBezTo>
                  <a:cubicBezTo>
                    <a:pt x="0" y="105"/>
                    <a:pt x="0" y="187"/>
                    <a:pt x="59" y="245"/>
                  </a:cubicBezTo>
                  <a:cubicBezTo>
                    <a:pt x="90" y="276"/>
                    <a:pt x="129" y="291"/>
                    <a:pt x="167" y="291"/>
                  </a:cubicBezTo>
                  <a:cubicBezTo>
                    <a:pt x="243" y="291"/>
                    <a:pt x="316" y="234"/>
                    <a:pt x="316" y="140"/>
                  </a:cubicBezTo>
                  <a:cubicBezTo>
                    <a:pt x="316" y="55"/>
                    <a:pt x="244" y="0"/>
                    <a:pt x="169" y="0"/>
                  </a:cubicBezTo>
                  <a:close/>
                </a:path>
              </a:pathLst>
            </a:custGeom>
            <a:solidFill>
              <a:srgbClr val="FFF2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6"/>
            <p:cNvSpPr/>
            <p:nvPr/>
          </p:nvSpPr>
          <p:spPr>
            <a:xfrm>
              <a:off x="1733550" y="4740900"/>
              <a:ext cx="8500" cy="7325"/>
            </a:xfrm>
            <a:custGeom>
              <a:avLst/>
              <a:gdLst/>
              <a:ahLst/>
              <a:cxnLst/>
              <a:rect l="l" t="t" r="r" b="b"/>
              <a:pathLst>
                <a:path w="340" h="293" extrusionOk="0">
                  <a:moveTo>
                    <a:pt x="148" y="1"/>
                  </a:moveTo>
                  <a:cubicBezTo>
                    <a:pt x="72" y="1"/>
                    <a:pt x="0" y="55"/>
                    <a:pt x="0" y="140"/>
                  </a:cubicBezTo>
                  <a:cubicBezTo>
                    <a:pt x="0" y="222"/>
                    <a:pt x="59" y="292"/>
                    <a:pt x="141" y="292"/>
                  </a:cubicBezTo>
                  <a:cubicBezTo>
                    <a:pt x="269" y="292"/>
                    <a:pt x="340" y="140"/>
                    <a:pt x="258" y="47"/>
                  </a:cubicBezTo>
                  <a:cubicBezTo>
                    <a:pt x="226" y="15"/>
                    <a:pt x="186" y="1"/>
                    <a:pt x="148" y="1"/>
                  </a:cubicBezTo>
                  <a:close/>
                </a:path>
              </a:pathLst>
            </a:custGeom>
            <a:solidFill>
              <a:srgbClr val="FFF2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6"/>
            <p:cNvSpPr/>
            <p:nvPr/>
          </p:nvSpPr>
          <p:spPr>
            <a:xfrm>
              <a:off x="1857275" y="4692650"/>
              <a:ext cx="7900" cy="7275"/>
            </a:xfrm>
            <a:custGeom>
              <a:avLst/>
              <a:gdLst/>
              <a:ahLst/>
              <a:cxnLst/>
              <a:rect l="l" t="t" r="r" b="b"/>
              <a:pathLst>
                <a:path w="316" h="291" extrusionOk="0">
                  <a:moveTo>
                    <a:pt x="169" y="0"/>
                  </a:moveTo>
                  <a:cubicBezTo>
                    <a:pt x="130" y="0"/>
                    <a:pt x="90" y="15"/>
                    <a:pt x="59" y="46"/>
                  </a:cubicBezTo>
                  <a:cubicBezTo>
                    <a:pt x="0" y="105"/>
                    <a:pt x="0" y="187"/>
                    <a:pt x="59" y="245"/>
                  </a:cubicBezTo>
                  <a:cubicBezTo>
                    <a:pt x="90" y="276"/>
                    <a:pt x="129" y="291"/>
                    <a:pt x="167" y="291"/>
                  </a:cubicBezTo>
                  <a:cubicBezTo>
                    <a:pt x="243" y="291"/>
                    <a:pt x="316" y="233"/>
                    <a:pt x="316" y="140"/>
                  </a:cubicBezTo>
                  <a:cubicBezTo>
                    <a:pt x="316" y="55"/>
                    <a:pt x="244" y="0"/>
                    <a:pt x="169" y="0"/>
                  </a:cubicBezTo>
                  <a:close/>
                </a:path>
              </a:pathLst>
            </a:custGeom>
            <a:solidFill>
              <a:srgbClr val="FFF2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6"/>
            <p:cNvSpPr/>
            <p:nvPr/>
          </p:nvSpPr>
          <p:spPr>
            <a:xfrm>
              <a:off x="1909625" y="4571050"/>
              <a:ext cx="8800" cy="7250"/>
            </a:xfrm>
            <a:custGeom>
              <a:avLst/>
              <a:gdLst/>
              <a:ahLst/>
              <a:cxnLst/>
              <a:rect l="l" t="t" r="r" b="b"/>
              <a:pathLst>
                <a:path w="352" h="290" extrusionOk="0">
                  <a:moveTo>
                    <a:pt x="204" y="1"/>
                  </a:moveTo>
                  <a:cubicBezTo>
                    <a:pt x="170" y="1"/>
                    <a:pt x="135" y="14"/>
                    <a:pt x="106" y="44"/>
                  </a:cubicBezTo>
                  <a:cubicBezTo>
                    <a:pt x="0" y="125"/>
                    <a:pt x="70" y="289"/>
                    <a:pt x="199" y="289"/>
                  </a:cubicBezTo>
                  <a:cubicBezTo>
                    <a:pt x="281" y="289"/>
                    <a:pt x="340" y="231"/>
                    <a:pt x="351" y="160"/>
                  </a:cubicBezTo>
                  <a:cubicBezTo>
                    <a:pt x="351" y="64"/>
                    <a:pt x="280" y="1"/>
                    <a:pt x="204" y="1"/>
                  </a:cubicBezTo>
                  <a:close/>
                </a:path>
              </a:pathLst>
            </a:custGeom>
            <a:solidFill>
              <a:srgbClr val="FFF2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6"/>
            <p:cNvSpPr/>
            <p:nvPr/>
          </p:nvSpPr>
          <p:spPr>
            <a:xfrm>
              <a:off x="1862225" y="4447625"/>
              <a:ext cx="7650" cy="7350"/>
            </a:xfrm>
            <a:custGeom>
              <a:avLst/>
              <a:gdLst/>
              <a:ahLst/>
              <a:cxnLst/>
              <a:rect l="l" t="t" r="r" b="b"/>
              <a:pathLst>
                <a:path w="306" h="294" extrusionOk="0">
                  <a:moveTo>
                    <a:pt x="155" y="1"/>
                  </a:moveTo>
                  <a:cubicBezTo>
                    <a:pt x="77" y="1"/>
                    <a:pt x="1" y="61"/>
                    <a:pt x="1" y="149"/>
                  </a:cubicBezTo>
                  <a:cubicBezTo>
                    <a:pt x="1" y="234"/>
                    <a:pt x="73" y="294"/>
                    <a:pt x="148" y="294"/>
                  </a:cubicBezTo>
                  <a:cubicBezTo>
                    <a:pt x="187" y="294"/>
                    <a:pt x="227" y="278"/>
                    <a:pt x="258" y="242"/>
                  </a:cubicBezTo>
                  <a:cubicBezTo>
                    <a:pt x="305" y="196"/>
                    <a:pt x="305" y="102"/>
                    <a:pt x="258" y="44"/>
                  </a:cubicBezTo>
                  <a:cubicBezTo>
                    <a:pt x="229" y="14"/>
                    <a:pt x="192" y="1"/>
                    <a:pt x="155" y="1"/>
                  </a:cubicBezTo>
                  <a:close/>
                </a:path>
              </a:pathLst>
            </a:custGeom>
            <a:solidFill>
              <a:srgbClr val="FFF2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6"/>
            <p:cNvSpPr/>
            <p:nvPr/>
          </p:nvSpPr>
          <p:spPr>
            <a:xfrm>
              <a:off x="1739100" y="4394400"/>
              <a:ext cx="8800" cy="7225"/>
            </a:xfrm>
            <a:custGeom>
              <a:avLst/>
              <a:gdLst/>
              <a:ahLst/>
              <a:cxnLst/>
              <a:rect l="l" t="t" r="r" b="b"/>
              <a:pathLst>
                <a:path w="352" h="289" extrusionOk="0">
                  <a:moveTo>
                    <a:pt x="205" y="1"/>
                  </a:moveTo>
                  <a:cubicBezTo>
                    <a:pt x="170" y="1"/>
                    <a:pt x="135" y="14"/>
                    <a:pt x="106" y="43"/>
                  </a:cubicBezTo>
                  <a:cubicBezTo>
                    <a:pt x="1" y="125"/>
                    <a:pt x="71" y="289"/>
                    <a:pt x="200" y="289"/>
                  </a:cubicBezTo>
                  <a:cubicBezTo>
                    <a:pt x="281" y="289"/>
                    <a:pt x="340" y="230"/>
                    <a:pt x="352" y="160"/>
                  </a:cubicBezTo>
                  <a:cubicBezTo>
                    <a:pt x="352" y="64"/>
                    <a:pt x="280" y="1"/>
                    <a:pt x="205" y="1"/>
                  </a:cubicBezTo>
                  <a:close/>
                </a:path>
              </a:pathLst>
            </a:custGeom>
            <a:solidFill>
              <a:srgbClr val="FFF2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6"/>
            <p:cNvSpPr/>
            <p:nvPr/>
          </p:nvSpPr>
          <p:spPr>
            <a:xfrm>
              <a:off x="1616275" y="4442625"/>
              <a:ext cx="7850" cy="6675"/>
            </a:xfrm>
            <a:custGeom>
              <a:avLst/>
              <a:gdLst/>
              <a:ahLst/>
              <a:cxnLst/>
              <a:rect l="l" t="t" r="r" b="b"/>
              <a:pathLst>
                <a:path w="314" h="267" extrusionOk="0">
                  <a:moveTo>
                    <a:pt x="158" y="1"/>
                  </a:moveTo>
                  <a:cubicBezTo>
                    <a:pt x="123" y="1"/>
                    <a:pt x="88" y="15"/>
                    <a:pt x="59" y="45"/>
                  </a:cubicBezTo>
                  <a:cubicBezTo>
                    <a:pt x="0" y="103"/>
                    <a:pt x="0" y="185"/>
                    <a:pt x="59" y="244"/>
                  </a:cubicBezTo>
                  <a:cubicBezTo>
                    <a:pt x="84" y="260"/>
                    <a:pt x="109" y="267"/>
                    <a:pt x="134" y="267"/>
                  </a:cubicBezTo>
                  <a:cubicBezTo>
                    <a:pt x="234" y="267"/>
                    <a:pt x="314" y="148"/>
                    <a:pt x="257" y="45"/>
                  </a:cubicBezTo>
                  <a:cubicBezTo>
                    <a:pt x="228" y="15"/>
                    <a:pt x="193" y="1"/>
                    <a:pt x="158" y="1"/>
                  </a:cubicBezTo>
                  <a:close/>
                </a:path>
              </a:pathLst>
            </a:custGeom>
            <a:solidFill>
              <a:srgbClr val="FFF2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6"/>
            <p:cNvSpPr/>
            <p:nvPr/>
          </p:nvSpPr>
          <p:spPr>
            <a:xfrm>
              <a:off x="1562825" y="4564225"/>
              <a:ext cx="8725" cy="7350"/>
            </a:xfrm>
            <a:custGeom>
              <a:avLst/>
              <a:gdLst/>
              <a:ahLst/>
              <a:cxnLst/>
              <a:rect l="l" t="t" r="r" b="b"/>
              <a:pathLst>
                <a:path w="349" h="294" extrusionOk="0">
                  <a:moveTo>
                    <a:pt x="161" y="1"/>
                  </a:moveTo>
                  <a:cubicBezTo>
                    <a:pt x="79" y="1"/>
                    <a:pt x="21" y="59"/>
                    <a:pt x="9" y="141"/>
                  </a:cubicBezTo>
                  <a:cubicBezTo>
                    <a:pt x="1" y="232"/>
                    <a:pt x="79" y="293"/>
                    <a:pt x="159" y="293"/>
                  </a:cubicBezTo>
                  <a:cubicBezTo>
                    <a:pt x="193" y="293"/>
                    <a:pt x="227" y="282"/>
                    <a:pt x="255" y="258"/>
                  </a:cubicBezTo>
                  <a:cubicBezTo>
                    <a:pt x="348" y="164"/>
                    <a:pt x="290" y="1"/>
                    <a:pt x="161" y="1"/>
                  </a:cubicBezTo>
                  <a:close/>
                </a:path>
              </a:pathLst>
            </a:custGeom>
            <a:solidFill>
              <a:srgbClr val="FFF2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6"/>
            <p:cNvSpPr/>
            <p:nvPr/>
          </p:nvSpPr>
          <p:spPr>
            <a:xfrm>
              <a:off x="1648725" y="4754625"/>
              <a:ext cx="16625" cy="14325"/>
            </a:xfrm>
            <a:custGeom>
              <a:avLst/>
              <a:gdLst/>
              <a:ahLst/>
              <a:cxnLst/>
              <a:rect l="l" t="t" r="r" b="b"/>
              <a:pathLst>
                <a:path w="665" h="573" extrusionOk="0">
                  <a:moveTo>
                    <a:pt x="328" y="1"/>
                  </a:moveTo>
                  <a:cubicBezTo>
                    <a:pt x="223" y="1"/>
                    <a:pt x="118" y="59"/>
                    <a:pt x="71" y="176"/>
                  </a:cubicBezTo>
                  <a:cubicBezTo>
                    <a:pt x="1" y="317"/>
                    <a:pt x="71" y="480"/>
                    <a:pt x="211" y="551"/>
                  </a:cubicBezTo>
                  <a:cubicBezTo>
                    <a:pt x="249" y="566"/>
                    <a:pt x="286" y="572"/>
                    <a:pt x="322" y="572"/>
                  </a:cubicBezTo>
                  <a:cubicBezTo>
                    <a:pt x="512" y="572"/>
                    <a:pt x="664" y="383"/>
                    <a:pt x="586" y="176"/>
                  </a:cubicBezTo>
                  <a:cubicBezTo>
                    <a:pt x="539" y="59"/>
                    <a:pt x="434" y="1"/>
                    <a:pt x="328" y="1"/>
                  </a:cubicBezTo>
                  <a:close/>
                </a:path>
              </a:pathLst>
            </a:custGeom>
            <a:solidFill>
              <a:srgbClr val="FFF2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6"/>
            <p:cNvSpPr/>
            <p:nvPr/>
          </p:nvSpPr>
          <p:spPr>
            <a:xfrm>
              <a:off x="1808200" y="4757875"/>
              <a:ext cx="17200" cy="14250"/>
            </a:xfrm>
            <a:custGeom>
              <a:avLst/>
              <a:gdLst/>
              <a:ahLst/>
              <a:cxnLst/>
              <a:rect l="l" t="t" r="r" b="b"/>
              <a:pathLst>
                <a:path w="688" h="570" extrusionOk="0">
                  <a:moveTo>
                    <a:pt x="347" y="1"/>
                  </a:moveTo>
                  <a:cubicBezTo>
                    <a:pt x="161" y="1"/>
                    <a:pt x="1" y="189"/>
                    <a:pt x="80" y="385"/>
                  </a:cubicBezTo>
                  <a:cubicBezTo>
                    <a:pt x="124" y="501"/>
                    <a:pt x="230" y="570"/>
                    <a:pt x="340" y="570"/>
                  </a:cubicBezTo>
                  <a:cubicBezTo>
                    <a:pt x="374" y="570"/>
                    <a:pt x="409" y="563"/>
                    <a:pt x="442" y="549"/>
                  </a:cubicBezTo>
                  <a:cubicBezTo>
                    <a:pt x="676" y="456"/>
                    <a:pt x="688" y="128"/>
                    <a:pt x="454" y="23"/>
                  </a:cubicBezTo>
                  <a:cubicBezTo>
                    <a:pt x="418" y="8"/>
                    <a:pt x="382" y="1"/>
                    <a:pt x="347" y="1"/>
                  </a:cubicBezTo>
                  <a:close/>
                </a:path>
              </a:pathLst>
            </a:custGeom>
            <a:solidFill>
              <a:srgbClr val="FFF2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6"/>
            <p:cNvSpPr/>
            <p:nvPr/>
          </p:nvSpPr>
          <p:spPr>
            <a:xfrm>
              <a:off x="1923375" y="4647650"/>
              <a:ext cx="17200" cy="14225"/>
            </a:xfrm>
            <a:custGeom>
              <a:avLst/>
              <a:gdLst/>
              <a:ahLst/>
              <a:cxnLst/>
              <a:rect l="l" t="t" r="r" b="b"/>
              <a:pathLst>
                <a:path w="688" h="569" extrusionOk="0">
                  <a:moveTo>
                    <a:pt x="349" y="1"/>
                  </a:moveTo>
                  <a:cubicBezTo>
                    <a:pt x="316" y="1"/>
                    <a:pt x="281" y="7"/>
                    <a:pt x="246" y="21"/>
                  </a:cubicBezTo>
                  <a:cubicBezTo>
                    <a:pt x="12" y="115"/>
                    <a:pt x="0" y="442"/>
                    <a:pt x="234" y="548"/>
                  </a:cubicBezTo>
                  <a:cubicBezTo>
                    <a:pt x="268" y="562"/>
                    <a:pt x="303" y="568"/>
                    <a:pt x="338" y="568"/>
                  </a:cubicBezTo>
                  <a:cubicBezTo>
                    <a:pt x="448" y="568"/>
                    <a:pt x="555" y="502"/>
                    <a:pt x="608" y="396"/>
                  </a:cubicBezTo>
                  <a:cubicBezTo>
                    <a:pt x="688" y="207"/>
                    <a:pt x="539" y="1"/>
                    <a:pt x="349" y="1"/>
                  </a:cubicBezTo>
                  <a:close/>
                </a:path>
              </a:pathLst>
            </a:custGeom>
            <a:solidFill>
              <a:srgbClr val="FFF2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6"/>
            <p:cNvSpPr/>
            <p:nvPr/>
          </p:nvSpPr>
          <p:spPr>
            <a:xfrm>
              <a:off x="1926675" y="4488625"/>
              <a:ext cx="16600" cy="14125"/>
            </a:xfrm>
            <a:custGeom>
              <a:avLst/>
              <a:gdLst/>
              <a:ahLst/>
              <a:cxnLst/>
              <a:rect l="l" t="t" r="r" b="b"/>
              <a:pathLst>
                <a:path w="664" h="565" extrusionOk="0">
                  <a:moveTo>
                    <a:pt x="344" y="0"/>
                  </a:moveTo>
                  <a:cubicBezTo>
                    <a:pt x="240" y="0"/>
                    <a:pt x="136" y="56"/>
                    <a:pt x="90" y="170"/>
                  </a:cubicBezTo>
                  <a:cubicBezTo>
                    <a:pt x="1" y="359"/>
                    <a:pt x="148" y="565"/>
                    <a:pt x="345" y="565"/>
                  </a:cubicBezTo>
                  <a:cubicBezTo>
                    <a:pt x="380" y="565"/>
                    <a:pt x="416" y="558"/>
                    <a:pt x="453" y="544"/>
                  </a:cubicBezTo>
                  <a:cubicBezTo>
                    <a:pt x="593" y="486"/>
                    <a:pt x="664" y="322"/>
                    <a:pt x="605" y="182"/>
                  </a:cubicBezTo>
                  <a:cubicBezTo>
                    <a:pt x="563" y="62"/>
                    <a:pt x="454" y="0"/>
                    <a:pt x="344" y="0"/>
                  </a:cubicBezTo>
                  <a:close/>
                </a:path>
              </a:pathLst>
            </a:custGeom>
            <a:solidFill>
              <a:srgbClr val="FFF2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6"/>
            <p:cNvSpPr/>
            <p:nvPr/>
          </p:nvSpPr>
          <p:spPr>
            <a:xfrm>
              <a:off x="1816025" y="4373700"/>
              <a:ext cx="17200" cy="14175"/>
            </a:xfrm>
            <a:custGeom>
              <a:avLst/>
              <a:gdLst/>
              <a:ahLst/>
              <a:cxnLst/>
              <a:rect l="l" t="t" r="r" b="b"/>
              <a:pathLst>
                <a:path w="688" h="567" extrusionOk="0">
                  <a:moveTo>
                    <a:pt x="331" y="1"/>
                  </a:moveTo>
                  <a:cubicBezTo>
                    <a:pt x="300" y="1"/>
                    <a:pt x="267" y="6"/>
                    <a:pt x="235" y="17"/>
                  </a:cubicBezTo>
                  <a:cubicBezTo>
                    <a:pt x="1" y="111"/>
                    <a:pt x="1" y="438"/>
                    <a:pt x="235" y="544"/>
                  </a:cubicBezTo>
                  <a:cubicBezTo>
                    <a:pt x="271" y="559"/>
                    <a:pt x="309" y="566"/>
                    <a:pt x="347" y="566"/>
                  </a:cubicBezTo>
                  <a:cubicBezTo>
                    <a:pt x="453" y="566"/>
                    <a:pt x="554" y="507"/>
                    <a:pt x="597" y="403"/>
                  </a:cubicBezTo>
                  <a:cubicBezTo>
                    <a:pt x="688" y="202"/>
                    <a:pt x="527" y="1"/>
                    <a:pt x="331" y="1"/>
                  </a:cubicBezTo>
                  <a:close/>
                </a:path>
              </a:pathLst>
            </a:custGeom>
            <a:solidFill>
              <a:srgbClr val="FFF2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6"/>
            <p:cNvSpPr/>
            <p:nvPr/>
          </p:nvSpPr>
          <p:spPr>
            <a:xfrm>
              <a:off x="1656050" y="4370400"/>
              <a:ext cx="17200" cy="14225"/>
            </a:xfrm>
            <a:custGeom>
              <a:avLst/>
              <a:gdLst/>
              <a:ahLst/>
              <a:cxnLst/>
              <a:rect l="l" t="t" r="r" b="b"/>
              <a:pathLst>
                <a:path w="688" h="569" extrusionOk="0">
                  <a:moveTo>
                    <a:pt x="348" y="0"/>
                  </a:moveTo>
                  <a:cubicBezTo>
                    <a:pt x="314" y="0"/>
                    <a:pt x="279" y="7"/>
                    <a:pt x="246" y="21"/>
                  </a:cubicBezTo>
                  <a:cubicBezTo>
                    <a:pt x="12" y="114"/>
                    <a:pt x="0" y="442"/>
                    <a:pt x="234" y="547"/>
                  </a:cubicBezTo>
                  <a:cubicBezTo>
                    <a:pt x="272" y="562"/>
                    <a:pt x="309" y="569"/>
                    <a:pt x="345" y="569"/>
                  </a:cubicBezTo>
                  <a:cubicBezTo>
                    <a:pt x="535" y="569"/>
                    <a:pt x="687" y="381"/>
                    <a:pt x="608" y="184"/>
                  </a:cubicBezTo>
                  <a:cubicBezTo>
                    <a:pt x="564" y="68"/>
                    <a:pt x="458" y="0"/>
                    <a:pt x="348" y="0"/>
                  </a:cubicBezTo>
                  <a:close/>
                </a:path>
              </a:pathLst>
            </a:custGeom>
            <a:solidFill>
              <a:srgbClr val="FFF2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6"/>
            <p:cNvSpPr/>
            <p:nvPr/>
          </p:nvSpPr>
          <p:spPr>
            <a:xfrm>
              <a:off x="1540875" y="4480775"/>
              <a:ext cx="17200" cy="14100"/>
            </a:xfrm>
            <a:custGeom>
              <a:avLst/>
              <a:gdLst/>
              <a:ahLst/>
              <a:cxnLst/>
              <a:rect l="l" t="t" r="r" b="b"/>
              <a:pathLst>
                <a:path w="688" h="564" extrusionOk="0">
                  <a:moveTo>
                    <a:pt x="338" y="0"/>
                  </a:moveTo>
                  <a:cubicBezTo>
                    <a:pt x="233" y="0"/>
                    <a:pt x="131" y="65"/>
                    <a:pt x="80" y="168"/>
                  </a:cubicBezTo>
                  <a:cubicBezTo>
                    <a:pt x="0" y="366"/>
                    <a:pt x="147" y="564"/>
                    <a:pt x="336" y="564"/>
                  </a:cubicBezTo>
                  <a:cubicBezTo>
                    <a:pt x="370" y="564"/>
                    <a:pt x="406" y="557"/>
                    <a:pt x="442" y="543"/>
                  </a:cubicBezTo>
                  <a:cubicBezTo>
                    <a:pt x="676" y="449"/>
                    <a:pt x="688" y="121"/>
                    <a:pt x="454" y="28"/>
                  </a:cubicBezTo>
                  <a:cubicBezTo>
                    <a:pt x="416" y="9"/>
                    <a:pt x="377" y="0"/>
                    <a:pt x="338" y="0"/>
                  </a:cubicBezTo>
                  <a:close/>
                </a:path>
              </a:pathLst>
            </a:custGeom>
            <a:solidFill>
              <a:srgbClr val="FFF2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6"/>
            <p:cNvSpPr/>
            <p:nvPr/>
          </p:nvSpPr>
          <p:spPr>
            <a:xfrm>
              <a:off x="1537600" y="4639900"/>
              <a:ext cx="17175" cy="14200"/>
            </a:xfrm>
            <a:custGeom>
              <a:avLst/>
              <a:gdLst/>
              <a:ahLst/>
              <a:cxnLst/>
              <a:rect l="l" t="t" r="r" b="b"/>
              <a:pathLst>
                <a:path w="687" h="568" extrusionOk="0">
                  <a:moveTo>
                    <a:pt x="330" y="1"/>
                  </a:moveTo>
                  <a:cubicBezTo>
                    <a:pt x="298" y="1"/>
                    <a:pt x="266" y="6"/>
                    <a:pt x="234" y="15"/>
                  </a:cubicBezTo>
                  <a:cubicBezTo>
                    <a:pt x="0" y="109"/>
                    <a:pt x="0" y="437"/>
                    <a:pt x="222" y="542"/>
                  </a:cubicBezTo>
                  <a:cubicBezTo>
                    <a:pt x="262" y="560"/>
                    <a:pt x="302" y="568"/>
                    <a:pt x="341" y="568"/>
                  </a:cubicBezTo>
                  <a:cubicBezTo>
                    <a:pt x="530" y="568"/>
                    <a:pt x="686" y="373"/>
                    <a:pt x="608" y="179"/>
                  </a:cubicBezTo>
                  <a:cubicBezTo>
                    <a:pt x="562" y="68"/>
                    <a:pt x="450" y="1"/>
                    <a:pt x="330" y="1"/>
                  </a:cubicBezTo>
                  <a:close/>
                </a:path>
              </a:pathLst>
            </a:custGeom>
            <a:solidFill>
              <a:srgbClr val="FFF2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6"/>
            <p:cNvSpPr/>
            <p:nvPr/>
          </p:nvSpPr>
          <p:spPr>
            <a:xfrm>
              <a:off x="1561275" y="4735650"/>
              <a:ext cx="7625" cy="7275"/>
            </a:xfrm>
            <a:custGeom>
              <a:avLst/>
              <a:gdLst/>
              <a:ahLst/>
              <a:cxnLst/>
              <a:rect l="l" t="t" r="r" b="b"/>
              <a:pathLst>
                <a:path w="305" h="291" extrusionOk="0">
                  <a:moveTo>
                    <a:pt x="158" y="0"/>
                  </a:moveTo>
                  <a:cubicBezTo>
                    <a:pt x="119" y="0"/>
                    <a:pt x="79" y="14"/>
                    <a:pt x="47" y="46"/>
                  </a:cubicBezTo>
                  <a:cubicBezTo>
                    <a:pt x="1" y="105"/>
                    <a:pt x="1" y="186"/>
                    <a:pt x="47" y="245"/>
                  </a:cubicBezTo>
                  <a:cubicBezTo>
                    <a:pt x="79" y="276"/>
                    <a:pt x="118" y="290"/>
                    <a:pt x="156" y="290"/>
                  </a:cubicBezTo>
                  <a:cubicBezTo>
                    <a:pt x="232" y="290"/>
                    <a:pt x="305" y="233"/>
                    <a:pt x="305" y="140"/>
                  </a:cubicBezTo>
                  <a:cubicBezTo>
                    <a:pt x="305" y="55"/>
                    <a:pt x="233" y="0"/>
                    <a:pt x="158" y="0"/>
                  </a:cubicBezTo>
                  <a:close/>
                </a:path>
              </a:pathLst>
            </a:custGeom>
            <a:solidFill>
              <a:srgbClr val="FFF2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6"/>
            <p:cNvSpPr/>
            <p:nvPr/>
          </p:nvSpPr>
          <p:spPr>
            <a:xfrm>
              <a:off x="1732075" y="4810225"/>
              <a:ext cx="8800" cy="7300"/>
            </a:xfrm>
            <a:custGeom>
              <a:avLst/>
              <a:gdLst/>
              <a:ahLst/>
              <a:cxnLst/>
              <a:rect l="l" t="t" r="r" b="b"/>
              <a:pathLst>
                <a:path w="352" h="292" extrusionOk="0">
                  <a:moveTo>
                    <a:pt x="148" y="0"/>
                  </a:moveTo>
                  <a:cubicBezTo>
                    <a:pt x="73" y="0"/>
                    <a:pt x="1" y="55"/>
                    <a:pt x="1" y="140"/>
                  </a:cubicBezTo>
                  <a:cubicBezTo>
                    <a:pt x="1" y="222"/>
                    <a:pt x="59" y="292"/>
                    <a:pt x="141" y="292"/>
                  </a:cubicBezTo>
                  <a:cubicBezTo>
                    <a:pt x="270" y="292"/>
                    <a:pt x="352" y="140"/>
                    <a:pt x="258" y="46"/>
                  </a:cubicBezTo>
                  <a:cubicBezTo>
                    <a:pt x="227" y="15"/>
                    <a:pt x="187" y="0"/>
                    <a:pt x="148" y="0"/>
                  </a:cubicBezTo>
                  <a:close/>
                </a:path>
              </a:pathLst>
            </a:custGeom>
            <a:solidFill>
              <a:srgbClr val="FFF2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6"/>
            <p:cNvSpPr/>
            <p:nvPr/>
          </p:nvSpPr>
          <p:spPr>
            <a:xfrm>
              <a:off x="1904350" y="4742350"/>
              <a:ext cx="9975" cy="7325"/>
            </a:xfrm>
            <a:custGeom>
              <a:avLst/>
              <a:gdLst/>
              <a:ahLst/>
              <a:cxnLst/>
              <a:rect l="l" t="t" r="r" b="b"/>
              <a:pathLst>
                <a:path w="399" h="293" extrusionOk="0">
                  <a:moveTo>
                    <a:pt x="200" y="0"/>
                  </a:moveTo>
                  <a:cubicBezTo>
                    <a:pt x="71" y="0"/>
                    <a:pt x="1" y="164"/>
                    <a:pt x="106" y="258"/>
                  </a:cubicBezTo>
                  <a:cubicBezTo>
                    <a:pt x="135" y="281"/>
                    <a:pt x="170" y="293"/>
                    <a:pt x="205" y="293"/>
                  </a:cubicBezTo>
                  <a:cubicBezTo>
                    <a:pt x="240" y="293"/>
                    <a:pt x="276" y="281"/>
                    <a:pt x="305" y="258"/>
                  </a:cubicBezTo>
                  <a:cubicBezTo>
                    <a:pt x="398" y="164"/>
                    <a:pt x="340" y="0"/>
                    <a:pt x="200" y="0"/>
                  </a:cubicBezTo>
                  <a:close/>
                </a:path>
              </a:pathLst>
            </a:custGeom>
            <a:solidFill>
              <a:srgbClr val="FFF2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6"/>
            <p:cNvSpPr/>
            <p:nvPr/>
          </p:nvSpPr>
          <p:spPr>
            <a:xfrm>
              <a:off x="1979225" y="4572525"/>
              <a:ext cx="8800" cy="7225"/>
            </a:xfrm>
            <a:custGeom>
              <a:avLst/>
              <a:gdLst/>
              <a:ahLst/>
              <a:cxnLst/>
              <a:rect l="l" t="t" r="r" b="b"/>
              <a:pathLst>
                <a:path w="352" h="289" extrusionOk="0">
                  <a:moveTo>
                    <a:pt x="206" y="0"/>
                  </a:moveTo>
                  <a:cubicBezTo>
                    <a:pt x="171" y="0"/>
                    <a:pt x="136" y="13"/>
                    <a:pt x="106" y="43"/>
                  </a:cubicBezTo>
                  <a:cubicBezTo>
                    <a:pt x="1" y="125"/>
                    <a:pt x="71" y="289"/>
                    <a:pt x="200" y="289"/>
                  </a:cubicBezTo>
                  <a:cubicBezTo>
                    <a:pt x="281" y="289"/>
                    <a:pt x="340" y="230"/>
                    <a:pt x="352" y="148"/>
                  </a:cubicBezTo>
                  <a:cubicBezTo>
                    <a:pt x="352" y="61"/>
                    <a:pt x="281" y="0"/>
                    <a:pt x="206" y="0"/>
                  </a:cubicBezTo>
                  <a:close/>
                </a:path>
              </a:pathLst>
            </a:custGeom>
            <a:solidFill>
              <a:srgbClr val="FFF2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6"/>
            <p:cNvSpPr/>
            <p:nvPr/>
          </p:nvSpPr>
          <p:spPr>
            <a:xfrm>
              <a:off x="1911675" y="4399575"/>
              <a:ext cx="9675" cy="7250"/>
            </a:xfrm>
            <a:custGeom>
              <a:avLst/>
              <a:gdLst/>
              <a:ahLst/>
              <a:cxnLst/>
              <a:rect l="l" t="t" r="r" b="b"/>
              <a:pathLst>
                <a:path w="387" h="290" extrusionOk="0">
                  <a:moveTo>
                    <a:pt x="187" y="0"/>
                  </a:moveTo>
                  <a:cubicBezTo>
                    <a:pt x="59" y="0"/>
                    <a:pt x="0" y="152"/>
                    <a:pt x="94" y="246"/>
                  </a:cubicBezTo>
                  <a:cubicBezTo>
                    <a:pt x="123" y="275"/>
                    <a:pt x="158" y="290"/>
                    <a:pt x="193" y="290"/>
                  </a:cubicBezTo>
                  <a:cubicBezTo>
                    <a:pt x="228" y="290"/>
                    <a:pt x="263" y="275"/>
                    <a:pt x="293" y="246"/>
                  </a:cubicBezTo>
                  <a:cubicBezTo>
                    <a:pt x="386" y="152"/>
                    <a:pt x="328" y="0"/>
                    <a:pt x="187" y="0"/>
                  </a:cubicBezTo>
                  <a:close/>
                </a:path>
              </a:pathLst>
            </a:custGeom>
            <a:solidFill>
              <a:srgbClr val="FFF2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6"/>
            <p:cNvSpPr/>
            <p:nvPr/>
          </p:nvSpPr>
          <p:spPr>
            <a:xfrm>
              <a:off x="1741600" y="4326150"/>
              <a:ext cx="8350" cy="5950"/>
            </a:xfrm>
            <a:custGeom>
              <a:avLst/>
              <a:gdLst/>
              <a:ahLst/>
              <a:cxnLst/>
              <a:rect l="l" t="t" r="r" b="b"/>
              <a:pathLst>
                <a:path w="334" h="238" extrusionOk="0">
                  <a:moveTo>
                    <a:pt x="165" y="1"/>
                  </a:moveTo>
                  <a:cubicBezTo>
                    <a:pt x="105" y="1"/>
                    <a:pt x="47" y="36"/>
                    <a:pt x="29" y="106"/>
                  </a:cubicBezTo>
                  <a:cubicBezTo>
                    <a:pt x="0" y="194"/>
                    <a:pt x="82" y="238"/>
                    <a:pt x="165" y="238"/>
                  </a:cubicBezTo>
                  <a:cubicBezTo>
                    <a:pt x="249" y="238"/>
                    <a:pt x="334" y="194"/>
                    <a:pt x="310" y="106"/>
                  </a:cubicBezTo>
                  <a:cubicBezTo>
                    <a:pt x="287" y="36"/>
                    <a:pt x="225" y="1"/>
                    <a:pt x="165" y="1"/>
                  </a:cubicBezTo>
                  <a:close/>
                </a:path>
              </a:pathLst>
            </a:custGeom>
            <a:solidFill>
              <a:srgbClr val="FFF2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6"/>
            <p:cNvSpPr/>
            <p:nvPr/>
          </p:nvSpPr>
          <p:spPr>
            <a:xfrm>
              <a:off x="1567125" y="4392850"/>
              <a:ext cx="9675" cy="7325"/>
            </a:xfrm>
            <a:custGeom>
              <a:avLst/>
              <a:gdLst/>
              <a:ahLst/>
              <a:cxnLst/>
              <a:rect l="l" t="t" r="r" b="b"/>
              <a:pathLst>
                <a:path w="387" h="293" extrusionOk="0">
                  <a:moveTo>
                    <a:pt x="194" y="0"/>
                  </a:moveTo>
                  <a:cubicBezTo>
                    <a:pt x="159" y="0"/>
                    <a:pt x="123" y="12"/>
                    <a:pt x="94" y="35"/>
                  </a:cubicBezTo>
                  <a:cubicBezTo>
                    <a:pt x="1" y="129"/>
                    <a:pt x="59" y="292"/>
                    <a:pt x="200" y="292"/>
                  </a:cubicBezTo>
                  <a:cubicBezTo>
                    <a:pt x="328" y="292"/>
                    <a:pt x="387" y="129"/>
                    <a:pt x="293" y="35"/>
                  </a:cubicBezTo>
                  <a:cubicBezTo>
                    <a:pt x="264" y="12"/>
                    <a:pt x="229" y="0"/>
                    <a:pt x="194" y="0"/>
                  </a:cubicBezTo>
                  <a:close/>
                </a:path>
              </a:pathLst>
            </a:custGeom>
            <a:solidFill>
              <a:srgbClr val="FFF2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6"/>
            <p:cNvSpPr/>
            <p:nvPr/>
          </p:nvSpPr>
          <p:spPr>
            <a:xfrm>
              <a:off x="1493075" y="4562675"/>
              <a:ext cx="8050" cy="7225"/>
            </a:xfrm>
            <a:custGeom>
              <a:avLst/>
              <a:gdLst/>
              <a:ahLst/>
              <a:cxnLst/>
              <a:rect l="l" t="t" r="r" b="b"/>
              <a:pathLst>
                <a:path w="322" h="289" extrusionOk="0">
                  <a:moveTo>
                    <a:pt x="137" y="0"/>
                  </a:moveTo>
                  <a:cubicBezTo>
                    <a:pt x="1" y="0"/>
                    <a:pt x="1" y="289"/>
                    <a:pt x="137" y="289"/>
                  </a:cubicBezTo>
                  <a:cubicBezTo>
                    <a:pt x="146" y="289"/>
                    <a:pt x="156" y="288"/>
                    <a:pt x="167" y="285"/>
                  </a:cubicBezTo>
                  <a:cubicBezTo>
                    <a:pt x="176" y="288"/>
                    <a:pt x="185" y="289"/>
                    <a:pt x="194" y="289"/>
                  </a:cubicBezTo>
                  <a:cubicBezTo>
                    <a:pt x="321" y="289"/>
                    <a:pt x="321" y="0"/>
                    <a:pt x="194" y="0"/>
                  </a:cubicBezTo>
                  <a:cubicBezTo>
                    <a:pt x="185" y="0"/>
                    <a:pt x="176" y="1"/>
                    <a:pt x="167" y="4"/>
                  </a:cubicBezTo>
                  <a:cubicBezTo>
                    <a:pt x="156" y="1"/>
                    <a:pt x="146" y="0"/>
                    <a:pt x="137" y="0"/>
                  </a:cubicBezTo>
                  <a:close/>
                </a:path>
              </a:pathLst>
            </a:custGeom>
            <a:solidFill>
              <a:srgbClr val="FFF2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98" name="Google Shape;1298;p6"/>
          <p:cNvGrpSpPr/>
          <p:nvPr/>
        </p:nvGrpSpPr>
        <p:grpSpPr>
          <a:xfrm>
            <a:off x="-98791" y="4053940"/>
            <a:ext cx="1096271" cy="1200127"/>
            <a:chOff x="1385400" y="3442950"/>
            <a:chExt cx="483450" cy="529250"/>
          </a:xfrm>
        </p:grpSpPr>
        <p:sp>
          <p:nvSpPr>
            <p:cNvPr id="1299" name="Google Shape;1299;p6"/>
            <p:cNvSpPr/>
            <p:nvPr/>
          </p:nvSpPr>
          <p:spPr>
            <a:xfrm>
              <a:off x="1608850" y="3719700"/>
              <a:ext cx="29450" cy="27775"/>
            </a:xfrm>
            <a:custGeom>
              <a:avLst/>
              <a:gdLst/>
              <a:ahLst/>
              <a:cxnLst/>
              <a:rect l="l" t="t" r="r" b="b"/>
              <a:pathLst>
                <a:path w="1178" h="1111" extrusionOk="0">
                  <a:moveTo>
                    <a:pt x="613" y="1"/>
                  </a:moveTo>
                  <a:cubicBezTo>
                    <a:pt x="478" y="1"/>
                    <a:pt x="340" y="50"/>
                    <a:pt x="225" y="161"/>
                  </a:cubicBezTo>
                  <a:cubicBezTo>
                    <a:pt x="12" y="364"/>
                    <a:pt x="1" y="712"/>
                    <a:pt x="214" y="937"/>
                  </a:cubicBezTo>
                  <a:cubicBezTo>
                    <a:pt x="327" y="1057"/>
                    <a:pt x="469" y="1111"/>
                    <a:pt x="609" y="1111"/>
                  </a:cubicBezTo>
                  <a:cubicBezTo>
                    <a:pt x="890" y="1111"/>
                    <a:pt x="1162" y="896"/>
                    <a:pt x="1170" y="566"/>
                  </a:cubicBezTo>
                  <a:cubicBezTo>
                    <a:pt x="1177" y="229"/>
                    <a:pt x="903" y="1"/>
                    <a:pt x="613" y="1"/>
                  </a:cubicBezTo>
                  <a:close/>
                </a:path>
              </a:pathLst>
            </a:custGeom>
            <a:solidFill>
              <a:srgbClr val="1A1B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6"/>
            <p:cNvSpPr/>
            <p:nvPr/>
          </p:nvSpPr>
          <p:spPr>
            <a:xfrm>
              <a:off x="1658675" y="3720625"/>
              <a:ext cx="36775" cy="27500"/>
            </a:xfrm>
            <a:custGeom>
              <a:avLst/>
              <a:gdLst/>
              <a:ahLst/>
              <a:cxnLst/>
              <a:rect l="l" t="t" r="r" b="b"/>
              <a:pathLst>
                <a:path w="1471" h="1100" extrusionOk="0">
                  <a:moveTo>
                    <a:pt x="737" y="0"/>
                  </a:moveTo>
                  <a:cubicBezTo>
                    <a:pt x="251" y="0"/>
                    <a:pt x="1" y="577"/>
                    <a:pt x="335" y="934"/>
                  </a:cubicBezTo>
                  <a:cubicBezTo>
                    <a:pt x="444" y="1043"/>
                    <a:pt x="589" y="1100"/>
                    <a:pt x="735" y="1100"/>
                  </a:cubicBezTo>
                  <a:cubicBezTo>
                    <a:pt x="873" y="1100"/>
                    <a:pt x="1012" y="1049"/>
                    <a:pt x="1122" y="945"/>
                  </a:cubicBezTo>
                  <a:cubicBezTo>
                    <a:pt x="1470" y="608"/>
                    <a:pt x="1234" y="12"/>
                    <a:pt x="751" y="1"/>
                  </a:cubicBezTo>
                  <a:cubicBezTo>
                    <a:pt x="746" y="0"/>
                    <a:pt x="741" y="0"/>
                    <a:pt x="737" y="0"/>
                  </a:cubicBezTo>
                  <a:close/>
                </a:path>
              </a:pathLst>
            </a:custGeom>
            <a:solidFill>
              <a:srgbClr val="1A1B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6"/>
            <p:cNvSpPr/>
            <p:nvPr/>
          </p:nvSpPr>
          <p:spPr>
            <a:xfrm>
              <a:off x="1659725" y="3667775"/>
              <a:ext cx="36850" cy="27675"/>
            </a:xfrm>
            <a:custGeom>
              <a:avLst/>
              <a:gdLst/>
              <a:ahLst/>
              <a:cxnLst/>
              <a:rect l="l" t="t" r="r" b="b"/>
              <a:pathLst>
                <a:path w="1474" h="1107" extrusionOk="0">
                  <a:moveTo>
                    <a:pt x="742" y="1"/>
                  </a:moveTo>
                  <a:cubicBezTo>
                    <a:pt x="259" y="1"/>
                    <a:pt x="0" y="586"/>
                    <a:pt x="338" y="945"/>
                  </a:cubicBezTo>
                  <a:cubicBezTo>
                    <a:pt x="446" y="1054"/>
                    <a:pt x="589" y="1107"/>
                    <a:pt x="733" y="1107"/>
                  </a:cubicBezTo>
                  <a:cubicBezTo>
                    <a:pt x="873" y="1107"/>
                    <a:pt x="1014" y="1056"/>
                    <a:pt x="1125" y="957"/>
                  </a:cubicBezTo>
                  <a:cubicBezTo>
                    <a:pt x="1473" y="619"/>
                    <a:pt x="1237" y="12"/>
                    <a:pt x="742" y="1"/>
                  </a:cubicBezTo>
                  <a:close/>
                </a:path>
              </a:pathLst>
            </a:custGeom>
            <a:solidFill>
              <a:srgbClr val="1A1B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6"/>
            <p:cNvSpPr/>
            <p:nvPr/>
          </p:nvSpPr>
          <p:spPr>
            <a:xfrm>
              <a:off x="1611200" y="3666825"/>
              <a:ext cx="29425" cy="27575"/>
            </a:xfrm>
            <a:custGeom>
              <a:avLst/>
              <a:gdLst/>
              <a:ahLst/>
              <a:cxnLst/>
              <a:rect l="l" t="t" r="r" b="b"/>
              <a:pathLst>
                <a:path w="1177" h="1103" extrusionOk="0">
                  <a:moveTo>
                    <a:pt x="568" y="0"/>
                  </a:moveTo>
                  <a:cubicBezTo>
                    <a:pt x="288" y="0"/>
                    <a:pt x="15" y="215"/>
                    <a:pt x="8" y="545"/>
                  </a:cubicBezTo>
                  <a:cubicBezTo>
                    <a:pt x="0" y="877"/>
                    <a:pt x="278" y="1103"/>
                    <a:pt x="566" y="1103"/>
                  </a:cubicBezTo>
                  <a:cubicBezTo>
                    <a:pt x="698" y="1103"/>
                    <a:pt x="832" y="1055"/>
                    <a:pt x="941" y="950"/>
                  </a:cubicBezTo>
                  <a:cubicBezTo>
                    <a:pt x="1166" y="736"/>
                    <a:pt x="1177" y="387"/>
                    <a:pt x="963" y="174"/>
                  </a:cubicBezTo>
                  <a:cubicBezTo>
                    <a:pt x="851" y="54"/>
                    <a:pt x="709" y="0"/>
                    <a:pt x="568" y="0"/>
                  </a:cubicBezTo>
                  <a:close/>
                </a:path>
              </a:pathLst>
            </a:custGeom>
            <a:solidFill>
              <a:srgbClr val="1A1B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6"/>
            <p:cNvSpPr/>
            <p:nvPr/>
          </p:nvSpPr>
          <p:spPr>
            <a:xfrm>
              <a:off x="1603800" y="3760475"/>
              <a:ext cx="35725" cy="30600"/>
            </a:xfrm>
            <a:custGeom>
              <a:avLst/>
              <a:gdLst/>
              <a:ahLst/>
              <a:cxnLst/>
              <a:rect l="l" t="t" r="r" b="b"/>
              <a:pathLst>
                <a:path w="1429" h="1224" extrusionOk="0">
                  <a:moveTo>
                    <a:pt x="694" y="0"/>
                  </a:moveTo>
                  <a:cubicBezTo>
                    <a:pt x="467" y="0"/>
                    <a:pt x="241" y="124"/>
                    <a:pt x="135" y="374"/>
                  </a:cubicBezTo>
                  <a:cubicBezTo>
                    <a:pt x="0" y="677"/>
                    <a:pt x="146" y="1037"/>
                    <a:pt x="450" y="1172"/>
                  </a:cubicBezTo>
                  <a:cubicBezTo>
                    <a:pt x="531" y="1207"/>
                    <a:pt x="613" y="1223"/>
                    <a:pt x="692" y="1223"/>
                  </a:cubicBezTo>
                  <a:cubicBezTo>
                    <a:pt x="1095" y="1223"/>
                    <a:pt x="1429" y="808"/>
                    <a:pt x="1259" y="385"/>
                  </a:cubicBezTo>
                  <a:cubicBezTo>
                    <a:pt x="1157" y="129"/>
                    <a:pt x="925" y="0"/>
                    <a:pt x="694" y="0"/>
                  </a:cubicBezTo>
                  <a:close/>
                </a:path>
              </a:pathLst>
            </a:custGeom>
            <a:solidFill>
              <a:srgbClr val="1A1B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6"/>
            <p:cNvSpPr/>
            <p:nvPr/>
          </p:nvSpPr>
          <p:spPr>
            <a:xfrm>
              <a:off x="1660025" y="3761675"/>
              <a:ext cx="36825" cy="30475"/>
            </a:xfrm>
            <a:custGeom>
              <a:avLst/>
              <a:gdLst/>
              <a:ahLst/>
              <a:cxnLst/>
              <a:rect l="l" t="t" r="r" b="b"/>
              <a:pathLst>
                <a:path w="1473" h="1219" extrusionOk="0">
                  <a:moveTo>
                    <a:pt x="726" y="0"/>
                  </a:moveTo>
                  <a:cubicBezTo>
                    <a:pt x="328" y="0"/>
                    <a:pt x="0" y="412"/>
                    <a:pt x="168" y="832"/>
                  </a:cubicBezTo>
                  <a:cubicBezTo>
                    <a:pt x="264" y="1075"/>
                    <a:pt x="494" y="1218"/>
                    <a:pt x="739" y="1218"/>
                  </a:cubicBezTo>
                  <a:cubicBezTo>
                    <a:pt x="811" y="1218"/>
                    <a:pt x="884" y="1206"/>
                    <a:pt x="955" y="1180"/>
                  </a:cubicBezTo>
                  <a:cubicBezTo>
                    <a:pt x="1461" y="978"/>
                    <a:pt x="1472" y="270"/>
                    <a:pt x="978" y="56"/>
                  </a:cubicBezTo>
                  <a:cubicBezTo>
                    <a:pt x="893" y="18"/>
                    <a:pt x="808" y="0"/>
                    <a:pt x="726" y="0"/>
                  </a:cubicBezTo>
                  <a:close/>
                </a:path>
              </a:pathLst>
            </a:custGeom>
            <a:solidFill>
              <a:srgbClr val="1A1B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6"/>
            <p:cNvSpPr/>
            <p:nvPr/>
          </p:nvSpPr>
          <p:spPr>
            <a:xfrm>
              <a:off x="1701325" y="3722300"/>
              <a:ext cx="37100" cy="30300"/>
            </a:xfrm>
            <a:custGeom>
              <a:avLst/>
              <a:gdLst/>
              <a:ahLst/>
              <a:cxnLst/>
              <a:rect l="l" t="t" r="r" b="b"/>
              <a:pathLst>
                <a:path w="1484" h="1212" extrusionOk="0">
                  <a:moveTo>
                    <a:pt x="749" y="0"/>
                  </a:moveTo>
                  <a:cubicBezTo>
                    <a:pt x="674" y="0"/>
                    <a:pt x="596" y="15"/>
                    <a:pt x="517" y="46"/>
                  </a:cubicBezTo>
                  <a:cubicBezTo>
                    <a:pt x="12" y="237"/>
                    <a:pt x="0" y="945"/>
                    <a:pt x="495" y="1159"/>
                  </a:cubicBezTo>
                  <a:cubicBezTo>
                    <a:pt x="575" y="1194"/>
                    <a:pt x="659" y="1211"/>
                    <a:pt x="741" y="1211"/>
                  </a:cubicBezTo>
                  <a:cubicBezTo>
                    <a:pt x="972" y="1211"/>
                    <a:pt x="1194" y="1079"/>
                    <a:pt x="1293" y="855"/>
                  </a:cubicBezTo>
                  <a:cubicBezTo>
                    <a:pt x="1483" y="428"/>
                    <a:pt x="1159" y="0"/>
                    <a:pt x="749" y="0"/>
                  </a:cubicBezTo>
                  <a:close/>
                </a:path>
              </a:pathLst>
            </a:custGeom>
            <a:solidFill>
              <a:srgbClr val="1A1B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6"/>
            <p:cNvSpPr/>
            <p:nvPr/>
          </p:nvSpPr>
          <p:spPr>
            <a:xfrm>
              <a:off x="1702400" y="3665250"/>
              <a:ext cx="35775" cy="30300"/>
            </a:xfrm>
            <a:custGeom>
              <a:avLst/>
              <a:gdLst/>
              <a:ahLst/>
              <a:cxnLst/>
              <a:rect l="l" t="t" r="r" b="b"/>
              <a:pathLst>
                <a:path w="1431" h="1212" extrusionOk="0">
                  <a:moveTo>
                    <a:pt x="741" y="1"/>
                  </a:moveTo>
                  <a:cubicBezTo>
                    <a:pt x="517" y="1"/>
                    <a:pt x="292" y="119"/>
                    <a:pt x="182" y="361"/>
                  </a:cubicBezTo>
                  <a:cubicBezTo>
                    <a:pt x="0" y="782"/>
                    <a:pt x="332" y="1211"/>
                    <a:pt x="740" y="1211"/>
                  </a:cubicBezTo>
                  <a:cubicBezTo>
                    <a:pt x="811" y="1211"/>
                    <a:pt x="885" y="1198"/>
                    <a:pt x="958" y="1170"/>
                  </a:cubicBezTo>
                  <a:cubicBezTo>
                    <a:pt x="1273" y="1046"/>
                    <a:pt x="1430" y="698"/>
                    <a:pt x="1306" y="383"/>
                  </a:cubicBezTo>
                  <a:cubicBezTo>
                    <a:pt x="1209" y="130"/>
                    <a:pt x="976" y="1"/>
                    <a:pt x="741" y="1"/>
                  </a:cubicBezTo>
                  <a:close/>
                </a:path>
              </a:pathLst>
            </a:custGeom>
            <a:solidFill>
              <a:srgbClr val="1A1B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6"/>
            <p:cNvSpPr/>
            <p:nvPr/>
          </p:nvSpPr>
          <p:spPr>
            <a:xfrm>
              <a:off x="1662825" y="3624225"/>
              <a:ext cx="36850" cy="30400"/>
            </a:xfrm>
            <a:custGeom>
              <a:avLst/>
              <a:gdLst/>
              <a:ahLst/>
              <a:cxnLst/>
              <a:rect l="l" t="t" r="r" b="b"/>
              <a:pathLst>
                <a:path w="1474" h="1216" extrusionOk="0">
                  <a:moveTo>
                    <a:pt x="745" y="0"/>
                  </a:moveTo>
                  <a:cubicBezTo>
                    <a:pt x="671" y="0"/>
                    <a:pt x="594" y="14"/>
                    <a:pt x="517" y="45"/>
                  </a:cubicBezTo>
                  <a:cubicBezTo>
                    <a:pt x="11" y="236"/>
                    <a:pt x="0" y="945"/>
                    <a:pt x="495" y="1170"/>
                  </a:cubicBezTo>
                  <a:cubicBezTo>
                    <a:pt x="570" y="1200"/>
                    <a:pt x="649" y="1215"/>
                    <a:pt x="727" y="1215"/>
                  </a:cubicBezTo>
                  <a:cubicBezTo>
                    <a:pt x="963" y="1215"/>
                    <a:pt x="1192" y="1080"/>
                    <a:pt x="1293" y="844"/>
                  </a:cubicBezTo>
                  <a:lnTo>
                    <a:pt x="1293" y="855"/>
                  </a:lnTo>
                  <a:cubicBezTo>
                    <a:pt x="1474" y="436"/>
                    <a:pt x="1155" y="0"/>
                    <a:pt x="745" y="0"/>
                  </a:cubicBezTo>
                  <a:close/>
                </a:path>
              </a:pathLst>
            </a:custGeom>
            <a:solidFill>
              <a:srgbClr val="1A1B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6"/>
            <p:cNvSpPr/>
            <p:nvPr/>
          </p:nvSpPr>
          <p:spPr>
            <a:xfrm>
              <a:off x="1605475" y="3622875"/>
              <a:ext cx="36850" cy="30500"/>
            </a:xfrm>
            <a:custGeom>
              <a:avLst/>
              <a:gdLst/>
              <a:ahLst/>
              <a:cxnLst/>
              <a:rect l="l" t="t" r="r" b="b"/>
              <a:pathLst>
                <a:path w="1474" h="1220" extrusionOk="0">
                  <a:moveTo>
                    <a:pt x="739" y="1"/>
                  </a:moveTo>
                  <a:cubicBezTo>
                    <a:pt x="666" y="1"/>
                    <a:pt x="591" y="14"/>
                    <a:pt x="518" y="43"/>
                  </a:cubicBezTo>
                  <a:cubicBezTo>
                    <a:pt x="12" y="245"/>
                    <a:pt x="1" y="954"/>
                    <a:pt x="495" y="1167"/>
                  </a:cubicBezTo>
                  <a:cubicBezTo>
                    <a:pt x="578" y="1203"/>
                    <a:pt x="661" y="1219"/>
                    <a:pt x="741" y="1219"/>
                  </a:cubicBezTo>
                  <a:cubicBezTo>
                    <a:pt x="1142" y="1219"/>
                    <a:pt x="1473" y="813"/>
                    <a:pt x="1305" y="392"/>
                  </a:cubicBezTo>
                  <a:cubicBezTo>
                    <a:pt x="1210" y="150"/>
                    <a:pt x="982" y="1"/>
                    <a:pt x="739" y="1"/>
                  </a:cubicBezTo>
                  <a:close/>
                </a:path>
              </a:pathLst>
            </a:custGeom>
            <a:solidFill>
              <a:srgbClr val="1A1B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6"/>
            <p:cNvSpPr/>
            <p:nvPr/>
          </p:nvSpPr>
          <p:spPr>
            <a:xfrm>
              <a:off x="1564150" y="3662550"/>
              <a:ext cx="36850" cy="30300"/>
            </a:xfrm>
            <a:custGeom>
              <a:avLst/>
              <a:gdLst/>
              <a:ahLst/>
              <a:cxnLst/>
              <a:rect l="l" t="t" r="r" b="b"/>
              <a:pathLst>
                <a:path w="1474" h="1212" extrusionOk="0">
                  <a:moveTo>
                    <a:pt x="735" y="0"/>
                  </a:moveTo>
                  <a:cubicBezTo>
                    <a:pt x="503" y="0"/>
                    <a:pt x="281" y="135"/>
                    <a:pt x="181" y="367"/>
                  </a:cubicBezTo>
                  <a:cubicBezTo>
                    <a:pt x="0" y="785"/>
                    <a:pt x="318" y="1211"/>
                    <a:pt x="725" y="1211"/>
                  </a:cubicBezTo>
                  <a:cubicBezTo>
                    <a:pt x="800" y="1211"/>
                    <a:pt x="878" y="1197"/>
                    <a:pt x="957" y="1166"/>
                  </a:cubicBezTo>
                  <a:cubicBezTo>
                    <a:pt x="1463" y="974"/>
                    <a:pt x="1474" y="266"/>
                    <a:pt x="979" y="53"/>
                  </a:cubicBezTo>
                  <a:cubicBezTo>
                    <a:pt x="900" y="17"/>
                    <a:pt x="817" y="0"/>
                    <a:pt x="735" y="0"/>
                  </a:cubicBezTo>
                  <a:close/>
                </a:path>
              </a:pathLst>
            </a:custGeom>
            <a:solidFill>
              <a:srgbClr val="1A1B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6"/>
            <p:cNvSpPr/>
            <p:nvPr/>
          </p:nvSpPr>
          <p:spPr>
            <a:xfrm>
              <a:off x="1564175" y="3719500"/>
              <a:ext cx="35725" cy="30200"/>
            </a:xfrm>
            <a:custGeom>
              <a:avLst/>
              <a:gdLst/>
              <a:ahLst/>
              <a:cxnLst/>
              <a:rect l="l" t="t" r="r" b="b"/>
              <a:pathLst>
                <a:path w="1429" h="1208" extrusionOk="0">
                  <a:moveTo>
                    <a:pt x="696" y="0"/>
                  </a:moveTo>
                  <a:cubicBezTo>
                    <a:pt x="623" y="0"/>
                    <a:pt x="548" y="15"/>
                    <a:pt x="472" y="46"/>
                  </a:cubicBezTo>
                  <a:cubicBezTo>
                    <a:pt x="157" y="158"/>
                    <a:pt x="0" y="518"/>
                    <a:pt x="124" y="821"/>
                  </a:cubicBezTo>
                  <a:cubicBezTo>
                    <a:pt x="221" y="1078"/>
                    <a:pt x="452" y="1208"/>
                    <a:pt x="685" y="1208"/>
                  </a:cubicBezTo>
                  <a:cubicBezTo>
                    <a:pt x="910" y="1208"/>
                    <a:pt x="1137" y="1087"/>
                    <a:pt x="1248" y="844"/>
                  </a:cubicBezTo>
                  <a:cubicBezTo>
                    <a:pt x="1429" y="434"/>
                    <a:pt x="1102" y="0"/>
                    <a:pt x="696" y="0"/>
                  </a:cubicBezTo>
                  <a:close/>
                </a:path>
              </a:pathLst>
            </a:custGeom>
            <a:solidFill>
              <a:srgbClr val="1A1B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6"/>
            <p:cNvSpPr/>
            <p:nvPr/>
          </p:nvSpPr>
          <p:spPr>
            <a:xfrm>
              <a:off x="1559950" y="3777300"/>
              <a:ext cx="20250" cy="15300"/>
            </a:xfrm>
            <a:custGeom>
              <a:avLst/>
              <a:gdLst/>
              <a:ahLst/>
              <a:cxnLst/>
              <a:rect l="l" t="t" r="r" b="b"/>
              <a:pathLst>
                <a:path w="810" h="612" extrusionOk="0">
                  <a:moveTo>
                    <a:pt x="407" y="0"/>
                  </a:moveTo>
                  <a:cubicBezTo>
                    <a:pt x="331" y="0"/>
                    <a:pt x="258" y="28"/>
                    <a:pt x="203" y="83"/>
                  </a:cubicBezTo>
                  <a:cubicBezTo>
                    <a:pt x="0" y="274"/>
                    <a:pt x="135" y="600"/>
                    <a:pt x="405" y="612"/>
                  </a:cubicBezTo>
                  <a:cubicBezTo>
                    <a:pt x="675" y="612"/>
                    <a:pt x="810" y="286"/>
                    <a:pt x="630" y="94"/>
                  </a:cubicBezTo>
                  <a:cubicBezTo>
                    <a:pt x="567" y="31"/>
                    <a:pt x="486" y="0"/>
                    <a:pt x="407" y="0"/>
                  </a:cubicBezTo>
                  <a:close/>
                </a:path>
              </a:pathLst>
            </a:custGeom>
            <a:solidFill>
              <a:srgbClr val="1A1B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6"/>
            <p:cNvSpPr/>
            <p:nvPr/>
          </p:nvSpPr>
          <p:spPr>
            <a:xfrm>
              <a:off x="1641175" y="3811625"/>
              <a:ext cx="17925" cy="15275"/>
            </a:xfrm>
            <a:custGeom>
              <a:avLst/>
              <a:gdLst/>
              <a:ahLst/>
              <a:cxnLst/>
              <a:rect l="l" t="t" r="r" b="b"/>
              <a:pathLst>
                <a:path w="717" h="611" extrusionOk="0">
                  <a:moveTo>
                    <a:pt x="311" y="1"/>
                  </a:moveTo>
                  <a:cubicBezTo>
                    <a:pt x="156" y="1"/>
                    <a:pt x="8" y="119"/>
                    <a:pt x="0" y="307"/>
                  </a:cubicBezTo>
                  <a:cubicBezTo>
                    <a:pt x="0" y="464"/>
                    <a:pt x="135" y="610"/>
                    <a:pt x="304" y="610"/>
                  </a:cubicBezTo>
                  <a:cubicBezTo>
                    <a:pt x="309" y="610"/>
                    <a:pt x="313" y="610"/>
                    <a:pt x="318" y="610"/>
                  </a:cubicBezTo>
                  <a:cubicBezTo>
                    <a:pt x="579" y="610"/>
                    <a:pt x="717" y="292"/>
                    <a:pt x="529" y="93"/>
                  </a:cubicBezTo>
                  <a:cubicBezTo>
                    <a:pt x="466" y="30"/>
                    <a:pt x="388" y="1"/>
                    <a:pt x="311" y="1"/>
                  </a:cubicBezTo>
                  <a:close/>
                </a:path>
              </a:pathLst>
            </a:custGeom>
            <a:solidFill>
              <a:srgbClr val="1A1B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6"/>
            <p:cNvSpPr/>
            <p:nvPr/>
          </p:nvSpPr>
          <p:spPr>
            <a:xfrm>
              <a:off x="1718750" y="3780500"/>
              <a:ext cx="20250" cy="15300"/>
            </a:xfrm>
            <a:custGeom>
              <a:avLst/>
              <a:gdLst/>
              <a:ahLst/>
              <a:cxnLst/>
              <a:rect l="l" t="t" r="r" b="b"/>
              <a:pathLst>
                <a:path w="810" h="612" extrusionOk="0">
                  <a:moveTo>
                    <a:pt x="416" y="0"/>
                  </a:moveTo>
                  <a:cubicBezTo>
                    <a:pt x="147" y="0"/>
                    <a:pt x="0" y="326"/>
                    <a:pt x="191" y="517"/>
                  </a:cubicBezTo>
                  <a:cubicBezTo>
                    <a:pt x="249" y="581"/>
                    <a:pt x="327" y="612"/>
                    <a:pt x="406" y="612"/>
                  </a:cubicBezTo>
                  <a:cubicBezTo>
                    <a:pt x="482" y="612"/>
                    <a:pt x="558" y="583"/>
                    <a:pt x="619" y="529"/>
                  </a:cubicBezTo>
                  <a:cubicBezTo>
                    <a:pt x="810" y="337"/>
                    <a:pt x="686" y="11"/>
                    <a:pt x="416" y="0"/>
                  </a:cubicBezTo>
                  <a:close/>
                </a:path>
              </a:pathLst>
            </a:custGeom>
            <a:solidFill>
              <a:srgbClr val="1A1B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6"/>
            <p:cNvSpPr/>
            <p:nvPr/>
          </p:nvSpPr>
          <p:spPr>
            <a:xfrm>
              <a:off x="1753325" y="3702150"/>
              <a:ext cx="17925" cy="15400"/>
            </a:xfrm>
            <a:custGeom>
              <a:avLst/>
              <a:gdLst/>
              <a:ahLst/>
              <a:cxnLst/>
              <a:rect l="l" t="t" r="r" b="b"/>
              <a:pathLst>
                <a:path w="717" h="616" extrusionOk="0">
                  <a:moveTo>
                    <a:pt x="405" y="1"/>
                  </a:moveTo>
                  <a:cubicBezTo>
                    <a:pt x="331" y="1"/>
                    <a:pt x="255" y="27"/>
                    <a:pt x="191" y="87"/>
                  </a:cubicBezTo>
                  <a:cubicBezTo>
                    <a:pt x="0" y="279"/>
                    <a:pt x="124" y="605"/>
                    <a:pt x="394" y="616"/>
                  </a:cubicBezTo>
                  <a:cubicBezTo>
                    <a:pt x="562" y="616"/>
                    <a:pt x="708" y="481"/>
                    <a:pt x="708" y="312"/>
                  </a:cubicBezTo>
                  <a:cubicBezTo>
                    <a:pt x="716" y="127"/>
                    <a:pt x="565" y="1"/>
                    <a:pt x="405" y="1"/>
                  </a:cubicBezTo>
                  <a:close/>
                </a:path>
              </a:pathLst>
            </a:custGeom>
            <a:solidFill>
              <a:srgbClr val="1A1B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6"/>
            <p:cNvSpPr/>
            <p:nvPr/>
          </p:nvSpPr>
          <p:spPr>
            <a:xfrm>
              <a:off x="1723800" y="3622800"/>
              <a:ext cx="19175" cy="15050"/>
            </a:xfrm>
            <a:custGeom>
              <a:avLst/>
              <a:gdLst/>
              <a:ahLst/>
              <a:cxnLst/>
              <a:rect l="l" t="t" r="r" b="b"/>
              <a:pathLst>
                <a:path w="767" h="602" extrusionOk="0">
                  <a:moveTo>
                    <a:pt x="332" y="1"/>
                  </a:moveTo>
                  <a:cubicBezTo>
                    <a:pt x="263" y="1"/>
                    <a:pt x="191" y="27"/>
                    <a:pt x="124" y="91"/>
                  </a:cubicBezTo>
                  <a:cubicBezTo>
                    <a:pt x="1" y="204"/>
                    <a:pt x="1" y="395"/>
                    <a:pt x="113" y="507"/>
                  </a:cubicBezTo>
                  <a:cubicBezTo>
                    <a:pt x="171" y="570"/>
                    <a:pt x="252" y="601"/>
                    <a:pt x="332" y="601"/>
                  </a:cubicBezTo>
                  <a:cubicBezTo>
                    <a:pt x="409" y="601"/>
                    <a:pt x="485" y="573"/>
                    <a:pt x="540" y="518"/>
                  </a:cubicBezTo>
                  <a:lnTo>
                    <a:pt x="540" y="530"/>
                  </a:lnTo>
                  <a:cubicBezTo>
                    <a:pt x="766" y="312"/>
                    <a:pt x="569" y="1"/>
                    <a:pt x="332" y="1"/>
                  </a:cubicBezTo>
                  <a:close/>
                </a:path>
              </a:pathLst>
            </a:custGeom>
            <a:solidFill>
              <a:srgbClr val="1A1B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6"/>
            <p:cNvSpPr/>
            <p:nvPr/>
          </p:nvSpPr>
          <p:spPr>
            <a:xfrm>
              <a:off x="1643225" y="3588250"/>
              <a:ext cx="17925" cy="15200"/>
            </a:xfrm>
            <a:custGeom>
              <a:avLst/>
              <a:gdLst/>
              <a:ahLst/>
              <a:cxnLst/>
              <a:rect l="l" t="t" r="r" b="b"/>
              <a:pathLst>
                <a:path w="717" h="608" extrusionOk="0">
                  <a:moveTo>
                    <a:pt x="400" y="0"/>
                  </a:moveTo>
                  <a:cubicBezTo>
                    <a:pt x="138" y="0"/>
                    <a:pt x="0" y="319"/>
                    <a:pt x="188" y="517"/>
                  </a:cubicBezTo>
                  <a:cubicBezTo>
                    <a:pt x="250" y="579"/>
                    <a:pt x="326" y="607"/>
                    <a:pt x="401" y="607"/>
                  </a:cubicBezTo>
                  <a:cubicBezTo>
                    <a:pt x="558" y="607"/>
                    <a:pt x="709" y="486"/>
                    <a:pt x="717" y="304"/>
                  </a:cubicBezTo>
                  <a:cubicBezTo>
                    <a:pt x="717" y="135"/>
                    <a:pt x="582" y="0"/>
                    <a:pt x="413" y="0"/>
                  </a:cubicBezTo>
                  <a:cubicBezTo>
                    <a:pt x="409" y="0"/>
                    <a:pt x="404" y="0"/>
                    <a:pt x="400" y="0"/>
                  </a:cubicBezTo>
                  <a:close/>
                </a:path>
              </a:pathLst>
            </a:custGeom>
            <a:solidFill>
              <a:srgbClr val="1A1B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6"/>
            <p:cNvSpPr/>
            <p:nvPr/>
          </p:nvSpPr>
          <p:spPr>
            <a:xfrm>
              <a:off x="1565650" y="3619250"/>
              <a:ext cx="15975" cy="15200"/>
            </a:xfrm>
            <a:custGeom>
              <a:avLst/>
              <a:gdLst/>
              <a:ahLst/>
              <a:cxnLst/>
              <a:rect l="l" t="t" r="r" b="b"/>
              <a:pathLst>
                <a:path w="639" h="608" extrusionOk="0">
                  <a:moveTo>
                    <a:pt x="312" y="1"/>
                  </a:moveTo>
                  <a:cubicBezTo>
                    <a:pt x="158" y="1"/>
                    <a:pt x="8" y="121"/>
                    <a:pt x="8" y="301"/>
                  </a:cubicBezTo>
                  <a:cubicBezTo>
                    <a:pt x="1" y="486"/>
                    <a:pt x="152" y="607"/>
                    <a:pt x="313" y="607"/>
                  </a:cubicBezTo>
                  <a:cubicBezTo>
                    <a:pt x="386" y="607"/>
                    <a:pt x="462" y="582"/>
                    <a:pt x="526" y="525"/>
                  </a:cubicBezTo>
                  <a:cubicBezTo>
                    <a:pt x="638" y="402"/>
                    <a:pt x="638" y="222"/>
                    <a:pt x="526" y="98"/>
                  </a:cubicBezTo>
                  <a:cubicBezTo>
                    <a:pt x="466" y="31"/>
                    <a:pt x="388" y="1"/>
                    <a:pt x="312" y="1"/>
                  </a:cubicBezTo>
                  <a:close/>
                </a:path>
              </a:pathLst>
            </a:custGeom>
            <a:solidFill>
              <a:srgbClr val="1A1B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6"/>
            <p:cNvSpPr/>
            <p:nvPr/>
          </p:nvSpPr>
          <p:spPr>
            <a:xfrm>
              <a:off x="1531275" y="3697575"/>
              <a:ext cx="17725" cy="15275"/>
            </a:xfrm>
            <a:custGeom>
              <a:avLst/>
              <a:gdLst/>
              <a:ahLst/>
              <a:cxnLst/>
              <a:rect l="l" t="t" r="r" b="b"/>
              <a:pathLst>
                <a:path w="709" h="611" extrusionOk="0">
                  <a:moveTo>
                    <a:pt x="315" y="1"/>
                  </a:moveTo>
                  <a:cubicBezTo>
                    <a:pt x="147" y="1"/>
                    <a:pt x="1" y="136"/>
                    <a:pt x="1" y="304"/>
                  </a:cubicBezTo>
                  <a:cubicBezTo>
                    <a:pt x="1" y="489"/>
                    <a:pt x="149" y="611"/>
                    <a:pt x="307" y="611"/>
                  </a:cubicBezTo>
                  <a:cubicBezTo>
                    <a:pt x="380" y="611"/>
                    <a:pt x="454" y="585"/>
                    <a:pt x="518" y="529"/>
                  </a:cubicBezTo>
                  <a:cubicBezTo>
                    <a:pt x="709" y="338"/>
                    <a:pt x="585" y="12"/>
                    <a:pt x="315" y="1"/>
                  </a:cubicBezTo>
                  <a:close/>
                </a:path>
              </a:pathLst>
            </a:custGeom>
            <a:solidFill>
              <a:srgbClr val="1A1B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6"/>
            <p:cNvSpPr/>
            <p:nvPr/>
          </p:nvSpPr>
          <p:spPr>
            <a:xfrm>
              <a:off x="1578225" y="3832600"/>
              <a:ext cx="26600" cy="22875"/>
            </a:xfrm>
            <a:custGeom>
              <a:avLst/>
              <a:gdLst/>
              <a:ahLst/>
              <a:cxnLst/>
              <a:rect l="l" t="t" r="r" b="b"/>
              <a:pathLst>
                <a:path w="1064" h="915" extrusionOk="0">
                  <a:moveTo>
                    <a:pt x="516" y="0"/>
                  </a:moveTo>
                  <a:cubicBezTo>
                    <a:pt x="346" y="0"/>
                    <a:pt x="174" y="93"/>
                    <a:pt x="90" y="277"/>
                  </a:cubicBezTo>
                  <a:cubicBezTo>
                    <a:pt x="0" y="502"/>
                    <a:pt x="101" y="772"/>
                    <a:pt x="326" y="873"/>
                  </a:cubicBezTo>
                  <a:cubicBezTo>
                    <a:pt x="389" y="902"/>
                    <a:pt x="453" y="915"/>
                    <a:pt x="515" y="915"/>
                  </a:cubicBezTo>
                  <a:cubicBezTo>
                    <a:pt x="815" y="915"/>
                    <a:pt x="1064" y="605"/>
                    <a:pt x="933" y="288"/>
                  </a:cubicBezTo>
                  <a:cubicBezTo>
                    <a:pt x="860" y="96"/>
                    <a:pt x="689" y="0"/>
                    <a:pt x="516" y="0"/>
                  </a:cubicBezTo>
                  <a:close/>
                </a:path>
              </a:pathLst>
            </a:custGeom>
            <a:solidFill>
              <a:srgbClr val="1A1B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6"/>
            <p:cNvSpPr/>
            <p:nvPr/>
          </p:nvSpPr>
          <p:spPr>
            <a:xfrm>
              <a:off x="1691800" y="3834925"/>
              <a:ext cx="27825" cy="22800"/>
            </a:xfrm>
            <a:custGeom>
              <a:avLst/>
              <a:gdLst/>
              <a:ahLst/>
              <a:cxnLst/>
              <a:rect l="l" t="t" r="r" b="b"/>
              <a:pathLst>
                <a:path w="1113" h="912" extrusionOk="0">
                  <a:moveTo>
                    <a:pt x="547" y="0"/>
                  </a:moveTo>
                  <a:cubicBezTo>
                    <a:pt x="247" y="0"/>
                    <a:pt x="1" y="303"/>
                    <a:pt x="123" y="623"/>
                  </a:cubicBezTo>
                  <a:cubicBezTo>
                    <a:pt x="192" y="804"/>
                    <a:pt x="367" y="912"/>
                    <a:pt x="551" y="912"/>
                  </a:cubicBezTo>
                  <a:cubicBezTo>
                    <a:pt x="607" y="912"/>
                    <a:pt x="664" y="902"/>
                    <a:pt x="719" y="881"/>
                  </a:cubicBezTo>
                  <a:cubicBezTo>
                    <a:pt x="1101" y="735"/>
                    <a:pt x="1112" y="207"/>
                    <a:pt x="730" y="38"/>
                  </a:cubicBezTo>
                  <a:cubicBezTo>
                    <a:pt x="669" y="12"/>
                    <a:pt x="607" y="0"/>
                    <a:pt x="547" y="0"/>
                  </a:cubicBezTo>
                  <a:close/>
                </a:path>
              </a:pathLst>
            </a:custGeom>
            <a:solidFill>
              <a:srgbClr val="1A1B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6"/>
            <p:cNvSpPr/>
            <p:nvPr/>
          </p:nvSpPr>
          <p:spPr>
            <a:xfrm>
              <a:off x="1774400" y="3756075"/>
              <a:ext cx="27825" cy="22725"/>
            </a:xfrm>
            <a:custGeom>
              <a:avLst/>
              <a:gdLst/>
              <a:ahLst/>
              <a:cxnLst/>
              <a:rect l="l" t="t" r="r" b="b"/>
              <a:pathLst>
                <a:path w="1113" h="909" extrusionOk="0">
                  <a:moveTo>
                    <a:pt x="559" y="1"/>
                  </a:moveTo>
                  <a:cubicBezTo>
                    <a:pt x="505" y="1"/>
                    <a:pt x="449" y="11"/>
                    <a:pt x="394" y="33"/>
                  </a:cubicBezTo>
                  <a:cubicBezTo>
                    <a:pt x="12" y="179"/>
                    <a:pt x="0" y="707"/>
                    <a:pt x="371" y="865"/>
                  </a:cubicBezTo>
                  <a:cubicBezTo>
                    <a:pt x="435" y="895"/>
                    <a:pt x="500" y="909"/>
                    <a:pt x="565" y="909"/>
                  </a:cubicBezTo>
                  <a:cubicBezTo>
                    <a:pt x="740" y="909"/>
                    <a:pt x="904" y="804"/>
                    <a:pt x="978" y="640"/>
                  </a:cubicBezTo>
                  <a:cubicBezTo>
                    <a:pt x="1112" y="324"/>
                    <a:pt x="864" y="1"/>
                    <a:pt x="559" y="1"/>
                  </a:cubicBezTo>
                  <a:close/>
                </a:path>
              </a:pathLst>
            </a:custGeom>
            <a:solidFill>
              <a:srgbClr val="1A1B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6"/>
            <p:cNvSpPr/>
            <p:nvPr/>
          </p:nvSpPr>
          <p:spPr>
            <a:xfrm>
              <a:off x="1776725" y="3641900"/>
              <a:ext cx="26650" cy="22775"/>
            </a:xfrm>
            <a:custGeom>
              <a:avLst/>
              <a:gdLst/>
              <a:ahLst/>
              <a:cxnLst/>
              <a:rect l="l" t="t" r="r" b="b"/>
              <a:pathLst>
                <a:path w="1066" h="911" extrusionOk="0">
                  <a:moveTo>
                    <a:pt x="552" y="0"/>
                  </a:moveTo>
                  <a:cubicBezTo>
                    <a:pt x="386" y="0"/>
                    <a:pt x="220" y="90"/>
                    <a:pt x="143" y="271"/>
                  </a:cubicBezTo>
                  <a:cubicBezTo>
                    <a:pt x="0" y="587"/>
                    <a:pt x="247" y="910"/>
                    <a:pt x="552" y="910"/>
                  </a:cubicBezTo>
                  <a:cubicBezTo>
                    <a:pt x="606" y="910"/>
                    <a:pt x="661" y="900"/>
                    <a:pt x="717" y="879"/>
                  </a:cubicBezTo>
                  <a:cubicBezTo>
                    <a:pt x="953" y="789"/>
                    <a:pt x="1065" y="519"/>
                    <a:pt x="975" y="294"/>
                  </a:cubicBezTo>
                  <a:cubicBezTo>
                    <a:pt x="901" y="99"/>
                    <a:pt x="726" y="0"/>
                    <a:pt x="552" y="0"/>
                  </a:cubicBezTo>
                  <a:close/>
                </a:path>
              </a:pathLst>
            </a:custGeom>
            <a:solidFill>
              <a:srgbClr val="1A1B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6"/>
            <p:cNvSpPr/>
            <p:nvPr/>
          </p:nvSpPr>
          <p:spPr>
            <a:xfrm>
              <a:off x="1697450" y="3559650"/>
              <a:ext cx="26650" cy="22800"/>
            </a:xfrm>
            <a:custGeom>
              <a:avLst/>
              <a:gdLst/>
              <a:ahLst/>
              <a:cxnLst/>
              <a:rect l="l" t="t" r="r" b="b"/>
              <a:pathLst>
                <a:path w="1066" h="912" extrusionOk="0">
                  <a:moveTo>
                    <a:pt x="547" y="1"/>
                  </a:moveTo>
                  <a:cubicBezTo>
                    <a:pt x="243" y="1"/>
                    <a:pt x="0" y="310"/>
                    <a:pt x="122" y="627"/>
                  </a:cubicBezTo>
                  <a:cubicBezTo>
                    <a:pt x="201" y="815"/>
                    <a:pt x="377" y="911"/>
                    <a:pt x="552" y="911"/>
                  </a:cubicBezTo>
                  <a:cubicBezTo>
                    <a:pt x="723" y="911"/>
                    <a:pt x="893" y="821"/>
                    <a:pt x="976" y="638"/>
                  </a:cubicBezTo>
                  <a:cubicBezTo>
                    <a:pt x="1066" y="402"/>
                    <a:pt x="965" y="144"/>
                    <a:pt x="740" y="43"/>
                  </a:cubicBezTo>
                  <a:cubicBezTo>
                    <a:pt x="675" y="14"/>
                    <a:pt x="610" y="1"/>
                    <a:pt x="547" y="1"/>
                  </a:cubicBezTo>
                  <a:close/>
                </a:path>
              </a:pathLst>
            </a:custGeom>
            <a:solidFill>
              <a:srgbClr val="1A1B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6"/>
            <p:cNvSpPr/>
            <p:nvPr/>
          </p:nvSpPr>
          <p:spPr>
            <a:xfrm>
              <a:off x="1582725" y="3557275"/>
              <a:ext cx="27775" cy="22775"/>
            </a:xfrm>
            <a:custGeom>
              <a:avLst/>
              <a:gdLst/>
              <a:ahLst/>
              <a:cxnLst/>
              <a:rect l="l" t="t" r="r" b="b"/>
              <a:pathLst>
                <a:path w="1111" h="911" extrusionOk="0">
                  <a:moveTo>
                    <a:pt x="564" y="1"/>
                  </a:moveTo>
                  <a:cubicBezTo>
                    <a:pt x="508" y="1"/>
                    <a:pt x="450" y="12"/>
                    <a:pt x="393" y="36"/>
                  </a:cubicBezTo>
                  <a:cubicBezTo>
                    <a:pt x="11" y="183"/>
                    <a:pt x="0" y="711"/>
                    <a:pt x="382" y="868"/>
                  </a:cubicBezTo>
                  <a:cubicBezTo>
                    <a:pt x="446" y="897"/>
                    <a:pt x="509" y="910"/>
                    <a:pt x="571" y="910"/>
                  </a:cubicBezTo>
                  <a:cubicBezTo>
                    <a:pt x="868" y="910"/>
                    <a:pt x="1111" y="603"/>
                    <a:pt x="989" y="295"/>
                  </a:cubicBezTo>
                  <a:cubicBezTo>
                    <a:pt x="912" y="115"/>
                    <a:pt x="744" y="1"/>
                    <a:pt x="564" y="1"/>
                  </a:cubicBezTo>
                  <a:close/>
                </a:path>
              </a:pathLst>
            </a:custGeom>
            <a:solidFill>
              <a:srgbClr val="1A1B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6"/>
            <p:cNvSpPr/>
            <p:nvPr/>
          </p:nvSpPr>
          <p:spPr>
            <a:xfrm>
              <a:off x="1500150" y="3636225"/>
              <a:ext cx="27775" cy="22825"/>
            </a:xfrm>
            <a:custGeom>
              <a:avLst/>
              <a:gdLst/>
              <a:ahLst/>
              <a:cxnLst/>
              <a:rect l="l" t="t" r="r" b="b"/>
              <a:pathLst>
                <a:path w="1111" h="913" extrusionOk="0">
                  <a:moveTo>
                    <a:pt x="558" y="0"/>
                  </a:moveTo>
                  <a:cubicBezTo>
                    <a:pt x="379" y="0"/>
                    <a:pt x="211" y="105"/>
                    <a:pt x="144" y="274"/>
                  </a:cubicBezTo>
                  <a:cubicBezTo>
                    <a:pt x="0" y="589"/>
                    <a:pt x="247" y="913"/>
                    <a:pt x="552" y="913"/>
                  </a:cubicBezTo>
                  <a:cubicBezTo>
                    <a:pt x="606" y="913"/>
                    <a:pt x="662" y="903"/>
                    <a:pt x="717" y="881"/>
                  </a:cubicBezTo>
                  <a:cubicBezTo>
                    <a:pt x="1099" y="735"/>
                    <a:pt x="1111" y="206"/>
                    <a:pt x="740" y="38"/>
                  </a:cubicBezTo>
                  <a:cubicBezTo>
                    <a:pt x="680" y="12"/>
                    <a:pt x="619" y="0"/>
                    <a:pt x="558" y="0"/>
                  </a:cubicBezTo>
                  <a:close/>
                </a:path>
              </a:pathLst>
            </a:custGeom>
            <a:solidFill>
              <a:srgbClr val="1A1B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6"/>
            <p:cNvSpPr/>
            <p:nvPr/>
          </p:nvSpPr>
          <p:spPr>
            <a:xfrm>
              <a:off x="1498950" y="3750475"/>
              <a:ext cx="26675" cy="22550"/>
            </a:xfrm>
            <a:custGeom>
              <a:avLst/>
              <a:gdLst/>
              <a:ahLst/>
              <a:cxnLst/>
              <a:rect l="l" t="t" r="r" b="b"/>
              <a:pathLst>
                <a:path w="1067" h="902" extrusionOk="0">
                  <a:moveTo>
                    <a:pt x="514" y="0"/>
                  </a:moveTo>
                  <a:cubicBezTo>
                    <a:pt x="460" y="0"/>
                    <a:pt x="405" y="10"/>
                    <a:pt x="349" y="32"/>
                  </a:cubicBezTo>
                  <a:cubicBezTo>
                    <a:pt x="113" y="122"/>
                    <a:pt x="1" y="380"/>
                    <a:pt x="91" y="617"/>
                  </a:cubicBezTo>
                  <a:cubicBezTo>
                    <a:pt x="165" y="806"/>
                    <a:pt x="340" y="902"/>
                    <a:pt x="514" y="902"/>
                  </a:cubicBezTo>
                  <a:cubicBezTo>
                    <a:pt x="680" y="902"/>
                    <a:pt x="846" y="815"/>
                    <a:pt x="923" y="639"/>
                  </a:cubicBezTo>
                  <a:cubicBezTo>
                    <a:pt x="1066" y="324"/>
                    <a:pt x="819" y="0"/>
                    <a:pt x="514" y="0"/>
                  </a:cubicBezTo>
                  <a:close/>
                </a:path>
              </a:pathLst>
            </a:custGeom>
            <a:solidFill>
              <a:srgbClr val="1A1B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6"/>
            <p:cNvSpPr/>
            <p:nvPr/>
          </p:nvSpPr>
          <p:spPr>
            <a:xfrm>
              <a:off x="1511875" y="3832675"/>
              <a:ext cx="8175" cy="7600"/>
            </a:xfrm>
            <a:custGeom>
              <a:avLst/>
              <a:gdLst/>
              <a:ahLst/>
              <a:cxnLst/>
              <a:rect l="l" t="t" r="r" b="b"/>
              <a:pathLst>
                <a:path w="327" h="304" extrusionOk="0">
                  <a:moveTo>
                    <a:pt x="175" y="1"/>
                  </a:moveTo>
                  <a:cubicBezTo>
                    <a:pt x="137" y="1"/>
                    <a:pt x="98" y="16"/>
                    <a:pt x="68" y="49"/>
                  </a:cubicBezTo>
                  <a:cubicBezTo>
                    <a:pt x="1" y="105"/>
                    <a:pt x="1" y="207"/>
                    <a:pt x="68" y="263"/>
                  </a:cubicBezTo>
                  <a:cubicBezTo>
                    <a:pt x="97" y="291"/>
                    <a:pt x="133" y="304"/>
                    <a:pt x="169" y="304"/>
                  </a:cubicBezTo>
                  <a:cubicBezTo>
                    <a:pt x="248" y="304"/>
                    <a:pt x="327" y="243"/>
                    <a:pt x="327" y="150"/>
                  </a:cubicBezTo>
                  <a:cubicBezTo>
                    <a:pt x="327" y="60"/>
                    <a:pt x="252" y="1"/>
                    <a:pt x="175" y="1"/>
                  </a:cubicBezTo>
                  <a:close/>
                </a:path>
              </a:pathLst>
            </a:custGeom>
            <a:solidFill>
              <a:srgbClr val="1A1B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6"/>
            <p:cNvSpPr/>
            <p:nvPr/>
          </p:nvSpPr>
          <p:spPr>
            <a:xfrm>
              <a:off x="1643425" y="3890000"/>
              <a:ext cx="9025" cy="7725"/>
            </a:xfrm>
            <a:custGeom>
              <a:avLst/>
              <a:gdLst/>
              <a:ahLst/>
              <a:cxnLst/>
              <a:rect l="l" t="t" r="r" b="b"/>
              <a:pathLst>
                <a:path w="361" h="309" extrusionOk="0">
                  <a:moveTo>
                    <a:pt x="152" y="1"/>
                  </a:moveTo>
                  <a:cubicBezTo>
                    <a:pt x="75" y="1"/>
                    <a:pt x="0" y="61"/>
                    <a:pt x="0" y="151"/>
                  </a:cubicBezTo>
                  <a:cubicBezTo>
                    <a:pt x="0" y="230"/>
                    <a:pt x="68" y="297"/>
                    <a:pt x="147" y="308"/>
                  </a:cubicBezTo>
                  <a:cubicBezTo>
                    <a:pt x="281" y="308"/>
                    <a:pt x="360" y="140"/>
                    <a:pt x="259" y="50"/>
                  </a:cubicBezTo>
                  <a:cubicBezTo>
                    <a:pt x="229" y="16"/>
                    <a:pt x="190" y="1"/>
                    <a:pt x="152" y="1"/>
                  </a:cubicBezTo>
                  <a:close/>
                </a:path>
              </a:pathLst>
            </a:custGeom>
            <a:solidFill>
              <a:srgbClr val="1A1B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6"/>
            <p:cNvSpPr/>
            <p:nvPr/>
          </p:nvSpPr>
          <p:spPr>
            <a:xfrm>
              <a:off x="1775525" y="3838100"/>
              <a:ext cx="10150" cy="7550"/>
            </a:xfrm>
            <a:custGeom>
              <a:avLst/>
              <a:gdLst/>
              <a:ahLst/>
              <a:cxnLst/>
              <a:rect l="l" t="t" r="r" b="b"/>
              <a:pathLst>
                <a:path w="406" h="302" extrusionOk="0">
                  <a:moveTo>
                    <a:pt x="203" y="1"/>
                  </a:moveTo>
                  <a:cubicBezTo>
                    <a:pt x="68" y="1"/>
                    <a:pt x="0" y="158"/>
                    <a:pt x="102" y="259"/>
                  </a:cubicBezTo>
                  <a:cubicBezTo>
                    <a:pt x="130" y="288"/>
                    <a:pt x="169" y="302"/>
                    <a:pt x="208" y="302"/>
                  </a:cubicBezTo>
                  <a:cubicBezTo>
                    <a:pt x="248" y="302"/>
                    <a:pt x="287" y="288"/>
                    <a:pt x="315" y="259"/>
                  </a:cubicBezTo>
                  <a:cubicBezTo>
                    <a:pt x="405" y="158"/>
                    <a:pt x="338" y="1"/>
                    <a:pt x="203" y="1"/>
                  </a:cubicBezTo>
                  <a:close/>
                </a:path>
              </a:pathLst>
            </a:custGeom>
            <a:solidFill>
              <a:srgbClr val="1A1B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6"/>
            <p:cNvSpPr/>
            <p:nvPr/>
          </p:nvSpPr>
          <p:spPr>
            <a:xfrm>
              <a:off x="1833150" y="3707525"/>
              <a:ext cx="9000" cy="7525"/>
            </a:xfrm>
            <a:custGeom>
              <a:avLst/>
              <a:gdLst/>
              <a:ahLst/>
              <a:cxnLst/>
              <a:rect l="l" t="t" r="r" b="b"/>
              <a:pathLst>
                <a:path w="360" h="301" extrusionOk="0">
                  <a:moveTo>
                    <a:pt x="207" y="0"/>
                  </a:moveTo>
                  <a:cubicBezTo>
                    <a:pt x="170" y="0"/>
                    <a:pt x="133" y="13"/>
                    <a:pt x="101" y="41"/>
                  </a:cubicBezTo>
                  <a:cubicBezTo>
                    <a:pt x="0" y="131"/>
                    <a:pt x="68" y="300"/>
                    <a:pt x="202" y="300"/>
                  </a:cubicBezTo>
                  <a:cubicBezTo>
                    <a:pt x="208" y="301"/>
                    <a:pt x="214" y="301"/>
                    <a:pt x="220" y="301"/>
                  </a:cubicBezTo>
                  <a:cubicBezTo>
                    <a:pt x="291" y="301"/>
                    <a:pt x="349" y="237"/>
                    <a:pt x="360" y="154"/>
                  </a:cubicBezTo>
                  <a:cubicBezTo>
                    <a:pt x="360" y="61"/>
                    <a:pt x="286" y="0"/>
                    <a:pt x="207" y="0"/>
                  </a:cubicBezTo>
                  <a:close/>
                </a:path>
              </a:pathLst>
            </a:custGeom>
            <a:solidFill>
              <a:srgbClr val="1A1B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6"/>
            <p:cNvSpPr/>
            <p:nvPr/>
          </p:nvSpPr>
          <p:spPr>
            <a:xfrm>
              <a:off x="1782275" y="3574675"/>
              <a:ext cx="7875" cy="7775"/>
            </a:xfrm>
            <a:custGeom>
              <a:avLst/>
              <a:gdLst/>
              <a:ahLst/>
              <a:cxnLst/>
              <a:rect l="l" t="t" r="r" b="b"/>
              <a:pathLst>
                <a:path w="315" h="311" extrusionOk="0">
                  <a:moveTo>
                    <a:pt x="153" y="0"/>
                  </a:moveTo>
                  <a:cubicBezTo>
                    <a:pt x="76" y="0"/>
                    <a:pt x="0" y="63"/>
                    <a:pt x="0" y="161"/>
                  </a:cubicBezTo>
                  <a:cubicBezTo>
                    <a:pt x="0" y="251"/>
                    <a:pt x="75" y="311"/>
                    <a:pt x="152" y="311"/>
                  </a:cubicBezTo>
                  <a:cubicBezTo>
                    <a:pt x="190" y="311"/>
                    <a:pt x="229" y="296"/>
                    <a:pt x="259" y="262"/>
                  </a:cubicBezTo>
                  <a:cubicBezTo>
                    <a:pt x="315" y="206"/>
                    <a:pt x="315" y="105"/>
                    <a:pt x="259" y="49"/>
                  </a:cubicBezTo>
                  <a:cubicBezTo>
                    <a:pt x="229" y="15"/>
                    <a:pt x="191" y="0"/>
                    <a:pt x="153" y="0"/>
                  </a:cubicBezTo>
                  <a:close/>
                </a:path>
              </a:pathLst>
            </a:custGeom>
            <a:solidFill>
              <a:srgbClr val="1A1B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6"/>
            <p:cNvSpPr/>
            <p:nvPr/>
          </p:nvSpPr>
          <p:spPr>
            <a:xfrm>
              <a:off x="1651000" y="3517700"/>
              <a:ext cx="7900" cy="7325"/>
            </a:xfrm>
            <a:custGeom>
              <a:avLst/>
              <a:gdLst/>
              <a:ahLst/>
              <a:cxnLst/>
              <a:rect l="l" t="t" r="r" b="b"/>
              <a:pathLst>
                <a:path w="316" h="293" extrusionOk="0">
                  <a:moveTo>
                    <a:pt x="160" y="0"/>
                  </a:moveTo>
                  <a:cubicBezTo>
                    <a:pt x="88" y="0"/>
                    <a:pt x="18" y="45"/>
                    <a:pt x="12" y="135"/>
                  </a:cubicBezTo>
                  <a:cubicBezTo>
                    <a:pt x="1" y="225"/>
                    <a:pt x="68" y="293"/>
                    <a:pt x="158" y="293"/>
                  </a:cubicBezTo>
                  <a:cubicBezTo>
                    <a:pt x="237" y="293"/>
                    <a:pt x="304" y="225"/>
                    <a:pt x="316" y="147"/>
                  </a:cubicBezTo>
                  <a:lnTo>
                    <a:pt x="316" y="135"/>
                  </a:lnTo>
                  <a:cubicBezTo>
                    <a:pt x="304" y="45"/>
                    <a:pt x="231" y="0"/>
                    <a:pt x="160" y="0"/>
                  </a:cubicBezTo>
                  <a:close/>
                </a:path>
              </a:pathLst>
            </a:custGeom>
            <a:solidFill>
              <a:srgbClr val="1A1B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6"/>
            <p:cNvSpPr/>
            <p:nvPr/>
          </p:nvSpPr>
          <p:spPr>
            <a:xfrm>
              <a:off x="1517775" y="3569325"/>
              <a:ext cx="7900" cy="7600"/>
            </a:xfrm>
            <a:custGeom>
              <a:avLst/>
              <a:gdLst/>
              <a:ahLst/>
              <a:cxnLst/>
              <a:rect l="l" t="t" r="r" b="b"/>
              <a:pathLst>
                <a:path w="316" h="304" extrusionOk="0">
                  <a:moveTo>
                    <a:pt x="153" y="0"/>
                  </a:moveTo>
                  <a:cubicBezTo>
                    <a:pt x="76" y="0"/>
                    <a:pt x="1" y="60"/>
                    <a:pt x="1" y="150"/>
                  </a:cubicBezTo>
                  <a:cubicBezTo>
                    <a:pt x="1" y="243"/>
                    <a:pt x="80" y="304"/>
                    <a:pt x="159" y="304"/>
                  </a:cubicBezTo>
                  <a:cubicBezTo>
                    <a:pt x="195" y="304"/>
                    <a:pt x="231" y="291"/>
                    <a:pt x="260" y="263"/>
                  </a:cubicBezTo>
                  <a:cubicBezTo>
                    <a:pt x="316" y="206"/>
                    <a:pt x="316" y="105"/>
                    <a:pt x="260" y="49"/>
                  </a:cubicBezTo>
                  <a:cubicBezTo>
                    <a:pt x="230" y="15"/>
                    <a:pt x="191" y="0"/>
                    <a:pt x="153" y="0"/>
                  </a:cubicBezTo>
                  <a:close/>
                </a:path>
              </a:pathLst>
            </a:custGeom>
            <a:solidFill>
              <a:srgbClr val="1A1B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6"/>
            <p:cNvSpPr/>
            <p:nvPr/>
          </p:nvSpPr>
          <p:spPr>
            <a:xfrm>
              <a:off x="1460250" y="3699825"/>
              <a:ext cx="8950" cy="7800"/>
            </a:xfrm>
            <a:custGeom>
              <a:avLst/>
              <a:gdLst/>
              <a:ahLst/>
              <a:cxnLst/>
              <a:rect l="l" t="t" r="r" b="b"/>
              <a:pathLst>
                <a:path w="358" h="312" extrusionOk="0">
                  <a:moveTo>
                    <a:pt x="166" y="1"/>
                  </a:moveTo>
                  <a:cubicBezTo>
                    <a:pt x="76" y="1"/>
                    <a:pt x="9" y="68"/>
                    <a:pt x="9" y="158"/>
                  </a:cubicBezTo>
                  <a:cubicBezTo>
                    <a:pt x="1" y="251"/>
                    <a:pt x="78" y="311"/>
                    <a:pt x="156" y="311"/>
                  </a:cubicBezTo>
                  <a:cubicBezTo>
                    <a:pt x="192" y="311"/>
                    <a:pt x="228" y="299"/>
                    <a:pt x="256" y="270"/>
                  </a:cubicBezTo>
                  <a:cubicBezTo>
                    <a:pt x="357" y="169"/>
                    <a:pt x="301" y="12"/>
                    <a:pt x="166" y="1"/>
                  </a:cubicBezTo>
                  <a:close/>
                </a:path>
              </a:pathLst>
            </a:custGeom>
            <a:solidFill>
              <a:srgbClr val="1A1B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6"/>
            <p:cNvSpPr/>
            <p:nvPr/>
          </p:nvSpPr>
          <p:spPr>
            <a:xfrm>
              <a:off x="1551675" y="3904675"/>
              <a:ext cx="18425" cy="15250"/>
            </a:xfrm>
            <a:custGeom>
              <a:avLst/>
              <a:gdLst/>
              <a:ahLst/>
              <a:cxnLst/>
              <a:rect l="l" t="t" r="r" b="b"/>
              <a:pathLst>
                <a:path w="737" h="610" extrusionOk="0">
                  <a:moveTo>
                    <a:pt x="381" y="0"/>
                  </a:moveTo>
                  <a:cubicBezTo>
                    <a:pt x="261" y="0"/>
                    <a:pt x="146" y="72"/>
                    <a:pt x="95" y="182"/>
                  </a:cubicBezTo>
                  <a:cubicBezTo>
                    <a:pt x="0" y="392"/>
                    <a:pt x="163" y="609"/>
                    <a:pt x="366" y="609"/>
                  </a:cubicBezTo>
                  <a:cubicBezTo>
                    <a:pt x="402" y="609"/>
                    <a:pt x="440" y="602"/>
                    <a:pt x="478" y="587"/>
                  </a:cubicBezTo>
                  <a:cubicBezTo>
                    <a:pt x="736" y="486"/>
                    <a:pt x="736" y="137"/>
                    <a:pt x="500" y="25"/>
                  </a:cubicBezTo>
                  <a:cubicBezTo>
                    <a:pt x="461" y="8"/>
                    <a:pt x="421" y="0"/>
                    <a:pt x="381" y="0"/>
                  </a:cubicBezTo>
                  <a:close/>
                </a:path>
              </a:pathLst>
            </a:custGeom>
            <a:solidFill>
              <a:srgbClr val="1A1B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6"/>
            <p:cNvSpPr/>
            <p:nvPr/>
          </p:nvSpPr>
          <p:spPr>
            <a:xfrm>
              <a:off x="1723650" y="3908075"/>
              <a:ext cx="18450" cy="15400"/>
            </a:xfrm>
            <a:custGeom>
              <a:avLst/>
              <a:gdLst/>
              <a:ahLst/>
              <a:cxnLst/>
              <a:rect l="l" t="t" r="r" b="b"/>
              <a:pathLst>
                <a:path w="738" h="616" extrusionOk="0">
                  <a:moveTo>
                    <a:pt x="374" y="0"/>
                  </a:moveTo>
                  <a:cubicBezTo>
                    <a:pt x="170" y="0"/>
                    <a:pt x="0" y="209"/>
                    <a:pt x="85" y="417"/>
                  </a:cubicBezTo>
                  <a:cubicBezTo>
                    <a:pt x="129" y="540"/>
                    <a:pt x="249" y="615"/>
                    <a:pt x="374" y="615"/>
                  </a:cubicBezTo>
                  <a:cubicBezTo>
                    <a:pt x="409" y="615"/>
                    <a:pt x="445" y="609"/>
                    <a:pt x="479" y="597"/>
                  </a:cubicBezTo>
                  <a:cubicBezTo>
                    <a:pt x="726" y="496"/>
                    <a:pt x="737" y="136"/>
                    <a:pt x="490" y="24"/>
                  </a:cubicBezTo>
                  <a:cubicBezTo>
                    <a:pt x="451" y="8"/>
                    <a:pt x="412" y="0"/>
                    <a:pt x="374" y="0"/>
                  </a:cubicBezTo>
                  <a:close/>
                </a:path>
              </a:pathLst>
            </a:custGeom>
            <a:solidFill>
              <a:srgbClr val="1A1B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6"/>
            <p:cNvSpPr/>
            <p:nvPr/>
          </p:nvSpPr>
          <p:spPr>
            <a:xfrm>
              <a:off x="1847475" y="3789775"/>
              <a:ext cx="18700" cy="15275"/>
            </a:xfrm>
            <a:custGeom>
              <a:avLst/>
              <a:gdLst/>
              <a:ahLst/>
              <a:cxnLst/>
              <a:rect l="l" t="t" r="r" b="b"/>
              <a:pathLst>
                <a:path w="748" h="611" extrusionOk="0">
                  <a:moveTo>
                    <a:pt x="375" y="0"/>
                  </a:moveTo>
                  <a:cubicBezTo>
                    <a:pt x="338" y="0"/>
                    <a:pt x="298" y="7"/>
                    <a:pt x="259" y="23"/>
                  </a:cubicBezTo>
                  <a:cubicBezTo>
                    <a:pt x="12" y="124"/>
                    <a:pt x="0" y="472"/>
                    <a:pt x="248" y="585"/>
                  </a:cubicBezTo>
                  <a:cubicBezTo>
                    <a:pt x="289" y="602"/>
                    <a:pt x="332" y="611"/>
                    <a:pt x="373" y="611"/>
                  </a:cubicBezTo>
                  <a:cubicBezTo>
                    <a:pt x="492" y="611"/>
                    <a:pt x="603" y="544"/>
                    <a:pt x="652" y="427"/>
                  </a:cubicBezTo>
                  <a:cubicBezTo>
                    <a:pt x="748" y="218"/>
                    <a:pt x="585" y="0"/>
                    <a:pt x="375" y="0"/>
                  </a:cubicBezTo>
                  <a:close/>
                </a:path>
              </a:pathLst>
            </a:custGeom>
            <a:solidFill>
              <a:srgbClr val="1A1B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6"/>
            <p:cNvSpPr/>
            <p:nvPr/>
          </p:nvSpPr>
          <p:spPr>
            <a:xfrm>
              <a:off x="1851225" y="3618600"/>
              <a:ext cx="17625" cy="15200"/>
            </a:xfrm>
            <a:custGeom>
              <a:avLst/>
              <a:gdLst/>
              <a:ahLst/>
              <a:cxnLst/>
              <a:rect l="l" t="t" r="r" b="b"/>
              <a:pathLst>
                <a:path w="705" h="608" extrusionOk="0">
                  <a:moveTo>
                    <a:pt x="364" y="0"/>
                  </a:moveTo>
                  <a:cubicBezTo>
                    <a:pt x="253" y="0"/>
                    <a:pt x="141" y="60"/>
                    <a:pt x="87" y="180"/>
                  </a:cubicBezTo>
                  <a:cubicBezTo>
                    <a:pt x="1" y="390"/>
                    <a:pt x="157" y="608"/>
                    <a:pt x="364" y="608"/>
                  </a:cubicBezTo>
                  <a:cubicBezTo>
                    <a:pt x="402" y="608"/>
                    <a:pt x="441" y="601"/>
                    <a:pt x="480" y="585"/>
                  </a:cubicBezTo>
                  <a:cubicBezTo>
                    <a:pt x="626" y="529"/>
                    <a:pt x="705" y="349"/>
                    <a:pt x="649" y="192"/>
                  </a:cubicBezTo>
                  <a:cubicBezTo>
                    <a:pt x="597" y="65"/>
                    <a:pt x="480" y="0"/>
                    <a:pt x="364" y="0"/>
                  </a:cubicBezTo>
                  <a:close/>
                </a:path>
              </a:pathLst>
            </a:custGeom>
            <a:solidFill>
              <a:srgbClr val="1A1B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6"/>
            <p:cNvSpPr/>
            <p:nvPr/>
          </p:nvSpPr>
          <p:spPr>
            <a:xfrm>
              <a:off x="1732100" y="3495075"/>
              <a:ext cx="17875" cy="15350"/>
            </a:xfrm>
            <a:custGeom>
              <a:avLst/>
              <a:gdLst/>
              <a:ahLst/>
              <a:cxnLst/>
              <a:rect l="l" t="t" r="r" b="b"/>
              <a:pathLst>
                <a:path w="715" h="614" extrusionOk="0">
                  <a:moveTo>
                    <a:pt x="364" y="1"/>
                  </a:moveTo>
                  <a:cubicBezTo>
                    <a:pt x="164" y="1"/>
                    <a:pt x="1" y="208"/>
                    <a:pt x="85" y="422"/>
                  </a:cubicBezTo>
                  <a:cubicBezTo>
                    <a:pt x="136" y="549"/>
                    <a:pt x="253" y="613"/>
                    <a:pt x="369" y="613"/>
                  </a:cubicBezTo>
                  <a:cubicBezTo>
                    <a:pt x="481" y="613"/>
                    <a:pt x="592" y="554"/>
                    <a:pt x="647" y="433"/>
                  </a:cubicBezTo>
                  <a:cubicBezTo>
                    <a:pt x="714" y="276"/>
                    <a:pt x="647" y="96"/>
                    <a:pt x="489" y="29"/>
                  </a:cubicBezTo>
                  <a:cubicBezTo>
                    <a:pt x="447" y="9"/>
                    <a:pt x="405" y="1"/>
                    <a:pt x="364" y="1"/>
                  </a:cubicBezTo>
                  <a:close/>
                </a:path>
              </a:pathLst>
            </a:custGeom>
            <a:solidFill>
              <a:srgbClr val="1A1B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6"/>
            <p:cNvSpPr/>
            <p:nvPr/>
          </p:nvSpPr>
          <p:spPr>
            <a:xfrm>
              <a:off x="1560500" y="3491675"/>
              <a:ext cx="18200" cy="15225"/>
            </a:xfrm>
            <a:custGeom>
              <a:avLst/>
              <a:gdLst/>
              <a:ahLst/>
              <a:cxnLst/>
              <a:rect l="l" t="t" r="r" b="b"/>
              <a:pathLst>
                <a:path w="728" h="609" extrusionOk="0">
                  <a:moveTo>
                    <a:pt x="358" y="0"/>
                  </a:moveTo>
                  <a:cubicBezTo>
                    <a:pt x="325" y="0"/>
                    <a:pt x="291" y="6"/>
                    <a:pt x="259" y="18"/>
                  </a:cubicBezTo>
                  <a:cubicBezTo>
                    <a:pt x="1" y="120"/>
                    <a:pt x="1" y="479"/>
                    <a:pt x="248" y="581"/>
                  </a:cubicBezTo>
                  <a:cubicBezTo>
                    <a:pt x="290" y="600"/>
                    <a:pt x="333" y="608"/>
                    <a:pt x="373" y="608"/>
                  </a:cubicBezTo>
                  <a:cubicBezTo>
                    <a:pt x="570" y="608"/>
                    <a:pt x="727" y="403"/>
                    <a:pt x="653" y="198"/>
                  </a:cubicBezTo>
                  <a:cubicBezTo>
                    <a:pt x="600" y="75"/>
                    <a:pt x="479" y="0"/>
                    <a:pt x="358" y="0"/>
                  </a:cubicBezTo>
                  <a:close/>
                </a:path>
              </a:pathLst>
            </a:custGeom>
            <a:solidFill>
              <a:srgbClr val="1A1B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6"/>
            <p:cNvSpPr/>
            <p:nvPr/>
          </p:nvSpPr>
          <p:spPr>
            <a:xfrm>
              <a:off x="1436150" y="3610075"/>
              <a:ext cx="18700" cy="15300"/>
            </a:xfrm>
            <a:custGeom>
              <a:avLst/>
              <a:gdLst/>
              <a:ahLst/>
              <a:cxnLst/>
              <a:rect l="l" t="t" r="r" b="b"/>
              <a:pathLst>
                <a:path w="748" h="612" extrusionOk="0">
                  <a:moveTo>
                    <a:pt x="375" y="1"/>
                  </a:moveTo>
                  <a:cubicBezTo>
                    <a:pt x="257" y="1"/>
                    <a:pt x="145" y="68"/>
                    <a:pt x="96" y="184"/>
                  </a:cubicBezTo>
                  <a:cubicBezTo>
                    <a:pt x="0" y="394"/>
                    <a:pt x="163" y="611"/>
                    <a:pt x="373" y="611"/>
                  </a:cubicBezTo>
                  <a:cubicBezTo>
                    <a:pt x="410" y="611"/>
                    <a:pt x="450" y="604"/>
                    <a:pt x="489" y="589"/>
                  </a:cubicBezTo>
                  <a:cubicBezTo>
                    <a:pt x="736" y="488"/>
                    <a:pt x="748" y="139"/>
                    <a:pt x="500" y="27"/>
                  </a:cubicBezTo>
                  <a:cubicBezTo>
                    <a:pt x="459" y="9"/>
                    <a:pt x="417" y="1"/>
                    <a:pt x="375" y="1"/>
                  </a:cubicBezTo>
                  <a:close/>
                </a:path>
              </a:pathLst>
            </a:custGeom>
            <a:solidFill>
              <a:srgbClr val="1A1B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6"/>
            <p:cNvSpPr/>
            <p:nvPr/>
          </p:nvSpPr>
          <p:spPr>
            <a:xfrm>
              <a:off x="1430450" y="3781300"/>
              <a:ext cx="20200" cy="15425"/>
            </a:xfrm>
            <a:custGeom>
              <a:avLst/>
              <a:gdLst/>
              <a:ahLst/>
              <a:cxnLst/>
              <a:rect l="l" t="t" r="r" b="b"/>
              <a:pathLst>
                <a:path w="808" h="617" extrusionOk="0">
                  <a:moveTo>
                    <a:pt x="463" y="0"/>
                  </a:moveTo>
                  <a:cubicBezTo>
                    <a:pt x="424" y="0"/>
                    <a:pt x="385" y="8"/>
                    <a:pt x="346" y="24"/>
                  </a:cubicBezTo>
                  <a:cubicBezTo>
                    <a:pt x="1" y="143"/>
                    <a:pt x="140" y="616"/>
                    <a:pt x="438" y="616"/>
                  </a:cubicBezTo>
                  <a:cubicBezTo>
                    <a:pt x="480" y="616"/>
                    <a:pt x="524" y="607"/>
                    <a:pt x="571" y="587"/>
                  </a:cubicBezTo>
                  <a:cubicBezTo>
                    <a:pt x="728" y="530"/>
                    <a:pt x="807" y="350"/>
                    <a:pt x="740" y="193"/>
                  </a:cubicBezTo>
                  <a:cubicBezTo>
                    <a:pt x="697" y="74"/>
                    <a:pt x="584" y="0"/>
                    <a:pt x="463" y="0"/>
                  </a:cubicBezTo>
                  <a:close/>
                </a:path>
              </a:pathLst>
            </a:custGeom>
            <a:solidFill>
              <a:srgbClr val="1A1B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6"/>
            <p:cNvSpPr/>
            <p:nvPr/>
          </p:nvSpPr>
          <p:spPr>
            <a:xfrm>
              <a:off x="1457925" y="3884300"/>
              <a:ext cx="8175" cy="7600"/>
            </a:xfrm>
            <a:custGeom>
              <a:avLst/>
              <a:gdLst/>
              <a:ahLst/>
              <a:cxnLst/>
              <a:rect l="l" t="t" r="r" b="b"/>
              <a:pathLst>
                <a:path w="327" h="304" extrusionOk="0">
                  <a:moveTo>
                    <a:pt x="168" y="1"/>
                  </a:moveTo>
                  <a:cubicBezTo>
                    <a:pt x="132" y="1"/>
                    <a:pt x="96" y="13"/>
                    <a:pt x="68" y="42"/>
                  </a:cubicBezTo>
                  <a:cubicBezTo>
                    <a:pt x="0" y="109"/>
                    <a:pt x="0" y="199"/>
                    <a:pt x="68" y="255"/>
                  </a:cubicBezTo>
                  <a:cubicBezTo>
                    <a:pt x="98" y="289"/>
                    <a:pt x="137" y="304"/>
                    <a:pt x="175" y="304"/>
                  </a:cubicBezTo>
                  <a:cubicBezTo>
                    <a:pt x="251" y="304"/>
                    <a:pt x="326" y="244"/>
                    <a:pt x="326" y="154"/>
                  </a:cubicBezTo>
                  <a:cubicBezTo>
                    <a:pt x="326" y="61"/>
                    <a:pt x="247" y="1"/>
                    <a:pt x="168" y="1"/>
                  </a:cubicBezTo>
                  <a:close/>
                </a:path>
              </a:pathLst>
            </a:custGeom>
            <a:solidFill>
              <a:srgbClr val="1A1B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6"/>
            <p:cNvSpPr/>
            <p:nvPr/>
          </p:nvSpPr>
          <p:spPr>
            <a:xfrm>
              <a:off x="1642025" y="3964500"/>
              <a:ext cx="8725" cy="7700"/>
            </a:xfrm>
            <a:custGeom>
              <a:avLst/>
              <a:gdLst/>
              <a:ahLst/>
              <a:cxnLst/>
              <a:rect l="l" t="t" r="r" b="b"/>
              <a:pathLst>
                <a:path w="349" h="308" extrusionOk="0">
                  <a:moveTo>
                    <a:pt x="152" y="0"/>
                  </a:moveTo>
                  <a:cubicBezTo>
                    <a:pt x="75" y="0"/>
                    <a:pt x="0" y="60"/>
                    <a:pt x="0" y="150"/>
                  </a:cubicBezTo>
                  <a:cubicBezTo>
                    <a:pt x="0" y="240"/>
                    <a:pt x="68" y="308"/>
                    <a:pt x="146" y="308"/>
                  </a:cubicBezTo>
                  <a:cubicBezTo>
                    <a:pt x="281" y="308"/>
                    <a:pt x="349" y="150"/>
                    <a:pt x="259" y="49"/>
                  </a:cubicBezTo>
                  <a:cubicBezTo>
                    <a:pt x="229" y="15"/>
                    <a:pt x="190" y="0"/>
                    <a:pt x="152" y="0"/>
                  </a:cubicBezTo>
                  <a:close/>
                </a:path>
              </a:pathLst>
            </a:custGeom>
            <a:solidFill>
              <a:srgbClr val="1A1B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6"/>
            <p:cNvSpPr/>
            <p:nvPr/>
          </p:nvSpPr>
          <p:spPr>
            <a:xfrm>
              <a:off x="1828350" y="3891850"/>
              <a:ext cx="8475" cy="7700"/>
            </a:xfrm>
            <a:custGeom>
              <a:avLst/>
              <a:gdLst/>
              <a:ahLst/>
              <a:cxnLst/>
              <a:rect l="l" t="t" r="r" b="b"/>
              <a:pathLst>
                <a:path w="339" h="308" extrusionOk="0">
                  <a:moveTo>
                    <a:pt x="164" y="1"/>
                  </a:moveTo>
                  <a:cubicBezTo>
                    <a:pt x="125" y="1"/>
                    <a:pt x="85" y="15"/>
                    <a:pt x="57" y="43"/>
                  </a:cubicBezTo>
                  <a:cubicBezTo>
                    <a:pt x="1" y="99"/>
                    <a:pt x="1" y="201"/>
                    <a:pt x="57" y="257"/>
                  </a:cubicBezTo>
                  <a:cubicBezTo>
                    <a:pt x="85" y="290"/>
                    <a:pt x="125" y="307"/>
                    <a:pt x="164" y="307"/>
                  </a:cubicBezTo>
                  <a:cubicBezTo>
                    <a:pt x="203" y="307"/>
                    <a:pt x="243" y="290"/>
                    <a:pt x="271" y="257"/>
                  </a:cubicBezTo>
                  <a:cubicBezTo>
                    <a:pt x="338" y="201"/>
                    <a:pt x="338" y="99"/>
                    <a:pt x="271" y="43"/>
                  </a:cubicBezTo>
                  <a:cubicBezTo>
                    <a:pt x="243" y="15"/>
                    <a:pt x="203" y="1"/>
                    <a:pt x="164" y="1"/>
                  </a:cubicBezTo>
                  <a:close/>
                </a:path>
              </a:pathLst>
            </a:custGeom>
            <a:solidFill>
              <a:srgbClr val="1A1B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6"/>
            <p:cNvSpPr/>
            <p:nvPr/>
          </p:nvSpPr>
          <p:spPr>
            <a:xfrm>
              <a:off x="1835200" y="3523425"/>
              <a:ext cx="9200" cy="7375"/>
            </a:xfrm>
            <a:custGeom>
              <a:avLst/>
              <a:gdLst/>
              <a:ahLst/>
              <a:cxnLst/>
              <a:rect l="l" t="t" r="r" b="b"/>
              <a:pathLst>
                <a:path w="368" h="295" extrusionOk="0">
                  <a:moveTo>
                    <a:pt x="206" y="0"/>
                  </a:moveTo>
                  <a:cubicBezTo>
                    <a:pt x="93" y="0"/>
                    <a:pt x="1" y="132"/>
                    <a:pt x="87" y="244"/>
                  </a:cubicBezTo>
                  <a:cubicBezTo>
                    <a:pt x="115" y="277"/>
                    <a:pt x="154" y="294"/>
                    <a:pt x="193" y="294"/>
                  </a:cubicBezTo>
                  <a:cubicBezTo>
                    <a:pt x="233" y="294"/>
                    <a:pt x="272" y="277"/>
                    <a:pt x="300" y="244"/>
                  </a:cubicBezTo>
                  <a:cubicBezTo>
                    <a:pt x="357" y="187"/>
                    <a:pt x="368" y="98"/>
                    <a:pt x="312" y="41"/>
                  </a:cubicBezTo>
                  <a:cubicBezTo>
                    <a:pt x="277" y="12"/>
                    <a:pt x="241" y="0"/>
                    <a:pt x="206" y="0"/>
                  </a:cubicBezTo>
                  <a:close/>
                </a:path>
              </a:pathLst>
            </a:custGeom>
            <a:solidFill>
              <a:srgbClr val="1A1B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6"/>
            <p:cNvSpPr/>
            <p:nvPr/>
          </p:nvSpPr>
          <p:spPr>
            <a:xfrm>
              <a:off x="1651300" y="3442950"/>
              <a:ext cx="9000" cy="7700"/>
            </a:xfrm>
            <a:custGeom>
              <a:avLst/>
              <a:gdLst/>
              <a:ahLst/>
              <a:cxnLst/>
              <a:rect l="l" t="t" r="r" b="b"/>
              <a:pathLst>
                <a:path w="360" h="308" extrusionOk="0">
                  <a:moveTo>
                    <a:pt x="214" y="0"/>
                  </a:moveTo>
                  <a:cubicBezTo>
                    <a:pt x="79" y="0"/>
                    <a:pt x="0" y="157"/>
                    <a:pt x="101" y="259"/>
                  </a:cubicBezTo>
                  <a:cubicBezTo>
                    <a:pt x="131" y="292"/>
                    <a:pt x="170" y="307"/>
                    <a:pt x="208" y="307"/>
                  </a:cubicBezTo>
                  <a:cubicBezTo>
                    <a:pt x="285" y="307"/>
                    <a:pt x="360" y="247"/>
                    <a:pt x="360" y="157"/>
                  </a:cubicBezTo>
                  <a:cubicBezTo>
                    <a:pt x="360" y="67"/>
                    <a:pt x="292" y="0"/>
                    <a:pt x="214" y="0"/>
                  </a:cubicBezTo>
                  <a:close/>
                </a:path>
              </a:pathLst>
            </a:custGeom>
            <a:solidFill>
              <a:srgbClr val="1A1B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6"/>
            <p:cNvSpPr/>
            <p:nvPr/>
          </p:nvSpPr>
          <p:spPr>
            <a:xfrm>
              <a:off x="1464675" y="3515525"/>
              <a:ext cx="10125" cy="7550"/>
            </a:xfrm>
            <a:custGeom>
              <a:avLst/>
              <a:gdLst/>
              <a:ahLst/>
              <a:cxnLst/>
              <a:rect l="l" t="t" r="r" b="b"/>
              <a:pathLst>
                <a:path w="405" h="302" extrusionOk="0">
                  <a:moveTo>
                    <a:pt x="204" y="0"/>
                  </a:moveTo>
                  <a:cubicBezTo>
                    <a:pt x="166" y="0"/>
                    <a:pt x="129" y="14"/>
                    <a:pt x="101" y="43"/>
                  </a:cubicBezTo>
                  <a:cubicBezTo>
                    <a:pt x="0" y="144"/>
                    <a:pt x="68" y="301"/>
                    <a:pt x="203" y="301"/>
                  </a:cubicBezTo>
                  <a:cubicBezTo>
                    <a:pt x="337" y="301"/>
                    <a:pt x="405" y="144"/>
                    <a:pt x="315" y="43"/>
                  </a:cubicBezTo>
                  <a:cubicBezTo>
                    <a:pt x="281" y="14"/>
                    <a:pt x="242" y="0"/>
                    <a:pt x="204" y="0"/>
                  </a:cubicBezTo>
                  <a:close/>
                </a:path>
              </a:pathLst>
            </a:custGeom>
            <a:solidFill>
              <a:srgbClr val="1A1B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6"/>
            <p:cNvSpPr/>
            <p:nvPr/>
          </p:nvSpPr>
          <p:spPr>
            <a:xfrm>
              <a:off x="1385400" y="3698425"/>
              <a:ext cx="8750" cy="7500"/>
            </a:xfrm>
            <a:custGeom>
              <a:avLst/>
              <a:gdLst/>
              <a:ahLst/>
              <a:cxnLst/>
              <a:rect l="l" t="t" r="r" b="b"/>
              <a:pathLst>
                <a:path w="350" h="300" extrusionOk="0">
                  <a:moveTo>
                    <a:pt x="158" y="0"/>
                  </a:moveTo>
                  <a:cubicBezTo>
                    <a:pt x="68" y="0"/>
                    <a:pt x="1" y="68"/>
                    <a:pt x="1" y="147"/>
                  </a:cubicBezTo>
                  <a:cubicBezTo>
                    <a:pt x="1" y="239"/>
                    <a:pt x="75" y="300"/>
                    <a:pt x="154" y="300"/>
                  </a:cubicBezTo>
                  <a:cubicBezTo>
                    <a:pt x="190" y="300"/>
                    <a:pt x="228" y="287"/>
                    <a:pt x="259" y="259"/>
                  </a:cubicBezTo>
                  <a:cubicBezTo>
                    <a:pt x="349" y="169"/>
                    <a:pt x="293" y="0"/>
                    <a:pt x="158" y="0"/>
                  </a:cubicBezTo>
                  <a:close/>
                </a:path>
              </a:pathLst>
            </a:custGeom>
            <a:solidFill>
              <a:srgbClr val="1A1B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50" name="Google Shape;1350;p6"/>
          <p:cNvSpPr/>
          <p:nvPr/>
        </p:nvSpPr>
        <p:spPr>
          <a:xfrm>
            <a:off x="393300" y="346525"/>
            <a:ext cx="8357400" cy="4423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6"/>
          <p:cNvSpPr txBox="1">
            <a:spLocks noGrp="1"/>
          </p:cNvSpPr>
          <p:nvPr>
            <p:ph type="title"/>
          </p:nvPr>
        </p:nvSpPr>
        <p:spPr>
          <a:xfrm>
            <a:off x="749825" y="486198"/>
            <a:ext cx="5403300" cy="755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3600">
                <a:solidFill>
                  <a:srgbClr val="2A0606"/>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352"/>
        <p:cNvGrpSpPr/>
        <p:nvPr/>
      </p:nvGrpSpPr>
      <p:grpSpPr>
        <a:xfrm>
          <a:off x="0" y="0"/>
          <a:ext cx="0" cy="0"/>
          <a:chOff x="0" y="0"/>
          <a:chExt cx="0" cy="0"/>
        </a:xfrm>
      </p:grpSpPr>
      <p:grpSp>
        <p:nvGrpSpPr>
          <p:cNvPr id="1353" name="Google Shape;1353;p7"/>
          <p:cNvGrpSpPr/>
          <p:nvPr/>
        </p:nvGrpSpPr>
        <p:grpSpPr>
          <a:xfrm>
            <a:off x="-1323899" y="-628801"/>
            <a:ext cx="10592561" cy="6761719"/>
            <a:chOff x="238125" y="577800"/>
            <a:chExt cx="7140250" cy="4557950"/>
          </a:xfrm>
        </p:grpSpPr>
        <p:sp>
          <p:nvSpPr>
            <p:cNvPr id="1354" name="Google Shape;1354;p7"/>
            <p:cNvSpPr/>
            <p:nvPr/>
          </p:nvSpPr>
          <p:spPr>
            <a:xfrm>
              <a:off x="6168950" y="2174400"/>
              <a:ext cx="1202125" cy="511575"/>
            </a:xfrm>
            <a:custGeom>
              <a:avLst/>
              <a:gdLst/>
              <a:ahLst/>
              <a:cxnLst/>
              <a:rect l="l" t="t" r="r" b="b"/>
              <a:pathLst>
                <a:path w="48085" h="20463" extrusionOk="0">
                  <a:moveTo>
                    <a:pt x="47792" y="1"/>
                  </a:moveTo>
                  <a:lnTo>
                    <a:pt x="1" y="19187"/>
                  </a:lnTo>
                  <a:lnTo>
                    <a:pt x="118" y="19304"/>
                  </a:lnTo>
                  <a:lnTo>
                    <a:pt x="48084" y="20463"/>
                  </a:lnTo>
                  <a:lnTo>
                    <a:pt x="47792" y="1"/>
                  </a:lnTo>
                  <a:close/>
                </a:path>
              </a:pathLst>
            </a:custGeom>
            <a:solidFill>
              <a:srgbClr val="FFC2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7"/>
            <p:cNvSpPr/>
            <p:nvPr/>
          </p:nvSpPr>
          <p:spPr>
            <a:xfrm>
              <a:off x="6161650" y="2657000"/>
              <a:ext cx="1216725" cy="2478750"/>
            </a:xfrm>
            <a:custGeom>
              <a:avLst/>
              <a:gdLst/>
              <a:ahLst/>
              <a:cxnLst/>
              <a:rect l="l" t="t" r="r" b="b"/>
              <a:pathLst>
                <a:path w="48669" h="99150" extrusionOk="0">
                  <a:moveTo>
                    <a:pt x="0" y="0"/>
                  </a:moveTo>
                  <a:lnTo>
                    <a:pt x="48669" y="99150"/>
                  </a:lnTo>
                  <a:lnTo>
                    <a:pt x="47499" y="42117"/>
                  </a:lnTo>
                  <a:lnTo>
                    <a:pt x="410" y="0"/>
                  </a:lnTo>
                  <a:close/>
                </a:path>
              </a:pathLst>
            </a:custGeom>
            <a:solidFill>
              <a:srgbClr val="FFC2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7"/>
            <p:cNvSpPr/>
            <p:nvPr/>
          </p:nvSpPr>
          <p:spPr>
            <a:xfrm>
              <a:off x="6159600" y="649725"/>
              <a:ext cx="1189525" cy="2002325"/>
            </a:xfrm>
            <a:custGeom>
              <a:avLst/>
              <a:gdLst/>
              <a:ahLst/>
              <a:cxnLst/>
              <a:rect l="l" t="t" r="r" b="b"/>
              <a:pathLst>
                <a:path w="47581" h="80093" extrusionOk="0">
                  <a:moveTo>
                    <a:pt x="47288" y="1"/>
                  </a:moveTo>
                  <a:lnTo>
                    <a:pt x="1" y="212"/>
                  </a:lnTo>
                  <a:lnTo>
                    <a:pt x="82" y="79894"/>
                  </a:lnTo>
                  <a:lnTo>
                    <a:pt x="293" y="80092"/>
                  </a:lnTo>
                  <a:lnTo>
                    <a:pt x="47581" y="39930"/>
                  </a:lnTo>
                  <a:lnTo>
                    <a:pt x="47288" y="1"/>
                  </a:lnTo>
                  <a:close/>
                </a:path>
              </a:pathLst>
            </a:custGeom>
            <a:solidFill>
              <a:srgbClr val="FFC2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7"/>
            <p:cNvSpPr/>
            <p:nvPr/>
          </p:nvSpPr>
          <p:spPr>
            <a:xfrm>
              <a:off x="339600" y="2657000"/>
              <a:ext cx="5812125" cy="871000"/>
            </a:xfrm>
            <a:custGeom>
              <a:avLst/>
              <a:gdLst/>
              <a:ahLst/>
              <a:cxnLst/>
              <a:rect l="l" t="t" r="r" b="b"/>
              <a:pathLst>
                <a:path w="232485" h="34840" extrusionOk="0">
                  <a:moveTo>
                    <a:pt x="232485" y="0"/>
                  </a:moveTo>
                  <a:lnTo>
                    <a:pt x="1" y="269"/>
                  </a:lnTo>
                  <a:lnTo>
                    <a:pt x="47" y="34840"/>
                  </a:lnTo>
                  <a:lnTo>
                    <a:pt x="26511" y="30897"/>
                  </a:lnTo>
                  <a:lnTo>
                    <a:pt x="53337" y="32255"/>
                  </a:lnTo>
                  <a:lnTo>
                    <a:pt x="138073" y="19608"/>
                  </a:lnTo>
                  <a:lnTo>
                    <a:pt x="157131" y="11407"/>
                  </a:lnTo>
                  <a:lnTo>
                    <a:pt x="231713" y="281"/>
                  </a:lnTo>
                  <a:lnTo>
                    <a:pt x="232485" y="0"/>
                  </a:lnTo>
                  <a:close/>
                </a:path>
              </a:pathLst>
            </a:custGeom>
            <a:solidFill>
              <a:srgbClr val="FFC2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7"/>
            <p:cNvSpPr/>
            <p:nvPr/>
          </p:nvSpPr>
          <p:spPr>
            <a:xfrm>
              <a:off x="4330150" y="2657000"/>
              <a:ext cx="1833875" cy="2012250"/>
            </a:xfrm>
            <a:custGeom>
              <a:avLst/>
              <a:gdLst/>
              <a:ahLst/>
              <a:cxnLst/>
              <a:rect l="l" t="t" r="r" b="b"/>
              <a:pathLst>
                <a:path w="73355" h="80490" extrusionOk="0">
                  <a:moveTo>
                    <a:pt x="73260" y="0"/>
                  </a:moveTo>
                  <a:lnTo>
                    <a:pt x="72582" y="281"/>
                  </a:lnTo>
                  <a:lnTo>
                    <a:pt x="35274" y="37519"/>
                  </a:lnTo>
                  <a:lnTo>
                    <a:pt x="35285" y="45287"/>
                  </a:lnTo>
                  <a:lnTo>
                    <a:pt x="1" y="80490"/>
                  </a:lnTo>
                  <a:lnTo>
                    <a:pt x="1" y="80490"/>
                  </a:lnTo>
                  <a:lnTo>
                    <a:pt x="73354" y="80408"/>
                  </a:lnTo>
                  <a:lnTo>
                    <a:pt x="73260" y="0"/>
                  </a:lnTo>
                  <a:close/>
                </a:path>
              </a:pathLst>
            </a:custGeom>
            <a:solidFill>
              <a:srgbClr val="FFC2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7"/>
            <p:cNvSpPr/>
            <p:nvPr/>
          </p:nvSpPr>
          <p:spPr>
            <a:xfrm>
              <a:off x="3715075" y="659400"/>
              <a:ext cx="2399800" cy="1996450"/>
            </a:xfrm>
            <a:custGeom>
              <a:avLst/>
              <a:gdLst/>
              <a:ahLst/>
              <a:cxnLst/>
              <a:rect l="l" t="t" r="r" b="b"/>
              <a:pathLst>
                <a:path w="95992" h="79858" extrusionOk="0">
                  <a:moveTo>
                    <a:pt x="69540" y="0"/>
                  </a:moveTo>
                  <a:lnTo>
                    <a:pt x="10799" y="70"/>
                  </a:lnTo>
                  <a:lnTo>
                    <a:pt x="1" y="643"/>
                  </a:lnTo>
                  <a:lnTo>
                    <a:pt x="60146" y="53722"/>
                  </a:lnTo>
                  <a:lnTo>
                    <a:pt x="69598" y="53710"/>
                  </a:lnTo>
                  <a:lnTo>
                    <a:pt x="95910" y="79858"/>
                  </a:lnTo>
                  <a:lnTo>
                    <a:pt x="95992" y="79764"/>
                  </a:lnTo>
                  <a:lnTo>
                    <a:pt x="74477" y="27341"/>
                  </a:lnTo>
                  <a:lnTo>
                    <a:pt x="74477" y="27329"/>
                  </a:lnTo>
                  <a:lnTo>
                    <a:pt x="77027" y="18531"/>
                  </a:lnTo>
                  <a:lnTo>
                    <a:pt x="69540" y="0"/>
                  </a:lnTo>
                  <a:close/>
                </a:path>
              </a:pathLst>
            </a:custGeom>
            <a:solidFill>
              <a:srgbClr val="FFC2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7"/>
            <p:cNvSpPr/>
            <p:nvPr/>
          </p:nvSpPr>
          <p:spPr>
            <a:xfrm>
              <a:off x="1401575" y="660850"/>
              <a:ext cx="4757175" cy="1989150"/>
            </a:xfrm>
            <a:custGeom>
              <a:avLst/>
              <a:gdLst/>
              <a:ahLst/>
              <a:cxnLst/>
              <a:rect l="l" t="t" r="r" b="b"/>
              <a:pathLst>
                <a:path w="190287" h="79566" extrusionOk="0">
                  <a:moveTo>
                    <a:pt x="103362" y="1"/>
                  </a:moveTo>
                  <a:lnTo>
                    <a:pt x="1" y="328"/>
                  </a:lnTo>
                  <a:lnTo>
                    <a:pt x="190286" y="79566"/>
                  </a:lnTo>
                  <a:lnTo>
                    <a:pt x="163893" y="53500"/>
                  </a:lnTo>
                  <a:lnTo>
                    <a:pt x="154440" y="53512"/>
                  </a:lnTo>
                  <a:lnTo>
                    <a:pt x="103362" y="1"/>
                  </a:lnTo>
                  <a:close/>
                </a:path>
              </a:pathLst>
            </a:custGeom>
            <a:solidFill>
              <a:srgbClr val="F24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7"/>
            <p:cNvSpPr/>
            <p:nvPr/>
          </p:nvSpPr>
          <p:spPr>
            <a:xfrm>
              <a:off x="6158725" y="654700"/>
              <a:ext cx="360075" cy="1995300"/>
            </a:xfrm>
            <a:custGeom>
              <a:avLst/>
              <a:gdLst/>
              <a:ahLst/>
              <a:cxnLst/>
              <a:rect l="l" t="t" r="r" b="b"/>
              <a:pathLst>
                <a:path w="14403" h="79812" extrusionOk="0">
                  <a:moveTo>
                    <a:pt x="14402" y="1"/>
                  </a:moveTo>
                  <a:lnTo>
                    <a:pt x="36" y="13"/>
                  </a:lnTo>
                  <a:lnTo>
                    <a:pt x="0" y="79812"/>
                  </a:lnTo>
                  <a:lnTo>
                    <a:pt x="14402" y="1"/>
                  </a:lnTo>
                  <a:close/>
                </a:path>
              </a:pathLst>
            </a:custGeom>
            <a:solidFill>
              <a:srgbClr val="F24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7"/>
            <p:cNvSpPr/>
            <p:nvPr/>
          </p:nvSpPr>
          <p:spPr>
            <a:xfrm>
              <a:off x="6154750" y="2075550"/>
              <a:ext cx="1190875" cy="574600"/>
            </a:xfrm>
            <a:custGeom>
              <a:avLst/>
              <a:gdLst/>
              <a:ahLst/>
              <a:cxnLst/>
              <a:rect l="l" t="t" r="r" b="b"/>
              <a:pathLst>
                <a:path w="47635" h="22984" extrusionOk="0">
                  <a:moveTo>
                    <a:pt x="47623" y="1"/>
                  </a:moveTo>
                  <a:cubicBezTo>
                    <a:pt x="47623" y="1"/>
                    <a:pt x="16489" y="15638"/>
                    <a:pt x="4652" y="21115"/>
                  </a:cubicBezTo>
                  <a:lnTo>
                    <a:pt x="4652" y="21115"/>
                  </a:lnTo>
                  <a:cubicBezTo>
                    <a:pt x="16491" y="16736"/>
                    <a:pt x="47634" y="6189"/>
                    <a:pt x="47634" y="6189"/>
                  </a:cubicBezTo>
                  <a:lnTo>
                    <a:pt x="47623" y="1"/>
                  </a:lnTo>
                  <a:close/>
                  <a:moveTo>
                    <a:pt x="4652" y="21115"/>
                  </a:moveTo>
                  <a:lnTo>
                    <a:pt x="4652" y="21115"/>
                  </a:lnTo>
                  <a:cubicBezTo>
                    <a:pt x="1744" y="22191"/>
                    <a:pt x="0" y="22894"/>
                    <a:pt x="171" y="22978"/>
                  </a:cubicBezTo>
                  <a:cubicBezTo>
                    <a:pt x="179" y="22981"/>
                    <a:pt x="190" y="22983"/>
                    <a:pt x="205" y="22983"/>
                  </a:cubicBezTo>
                  <a:cubicBezTo>
                    <a:pt x="496" y="22983"/>
                    <a:pt x="2139" y="22278"/>
                    <a:pt x="4652" y="21115"/>
                  </a:cubicBezTo>
                  <a:close/>
                </a:path>
              </a:pathLst>
            </a:custGeom>
            <a:solidFill>
              <a:srgbClr val="F24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7"/>
            <p:cNvSpPr/>
            <p:nvPr/>
          </p:nvSpPr>
          <p:spPr>
            <a:xfrm>
              <a:off x="6158725" y="2649975"/>
              <a:ext cx="1219650" cy="2485775"/>
            </a:xfrm>
            <a:custGeom>
              <a:avLst/>
              <a:gdLst/>
              <a:ahLst/>
              <a:cxnLst/>
              <a:rect l="l" t="t" r="r" b="b"/>
              <a:pathLst>
                <a:path w="48786" h="99431" extrusionOk="0">
                  <a:moveTo>
                    <a:pt x="0" y="1"/>
                  </a:moveTo>
                  <a:lnTo>
                    <a:pt x="28944" y="80654"/>
                  </a:lnTo>
                  <a:lnTo>
                    <a:pt x="48786" y="99431"/>
                  </a:lnTo>
                  <a:lnTo>
                    <a:pt x="0" y="1"/>
                  </a:lnTo>
                  <a:close/>
                </a:path>
              </a:pathLst>
            </a:custGeom>
            <a:solidFill>
              <a:srgbClr val="F24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7"/>
            <p:cNvSpPr/>
            <p:nvPr/>
          </p:nvSpPr>
          <p:spPr>
            <a:xfrm>
              <a:off x="3817450" y="2649975"/>
              <a:ext cx="2341300" cy="2032450"/>
            </a:xfrm>
            <a:custGeom>
              <a:avLst/>
              <a:gdLst/>
              <a:ahLst/>
              <a:cxnLst/>
              <a:rect l="l" t="t" r="r" b="b"/>
              <a:pathLst>
                <a:path w="93652" h="81298" extrusionOk="0">
                  <a:moveTo>
                    <a:pt x="93651" y="1"/>
                  </a:moveTo>
                  <a:lnTo>
                    <a:pt x="0" y="81297"/>
                  </a:lnTo>
                  <a:lnTo>
                    <a:pt x="8634" y="80782"/>
                  </a:lnTo>
                  <a:lnTo>
                    <a:pt x="20509" y="80771"/>
                  </a:lnTo>
                  <a:lnTo>
                    <a:pt x="55793" y="45568"/>
                  </a:lnTo>
                  <a:lnTo>
                    <a:pt x="55782" y="37800"/>
                  </a:lnTo>
                  <a:lnTo>
                    <a:pt x="93651" y="1"/>
                  </a:lnTo>
                  <a:close/>
                </a:path>
              </a:pathLst>
            </a:custGeom>
            <a:solidFill>
              <a:srgbClr val="F24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7"/>
            <p:cNvSpPr/>
            <p:nvPr/>
          </p:nvSpPr>
          <p:spPr>
            <a:xfrm>
              <a:off x="5327200" y="2649975"/>
              <a:ext cx="831550" cy="2026300"/>
            </a:xfrm>
            <a:custGeom>
              <a:avLst/>
              <a:gdLst/>
              <a:ahLst/>
              <a:cxnLst/>
              <a:rect l="l" t="t" r="r" b="b"/>
              <a:pathLst>
                <a:path w="33262" h="81052" extrusionOk="0">
                  <a:moveTo>
                    <a:pt x="33261" y="1"/>
                  </a:moveTo>
                  <a:lnTo>
                    <a:pt x="1" y="80923"/>
                  </a:lnTo>
                  <a:lnTo>
                    <a:pt x="12414" y="81051"/>
                  </a:lnTo>
                  <a:lnTo>
                    <a:pt x="33261" y="1"/>
                  </a:lnTo>
                  <a:close/>
                </a:path>
              </a:pathLst>
            </a:custGeom>
            <a:solidFill>
              <a:srgbClr val="FFF4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7"/>
            <p:cNvSpPr/>
            <p:nvPr/>
          </p:nvSpPr>
          <p:spPr>
            <a:xfrm>
              <a:off x="4619125" y="651775"/>
              <a:ext cx="1539625" cy="1998225"/>
            </a:xfrm>
            <a:custGeom>
              <a:avLst/>
              <a:gdLst/>
              <a:ahLst/>
              <a:cxnLst/>
              <a:rect l="l" t="t" r="r" b="b"/>
              <a:pathLst>
                <a:path w="61585" h="79929" extrusionOk="0">
                  <a:moveTo>
                    <a:pt x="12027" y="1"/>
                  </a:moveTo>
                  <a:lnTo>
                    <a:pt x="1" y="13"/>
                  </a:lnTo>
                  <a:lnTo>
                    <a:pt x="61584" y="79929"/>
                  </a:lnTo>
                  <a:lnTo>
                    <a:pt x="12027" y="1"/>
                  </a:lnTo>
                  <a:close/>
                </a:path>
              </a:pathLst>
            </a:custGeom>
            <a:solidFill>
              <a:srgbClr val="FFF4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7"/>
            <p:cNvSpPr/>
            <p:nvPr/>
          </p:nvSpPr>
          <p:spPr>
            <a:xfrm>
              <a:off x="5497425" y="655575"/>
              <a:ext cx="661325" cy="1994425"/>
            </a:xfrm>
            <a:custGeom>
              <a:avLst/>
              <a:gdLst/>
              <a:ahLst/>
              <a:cxnLst/>
              <a:rect l="l" t="t" r="r" b="b"/>
              <a:pathLst>
                <a:path w="26453" h="79777" extrusionOk="0">
                  <a:moveTo>
                    <a:pt x="9688" y="1"/>
                  </a:moveTo>
                  <a:lnTo>
                    <a:pt x="1" y="13"/>
                  </a:lnTo>
                  <a:lnTo>
                    <a:pt x="7488" y="18544"/>
                  </a:lnTo>
                  <a:lnTo>
                    <a:pt x="4938" y="27342"/>
                  </a:lnTo>
                  <a:lnTo>
                    <a:pt x="26452" y="79777"/>
                  </a:lnTo>
                  <a:lnTo>
                    <a:pt x="7886" y="28792"/>
                  </a:lnTo>
                  <a:lnTo>
                    <a:pt x="12870" y="17713"/>
                  </a:lnTo>
                  <a:lnTo>
                    <a:pt x="9688" y="1"/>
                  </a:lnTo>
                  <a:close/>
                </a:path>
              </a:pathLst>
            </a:custGeom>
            <a:solidFill>
              <a:srgbClr val="FFF4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7"/>
            <p:cNvSpPr/>
            <p:nvPr/>
          </p:nvSpPr>
          <p:spPr>
            <a:xfrm>
              <a:off x="238125" y="2419225"/>
              <a:ext cx="5920625" cy="420300"/>
            </a:xfrm>
            <a:custGeom>
              <a:avLst/>
              <a:gdLst/>
              <a:ahLst/>
              <a:cxnLst/>
              <a:rect l="l" t="t" r="r" b="b"/>
              <a:pathLst>
                <a:path w="236825" h="16812" extrusionOk="0">
                  <a:moveTo>
                    <a:pt x="1614" y="0"/>
                  </a:moveTo>
                  <a:lnTo>
                    <a:pt x="0" y="16812"/>
                  </a:lnTo>
                  <a:lnTo>
                    <a:pt x="108450" y="13068"/>
                  </a:lnTo>
                  <a:lnTo>
                    <a:pt x="100612" y="9827"/>
                  </a:lnTo>
                  <a:lnTo>
                    <a:pt x="236824" y="9231"/>
                  </a:lnTo>
                  <a:lnTo>
                    <a:pt x="1614" y="0"/>
                  </a:lnTo>
                  <a:close/>
                </a:path>
              </a:pathLst>
            </a:custGeom>
            <a:solidFill>
              <a:srgbClr val="FFF4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7"/>
            <p:cNvSpPr/>
            <p:nvPr/>
          </p:nvSpPr>
          <p:spPr>
            <a:xfrm>
              <a:off x="632950" y="577800"/>
              <a:ext cx="6431025" cy="2098225"/>
            </a:xfrm>
            <a:custGeom>
              <a:avLst/>
              <a:gdLst/>
              <a:ahLst/>
              <a:cxnLst/>
              <a:rect l="l" t="t" r="r" b="b"/>
              <a:pathLst>
                <a:path w="257241" h="83929" extrusionOk="0">
                  <a:moveTo>
                    <a:pt x="257240" y="0"/>
                  </a:moveTo>
                  <a:lnTo>
                    <a:pt x="233339" y="47124"/>
                  </a:lnTo>
                  <a:lnTo>
                    <a:pt x="233245" y="47299"/>
                  </a:lnTo>
                  <a:lnTo>
                    <a:pt x="233304" y="47498"/>
                  </a:lnTo>
                  <a:lnTo>
                    <a:pt x="236230" y="57745"/>
                  </a:lnTo>
                  <a:lnTo>
                    <a:pt x="236230" y="57745"/>
                  </a:lnTo>
                  <a:lnTo>
                    <a:pt x="220609" y="81839"/>
                  </a:lnTo>
                  <a:lnTo>
                    <a:pt x="220609" y="81839"/>
                  </a:lnTo>
                  <a:lnTo>
                    <a:pt x="164673" y="68784"/>
                  </a:lnTo>
                  <a:lnTo>
                    <a:pt x="164673" y="68784"/>
                  </a:lnTo>
                  <a:lnTo>
                    <a:pt x="166912" y="67047"/>
                  </a:lnTo>
                  <a:lnTo>
                    <a:pt x="169403" y="65117"/>
                  </a:lnTo>
                  <a:lnTo>
                    <a:pt x="166327" y="64274"/>
                  </a:lnTo>
                  <a:lnTo>
                    <a:pt x="7898" y="5218"/>
                  </a:lnTo>
                  <a:lnTo>
                    <a:pt x="1" y="5218"/>
                  </a:lnTo>
                  <a:lnTo>
                    <a:pt x="162764" y="66310"/>
                  </a:lnTo>
                  <a:lnTo>
                    <a:pt x="162764" y="66310"/>
                  </a:lnTo>
                  <a:lnTo>
                    <a:pt x="160243" y="68346"/>
                  </a:lnTo>
                  <a:lnTo>
                    <a:pt x="157739" y="70370"/>
                  </a:lnTo>
                  <a:lnTo>
                    <a:pt x="160863" y="71036"/>
                  </a:lnTo>
                  <a:lnTo>
                    <a:pt x="220833" y="83788"/>
                  </a:lnTo>
                  <a:lnTo>
                    <a:pt x="221476" y="83929"/>
                  </a:lnTo>
                  <a:lnTo>
                    <a:pt x="221815" y="83379"/>
                  </a:lnTo>
                  <a:lnTo>
                    <a:pt x="237445" y="58191"/>
                  </a:lnTo>
                  <a:lnTo>
                    <a:pt x="237609" y="57934"/>
                  </a:lnTo>
                  <a:lnTo>
                    <a:pt x="237527" y="57676"/>
                  </a:lnTo>
                  <a:lnTo>
                    <a:pt x="234371" y="47405"/>
                  </a:lnTo>
                  <a:lnTo>
                    <a:pt x="257240" y="0"/>
                  </a:lnTo>
                  <a:close/>
                </a:path>
              </a:pathLst>
            </a:custGeom>
            <a:solidFill>
              <a:srgbClr val="FFF4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7"/>
            <p:cNvSpPr/>
            <p:nvPr/>
          </p:nvSpPr>
          <p:spPr>
            <a:xfrm>
              <a:off x="2229875" y="2618975"/>
              <a:ext cx="4471700" cy="2377850"/>
            </a:xfrm>
            <a:custGeom>
              <a:avLst/>
              <a:gdLst/>
              <a:ahLst/>
              <a:cxnLst/>
              <a:rect l="l" t="t" r="r" b="b"/>
              <a:pathLst>
                <a:path w="178868" h="95114" extrusionOk="0">
                  <a:moveTo>
                    <a:pt x="157658" y="0"/>
                  </a:moveTo>
                  <a:lnTo>
                    <a:pt x="156008" y="737"/>
                  </a:lnTo>
                  <a:lnTo>
                    <a:pt x="115365" y="19046"/>
                  </a:lnTo>
                  <a:lnTo>
                    <a:pt x="114979" y="19222"/>
                  </a:lnTo>
                  <a:lnTo>
                    <a:pt x="114722" y="19538"/>
                  </a:lnTo>
                  <a:lnTo>
                    <a:pt x="109107" y="26623"/>
                  </a:lnTo>
                  <a:lnTo>
                    <a:pt x="109107" y="26623"/>
                  </a:lnTo>
                  <a:lnTo>
                    <a:pt x="29108" y="59888"/>
                  </a:lnTo>
                  <a:lnTo>
                    <a:pt x="24850" y="61654"/>
                  </a:lnTo>
                  <a:lnTo>
                    <a:pt x="29061" y="63561"/>
                  </a:lnTo>
                  <a:lnTo>
                    <a:pt x="35752" y="66582"/>
                  </a:lnTo>
                  <a:lnTo>
                    <a:pt x="35752" y="66582"/>
                  </a:lnTo>
                  <a:lnTo>
                    <a:pt x="1" y="81332"/>
                  </a:lnTo>
                  <a:lnTo>
                    <a:pt x="3253" y="85719"/>
                  </a:lnTo>
                  <a:lnTo>
                    <a:pt x="43065" y="68592"/>
                  </a:lnTo>
                  <a:lnTo>
                    <a:pt x="47522" y="66673"/>
                  </a:lnTo>
                  <a:lnTo>
                    <a:pt x="43124" y="64766"/>
                  </a:lnTo>
                  <a:lnTo>
                    <a:pt x="36117" y="61727"/>
                  </a:lnTo>
                  <a:lnTo>
                    <a:pt x="36117" y="61727"/>
                  </a:lnTo>
                  <a:lnTo>
                    <a:pt x="111528" y="29049"/>
                  </a:lnTo>
                  <a:lnTo>
                    <a:pt x="112019" y="28839"/>
                  </a:lnTo>
                  <a:lnTo>
                    <a:pt x="112277" y="28488"/>
                  </a:lnTo>
                  <a:lnTo>
                    <a:pt x="117738" y="21276"/>
                  </a:lnTo>
                  <a:lnTo>
                    <a:pt x="117738" y="21276"/>
                  </a:lnTo>
                  <a:lnTo>
                    <a:pt x="155902" y="3328"/>
                  </a:lnTo>
                  <a:lnTo>
                    <a:pt x="155902" y="3328"/>
                  </a:lnTo>
                  <a:lnTo>
                    <a:pt x="177438" y="60073"/>
                  </a:lnTo>
                  <a:lnTo>
                    <a:pt x="168210" y="70253"/>
                  </a:lnTo>
                  <a:lnTo>
                    <a:pt x="168105" y="70370"/>
                  </a:lnTo>
                  <a:lnTo>
                    <a:pt x="168116" y="70499"/>
                  </a:lnTo>
                  <a:lnTo>
                    <a:pt x="173615" y="95113"/>
                  </a:lnTo>
                  <a:lnTo>
                    <a:pt x="169133" y="70552"/>
                  </a:lnTo>
                  <a:lnTo>
                    <a:pt x="178692" y="60449"/>
                  </a:lnTo>
                  <a:lnTo>
                    <a:pt x="178868" y="60262"/>
                  </a:lnTo>
                  <a:lnTo>
                    <a:pt x="178786" y="60028"/>
                  </a:lnTo>
                  <a:lnTo>
                    <a:pt x="158137" y="1369"/>
                  </a:lnTo>
                  <a:lnTo>
                    <a:pt x="157658" y="0"/>
                  </a:lnTo>
                  <a:close/>
                </a:path>
              </a:pathLst>
            </a:custGeom>
            <a:solidFill>
              <a:srgbClr val="FFF4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7"/>
            <p:cNvSpPr/>
            <p:nvPr/>
          </p:nvSpPr>
          <p:spPr>
            <a:xfrm>
              <a:off x="4725575" y="2649975"/>
              <a:ext cx="1433175" cy="2154100"/>
            </a:xfrm>
            <a:custGeom>
              <a:avLst/>
              <a:gdLst/>
              <a:ahLst/>
              <a:cxnLst/>
              <a:rect l="l" t="t" r="r" b="b"/>
              <a:pathLst>
                <a:path w="57327" h="86164" extrusionOk="0">
                  <a:moveTo>
                    <a:pt x="57326" y="1"/>
                  </a:moveTo>
                  <a:lnTo>
                    <a:pt x="28874" y="38514"/>
                  </a:lnTo>
                  <a:lnTo>
                    <a:pt x="28711" y="38736"/>
                  </a:lnTo>
                  <a:lnTo>
                    <a:pt x="28711" y="39028"/>
                  </a:lnTo>
                  <a:lnTo>
                    <a:pt x="28553" y="48282"/>
                  </a:lnTo>
                  <a:lnTo>
                    <a:pt x="1" y="83847"/>
                  </a:lnTo>
                  <a:lnTo>
                    <a:pt x="3019" y="86164"/>
                  </a:lnTo>
                  <a:lnTo>
                    <a:pt x="30442" y="49300"/>
                  </a:lnTo>
                  <a:lnTo>
                    <a:pt x="30664" y="48996"/>
                  </a:lnTo>
                  <a:lnTo>
                    <a:pt x="30664" y="48657"/>
                  </a:lnTo>
                  <a:lnTo>
                    <a:pt x="30471" y="39301"/>
                  </a:lnTo>
                  <a:lnTo>
                    <a:pt x="30471" y="39301"/>
                  </a:lnTo>
                  <a:lnTo>
                    <a:pt x="57326" y="1"/>
                  </a:lnTo>
                  <a:close/>
                </a:path>
              </a:pathLst>
            </a:custGeom>
            <a:solidFill>
              <a:srgbClr val="FFF4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7"/>
            <p:cNvSpPr/>
            <p:nvPr/>
          </p:nvSpPr>
          <p:spPr>
            <a:xfrm>
              <a:off x="5269600" y="2975275"/>
              <a:ext cx="38550" cy="28625"/>
            </a:xfrm>
            <a:custGeom>
              <a:avLst/>
              <a:gdLst/>
              <a:ahLst/>
              <a:cxnLst/>
              <a:rect l="l" t="t" r="r" b="b"/>
              <a:pathLst>
                <a:path w="1542" h="1145" extrusionOk="0">
                  <a:moveTo>
                    <a:pt x="773" y="1"/>
                  </a:moveTo>
                  <a:cubicBezTo>
                    <a:pt x="630" y="1"/>
                    <a:pt x="489" y="53"/>
                    <a:pt x="375" y="162"/>
                  </a:cubicBezTo>
                  <a:cubicBezTo>
                    <a:pt x="0" y="513"/>
                    <a:pt x="246" y="1133"/>
                    <a:pt x="761" y="1144"/>
                  </a:cubicBezTo>
                  <a:cubicBezTo>
                    <a:pt x="766" y="1144"/>
                    <a:pt x="770" y="1145"/>
                    <a:pt x="775" y="1145"/>
                  </a:cubicBezTo>
                  <a:cubicBezTo>
                    <a:pt x="1281" y="1145"/>
                    <a:pt x="1541" y="544"/>
                    <a:pt x="1194" y="173"/>
                  </a:cubicBezTo>
                  <a:cubicBezTo>
                    <a:pt x="1073" y="59"/>
                    <a:pt x="923" y="1"/>
                    <a:pt x="773" y="1"/>
                  </a:cubicBezTo>
                  <a:close/>
                </a:path>
              </a:pathLst>
            </a:custGeom>
            <a:solidFill>
              <a:srgbClr val="1A1B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7"/>
            <p:cNvSpPr/>
            <p:nvPr/>
          </p:nvSpPr>
          <p:spPr>
            <a:xfrm>
              <a:off x="5328100" y="2976200"/>
              <a:ext cx="30350" cy="28875"/>
            </a:xfrm>
            <a:custGeom>
              <a:avLst/>
              <a:gdLst/>
              <a:ahLst/>
              <a:cxnLst/>
              <a:rect l="l" t="t" r="r" b="b"/>
              <a:pathLst>
                <a:path w="1214" h="1155" extrusionOk="0">
                  <a:moveTo>
                    <a:pt x="628" y="1"/>
                  </a:moveTo>
                  <a:cubicBezTo>
                    <a:pt x="491" y="1"/>
                    <a:pt x="351" y="50"/>
                    <a:pt x="234" y="160"/>
                  </a:cubicBezTo>
                  <a:cubicBezTo>
                    <a:pt x="12" y="382"/>
                    <a:pt x="0" y="745"/>
                    <a:pt x="222" y="979"/>
                  </a:cubicBezTo>
                  <a:cubicBezTo>
                    <a:pt x="339" y="1100"/>
                    <a:pt x="486" y="1154"/>
                    <a:pt x="631" y="1154"/>
                  </a:cubicBezTo>
                  <a:cubicBezTo>
                    <a:pt x="919" y="1154"/>
                    <a:pt x="1197" y="936"/>
                    <a:pt x="1205" y="593"/>
                  </a:cubicBezTo>
                  <a:cubicBezTo>
                    <a:pt x="1213" y="239"/>
                    <a:pt x="928" y="1"/>
                    <a:pt x="628" y="1"/>
                  </a:cubicBezTo>
                  <a:close/>
                </a:path>
              </a:pathLst>
            </a:custGeom>
            <a:solidFill>
              <a:srgbClr val="1A1B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7"/>
            <p:cNvSpPr/>
            <p:nvPr/>
          </p:nvSpPr>
          <p:spPr>
            <a:xfrm>
              <a:off x="5330525" y="2921400"/>
              <a:ext cx="30350" cy="28850"/>
            </a:xfrm>
            <a:custGeom>
              <a:avLst/>
              <a:gdLst/>
              <a:ahLst/>
              <a:cxnLst/>
              <a:rect l="l" t="t" r="r" b="b"/>
              <a:pathLst>
                <a:path w="1214" h="1154" extrusionOk="0">
                  <a:moveTo>
                    <a:pt x="586" y="0"/>
                  </a:moveTo>
                  <a:cubicBezTo>
                    <a:pt x="294" y="0"/>
                    <a:pt x="16" y="219"/>
                    <a:pt x="8" y="562"/>
                  </a:cubicBezTo>
                  <a:cubicBezTo>
                    <a:pt x="0" y="916"/>
                    <a:pt x="291" y="1153"/>
                    <a:pt x="591" y="1153"/>
                  </a:cubicBezTo>
                  <a:cubicBezTo>
                    <a:pt x="728" y="1153"/>
                    <a:pt x="866" y="1104"/>
                    <a:pt x="979" y="995"/>
                  </a:cubicBezTo>
                  <a:cubicBezTo>
                    <a:pt x="1213" y="772"/>
                    <a:pt x="1213" y="410"/>
                    <a:pt x="1003" y="176"/>
                  </a:cubicBezTo>
                  <a:cubicBezTo>
                    <a:pt x="882" y="55"/>
                    <a:pt x="732" y="0"/>
                    <a:pt x="586" y="0"/>
                  </a:cubicBezTo>
                  <a:close/>
                </a:path>
              </a:pathLst>
            </a:custGeom>
            <a:solidFill>
              <a:srgbClr val="1A1B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7"/>
            <p:cNvSpPr/>
            <p:nvPr/>
          </p:nvSpPr>
          <p:spPr>
            <a:xfrm>
              <a:off x="5270775" y="2920475"/>
              <a:ext cx="38525" cy="28725"/>
            </a:xfrm>
            <a:custGeom>
              <a:avLst/>
              <a:gdLst/>
              <a:ahLst/>
              <a:cxnLst/>
              <a:rect l="l" t="t" r="r" b="b"/>
              <a:pathLst>
                <a:path w="1541" h="1149" extrusionOk="0">
                  <a:moveTo>
                    <a:pt x="777" y="1"/>
                  </a:moveTo>
                  <a:cubicBezTo>
                    <a:pt x="631" y="1"/>
                    <a:pt x="484" y="56"/>
                    <a:pt x="374" y="166"/>
                  </a:cubicBezTo>
                  <a:cubicBezTo>
                    <a:pt x="0" y="517"/>
                    <a:pt x="246" y="1137"/>
                    <a:pt x="760" y="1149"/>
                  </a:cubicBezTo>
                  <a:cubicBezTo>
                    <a:pt x="765" y="1149"/>
                    <a:pt x="770" y="1149"/>
                    <a:pt x="775" y="1149"/>
                  </a:cubicBezTo>
                  <a:cubicBezTo>
                    <a:pt x="1280" y="1149"/>
                    <a:pt x="1541" y="548"/>
                    <a:pt x="1182" y="178"/>
                  </a:cubicBezTo>
                  <a:cubicBezTo>
                    <a:pt x="1075" y="59"/>
                    <a:pt x="926" y="1"/>
                    <a:pt x="777" y="1"/>
                  </a:cubicBezTo>
                  <a:close/>
                </a:path>
              </a:pathLst>
            </a:custGeom>
            <a:solidFill>
              <a:srgbClr val="1A1B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7"/>
            <p:cNvSpPr/>
            <p:nvPr/>
          </p:nvSpPr>
          <p:spPr>
            <a:xfrm>
              <a:off x="5267850" y="3017800"/>
              <a:ext cx="36925" cy="31600"/>
            </a:xfrm>
            <a:custGeom>
              <a:avLst/>
              <a:gdLst/>
              <a:ahLst/>
              <a:cxnLst/>
              <a:rect l="l" t="t" r="r" b="b"/>
              <a:pathLst>
                <a:path w="1477" h="1264" extrusionOk="0">
                  <a:moveTo>
                    <a:pt x="718" y="0"/>
                  </a:moveTo>
                  <a:cubicBezTo>
                    <a:pt x="483" y="0"/>
                    <a:pt x="250" y="126"/>
                    <a:pt x="140" y="379"/>
                  </a:cubicBezTo>
                  <a:cubicBezTo>
                    <a:pt x="0" y="695"/>
                    <a:pt x="140" y="1070"/>
                    <a:pt x="456" y="1210"/>
                  </a:cubicBezTo>
                  <a:cubicBezTo>
                    <a:pt x="544" y="1247"/>
                    <a:pt x="632" y="1264"/>
                    <a:pt x="716" y="1264"/>
                  </a:cubicBezTo>
                  <a:cubicBezTo>
                    <a:pt x="1138" y="1264"/>
                    <a:pt x="1476" y="841"/>
                    <a:pt x="1310" y="403"/>
                  </a:cubicBezTo>
                  <a:cubicBezTo>
                    <a:pt x="1203" y="135"/>
                    <a:pt x="960" y="0"/>
                    <a:pt x="718" y="0"/>
                  </a:cubicBezTo>
                  <a:close/>
                </a:path>
              </a:pathLst>
            </a:custGeom>
            <a:solidFill>
              <a:srgbClr val="1A1B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7"/>
            <p:cNvSpPr/>
            <p:nvPr/>
          </p:nvSpPr>
          <p:spPr>
            <a:xfrm>
              <a:off x="5326325" y="3018925"/>
              <a:ext cx="38350" cy="31725"/>
            </a:xfrm>
            <a:custGeom>
              <a:avLst/>
              <a:gdLst/>
              <a:ahLst/>
              <a:cxnLst/>
              <a:rect l="l" t="t" r="r" b="b"/>
              <a:pathLst>
                <a:path w="1534" h="1269" extrusionOk="0">
                  <a:moveTo>
                    <a:pt x="756" y="0"/>
                  </a:moveTo>
                  <a:cubicBezTo>
                    <a:pt x="339" y="0"/>
                    <a:pt x="0" y="432"/>
                    <a:pt x="176" y="872"/>
                  </a:cubicBezTo>
                  <a:cubicBezTo>
                    <a:pt x="265" y="1121"/>
                    <a:pt x="503" y="1269"/>
                    <a:pt x="756" y="1269"/>
                  </a:cubicBezTo>
                  <a:cubicBezTo>
                    <a:pt x="835" y="1269"/>
                    <a:pt x="917" y="1254"/>
                    <a:pt x="995" y="1223"/>
                  </a:cubicBezTo>
                  <a:cubicBezTo>
                    <a:pt x="1510" y="1025"/>
                    <a:pt x="1533" y="276"/>
                    <a:pt x="1007" y="54"/>
                  </a:cubicBezTo>
                  <a:cubicBezTo>
                    <a:pt x="923" y="17"/>
                    <a:pt x="838" y="0"/>
                    <a:pt x="756" y="0"/>
                  </a:cubicBezTo>
                  <a:close/>
                </a:path>
              </a:pathLst>
            </a:custGeom>
            <a:solidFill>
              <a:srgbClr val="1A1B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7"/>
            <p:cNvSpPr/>
            <p:nvPr/>
          </p:nvSpPr>
          <p:spPr>
            <a:xfrm>
              <a:off x="5369325" y="2977925"/>
              <a:ext cx="38400" cy="31725"/>
            </a:xfrm>
            <a:custGeom>
              <a:avLst/>
              <a:gdLst/>
              <a:ahLst/>
              <a:cxnLst/>
              <a:rect l="l" t="t" r="r" b="b"/>
              <a:pathLst>
                <a:path w="1536" h="1269" extrusionOk="0">
                  <a:moveTo>
                    <a:pt x="765" y="1"/>
                  </a:moveTo>
                  <a:cubicBezTo>
                    <a:pt x="691" y="1"/>
                    <a:pt x="615" y="14"/>
                    <a:pt x="539" y="44"/>
                  </a:cubicBezTo>
                  <a:cubicBezTo>
                    <a:pt x="12" y="255"/>
                    <a:pt x="1" y="992"/>
                    <a:pt x="515" y="1214"/>
                  </a:cubicBezTo>
                  <a:cubicBezTo>
                    <a:pt x="598" y="1251"/>
                    <a:pt x="685" y="1268"/>
                    <a:pt x="770" y="1268"/>
                  </a:cubicBezTo>
                  <a:cubicBezTo>
                    <a:pt x="1011" y="1268"/>
                    <a:pt x="1242" y="1128"/>
                    <a:pt x="1346" y="886"/>
                  </a:cubicBezTo>
                  <a:cubicBezTo>
                    <a:pt x="1535" y="448"/>
                    <a:pt x="1190" y="1"/>
                    <a:pt x="765" y="1"/>
                  </a:cubicBezTo>
                  <a:close/>
                </a:path>
              </a:pathLst>
            </a:custGeom>
            <a:solidFill>
              <a:srgbClr val="1A1B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7"/>
            <p:cNvSpPr/>
            <p:nvPr/>
          </p:nvSpPr>
          <p:spPr>
            <a:xfrm>
              <a:off x="5370450" y="2918650"/>
              <a:ext cx="36925" cy="31625"/>
            </a:xfrm>
            <a:custGeom>
              <a:avLst/>
              <a:gdLst/>
              <a:ahLst/>
              <a:cxnLst/>
              <a:rect l="l" t="t" r="r" b="b"/>
              <a:pathLst>
                <a:path w="1477" h="1265" extrusionOk="0">
                  <a:moveTo>
                    <a:pt x="767" y="0"/>
                  </a:moveTo>
                  <a:cubicBezTo>
                    <a:pt x="533" y="0"/>
                    <a:pt x="299" y="126"/>
                    <a:pt x="190" y="379"/>
                  </a:cubicBezTo>
                  <a:cubicBezTo>
                    <a:pt x="0" y="818"/>
                    <a:pt x="337" y="1265"/>
                    <a:pt x="767" y="1265"/>
                  </a:cubicBezTo>
                  <a:cubicBezTo>
                    <a:pt x="841" y="1265"/>
                    <a:pt x="919" y="1251"/>
                    <a:pt x="997" y="1222"/>
                  </a:cubicBezTo>
                  <a:cubicBezTo>
                    <a:pt x="1313" y="1093"/>
                    <a:pt x="1477" y="730"/>
                    <a:pt x="1360" y="403"/>
                  </a:cubicBezTo>
                  <a:cubicBezTo>
                    <a:pt x="1252" y="135"/>
                    <a:pt x="1009" y="0"/>
                    <a:pt x="767" y="0"/>
                  </a:cubicBezTo>
                  <a:close/>
                </a:path>
              </a:pathLst>
            </a:custGeom>
            <a:solidFill>
              <a:srgbClr val="1A1B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7"/>
            <p:cNvSpPr/>
            <p:nvPr/>
          </p:nvSpPr>
          <p:spPr>
            <a:xfrm>
              <a:off x="5329225" y="2875775"/>
              <a:ext cx="36900" cy="31725"/>
            </a:xfrm>
            <a:custGeom>
              <a:avLst/>
              <a:gdLst/>
              <a:ahLst/>
              <a:cxnLst/>
              <a:rect l="l" t="t" r="r" b="b"/>
              <a:pathLst>
                <a:path w="1476" h="1269" extrusionOk="0">
                  <a:moveTo>
                    <a:pt x="754" y="1"/>
                  </a:moveTo>
                  <a:cubicBezTo>
                    <a:pt x="335" y="1"/>
                    <a:pt x="1" y="429"/>
                    <a:pt x="166" y="866"/>
                  </a:cubicBezTo>
                  <a:cubicBezTo>
                    <a:pt x="273" y="1134"/>
                    <a:pt x="516" y="1268"/>
                    <a:pt x="760" y="1268"/>
                  </a:cubicBezTo>
                  <a:cubicBezTo>
                    <a:pt x="996" y="1268"/>
                    <a:pt x="1232" y="1142"/>
                    <a:pt x="1347" y="889"/>
                  </a:cubicBezTo>
                  <a:cubicBezTo>
                    <a:pt x="1476" y="573"/>
                    <a:pt x="1336" y="199"/>
                    <a:pt x="1020" y="59"/>
                  </a:cubicBezTo>
                  <a:cubicBezTo>
                    <a:pt x="930" y="19"/>
                    <a:pt x="840" y="1"/>
                    <a:pt x="754" y="1"/>
                  </a:cubicBezTo>
                  <a:close/>
                </a:path>
              </a:pathLst>
            </a:custGeom>
            <a:solidFill>
              <a:srgbClr val="1A1B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7"/>
            <p:cNvSpPr/>
            <p:nvPr/>
          </p:nvSpPr>
          <p:spPr>
            <a:xfrm>
              <a:off x="5269300" y="2874675"/>
              <a:ext cx="38400" cy="31700"/>
            </a:xfrm>
            <a:custGeom>
              <a:avLst/>
              <a:gdLst/>
              <a:ahLst/>
              <a:cxnLst/>
              <a:rect l="l" t="t" r="r" b="b"/>
              <a:pathLst>
                <a:path w="1536" h="1268" extrusionOk="0">
                  <a:moveTo>
                    <a:pt x="776" y="0"/>
                  </a:moveTo>
                  <a:cubicBezTo>
                    <a:pt x="700" y="0"/>
                    <a:pt x="624" y="14"/>
                    <a:pt x="550" y="44"/>
                  </a:cubicBezTo>
                  <a:cubicBezTo>
                    <a:pt x="24" y="255"/>
                    <a:pt x="1" y="992"/>
                    <a:pt x="527" y="1214"/>
                  </a:cubicBezTo>
                  <a:cubicBezTo>
                    <a:pt x="612" y="1251"/>
                    <a:pt x="696" y="1267"/>
                    <a:pt x="778" y="1267"/>
                  </a:cubicBezTo>
                  <a:cubicBezTo>
                    <a:pt x="1195" y="1267"/>
                    <a:pt x="1536" y="837"/>
                    <a:pt x="1369" y="407"/>
                  </a:cubicBezTo>
                  <a:cubicBezTo>
                    <a:pt x="1270" y="155"/>
                    <a:pt x="1027" y="0"/>
                    <a:pt x="776" y="0"/>
                  </a:cubicBezTo>
                  <a:close/>
                </a:path>
              </a:pathLst>
            </a:custGeom>
            <a:solidFill>
              <a:srgbClr val="1A1B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7"/>
            <p:cNvSpPr/>
            <p:nvPr/>
          </p:nvSpPr>
          <p:spPr>
            <a:xfrm>
              <a:off x="5226300" y="2915700"/>
              <a:ext cx="38650" cy="31650"/>
            </a:xfrm>
            <a:custGeom>
              <a:avLst/>
              <a:gdLst/>
              <a:ahLst/>
              <a:cxnLst/>
              <a:rect l="l" t="t" r="r" b="b"/>
              <a:pathLst>
                <a:path w="1546" h="1266" extrusionOk="0">
                  <a:moveTo>
                    <a:pt x="778" y="0"/>
                  </a:moveTo>
                  <a:cubicBezTo>
                    <a:pt x="533" y="0"/>
                    <a:pt x="304" y="145"/>
                    <a:pt x="200" y="380"/>
                  </a:cubicBezTo>
                  <a:cubicBezTo>
                    <a:pt x="0" y="819"/>
                    <a:pt x="344" y="1266"/>
                    <a:pt x="776" y="1266"/>
                  </a:cubicBezTo>
                  <a:cubicBezTo>
                    <a:pt x="851" y="1266"/>
                    <a:pt x="929" y="1252"/>
                    <a:pt x="1007" y="1223"/>
                  </a:cubicBezTo>
                  <a:cubicBezTo>
                    <a:pt x="1522" y="1012"/>
                    <a:pt x="1545" y="287"/>
                    <a:pt x="1030" y="53"/>
                  </a:cubicBezTo>
                  <a:cubicBezTo>
                    <a:pt x="947" y="17"/>
                    <a:pt x="861" y="0"/>
                    <a:pt x="778" y="0"/>
                  </a:cubicBezTo>
                  <a:close/>
                </a:path>
              </a:pathLst>
            </a:custGeom>
            <a:solidFill>
              <a:srgbClr val="1A1B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7"/>
            <p:cNvSpPr/>
            <p:nvPr/>
          </p:nvSpPr>
          <p:spPr>
            <a:xfrm>
              <a:off x="5226600" y="2975000"/>
              <a:ext cx="36925" cy="31525"/>
            </a:xfrm>
            <a:custGeom>
              <a:avLst/>
              <a:gdLst/>
              <a:ahLst/>
              <a:cxnLst/>
              <a:rect l="l" t="t" r="r" b="b"/>
              <a:pathLst>
                <a:path w="1477" h="1261" extrusionOk="0">
                  <a:moveTo>
                    <a:pt x="710" y="1"/>
                  </a:moveTo>
                  <a:cubicBezTo>
                    <a:pt x="636" y="1"/>
                    <a:pt x="558" y="14"/>
                    <a:pt x="480" y="44"/>
                  </a:cubicBezTo>
                  <a:cubicBezTo>
                    <a:pt x="164" y="173"/>
                    <a:pt x="0" y="535"/>
                    <a:pt x="129" y="863"/>
                  </a:cubicBezTo>
                  <a:cubicBezTo>
                    <a:pt x="231" y="1126"/>
                    <a:pt x="473" y="1261"/>
                    <a:pt x="716" y="1261"/>
                  </a:cubicBezTo>
                  <a:cubicBezTo>
                    <a:pt x="947" y="1261"/>
                    <a:pt x="1179" y="1138"/>
                    <a:pt x="1287" y="886"/>
                  </a:cubicBezTo>
                  <a:cubicBezTo>
                    <a:pt x="1477" y="448"/>
                    <a:pt x="1140" y="1"/>
                    <a:pt x="710" y="1"/>
                  </a:cubicBezTo>
                  <a:close/>
                </a:path>
              </a:pathLst>
            </a:custGeom>
            <a:solidFill>
              <a:srgbClr val="1A1B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7"/>
            <p:cNvSpPr/>
            <p:nvPr/>
          </p:nvSpPr>
          <p:spPr>
            <a:xfrm>
              <a:off x="5223975" y="3035250"/>
              <a:ext cx="16700" cy="15925"/>
            </a:xfrm>
            <a:custGeom>
              <a:avLst/>
              <a:gdLst/>
              <a:ahLst/>
              <a:cxnLst/>
              <a:rect l="l" t="t" r="r" b="b"/>
              <a:pathLst>
                <a:path w="668" h="637" extrusionOk="0">
                  <a:moveTo>
                    <a:pt x="349" y="0"/>
                  </a:moveTo>
                  <a:cubicBezTo>
                    <a:pt x="273" y="0"/>
                    <a:pt x="195" y="28"/>
                    <a:pt x="129" y="91"/>
                  </a:cubicBezTo>
                  <a:cubicBezTo>
                    <a:pt x="0" y="208"/>
                    <a:pt x="0" y="407"/>
                    <a:pt x="117" y="535"/>
                  </a:cubicBezTo>
                  <a:cubicBezTo>
                    <a:pt x="183" y="606"/>
                    <a:pt x="265" y="637"/>
                    <a:pt x="346" y="637"/>
                  </a:cubicBezTo>
                  <a:cubicBezTo>
                    <a:pt x="506" y="637"/>
                    <a:pt x="659" y="512"/>
                    <a:pt x="667" y="325"/>
                  </a:cubicBezTo>
                  <a:cubicBezTo>
                    <a:pt x="667" y="132"/>
                    <a:pt x="513" y="0"/>
                    <a:pt x="349" y="0"/>
                  </a:cubicBezTo>
                  <a:close/>
                </a:path>
              </a:pathLst>
            </a:custGeom>
            <a:solidFill>
              <a:srgbClr val="1A1B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7"/>
            <p:cNvSpPr/>
            <p:nvPr/>
          </p:nvSpPr>
          <p:spPr>
            <a:xfrm>
              <a:off x="5306750" y="3070950"/>
              <a:ext cx="18450" cy="16000"/>
            </a:xfrm>
            <a:custGeom>
              <a:avLst/>
              <a:gdLst/>
              <a:ahLst/>
              <a:cxnLst/>
              <a:rect l="l" t="t" r="r" b="b"/>
              <a:pathLst>
                <a:path w="738" h="640" extrusionOk="0">
                  <a:moveTo>
                    <a:pt x="315" y="0"/>
                  </a:moveTo>
                  <a:cubicBezTo>
                    <a:pt x="156" y="0"/>
                    <a:pt x="0" y="125"/>
                    <a:pt x="0" y="312"/>
                  </a:cubicBezTo>
                  <a:cubicBezTo>
                    <a:pt x="0" y="488"/>
                    <a:pt x="129" y="628"/>
                    <a:pt x="304" y="640"/>
                  </a:cubicBezTo>
                  <a:cubicBezTo>
                    <a:pt x="585" y="640"/>
                    <a:pt x="737" y="301"/>
                    <a:pt x="538" y="102"/>
                  </a:cubicBezTo>
                  <a:cubicBezTo>
                    <a:pt x="476" y="32"/>
                    <a:pt x="395" y="0"/>
                    <a:pt x="315" y="0"/>
                  </a:cubicBezTo>
                  <a:close/>
                </a:path>
              </a:pathLst>
            </a:custGeom>
            <a:solidFill>
              <a:srgbClr val="1A1B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7"/>
            <p:cNvSpPr/>
            <p:nvPr/>
          </p:nvSpPr>
          <p:spPr>
            <a:xfrm>
              <a:off x="5389225" y="3038750"/>
              <a:ext cx="16900" cy="15950"/>
            </a:xfrm>
            <a:custGeom>
              <a:avLst/>
              <a:gdLst/>
              <a:ahLst/>
              <a:cxnLst/>
              <a:rect l="l" t="t" r="r" b="b"/>
              <a:pathLst>
                <a:path w="676" h="638" extrusionOk="0">
                  <a:moveTo>
                    <a:pt x="346" y="1"/>
                  </a:moveTo>
                  <a:cubicBezTo>
                    <a:pt x="269" y="1"/>
                    <a:pt x="191" y="29"/>
                    <a:pt x="129" y="91"/>
                  </a:cubicBezTo>
                  <a:cubicBezTo>
                    <a:pt x="12" y="208"/>
                    <a:pt x="0" y="407"/>
                    <a:pt x="117" y="536"/>
                  </a:cubicBezTo>
                  <a:cubicBezTo>
                    <a:pt x="183" y="606"/>
                    <a:pt x="265" y="637"/>
                    <a:pt x="346" y="637"/>
                  </a:cubicBezTo>
                  <a:cubicBezTo>
                    <a:pt x="506" y="637"/>
                    <a:pt x="659" y="512"/>
                    <a:pt x="667" y="325"/>
                  </a:cubicBezTo>
                  <a:cubicBezTo>
                    <a:pt x="675" y="133"/>
                    <a:pt x="513" y="1"/>
                    <a:pt x="346" y="1"/>
                  </a:cubicBezTo>
                  <a:close/>
                </a:path>
              </a:pathLst>
            </a:custGeom>
            <a:solidFill>
              <a:srgbClr val="1A1B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7"/>
            <p:cNvSpPr/>
            <p:nvPr/>
          </p:nvSpPr>
          <p:spPr>
            <a:xfrm>
              <a:off x="5425775" y="2957650"/>
              <a:ext cx="16125" cy="15250"/>
            </a:xfrm>
            <a:custGeom>
              <a:avLst/>
              <a:gdLst/>
              <a:ahLst/>
              <a:cxnLst/>
              <a:rect l="l" t="t" r="r" b="b"/>
              <a:pathLst>
                <a:path w="645" h="610" extrusionOk="0">
                  <a:moveTo>
                    <a:pt x="320" y="1"/>
                  </a:moveTo>
                  <a:cubicBezTo>
                    <a:pt x="169" y="1"/>
                    <a:pt x="18" y="97"/>
                    <a:pt x="1" y="293"/>
                  </a:cubicBezTo>
                  <a:cubicBezTo>
                    <a:pt x="1" y="469"/>
                    <a:pt x="141" y="609"/>
                    <a:pt x="316" y="609"/>
                  </a:cubicBezTo>
                  <a:cubicBezTo>
                    <a:pt x="323" y="610"/>
                    <a:pt x="330" y="610"/>
                    <a:pt x="337" y="610"/>
                  </a:cubicBezTo>
                  <a:cubicBezTo>
                    <a:pt x="503" y="610"/>
                    <a:pt x="633" y="474"/>
                    <a:pt x="644" y="305"/>
                  </a:cubicBezTo>
                  <a:cubicBezTo>
                    <a:pt x="632" y="103"/>
                    <a:pt x="476" y="1"/>
                    <a:pt x="320" y="1"/>
                  </a:cubicBezTo>
                  <a:close/>
                </a:path>
              </a:pathLst>
            </a:custGeom>
            <a:solidFill>
              <a:srgbClr val="1A1B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7"/>
            <p:cNvSpPr/>
            <p:nvPr/>
          </p:nvSpPr>
          <p:spPr>
            <a:xfrm>
              <a:off x="5393300" y="2874250"/>
              <a:ext cx="16700" cy="15800"/>
            </a:xfrm>
            <a:custGeom>
              <a:avLst/>
              <a:gdLst/>
              <a:ahLst/>
              <a:cxnLst/>
              <a:rect l="l" t="t" r="r" b="b"/>
              <a:pathLst>
                <a:path w="668" h="632" extrusionOk="0">
                  <a:moveTo>
                    <a:pt x="322" y="0"/>
                  </a:moveTo>
                  <a:cubicBezTo>
                    <a:pt x="162" y="0"/>
                    <a:pt x="9" y="120"/>
                    <a:pt x="1" y="307"/>
                  </a:cubicBezTo>
                  <a:cubicBezTo>
                    <a:pt x="1" y="499"/>
                    <a:pt x="160" y="631"/>
                    <a:pt x="325" y="631"/>
                  </a:cubicBezTo>
                  <a:cubicBezTo>
                    <a:pt x="400" y="631"/>
                    <a:pt x="477" y="603"/>
                    <a:pt x="539" y="541"/>
                  </a:cubicBezTo>
                  <a:cubicBezTo>
                    <a:pt x="668" y="424"/>
                    <a:pt x="668" y="225"/>
                    <a:pt x="551" y="96"/>
                  </a:cubicBezTo>
                  <a:cubicBezTo>
                    <a:pt x="485" y="30"/>
                    <a:pt x="403" y="0"/>
                    <a:pt x="322" y="0"/>
                  </a:cubicBezTo>
                  <a:close/>
                </a:path>
              </a:pathLst>
            </a:custGeom>
            <a:solidFill>
              <a:srgbClr val="1A1B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7"/>
            <p:cNvSpPr/>
            <p:nvPr/>
          </p:nvSpPr>
          <p:spPr>
            <a:xfrm>
              <a:off x="5308775" y="2838325"/>
              <a:ext cx="18450" cy="16025"/>
            </a:xfrm>
            <a:custGeom>
              <a:avLst/>
              <a:gdLst/>
              <a:ahLst/>
              <a:cxnLst/>
              <a:rect l="l" t="t" r="r" b="b"/>
              <a:pathLst>
                <a:path w="738" h="641" extrusionOk="0">
                  <a:moveTo>
                    <a:pt x="434" y="1"/>
                  </a:moveTo>
                  <a:cubicBezTo>
                    <a:pt x="141" y="1"/>
                    <a:pt x="1" y="340"/>
                    <a:pt x="188" y="539"/>
                  </a:cubicBezTo>
                  <a:cubicBezTo>
                    <a:pt x="254" y="609"/>
                    <a:pt x="338" y="640"/>
                    <a:pt x="419" y="640"/>
                  </a:cubicBezTo>
                  <a:cubicBezTo>
                    <a:pt x="582" y="640"/>
                    <a:pt x="738" y="515"/>
                    <a:pt x="738" y="328"/>
                  </a:cubicBezTo>
                  <a:cubicBezTo>
                    <a:pt x="738" y="153"/>
                    <a:pt x="598" y="12"/>
                    <a:pt x="434" y="1"/>
                  </a:cubicBezTo>
                  <a:close/>
                </a:path>
              </a:pathLst>
            </a:custGeom>
            <a:solidFill>
              <a:srgbClr val="1A1B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7"/>
            <p:cNvSpPr/>
            <p:nvPr/>
          </p:nvSpPr>
          <p:spPr>
            <a:xfrm>
              <a:off x="5228050" y="2870825"/>
              <a:ext cx="16700" cy="15775"/>
            </a:xfrm>
            <a:custGeom>
              <a:avLst/>
              <a:gdLst/>
              <a:ahLst/>
              <a:cxnLst/>
              <a:rect l="l" t="t" r="r" b="b"/>
              <a:pathLst>
                <a:path w="668" h="631" extrusionOk="0">
                  <a:moveTo>
                    <a:pt x="316" y="0"/>
                  </a:moveTo>
                  <a:cubicBezTo>
                    <a:pt x="158" y="0"/>
                    <a:pt x="9" y="119"/>
                    <a:pt x="1" y="303"/>
                  </a:cubicBezTo>
                  <a:cubicBezTo>
                    <a:pt x="1" y="502"/>
                    <a:pt x="157" y="630"/>
                    <a:pt x="320" y="630"/>
                  </a:cubicBezTo>
                  <a:cubicBezTo>
                    <a:pt x="397" y="630"/>
                    <a:pt x="475" y="601"/>
                    <a:pt x="539" y="537"/>
                  </a:cubicBezTo>
                  <a:cubicBezTo>
                    <a:pt x="668" y="420"/>
                    <a:pt x="668" y="222"/>
                    <a:pt x="551" y="105"/>
                  </a:cubicBezTo>
                  <a:cubicBezTo>
                    <a:pt x="483" y="32"/>
                    <a:pt x="398" y="0"/>
                    <a:pt x="316" y="0"/>
                  </a:cubicBezTo>
                  <a:close/>
                </a:path>
              </a:pathLst>
            </a:custGeom>
            <a:solidFill>
              <a:srgbClr val="1A1B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7"/>
            <p:cNvSpPr/>
            <p:nvPr/>
          </p:nvSpPr>
          <p:spPr>
            <a:xfrm>
              <a:off x="5192175" y="2952400"/>
              <a:ext cx="18650" cy="15825"/>
            </a:xfrm>
            <a:custGeom>
              <a:avLst/>
              <a:gdLst/>
              <a:ahLst/>
              <a:cxnLst/>
              <a:rect l="l" t="t" r="r" b="b"/>
              <a:pathLst>
                <a:path w="746" h="633" extrusionOk="0">
                  <a:moveTo>
                    <a:pt x="325" y="0"/>
                  </a:moveTo>
                  <a:cubicBezTo>
                    <a:pt x="149" y="0"/>
                    <a:pt x="9" y="129"/>
                    <a:pt x="9" y="305"/>
                  </a:cubicBezTo>
                  <a:cubicBezTo>
                    <a:pt x="1" y="500"/>
                    <a:pt x="162" y="633"/>
                    <a:pt x="328" y="633"/>
                  </a:cubicBezTo>
                  <a:cubicBezTo>
                    <a:pt x="401" y="633"/>
                    <a:pt x="475" y="607"/>
                    <a:pt x="535" y="550"/>
                  </a:cubicBezTo>
                  <a:cubicBezTo>
                    <a:pt x="746" y="351"/>
                    <a:pt x="605" y="12"/>
                    <a:pt x="325" y="0"/>
                  </a:cubicBezTo>
                  <a:close/>
                </a:path>
              </a:pathLst>
            </a:custGeom>
            <a:solidFill>
              <a:srgbClr val="1A1B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7"/>
            <p:cNvSpPr/>
            <p:nvPr/>
          </p:nvSpPr>
          <p:spPr>
            <a:xfrm>
              <a:off x="5240925" y="3092775"/>
              <a:ext cx="27750" cy="23925"/>
            </a:xfrm>
            <a:custGeom>
              <a:avLst/>
              <a:gdLst/>
              <a:ahLst/>
              <a:cxnLst/>
              <a:rect l="l" t="t" r="r" b="b"/>
              <a:pathLst>
                <a:path w="1110" h="957" extrusionOk="0">
                  <a:moveTo>
                    <a:pt x="541" y="1"/>
                  </a:moveTo>
                  <a:cubicBezTo>
                    <a:pt x="364" y="1"/>
                    <a:pt x="187" y="97"/>
                    <a:pt x="106" y="293"/>
                  </a:cubicBezTo>
                  <a:cubicBezTo>
                    <a:pt x="1" y="527"/>
                    <a:pt x="118" y="808"/>
                    <a:pt x="352" y="913"/>
                  </a:cubicBezTo>
                  <a:cubicBezTo>
                    <a:pt x="418" y="943"/>
                    <a:pt x="484" y="957"/>
                    <a:pt x="547" y="957"/>
                  </a:cubicBezTo>
                  <a:cubicBezTo>
                    <a:pt x="857" y="957"/>
                    <a:pt x="1110" y="635"/>
                    <a:pt x="983" y="305"/>
                  </a:cubicBezTo>
                  <a:cubicBezTo>
                    <a:pt x="906" y="103"/>
                    <a:pt x="724" y="1"/>
                    <a:pt x="541" y="1"/>
                  </a:cubicBezTo>
                  <a:close/>
                </a:path>
              </a:pathLst>
            </a:custGeom>
            <a:solidFill>
              <a:srgbClr val="1A1B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7"/>
            <p:cNvSpPr/>
            <p:nvPr/>
          </p:nvSpPr>
          <p:spPr>
            <a:xfrm>
              <a:off x="5359425" y="3095025"/>
              <a:ext cx="28650" cy="23875"/>
            </a:xfrm>
            <a:custGeom>
              <a:avLst/>
              <a:gdLst/>
              <a:ahLst/>
              <a:cxnLst/>
              <a:rect l="l" t="t" r="r" b="b"/>
              <a:pathLst>
                <a:path w="1146" h="955" extrusionOk="0">
                  <a:moveTo>
                    <a:pt x="573" y="1"/>
                  </a:moveTo>
                  <a:cubicBezTo>
                    <a:pt x="259" y="1"/>
                    <a:pt x="0" y="326"/>
                    <a:pt x="128" y="660"/>
                  </a:cubicBezTo>
                  <a:cubicBezTo>
                    <a:pt x="199" y="837"/>
                    <a:pt x="377" y="954"/>
                    <a:pt x="567" y="954"/>
                  </a:cubicBezTo>
                  <a:cubicBezTo>
                    <a:pt x="627" y="954"/>
                    <a:pt x="688" y="942"/>
                    <a:pt x="748" y="917"/>
                  </a:cubicBezTo>
                  <a:cubicBezTo>
                    <a:pt x="1134" y="765"/>
                    <a:pt x="1145" y="215"/>
                    <a:pt x="759" y="40"/>
                  </a:cubicBezTo>
                  <a:cubicBezTo>
                    <a:pt x="697" y="13"/>
                    <a:pt x="634" y="1"/>
                    <a:pt x="573" y="1"/>
                  </a:cubicBezTo>
                  <a:close/>
                </a:path>
              </a:pathLst>
            </a:custGeom>
            <a:solidFill>
              <a:srgbClr val="1A1B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7"/>
            <p:cNvSpPr/>
            <p:nvPr/>
          </p:nvSpPr>
          <p:spPr>
            <a:xfrm>
              <a:off x="5445375" y="3012975"/>
              <a:ext cx="28650" cy="23825"/>
            </a:xfrm>
            <a:custGeom>
              <a:avLst/>
              <a:gdLst/>
              <a:ahLst/>
              <a:cxnLst/>
              <a:rect l="l" t="t" r="r" b="b"/>
              <a:pathLst>
                <a:path w="1146" h="953" extrusionOk="0">
                  <a:moveTo>
                    <a:pt x="574" y="1"/>
                  </a:moveTo>
                  <a:cubicBezTo>
                    <a:pt x="517" y="1"/>
                    <a:pt x="458" y="11"/>
                    <a:pt x="398" y="34"/>
                  </a:cubicBezTo>
                  <a:cubicBezTo>
                    <a:pt x="12" y="186"/>
                    <a:pt x="0" y="748"/>
                    <a:pt x="386" y="912"/>
                  </a:cubicBezTo>
                  <a:cubicBezTo>
                    <a:pt x="448" y="939"/>
                    <a:pt x="512" y="952"/>
                    <a:pt x="576" y="952"/>
                  </a:cubicBezTo>
                  <a:cubicBezTo>
                    <a:pt x="755" y="952"/>
                    <a:pt x="929" y="847"/>
                    <a:pt x="1007" y="666"/>
                  </a:cubicBezTo>
                  <a:cubicBezTo>
                    <a:pt x="1146" y="338"/>
                    <a:pt x="896" y="1"/>
                    <a:pt x="574" y="1"/>
                  </a:cubicBezTo>
                  <a:close/>
                </a:path>
              </a:pathLst>
            </a:custGeom>
            <a:solidFill>
              <a:srgbClr val="1A1B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7"/>
            <p:cNvSpPr/>
            <p:nvPr/>
          </p:nvSpPr>
          <p:spPr>
            <a:xfrm>
              <a:off x="5447750" y="2894400"/>
              <a:ext cx="27775" cy="23750"/>
            </a:xfrm>
            <a:custGeom>
              <a:avLst/>
              <a:gdLst/>
              <a:ahLst/>
              <a:cxnLst/>
              <a:rect l="l" t="t" r="r" b="b"/>
              <a:pathLst>
                <a:path w="1111" h="950" extrusionOk="0">
                  <a:moveTo>
                    <a:pt x="579" y="1"/>
                  </a:moveTo>
                  <a:cubicBezTo>
                    <a:pt x="403" y="1"/>
                    <a:pt x="226" y="95"/>
                    <a:pt x="139" y="285"/>
                  </a:cubicBezTo>
                  <a:cubicBezTo>
                    <a:pt x="0" y="613"/>
                    <a:pt x="250" y="950"/>
                    <a:pt x="572" y="950"/>
                  </a:cubicBezTo>
                  <a:cubicBezTo>
                    <a:pt x="629" y="950"/>
                    <a:pt x="688" y="939"/>
                    <a:pt x="748" y="916"/>
                  </a:cubicBezTo>
                  <a:cubicBezTo>
                    <a:pt x="993" y="823"/>
                    <a:pt x="1110" y="542"/>
                    <a:pt x="1017" y="296"/>
                  </a:cubicBezTo>
                  <a:cubicBezTo>
                    <a:pt x="940" y="100"/>
                    <a:pt x="760" y="1"/>
                    <a:pt x="579" y="1"/>
                  </a:cubicBezTo>
                  <a:close/>
                </a:path>
              </a:pathLst>
            </a:custGeom>
            <a:solidFill>
              <a:srgbClr val="1A1B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7"/>
            <p:cNvSpPr/>
            <p:nvPr/>
          </p:nvSpPr>
          <p:spPr>
            <a:xfrm>
              <a:off x="5365275" y="2808700"/>
              <a:ext cx="27775" cy="23850"/>
            </a:xfrm>
            <a:custGeom>
              <a:avLst/>
              <a:gdLst/>
              <a:ahLst/>
              <a:cxnLst/>
              <a:rect l="l" t="t" r="r" b="b"/>
              <a:pathLst>
                <a:path w="1111" h="954" extrusionOk="0">
                  <a:moveTo>
                    <a:pt x="573" y="1"/>
                  </a:moveTo>
                  <a:cubicBezTo>
                    <a:pt x="259" y="1"/>
                    <a:pt x="0" y="324"/>
                    <a:pt x="128" y="648"/>
                  </a:cubicBezTo>
                  <a:cubicBezTo>
                    <a:pt x="205" y="851"/>
                    <a:pt x="390" y="953"/>
                    <a:pt x="574" y="953"/>
                  </a:cubicBezTo>
                  <a:cubicBezTo>
                    <a:pt x="750" y="953"/>
                    <a:pt x="925" y="860"/>
                    <a:pt x="1005" y="671"/>
                  </a:cubicBezTo>
                  <a:cubicBezTo>
                    <a:pt x="1110" y="425"/>
                    <a:pt x="1005" y="145"/>
                    <a:pt x="759" y="39"/>
                  </a:cubicBezTo>
                  <a:cubicBezTo>
                    <a:pt x="697" y="13"/>
                    <a:pt x="634" y="1"/>
                    <a:pt x="573" y="1"/>
                  </a:cubicBezTo>
                  <a:close/>
                </a:path>
              </a:pathLst>
            </a:custGeom>
            <a:solidFill>
              <a:srgbClr val="1A1B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7"/>
            <p:cNvSpPr/>
            <p:nvPr/>
          </p:nvSpPr>
          <p:spPr>
            <a:xfrm>
              <a:off x="5245900" y="2806225"/>
              <a:ext cx="28625" cy="23850"/>
            </a:xfrm>
            <a:custGeom>
              <a:avLst/>
              <a:gdLst/>
              <a:ahLst/>
              <a:cxnLst/>
              <a:rect l="l" t="t" r="r" b="b"/>
              <a:pathLst>
                <a:path w="1145" h="954" extrusionOk="0">
                  <a:moveTo>
                    <a:pt x="578" y="1"/>
                  </a:moveTo>
                  <a:cubicBezTo>
                    <a:pt x="522" y="1"/>
                    <a:pt x="465" y="11"/>
                    <a:pt x="410" y="33"/>
                  </a:cubicBezTo>
                  <a:cubicBezTo>
                    <a:pt x="12" y="197"/>
                    <a:pt x="1" y="747"/>
                    <a:pt x="387" y="910"/>
                  </a:cubicBezTo>
                  <a:cubicBezTo>
                    <a:pt x="453" y="940"/>
                    <a:pt x="519" y="954"/>
                    <a:pt x="582" y="954"/>
                  </a:cubicBezTo>
                  <a:cubicBezTo>
                    <a:pt x="892" y="954"/>
                    <a:pt x="1145" y="632"/>
                    <a:pt x="1018" y="302"/>
                  </a:cubicBezTo>
                  <a:cubicBezTo>
                    <a:pt x="947" y="114"/>
                    <a:pt x="765" y="1"/>
                    <a:pt x="578" y="1"/>
                  </a:cubicBezTo>
                  <a:close/>
                </a:path>
              </a:pathLst>
            </a:custGeom>
            <a:solidFill>
              <a:srgbClr val="1A1B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7"/>
            <p:cNvSpPr/>
            <p:nvPr/>
          </p:nvSpPr>
          <p:spPr>
            <a:xfrm>
              <a:off x="5159950" y="2888500"/>
              <a:ext cx="28650" cy="23800"/>
            </a:xfrm>
            <a:custGeom>
              <a:avLst/>
              <a:gdLst/>
              <a:ahLst/>
              <a:cxnLst/>
              <a:rect l="l" t="t" r="r" b="b"/>
              <a:pathLst>
                <a:path w="1146" h="952" extrusionOk="0">
                  <a:moveTo>
                    <a:pt x="575" y="0"/>
                  </a:moveTo>
                  <a:cubicBezTo>
                    <a:pt x="391" y="0"/>
                    <a:pt x="217" y="105"/>
                    <a:pt x="139" y="287"/>
                  </a:cubicBezTo>
                  <a:cubicBezTo>
                    <a:pt x="0" y="615"/>
                    <a:pt x="250" y="952"/>
                    <a:pt x="572" y="952"/>
                  </a:cubicBezTo>
                  <a:cubicBezTo>
                    <a:pt x="629" y="952"/>
                    <a:pt x="688" y="941"/>
                    <a:pt x="748" y="918"/>
                  </a:cubicBezTo>
                  <a:cubicBezTo>
                    <a:pt x="1134" y="766"/>
                    <a:pt x="1146" y="217"/>
                    <a:pt x="771" y="41"/>
                  </a:cubicBezTo>
                  <a:cubicBezTo>
                    <a:pt x="707" y="14"/>
                    <a:pt x="640" y="0"/>
                    <a:pt x="575" y="0"/>
                  </a:cubicBezTo>
                  <a:close/>
                </a:path>
              </a:pathLst>
            </a:custGeom>
            <a:solidFill>
              <a:srgbClr val="1A1B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7"/>
            <p:cNvSpPr/>
            <p:nvPr/>
          </p:nvSpPr>
          <p:spPr>
            <a:xfrm>
              <a:off x="5158450" y="3007125"/>
              <a:ext cx="27775" cy="23750"/>
            </a:xfrm>
            <a:custGeom>
              <a:avLst/>
              <a:gdLst/>
              <a:ahLst/>
              <a:cxnLst/>
              <a:rect l="l" t="t" r="r" b="b"/>
              <a:pathLst>
                <a:path w="1111" h="950" extrusionOk="0">
                  <a:moveTo>
                    <a:pt x="539" y="1"/>
                  </a:moveTo>
                  <a:cubicBezTo>
                    <a:pt x="482" y="1"/>
                    <a:pt x="423" y="11"/>
                    <a:pt x="363" y="34"/>
                  </a:cubicBezTo>
                  <a:cubicBezTo>
                    <a:pt x="118" y="128"/>
                    <a:pt x="1" y="409"/>
                    <a:pt x="94" y="654"/>
                  </a:cubicBezTo>
                  <a:cubicBezTo>
                    <a:pt x="171" y="850"/>
                    <a:pt x="351" y="950"/>
                    <a:pt x="532" y="950"/>
                  </a:cubicBezTo>
                  <a:cubicBezTo>
                    <a:pt x="708" y="950"/>
                    <a:pt x="885" y="856"/>
                    <a:pt x="972" y="666"/>
                  </a:cubicBezTo>
                  <a:cubicBezTo>
                    <a:pt x="1111" y="338"/>
                    <a:pt x="861" y="1"/>
                    <a:pt x="539" y="1"/>
                  </a:cubicBezTo>
                  <a:close/>
                </a:path>
              </a:pathLst>
            </a:custGeom>
            <a:solidFill>
              <a:srgbClr val="1A1B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7"/>
            <p:cNvSpPr/>
            <p:nvPr/>
          </p:nvSpPr>
          <p:spPr>
            <a:xfrm>
              <a:off x="5171325" y="3092925"/>
              <a:ext cx="10550" cy="8075"/>
            </a:xfrm>
            <a:custGeom>
              <a:avLst/>
              <a:gdLst/>
              <a:ahLst/>
              <a:cxnLst/>
              <a:rect l="l" t="t" r="r" b="b"/>
              <a:pathLst>
                <a:path w="422" h="323" extrusionOk="0">
                  <a:moveTo>
                    <a:pt x="205" y="1"/>
                  </a:moveTo>
                  <a:cubicBezTo>
                    <a:pt x="164" y="1"/>
                    <a:pt x="123" y="18"/>
                    <a:pt x="94" y="53"/>
                  </a:cubicBezTo>
                  <a:cubicBezTo>
                    <a:pt x="0" y="147"/>
                    <a:pt x="71" y="322"/>
                    <a:pt x="211" y="322"/>
                  </a:cubicBezTo>
                  <a:cubicBezTo>
                    <a:pt x="351" y="322"/>
                    <a:pt x="422" y="147"/>
                    <a:pt x="316" y="53"/>
                  </a:cubicBezTo>
                  <a:cubicBezTo>
                    <a:pt x="287" y="18"/>
                    <a:pt x="246" y="1"/>
                    <a:pt x="205" y="1"/>
                  </a:cubicBezTo>
                  <a:close/>
                </a:path>
              </a:pathLst>
            </a:custGeom>
            <a:solidFill>
              <a:srgbClr val="1A1B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7"/>
            <p:cNvSpPr/>
            <p:nvPr/>
          </p:nvSpPr>
          <p:spPr>
            <a:xfrm>
              <a:off x="5308875" y="3152700"/>
              <a:ext cx="9300" cy="7850"/>
            </a:xfrm>
            <a:custGeom>
              <a:avLst/>
              <a:gdLst/>
              <a:ahLst/>
              <a:cxnLst/>
              <a:rect l="l" t="t" r="r" b="b"/>
              <a:pathLst>
                <a:path w="372" h="314" extrusionOk="0">
                  <a:moveTo>
                    <a:pt x="143" y="1"/>
                  </a:moveTo>
                  <a:cubicBezTo>
                    <a:pt x="69" y="1"/>
                    <a:pt x="9" y="68"/>
                    <a:pt x="9" y="154"/>
                  </a:cubicBezTo>
                  <a:cubicBezTo>
                    <a:pt x="1" y="251"/>
                    <a:pt x="81" y="314"/>
                    <a:pt x="162" y="314"/>
                  </a:cubicBezTo>
                  <a:cubicBezTo>
                    <a:pt x="199" y="314"/>
                    <a:pt x="237" y="301"/>
                    <a:pt x="266" y="271"/>
                  </a:cubicBezTo>
                  <a:cubicBezTo>
                    <a:pt x="371" y="166"/>
                    <a:pt x="301" y="2"/>
                    <a:pt x="161" y="2"/>
                  </a:cubicBezTo>
                  <a:cubicBezTo>
                    <a:pt x="155" y="1"/>
                    <a:pt x="149" y="1"/>
                    <a:pt x="143" y="1"/>
                  </a:cubicBezTo>
                  <a:close/>
                </a:path>
              </a:pathLst>
            </a:custGeom>
            <a:solidFill>
              <a:srgbClr val="1A1B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7"/>
            <p:cNvSpPr/>
            <p:nvPr/>
          </p:nvSpPr>
          <p:spPr>
            <a:xfrm>
              <a:off x="5447425" y="3098525"/>
              <a:ext cx="8200" cy="7925"/>
            </a:xfrm>
            <a:custGeom>
              <a:avLst/>
              <a:gdLst/>
              <a:ahLst/>
              <a:cxnLst/>
              <a:rect l="l" t="t" r="r" b="b"/>
              <a:pathLst>
                <a:path w="328" h="317" extrusionOk="0">
                  <a:moveTo>
                    <a:pt x="175" y="1"/>
                  </a:moveTo>
                  <a:cubicBezTo>
                    <a:pt x="135" y="1"/>
                    <a:pt x="94" y="17"/>
                    <a:pt x="59" y="52"/>
                  </a:cubicBezTo>
                  <a:cubicBezTo>
                    <a:pt x="0" y="110"/>
                    <a:pt x="0" y="204"/>
                    <a:pt x="59" y="274"/>
                  </a:cubicBezTo>
                  <a:cubicBezTo>
                    <a:pt x="92" y="303"/>
                    <a:pt x="131" y="317"/>
                    <a:pt x="168" y="317"/>
                  </a:cubicBezTo>
                  <a:cubicBezTo>
                    <a:pt x="251" y="317"/>
                    <a:pt x="328" y="253"/>
                    <a:pt x="328" y="157"/>
                  </a:cubicBezTo>
                  <a:cubicBezTo>
                    <a:pt x="328" y="63"/>
                    <a:pt x="255" y="1"/>
                    <a:pt x="175" y="1"/>
                  </a:cubicBezTo>
                  <a:close/>
                </a:path>
              </a:pathLst>
            </a:custGeom>
            <a:solidFill>
              <a:srgbClr val="1A1B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7"/>
            <p:cNvSpPr/>
            <p:nvPr/>
          </p:nvSpPr>
          <p:spPr>
            <a:xfrm>
              <a:off x="5506500" y="2962625"/>
              <a:ext cx="9300" cy="7925"/>
            </a:xfrm>
            <a:custGeom>
              <a:avLst/>
              <a:gdLst/>
              <a:ahLst/>
              <a:cxnLst/>
              <a:rect l="l" t="t" r="r" b="b"/>
              <a:pathLst>
                <a:path w="372" h="317" extrusionOk="0">
                  <a:moveTo>
                    <a:pt x="214" y="0"/>
                  </a:moveTo>
                  <a:cubicBezTo>
                    <a:pt x="177" y="0"/>
                    <a:pt x="139" y="15"/>
                    <a:pt x="106" y="48"/>
                  </a:cubicBezTo>
                  <a:cubicBezTo>
                    <a:pt x="1" y="141"/>
                    <a:pt x="59" y="317"/>
                    <a:pt x="199" y="317"/>
                  </a:cubicBezTo>
                  <a:cubicBezTo>
                    <a:pt x="293" y="317"/>
                    <a:pt x="363" y="258"/>
                    <a:pt x="363" y="176"/>
                  </a:cubicBezTo>
                  <a:cubicBezTo>
                    <a:pt x="371" y="72"/>
                    <a:pt x="296" y="0"/>
                    <a:pt x="214" y="0"/>
                  </a:cubicBezTo>
                  <a:close/>
                </a:path>
              </a:pathLst>
            </a:custGeom>
            <a:solidFill>
              <a:srgbClr val="1A1B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7"/>
            <p:cNvSpPr/>
            <p:nvPr/>
          </p:nvSpPr>
          <p:spPr>
            <a:xfrm>
              <a:off x="5453550" y="2824475"/>
              <a:ext cx="8225" cy="7925"/>
            </a:xfrm>
            <a:custGeom>
              <a:avLst/>
              <a:gdLst/>
              <a:ahLst/>
              <a:cxnLst/>
              <a:rect l="l" t="t" r="r" b="b"/>
              <a:pathLst>
                <a:path w="329" h="317" extrusionOk="0">
                  <a:moveTo>
                    <a:pt x="154" y="1"/>
                  </a:moveTo>
                  <a:cubicBezTo>
                    <a:pt x="74" y="1"/>
                    <a:pt x="1" y="63"/>
                    <a:pt x="1" y="157"/>
                  </a:cubicBezTo>
                  <a:cubicBezTo>
                    <a:pt x="1" y="253"/>
                    <a:pt x="78" y="317"/>
                    <a:pt x="161" y="317"/>
                  </a:cubicBezTo>
                  <a:cubicBezTo>
                    <a:pt x="198" y="317"/>
                    <a:pt x="237" y="303"/>
                    <a:pt x="270" y="274"/>
                  </a:cubicBezTo>
                  <a:cubicBezTo>
                    <a:pt x="329" y="204"/>
                    <a:pt x="329" y="110"/>
                    <a:pt x="270" y="52"/>
                  </a:cubicBezTo>
                  <a:cubicBezTo>
                    <a:pt x="235" y="17"/>
                    <a:pt x="193" y="1"/>
                    <a:pt x="154" y="1"/>
                  </a:cubicBezTo>
                  <a:close/>
                </a:path>
              </a:pathLst>
            </a:custGeom>
            <a:solidFill>
              <a:srgbClr val="1A1B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7"/>
            <p:cNvSpPr/>
            <p:nvPr/>
          </p:nvSpPr>
          <p:spPr>
            <a:xfrm>
              <a:off x="5315600" y="2764900"/>
              <a:ext cx="9300" cy="8050"/>
            </a:xfrm>
            <a:custGeom>
              <a:avLst/>
              <a:gdLst/>
              <a:ahLst/>
              <a:cxnLst/>
              <a:rect l="l" t="t" r="r" b="b"/>
              <a:pathLst>
                <a:path w="372" h="322" extrusionOk="0">
                  <a:moveTo>
                    <a:pt x="206" y="1"/>
                  </a:moveTo>
                  <a:cubicBezTo>
                    <a:pt x="74" y="1"/>
                    <a:pt x="0" y="168"/>
                    <a:pt x="102" y="270"/>
                  </a:cubicBezTo>
                  <a:cubicBezTo>
                    <a:pt x="134" y="305"/>
                    <a:pt x="174" y="321"/>
                    <a:pt x="214" y="321"/>
                  </a:cubicBezTo>
                  <a:cubicBezTo>
                    <a:pt x="293" y="321"/>
                    <a:pt x="371" y="259"/>
                    <a:pt x="371" y="165"/>
                  </a:cubicBezTo>
                  <a:cubicBezTo>
                    <a:pt x="371" y="71"/>
                    <a:pt x="301" y="1"/>
                    <a:pt x="219" y="1"/>
                  </a:cubicBezTo>
                  <a:cubicBezTo>
                    <a:pt x="215" y="1"/>
                    <a:pt x="210" y="1"/>
                    <a:pt x="206" y="1"/>
                  </a:cubicBezTo>
                  <a:close/>
                </a:path>
              </a:pathLst>
            </a:custGeom>
            <a:solidFill>
              <a:srgbClr val="1A1B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7"/>
            <p:cNvSpPr/>
            <p:nvPr/>
          </p:nvSpPr>
          <p:spPr>
            <a:xfrm>
              <a:off x="5177750" y="2818875"/>
              <a:ext cx="8800" cy="8000"/>
            </a:xfrm>
            <a:custGeom>
              <a:avLst/>
              <a:gdLst/>
              <a:ahLst/>
              <a:cxnLst/>
              <a:rect l="l" t="t" r="r" b="b"/>
              <a:pathLst>
                <a:path w="352" h="320" extrusionOk="0">
                  <a:moveTo>
                    <a:pt x="178" y="1"/>
                  </a:moveTo>
                  <a:cubicBezTo>
                    <a:pt x="138" y="1"/>
                    <a:pt x="100" y="18"/>
                    <a:pt x="71" y="53"/>
                  </a:cubicBezTo>
                  <a:cubicBezTo>
                    <a:pt x="1" y="112"/>
                    <a:pt x="1" y="205"/>
                    <a:pt x="71" y="276"/>
                  </a:cubicBezTo>
                  <a:cubicBezTo>
                    <a:pt x="100" y="305"/>
                    <a:pt x="138" y="320"/>
                    <a:pt x="178" y="320"/>
                  </a:cubicBezTo>
                  <a:cubicBezTo>
                    <a:pt x="217" y="320"/>
                    <a:pt x="258" y="305"/>
                    <a:pt x="293" y="276"/>
                  </a:cubicBezTo>
                  <a:cubicBezTo>
                    <a:pt x="352" y="205"/>
                    <a:pt x="352" y="112"/>
                    <a:pt x="293" y="53"/>
                  </a:cubicBezTo>
                  <a:cubicBezTo>
                    <a:pt x="258" y="18"/>
                    <a:pt x="217" y="1"/>
                    <a:pt x="178" y="1"/>
                  </a:cubicBezTo>
                  <a:close/>
                </a:path>
              </a:pathLst>
            </a:custGeom>
            <a:solidFill>
              <a:srgbClr val="1A1B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7"/>
            <p:cNvSpPr/>
            <p:nvPr/>
          </p:nvSpPr>
          <p:spPr>
            <a:xfrm>
              <a:off x="5118675" y="2954725"/>
              <a:ext cx="9100" cy="7925"/>
            </a:xfrm>
            <a:custGeom>
              <a:avLst/>
              <a:gdLst/>
              <a:ahLst/>
              <a:cxnLst/>
              <a:rect l="l" t="t" r="r" b="b"/>
              <a:pathLst>
                <a:path w="364" h="317" extrusionOk="0">
                  <a:moveTo>
                    <a:pt x="153" y="1"/>
                  </a:moveTo>
                  <a:cubicBezTo>
                    <a:pt x="71" y="1"/>
                    <a:pt x="1" y="71"/>
                    <a:pt x="1" y="153"/>
                  </a:cubicBezTo>
                  <a:cubicBezTo>
                    <a:pt x="1" y="247"/>
                    <a:pt x="71" y="317"/>
                    <a:pt x="153" y="317"/>
                  </a:cubicBezTo>
                  <a:cubicBezTo>
                    <a:pt x="363" y="317"/>
                    <a:pt x="363" y="1"/>
                    <a:pt x="153" y="1"/>
                  </a:cubicBezTo>
                  <a:close/>
                </a:path>
              </a:pathLst>
            </a:custGeom>
            <a:solidFill>
              <a:srgbClr val="1A1B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7"/>
            <p:cNvSpPr/>
            <p:nvPr/>
          </p:nvSpPr>
          <p:spPr>
            <a:xfrm>
              <a:off x="5214325" y="3167850"/>
              <a:ext cx="18275" cy="15775"/>
            </a:xfrm>
            <a:custGeom>
              <a:avLst/>
              <a:gdLst/>
              <a:ahLst/>
              <a:cxnLst/>
              <a:rect l="l" t="t" r="r" b="b"/>
              <a:pathLst>
                <a:path w="731" h="631" extrusionOk="0">
                  <a:moveTo>
                    <a:pt x="357" y="0"/>
                  </a:moveTo>
                  <a:cubicBezTo>
                    <a:pt x="240" y="0"/>
                    <a:pt x="122" y="64"/>
                    <a:pt x="70" y="192"/>
                  </a:cubicBezTo>
                  <a:cubicBezTo>
                    <a:pt x="0" y="355"/>
                    <a:pt x="70" y="531"/>
                    <a:pt x="222" y="601"/>
                  </a:cubicBezTo>
                  <a:cubicBezTo>
                    <a:pt x="266" y="621"/>
                    <a:pt x="311" y="630"/>
                    <a:pt x="353" y="630"/>
                  </a:cubicBezTo>
                  <a:cubicBezTo>
                    <a:pt x="561" y="630"/>
                    <a:pt x="731" y="417"/>
                    <a:pt x="644" y="203"/>
                  </a:cubicBezTo>
                  <a:cubicBezTo>
                    <a:pt x="596" y="67"/>
                    <a:pt x="477" y="0"/>
                    <a:pt x="357" y="0"/>
                  </a:cubicBezTo>
                  <a:close/>
                </a:path>
              </a:pathLst>
            </a:custGeom>
            <a:solidFill>
              <a:srgbClr val="1A1B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7"/>
            <p:cNvSpPr/>
            <p:nvPr/>
          </p:nvSpPr>
          <p:spPr>
            <a:xfrm>
              <a:off x="5392500" y="3171450"/>
              <a:ext cx="18975" cy="15875"/>
            </a:xfrm>
            <a:custGeom>
              <a:avLst/>
              <a:gdLst/>
              <a:ahLst/>
              <a:cxnLst/>
              <a:rect l="l" t="t" r="r" b="b"/>
              <a:pathLst>
                <a:path w="759" h="635" extrusionOk="0">
                  <a:moveTo>
                    <a:pt x="381" y="0"/>
                  </a:moveTo>
                  <a:cubicBezTo>
                    <a:pt x="171" y="0"/>
                    <a:pt x="1" y="217"/>
                    <a:pt x="80" y="434"/>
                  </a:cubicBezTo>
                  <a:cubicBezTo>
                    <a:pt x="133" y="557"/>
                    <a:pt x="246" y="634"/>
                    <a:pt x="369" y="634"/>
                  </a:cubicBezTo>
                  <a:cubicBezTo>
                    <a:pt x="408" y="634"/>
                    <a:pt x="449" y="626"/>
                    <a:pt x="489" y="609"/>
                  </a:cubicBezTo>
                  <a:cubicBezTo>
                    <a:pt x="758" y="504"/>
                    <a:pt x="758" y="141"/>
                    <a:pt x="501" y="24"/>
                  </a:cubicBezTo>
                  <a:cubicBezTo>
                    <a:pt x="460" y="8"/>
                    <a:pt x="420" y="0"/>
                    <a:pt x="381" y="0"/>
                  </a:cubicBezTo>
                  <a:close/>
                </a:path>
              </a:pathLst>
            </a:custGeom>
            <a:solidFill>
              <a:srgbClr val="1A1B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7"/>
            <p:cNvSpPr/>
            <p:nvPr/>
          </p:nvSpPr>
          <p:spPr>
            <a:xfrm>
              <a:off x="5521425" y="3048125"/>
              <a:ext cx="19200" cy="15825"/>
            </a:xfrm>
            <a:custGeom>
              <a:avLst/>
              <a:gdLst/>
              <a:ahLst/>
              <a:cxnLst/>
              <a:rect l="l" t="t" r="r" b="b"/>
              <a:pathLst>
                <a:path w="768" h="633" extrusionOk="0">
                  <a:moveTo>
                    <a:pt x="379" y="1"/>
                  </a:moveTo>
                  <a:cubicBezTo>
                    <a:pt x="343" y="1"/>
                    <a:pt x="306" y="7"/>
                    <a:pt x="269" y="20"/>
                  </a:cubicBezTo>
                  <a:cubicBezTo>
                    <a:pt x="12" y="126"/>
                    <a:pt x="0" y="500"/>
                    <a:pt x="258" y="605"/>
                  </a:cubicBezTo>
                  <a:cubicBezTo>
                    <a:pt x="300" y="624"/>
                    <a:pt x="345" y="632"/>
                    <a:pt x="388" y="632"/>
                  </a:cubicBezTo>
                  <a:cubicBezTo>
                    <a:pt x="510" y="632"/>
                    <a:pt x="624" y="562"/>
                    <a:pt x="667" y="441"/>
                  </a:cubicBezTo>
                  <a:cubicBezTo>
                    <a:pt x="767" y="221"/>
                    <a:pt x="593" y="1"/>
                    <a:pt x="379" y="1"/>
                  </a:cubicBezTo>
                  <a:close/>
                </a:path>
              </a:pathLst>
            </a:custGeom>
            <a:solidFill>
              <a:srgbClr val="1A1B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7"/>
            <p:cNvSpPr/>
            <p:nvPr/>
          </p:nvSpPr>
          <p:spPr>
            <a:xfrm>
              <a:off x="5525075" y="2870200"/>
              <a:ext cx="18600" cy="15825"/>
            </a:xfrm>
            <a:custGeom>
              <a:avLst/>
              <a:gdLst/>
              <a:ahLst/>
              <a:cxnLst/>
              <a:rect l="l" t="t" r="r" b="b"/>
              <a:pathLst>
                <a:path w="744" h="633" extrusionOk="0">
                  <a:moveTo>
                    <a:pt x="384" y="1"/>
                  </a:moveTo>
                  <a:cubicBezTo>
                    <a:pt x="267" y="1"/>
                    <a:pt x="151" y="62"/>
                    <a:pt x="100" y="188"/>
                  </a:cubicBezTo>
                  <a:cubicBezTo>
                    <a:pt x="1" y="406"/>
                    <a:pt x="170" y="633"/>
                    <a:pt x="381" y="633"/>
                  </a:cubicBezTo>
                  <a:cubicBezTo>
                    <a:pt x="419" y="633"/>
                    <a:pt x="458" y="625"/>
                    <a:pt x="498" y="609"/>
                  </a:cubicBezTo>
                  <a:cubicBezTo>
                    <a:pt x="661" y="551"/>
                    <a:pt x="743" y="364"/>
                    <a:pt x="685" y="200"/>
                  </a:cubicBezTo>
                  <a:cubicBezTo>
                    <a:pt x="631" y="68"/>
                    <a:pt x="507" y="1"/>
                    <a:pt x="384" y="1"/>
                  </a:cubicBezTo>
                  <a:close/>
                </a:path>
              </a:pathLst>
            </a:custGeom>
            <a:solidFill>
              <a:srgbClr val="1A1B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7"/>
            <p:cNvSpPr/>
            <p:nvPr/>
          </p:nvSpPr>
          <p:spPr>
            <a:xfrm>
              <a:off x="5401375" y="2741675"/>
              <a:ext cx="18575" cy="15775"/>
            </a:xfrm>
            <a:custGeom>
              <a:avLst/>
              <a:gdLst/>
              <a:ahLst/>
              <a:cxnLst/>
              <a:rect l="l" t="t" r="r" b="b"/>
              <a:pathLst>
                <a:path w="743" h="631" extrusionOk="0">
                  <a:moveTo>
                    <a:pt x="378" y="0"/>
                  </a:moveTo>
                  <a:cubicBezTo>
                    <a:pt x="170" y="0"/>
                    <a:pt x="0" y="214"/>
                    <a:pt x="87" y="427"/>
                  </a:cubicBezTo>
                  <a:cubicBezTo>
                    <a:pt x="135" y="563"/>
                    <a:pt x="254" y="631"/>
                    <a:pt x="375" y="631"/>
                  </a:cubicBezTo>
                  <a:cubicBezTo>
                    <a:pt x="494" y="631"/>
                    <a:pt x="615" y="566"/>
                    <a:pt x="672" y="439"/>
                  </a:cubicBezTo>
                  <a:cubicBezTo>
                    <a:pt x="743" y="287"/>
                    <a:pt x="661" y="100"/>
                    <a:pt x="509" y="29"/>
                  </a:cubicBezTo>
                  <a:cubicBezTo>
                    <a:pt x="465" y="9"/>
                    <a:pt x="420" y="0"/>
                    <a:pt x="378" y="0"/>
                  </a:cubicBezTo>
                  <a:close/>
                </a:path>
              </a:pathLst>
            </a:custGeom>
            <a:solidFill>
              <a:srgbClr val="1A1B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7"/>
            <p:cNvSpPr/>
            <p:nvPr/>
          </p:nvSpPr>
          <p:spPr>
            <a:xfrm>
              <a:off x="5222500" y="2737975"/>
              <a:ext cx="19175" cy="16000"/>
            </a:xfrm>
            <a:custGeom>
              <a:avLst/>
              <a:gdLst/>
              <a:ahLst/>
              <a:cxnLst/>
              <a:rect l="l" t="t" r="r" b="b"/>
              <a:pathLst>
                <a:path w="767" h="640" extrusionOk="0">
                  <a:moveTo>
                    <a:pt x="392" y="0"/>
                  </a:moveTo>
                  <a:cubicBezTo>
                    <a:pt x="351" y="0"/>
                    <a:pt x="310" y="8"/>
                    <a:pt x="270" y="25"/>
                  </a:cubicBezTo>
                  <a:cubicBezTo>
                    <a:pt x="1" y="131"/>
                    <a:pt x="1" y="493"/>
                    <a:pt x="258" y="610"/>
                  </a:cubicBezTo>
                  <a:cubicBezTo>
                    <a:pt x="302" y="630"/>
                    <a:pt x="346" y="639"/>
                    <a:pt x="389" y="639"/>
                  </a:cubicBezTo>
                  <a:cubicBezTo>
                    <a:pt x="596" y="639"/>
                    <a:pt x="767" y="424"/>
                    <a:pt x="679" y="201"/>
                  </a:cubicBezTo>
                  <a:cubicBezTo>
                    <a:pt x="635" y="77"/>
                    <a:pt x="517" y="0"/>
                    <a:pt x="392" y="0"/>
                  </a:cubicBezTo>
                  <a:close/>
                </a:path>
              </a:pathLst>
            </a:custGeom>
            <a:solidFill>
              <a:srgbClr val="1A1B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7"/>
            <p:cNvSpPr/>
            <p:nvPr/>
          </p:nvSpPr>
          <p:spPr>
            <a:xfrm>
              <a:off x="5091225" y="2861000"/>
              <a:ext cx="20750" cy="16050"/>
            </a:xfrm>
            <a:custGeom>
              <a:avLst/>
              <a:gdLst/>
              <a:ahLst/>
              <a:cxnLst/>
              <a:rect l="l" t="t" r="r" b="b"/>
              <a:pathLst>
                <a:path w="830" h="642" extrusionOk="0">
                  <a:moveTo>
                    <a:pt x="462" y="1"/>
                  </a:moveTo>
                  <a:cubicBezTo>
                    <a:pt x="157" y="1"/>
                    <a:pt x="0" y="471"/>
                    <a:pt x="350" y="615"/>
                  </a:cubicBezTo>
                  <a:cubicBezTo>
                    <a:pt x="390" y="633"/>
                    <a:pt x="433" y="642"/>
                    <a:pt x="475" y="642"/>
                  </a:cubicBezTo>
                  <a:cubicBezTo>
                    <a:pt x="593" y="642"/>
                    <a:pt x="708" y="574"/>
                    <a:pt x="759" y="463"/>
                  </a:cubicBezTo>
                  <a:cubicBezTo>
                    <a:pt x="829" y="299"/>
                    <a:pt x="759" y="112"/>
                    <a:pt x="595" y="41"/>
                  </a:cubicBezTo>
                  <a:lnTo>
                    <a:pt x="595" y="30"/>
                  </a:lnTo>
                  <a:cubicBezTo>
                    <a:pt x="549" y="10"/>
                    <a:pt x="504" y="1"/>
                    <a:pt x="462" y="1"/>
                  </a:cubicBezTo>
                  <a:close/>
                </a:path>
              </a:pathLst>
            </a:custGeom>
            <a:solidFill>
              <a:srgbClr val="1A1B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7"/>
            <p:cNvSpPr/>
            <p:nvPr/>
          </p:nvSpPr>
          <p:spPr>
            <a:xfrm>
              <a:off x="5090300" y="3039350"/>
              <a:ext cx="18625" cy="15850"/>
            </a:xfrm>
            <a:custGeom>
              <a:avLst/>
              <a:gdLst/>
              <a:ahLst/>
              <a:cxnLst/>
              <a:rect l="l" t="t" r="r" b="b"/>
              <a:pathLst>
                <a:path w="745" h="634" extrusionOk="0">
                  <a:moveTo>
                    <a:pt x="356" y="1"/>
                  </a:moveTo>
                  <a:cubicBezTo>
                    <a:pt x="320" y="1"/>
                    <a:pt x="283" y="7"/>
                    <a:pt x="246" y="20"/>
                  </a:cubicBezTo>
                  <a:cubicBezTo>
                    <a:pt x="83" y="91"/>
                    <a:pt x="1" y="266"/>
                    <a:pt x="71" y="430"/>
                  </a:cubicBezTo>
                  <a:cubicBezTo>
                    <a:pt x="118" y="566"/>
                    <a:pt x="237" y="633"/>
                    <a:pt x="357" y="633"/>
                  </a:cubicBezTo>
                  <a:cubicBezTo>
                    <a:pt x="474" y="633"/>
                    <a:pt x="592" y="569"/>
                    <a:pt x="644" y="442"/>
                  </a:cubicBezTo>
                  <a:cubicBezTo>
                    <a:pt x="744" y="221"/>
                    <a:pt x="570" y="1"/>
                    <a:pt x="356" y="1"/>
                  </a:cubicBezTo>
                  <a:close/>
                </a:path>
              </a:pathLst>
            </a:custGeom>
            <a:solidFill>
              <a:srgbClr val="1A1B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7"/>
            <p:cNvSpPr/>
            <p:nvPr/>
          </p:nvSpPr>
          <p:spPr>
            <a:xfrm>
              <a:off x="5116050" y="3146750"/>
              <a:ext cx="8800" cy="8000"/>
            </a:xfrm>
            <a:custGeom>
              <a:avLst/>
              <a:gdLst/>
              <a:ahLst/>
              <a:cxnLst/>
              <a:rect l="l" t="t" r="r" b="b"/>
              <a:pathLst>
                <a:path w="352" h="320" extrusionOk="0">
                  <a:moveTo>
                    <a:pt x="174" y="0"/>
                  </a:moveTo>
                  <a:cubicBezTo>
                    <a:pt x="135" y="0"/>
                    <a:pt x="94" y="18"/>
                    <a:pt x="59" y="53"/>
                  </a:cubicBezTo>
                  <a:cubicBezTo>
                    <a:pt x="0" y="111"/>
                    <a:pt x="0" y="205"/>
                    <a:pt x="59" y="275"/>
                  </a:cubicBezTo>
                  <a:cubicBezTo>
                    <a:pt x="88" y="305"/>
                    <a:pt x="129" y="319"/>
                    <a:pt x="170" y="319"/>
                  </a:cubicBezTo>
                  <a:cubicBezTo>
                    <a:pt x="211" y="319"/>
                    <a:pt x="252" y="305"/>
                    <a:pt x="281" y="275"/>
                  </a:cubicBezTo>
                  <a:cubicBezTo>
                    <a:pt x="351" y="205"/>
                    <a:pt x="351" y="111"/>
                    <a:pt x="281" y="53"/>
                  </a:cubicBezTo>
                  <a:cubicBezTo>
                    <a:pt x="252" y="18"/>
                    <a:pt x="214" y="0"/>
                    <a:pt x="174" y="0"/>
                  </a:cubicBezTo>
                  <a:close/>
                </a:path>
              </a:pathLst>
            </a:custGeom>
            <a:solidFill>
              <a:srgbClr val="1A1B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7"/>
            <p:cNvSpPr/>
            <p:nvPr/>
          </p:nvSpPr>
          <p:spPr>
            <a:xfrm>
              <a:off x="5307325" y="3230050"/>
              <a:ext cx="9375" cy="8125"/>
            </a:xfrm>
            <a:custGeom>
              <a:avLst/>
              <a:gdLst/>
              <a:ahLst/>
              <a:cxnLst/>
              <a:rect l="l" t="t" r="r" b="b"/>
              <a:pathLst>
                <a:path w="375" h="325" extrusionOk="0">
                  <a:moveTo>
                    <a:pt x="169" y="1"/>
                  </a:moveTo>
                  <a:cubicBezTo>
                    <a:pt x="83" y="1"/>
                    <a:pt x="0" y="64"/>
                    <a:pt x="0" y="160"/>
                  </a:cubicBezTo>
                  <a:cubicBezTo>
                    <a:pt x="0" y="242"/>
                    <a:pt x="71" y="313"/>
                    <a:pt x="164" y="324"/>
                  </a:cubicBezTo>
                  <a:cubicBezTo>
                    <a:pt x="305" y="324"/>
                    <a:pt x="375" y="149"/>
                    <a:pt x="281" y="44"/>
                  </a:cubicBezTo>
                  <a:cubicBezTo>
                    <a:pt x="248" y="14"/>
                    <a:pt x="208" y="1"/>
                    <a:pt x="169" y="1"/>
                  </a:cubicBezTo>
                  <a:close/>
                </a:path>
              </a:pathLst>
            </a:custGeom>
            <a:solidFill>
              <a:srgbClr val="1A1B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7"/>
            <p:cNvSpPr/>
            <p:nvPr/>
          </p:nvSpPr>
          <p:spPr>
            <a:xfrm>
              <a:off x="5501225" y="3154575"/>
              <a:ext cx="9850" cy="7700"/>
            </a:xfrm>
            <a:custGeom>
              <a:avLst/>
              <a:gdLst/>
              <a:ahLst/>
              <a:cxnLst/>
              <a:rect l="l" t="t" r="r" b="b"/>
              <a:pathLst>
                <a:path w="394" h="308" extrusionOk="0">
                  <a:moveTo>
                    <a:pt x="182" y="0"/>
                  </a:moveTo>
                  <a:cubicBezTo>
                    <a:pt x="141" y="0"/>
                    <a:pt x="100" y="15"/>
                    <a:pt x="71" y="44"/>
                  </a:cubicBezTo>
                  <a:cubicBezTo>
                    <a:pt x="1" y="103"/>
                    <a:pt x="1" y="208"/>
                    <a:pt x="71" y="266"/>
                  </a:cubicBezTo>
                  <a:lnTo>
                    <a:pt x="59" y="266"/>
                  </a:lnTo>
                  <a:cubicBezTo>
                    <a:pt x="94" y="295"/>
                    <a:pt x="131" y="308"/>
                    <a:pt x="167" y="308"/>
                  </a:cubicBezTo>
                  <a:cubicBezTo>
                    <a:pt x="289" y="308"/>
                    <a:pt x="393" y="162"/>
                    <a:pt x="293" y="44"/>
                  </a:cubicBezTo>
                  <a:cubicBezTo>
                    <a:pt x="264" y="15"/>
                    <a:pt x="223" y="0"/>
                    <a:pt x="182" y="0"/>
                  </a:cubicBezTo>
                  <a:close/>
                </a:path>
              </a:pathLst>
            </a:custGeom>
            <a:solidFill>
              <a:srgbClr val="1A1B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7"/>
            <p:cNvSpPr/>
            <p:nvPr/>
          </p:nvSpPr>
          <p:spPr>
            <a:xfrm>
              <a:off x="5584300" y="2964200"/>
              <a:ext cx="9375" cy="8100"/>
            </a:xfrm>
            <a:custGeom>
              <a:avLst/>
              <a:gdLst/>
              <a:ahLst/>
              <a:cxnLst/>
              <a:rect l="l" t="t" r="r" b="b"/>
              <a:pathLst>
                <a:path w="375" h="324" extrusionOk="0">
                  <a:moveTo>
                    <a:pt x="210" y="0"/>
                  </a:moveTo>
                  <a:cubicBezTo>
                    <a:pt x="173" y="0"/>
                    <a:pt x="135" y="14"/>
                    <a:pt x="106" y="43"/>
                  </a:cubicBezTo>
                  <a:cubicBezTo>
                    <a:pt x="0" y="148"/>
                    <a:pt x="71" y="312"/>
                    <a:pt x="211" y="324"/>
                  </a:cubicBezTo>
                  <a:cubicBezTo>
                    <a:pt x="293" y="324"/>
                    <a:pt x="363" y="254"/>
                    <a:pt x="375" y="160"/>
                  </a:cubicBezTo>
                  <a:cubicBezTo>
                    <a:pt x="375" y="64"/>
                    <a:pt x="292" y="0"/>
                    <a:pt x="210" y="0"/>
                  </a:cubicBezTo>
                  <a:close/>
                </a:path>
              </a:pathLst>
            </a:custGeom>
            <a:solidFill>
              <a:srgbClr val="1A1B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7"/>
            <p:cNvSpPr/>
            <p:nvPr/>
          </p:nvSpPr>
          <p:spPr>
            <a:xfrm>
              <a:off x="5509725" y="2770875"/>
              <a:ext cx="8200" cy="7925"/>
            </a:xfrm>
            <a:custGeom>
              <a:avLst/>
              <a:gdLst/>
              <a:ahLst/>
              <a:cxnLst/>
              <a:rect l="l" t="t" r="r" b="b"/>
              <a:pathLst>
                <a:path w="328" h="317" extrusionOk="0">
                  <a:moveTo>
                    <a:pt x="160" y="0"/>
                  </a:moveTo>
                  <a:cubicBezTo>
                    <a:pt x="77" y="0"/>
                    <a:pt x="0" y="64"/>
                    <a:pt x="0" y="160"/>
                  </a:cubicBezTo>
                  <a:cubicBezTo>
                    <a:pt x="0" y="254"/>
                    <a:pt x="73" y="316"/>
                    <a:pt x="153" y="316"/>
                  </a:cubicBezTo>
                  <a:cubicBezTo>
                    <a:pt x="193" y="316"/>
                    <a:pt x="234" y="300"/>
                    <a:pt x="269" y="265"/>
                  </a:cubicBezTo>
                  <a:cubicBezTo>
                    <a:pt x="328" y="207"/>
                    <a:pt x="328" y="102"/>
                    <a:pt x="269" y="43"/>
                  </a:cubicBezTo>
                  <a:cubicBezTo>
                    <a:pt x="236" y="14"/>
                    <a:pt x="197" y="0"/>
                    <a:pt x="160" y="0"/>
                  </a:cubicBezTo>
                  <a:close/>
                </a:path>
              </a:pathLst>
            </a:custGeom>
            <a:solidFill>
              <a:srgbClr val="1A1B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7"/>
            <p:cNvSpPr/>
            <p:nvPr/>
          </p:nvSpPr>
          <p:spPr>
            <a:xfrm>
              <a:off x="5317350" y="2687400"/>
              <a:ext cx="9300" cy="7750"/>
            </a:xfrm>
            <a:custGeom>
              <a:avLst/>
              <a:gdLst/>
              <a:ahLst/>
              <a:cxnLst/>
              <a:rect l="l" t="t" r="r" b="b"/>
              <a:pathLst>
                <a:path w="372" h="310" extrusionOk="0">
                  <a:moveTo>
                    <a:pt x="195" y="0"/>
                  </a:moveTo>
                  <a:cubicBezTo>
                    <a:pt x="63" y="0"/>
                    <a:pt x="0" y="168"/>
                    <a:pt x="91" y="258"/>
                  </a:cubicBezTo>
                  <a:cubicBezTo>
                    <a:pt x="126" y="294"/>
                    <a:pt x="167" y="309"/>
                    <a:pt x="208" y="309"/>
                  </a:cubicBezTo>
                  <a:cubicBezTo>
                    <a:pt x="288" y="309"/>
                    <a:pt x="364" y="247"/>
                    <a:pt x="372" y="153"/>
                  </a:cubicBezTo>
                  <a:cubicBezTo>
                    <a:pt x="372" y="71"/>
                    <a:pt x="301" y="1"/>
                    <a:pt x="208" y="1"/>
                  </a:cubicBezTo>
                  <a:cubicBezTo>
                    <a:pt x="203" y="1"/>
                    <a:pt x="199" y="0"/>
                    <a:pt x="195" y="0"/>
                  </a:cubicBezTo>
                  <a:close/>
                </a:path>
              </a:pathLst>
            </a:custGeom>
            <a:solidFill>
              <a:srgbClr val="1A1B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1422;p7"/>
            <p:cNvSpPr/>
            <p:nvPr/>
          </p:nvSpPr>
          <p:spPr>
            <a:xfrm>
              <a:off x="5123950" y="2762725"/>
              <a:ext cx="9950" cy="8175"/>
            </a:xfrm>
            <a:custGeom>
              <a:avLst/>
              <a:gdLst/>
              <a:ahLst/>
              <a:cxnLst/>
              <a:rect l="l" t="t" r="r" b="b"/>
              <a:pathLst>
                <a:path w="398" h="327" extrusionOk="0">
                  <a:moveTo>
                    <a:pt x="170" y="1"/>
                  </a:moveTo>
                  <a:cubicBezTo>
                    <a:pt x="129" y="1"/>
                    <a:pt x="88" y="18"/>
                    <a:pt x="59" y="53"/>
                  </a:cubicBezTo>
                  <a:cubicBezTo>
                    <a:pt x="0" y="112"/>
                    <a:pt x="0" y="217"/>
                    <a:pt x="59" y="275"/>
                  </a:cubicBezTo>
                  <a:cubicBezTo>
                    <a:pt x="92" y="311"/>
                    <a:pt x="130" y="326"/>
                    <a:pt x="167" y="326"/>
                  </a:cubicBezTo>
                  <a:cubicBezTo>
                    <a:pt x="288" y="326"/>
                    <a:pt x="397" y="169"/>
                    <a:pt x="281" y="53"/>
                  </a:cubicBezTo>
                  <a:cubicBezTo>
                    <a:pt x="252" y="18"/>
                    <a:pt x="211" y="1"/>
                    <a:pt x="170" y="1"/>
                  </a:cubicBezTo>
                  <a:close/>
                </a:path>
              </a:pathLst>
            </a:custGeom>
            <a:solidFill>
              <a:srgbClr val="1A1B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7"/>
            <p:cNvSpPr/>
            <p:nvPr/>
          </p:nvSpPr>
          <p:spPr>
            <a:xfrm>
              <a:off x="5040375" y="2953275"/>
              <a:ext cx="9300" cy="7825"/>
            </a:xfrm>
            <a:custGeom>
              <a:avLst/>
              <a:gdLst/>
              <a:ahLst/>
              <a:cxnLst/>
              <a:rect l="l" t="t" r="r" b="b"/>
              <a:pathLst>
                <a:path w="372" h="313" extrusionOk="0">
                  <a:moveTo>
                    <a:pt x="161" y="0"/>
                  </a:moveTo>
                  <a:cubicBezTo>
                    <a:pt x="79" y="0"/>
                    <a:pt x="9" y="59"/>
                    <a:pt x="9" y="153"/>
                  </a:cubicBezTo>
                  <a:cubicBezTo>
                    <a:pt x="1" y="249"/>
                    <a:pt x="81" y="312"/>
                    <a:pt x="162" y="312"/>
                  </a:cubicBezTo>
                  <a:cubicBezTo>
                    <a:pt x="199" y="312"/>
                    <a:pt x="237" y="299"/>
                    <a:pt x="266" y="270"/>
                  </a:cubicBezTo>
                  <a:cubicBezTo>
                    <a:pt x="372" y="164"/>
                    <a:pt x="301" y="0"/>
                    <a:pt x="161" y="0"/>
                  </a:cubicBezTo>
                  <a:close/>
                </a:path>
              </a:pathLst>
            </a:custGeom>
            <a:solidFill>
              <a:srgbClr val="1A1B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7"/>
            <p:cNvSpPr/>
            <p:nvPr/>
          </p:nvSpPr>
          <p:spPr>
            <a:xfrm>
              <a:off x="6010450" y="1743275"/>
              <a:ext cx="31600" cy="28650"/>
            </a:xfrm>
            <a:custGeom>
              <a:avLst/>
              <a:gdLst/>
              <a:ahLst/>
              <a:cxnLst/>
              <a:rect l="l" t="t" r="r" b="b"/>
              <a:pathLst>
                <a:path w="1264" h="1146" extrusionOk="0">
                  <a:moveTo>
                    <a:pt x="642" y="0"/>
                  </a:moveTo>
                  <a:cubicBezTo>
                    <a:pt x="496" y="0"/>
                    <a:pt x="349" y="56"/>
                    <a:pt x="234" y="165"/>
                  </a:cubicBezTo>
                  <a:cubicBezTo>
                    <a:pt x="12" y="376"/>
                    <a:pt x="0" y="739"/>
                    <a:pt x="222" y="973"/>
                  </a:cubicBezTo>
                  <a:cubicBezTo>
                    <a:pt x="336" y="1087"/>
                    <a:pt x="484" y="1145"/>
                    <a:pt x="633" y="1145"/>
                  </a:cubicBezTo>
                  <a:cubicBezTo>
                    <a:pt x="774" y="1145"/>
                    <a:pt x="916" y="1093"/>
                    <a:pt x="1030" y="984"/>
                  </a:cubicBezTo>
                  <a:cubicBezTo>
                    <a:pt x="1264" y="774"/>
                    <a:pt x="1264" y="399"/>
                    <a:pt x="1053" y="177"/>
                  </a:cubicBezTo>
                  <a:cubicBezTo>
                    <a:pt x="940" y="59"/>
                    <a:pt x="792" y="0"/>
                    <a:pt x="642" y="0"/>
                  </a:cubicBezTo>
                  <a:close/>
                </a:path>
              </a:pathLst>
            </a:custGeom>
            <a:solidFill>
              <a:srgbClr val="1A1B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7"/>
            <p:cNvSpPr/>
            <p:nvPr/>
          </p:nvSpPr>
          <p:spPr>
            <a:xfrm>
              <a:off x="6065425" y="1744500"/>
              <a:ext cx="31900" cy="28600"/>
            </a:xfrm>
            <a:custGeom>
              <a:avLst/>
              <a:gdLst/>
              <a:ahLst/>
              <a:cxnLst/>
              <a:rect l="l" t="t" r="r" b="b"/>
              <a:pathLst>
                <a:path w="1276" h="1144" extrusionOk="0">
                  <a:moveTo>
                    <a:pt x="630" y="1"/>
                  </a:moveTo>
                  <a:cubicBezTo>
                    <a:pt x="489" y="1"/>
                    <a:pt x="347" y="50"/>
                    <a:pt x="234" y="151"/>
                  </a:cubicBezTo>
                  <a:cubicBezTo>
                    <a:pt x="12" y="374"/>
                    <a:pt x="0" y="736"/>
                    <a:pt x="223" y="970"/>
                  </a:cubicBezTo>
                  <a:cubicBezTo>
                    <a:pt x="337" y="1084"/>
                    <a:pt x="488" y="1143"/>
                    <a:pt x="639" y="1143"/>
                  </a:cubicBezTo>
                  <a:cubicBezTo>
                    <a:pt x="783" y="1143"/>
                    <a:pt x="928" y="1090"/>
                    <a:pt x="1042" y="982"/>
                  </a:cubicBezTo>
                  <a:cubicBezTo>
                    <a:pt x="1264" y="760"/>
                    <a:pt x="1276" y="397"/>
                    <a:pt x="1053" y="175"/>
                  </a:cubicBezTo>
                  <a:cubicBezTo>
                    <a:pt x="938" y="59"/>
                    <a:pt x="784" y="1"/>
                    <a:pt x="630" y="1"/>
                  </a:cubicBezTo>
                  <a:close/>
                </a:path>
              </a:pathLst>
            </a:custGeom>
            <a:solidFill>
              <a:srgbClr val="1A1B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7"/>
            <p:cNvSpPr/>
            <p:nvPr/>
          </p:nvSpPr>
          <p:spPr>
            <a:xfrm>
              <a:off x="6066600" y="1689550"/>
              <a:ext cx="31900" cy="28600"/>
            </a:xfrm>
            <a:custGeom>
              <a:avLst/>
              <a:gdLst/>
              <a:ahLst/>
              <a:cxnLst/>
              <a:rect l="l" t="t" r="r" b="b"/>
              <a:pathLst>
                <a:path w="1276" h="1144" extrusionOk="0">
                  <a:moveTo>
                    <a:pt x="636" y="1"/>
                  </a:moveTo>
                  <a:cubicBezTo>
                    <a:pt x="493" y="1"/>
                    <a:pt x="348" y="54"/>
                    <a:pt x="234" y="162"/>
                  </a:cubicBezTo>
                  <a:cubicBezTo>
                    <a:pt x="12" y="384"/>
                    <a:pt x="0" y="747"/>
                    <a:pt x="223" y="969"/>
                  </a:cubicBezTo>
                  <a:cubicBezTo>
                    <a:pt x="338" y="1085"/>
                    <a:pt x="492" y="1143"/>
                    <a:pt x="644" y="1143"/>
                  </a:cubicBezTo>
                  <a:cubicBezTo>
                    <a:pt x="784" y="1143"/>
                    <a:pt x="923" y="1093"/>
                    <a:pt x="1030" y="992"/>
                  </a:cubicBezTo>
                  <a:cubicBezTo>
                    <a:pt x="1264" y="770"/>
                    <a:pt x="1275" y="407"/>
                    <a:pt x="1053" y="173"/>
                  </a:cubicBezTo>
                  <a:cubicBezTo>
                    <a:pt x="939" y="59"/>
                    <a:pt x="788" y="1"/>
                    <a:pt x="636" y="1"/>
                  </a:cubicBezTo>
                  <a:close/>
                </a:path>
              </a:pathLst>
            </a:custGeom>
            <a:solidFill>
              <a:srgbClr val="1A1B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7"/>
            <p:cNvSpPr/>
            <p:nvPr/>
          </p:nvSpPr>
          <p:spPr>
            <a:xfrm>
              <a:off x="6011600" y="1688425"/>
              <a:ext cx="31625" cy="28550"/>
            </a:xfrm>
            <a:custGeom>
              <a:avLst/>
              <a:gdLst/>
              <a:ahLst/>
              <a:cxnLst/>
              <a:rect l="l" t="t" r="r" b="b"/>
              <a:pathLst>
                <a:path w="1265" h="1142" extrusionOk="0">
                  <a:moveTo>
                    <a:pt x="632" y="0"/>
                  </a:moveTo>
                  <a:cubicBezTo>
                    <a:pt x="490" y="0"/>
                    <a:pt x="347" y="53"/>
                    <a:pt x="235" y="160"/>
                  </a:cubicBezTo>
                  <a:cubicBezTo>
                    <a:pt x="1" y="382"/>
                    <a:pt x="1" y="745"/>
                    <a:pt x="223" y="967"/>
                  </a:cubicBezTo>
                  <a:cubicBezTo>
                    <a:pt x="333" y="1083"/>
                    <a:pt x="483" y="1141"/>
                    <a:pt x="636" y="1141"/>
                  </a:cubicBezTo>
                  <a:cubicBezTo>
                    <a:pt x="776" y="1141"/>
                    <a:pt x="918" y="1092"/>
                    <a:pt x="1030" y="991"/>
                  </a:cubicBezTo>
                  <a:cubicBezTo>
                    <a:pt x="1264" y="768"/>
                    <a:pt x="1264" y="406"/>
                    <a:pt x="1054" y="183"/>
                  </a:cubicBezTo>
                  <a:cubicBezTo>
                    <a:pt x="938" y="62"/>
                    <a:pt x="785" y="0"/>
                    <a:pt x="632" y="0"/>
                  </a:cubicBezTo>
                  <a:close/>
                </a:path>
              </a:pathLst>
            </a:custGeom>
            <a:solidFill>
              <a:srgbClr val="1A1B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7"/>
            <p:cNvSpPr/>
            <p:nvPr/>
          </p:nvSpPr>
          <p:spPr>
            <a:xfrm>
              <a:off x="6005175" y="1785900"/>
              <a:ext cx="37150" cy="31700"/>
            </a:xfrm>
            <a:custGeom>
              <a:avLst/>
              <a:gdLst/>
              <a:ahLst/>
              <a:cxnLst/>
              <a:rect l="l" t="t" r="r" b="b"/>
              <a:pathLst>
                <a:path w="1486" h="1268" extrusionOk="0">
                  <a:moveTo>
                    <a:pt x="718" y="0"/>
                  </a:moveTo>
                  <a:cubicBezTo>
                    <a:pt x="484" y="0"/>
                    <a:pt x="250" y="126"/>
                    <a:pt x="141" y="379"/>
                  </a:cubicBezTo>
                  <a:cubicBezTo>
                    <a:pt x="0" y="707"/>
                    <a:pt x="141" y="1069"/>
                    <a:pt x="468" y="1210"/>
                  </a:cubicBezTo>
                  <a:cubicBezTo>
                    <a:pt x="556" y="1250"/>
                    <a:pt x="645" y="1268"/>
                    <a:pt x="730" y="1268"/>
                  </a:cubicBezTo>
                  <a:cubicBezTo>
                    <a:pt x="1145" y="1268"/>
                    <a:pt x="1485" y="839"/>
                    <a:pt x="1311" y="402"/>
                  </a:cubicBezTo>
                  <a:cubicBezTo>
                    <a:pt x="1204" y="135"/>
                    <a:pt x="961" y="0"/>
                    <a:pt x="718" y="0"/>
                  </a:cubicBezTo>
                  <a:close/>
                </a:path>
              </a:pathLst>
            </a:custGeom>
            <a:solidFill>
              <a:srgbClr val="1A1B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7"/>
            <p:cNvSpPr/>
            <p:nvPr/>
          </p:nvSpPr>
          <p:spPr>
            <a:xfrm>
              <a:off x="6063650" y="1787025"/>
              <a:ext cx="38350" cy="31725"/>
            </a:xfrm>
            <a:custGeom>
              <a:avLst/>
              <a:gdLst/>
              <a:ahLst/>
              <a:cxnLst/>
              <a:rect l="l" t="t" r="r" b="b"/>
              <a:pathLst>
                <a:path w="1534" h="1269" extrusionOk="0">
                  <a:moveTo>
                    <a:pt x="763" y="0"/>
                  </a:moveTo>
                  <a:cubicBezTo>
                    <a:pt x="340" y="0"/>
                    <a:pt x="1" y="432"/>
                    <a:pt x="177" y="872"/>
                  </a:cubicBezTo>
                  <a:cubicBezTo>
                    <a:pt x="266" y="1121"/>
                    <a:pt x="503" y="1269"/>
                    <a:pt x="756" y="1269"/>
                  </a:cubicBezTo>
                  <a:cubicBezTo>
                    <a:pt x="836" y="1269"/>
                    <a:pt x="917" y="1254"/>
                    <a:pt x="996" y="1223"/>
                  </a:cubicBezTo>
                  <a:cubicBezTo>
                    <a:pt x="1522" y="1024"/>
                    <a:pt x="1534" y="276"/>
                    <a:pt x="1019" y="53"/>
                  </a:cubicBezTo>
                  <a:cubicBezTo>
                    <a:pt x="933" y="17"/>
                    <a:pt x="846" y="0"/>
                    <a:pt x="763" y="0"/>
                  </a:cubicBezTo>
                  <a:close/>
                </a:path>
              </a:pathLst>
            </a:custGeom>
            <a:solidFill>
              <a:srgbClr val="1A1B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7"/>
            <p:cNvSpPr/>
            <p:nvPr/>
          </p:nvSpPr>
          <p:spPr>
            <a:xfrm>
              <a:off x="6107825" y="1746075"/>
              <a:ext cx="41200" cy="31850"/>
            </a:xfrm>
            <a:custGeom>
              <a:avLst/>
              <a:gdLst/>
              <a:ahLst/>
              <a:cxnLst/>
              <a:rect l="l" t="t" r="r" b="b"/>
              <a:pathLst>
                <a:path w="1648" h="1274" extrusionOk="0">
                  <a:moveTo>
                    <a:pt x="719" y="1"/>
                  </a:moveTo>
                  <a:cubicBezTo>
                    <a:pt x="474" y="1"/>
                    <a:pt x="246" y="145"/>
                    <a:pt x="141" y="381"/>
                  </a:cubicBezTo>
                  <a:cubicBezTo>
                    <a:pt x="1" y="697"/>
                    <a:pt x="141" y="1071"/>
                    <a:pt x="469" y="1212"/>
                  </a:cubicBezTo>
                  <a:cubicBezTo>
                    <a:pt x="564" y="1254"/>
                    <a:pt x="656" y="1273"/>
                    <a:pt x="741" y="1273"/>
                  </a:cubicBezTo>
                  <a:cubicBezTo>
                    <a:pt x="1338" y="1273"/>
                    <a:pt x="1647" y="350"/>
                    <a:pt x="972" y="53"/>
                  </a:cubicBezTo>
                  <a:cubicBezTo>
                    <a:pt x="889" y="18"/>
                    <a:pt x="803" y="1"/>
                    <a:pt x="719" y="1"/>
                  </a:cubicBezTo>
                  <a:close/>
                </a:path>
              </a:pathLst>
            </a:custGeom>
            <a:solidFill>
              <a:srgbClr val="1A1B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7"/>
            <p:cNvSpPr/>
            <p:nvPr/>
          </p:nvSpPr>
          <p:spPr>
            <a:xfrm>
              <a:off x="6107775" y="1686750"/>
              <a:ext cx="36925" cy="31625"/>
            </a:xfrm>
            <a:custGeom>
              <a:avLst/>
              <a:gdLst/>
              <a:ahLst/>
              <a:cxnLst/>
              <a:rect l="l" t="t" r="r" b="b"/>
              <a:pathLst>
                <a:path w="1477" h="1265" extrusionOk="0">
                  <a:moveTo>
                    <a:pt x="772" y="0"/>
                  </a:moveTo>
                  <a:cubicBezTo>
                    <a:pt x="539" y="0"/>
                    <a:pt x="305" y="126"/>
                    <a:pt x="190" y="379"/>
                  </a:cubicBezTo>
                  <a:cubicBezTo>
                    <a:pt x="1" y="817"/>
                    <a:pt x="338" y="1264"/>
                    <a:pt x="767" y="1264"/>
                  </a:cubicBezTo>
                  <a:cubicBezTo>
                    <a:pt x="842" y="1264"/>
                    <a:pt x="919" y="1251"/>
                    <a:pt x="997" y="1221"/>
                  </a:cubicBezTo>
                  <a:cubicBezTo>
                    <a:pt x="1325" y="1093"/>
                    <a:pt x="1477" y="730"/>
                    <a:pt x="1360" y="402"/>
                  </a:cubicBezTo>
                  <a:cubicBezTo>
                    <a:pt x="1253" y="135"/>
                    <a:pt x="1013" y="0"/>
                    <a:pt x="772" y="0"/>
                  </a:cubicBezTo>
                  <a:close/>
                </a:path>
              </a:pathLst>
            </a:custGeom>
            <a:solidFill>
              <a:srgbClr val="1A1B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7"/>
            <p:cNvSpPr/>
            <p:nvPr/>
          </p:nvSpPr>
          <p:spPr>
            <a:xfrm>
              <a:off x="6066600" y="1643950"/>
              <a:ext cx="38375" cy="31675"/>
            </a:xfrm>
            <a:custGeom>
              <a:avLst/>
              <a:gdLst/>
              <a:ahLst/>
              <a:cxnLst/>
              <a:rect l="l" t="t" r="r" b="b"/>
              <a:pathLst>
                <a:path w="1535" h="1267" extrusionOk="0">
                  <a:moveTo>
                    <a:pt x="765" y="1"/>
                  </a:moveTo>
                  <a:cubicBezTo>
                    <a:pt x="691" y="1"/>
                    <a:pt x="615" y="14"/>
                    <a:pt x="538" y="44"/>
                  </a:cubicBezTo>
                  <a:cubicBezTo>
                    <a:pt x="12" y="243"/>
                    <a:pt x="0" y="980"/>
                    <a:pt x="503" y="1214"/>
                  </a:cubicBezTo>
                  <a:cubicBezTo>
                    <a:pt x="587" y="1249"/>
                    <a:pt x="673" y="1266"/>
                    <a:pt x="758" y="1266"/>
                  </a:cubicBezTo>
                  <a:cubicBezTo>
                    <a:pt x="1006" y="1266"/>
                    <a:pt x="1241" y="1122"/>
                    <a:pt x="1346" y="886"/>
                  </a:cubicBezTo>
                  <a:cubicBezTo>
                    <a:pt x="1535" y="448"/>
                    <a:pt x="1190" y="1"/>
                    <a:pt x="765" y="1"/>
                  </a:cubicBezTo>
                  <a:close/>
                </a:path>
              </a:pathLst>
            </a:custGeom>
            <a:solidFill>
              <a:srgbClr val="1A1B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1433;p7"/>
            <p:cNvSpPr/>
            <p:nvPr/>
          </p:nvSpPr>
          <p:spPr>
            <a:xfrm>
              <a:off x="6006925" y="1642725"/>
              <a:ext cx="38350" cy="31725"/>
            </a:xfrm>
            <a:custGeom>
              <a:avLst/>
              <a:gdLst/>
              <a:ahLst/>
              <a:cxnLst/>
              <a:rect l="l" t="t" r="r" b="b"/>
              <a:pathLst>
                <a:path w="1534" h="1269" extrusionOk="0">
                  <a:moveTo>
                    <a:pt x="777" y="0"/>
                  </a:moveTo>
                  <a:cubicBezTo>
                    <a:pt x="698" y="0"/>
                    <a:pt x="617" y="15"/>
                    <a:pt x="539" y="46"/>
                  </a:cubicBezTo>
                  <a:cubicBezTo>
                    <a:pt x="12" y="245"/>
                    <a:pt x="1" y="982"/>
                    <a:pt x="515" y="1216"/>
                  </a:cubicBezTo>
                  <a:cubicBezTo>
                    <a:pt x="600" y="1252"/>
                    <a:pt x="685" y="1269"/>
                    <a:pt x="767" y="1269"/>
                  </a:cubicBezTo>
                  <a:cubicBezTo>
                    <a:pt x="1187" y="1269"/>
                    <a:pt x="1534" y="837"/>
                    <a:pt x="1358" y="397"/>
                  </a:cubicBezTo>
                  <a:cubicBezTo>
                    <a:pt x="1260" y="148"/>
                    <a:pt x="1027" y="0"/>
                    <a:pt x="777" y="0"/>
                  </a:cubicBezTo>
                  <a:close/>
                </a:path>
              </a:pathLst>
            </a:custGeom>
            <a:solidFill>
              <a:srgbClr val="1A1B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7"/>
            <p:cNvSpPr/>
            <p:nvPr/>
          </p:nvSpPr>
          <p:spPr>
            <a:xfrm>
              <a:off x="5963875" y="1683800"/>
              <a:ext cx="38400" cy="31650"/>
            </a:xfrm>
            <a:custGeom>
              <a:avLst/>
              <a:gdLst/>
              <a:ahLst/>
              <a:cxnLst/>
              <a:rect l="l" t="t" r="r" b="b"/>
              <a:pathLst>
                <a:path w="1536" h="1266" extrusionOk="0">
                  <a:moveTo>
                    <a:pt x="773" y="0"/>
                  </a:moveTo>
                  <a:cubicBezTo>
                    <a:pt x="530" y="0"/>
                    <a:pt x="295" y="144"/>
                    <a:pt x="190" y="380"/>
                  </a:cubicBezTo>
                  <a:cubicBezTo>
                    <a:pt x="1" y="818"/>
                    <a:pt x="338" y="1265"/>
                    <a:pt x="767" y="1265"/>
                  </a:cubicBezTo>
                  <a:cubicBezTo>
                    <a:pt x="842" y="1265"/>
                    <a:pt x="919" y="1252"/>
                    <a:pt x="997" y="1222"/>
                  </a:cubicBezTo>
                  <a:cubicBezTo>
                    <a:pt x="1512" y="1012"/>
                    <a:pt x="1535" y="286"/>
                    <a:pt x="1021" y="52"/>
                  </a:cubicBezTo>
                  <a:cubicBezTo>
                    <a:pt x="940" y="17"/>
                    <a:pt x="856" y="0"/>
                    <a:pt x="773" y="0"/>
                  </a:cubicBezTo>
                  <a:close/>
                </a:path>
              </a:pathLst>
            </a:custGeom>
            <a:solidFill>
              <a:srgbClr val="1A1B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7"/>
            <p:cNvSpPr/>
            <p:nvPr/>
          </p:nvSpPr>
          <p:spPr>
            <a:xfrm>
              <a:off x="5963925" y="1743100"/>
              <a:ext cx="37200" cy="31625"/>
            </a:xfrm>
            <a:custGeom>
              <a:avLst/>
              <a:gdLst/>
              <a:ahLst/>
              <a:cxnLst/>
              <a:rect l="l" t="t" r="r" b="b"/>
              <a:pathLst>
                <a:path w="1488" h="1265" extrusionOk="0">
                  <a:moveTo>
                    <a:pt x="712" y="1"/>
                  </a:moveTo>
                  <a:cubicBezTo>
                    <a:pt x="636" y="1"/>
                    <a:pt x="559" y="14"/>
                    <a:pt x="481" y="44"/>
                  </a:cubicBezTo>
                  <a:cubicBezTo>
                    <a:pt x="165" y="172"/>
                    <a:pt x="1" y="535"/>
                    <a:pt x="130" y="863"/>
                  </a:cubicBezTo>
                  <a:cubicBezTo>
                    <a:pt x="231" y="1130"/>
                    <a:pt x="471" y="1265"/>
                    <a:pt x="712" y="1265"/>
                  </a:cubicBezTo>
                  <a:cubicBezTo>
                    <a:pt x="945" y="1265"/>
                    <a:pt x="1179" y="1139"/>
                    <a:pt x="1288" y="886"/>
                  </a:cubicBezTo>
                  <a:cubicBezTo>
                    <a:pt x="1487" y="448"/>
                    <a:pt x="1143" y="1"/>
                    <a:pt x="712" y="1"/>
                  </a:cubicBezTo>
                  <a:close/>
                </a:path>
              </a:pathLst>
            </a:custGeom>
            <a:solidFill>
              <a:srgbClr val="1A1B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7"/>
            <p:cNvSpPr/>
            <p:nvPr/>
          </p:nvSpPr>
          <p:spPr>
            <a:xfrm>
              <a:off x="5961300" y="1803350"/>
              <a:ext cx="16900" cy="15800"/>
            </a:xfrm>
            <a:custGeom>
              <a:avLst/>
              <a:gdLst/>
              <a:ahLst/>
              <a:cxnLst/>
              <a:rect l="l" t="t" r="r" b="b"/>
              <a:pathLst>
                <a:path w="676" h="632" extrusionOk="0">
                  <a:moveTo>
                    <a:pt x="346" y="0"/>
                  </a:moveTo>
                  <a:cubicBezTo>
                    <a:pt x="270" y="0"/>
                    <a:pt x="192" y="28"/>
                    <a:pt x="129" y="90"/>
                  </a:cubicBezTo>
                  <a:cubicBezTo>
                    <a:pt x="12" y="207"/>
                    <a:pt x="1" y="406"/>
                    <a:pt x="129" y="535"/>
                  </a:cubicBezTo>
                  <a:cubicBezTo>
                    <a:pt x="192" y="601"/>
                    <a:pt x="272" y="631"/>
                    <a:pt x="352" y="631"/>
                  </a:cubicBezTo>
                  <a:cubicBezTo>
                    <a:pt x="511" y="631"/>
                    <a:pt x="667" y="512"/>
                    <a:pt x="667" y="324"/>
                  </a:cubicBezTo>
                  <a:cubicBezTo>
                    <a:pt x="675" y="132"/>
                    <a:pt x="513" y="0"/>
                    <a:pt x="346" y="0"/>
                  </a:cubicBezTo>
                  <a:close/>
                </a:path>
              </a:pathLst>
            </a:custGeom>
            <a:solidFill>
              <a:srgbClr val="1A1B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7"/>
            <p:cNvSpPr/>
            <p:nvPr/>
          </p:nvSpPr>
          <p:spPr>
            <a:xfrm>
              <a:off x="6044075" y="1839050"/>
              <a:ext cx="18450" cy="16000"/>
            </a:xfrm>
            <a:custGeom>
              <a:avLst/>
              <a:gdLst/>
              <a:ahLst/>
              <a:cxnLst/>
              <a:rect l="l" t="t" r="r" b="b"/>
              <a:pathLst>
                <a:path w="738" h="640" extrusionOk="0">
                  <a:moveTo>
                    <a:pt x="319" y="0"/>
                  </a:moveTo>
                  <a:cubicBezTo>
                    <a:pt x="156" y="0"/>
                    <a:pt x="0" y="125"/>
                    <a:pt x="0" y="312"/>
                  </a:cubicBezTo>
                  <a:cubicBezTo>
                    <a:pt x="0" y="488"/>
                    <a:pt x="141" y="640"/>
                    <a:pt x="305" y="640"/>
                  </a:cubicBezTo>
                  <a:cubicBezTo>
                    <a:pt x="597" y="640"/>
                    <a:pt x="737" y="300"/>
                    <a:pt x="550" y="101"/>
                  </a:cubicBezTo>
                  <a:cubicBezTo>
                    <a:pt x="484" y="31"/>
                    <a:pt x="401" y="0"/>
                    <a:pt x="319" y="0"/>
                  </a:cubicBezTo>
                  <a:close/>
                </a:path>
              </a:pathLst>
            </a:custGeom>
            <a:solidFill>
              <a:srgbClr val="1A1B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7"/>
            <p:cNvSpPr/>
            <p:nvPr/>
          </p:nvSpPr>
          <p:spPr>
            <a:xfrm>
              <a:off x="6124800" y="1806775"/>
              <a:ext cx="21075" cy="15925"/>
            </a:xfrm>
            <a:custGeom>
              <a:avLst/>
              <a:gdLst/>
              <a:ahLst/>
              <a:cxnLst/>
              <a:rect l="l" t="t" r="r" b="b"/>
              <a:pathLst>
                <a:path w="843" h="637" extrusionOk="0">
                  <a:moveTo>
                    <a:pt x="422" y="0"/>
                  </a:moveTo>
                  <a:cubicBezTo>
                    <a:pt x="141" y="0"/>
                    <a:pt x="0" y="328"/>
                    <a:pt x="188" y="538"/>
                  </a:cubicBezTo>
                  <a:cubicBezTo>
                    <a:pt x="253" y="604"/>
                    <a:pt x="338" y="636"/>
                    <a:pt x="422" y="636"/>
                  </a:cubicBezTo>
                  <a:cubicBezTo>
                    <a:pt x="501" y="636"/>
                    <a:pt x="581" y="607"/>
                    <a:pt x="644" y="550"/>
                  </a:cubicBezTo>
                  <a:cubicBezTo>
                    <a:pt x="843" y="351"/>
                    <a:pt x="702" y="12"/>
                    <a:pt x="422" y="0"/>
                  </a:cubicBezTo>
                  <a:close/>
                </a:path>
              </a:pathLst>
            </a:custGeom>
            <a:solidFill>
              <a:srgbClr val="1A1B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1439;p7"/>
            <p:cNvSpPr/>
            <p:nvPr/>
          </p:nvSpPr>
          <p:spPr>
            <a:xfrm>
              <a:off x="6160775" y="1725250"/>
              <a:ext cx="18450" cy="15750"/>
            </a:xfrm>
            <a:custGeom>
              <a:avLst/>
              <a:gdLst/>
              <a:ahLst/>
              <a:cxnLst/>
              <a:rect l="l" t="t" r="r" b="b"/>
              <a:pathLst>
                <a:path w="738" h="630" extrusionOk="0">
                  <a:moveTo>
                    <a:pt x="419" y="0"/>
                  </a:moveTo>
                  <a:cubicBezTo>
                    <a:pt x="343" y="0"/>
                    <a:pt x="266" y="28"/>
                    <a:pt x="199" y="91"/>
                  </a:cubicBezTo>
                  <a:cubicBezTo>
                    <a:pt x="0" y="278"/>
                    <a:pt x="129" y="629"/>
                    <a:pt x="410" y="629"/>
                  </a:cubicBezTo>
                  <a:cubicBezTo>
                    <a:pt x="417" y="629"/>
                    <a:pt x="423" y="630"/>
                    <a:pt x="430" y="630"/>
                  </a:cubicBezTo>
                  <a:cubicBezTo>
                    <a:pt x="596" y="630"/>
                    <a:pt x="726" y="493"/>
                    <a:pt x="737" y="325"/>
                  </a:cubicBezTo>
                  <a:cubicBezTo>
                    <a:pt x="737" y="132"/>
                    <a:pt x="584" y="0"/>
                    <a:pt x="419" y="0"/>
                  </a:cubicBezTo>
                  <a:close/>
                </a:path>
              </a:pathLst>
            </a:custGeom>
            <a:solidFill>
              <a:srgbClr val="1A1B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1440;p7"/>
            <p:cNvSpPr/>
            <p:nvPr/>
          </p:nvSpPr>
          <p:spPr>
            <a:xfrm>
              <a:off x="6130650" y="1642200"/>
              <a:ext cx="16700" cy="15925"/>
            </a:xfrm>
            <a:custGeom>
              <a:avLst/>
              <a:gdLst/>
              <a:ahLst/>
              <a:cxnLst/>
              <a:rect l="l" t="t" r="r" b="b"/>
              <a:pathLst>
                <a:path w="668" h="637" extrusionOk="0">
                  <a:moveTo>
                    <a:pt x="322" y="1"/>
                  </a:moveTo>
                  <a:cubicBezTo>
                    <a:pt x="162" y="1"/>
                    <a:pt x="8" y="125"/>
                    <a:pt x="0" y="313"/>
                  </a:cubicBezTo>
                  <a:cubicBezTo>
                    <a:pt x="0" y="505"/>
                    <a:pt x="160" y="637"/>
                    <a:pt x="324" y="637"/>
                  </a:cubicBezTo>
                  <a:cubicBezTo>
                    <a:pt x="399" y="637"/>
                    <a:pt x="476" y="609"/>
                    <a:pt x="539" y="547"/>
                  </a:cubicBezTo>
                  <a:cubicBezTo>
                    <a:pt x="667" y="430"/>
                    <a:pt x="667" y="231"/>
                    <a:pt x="550" y="102"/>
                  </a:cubicBezTo>
                  <a:cubicBezTo>
                    <a:pt x="484" y="32"/>
                    <a:pt x="402" y="1"/>
                    <a:pt x="322" y="1"/>
                  </a:cubicBezTo>
                  <a:close/>
                </a:path>
              </a:pathLst>
            </a:custGeom>
            <a:solidFill>
              <a:srgbClr val="1A1B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7"/>
            <p:cNvSpPr/>
            <p:nvPr/>
          </p:nvSpPr>
          <p:spPr>
            <a:xfrm>
              <a:off x="6046125" y="1606425"/>
              <a:ext cx="18750" cy="16000"/>
            </a:xfrm>
            <a:custGeom>
              <a:avLst/>
              <a:gdLst/>
              <a:ahLst/>
              <a:cxnLst/>
              <a:rect l="l" t="t" r="r" b="b"/>
              <a:pathLst>
                <a:path w="750" h="640" extrusionOk="0">
                  <a:moveTo>
                    <a:pt x="433" y="0"/>
                  </a:moveTo>
                  <a:cubicBezTo>
                    <a:pt x="152" y="0"/>
                    <a:pt x="0" y="340"/>
                    <a:pt x="199" y="539"/>
                  </a:cubicBezTo>
                  <a:cubicBezTo>
                    <a:pt x="265" y="609"/>
                    <a:pt x="347" y="640"/>
                    <a:pt x="428" y="640"/>
                  </a:cubicBezTo>
                  <a:cubicBezTo>
                    <a:pt x="588" y="640"/>
                    <a:pt x="741" y="515"/>
                    <a:pt x="749" y="328"/>
                  </a:cubicBezTo>
                  <a:cubicBezTo>
                    <a:pt x="749" y="153"/>
                    <a:pt x="609" y="12"/>
                    <a:pt x="433" y="0"/>
                  </a:cubicBezTo>
                  <a:close/>
                </a:path>
              </a:pathLst>
            </a:custGeom>
            <a:solidFill>
              <a:srgbClr val="1A1B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7"/>
            <p:cNvSpPr/>
            <p:nvPr/>
          </p:nvSpPr>
          <p:spPr>
            <a:xfrm>
              <a:off x="5963050" y="1638925"/>
              <a:ext cx="21000" cy="15800"/>
            </a:xfrm>
            <a:custGeom>
              <a:avLst/>
              <a:gdLst/>
              <a:ahLst/>
              <a:cxnLst/>
              <a:rect l="l" t="t" r="r" b="b"/>
              <a:pathLst>
                <a:path w="840" h="632" extrusionOk="0">
                  <a:moveTo>
                    <a:pt x="421" y="0"/>
                  </a:moveTo>
                  <a:cubicBezTo>
                    <a:pt x="342" y="0"/>
                    <a:pt x="262" y="30"/>
                    <a:pt x="200" y="93"/>
                  </a:cubicBezTo>
                  <a:cubicBezTo>
                    <a:pt x="1" y="280"/>
                    <a:pt x="129" y="631"/>
                    <a:pt x="410" y="631"/>
                  </a:cubicBezTo>
                  <a:cubicBezTo>
                    <a:pt x="415" y="631"/>
                    <a:pt x="420" y="631"/>
                    <a:pt x="424" y="631"/>
                  </a:cubicBezTo>
                  <a:cubicBezTo>
                    <a:pt x="696" y="631"/>
                    <a:pt x="840" y="300"/>
                    <a:pt x="644" y="93"/>
                  </a:cubicBezTo>
                  <a:cubicBezTo>
                    <a:pt x="584" y="33"/>
                    <a:pt x="503" y="0"/>
                    <a:pt x="421" y="0"/>
                  </a:cubicBezTo>
                  <a:close/>
                </a:path>
              </a:pathLst>
            </a:custGeom>
            <a:solidFill>
              <a:srgbClr val="1A1B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7"/>
            <p:cNvSpPr/>
            <p:nvPr/>
          </p:nvSpPr>
          <p:spPr>
            <a:xfrm>
              <a:off x="5929500" y="1720500"/>
              <a:ext cx="18675" cy="15825"/>
            </a:xfrm>
            <a:custGeom>
              <a:avLst/>
              <a:gdLst/>
              <a:ahLst/>
              <a:cxnLst/>
              <a:rect l="l" t="t" r="r" b="b"/>
              <a:pathLst>
                <a:path w="747" h="633" extrusionOk="0">
                  <a:moveTo>
                    <a:pt x="337" y="0"/>
                  </a:moveTo>
                  <a:cubicBezTo>
                    <a:pt x="161" y="0"/>
                    <a:pt x="9" y="129"/>
                    <a:pt x="9" y="304"/>
                  </a:cubicBezTo>
                  <a:cubicBezTo>
                    <a:pt x="1" y="499"/>
                    <a:pt x="163" y="632"/>
                    <a:pt x="332" y="632"/>
                  </a:cubicBezTo>
                  <a:cubicBezTo>
                    <a:pt x="407" y="632"/>
                    <a:pt x="483" y="607"/>
                    <a:pt x="547" y="550"/>
                  </a:cubicBezTo>
                  <a:cubicBezTo>
                    <a:pt x="746" y="351"/>
                    <a:pt x="617" y="12"/>
                    <a:pt x="337" y="0"/>
                  </a:cubicBezTo>
                  <a:close/>
                </a:path>
              </a:pathLst>
            </a:custGeom>
            <a:solidFill>
              <a:srgbClr val="1A1B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7"/>
            <p:cNvSpPr/>
            <p:nvPr/>
          </p:nvSpPr>
          <p:spPr>
            <a:xfrm>
              <a:off x="5978275" y="1860875"/>
              <a:ext cx="27750" cy="23825"/>
            </a:xfrm>
            <a:custGeom>
              <a:avLst/>
              <a:gdLst/>
              <a:ahLst/>
              <a:cxnLst/>
              <a:rect l="l" t="t" r="r" b="b"/>
              <a:pathLst>
                <a:path w="1110" h="953" extrusionOk="0">
                  <a:moveTo>
                    <a:pt x="541" y="1"/>
                  </a:moveTo>
                  <a:cubicBezTo>
                    <a:pt x="363" y="1"/>
                    <a:pt x="186" y="97"/>
                    <a:pt x="105" y="293"/>
                  </a:cubicBezTo>
                  <a:cubicBezTo>
                    <a:pt x="0" y="527"/>
                    <a:pt x="117" y="808"/>
                    <a:pt x="351" y="913"/>
                  </a:cubicBezTo>
                  <a:cubicBezTo>
                    <a:pt x="415" y="940"/>
                    <a:pt x="479" y="953"/>
                    <a:pt x="541" y="953"/>
                  </a:cubicBezTo>
                  <a:cubicBezTo>
                    <a:pt x="854" y="953"/>
                    <a:pt x="1110" y="637"/>
                    <a:pt x="983" y="305"/>
                  </a:cubicBezTo>
                  <a:cubicBezTo>
                    <a:pt x="906" y="103"/>
                    <a:pt x="723" y="1"/>
                    <a:pt x="541" y="1"/>
                  </a:cubicBezTo>
                  <a:close/>
                </a:path>
              </a:pathLst>
            </a:custGeom>
            <a:solidFill>
              <a:srgbClr val="1A1B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7"/>
            <p:cNvSpPr/>
            <p:nvPr/>
          </p:nvSpPr>
          <p:spPr>
            <a:xfrm>
              <a:off x="6096775" y="1863300"/>
              <a:ext cx="28625" cy="23850"/>
            </a:xfrm>
            <a:custGeom>
              <a:avLst/>
              <a:gdLst/>
              <a:ahLst/>
              <a:cxnLst/>
              <a:rect l="l" t="t" r="r" b="b"/>
              <a:pathLst>
                <a:path w="1145" h="954" extrusionOk="0">
                  <a:moveTo>
                    <a:pt x="563" y="0"/>
                  </a:moveTo>
                  <a:cubicBezTo>
                    <a:pt x="253" y="0"/>
                    <a:pt x="1" y="322"/>
                    <a:pt x="127" y="652"/>
                  </a:cubicBezTo>
                  <a:cubicBezTo>
                    <a:pt x="199" y="841"/>
                    <a:pt x="381" y="954"/>
                    <a:pt x="573" y="954"/>
                  </a:cubicBezTo>
                  <a:cubicBezTo>
                    <a:pt x="631" y="954"/>
                    <a:pt x="690" y="943"/>
                    <a:pt x="747" y="921"/>
                  </a:cubicBezTo>
                  <a:cubicBezTo>
                    <a:pt x="1133" y="769"/>
                    <a:pt x="1145" y="208"/>
                    <a:pt x="759" y="44"/>
                  </a:cubicBezTo>
                  <a:cubicBezTo>
                    <a:pt x="693" y="14"/>
                    <a:pt x="627" y="0"/>
                    <a:pt x="563" y="0"/>
                  </a:cubicBezTo>
                  <a:close/>
                </a:path>
              </a:pathLst>
            </a:custGeom>
            <a:solidFill>
              <a:srgbClr val="1A1B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7"/>
            <p:cNvSpPr/>
            <p:nvPr/>
          </p:nvSpPr>
          <p:spPr>
            <a:xfrm>
              <a:off x="6182700" y="1781175"/>
              <a:ext cx="28950" cy="23700"/>
            </a:xfrm>
            <a:custGeom>
              <a:avLst/>
              <a:gdLst/>
              <a:ahLst/>
              <a:cxnLst/>
              <a:rect l="l" t="t" r="r" b="b"/>
              <a:pathLst>
                <a:path w="1158" h="948" extrusionOk="0">
                  <a:moveTo>
                    <a:pt x="575" y="0"/>
                  </a:moveTo>
                  <a:cubicBezTo>
                    <a:pt x="521" y="0"/>
                    <a:pt x="466" y="10"/>
                    <a:pt x="410" y="30"/>
                  </a:cubicBezTo>
                  <a:cubicBezTo>
                    <a:pt x="12" y="182"/>
                    <a:pt x="1" y="732"/>
                    <a:pt x="387" y="907"/>
                  </a:cubicBezTo>
                  <a:cubicBezTo>
                    <a:pt x="448" y="935"/>
                    <a:pt x="512" y="948"/>
                    <a:pt x="576" y="948"/>
                  </a:cubicBezTo>
                  <a:cubicBezTo>
                    <a:pt x="756" y="948"/>
                    <a:pt x="929" y="843"/>
                    <a:pt x="1007" y="662"/>
                  </a:cubicBezTo>
                  <a:cubicBezTo>
                    <a:pt x="1157" y="331"/>
                    <a:pt x="896" y="0"/>
                    <a:pt x="575" y="0"/>
                  </a:cubicBezTo>
                  <a:close/>
                </a:path>
              </a:pathLst>
            </a:custGeom>
            <a:solidFill>
              <a:srgbClr val="1A1B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1447;p7"/>
            <p:cNvSpPr/>
            <p:nvPr/>
          </p:nvSpPr>
          <p:spPr>
            <a:xfrm>
              <a:off x="6185125" y="1662550"/>
              <a:ext cx="27725" cy="23700"/>
            </a:xfrm>
            <a:custGeom>
              <a:avLst/>
              <a:gdLst/>
              <a:ahLst/>
              <a:cxnLst/>
              <a:rect l="l" t="t" r="r" b="b"/>
              <a:pathLst>
                <a:path w="1109" h="948" extrusionOk="0">
                  <a:moveTo>
                    <a:pt x="575" y="0"/>
                  </a:moveTo>
                  <a:cubicBezTo>
                    <a:pt x="402" y="0"/>
                    <a:pt x="230" y="94"/>
                    <a:pt x="149" y="282"/>
                  </a:cubicBezTo>
                  <a:cubicBezTo>
                    <a:pt x="0" y="611"/>
                    <a:pt x="257" y="947"/>
                    <a:pt x="575" y="947"/>
                  </a:cubicBezTo>
                  <a:cubicBezTo>
                    <a:pt x="630" y="947"/>
                    <a:pt x="688" y="937"/>
                    <a:pt x="746" y="914"/>
                  </a:cubicBezTo>
                  <a:cubicBezTo>
                    <a:pt x="992" y="821"/>
                    <a:pt x="1109" y="540"/>
                    <a:pt x="1015" y="306"/>
                  </a:cubicBezTo>
                  <a:cubicBezTo>
                    <a:pt x="937" y="103"/>
                    <a:pt x="756" y="0"/>
                    <a:pt x="575" y="0"/>
                  </a:cubicBezTo>
                  <a:close/>
                </a:path>
              </a:pathLst>
            </a:custGeom>
            <a:solidFill>
              <a:srgbClr val="1A1B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7"/>
            <p:cNvSpPr/>
            <p:nvPr/>
          </p:nvSpPr>
          <p:spPr>
            <a:xfrm>
              <a:off x="6102650" y="1576800"/>
              <a:ext cx="27725" cy="23850"/>
            </a:xfrm>
            <a:custGeom>
              <a:avLst/>
              <a:gdLst/>
              <a:ahLst/>
              <a:cxnLst/>
              <a:rect l="l" t="t" r="r" b="b"/>
              <a:pathLst>
                <a:path w="1109" h="954" extrusionOk="0">
                  <a:moveTo>
                    <a:pt x="582" y="0"/>
                  </a:moveTo>
                  <a:cubicBezTo>
                    <a:pt x="266" y="0"/>
                    <a:pt x="0" y="324"/>
                    <a:pt x="138" y="647"/>
                  </a:cubicBezTo>
                  <a:cubicBezTo>
                    <a:pt x="215" y="851"/>
                    <a:pt x="397" y="953"/>
                    <a:pt x="580" y="953"/>
                  </a:cubicBezTo>
                  <a:cubicBezTo>
                    <a:pt x="754" y="953"/>
                    <a:pt x="929" y="859"/>
                    <a:pt x="1015" y="671"/>
                  </a:cubicBezTo>
                  <a:cubicBezTo>
                    <a:pt x="1109" y="425"/>
                    <a:pt x="1003" y="144"/>
                    <a:pt x="769" y="39"/>
                  </a:cubicBezTo>
                  <a:cubicBezTo>
                    <a:pt x="707" y="12"/>
                    <a:pt x="644" y="0"/>
                    <a:pt x="582" y="0"/>
                  </a:cubicBezTo>
                  <a:close/>
                </a:path>
              </a:pathLst>
            </a:custGeom>
            <a:solidFill>
              <a:srgbClr val="1A1B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7"/>
            <p:cNvSpPr/>
            <p:nvPr/>
          </p:nvSpPr>
          <p:spPr>
            <a:xfrm>
              <a:off x="5983250" y="1574325"/>
              <a:ext cx="28600" cy="23850"/>
            </a:xfrm>
            <a:custGeom>
              <a:avLst/>
              <a:gdLst/>
              <a:ahLst/>
              <a:cxnLst/>
              <a:rect l="l" t="t" r="r" b="b"/>
              <a:pathLst>
                <a:path w="1144" h="954" extrusionOk="0">
                  <a:moveTo>
                    <a:pt x="582" y="0"/>
                  </a:moveTo>
                  <a:cubicBezTo>
                    <a:pt x="525" y="0"/>
                    <a:pt x="467" y="11"/>
                    <a:pt x="409" y="33"/>
                  </a:cubicBezTo>
                  <a:cubicBezTo>
                    <a:pt x="12" y="196"/>
                    <a:pt x="0" y="746"/>
                    <a:pt x="386" y="910"/>
                  </a:cubicBezTo>
                  <a:cubicBezTo>
                    <a:pt x="452" y="940"/>
                    <a:pt x="518" y="954"/>
                    <a:pt x="582" y="954"/>
                  </a:cubicBezTo>
                  <a:cubicBezTo>
                    <a:pt x="892" y="954"/>
                    <a:pt x="1144" y="632"/>
                    <a:pt x="1018" y="302"/>
                  </a:cubicBezTo>
                  <a:cubicBezTo>
                    <a:pt x="946" y="113"/>
                    <a:pt x="771" y="0"/>
                    <a:pt x="582" y="0"/>
                  </a:cubicBezTo>
                  <a:close/>
                </a:path>
              </a:pathLst>
            </a:custGeom>
            <a:solidFill>
              <a:srgbClr val="1A1B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7"/>
            <p:cNvSpPr/>
            <p:nvPr/>
          </p:nvSpPr>
          <p:spPr>
            <a:xfrm>
              <a:off x="5897325" y="1656650"/>
              <a:ext cx="28025" cy="23675"/>
            </a:xfrm>
            <a:custGeom>
              <a:avLst/>
              <a:gdLst/>
              <a:ahLst/>
              <a:cxnLst/>
              <a:rect l="l" t="t" r="r" b="b"/>
              <a:pathLst>
                <a:path w="1121" h="947" extrusionOk="0">
                  <a:moveTo>
                    <a:pt x="583" y="0"/>
                  </a:moveTo>
                  <a:cubicBezTo>
                    <a:pt x="266" y="0"/>
                    <a:pt x="1" y="324"/>
                    <a:pt x="138" y="647"/>
                  </a:cubicBezTo>
                  <a:cubicBezTo>
                    <a:pt x="214" y="847"/>
                    <a:pt x="392" y="947"/>
                    <a:pt x="572" y="947"/>
                  </a:cubicBezTo>
                  <a:cubicBezTo>
                    <a:pt x="749" y="947"/>
                    <a:pt x="928" y="850"/>
                    <a:pt x="1015" y="659"/>
                  </a:cubicBezTo>
                  <a:cubicBezTo>
                    <a:pt x="1121" y="425"/>
                    <a:pt x="1004" y="144"/>
                    <a:pt x="770" y="39"/>
                  </a:cubicBezTo>
                  <a:cubicBezTo>
                    <a:pt x="707" y="12"/>
                    <a:pt x="644" y="0"/>
                    <a:pt x="583" y="0"/>
                  </a:cubicBezTo>
                  <a:close/>
                </a:path>
              </a:pathLst>
            </a:custGeom>
            <a:solidFill>
              <a:srgbClr val="1A1B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451;p7"/>
            <p:cNvSpPr/>
            <p:nvPr/>
          </p:nvSpPr>
          <p:spPr>
            <a:xfrm>
              <a:off x="5895775" y="1775225"/>
              <a:ext cx="27800" cy="23750"/>
            </a:xfrm>
            <a:custGeom>
              <a:avLst/>
              <a:gdLst/>
              <a:ahLst/>
              <a:cxnLst/>
              <a:rect l="l" t="t" r="r" b="b"/>
              <a:pathLst>
                <a:path w="1112" h="950" extrusionOk="0">
                  <a:moveTo>
                    <a:pt x="539" y="1"/>
                  </a:moveTo>
                  <a:cubicBezTo>
                    <a:pt x="482" y="1"/>
                    <a:pt x="423" y="11"/>
                    <a:pt x="364" y="34"/>
                  </a:cubicBezTo>
                  <a:cubicBezTo>
                    <a:pt x="118" y="139"/>
                    <a:pt x="1" y="408"/>
                    <a:pt x="95" y="654"/>
                  </a:cubicBezTo>
                  <a:cubicBezTo>
                    <a:pt x="172" y="850"/>
                    <a:pt x="351" y="949"/>
                    <a:pt x="533" y="949"/>
                  </a:cubicBezTo>
                  <a:cubicBezTo>
                    <a:pt x="708" y="949"/>
                    <a:pt x="886" y="856"/>
                    <a:pt x="972" y="666"/>
                  </a:cubicBezTo>
                  <a:cubicBezTo>
                    <a:pt x="1111" y="337"/>
                    <a:pt x="861" y="1"/>
                    <a:pt x="539" y="1"/>
                  </a:cubicBezTo>
                  <a:close/>
                </a:path>
              </a:pathLst>
            </a:custGeom>
            <a:solidFill>
              <a:srgbClr val="1A1B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7"/>
            <p:cNvSpPr/>
            <p:nvPr/>
          </p:nvSpPr>
          <p:spPr>
            <a:xfrm>
              <a:off x="5909525" y="1861025"/>
              <a:ext cx="8800" cy="8000"/>
            </a:xfrm>
            <a:custGeom>
              <a:avLst/>
              <a:gdLst/>
              <a:ahLst/>
              <a:cxnLst/>
              <a:rect l="l" t="t" r="r" b="b"/>
              <a:pathLst>
                <a:path w="352" h="320" extrusionOk="0">
                  <a:moveTo>
                    <a:pt x="178" y="0"/>
                  </a:moveTo>
                  <a:cubicBezTo>
                    <a:pt x="138" y="0"/>
                    <a:pt x="100" y="18"/>
                    <a:pt x="71" y="53"/>
                  </a:cubicBezTo>
                  <a:cubicBezTo>
                    <a:pt x="1" y="112"/>
                    <a:pt x="1" y="205"/>
                    <a:pt x="71" y="275"/>
                  </a:cubicBezTo>
                  <a:cubicBezTo>
                    <a:pt x="100" y="305"/>
                    <a:pt x="138" y="319"/>
                    <a:pt x="178" y="319"/>
                  </a:cubicBezTo>
                  <a:cubicBezTo>
                    <a:pt x="217" y="319"/>
                    <a:pt x="258" y="305"/>
                    <a:pt x="293" y="275"/>
                  </a:cubicBezTo>
                  <a:cubicBezTo>
                    <a:pt x="352" y="205"/>
                    <a:pt x="352" y="112"/>
                    <a:pt x="293" y="53"/>
                  </a:cubicBezTo>
                  <a:cubicBezTo>
                    <a:pt x="258" y="18"/>
                    <a:pt x="217" y="0"/>
                    <a:pt x="178" y="0"/>
                  </a:cubicBezTo>
                  <a:close/>
                </a:path>
              </a:pathLst>
            </a:custGeom>
            <a:solidFill>
              <a:srgbClr val="1A1B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7"/>
            <p:cNvSpPr/>
            <p:nvPr/>
          </p:nvSpPr>
          <p:spPr>
            <a:xfrm>
              <a:off x="6046425" y="1920575"/>
              <a:ext cx="9300" cy="7900"/>
            </a:xfrm>
            <a:custGeom>
              <a:avLst/>
              <a:gdLst/>
              <a:ahLst/>
              <a:cxnLst/>
              <a:rect l="l" t="t" r="r" b="b"/>
              <a:pathLst>
                <a:path w="372" h="316" extrusionOk="0">
                  <a:moveTo>
                    <a:pt x="159" y="1"/>
                  </a:moveTo>
                  <a:cubicBezTo>
                    <a:pt x="79" y="1"/>
                    <a:pt x="0" y="61"/>
                    <a:pt x="0" y="163"/>
                  </a:cubicBezTo>
                  <a:cubicBezTo>
                    <a:pt x="0" y="245"/>
                    <a:pt x="70" y="315"/>
                    <a:pt x="152" y="315"/>
                  </a:cubicBezTo>
                  <a:cubicBezTo>
                    <a:pt x="157" y="315"/>
                    <a:pt x="161" y="316"/>
                    <a:pt x="165" y="316"/>
                  </a:cubicBezTo>
                  <a:cubicBezTo>
                    <a:pt x="298" y="316"/>
                    <a:pt x="371" y="148"/>
                    <a:pt x="269" y="46"/>
                  </a:cubicBezTo>
                  <a:cubicBezTo>
                    <a:pt x="238" y="15"/>
                    <a:pt x="199" y="1"/>
                    <a:pt x="159" y="1"/>
                  </a:cubicBezTo>
                  <a:close/>
                </a:path>
              </a:pathLst>
            </a:custGeom>
            <a:solidFill>
              <a:srgbClr val="1A1B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7"/>
            <p:cNvSpPr/>
            <p:nvPr/>
          </p:nvSpPr>
          <p:spPr>
            <a:xfrm>
              <a:off x="6183875" y="1866725"/>
              <a:ext cx="10550" cy="7850"/>
            </a:xfrm>
            <a:custGeom>
              <a:avLst/>
              <a:gdLst/>
              <a:ahLst/>
              <a:cxnLst/>
              <a:rect l="l" t="t" r="r" b="b"/>
              <a:pathLst>
                <a:path w="422" h="314" extrusionOk="0">
                  <a:moveTo>
                    <a:pt x="211" y="1"/>
                  </a:moveTo>
                  <a:cubicBezTo>
                    <a:pt x="71" y="1"/>
                    <a:pt x="1" y="164"/>
                    <a:pt x="106" y="270"/>
                  </a:cubicBezTo>
                  <a:cubicBezTo>
                    <a:pt x="135" y="299"/>
                    <a:pt x="173" y="314"/>
                    <a:pt x="213" y="314"/>
                  </a:cubicBezTo>
                  <a:cubicBezTo>
                    <a:pt x="252" y="314"/>
                    <a:pt x="293" y="299"/>
                    <a:pt x="328" y="270"/>
                  </a:cubicBezTo>
                  <a:cubicBezTo>
                    <a:pt x="422" y="164"/>
                    <a:pt x="352" y="1"/>
                    <a:pt x="211" y="1"/>
                  </a:cubicBezTo>
                  <a:close/>
                </a:path>
              </a:pathLst>
            </a:custGeom>
            <a:solidFill>
              <a:srgbClr val="1A1B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7"/>
            <p:cNvSpPr/>
            <p:nvPr/>
          </p:nvSpPr>
          <p:spPr>
            <a:xfrm>
              <a:off x="6243825" y="1730825"/>
              <a:ext cx="9300" cy="7825"/>
            </a:xfrm>
            <a:custGeom>
              <a:avLst/>
              <a:gdLst/>
              <a:ahLst/>
              <a:cxnLst/>
              <a:rect l="l" t="t" r="r" b="b"/>
              <a:pathLst>
                <a:path w="372" h="313" extrusionOk="0">
                  <a:moveTo>
                    <a:pt x="210" y="1"/>
                  </a:moveTo>
                  <a:cubicBezTo>
                    <a:pt x="173" y="1"/>
                    <a:pt x="136" y="14"/>
                    <a:pt x="106" y="43"/>
                  </a:cubicBezTo>
                  <a:cubicBezTo>
                    <a:pt x="1" y="137"/>
                    <a:pt x="71" y="312"/>
                    <a:pt x="211" y="312"/>
                  </a:cubicBezTo>
                  <a:cubicBezTo>
                    <a:pt x="293" y="312"/>
                    <a:pt x="364" y="242"/>
                    <a:pt x="364" y="160"/>
                  </a:cubicBezTo>
                  <a:cubicBezTo>
                    <a:pt x="372" y="64"/>
                    <a:pt x="291" y="1"/>
                    <a:pt x="210" y="1"/>
                  </a:cubicBezTo>
                  <a:close/>
                </a:path>
              </a:pathLst>
            </a:custGeom>
            <a:solidFill>
              <a:srgbClr val="1A1B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 name="Google Shape;1456;p7"/>
            <p:cNvSpPr/>
            <p:nvPr/>
          </p:nvSpPr>
          <p:spPr>
            <a:xfrm>
              <a:off x="6189600" y="1592700"/>
              <a:ext cx="9500" cy="7825"/>
            </a:xfrm>
            <a:custGeom>
              <a:avLst/>
              <a:gdLst/>
              <a:ahLst/>
              <a:cxnLst/>
              <a:rect l="l" t="t" r="r" b="b"/>
              <a:pathLst>
                <a:path w="380" h="313" extrusionOk="0">
                  <a:moveTo>
                    <a:pt x="218" y="0"/>
                  </a:moveTo>
                  <a:cubicBezTo>
                    <a:pt x="102" y="0"/>
                    <a:pt x="0" y="152"/>
                    <a:pt x="99" y="269"/>
                  </a:cubicBezTo>
                  <a:cubicBezTo>
                    <a:pt x="128" y="298"/>
                    <a:pt x="169" y="313"/>
                    <a:pt x="210" y="313"/>
                  </a:cubicBezTo>
                  <a:cubicBezTo>
                    <a:pt x="251" y="313"/>
                    <a:pt x="292" y="298"/>
                    <a:pt x="321" y="269"/>
                  </a:cubicBezTo>
                  <a:cubicBezTo>
                    <a:pt x="380" y="210"/>
                    <a:pt x="380" y="105"/>
                    <a:pt x="321" y="46"/>
                  </a:cubicBezTo>
                  <a:cubicBezTo>
                    <a:pt x="289" y="14"/>
                    <a:pt x="253" y="0"/>
                    <a:pt x="218" y="0"/>
                  </a:cubicBezTo>
                  <a:close/>
                </a:path>
              </a:pathLst>
            </a:custGeom>
            <a:solidFill>
              <a:srgbClr val="1A1B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 name="Google Shape;1457;p7"/>
            <p:cNvSpPr/>
            <p:nvPr/>
          </p:nvSpPr>
          <p:spPr>
            <a:xfrm>
              <a:off x="6054300" y="1533150"/>
              <a:ext cx="7925" cy="7700"/>
            </a:xfrm>
            <a:custGeom>
              <a:avLst/>
              <a:gdLst/>
              <a:ahLst/>
              <a:cxnLst/>
              <a:rect l="l" t="t" r="r" b="b"/>
              <a:pathLst>
                <a:path w="317" h="308" extrusionOk="0">
                  <a:moveTo>
                    <a:pt x="159" y="1"/>
                  </a:moveTo>
                  <a:cubicBezTo>
                    <a:pt x="80" y="1"/>
                    <a:pt x="1" y="53"/>
                    <a:pt x="1" y="159"/>
                  </a:cubicBezTo>
                  <a:cubicBezTo>
                    <a:pt x="1" y="258"/>
                    <a:pt x="80" y="308"/>
                    <a:pt x="159" y="308"/>
                  </a:cubicBezTo>
                  <a:cubicBezTo>
                    <a:pt x="238" y="308"/>
                    <a:pt x="317" y="258"/>
                    <a:pt x="317" y="159"/>
                  </a:cubicBezTo>
                  <a:cubicBezTo>
                    <a:pt x="317" y="53"/>
                    <a:pt x="238" y="1"/>
                    <a:pt x="159" y="1"/>
                  </a:cubicBezTo>
                  <a:close/>
                </a:path>
              </a:pathLst>
            </a:custGeom>
            <a:solidFill>
              <a:srgbClr val="1A1B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7"/>
            <p:cNvSpPr/>
            <p:nvPr/>
          </p:nvSpPr>
          <p:spPr>
            <a:xfrm>
              <a:off x="5915100" y="1586900"/>
              <a:ext cx="9600" cy="7725"/>
            </a:xfrm>
            <a:custGeom>
              <a:avLst/>
              <a:gdLst/>
              <a:ahLst/>
              <a:cxnLst/>
              <a:rect l="l" t="t" r="r" b="b"/>
              <a:pathLst>
                <a:path w="384" h="309" extrusionOk="0">
                  <a:moveTo>
                    <a:pt x="180" y="1"/>
                  </a:moveTo>
                  <a:cubicBezTo>
                    <a:pt x="138" y="1"/>
                    <a:pt x="94" y="15"/>
                    <a:pt x="59" y="44"/>
                  </a:cubicBezTo>
                  <a:cubicBezTo>
                    <a:pt x="0" y="103"/>
                    <a:pt x="0" y="208"/>
                    <a:pt x="59" y="267"/>
                  </a:cubicBezTo>
                  <a:cubicBezTo>
                    <a:pt x="93" y="296"/>
                    <a:pt x="130" y="308"/>
                    <a:pt x="164" y="308"/>
                  </a:cubicBezTo>
                  <a:cubicBezTo>
                    <a:pt x="284" y="308"/>
                    <a:pt x="383" y="162"/>
                    <a:pt x="293" y="44"/>
                  </a:cubicBezTo>
                  <a:cubicBezTo>
                    <a:pt x="263" y="15"/>
                    <a:pt x="222" y="1"/>
                    <a:pt x="180" y="1"/>
                  </a:cubicBezTo>
                  <a:close/>
                </a:path>
              </a:pathLst>
            </a:custGeom>
            <a:solidFill>
              <a:srgbClr val="1A1B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7"/>
            <p:cNvSpPr/>
            <p:nvPr/>
          </p:nvSpPr>
          <p:spPr>
            <a:xfrm>
              <a:off x="5855725" y="1722825"/>
              <a:ext cx="9075" cy="7950"/>
            </a:xfrm>
            <a:custGeom>
              <a:avLst/>
              <a:gdLst/>
              <a:ahLst/>
              <a:cxnLst/>
              <a:rect l="l" t="t" r="r" b="b"/>
              <a:pathLst>
                <a:path w="363" h="318" extrusionOk="0">
                  <a:moveTo>
                    <a:pt x="164" y="1"/>
                  </a:moveTo>
                  <a:cubicBezTo>
                    <a:pt x="70" y="1"/>
                    <a:pt x="0" y="71"/>
                    <a:pt x="0" y="153"/>
                  </a:cubicBezTo>
                  <a:cubicBezTo>
                    <a:pt x="0" y="249"/>
                    <a:pt x="77" y="318"/>
                    <a:pt x="159" y="318"/>
                  </a:cubicBezTo>
                  <a:cubicBezTo>
                    <a:pt x="197" y="318"/>
                    <a:pt x="236" y="303"/>
                    <a:pt x="269" y="270"/>
                  </a:cubicBezTo>
                  <a:cubicBezTo>
                    <a:pt x="363" y="176"/>
                    <a:pt x="304" y="1"/>
                    <a:pt x="164" y="1"/>
                  </a:cubicBezTo>
                  <a:close/>
                </a:path>
              </a:pathLst>
            </a:custGeom>
            <a:solidFill>
              <a:srgbClr val="1A1B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1460;p7"/>
            <p:cNvSpPr/>
            <p:nvPr/>
          </p:nvSpPr>
          <p:spPr>
            <a:xfrm>
              <a:off x="5951650" y="1935925"/>
              <a:ext cx="18575" cy="15775"/>
            </a:xfrm>
            <a:custGeom>
              <a:avLst/>
              <a:gdLst/>
              <a:ahLst/>
              <a:cxnLst/>
              <a:rect l="l" t="t" r="r" b="b"/>
              <a:pathLst>
                <a:path w="743" h="631" extrusionOk="0">
                  <a:moveTo>
                    <a:pt x="359" y="1"/>
                  </a:moveTo>
                  <a:cubicBezTo>
                    <a:pt x="241" y="1"/>
                    <a:pt x="123" y="65"/>
                    <a:pt x="71" y="192"/>
                  </a:cubicBezTo>
                  <a:cubicBezTo>
                    <a:pt x="1" y="356"/>
                    <a:pt x="71" y="532"/>
                    <a:pt x="234" y="602"/>
                  </a:cubicBezTo>
                  <a:cubicBezTo>
                    <a:pt x="278" y="622"/>
                    <a:pt x="323" y="631"/>
                    <a:pt x="366" y="631"/>
                  </a:cubicBezTo>
                  <a:cubicBezTo>
                    <a:pt x="573" y="631"/>
                    <a:pt x="743" y="418"/>
                    <a:pt x="656" y="204"/>
                  </a:cubicBezTo>
                  <a:cubicBezTo>
                    <a:pt x="602" y="68"/>
                    <a:pt x="480" y="1"/>
                    <a:pt x="359" y="1"/>
                  </a:cubicBezTo>
                  <a:close/>
                </a:path>
              </a:pathLst>
            </a:custGeom>
            <a:solidFill>
              <a:srgbClr val="1A1B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1461;p7"/>
            <p:cNvSpPr/>
            <p:nvPr/>
          </p:nvSpPr>
          <p:spPr>
            <a:xfrm>
              <a:off x="6129925" y="1939425"/>
              <a:ext cx="19175" cy="16000"/>
            </a:xfrm>
            <a:custGeom>
              <a:avLst/>
              <a:gdLst/>
              <a:ahLst/>
              <a:cxnLst/>
              <a:rect l="l" t="t" r="r" b="b"/>
              <a:pathLst>
                <a:path w="767" h="640" extrusionOk="0">
                  <a:moveTo>
                    <a:pt x="374" y="0"/>
                  </a:moveTo>
                  <a:cubicBezTo>
                    <a:pt x="163" y="0"/>
                    <a:pt x="0" y="215"/>
                    <a:pt x="88" y="438"/>
                  </a:cubicBezTo>
                  <a:cubicBezTo>
                    <a:pt x="132" y="562"/>
                    <a:pt x="250" y="639"/>
                    <a:pt x="375" y="639"/>
                  </a:cubicBezTo>
                  <a:cubicBezTo>
                    <a:pt x="416" y="639"/>
                    <a:pt x="457" y="631"/>
                    <a:pt x="497" y="614"/>
                  </a:cubicBezTo>
                  <a:cubicBezTo>
                    <a:pt x="755" y="509"/>
                    <a:pt x="766" y="146"/>
                    <a:pt x="509" y="29"/>
                  </a:cubicBezTo>
                  <a:cubicBezTo>
                    <a:pt x="463" y="9"/>
                    <a:pt x="418" y="0"/>
                    <a:pt x="374" y="0"/>
                  </a:cubicBezTo>
                  <a:close/>
                </a:path>
              </a:pathLst>
            </a:custGeom>
            <a:solidFill>
              <a:srgbClr val="1A1B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7"/>
            <p:cNvSpPr/>
            <p:nvPr/>
          </p:nvSpPr>
          <p:spPr>
            <a:xfrm>
              <a:off x="6258750" y="1816400"/>
              <a:ext cx="19200" cy="15650"/>
            </a:xfrm>
            <a:custGeom>
              <a:avLst/>
              <a:gdLst/>
              <a:ahLst/>
              <a:cxnLst/>
              <a:rect l="l" t="t" r="r" b="b"/>
              <a:pathLst>
                <a:path w="768" h="626" extrusionOk="0">
                  <a:moveTo>
                    <a:pt x="394" y="1"/>
                  </a:moveTo>
                  <a:cubicBezTo>
                    <a:pt x="354" y="1"/>
                    <a:pt x="312" y="8"/>
                    <a:pt x="270" y="25"/>
                  </a:cubicBezTo>
                  <a:cubicBezTo>
                    <a:pt x="12" y="118"/>
                    <a:pt x="1" y="481"/>
                    <a:pt x="258" y="598"/>
                  </a:cubicBezTo>
                  <a:cubicBezTo>
                    <a:pt x="301" y="616"/>
                    <a:pt x="345" y="625"/>
                    <a:pt x="389" y="625"/>
                  </a:cubicBezTo>
                  <a:cubicBezTo>
                    <a:pt x="512" y="625"/>
                    <a:pt x="627" y="555"/>
                    <a:pt x="679" y="434"/>
                  </a:cubicBezTo>
                  <a:cubicBezTo>
                    <a:pt x="768" y="217"/>
                    <a:pt x="607" y="1"/>
                    <a:pt x="394" y="1"/>
                  </a:cubicBezTo>
                  <a:close/>
                </a:path>
              </a:pathLst>
            </a:custGeom>
            <a:solidFill>
              <a:srgbClr val="1A1B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7"/>
            <p:cNvSpPr/>
            <p:nvPr/>
          </p:nvSpPr>
          <p:spPr>
            <a:xfrm>
              <a:off x="6262425" y="1638300"/>
              <a:ext cx="18575" cy="15825"/>
            </a:xfrm>
            <a:custGeom>
              <a:avLst/>
              <a:gdLst/>
              <a:ahLst/>
              <a:cxnLst/>
              <a:rect l="l" t="t" r="r" b="b"/>
              <a:pathLst>
                <a:path w="743" h="633" extrusionOk="0">
                  <a:moveTo>
                    <a:pt x="384" y="1"/>
                  </a:moveTo>
                  <a:cubicBezTo>
                    <a:pt x="266" y="1"/>
                    <a:pt x="151" y="62"/>
                    <a:pt x="99" y="188"/>
                  </a:cubicBezTo>
                  <a:cubicBezTo>
                    <a:pt x="0" y="406"/>
                    <a:pt x="170" y="632"/>
                    <a:pt x="380" y="632"/>
                  </a:cubicBezTo>
                  <a:cubicBezTo>
                    <a:pt x="418" y="632"/>
                    <a:pt x="458" y="625"/>
                    <a:pt x="497" y="609"/>
                  </a:cubicBezTo>
                  <a:cubicBezTo>
                    <a:pt x="661" y="550"/>
                    <a:pt x="743" y="363"/>
                    <a:pt x="684" y="200"/>
                  </a:cubicBezTo>
                  <a:cubicBezTo>
                    <a:pt x="630" y="68"/>
                    <a:pt x="506" y="1"/>
                    <a:pt x="384" y="1"/>
                  </a:cubicBezTo>
                  <a:close/>
                </a:path>
              </a:pathLst>
            </a:custGeom>
            <a:solidFill>
              <a:srgbClr val="1A1B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 name="Google Shape;1464;p7"/>
            <p:cNvSpPr/>
            <p:nvPr/>
          </p:nvSpPr>
          <p:spPr>
            <a:xfrm>
              <a:off x="6138700" y="1509775"/>
              <a:ext cx="18575" cy="15775"/>
            </a:xfrm>
            <a:custGeom>
              <a:avLst/>
              <a:gdLst/>
              <a:ahLst/>
              <a:cxnLst/>
              <a:rect l="l" t="t" r="r" b="b"/>
              <a:pathLst>
                <a:path w="743" h="631" extrusionOk="0">
                  <a:moveTo>
                    <a:pt x="378" y="0"/>
                  </a:moveTo>
                  <a:cubicBezTo>
                    <a:pt x="171" y="0"/>
                    <a:pt x="1" y="214"/>
                    <a:pt x="88" y="427"/>
                  </a:cubicBezTo>
                  <a:cubicBezTo>
                    <a:pt x="141" y="563"/>
                    <a:pt x="260" y="630"/>
                    <a:pt x="380" y="630"/>
                  </a:cubicBezTo>
                  <a:cubicBezTo>
                    <a:pt x="497" y="630"/>
                    <a:pt x="615" y="566"/>
                    <a:pt x="673" y="439"/>
                  </a:cubicBezTo>
                  <a:cubicBezTo>
                    <a:pt x="743" y="287"/>
                    <a:pt x="661" y="99"/>
                    <a:pt x="509" y="29"/>
                  </a:cubicBezTo>
                  <a:cubicBezTo>
                    <a:pt x="465" y="9"/>
                    <a:pt x="421" y="0"/>
                    <a:pt x="378" y="0"/>
                  </a:cubicBezTo>
                  <a:close/>
                </a:path>
              </a:pathLst>
            </a:custGeom>
            <a:solidFill>
              <a:srgbClr val="1A1B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 name="Google Shape;1465;p7"/>
            <p:cNvSpPr/>
            <p:nvPr/>
          </p:nvSpPr>
          <p:spPr>
            <a:xfrm>
              <a:off x="5959850" y="1506050"/>
              <a:ext cx="19175" cy="15900"/>
            </a:xfrm>
            <a:custGeom>
              <a:avLst/>
              <a:gdLst/>
              <a:ahLst/>
              <a:cxnLst/>
              <a:rect l="l" t="t" r="r" b="b"/>
              <a:pathLst>
                <a:path w="767" h="636" extrusionOk="0">
                  <a:moveTo>
                    <a:pt x="390" y="1"/>
                  </a:moveTo>
                  <a:cubicBezTo>
                    <a:pt x="350" y="1"/>
                    <a:pt x="309" y="9"/>
                    <a:pt x="269" y="26"/>
                  </a:cubicBezTo>
                  <a:cubicBezTo>
                    <a:pt x="0" y="131"/>
                    <a:pt x="0" y="494"/>
                    <a:pt x="257" y="611"/>
                  </a:cubicBezTo>
                  <a:cubicBezTo>
                    <a:pt x="299" y="628"/>
                    <a:pt x="341" y="636"/>
                    <a:pt x="382" y="636"/>
                  </a:cubicBezTo>
                  <a:cubicBezTo>
                    <a:pt x="592" y="636"/>
                    <a:pt x="767" y="427"/>
                    <a:pt x="679" y="202"/>
                  </a:cubicBezTo>
                  <a:cubicBezTo>
                    <a:pt x="626" y="78"/>
                    <a:pt x="512" y="1"/>
                    <a:pt x="390" y="1"/>
                  </a:cubicBezTo>
                  <a:close/>
                </a:path>
              </a:pathLst>
            </a:custGeom>
            <a:solidFill>
              <a:srgbClr val="1A1B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7"/>
            <p:cNvSpPr/>
            <p:nvPr/>
          </p:nvSpPr>
          <p:spPr>
            <a:xfrm>
              <a:off x="5830700" y="1629425"/>
              <a:ext cx="19200" cy="15825"/>
            </a:xfrm>
            <a:custGeom>
              <a:avLst/>
              <a:gdLst/>
              <a:ahLst/>
              <a:cxnLst/>
              <a:rect l="l" t="t" r="r" b="b"/>
              <a:pathLst>
                <a:path w="768" h="633" extrusionOk="0">
                  <a:moveTo>
                    <a:pt x="386" y="1"/>
                  </a:moveTo>
                  <a:cubicBezTo>
                    <a:pt x="268" y="1"/>
                    <a:pt x="152" y="71"/>
                    <a:pt x="100" y="192"/>
                  </a:cubicBezTo>
                  <a:cubicBezTo>
                    <a:pt x="0" y="412"/>
                    <a:pt x="175" y="633"/>
                    <a:pt x="388" y="633"/>
                  </a:cubicBezTo>
                  <a:cubicBezTo>
                    <a:pt x="424" y="633"/>
                    <a:pt x="461" y="626"/>
                    <a:pt x="498" y="613"/>
                  </a:cubicBezTo>
                  <a:cubicBezTo>
                    <a:pt x="756" y="508"/>
                    <a:pt x="767" y="145"/>
                    <a:pt x="510" y="28"/>
                  </a:cubicBezTo>
                  <a:cubicBezTo>
                    <a:pt x="470" y="10"/>
                    <a:pt x="428" y="1"/>
                    <a:pt x="386" y="1"/>
                  </a:cubicBezTo>
                  <a:close/>
                </a:path>
              </a:pathLst>
            </a:custGeom>
            <a:solidFill>
              <a:srgbClr val="1A1B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7"/>
            <p:cNvSpPr/>
            <p:nvPr/>
          </p:nvSpPr>
          <p:spPr>
            <a:xfrm>
              <a:off x="5824150" y="1807475"/>
              <a:ext cx="21650" cy="16400"/>
            </a:xfrm>
            <a:custGeom>
              <a:avLst/>
              <a:gdLst/>
              <a:ahLst/>
              <a:cxnLst/>
              <a:rect l="l" t="t" r="r" b="b"/>
              <a:pathLst>
                <a:path w="866" h="656" extrusionOk="0">
                  <a:moveTo>
                    <a:pt x="495" y="0"/>
                  </a:moveTo>
                  <a:cubicBezTo>
                    <a:pt x="458" y="0"/>
                    <a:pt x="422" y="6"/>
                    <a:pt x="386" y="19"/>
                  </a:cubicBezTo>
                  <a:lnTo>
                    <a:pt x="386" y="31"/>
                  </a:lnTo>
                  <a:cubicBezTo>
                    <a:pt x="0" y="132"/>
                    <a:pt x="143" y="656"/>
                    <a:pt x="462" y="656"/>
                  </a:cubicBezTo>
                  <a:cubicBezTo>
                    <a:pt x="511" y="656"/>
                    <a:pt x="564" y="644"/>
                    <a:pt x="620" y="616"/>
                  </a:cubicBezTo>
                  <a:cubicBezTo>
                    <a:pt x="784" y="546"/>
                    <a:pt x="865" y="370"/>
                    <a:pt x="795" y="206"/>
                  </a:cubicBezTo>
                  <a:cubicBezTo>
                    <a:pt x="750" y="78"/>
                    <a:pt x="625" y="0"/>
                    <a:pt x="495" y="0"/>
                  </a:cubicBezTo>
                  <a:close/>
                </a:path>
              </a:pathLst>
            </a:custGeom>
            <a:solidFill>
              <a:srgbClr val="1A1B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1468;p7"/>
            <p:cNvSpPr/>
            <p:nvPr/>
          </p:nvSpPr>
          <p:spPr>
            <a:xfrm>
              <a:off x="5853375" y="1914775"/>
              <a:ext cx="8800" cy="7775"/>
            </a:xfrm>
            <a:custGeom>
              <a:avLst/>
              <a:gdLst/>
              <a:ahLst/>
              <a:cxnLst/>
              <a:rect l="l" t="t" r="r" b="b"/>
              <a:pathLst>
                <a:path w="352" h="311" extrusionOk="0">
                  <a:moveTo>
                    <a:pt x="176" y="0"/>
                  </a:moveTo>
                  <a:cubicBezTo>
                    <a:pt x="135" y="0"/>
                    <a:pt x="94" y="15"/>
                    <a:pt x="59" y="44"/>
                  </a:cubicBezTo>
                  <a:cubicBezTo>
                    <a:pt x="1" y="103"/>
                    <a:pt x="1" y="208"/>
                    <a:pt x="59" y="266"/>
                  </a:cubicBezTo>
                  <a:cubicBezTo>
                    <a:pt x="94" y="296"/>
                    <a:pt x="135" y="310"/>
                    <a:pt x="176" y="310"/>
                  </a:cubicBezTo>
                  <a:cubicBezTo>
                    <a:pt x="217" y="310"/>
                    <a:pt x="258" y="296"/>
                    <a:pt x="293" y="266"/>
                  </a:cubicBezTo>
                  <a:cubicBezTo>
                    <a:pt x="352" y="208"/>
                    <a:pt x="352" y="103"/>
                    <a:pt x="293" y="44"/>
                  </a:cubicBezTo>
                  <a:cubicBezTo>
                    <a:pt x="258" y="15"/>
                    <a:pt x="217" y="0"/>
                    <a:pt x="176" y="0"/>
                  </a:cubicBezTo>
                  <a:close/>
                </a:path>
              </a:pathLst>
            </a:custGeom>
            <a:solidFill>
              <a:srgbClr val="1A1B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1469;p7"/>
            <p:cNvSpPr/>
            <p:nvPr/>
          </p:nvSpPr>
          <p:spPr>
            <a:xfrm>
              <a:off x="6044650" y="1998250"/>
              <a:ext cx="9400" cy="8025"/>
            </a:xfrm>
            <a:custGeom>
              <a:avLst/>
              <a:gdLst/>
              <a:ahLst/>
              <a:cxnLst/>
              <a:rect l="l" t="t" r="r" b="b"/>
              <a:pathLst>
                <a:path w="376" h="321" extrusionOk="0">
                  <a:moveTo>
                    <a:pt x="165" y="0"/>
                  </a:moveTo>
                  <a:cubicBezTo>
                    <a:pt x="85" y="0"/>
                    <a:pt x="13" y="63"/>
                    <a:pt x="13" y="156"/>
                  </a:cubicBezTo>
                  <a:cubicBezTo>
                    <a:pt x="1" y="238"/>
                    <a:pt x="71" y="308"/>
                    <a:pt x="165" y="320"/>
                  </a:cubicBezTo>
                  <a:cubicBezTo>
                    <a:pt x="305" y="320"/>
                    <a:pt x="375" y="145"/>
                    <a:pt x="282" y="51"/>
                  </a:cubicBezTo>
                  <a:cubicBezTo>
                    <a:pt x="247" y="16"/>
                    <a:pt x="205" y="0"/>
                    <a:pt x="165" y="0"/>
                  </a:cubicBezTo>
                  <a:close/>
                </a:path>
              </a:pathLst>
            </a:custGeom>
            <a:solidFill>
              <a:srgbClr val="1A1B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7"/>
            <p:cNvSpPr/>
            <p:nvPr/>
          </p:nvSpPr>
          <p:spPr>
            <a:xfrm>
              <a:off x="6238875" y="1922675"/>
              <a:ext cx="8500" cy="7775"/>
            </a:xfrm>
            <a:custGeom>
              <a:avLst/>
              <a:gdLst/>
              <a:ahLst/>
              <a:cxnLst/>
              <a:rect l="l" t="t" r="r" b="b"/>
              <a:pathLst>
                <a:path w="340" h="311" extrusionOk="0">
                  <a:moveTo>
                    <a:pt x="170" y="0"/>
                  </a:moveTo>
                  <a:cubicBezTo>
                    <a:pt x="129" y="0"/>
                    <a:pt x="88" y="15"/>
                    <a:pt x="59" y="44"/>
                  </a:cubicBezTo>
                  <a:cubicBezTo>
                    <a:pt x="0" y="102"/>
                    <a:pt x="0" y="208"/>
                    <a:pt x="59" y="266"/>
                  </a:cubicBezTo>
                  <a:cubicBezTo>
                    <a:pt x="88" y="295"/>
                    <a:pt x="129" y="310"/>
                    <a:pt x="170" y="310"/>
                  </a:cubicBezTo>
                  <a:cubicBezTo>
                    <a:pt x="211" y="310"/>
                    <a:pt x="252" y="295"/>
                    <a:pt x="281" y="266"/>
                  </a:cubicBezTo>
                  <a:cubicBezTo>
                    <a:pt x="339" y="208"/>
                    <a:pt x="339" y="102"/>
                    <a:pt x="281" y="44"/>
                  </a:cubicBezTo>
                  <a:cubicBezTo>
                    <a:pt x="252" y="15"/>
                    <a:pt x="211" y="0"/>
                    <a:pt x="170" y="0"/>
                  </a:cubicBezTo>
                  <a:close/>
                </a:path>
              </a:pathLst>
            </a:custGeom>
            <a:solidFill>
              <a:srgbClr val="1A1B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7"/>
            <p:cNvSpPr/>
            <p:nvPr/>
          </p:nvSpPr>
          <p:spPr>
            <a:xfrm>
              <a:off x="6321625" y="1732475"/>
              <a:ext cx="9600" cy="7925"/>
            </a:xfrm>
            <a:custGeom>
              <a:avLst/>
              <a:gdLst/>
              <a:ahLst/>
              <a:cxnLst/>
              <a:rect l="l" t="t" r="r" b="b"/>
              <a:pathLst>
                <a:path w="384" h="317" extrusionOk="0">
                  <a:moveTo>
                    <a:pt x="217" y="0"/>
                  </a:moveTo>
                  <a:cubicBezTo>
                    <a:pt x="179" y="0"/>
                    <a:pt x="139" y="15"/>
                    <a:pt x="106" y="48"/>
                  </a:cubicBezTo>
                  <a:cubicBezTo>
                    <a:pt x="1" y="141"/>
                    <a:pt x="71" y="317"/>
                    <a:pt x="211" y="317"/>
                  </a:cubicBezTo>
                  <a:cubicBezTo>
                    <a:pt x="293" y="317"/>
                    <a:pt x="364" y="258"/>
                    <a:pt x="375" y="176"/>
                  </a:cubicBezTo>
                  <a:cubicBezTo>
                    <a:pt x="383" y="72"/>
                    <a:pt x="303" y="0"/>
                    <a:pt x="217" y="0"/>
                  </a:cubicBezTo>
                  <a:close/>
                </a:path>
              </a:pathLst>
            </a:custGeom>
            <a:solidFill>
              <a:srgbClr val="1A1B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1472;p7"/>
            <p:cNvSpPr/>
            <p:nvPr/>
          </p:nvSpPr>
          <p:spPr>
            <a:xfrm>
              <a:off x="6246750" y="1538675"/>
              <a:ext cx="10200" cy="8025"/>
            </a:xfrm>
            <a:custGeom>
              <a:avLst/>
              <a:gdLst/>
              <a:ahLst/>
              <a:cxnLst/>
              <a:rect l="l" t="t" r="r" b="b"/>
              <a:pathLst>
                <a:path w="408" h="321" extrusionOk="0">
                  <a:moveTo>
                    <a:pt x="174" y="0"/>
                  </a:moveTo>
                  <a:cubicBezTo>
                    <a:pt x="135" y="0"/>
                    <a:pt x="95" y="16"/>
                    <a:pt x="59" y="55"/>
                  </a:cubicBezTo>
                  <a:cubicBezTo>
                    <a:pt x="1" y="113"/>
                    <a:pt x="1" y="219"/>
                    <a:pt x="59" y="277"/>
                  </a:cubicBezTo>
                  <a:cubicBezTo>
                    <a:pt x="89" y="306"/>
                    <a:pt x="130" y="321"/>
                    <a:pt x="171" y="321"/>
                  </a:cubicBezTo>
                  <a:cubicBezTo>
                    <a:pt x="211" y="321"/>
                    <a:pt x="252" y="306"/>
                    <a:pt x="282" y="277"/>
                  </a:cubicBezTo>
                  <a:cubicBezTo>
                    <a:pt x="407" y="170"/>
                    <a:pt x="299" y="0"/>
                    <a:pt x="174" y="0"/>
                  </a:cubicBezTo>
                  <a:close/>
                </a:path>
              </a:pathLst>
            </a:custGeom>
            <a:solidFill>
              <a:srgbClr val="1A1B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1473;p7"/>
            <p:cNvSpPr/>
            <p:nvPr/>
          </p:nvSpPr>
          <p:spPr>
            <a:xfrm>
              <a:off x="6054675" y="1455500"/>
              <a:ext cx="9300" cy="7875"/>
            </a:xfrm>
            <a:custGeom>
              <a:avLst/>
              <a:gdLst/>
              <a:ahLst/>
              <a:cxnLst/>
              <a:rect l="l" t="t" r="r" b="b"/>
              <a:pathLst>
                <a:path w="372" h="315" extrusionOk="0">
                  <a:moveTo>
                    <a:pt x="206" y="0"/>
                  </a:moveTo>
                  <a:cubicBezTo>
                    <a:pt x="63" y="0"/>
                    <a:pt x="1" y="168"/>
                    <a:pt x="91" y="270"/>
                  </a:cubicBezTo>
                  <a:cubicBezTo>
                    <a:pt x="126" y="301"/>
                    <a:pt x="168" y="315"/>
                    <a:pt x="209" y="315"/>
                  </a:cubicBezTo>
                  <a:cubicBezTo>
                    <a:pt x="293" y="315"/>
                    <a:pt x="372" y="255"/>
                    <a:pt x="372" y="153"/>
                  </a:cubicBezTo>
                  <a:cubicBezTo>
                    <a:pt x="372" y="71"/>
                    <a:pt x="302" y="1"/>
                    <a:pt x="220" y="1"/>
                  </a:cubicBezTo>
                  <a:cubicBezTo>
                    <a:pt x="215" y="0"/>
                    <a:pt x="210" y="0"/>
                    <a:pt x="206" y="0"/>
                  </a:cubicBezTo>
                  <a:close/>
                </a:path>
              </a:pathLst>
            </a:custGeom>
            <a:solidFill>
              <a:srgbClr val="1A1B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1474;p7"/>
            <p:cNvSpPr/>
            <p:nvPr/>
          </p:nvSpPr>
          <p:spPr>
            <a:xfrm>
              <a:off x="5860975" y="1530925"/>
              <a:ext cx="10450" cy="8200"/>
            </a:xfrm>
            <a:custGeom>
              <a:avLst/>
              <a:gdLst/>
              <a:ahLst/>
              <a:cxnLst/>
              <a:rect l="l" t="t" r="r" b="b"/>
              <a:pathLst>
                <a:path w="418" h="328" extrusionOk="0">
                  <a:moveTo>
                    <a:pt x="177" y="1"/>
                  </a:moveTo>
                  <a:cubicBezTo>
                    <a:pt x="138" y="1"/>
                    <a:pt x="99" y="15"/>
                    <a:pt x="71" y="49"/>
                  </a:cubicBezTo>
                  <a:cubicBezTo>
                    <a:pt x="1" y="107"/>
                    <a:pt x="1" y="213"/>
                    <a:pt x="71" y="271"/>
                  </a:cubicBezTo>
                  <a:cubicBezTo>
                    <a:pt x="105" y="311"/>
                    <a:pt x="145" y="327"/>
                    <a:pt x="184" y="327"/>
                  </a:cubicBezTo>
                  <a:cubicBezTo>
                    <a:pt x="306" y="327"/>
                    <a:pt x="418" y="164"/>
                    <a:pt x="293" y="49"/>
                  </a:cubicBezTo>
                  <a:cubicBezTo>
                    <a:pt x="263" y="18"/>
                    <a:pt x="219" y="1"/>
                    <a:pt x="177" y="1"/>
                  </a:cubicBezTo>
                  <a:close/>
                </a:path>
              </a:pathLst>
            </a:custGeom>
            <a:solidFill>
              <a:srgbClr val="1A1B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7"/>
            <p:cNvSpPr/>
            <p:nvPr/>
          </p:nvSpPr>
          <p:spPr>
            <a:xfrm>
              <a:off x="5777725" y="1721325"/>
              <a:ext cx="9275" cy="7850"/>
            </a:xfrm>
            <a:custGeom>
              <a:avLst/>
              <a:gdLst/>
              <a:ahLst/>
              <a:cxnLst/>
              <a:rect l="l" t="t" r="r" b="b"/>
              <a:pathLst>
                <a:path w="371" h="314" extrusionOk="0">
                  <a:moveTo>
                    <a:pt x="152" y="1"/>
                  </a:moveTo>
                  <a:cubicBezTo>
                    <a:pt x="69" y="1"/>
                    <a:pt x="8" y="68"/>
                    <a:pt x="8" y="154"/>
                  </a:cubicBezTo>
                  <a:cubicBezTo>
                    <a:pt x="0" y="251"/>
                    <a:pt x="80" y="314"/>
                    <a:pt x="165" y="314"/>
                  </a:cubicBezTo>
                  <a:cubicBezTo>
                    <a:pt x="204" y="314"/>
                    <a:pt x="244" y="301"/>
                    <a:pt x="277" y="271"/>
                  </a:cubicBezTo>
                  <a:cubicBezTo>
                    <a:pt x="371" y="178"/>
                    <a:pt x="312" y="2"/>
                    <a:pt x="172" y="2"/>
                  </a:cubicBezTo>
                  <a:cubicBezTo>
                    <a:pt x="165" y="1"/>
                    <a:pt x="158" y="1"/>
                    <a:pt x="152" y="1"/>
                  </a:cubicBezTo>
                  <a:close/>
                </a:path>
              </a:pathLst>
            </a:custGeom>
            <a:solidFill>
              <a:srgbClr val="1A1B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7"/>
            <p:cNvSpPr/>
            <p:nvPr/>
          </p:nvSpPr>
          <p:spPr>
            <a:xfrm>
              <a:off x="3704300" y="1710800"/>
              <a:ext cx="37425" cy="29475"/>
            </a:xfrm>
            <a:custGeom>
              <a:avLst/>
              <a:gdLst/>
              <a:ahLst/>
              <a:cxnLst/>
              <a:rect l="l" t="t" r="r" b="b"/>
              <a:pathLst>
                <a:path w="1497" h="1179" extrusionOk="0">
                  <a:moveTo>
                    <a:pt x="865" y="1"/>
                  </a:moveTo>
                  <a:cubicBezTo>
                    <a:pt x="720" y="1"/>
                    <a:pt x="576" y="56"/>
                    <a:pt x="467" y="166"/>
                  </a:cubicBezTo>
                  <a:cubicBezTo>
                    <a:pt x="1" y="569"/>
                    <a:pt x="393" y="1178"/>
                    <a:pt x="849" y="1178"/>
                  </a:cubicBezTo>
                  <a:cubicBezTo>
                    <a:pt x="988" y="1178"/>
                    <a:pt x="1134" y="1122"/>
                    <a:pt x="1262" y="985"/>
                  </a:cubicBezTo>
                  <a:cubicBezTo>
                    <a:pt x="1485" y="762"/>
                    <a:pt x="1496" y="400"/>
                    <a:pt x="1274" y="177"/>
                  </a:cubicBezTo>
                  <a:cubicBezTo>
                    <a:pt x="1161" y="59"/>
                    <a:pt x="1013" y="1"/>
                    <a:pt x="865" y="1"/>
                  </a:cubicBezTo>
                  <a:close/>
                </a:path>
              </a:pathLst>
            </a:custGeom>
            <a:solidFill>
              <a:srgbClr val="F24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7"/>
            <p:cNvSpPr/>
            <p:nvPr/>
          </p:nvSpPr>
          <p:spPr>
            <a:xfrm>
              <a:off x="3761675" y="1711700"/>
              <a:ext cx="38550" cy="28900"/>
            </a:xfrm>
            <a:custGeom>
              <a:avLst/>
              <a:gdLst/>
              <a:ahLst/>
              <a:cxnLst/>
              <a:rect l="l" t="t" r="r" b="b"/>
              <a:pathLst>
                <a:path w="1542" h="1156" extrusionOk="0">
                  <a:moveTo>
                    <a:pt x="766" y="1"/>
                  </a:moveTo>
                  <a:cubicBezTo>
                    <a:pt x="261" y="1"/>
                    <a:pt x="0" y="613"/>
                    <a:pt x="359" y="972"/>
                  </a:cubicBezTo>
                  <a:cubicBezTo>
                    <a:pt x="469" y="1094"/>
                    <a:pt x="619" y="1155"/>
                    <a:pt x="771" y="1155"/>
                  </a:cubicBezTo>
                  <a:cubicBezTo>
                    <a:pt x="912" y="1155"/>
                    <a:pt x="1054" y="1102"/>
                    <a:pt x="1167" y="996"/>
                  </a:cubicBezTo>
                  <a:cubicBezTo>
                    <a:pt x="1541" y="633"/>
                    <a:pt x="1295" y="13"/>
                    <a:pt x="781" y="1"/>
                  </a:cubicBezTo>
                  <a:cubicBezTo>
                    <a:pt x="776" y="1"/>
                    <a:pt x="771" y="1"/>
                    <a:pt x="766" y="1"/>
                  </a:cubicBezTo>
                  <a:close/>
                </a:path>
              </a:pathLst>
            </a:custGeom>
            <a:solidFill>
              <a:srgbClr val="F24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7"/>
            <p:cNvSpPr/>
            <p:nvPr/>
          </p:nvSpPr>
          <p:spPr>
            <a:xfrm>
              <a:off x="3767525" y="1656900"/>
              <a:ext cx="30350" cy="28875"/>
            </a:xfrm>
            <a:custGeom>
              <a:avLst/>
              <a:gdLst/>
              <a:ahLst/>
              <a:cxnLst/>
              <a:rect l="l" t="t" r="r" b="b"/>
              <a:pathLst>
                <a:path w="1214" h="1155" extrusionOk="0">
                  <a:moveTo>
                    <a:pt x="583" y="0"/>
                  </a:moveTo>
                  <a:cubicBezTo>
                    <a:pt x="294" y="0"/>
                    <a:pt x="16" y="224"/>
                    <a:pt x="8" y="567"/>
                  </a:cubicBezTo>
                  <a:cubicBezTo>
                    <a:pt x="1" y="918"/>
                    <a:pt x="281" y="1155"/>
                    <a:pt x="579" y="1155"/>
                  </a:cubicBezTo>
                  <a:cubicBezTo>
                    <a:pt x="718" y="1155"/>
                    <a:pt x="860" y="1103"/>
                    <a:pt x="980" y="988"/>
                  </a:cubicBezTo>
                  <a:cubicBezTo>
                    <a:pt x="1202" y="778"/>
                    <a:pt x="1213" y="415"/>
                    <a:pt x="991" y="181"/>
                  </a:cubicBezTo>
                  <a:cubicBezTo>
                    <a:pt x="874" y="56"/>
                    <a:pt x="727" y="0"/>
                    <a:pt x="583" y="0"/>
                  </a:cubicBezTo>
                  <a:close/>
                </a:path>
              </a:pathLst>
            </a:custGeom>
            <a:solidFill>
              <a:srgbClr val="F24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7"/>
            <p:cNvSpPr/>
            <p:nvPr/>
          </p:nvSpPr>
          <p:spPr>
            <a:xfrm>
              <a:off x="3710975" y="1655925"/>
              <a:ext cx="31925" cy="28650"/>
            </a:xfrm>
            <a:custGeom>
              <a:avLst/>
              <a:gdLst/>
              <a:ahLst/>
              <a:cxnLst/>
              <a:rect l="l" t="t" r="r" b="b"/>
              <a:pathLst>
                <a:path w="1277" h="1146" extrusionOk="0">
                  <a:moveTo>
                    <a:pt x="639" y="0"/>
                  </a:moveTo>
                  <a:cubicBezTo>
                    <a:pt x="496" y="0"/>
                    <a:pt x="355" y="53"/>
                    <a:pt x="247" y="161"/>
                  </a:cubicBezTo>
                  <a:cubicBezTo>
                    <a:pt x="13" y="372"/>
                    <a:pt x="1" y="746"/>
                    <a:pt x="223" y="969"/>
                  </a:cubicBezTo>
                  <a:cubicBezTo>
                    <a:pt x="336" y="1087"/>
                    <a:pt x="484" y="1146"/>
                    <a:pt x="634" y="1146"/>
                  </a:cubicBezTo>
                  <a:cubicBezTo>
                    <a:pt x="780" y="1146"/>
                    <a:pt x="927" y="1090"/>
                    <a:pt x="1042" y="980"/>
                  </a:cubicBezTo>
                  <a:cubicBezTo>
                    <a:pt x="1264" y="770"/>
                    <a:pt x="1276" y="407"/>
                    <a:pt x="1054" y="173"/>
                  </a:cubicBezTo>
                  <a:cubicBezTo>
                    <a:pt x="940" y="59"/>
                    <a:pt x="789" y="0"/>
                    <a:pt x="639" y="0"/>
                  </a:cubicBezTo>
                  <a:close/>
                </a:path>
              </a:pathLst>
            </a:custGeom>
            <a:solidFill>
              <a:srgbClr val="F24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7"/>
            <p:cNvSpPr/>
            <p:nvPr/>
          </p:nvSpPr>
          <p:spPr>
            <a:xfrm>
              <a:off x="3703325" y="1753400"/>
              <a:ext cx="38675" cy="31650"/>
            </a:xfrm>
            <a:custGeom>
              <a:avLst/>
              <a:gdLst/>
              <a:ahLst/>
              <a:cxnLst/>
              <a:rect l="l" t="t" r="r" b="b"/>
              <a:pathLst>
                <a:path w="1547" h="1266" extrusionOk="0">
                  <a:moveTo>
                    <a:pt x="778" y="0"/>
                  </a:moveTo>
                  <a:cubicBezTo>
                    <a:pt x="529" y="0"/>
                    <a:pt x="295" y="145"/>
                    <a:pt x="190" y="380"/>
                  </a:cubicBezTo>
                  <a:cubicBezTo>
                    <a:pt x="1" y="819"/>
                    <a:pt x="346" y="1266"/>
                    <a:pt x="771" y="1266"/>
                  </a:cubicBezTo>
                  <a:cubicBezTo>
                    <a:pt x="844" y="1266"/>
                    <a:pt x="921" y="1252"/>
                    <a:pt x="997" y="1223"/>
                  </a:cubicBezTo>
                  <a:cubicBezTo>
                    <a:pt x="1524" y="1024"/>
                    <a:pt x="1547" y="287"/>
                    <a:pt x="1032" y="53"/>
                  </a:cubicBezTo>
                  <a:cubicBezTo>
                    <a:pt x="949" y="17"/>
                    <a:pt x="863" y="0"/>
                    <a:pt x="778" y="0"/>
                  </a:cubicBezTo>
                  <a:close/>
                </a:path>
              </a:pathLst>
            </a:custGeom>
            <a:solidFill>
              <a:srgbClr val="F24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7"/>
            <p:cNvSpPr/>
            <p:nvPr/>
          </p:nvSpPr>
          <p:spPr>
            <a:xfrm>
              <a:off x="3763275" y="1754550"/>
              <a:ext cx="38100" cy="31700"/>
            </a:xfrm>
            <a:custGeom>
              <a:avLst/>
              <a:gdLst/>
              <a:ahLst/>
              <a:cxnLst/>
              <a:rect l="l" t="t" r="r" b="b"/>
              <a:pathLst>
                <a:path w="1524" h="1268" extrusionOk="0">
                  <a:moveTo>
                    <a:pt x="758" y="1"/>
                  </a:moveTo>
                  <a:cubicBezTo>
                    <a:pt x="341" y="1"/>
                    <a:pt x="1" y="431"/>
                    <a:pt x="167" y="861"/>
                  </a:cubicBezTo>
                  <a:cubicBezTo>
                    <a:pt x="266" y="1113"/>
                    <a:pt x="503" y="1268"/>
                    <a:pt x="756" y="1268"/>
                  </a:cubicBezTo>
                  <a:cubicBezTo>
                    <a:pt x="832" y="1268"/>
                    <a:pt x="910" y="1253"/>
                    <a:pt x="986" y="1224"/>
                  </a:cubicBezTo>
                  <a:cubicBezTo>
                    <a:pt x="1512" y="1013"/>
                    <a:pt x="1524" y="288"/>
                    <a:pt x="1009" y="54"/>
                  </a:cubicBezTo>
                  <a:cubicBezTo>
                    <a:pt x="925" y="17"/>
                    <a:pt x="840" y="1"/>
                    <a:pt x="758" y="1"/>
                  </a:cubicBezTo>
                  <a:close/>
                </a:path>
              </a:pathLst>
            </a:custGeom>
            <a:solidFill>
              <a:srgbClr val="F24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7"/>
            <p:cNvSpPr/>
            <p:nvPr/>
          </p:nvSpPr>
          <p:spPr>
            <a:xfrm>
              <a:off x="3806050" y="1713575"/>
              <a:ext cx="38375" cy="31650"/>
            </a:xfrm>
            <a:custGeom>
              <a:avLst/>
              <a:gdLst/>
              <a:ahLst/>
              <a:cxnLst/>
              <a:rect l="l" t="t" r="r" b="b"/>
              <a:pathLst>
                <a:path w="1535" h="1266" extrusionOk="0">
                  <a:moveTo>
                    <a:pt x="769" y="0"/>
                  </a:moveTo>
                  <a:cubicBezTo>
                    <a:pt x="694" y="0"/>
                    <a:pt x="616" y="14"/>
                    <a:pt x="538" y="43"/>
                  </a:cubicBezTo>
                  <a:cubicBezTo>
                    <a:pt x="23" y="254"/>
                    <a:pt x="0" y="979"/>
                    <a:pt x="515" y="1213"/>
                  </a:cubicBezTo>
                  <a:cubicBezTo>
                    <a:pt x="595" y="1249"/>
                    <a:pt x="679" y="1265"/>
                    <a:pt x="762" y="1265"/>
                  </a:cubicBezTo>
                  <a:cubicBezTo>
                    <a:pt x="1006" y="1265"/>
                    <a:pt x="1241" y="1121"/>
                    <a:pt x="1345" y="885"/>
                  </a:cubicBezTo>
                  <a:cubicBezTo>
                    <a:pt x="1535" y="447"/>
                    <a:pt x="1198" y="0"/>
                    <a:pt x="769" y="0"/>
                  </a:cubicBezTo>
                  <a:close/>
                </a:path>
              </a:pathLst>
            </a:custGeom>
            <a:solidFill>
              <a:srgbClr val="F24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7"/>
            <p:cNvSpPr/>
            <p:nvPr/>
          </p:nvSpPr>
          <p:spPr>
            <a:xfrm>
              <a:off x="3807200" y="1654275"/>
              <a:ext cx="37175" cy="31625"/>
            </a:xfrm>
            <a:custGeom>
              <a:avLst/>
              <a:gdLst/>
              <a:ahLst/>
              <a:cxnLst/>
              <a:rect l="l" t="t" r="r" b="b"/>
              <a:pathLst>
                <a:path w="1487" h="1265" extrusionOk="0">
                  <a:moveTo>
                    <a:pt x="776" y="1"/>
                  </a:moveTo>
                  <a:cubicBezTo>
                    <a:pt x="543" y="1"/>
                    <a:pt x="309" y="126"/>
                    <a:pt x="200" y="379"/>
                  </a:cubicBezTo>
                  <a:cubicBezTo>
                    <a:pt x="0" y="818"/>
                    <a:pt x="344" y="1265"/>
                    <a:pt x="776" y="1265"/>
                  </a:cubicBezTo>
                  <a:cubicBezTo>
                    <a:pt x="851" y="1265"/>
                    <a:pt x="929" y="1251"/>
                    <a:pt x="1007" y="1222"/>
                  </a:cubicBezTo>
                  <a:cubicBezTo>
                    <a:pt x="1323" y="1093"/>
                    <a:pt x="1487" y="719"/>
                    <a:pt x="1358" y="403"/>
                  </a:cubicBezTo>
                  <a:cubicBezTo>
                    <a:pt x="1257" y="135"/>
                    <a:pt x="1017" y="1"/>
                    <a:pt x="776" y="1"/>
                  </a:cubicBezTo>
                  <a:close/>
                </a:path>
              </a:pathLst>
            </a:custGeom>
            <a:solidFill>
              <a:srgbClr val="F24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7"/>
            <p:cNvSpPr/>
            <p:nvPr/>
          </p:nvSpPr>
          <p:spPr>
            <a:xfrm>
              <a:off x="3766225" y="1611400"/>
              <a:ext cx="36925" cy="31725"/>
            </a:xfrm>
            <a:custGeom>
              <a:avLst/>
              <a:gdLst/>
              <a:ahLst/>
              <a:cxnLst/>
              <a:rect l="l" t="t" r="r" b="b"/>
              <a:pathLst>
                <a:path w="1477" h="1269" extrusionOk="0">
                  <a:moveTo>
                    <a:pt x="747" y="1"/>
                  </a:moveTo>
                  <a:cubicBezTo>
                    <a:pt x="335" y="1"/>
                    <a:pt x="1" y="429"/>
                    <a:pt x="166" y="866"/>
                  </a:cubicBezTo>
                  <a:cubicBezTo>
                    <a:pt x="273" y="1134"/>
                    <a:pt x="516" y="1268"/>
                    <a:pt x="758" y="1268"/>
                  </a:cubicBezTo>
                  <a:cubicBezTo>
                    <a:pt x="993" y="1268"/>
                    <a:pt x="1226" y="1143"/>
                    <a:pt x="1336" y="889"/>
                  </a:cubicBezTo>
                  <a:cubicBezTo>
                    <a:pt x="1476" y="562"/>
                    <a:pt x="1336" y="199"/>
                    <a:pt x="1008" y="59"/>
                  </a:cubicBezTo>
                  <a:cubicBezTo>
                    <a:pt x="920" y="19"/>
                    <a:pt x="832" y="1"/>
                    <a:pt x="747" y="1"/>
                  </a:cubicBezTo>
                  <a:close/>
                </a:path>
              </a:pathLst>
            </a:custGeom>
            <a:solidFill>
              <a:srgbClr val="F24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7"/>
            <p:cNvSpPr/>
            <p:nvPr/>
          </p:nvSpPr>
          <p:spPr>
            <a:xfrm>
              <a:off x="3706275" y="1610125"/>
              <a:ext cx="37200" cy="31725"/>
            </a:xfrm>
            <a:custGeom>
              <a:avLst/>
              <a:gdLst/>
              <a:ahLst/>
              <a:cxnLst/>
              <a:rect l="l" t="t" r="r" b="b"/>
              <a:pathLst>
                <a:path w="1488" h="1269" extrusionOk="0">
                  <a:moveTo>
                    <a:pt x="775" y="0"/>
                  </a:moveTo>
                  <a:cubicBezTo>
                    <a:pt x="540" y="0"/>
                    <a:pt x="304" y="126"/>
                    <a:pt x="189" y="379"/>
                  </a:cubicBezTo>
                  <a:cubicBezTo>
                    <a:pt x="1" y="815"/>
                    <a:pt x="341" y="1268"/>
                    <a:pt x="770" y="1268"/>
                  </a:cubicBezTo>
                  <a:cubicBezTo>
                    <a:pt x="847" y="1268"/>
                    <a:pt x="927" y="1253"/>
                    <a:pt x="1008" y="1221"/>
                  </a:cubicBezTo>
                  <a:cubicBezTo>
                    <a:pt x="1324" y="1093"/>
                    <a:pt x="1487" y="730"/>
                    <a:pt x="1359" y="402"/>
                  </a:cubicBezTo>
                  <a:cubicBezTo>
                    <a:pt x="1258" y="135"/>
                    <a:pt x="1017" y="0"/>
                    <a:pt x="775" y="0"/>
                  </a:cubicBezTo>
                  <a:close/>
                </a:path>
              </a:pathLst>
            </a:custGeom>
            <a:solidFill>
              <a:srgbClr val="F24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7"/>
            <p:cNvSpPr/>
            <p:nvPr/>
          </p:nvSpPr>
          <p:spPr>
            <a:xfrm>
              <a:off x="3663300" y="1651275"/>
              <a:ext cx="38350" cy="31525"/>
            </a:xfrm>
            <a:custGeom>
              <a:avLst/>
              <a:gdLst/>
              <a:ahLst/>
              <a:cxnLst/>
              <a:rect l="l" t="t" r="r" b="b"/>
              <a:pathLst>
                <a:path w="1534" h="1261" extrusionOk="0">
                  <a:moveTo>
                    <a:pt x="769" y="1"/>
                  </a:moveTo>
                  <a:cubicBezTo>
                    <a:pt x="523" y="1"/>
                    <a:pt x="292" y="141"/>
                    <a:pt x="188" y="382"/>
                  </a:cubicBezTo>
                  <a:cubicBezTo>
                    <a:pt x="0" y="817"/>
                    <a:pt x="339" y="1261"/>
                    <a:pt x="759" y="1261"/>
                  </a:cubicBezTo>
                  <a:cubicBezTo>
                    <a:pt x="836" y="1261"/>
                    <a:pt x="916" y="1246"/>
                    <a:pt x="995" y="1213"/>
                  </a:cubicBezTo>
                  <a:cubicBezTo>
                    <a:pt x="1522" y="1014"/>
                    <a:pt x="1533" y="277"/>
                    <a:pt x="1030" y="55"/>
                  </a:cubicBezTo>
                  <a:cubicBezTo>
                    <a:pt x="945" y="18"/>
                    <a:pt x="856" y="1"/>
                    <a:pt x="769" y="1"/>
                  </a:cubicBezTo>
                  <a:close/>
                </a:path>
              </a:pathLst>
            </a:custGeom>
            <a:solidFill>
              <a:srgbClr val="F24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7"/>
            <p:cNvSpPr/>
            <p:nvPr/>
          </p:nvSpPr>
          <p:spPr>
            <a:xfrm>
              <a:off x="3663600" y="1710650"/>
              <a:ext cx="36925" cy="31500"/>
            </a:xfrm>
            <a:custGeom>
              <a:avLst/>
              <a:gdLst/>
              <a:ahLst/>
              <a:cxnLst/>
              <a:rect l="l" t="t" r="r" b="b"/>
              <a:pathLst>
                <a:path w="1477" h="1260" extrusionOk="0">
                  <a:moveTo>
                    <a:pt x="711" y="0"/>
                  </a:moveTo>
                  <a:cubicBezTo>
                    <a:pt x="636" y="0"/>
                    <a:pt x="558" y="14"/>
                    <a:pt x="480" y="43"/>
                  </a:cubicBezTo>
                  <a:cubicBezTo>
                    <a:pt x="153" y="172"/>
                    <a:pt x="1" y="534"/>
                    <a:pt x="118" y="862"/>
                  </a:cubicBezTo>
                  <a:cubicBezTo>
                    <a:pt x="225" y="1125"/>
                    <a:pt x="468" y="1260"/>
                    <a:pt x="710" y="1260"/>
                  </a:cubicBezTo>
                  <a:cubicBezTo>
                    <a:pt x="942" y="1260"/>
                    <a:pt x="1173" y="1137"/>
                    <a:pt x="1288" y="885"/>
                  </a:cubicBezTo>
                  <a:cubicBezTo>
                    <a:pt x="1477" y="447"/>
                    <a:pt x="1140" y="0"/>
                    <a:pt x="711" y="0"/>
                  </a:cubicBezTo>
                  <a:close/>
                </a:path>
              </a:pathLst>
            </a:custGeom>
            <a:solidFill>
              <a:srgbClr val="F24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7"/>
            <p:cNvSpPr/>
            <p:nvPr/>
          </p:nvSpPr>
          <p:spPr>
            <a:xfrm>
              <a:off x="3658300" y="1770875"/>
              <a:ext cx="19950" cy="15750"/>
            </a:xfrm>
            <a:custGeom>
              <a:avLst/>
              <a:gdLst/>
              <a:ahLst/>
              <a:cxnLst/>
              <a:rect l="l" t="t" r="r" b="b"/>
              <a:pathLst>
                <a:path w="798" h="630" extrusionOk="0">
                  <a:moveTo>
                    <a:pt x="452" y="0"/>
                  </a:moveTo>
                  <a:cubicBezTo>
                    <a:pt x="375" y="0"/>
                    <a:pt x="297" y="29"/>
                    <a:pt x="236" y="91"/>
                  </a:cubicBezTo>
                  <a:lnTo>
                    <a:pt x="236" y="79"/>
                  </a:lnTo>
                  <a:lnTo>
                    <a:pt x="236" y="79"/>
                  </a:lnTo>
                  <a:cubicBezTo>
                    <a:pt x="1" y="305"/>
                    <a:pt x="206" y="630"/>
                    <a:pt x="452" y="630"/>
                  </a:cubicBezTo>
                  <a:cubicBezTo>
                    <a:pt x="524" y="630"/>
                    <a:pt x="600" y="602"/>
                    <a:pt x="669" y="535"/>
                  </a:cubicBezTo>
                  <a:cubicBezTo>
                    <a:pt x="798" y="418"/>
                    <a:pt x="798" y="220"/>
                    <a:pt x="681" y="103"/>
                  </a:cubicBezTo>
                  <a:cubicBezTo>
                    <a:pt x="619" y="35"/>
                    <a:pt x="536" y="0"/>
                    <a:pt x="452" y="0"/>
                  </a:cubicBezTo>
                  <a:close/>
                </a:path>
              </a:pathLst>
            </a:custGeom>
            <a:solidFill>
              <a:srgbClr val="F24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7"/>
            <p:cNvSpPr/>
            <p:nvPr/>
          </p:nvSpPr>
          <p:spPr>
            <a:xfrm>
              <a:off x="3743450" y="1806475"/>
              <a:ext cx="18650" cy="15825"/>
            </a:xfrm>
            <a:custGeom>
              <a:avLst/>
              <a:gdLst/>
              <a:ahLst/>
              <a:cxnLst/>
              <a:rect l="l" t="t" r="r" b="b"/>
              <a:pathLst>
                <a:path w="746" h="633" extrusionOk="0">
                  <a:moveTo>
                    <a:pt x="329" y="1"/>
                  </a:moveTo>
                  <a:cubicBezTo>
                    <a:pt x="167" y="1"/>
                    <a:pt x="12" y="127"/>
                    <a:pt x="12" y="316"/>
                  </a:cubicBezTo>
                  <a:cubicBezTo>
                    <a:pt x="0" y="492"/>
                    <a:pt x="141" y="632"/>
                    <a:pt x="316" y="632"/>
                  </a:cubicBezTo>
                  <a:cubicBezTo>
                    <a:pt x="321" y="633"/>
                    <a:pt x="326" y="633"/>
                    <a:pt x="330" y="633"/>
                  </a:cubicBezTo>
                  <a:cubicBezTo>
                    <a:pt x="602" y="633"/>
                    <a:pt x="746" y="301"/>
                    <a:pt x="550" y="94"/>
                  </a:cubicBezTo>
                  <a:cubicBezTo>
                    <a:pt x="486" y="30"/>
                    <a:pt x="407" y="1"/>
                    <a:pt x="329" y="1"/>
                  </a:cubicBezTo>
                  <a:close/>
                </a:path>
              </a:pathLst>
            </a:custGeom>
            <a:solidFill>
              <a:srgbClr val="F24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7"/>
            <p:cNvSpPr/>
            <p:nvPr/>
          </p:nvSpPr>
          <p:spPr>
            <a:xfrm>
              <a:off x="3826225" y="1774375"/>
              <a:ext cx="17275" cy="15675"/>
            </a:xfrm>
            <a:custGeom>
              <a:avLst/>
              <a:gdLst/>
              <a:ahLst/>
              <a:cxnLst/>
              <a:rect l="l" t="t" r="r" b="b"/>
              <a:pathLst>
                <a:path w="691" h="627" extrusionOk="0">
                  <a:moveTo>
                    <a:pt x="340" y="0"/>
                  </a:moveTo>
                  <a:cubicBezTo>
                    <a:pt x="262" y="0"/>
                    <a:pt x="185" y="30"/>
                    <a:pt x="129" y="91"/>
                  </a:cubicBezTo>
                  <a:cubicBezTo>
                    <a:pt x="0" y="208"/>
                    <a:pt x="0" y="407"/>
                    <a:pt x="117" y="524"/>
                  </a:cubicBezTo>
                  <a:cubicBezTo>
                    <a:pt x="178" y="591"/>
                    <a:pt x="262" y="627"/>
                    <a:pt x="346" y="627"/>
                  </a:cubicBezTo>
                  <a:cubicBezTo>
                    <a:pt x="423" y="627"/>
                    <a:pt x="500" y="597"/>
                    <a:pt x="562" y="536"/>
                  </a:cubicBezTo>
                  <a:cubicBezTo>
                    <a:pt x="691" y="419"/>
                    <a:pt x="691" y="220"/>
                    <a:pt x="574" y="103"/>
                  </a:cubicBezTo>
                  <a:cubicBezTo>
                    <a:pt x="512" y="36"/>
                    <a:pt x="426" y="0"/>
                    <a:pt x="340" y="0"/>
                  </a:cubicBezTo>
                  <a:close/>
                </a:path>
              </a:pathLst>
            </a:custGeom>
            <a:solidFill>
              <a:srgbClr val="F24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7"/>
            <p:cNvSpPr/>
            <p:nvPr/>
          </p:nvSpPr>
          <p:spPr>
            <a:xfrm>
              <a:off x="3860150" y="1692625"/>
              <a:ext cx="18650" cy="15900"/>
            </a:xfrm>
            <a:custGeom>
              <a:avLst/>
              <a:gdLst/>
              <a:ahLst/>
              <a:cxnLst/>
              <a:rect l="l" t="t" r="r" b="b"/>
              <a:pathLst>
                <a:path w="746" h="636" extrusionOk="0">
                  <a:moveTo>
                    <a:pt x="425" y="0"/>
                  </a:moveTo>
                  <a:cubicBezTo>
                    <a:pt x="350" y="0"/>
                    <a:pt x="273" y="27"/>
                    <a:pt x="211" y="86"/>
                  </a:cubicBezTo>
                  <a:cubicBezTo>
                    <a:pt x="0" y="284"/>
                    <a:pt x="141" y="624"/>
                    <a:pt x="422" y="635"/>
                  </a:cubicBezTo>
                  <a:cubicBezTo>
                    <a:pt x="597" y="635"/>
                    <a:pt x="737" y="495"/>
                    <a:pt x="737" y="320"/>
                  </a:cubicBezTo>
                  <a:cubicBezTo>
                    <a:pt x="745" y="127"/>
                    <a:pt x="588" y="0"/>
                    <a:pt x="425" y="0"/>
                  </a:cubicBezTo>
                  <a:close/>
                </a:path>
              </a:pathLst>
            </a:custGeom>
            <a:solidFill>
              <a:srgbClr val="F24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7"/>
            <p:cNvSpPr/>
            <p:nvPr/>
          </p:nvSpPr>
          <p:spPr>
            <a:xfrm>
              <a:off x="3830325" y="1609750"/>
              <a:ext cx="16675" cy="15925"/>
            </a:xfrm>
            <a:custGeom>
              <a:avLst/>
              <a:gdLst/>
              <a:ahLst/>
              <a:cxnLst/>
              <a:rect l="l" t="t" r="r" b="b"/>
              <a:pathLst>
                <a:path w="667" h="637" extrusionOk="0">
                  <a:moveTo>
                    <a:pt x="319" y="0"/>
                  </a:moveTo>
                  <a:cubicBezTo>
                    <a:pt x="156" y="0"/>
                    <a:pt x="0" y="125"/>
                    <a:pt x="0" y="312"/>
                  </a:cubicBezTo>
                  <a:cubicBezTo>
                    <a:pt x="0" y="504"/>
                    <a:pt x="154" y="636"/>
                    <a:pt x="319" y="636"/>
                  </a:cubicBezTo>
                  <a:cubicBezTo>
                    <a:pt x="394" y="636"/>
                    <a:pt x="472" y="609"/>
                    <a:pt x="538" y="546"/>
                  </a:cubicBezTo>
                  <a:cubicBezTo>
                    <a:pt x="655" y="429"/>
                    <a:pt x="667" y="230"/>
                    <a:pt x="550" y="101"/>
                  </a:cubicBezTo>
                  <a:cubicBezTo>
                    <a:pt x="484" y="31"/>
                    <a:pt x="400" y="0"/>
                    <a:pt x="319" y="0"/>
                  </a:cubicBezTo>
                  <a:close/>
                </a:path>
              </a:pathLst>
            </a:custGeom>
            <a:solidFill>
              <a:srgbClr val="F24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7"/>
            <p:cNvSpPr/>
            <p:nvPr/>
          </p:nvSpPr>
          <p:spPr>
            <a:xfrm>
              <a:off x="3745800" y="1573950"/>
              <a:ext cx="18450" cy="16025"/>
            </a:xfrm>
            <a:custGeom>
              <a:avLst/>
              <a:gdLst/>
              <a:ahLst/>
              <a:cxnLst/>
              <a:rect l="l" t="t" r="r" b="b"/>
              <a:pathLst>
                <a:path w="738" h="641" extrusionOk="0">
                  <a:moveTo>
                    <a:pt x="433" y="1"/>
                  </a:moveTo>
                  <a:cubicBezTo>
                    <a:pt x="140" y="1"/>
                    <a:pt x="0" y="340"/>
                    <a:pt x="187" y="539"/>
                  </a:cubicBezTo>
                  <a:cubicBezTo>
                    <a:pt x="254" y="609"/>
                    <a:pt x="337" y="640"/>
                    <a:pt x="418" y="640"/>
                  </a:cubicBezTo>
                  <a:cubicBezTo>
                    <a:pt x="581" y="640"/>
                    <a:pt x="737" y="516"/>
                    <a:pt x="737" y="328"/>
                  </a:cubicBezTo>
                  <a:cubicBezTo>
                    <a:pt x="737" y="153"/>
                    <a:pt x="597" y="1"/>
                    <a:pt x="433" y="1"/>
                  </a:cubicBezTo>
                  <a:close/>
                </a:path>
              </a:pathLst>
            </a:custGeom>
            <a:solidFill>
              <a:srgbClr val="F24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7"/>
            <p:cNvSpPr/>
            <p:nvPr/>
          </p:nvSpPr>
          <p:spPr>
            <a:xfrm>
              <a:off x="3662425" y="1606350"/>
              <a:ext cx="21100" cy="15900"/>
            </a:xfrm>
            <a:custGeom>
              <a:avLst/>
              <a:gdLst/>
              <a:ahLst/>
              <a:cxnLst/>
              <a:rect l="l" t="t" r="r" b="b"/>
              <a:pathLst>
                <a:path w="844" h="636" extrusionOk="0">
                  <a:moveTo>
                    <a:pt x="428" y="1"/>
                  </a:moveTo>
                  <a:cubicBezTo>
                    <a:pt x="346" y="1"/>
                    <a:pt x="264" y="33"/>
                    <a:pt x="200" y="97"/>
                  </a:cubicBezTo>
                  <a:cubicBezTo>
                    <a:pt x="1" y="296"/>
                    <a:pt x="141" y="635"/>
                    <a:pt x="422" y="635"/>
                  </a:cubicBezTo>
                  <a:cubicBezTo>
                    <a:pt x="703" y="635"/>
                    <a:pt x="843" y="296"/>
                    <a:pt x="656" y="97"/>
                  </a:cubicBezTo>
                  <a:cubicBezTo>
                    <a:pt x="592" y="33"/>
                    <a:pt x="510" y="1"/>
                    <a:pt x="428" y="1"/>
                  </a:cubicBezTo>
                  <a:close/>
                </a:path>
              </a:pathLst>
            </a:custGeom>
            <a:solidFill>
              <a:srgbClr val="F24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7"/>
            <p:cNvSpPr/>
            <p:nvPr/>
          </p:nvSpPr>
          <p:spPr>
            <a:xfrm>
              <a:off x="3625950" y="1687975"/>
              <a:ext cx="22200" cy="15900"/>
            </a:xfrm>
            <a:custGeom>
              <a:avLst/>
              <a:gdLst/>
              <a:ahLst/>
              <a:cxnLst/>
              <a:rect l="l" t="t" r="r" b="b"/>
              <a:pathLst>
                <a:path w="888" h="636" extrusionOk="0">
                  <a:moveTo>
                    <a:pt x="411" y="0"/>
                  </a:moveTo>
                  <a:cubicBezTo>
                    <a:pt x="12" y="0"/>
                    <a:pt x="1" y="634"/>
                    <a:pt x="431" y="634"/>
                  </a:cubicBezTo>
                  <a:cubicBezTo>
                    <a:pt x="434" y="634"/>
                    <a:pt x="438" y="634"/>
                    <a:pt x="442" y="634"/>
                  </a:cubicBezTo>
                  <a:cubicBezTo>
                    <a:pt x="453" y="635"/>
                    <a:pt x="464" y="636"/>
                    <a:pt x="474" y="636"/>
                  </a:cubicBezTo>
                  <a:cubicBezTo>
                    <a:pt x="880" y="636"/>
                    <a:pt x="887" y="2"/>
                    <a:pt x="476" y="2"/>
                  </a:cubicBezTo>
                  <a:cubicBezTo>
                    <a:pt x="468" y="2"/>
                    <a:pt x="461" y="2"/>
                    <a:pt x="454" y="2"/>
                  </a:cubicBezTo>
                  <a:cubicBezTo>
                    <a:pt x="439" y="1"/>
                    <a:pt x="425" y="0"/>
                    <a:pt x="411" y="0"/>
                  </a:cubicBezTo>
                  <a:close/>
                </a:path>
              </a:pathLst>
            </a:custGeom>
            <a:solidFill>
              <a:srgbClr val="F24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7"/>
            <p:cNvSpPr/>
            <p:nvPr/>
          </p:nvSpPr>
          <p:spPr>
            <a:xfrm>
              <a:off x="3676825" y="1828325"/>
              <a:ext cx="28925" cy="23750"/>
            </a:xfrm>
            <a:custGeom>
              <a:avLst/>
              <a:gdLst/>
              <a:ahLst/>
              <a:cxnLst/>
              <a:rect l="l" t="t" r="r" b="b"/>
              <a:pathLst>
                <a:path w="1157" h="950" extrusionOk="0">
                  <a:moveTo>
                    <a:pt x="588" y="0"/>
                  </a:moveTo>
                  <a:cubicBezTo>
                    <a:pt x="406" y="0"/>
                    <a:pt x="229" y="110"/>
                    <a:pt x="150" y="285"/>
                  </a:cubicBezTo>
                  <a:cubicBezTo>
                    <a:pt x="1" y="613"/>
                    <a:pt x="258" y="950"/>
                    <a:pt x="575" y="950"/>
                  </a:cubicBezTo>
                  <a:cubicBezTo>
                    <a:pt x="631" y="950"/>
                    <a:pt x="689" y="939"/>
                    <a:pt x="747" y="917"/>
                  </a:cubicBezTo>
                  <a:cubicBezTo>
                    <a:pt x="1145" y="764"/>
                    <a:pt x="1156" y="215"/>
                    <a:pt x="770" y="39"/>
                  </a:cubicBezTo>
                  <a:cubicBezTo>
                    <a:pt x="711" y="13"/>
                    <a:pt x="649" y="0"/>
                    <a:pt x="588" y="0"/>
                  </a:cubicBezTo>
                  <a:close/>
                </a:path>
              </a:pathLst>
            </a:custGeom>
            <a:solidFill>
              <a:srgbClr val="F24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7"/>
            <p:cNvSpPr/>
            <p:nvPr/>
          </p:nvSpPr>
          <p:spPr>
            <a:xfrm>
              <a:off x="3796175" y="1830675"/>
              <a:ext cx="28900" cy="23975"/>
            </a:xfrm>
            <a:custGeom>
              <a:avLst/>
              <a:gdLst/>
              <a:ahLst/>
              <a:cxnLst/>
              <a:rect l="l" t="t" r="r" b="b"/>
              <a:pathLst>
                <a:path w="1156" h="959" extrusionOk="0">
                  <a:moveTo>
                    <a:pt x="583" y="0"/>
                  </a:moveTo>
                  <a:cubicBezTo>
                    <a:pt x="266" y="0"/>
                    <a:pt x="0" y="325"/>
                    <a:pt x="138" y="659"/>
                  </a:cubicBezTo>
                  <a:cubicBezTo>
                    <a:pt x="210" y="840"/>
                    <a:pt x="389" y="959"/>
                    <a:pt x="580" y="959"/>
                  </a:cubicBezTo>
                  <a:cubicBezTo>
                    <a:pt x="635" y="959"/>
                    <a:pt x="691" y="949"/>
                    <a:pt x="746" y="928"/>
                  </a:cubicBezTo>
                  <a:cubicBezTo>
                    <a:pt x="1144" y="764"/>
                    <a:pt x="1156" y="214"/>
                    <a:pt x="769" y="39"/>
                  </a:cubicBezTo>
                  <a:cubicBezTo>
                    <a:pt x="707" y="12"/>
                    <a:pt x="644" y="0"/>
                    <a:pt x="583" y="0"/>
                  </a:cubicBezTo>
                  <a:close/>
                </a:path>
              </a:pathLst>
            </a:custGeom>
            <a:solidFill>
              <a:srgbClr val="F24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7"/>
            <p:cNvSpPr/>
            <p:nvPr/>
          </p:nvSpPr>
          <p:spPr>
            <a:xfrm>
              <a:off x="3882375" y="1748625"/>
              <a:ext cx="28650" cy="23800"/>
            </a:xfrm>
            <a:custGeom>
              <a:avLst/>
              <a:gdLst/>
              <a:ahLst/>
              <a:cxnLst/>
              <a:rect l="l" t="t" r="r" b="b"/>
              <a:pathLst>
                <a:path w="1146" h="952" extrusionOk="0">
                  <a:moveTo>
                    <a:pt x="574" y="0"/>
                  </a:moveTo>
                  <a:cubicBezTo>
                    <a:pt x="517" y="0"/>
                    <a:pt x="458" y="10"/>
                    <a:pt x="398" y="33"/>
                  </a:cubicBezTo>
                  <a:cubicBezTo>
                    <a:pt x="12" y="185"/>
                    <a:pt x="1" y="735"/>
                    <a:pt x="375" y="911"/>
                  </a:cubicBezTo>
                  <a:cubicBezTo>
                    <a:pt x="439" y="938"/>
                    <a:pt x="506" y="951"/>
                    <a:pt x="571" y="951"/>
                  </a:cubicBezTo>
                  <a:cubicBezTo>
                    <a:pt x="755" y="951"/>
                    <a:pt x="929" y="846"/>
                    <a:pt x="1007" y="665"/>
                  </a:cubicBezTo>
                  <a:cubicBezTo>
                    <a:pt x="1146" y="337"/>
                    <a:pt x="896" y="0"/>
                    <a:pt x="574" y="0"/>
                  </a:cubicBezTo>
                  <a:close/>
                </a:path>
              </a:pathLst>
            </a:custGeom>
            <a:solidFill>
              <a:srgbClr val="F24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7"/>
            <p:cNvSpPr/>
            <p:nvPr/>
          </p:nvSpPr>
          <p:spPr>
            <a:xfrm>
              <a:off x="3884750" y="1629775"/>
              <a:ext cx="27775" cy="23725"/>
            </a:xfrm>
            <a:custGeom>
              <a:avLst/>
              <a:gdLst/>
              <a:ahLst/>
              <a:cxnLst/>
              <a:rect l="l" t="t" r="r" b="b"/>
              <a:pathLst>
                <a:path w="1111" h="949" extrusionOk="0">
                  <a:moveTo>
                    <a:pt x="575" y="1"/>
                  </a:moveTo>
                  <a:cubicBezTo>
                    <a:pt x="401" y="1"/>
                    <a:pt x="225" y="94"/>
                    <a:pt x="140" y="283"/>
                  </a:cubicBezTo>
                  <a:cubicBezTo>
                    <a:pt x="0" y="611"/>
                    <a:pt x="250" y="948"/>
                    <a:pt x="572" y="948"/>
                  </a:cubicBezTo>
                  <a:cubicBezTo>
                    <a:pt x="629" y="948"/>
                    <a:pt x="688" y="938"/>
                    <a:pt x="748" y="915"/>
                  </a:cubicBezTo>
                  <a:cubicBezTo>
                    <a:pt x="982" y="821"/>
                    <a:pt x="1111" y="541"/>
                    <a:pt x="1017" y="307"/>
                  </a:cubicBezTo>
                  <a:cubicBezTo>
                    <a:pt x="939" y="103"/>
                    <a:pt x="758" y="1"/>
                    <a:pt x="575" y="1"/>
                  </a:cubicBezTo>
                  <a:close/>
                </a:path>
              </a:pathLst>
            </a:custGeom>
            <a:solidFill>
              <a:srgbClr val="F24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7"/>
            <p:cNvSpPr/>
            <p:nvPr/>
          </p:nvSpPr>
          <p:spPr>
            <a:xfrm>
              <a:off x="3802300" y="1544200"/>
              <a:ext cx="27750" cy="23925"/>
            </a:xfrm>
            <a:custGeom>
              <a:avLst/>
              <a:gdLst/>
              <a:ahLst/>
              <a:cxnLst/>
              <a:rect l="l" t="t" r="r" b="b"/>
              <a:pathLst>
                <a:path w="1110" h="957" extrusionOk="0">
                  <a:moveTo>
                    <a:pt x="563" y="1"/>
                  </a:moveTo>
                  <a:cubicBezTo>
                    <a:pt x="253" y="1"/>
                    <a:pt x="1" y="323"/>
                    <a:pt x="127" y="653"/>
                  </a:cubicBezTo>
                  <a:cubicBezTo>
                    <a:pt x="204" y="855"/>
                    <a:pt x="386" y="957"/>
                    <a:pt x="569" y="957"/>
                  </a:cubicBezTo>
                  <a:cubicBezTo>
                    <a:pt x="746" y="957"/>
                    <a:pt x="923" y="860"/>
                    <a:pt x="1004" y="664"/>
                  </a:cubicBezTo>
                  <a:cubicBezTo>
                    <a:pt x="1109" y="430"/>
                    <a:pt x="992" y="150"/>
                    <a:pt x="758" y="44"/>
                  </a:cubicBezTo>
                  <a:cubicBezTo>
                    <a:pt x="693" y="14"/>
                    <a:pt x="626" y="1"/>
                    <a:pt x="563" y="1"/>
                  </a:cubicBezTo>
                  <a:close/>
                </a:path>
              </a:pathLst>
            </a:custGeom>
            <a:solidFill>
              <a:srgbClr val="F24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7"/>
            <p:cNvSpPr/>
            <p:nvPr/>
          </p:nvSpPr>
          <p:spPr>
            <a:xfrm>
              <a:off x="3682900" y="1541850"/>
              <a:ext cx="28625" cy="23850"/>
            </a:xfrm>
            <a:custGeom>
              <a:avLst/>
              <a:gdLst/>
              <a:ahLst/>
              <a:cxnLst/>
              <a:rect l="l" t="t" r="r" b="b"/>
              <a:pathLst>
                <a:path w="1145" h="954" extrusionOk="0">
                  <a:moveTo>
                    <a:pt x="573" y="1"/>
                  </a:moveTo>
                  <a:cubicBezTo>
                    <a:pt x="515" y="1"/>
                    <a:pt x="456" y="11"/>
                    <a:pt x="399" y="33"/>
                  </a:cubicBezTo>
                  <a:cubicBezTo>
                    <a:pt x="12" y="185"/>
                    <a:pt x="1" y="747"/>
                    <a:pt x="387" y="910"/>
                  </a:cubicBezTo>
                  <a:cubicBezTo>
                    <a:pt x="453" y="940"/>
                    <a:pt x="519" y="954"/>
                    <a:pt x="583" y="954"/>
                  </a:cubicBezTo>
                  <a:cubicBezTo>
                    <a:pt x="893" y="954"/>
                    <a:pt x="1145" y="632"/>
                    <a:pt x="1019" y="302"/>
                  </a:cubicBezTo>
                  <a:cubicBezTo>
                    <a:pt x="947" y="114"/>
                    <a:pt x="765" y="1"/>
                    <a:pt x="573" y="1"/>
                  </a:cubicBezTo>
                  <a:close/>
                </a:path>
              </a:pathLst>
            </a:custGeom>
            <a:solidFill>
              <a:srgbClr val="F24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7"/>
            <p:cNvSpPr/>
            <p:nvPr/>
          </p:nvSpPr>
          <p:spPr>
            <a:xfrm>
              <a:off x="3596700" y="1624125"/>
              <a:ext cx="28900" cy="23800"/>
            </a:xfrm>
            <a:custGeom>
              <a:avLst/>
              <a:gdLst/>
              <a:ahLst/>
              <a:cxnLst/>
              <a:rect l="l" t="t" r="r" b="b"/>
              <a:pathLst>
                <a:path w="1156" h="952" extrusionOk="0">
                  <a:moveTo>
                    <a:pt x="581" y="1"/>
                  </a:moveTo>
                  <a:cubicBezTo>
                    <a:pt x="401" y="1"/>
                    <a:pt x="227" y="105"/>
                    <a:pt x="150" y="287"/>
                  </a:cubicBezTo>
                  <a:cubicBezTo>
                    <a:pt x="0" y="615"/>
                    <a:pt x="257" y="952"/>
                    <a:pt x="582" y="952"/>
                  </a:cubicBezTo>
                  <a:cubicBezTo>
                    <a:pt x="639" y="952"/>
                    <a:pt x="698" y="941"/>
                    <a:pt x="758" y="919"/>
                  </a:cubicBezTo>
                  <a:cubicBezTo>
                    <a:pt x="1144" y="755"/>
                    <a:pt x="1156" y="205"/>
                    <a:pt x="770" y="41"/>
                  </a:cubicBezTo>
                  <a:cubicBezTo>
                    <a:pt x="709" y="14"/>
                    <a:pt x="644" y="1"/>
                    <a:pt x="581" y="1"/>
                  </a:cubicBezTo>
                  <a:close/>
                </a:path>
              </a:pathLst>
            </a:custGeom>
            <a:solidFill>
              <a:srgbClr val="F24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7"/>
            <p:cNvSpPr/>
            <p:nvPr/>
          </p:nvSpPr>
          <p:spPr>
            <a:xfrm>
              <a:off x="3590525" y="1742800"/>
              <a:ext cx="31875" cy="24125"/>
            </a:xfrm>
            <a:custGeom>
              <a:avLst/>
              <a:gdLst/>
              <a:ahLst/>
              <a:cxnLst/>
              <a:rect l="l" t="t" r="r" b="b"/>
              <a:pathLst>
                <a:path w="1275" h="965" extrusionOk="0">
                  <a:moveTo>
                    <a:pt x="733" y="0"/>
                  </a:moveTo>
                  <a:cubicBezTo>
                    <a:pt x="676" y="0"/>
                    <a:pt x="618" y="11"/>
                    <a:pt x="560" y="32"/>
                  </a:cubicBezTo>
                  <a:cubicBezTo>
                    <a:pt x="1" y="215"/>
                    <a:pt x="211" y="965"/>
                    <a:pt x="675" y="965"/>
                  </a:cubicBezTo>
                  <a:cubicBezTo>
                    <a:pt x="745" y="965"/>
                    <a:pt x="820" y="948"/>
                    <a:pt x="900" y="910"/>
                  </a:cubicBezTo>
                  <a:cubicBezTo>
                    <a:pt x="1145" y="816"/>
                    <a:pt x="1274" y="547"/>
                    <a:pt x="1169" y="301"/>
                  </a:cubicBezTo>
                  <a:cubicBezTo>
                    <a:pt x="1097" y="113"/>
                    <a:pt x="922" y="0"/>
                    <a:pt x="733" y="0"/>
                  </a:cubicBezTo>
                  <a:close/>
                </a:path>
              </a:pathLst>
            </a:custGeom>
            <a:solidFill>
              <a:srgbClr val="F24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7"/>
            <p:cNvSpPr/>
            <p:nvPr/>
          </p:nvSpPr>
          <p:spPr>
            <a:xfrm>
              <a:off x="3608900" y="1828475"/>
              <a:ext cx="10300" cy="8075"/>
            </a:xfrm>
            <a:custGeom>
              <a:avLst/>
              <a:gdLst/>
              <a:ahLst/>
              <a:cxnLst/>
              <a:rect l="l" t="t" r="r" b="b"/>
              <a:pathLst>
                <a:path w="412" h="323" extrusionOk="0">
                  <a:moveTo>
                    <a:pt x="179" y="0"/>
                  </a:moveTo>
                  <a:cubicBezTo>
                    <a:pt x="143" y="0"/>
                    <a:pt x="105" y="13"/>
                    <a:pt x="71" y="45"/>
                  </a:cubicBezTo>
                  <a:cubicBezTo>
                    <a:pt x="1" y="103"/>
                    <a:pt x="1" y="220"/>
                    <a:pt x="71" y="279"/>
                  </a:cubicBezTo>
                  <a:cubicBezTo>
                    <a:pt x="100" y="308"/>
                    <a:pt x="141" y="323"/>
                    <a:pt x="182" y="323"/>
                  </a:cubicBezTo>
                  <a:cubicBezTo>
                    <a:pt x="223" y="323"/>
                    <a:pt x="264" y="308"/>
                    <a:pt x="293" y="279"/>
                  </a:cubicBezTo>
                  <a:cubicBezTo>
                    <a:pt x="411" y="161"/>
                    <a:pt x="304" y="0"/>
                    <a:pt x="179" y="0"/>
                  </a:cubicBezTo>
                  <a:close/>
                </a:path>
              </a:pathLst>
            </a:custGeom>
            <a:solidFill>
              <a:srgbClr val="F24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7"/>
            <p:cNvSpPr/>
            <p:nvPr/>
          </p:nvSpPr>
          <p:spPr>
            <a:xfrm>
              <a:off x="3745800" y="1888100"/>
              <a:ext cx="9375" cy="7900"/>
            </a:xfrm>
            <a:custGeom>
              <a:avLst/>
              <a:gdLst/>
              <a:ahLst/>
              <a:cxnLst/>
              <a:rect l="l" t="t" r="r" b="b"/>
              <a:pathLst>
                <a:path w="375" h="316" extrusionOk="0">
                  <a:moveTo>
                    <a:pt x="164" y="1"/>
                  </a:moveTo>
                  <a:cubicBezTo>
                    <a:pt x="85" y="1"/>
                    <a:pt x="12" y="58"/>
                    <a:pt x="12" y="152"/>
                  </a:cubicBezTo>
                  <a:cubicBezTo>
                    <a:pt x="0" y="245"/>
                    <a:pt x="70" y="315"/>
                    <a:pt x="164" y="315"/>
                  </a:cubicBezTo>
                  <a:cubicBezTo>
                    <a:pt x="304" y="315"/>
                    <a:pt x="374" y="152"/>
                    <a:pt x="281" y="46"/>
                  </a:cubicBezTo>
                  <a:cubicBezTo>
                    <a:pt x="246" y="15"/>
                    <a:pt x="204" y="1"/>
                    <a:pt x="164" y="1"/>
                  </a:cubicBezTo>
                  <a:close/>
                </a:path>
              </a:pathLst>
            </a:custGeom>
            <a:solidFill>
              <a:srgbClr val="F24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7"/>
            <p:cNvSpPr/>
            <p:nvPr/>
          </p:nvSpPr>
          <p:spPr>
            <a:xfrm>
              <a:off x="3884425" y="1834050"/>
              <a:ext cx="8500" cy="8000"/>
            </a:xfrm>
            <a:custGeom>
              <a:avLst/>
              <a:gdLst/>
              <a:ahLst/>
              <a:cxnLst/>
              <a:rect l="l" t="t" r="r" b="b"/>
              <a:pathLst>
                <a:path w="340" h="320" extrusionOk="0">
                  <a:moveTo>
                    <a:pt x="170" y="0"/>
                  </a:moveTo>
                  <a:cubicBezTo>
                    <a:pt x="129" y="0"/>
                    <a:pt x="88" y="15"/>
                    <a:pt x="59" y="44"/>
                  </a:cubicBezTo>
                  <a:cubicBezTo>
                    <a:pt x="0" y="114"/>
                    <a:pt x="0" y="208"/>
                    <a:pt x="59" y="266"/>
                  </a:cubicBezTo>
                  <a:cubicBezTo>
                    <a:pt x="88" y="301"/>
                    <a:pt x="129" y="319"/>
                    <a:pt x="170" y="319"/>
                  </a:cubicBezTo>
                  <a:cubicBezTo>
                    <a:pt x="211" y="319"/>
                    <a:pt x="252" y="301"/>
                    <a:pt x="281" y="266"/>
                  </a:cubicBezTo>
                  <a:cubicBezTo>
                    <a:pt x="340" y="208"/>
                    <a:pt x="340" y="114"/>
                    <a:pt x="281" y="44"/>
                  </a:cubicBezTo>
                  <a:cubicBezTo>
                    <a:pt x="252" y="15"/>
                    <a:pt x="211" y="0"/>
                    <a:pt x="170" y="0"/>
                  </a:cubicBezTo>
                  <a:close/>
                </a:path>
              </a:pathLst>
            </a:custGeom>
            <a:solidFill>
              <a:srgbClr val="F24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7"/>
            <p:cNvSpPr/>
            <p:nvPr/>
          </p:nvSpPr>
          <p:spPr>
            <a:xfrm>
              <a:off x="3943300" y="1698250"/>
              <a:ext cx="9300" cy="7925"/>
            </a:xfrm>
            <a:custGeom>
              <a:avLst/>
              <a:gdLst/>
              <a:ahLst/>
              <a:cxnLst/>
              <a:rect l="l" t="t" r="r" b="b"/>
              <a:pathLst>
                <a:path w="372" h="317" extrusionOk="0">
                  <a:moveTo>
                    <a:pt x="208" y="1"/>
                  </a:moveTo>
                  <a:cubicBezTo>
                    <a:pt x="8" y="1"/>
                    <a:pt x="1" y="305"/>
                    <a:pt x="208" y="317"/>
                  </a:cubicBezTo>
                  <a:cubicBezTo>
                    <a:pt x="301" y="317"/>
                    <a:pt x="371" y="247"/>
                    <a:pt x="371" y="165"/>
                  </a:cubicBezTo>
                  <a:cubicBezTo>
                    <a:pt x="371" y="71"/>
                    <a:pt x="301" y="1"/>
                    <a:pt x="219" y="1"/>
                  </a:cubicBezTo>
                  <a:cubicBezTo>
                    <a:pt x="215" y="1"/>
                    <a:pt x="212" y="1"/>
                    <a:pt x="208" y="1"/>
                  </a:cubicBezTo>
                  <a:close/>
                </a:path>
              </a:pathLst>
            </a:custGeom>
            <a:solidFill>
              <a:srgbClr val="F24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7"/>
            <p:cNvSpPr/>
            <p:nvPr/>
          </p:nvSpPr>
          <p:spPr>
            <a:xfrm>
              <a:off x="3889975" y="1560000"/>
              <a:ext cx="8800" cy="8000"/>
            </a:xfrm>
            <a:custGeom>
              <a:avLst/>
              <a:gdLst/>
              <a:ahLst/>
              <a:cxnLst/>
              <a:rect l="l" t="t" r="r" b="b"/>
              <a:pathLst>
                <a:path w="352" h="320" extrusionOk="0">
                  <a:moveTo>
                    <a:pt x="176" y="0"/>
                  </a:moveTo>
                  <a:cubicBezTo>
                    <a:pt x="135" y="0"/>
                    <a:pt x="94" y="15"/>
                    <a:pt x="59" y="44"/>
                  </a:cubicBezTo>
                  <a:cubicBezTo>
                    <a:pt x="1" y="114"/>
                    <a:pt x="1" y="208"/>
                    <a:pt x="59" y="266"/>
                  </a:cubicBezTo>
                  <a:cubicBezTo>
                    <a:pt x="94" y="301"/>
                    <a:pt x="135" y="319"/>
                    <a:pt x="176" y="319"/>
                  </a:cubicBezTo>
                  <a:cubicBezTo>
                    <a:pt x="217" y="319"/>
                    <a:pt x="258" y="301"/>
                    <a:pt x="293" y="266"/>
                  </a:cubicBezTo>
                  <a:cubicBezTo>
                    <a:pt x="352" y="208"/>
                    <a:pt x="352" y="114"/>
                    <a:pt x="293" y="44"/>
                  </a:cubicBezTo>
                  <a:cubicBezTo>
                    <a:pt x="258" y="15"/>
                    <a:pt x="217" y="0"/>
                    <a:pt x="176" y="0"/>
                  </a:cubicBezTo>
                  <a:close/>
                </a:path>
              </a:pathLst>
            </a:custGeom>
            <a:solidFill>
              <a:srgbClr val="F24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7"/>
            <p:cNvSpPr/>
            <p:nvPr/>
          </p:nvSpPr>
          <p:spPr>
            <a:xfrm>
              <a:off x="3752600" y="1500525"/>
              <a:ext cx="9300" cy="7750"/>
            </a:xfrm>
            <a:custGeom>
              <a:avLst/>
              <a:gdLst/>
              <a:ahLst/>
              <a:cxnLst/>
              <a:rect l="l" t="t" r="r" b="b"/>
              <a:pathLst>
                <a:path w="372" h="310" extrusionOk="0">
                  <a:moveTo>
                    <a:pt x="206" y="1"/>
                  </a:moveTo>
                  <a:cubicBezTo>
                    <a:pt x="74" y="1"/>
                    <a:pt x="1" y="168"/>
                    <a:pt x="102" y="259"/>
                  </a:cubicBezTo>
                  <a:cubicBezTo>
                    <a:pt x="134" y="294"/>
                    <a:pt x="174" y="309"/>
                    <a:pt x="214" y="309"/>
                  </a:cubicBezTo>
                  <a:cubicBezTo>
                    <a:pt x="294" y="309"/>
                    <a:pt x="372" y="247"/>
                    <a:pt x="372" y="153"/>
                  </a:cubicBezTo>
                  <a:cubicBezTo>
                    <a:pt x="372" y="72"/>
                    <a:pt x="301" y="1"/>
                    <a:pt x="219" y="1"/>
                  </a:cubicBezTo>
                  <a:cubicBezTo>
                    <a:pt x="215" y="1"/>
                    <a:pt x="211" y="1"/>
                    <a:pt x="206" y="1"/>
                  </a:cubicBezTo>
                  <a:close/>
                </a:path>
              </a:pathLst>
            </a:custGeom>
            <a:solidFill>
              <a:srgbClr val="F24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7"/>
            <p:cNvSpPr/>
            <p:nvPr/>
          </p:nvSpPr>
          <p:spPr>
            <a:xfrm>
              <a:off x="3614750" y="1554325"/>
              <a:ext cx="10225" cy="8175"/>
            </a:xfrm>
            <a:custGeom>
              <a:avLst/>
              <a:gdLst/>
              <a:ahLst/>
              <a:cxnLst/>
              <a:rect l="l" t="t" r="r" b="b"/>
              <a:pathLst>
                <a:path w="409" h="327" extrusionOk="0">
                  <a:moveTo>
                    <a:pt x="166" y="0"/>
                  </a:moveTo>
                  <a:cubicBezTo>
                    <a:pt x="126" y="0"/>
                    <a:pt x="87" y="15"/>
                    <a:pt x="59" y="49"/>
                  </a:cubicBezTo>
                  <a:cubicBezTo>
                    <a:pt x="1" y="107"/>
                    <a:pt x="1" y="213"/>
                    <a:pt x="59" y="271"/>
                  </a:cubicBezTo>
                  <a:cubicBezTo>
                    <a:pt x="93" y="311"/>
                    <a:pt x="133" y="327"/>
                    <a:pt x="172" y="327"/>
                  </a:cubicBezTo>
                  <a:cubicBezTo>
                    <a:pt x="295" y="327"/>
                    <a:pt x="409" y="164"/>
                    <a:pt x="293" y="49"/>
                  </a:cubicBezTo>
                  <a:cubicBezTo>
                    <a:pt x="257" y="18"/>
                    <a:pt x="210" y="0"/>
                    <a:pt x="166" y="0"/>
                  </a:cubicBezTo>
                  <a:close/>
                </a:path>
              </a:pathLst>
            </a:custGeom>
            <a:solidFill>
              <a:srgbClr val="F24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7"/>
            <p:cNvSpPr/>
            <p:nvPr/>
          </p:nvSpPr>
          <p:spPr>
            <a:xfrm>
              <a:off x="3555175" y="1690375"/>
              <a:ext cx="9300" cy="7800"/>
            </a:xfrm>
            <a:custGeom>
              <a:avLst/>
              <a:gdLst/>
              <a:ahLst/>
              <a:cxnLst/>
              <a:rect l="l" t="t" r="r" b="b"/>
              <a:pathLst>
                <a:path w="372" h="312" extrusionOk="0">
                  <a:moveTo>
                    <a:pt x="161" y="0"/>
                  </a:moveTo>
                  <a:cubicBezTo>
                    <a:pt x="79" y="0"/>
                    <a:pt x="9" y="59"/>
                    <a:pt x="9" y="152"/>
                  </a:cubicBezTo>
                  <a:cubicBezTo>
                    <a:pt x="1" y="248"/>
                    <a:pt x="81" y="312"/>
                    <a:pt x="162" y="312"/>
                  </a:cubicBezTo>
                  <a:cubicBezTo>
                    <a:pt x="200" y="312"/>
                    <a:pt x="237" y="299"/>
                    <a:pt x="266" y="269"/>
                  </a:cubicBezTo>
                  <a:cubicBezTo>
                    <a:pt x="372" y="176"/>
                    <a:pt x="301" y="0"/>
                    <a:pt x="161" y="0"/>
                  </a:cubicBezTo>
                  <a:close/>
                </a:path>
              </a:pathLst>
            </a:custGeom>
            <a:solidFill>
              <a:srgbClr val="F24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7"/>
            <p:cNvSpPr/>
            <p:nvPr/>
          </p:nvSpPr>
          <p:spPr>
            <a:xfrm>
              <a:off x="3650575" y="1903475"/>
              <a:ext cx="18900" cy="15650"/>
            </a:xfrm>
            <a:custGeom>
              <a:avLst/>
              <a:gdLst/>
              <a:ahLst/>
              <a:cxnLst/>
              <a:rect l="l" t="t" r="r" b="b"/>
              <a:pathLst>
                <a:path w="756" h="626" extrusionOk="0">
                  <a:moveTo>
                    <a:pt x="379" y="1"/>
                  </a:moveTo>
                  <a:cubicBezTo>
                    <a:pt x="256" y="1"/>
                    <a:pt x="141" y="71"/>
                    <a:pt x="89" y="192"/>
                  </a:cubicBezTo>
                  <a:cubicBezTo>
                    <a:pt x="0" y="409"/>
                    <a:pt x="160" y="625"/>
                    <a:pt x="367" y="625"/>
                  </a:cubicBezTo>
                  <a:cubicBezTo>
                    <a:pt x="406" y="625"/>
                    <a:pt x="446" y="618"/>
                    <a:pt x="487" y="601"/>
                  </a:cubicBezTo>
                  <a:cubicBezTo>
                    <a:pt x="756" y="508"/>
                    <a:pt x="756" y="145"/>
                    <a:pt x="510" y="28"/>
                  </a:cubicBezTo>
                  <a:cubicBezTo>
                    <a:pt x="467" y="10"/>
                    <a:pt x="423" y="1"/>
                    <a:pt x="379" y="1"/>
                  </a:cubicBezTo>
                  <a:close/>
                </a:path>
              </a:pathLst>
            </a:custGeom>
            <a:solidFill>
              <a:srgbClr val="F24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7"/>
            <p:cNvSpPr/>
            <p:nvPr/>
          </p:nvSpPr>
          <p:spPr>
            <a:xfrm>
              <a:off x="3829300" y="1906950"/>
              <a:ext cx="19175" cy="15875"/>
            </a:xfrm>
            <a:custGeom>
              <a:avLst/>
              <a:gdLst/>
              <a:ahLst/>
              <a:cxnLst/>
              <a:rect l="l" t="t" r="r" b="b"/>
              <a:pathLst>
                <a:path w="767" h="635" extrusionOk="0">
                  <a:moveTo>
                    <a:pt x="378" y="0"/>
                  </a:moveTo>
                  <a:cubicBezTo>
                    <a:pt x="171" y="0"/>
                    <a:pt x="1" y="216"/>
                    <a:pt x="88" y="439"/>
                  </a:cubicBezTo>
                  <a:cubicBezTo>
                    <a:pt x="142" y="564"/>
                    <a:pt x="257" y="635"/>
                    <a:pt x="382" y="635"/>
                  </a:cubicBezTo>
                  <a:cubicBezTo>
                    <a:pt x="420" y="635"/>
                    <a:pt x="459" y="628"/>
                    <a:pt x="497" y="614"/>
                  </a:cubicBezTo>
                  <a:cubicBezTo>
                    <a:pt x="766" y="509"/>
                    <a:pt x="766" y="146"/>
                    <a:pt x="509" y="29"/>
                  </a:cubicBezTo>
                  <a:cubicBezTo>
                    <a:pt x="465" y="10"/>
                    <a:pt x="421" y="0"/>
                    <a:pt x="378" y="0"/>
                  </a:cubicBezTo>
                  <a:close/>
                </a:path>
              </a:pathLst>
            </a:custGeom>
            <a:solidFill>
              <a:srgbClr val="F24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7"/>
            <p:cNvSpPr/>
            <p:nvPr/>
          </p:nvSpPr>
          <p:spPr>
            <a:xfrm>
              <a:off x="3958425" y="1783675"/>
              <a:ext cx="19175" cy="15900"/>
            </a:xfrm>
            <a:custGeom>
              <a:avLst/>
              <a:gdLst/>
              <a:ahLst/>
              <a:cxnLst/>
              <a:rect l="l" t="t" r="r" b="b"/>
              <a:pathLst>
                <a:path w="767" h="636" extrusionOk="0">
                  <a:moveTo>
                    <a:pt x="386" y="0"/>
                  </a:moveTo>
                  <a:cubicBezTo>
                    <a:pt x="348" y="0"/>
                    <a:pt x="309" y="7"/>
                    <a:pt x="269" y="23"/>
                  </a:cubicBezTo>
                  <a:cubicBezTo>
                    <a:pt x="0" y="129"/>
                    <a:pt x="0" y="491"/>
                    <a:pt x="258" y="608"/>
                  </a:cubicBezTo>
                  <a:cubicBezTo>
                    <a:pt x="297" y="627"/>
                    <a:pt x="340" y="636"/>
                    <a:pt x="381" y="636"/>
                  </a:cubicBezTo>
                  <a:cubicBezTo>
                    <a:pt x="500" y="636"/>
                    <a:pt x="615" y="566"/>
                    <a:pt x="667" y="445"/>
                  </a:cubicBezTo>
                  <a:cubicBezTo>
                    <a:pt x="766" y="227"/>
                    <a:pt x="597" y="0"/>
                    <a:pt x="386" y="0"/>
                  </a:cubicBezTo>
                  <a:close/>
                </a:path>
              </a:pathLst>
            </a:custGeom>
            <a:solidFill>
              <a:srgbClr val="F24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7"/>
            <p:cNvSpPr/>
            <p:nvPr/>
          </p:nvSpPr>
          <p:spPr>
            <a:xfrm>
              <a:off x="3962050" y="1605725"/>
              <a:ext cx="18625" cy="15825"/>
            </a:xfrm>
            <a:custGeom>
              <a:avLst/>
              <a:gdLst/>
              <a:ahLst/>
              <a:cxnLst/>
              <a:rect l="l" t="t" r="r" b="b"/>
              <a:pathLst>
                <a:path w="745" h="633" extrusionOk="0">
                  <a:moveTo>
                    <a:pt x="388" y="1"/>
                  </a:moveTo>
                  <a:cubicBezTo>
                    <a:pt x="271" y="1"/>
                    <a:pt x="153" y="65"/>
                    <a:pt x="101" y="192"/>
                  </a:cubicBezTo>
                  <a:cubicBezTo>
                    <a:pt x="0" y="404"/>
                    <a:pt x="177" y="632"/>
                    <a:pt x="392" y="632"/>
                  </a:cubicBezTo>
                  <a:cubicBezTo>
                    <a:pt x="427" y="632"/>
                    <a:pt x="463" y="626"/>
                    <a:pt x="499" y="613"/>
                  </a:cubicBezTo>
                  <a:cubicBezTo>
                    <a:pt x="663" y="543"/>
                    <a:pt x="744" y="368"/>
                    <a:pt x="674" y="204"/>
                  </a:cubicBezTo>
                  <a:cubicBezTo>
                    <a:pt x="627" y="68"/>
                    <a:pt x="508" y="1"/>
                    <a:pt x="388" y="1"/>
                  </a:cubicBezTo>
                  <a:close/>
                </a:path>
              </a:pathLst>
            </a:custGeom>
            <a:solidFill>
              <a:srgbClr val="F24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7"/>
            <p:cNvSpPr/>
            <p:nvPr/>
          </p:nvSpPr>
          <p:spPr>
            <a:xfrm>
              <a:off x="3838800" y="1477050"/>
              <a:ext cx="17850" cy="15725"/>
            </a:xfrm>
            <a:custGeom>
              <a:avLst/>
              <a:gdLst/>
              <a:ahLst/>
              <a:cxnLst/>
              <a:rect l="l" t="t" r="r" b="b"/>
              <a:pathLst>
                <a:path w="714" h="629" extrusionOk="0">
                  <a:moveTo>
                    <a:pt x="361" y="1"/>
                  </a:moveTo>
                  <a:cubicBezTo>
                    <a:pt x="238" y="1"/>
                    <a:pt x="122" y="71"/>
                    <a:pt x="71" y="192"/>
                  </a:cubicBezTo>
                  <a:cubicBezTo>
                    <a:pt x="0" y="355"/>
                    <a:pt x="71" y="531"/>
                    <a:pt x="234" y="601"/>
                  </a:cubicBezTo>
                  <a:cubicBezTo>
                    <a:pt x="275" y="620"/>
                    <a:pt x="317" y="628"/>
                    <a:pt x="360" y="628"/>
                  </a:cubicBezTo>
                  <a:cubicBezTo>
                    <a:pt x="477" y="628"/>
                    <a:pt x="592" y="561"/>
                    <a:pt x="644" y="449"/>
                  </a:cubicBezTo>
                  <a:cubicBezTo>
                    <a:pt x="714" y="285"/>
                    <a:pt x="644" y="98"/>
                    <a:pt x="492" y="28"/>
                  </a:cubicBezTo>
                  <a:cubicBezTo>
                    <a:pt x="449" y="10"/>
                    <a:pt x="405" y="1"/>
                    <a:pt x="361" y="1"/>
                  </a:cubicBezTo>
                  <a:close/>
                </a:path>
              </a:pathLst>
            </a:custGeom>
            <a:solidFill>
              <a:srgbClr val="F24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7"/>
            <p:cNvSpPr/>
            <p:nvPr/>
          </p:nvSpPr>
          <p:spPr>
            <a:xfrm>
              <a:off x="3659350" y="1473625"/>
              <a:ext cx="18600" cy="15750"/>
            </a:xfrm>
            <a:custGeom>
              <a:avLst/>
              <a:gdLst/>
              <a:ahLst/>
              <a:cxnLst/>
              <a:rect l="l" t="t" r="r" b="b"/>
              <a:pathLst>
                <a:path w="744" h="630" extrusionOk="0">
                  <a:moveTo>
                    <a:pt x="383" y="1"/>
                  </a:moveTo>
                  <a:cubicBezTo>
                    <a:pt x="268" y="1"/>
                    <a:pt x="152" y="63"/>
                    <a:pt x="100" y="188"/>
                  </a:cubicBezTo>
                  <a:cubicBezTo>
                    <a:pt x="0" y="409"/>
                    <a:pt x="175" y="629"/>
                    <a:pt x="388" y="629"/>
                  </a:cubicBezTo>
                  <a:cubicBezTo>
                    <a:pt x="424" y="629"/>
                    <a:pt x="461" y="623"/>
                    <a:pt x="498" y="609"/>
                  </a:cubicBezTo>
                  <a:cubicBezTo>
                    <a:pt x="662" y="539"/>
                    <a:pt x="744" y="364"/>
                    <a:pt x="674" y="200"/>
                  </a:cubicBezTo>
                  <a:cubicBezTo>
                    <a:pt x="626" y="68"/>
                    <a:pt x="505" y="1"/>
                    <a:pt x="383" y="1"/>
                  </a:cubicBezTo>
                  <a:close/>
                </a:path>
              </a:pathLst>
            </a:custGeom>
            <a:solidFill>
              <a:srgbClr val="F24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7"/>
            <p:cNvSpPr/>
            <p:nvPr/>
          </p:nvSpPr>
          <p:spPr>
            <a:xfrm>
              <a:off x="3530350" y="1596975"/>
              <a:ext cx="19200" cy="15625"/>
            </a:xfrm>
            <a:custGeom>
              <a:avLst/>
              <a:gdLst/>
              <a:ahLst/>
              <a:cxnLst/>
              <a:rect l="l" t="t" r="r" b="b"/>
              <a:pathLst>
                <a:path w="768" h="625" extrusionOk="0">
                  <a:moveTo>
                    <a:pt x="380" y="0"/>
                  </a:moveTo>
                  <a:cubicBezTo>
                    <a:pt x="257" y="0"/>
                    <a:pt x="141" y="70"/>
                    <a:pt x="89" y="191"/>
                  </a:cubicBezTo>
                  <a:cubicBezTo>
                    <a:pt x="1" y="408"/>
                    <a:pt x="169" y="625"/>
                    <a:pt x="379" y="625"/>
                  </a:cubicBezTo>
                  <a:cubicBezTo>
                    <a:pt x="418" y="625"/>
                    <a:pt x="458" y="617"/>
                    <a:pt x="499" y="601"/>
                  </a:cubicBezTo>
                  <a:cubicBezTo>
                    <a:pt x="756" y="507"/>
                    <a:pt x="768" y="133"/>
                    <a:pt x="511" y="27"/>
                  </a:cubicBezTo>
                  <a:cubicBezTo>
                    <a:pt x="468" y="9"/>
                    <a:pt x="423" y="0"/>
                    <a:pt x="380" y="0"/>
                  </a:cubicBezTo>
                  <a:close/>
                </a:path>
              </a:pathLst>
            </a:custGeom>
            <a:solidFill>
              <a:srgbClr val="F24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7"/>
            <p:cNvSpPr/>
            <p:nvPr/>
          </p:nvSpPr>
          <p:spPr>
            <a:xfrm>
              <a:off x="3527300" y="1774900"/>
              <a:ext cx="18600" cy="15800"/>
            </a:xfrm>
            <a:custGeom>
              <a:avLst/>
              <a:gdLst/>
              <a:ahLst/>
              <a:cxnLst/>
              <a:rect l="l" t="t" r="r" b="b"/>
              <a:pathLst>
                <a:path w="744" h="632" extrusionOk="0">
                  <a:moveTo>
                    <a:pt x="363" y="0"/>
                  </a:moveTo>
                  <a:cubicBezTo>
                    <a:pt x="325" y="0"/>
                    <a:pt x="286" y="7"/>
                    <a:pt x="247" y="23"/>
                  </a:cubicBezTo>
                  <a:cubicBezTo>
                    <a:pt x="83" y="82"/>
                    <a:pt x="1" y="269"/>
                    <a:pt x="59" y="433"/>
                  </a:cubicBezTo>
                  <a:cubicBezTo>
                    <a:pt x="113" y="565"/>
                    <a:pt x="237" y="632"/>
                    <a:pt x="360" y="632"/>
                  </a:cubicBezTo>
                  <a:cubicBezTo>
                    <a:pt x="477" y="632"/>
                    <a:pt x="593" y="570"/>
                    <a:pt x="644" y="445"/>
                  </a:cubicBezTo>
                  <a:cubicBezTo>
                    <a:pt x="743" y="227"/>
                    <a:pt x="574" y="0"/>
                    <a:pt x="363" y="0"/>
                  </a:cubicBezTo>
                  <a:close/>
                </a:path>
              </a:pathLst>
            </a:custGeom>
            <a:solidFill>
              <a:srgbClr val="F24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7"/>
            <p:cNvSpPr/>
            <p:nvPr/>
          </p:nvSpPr>
          <p:spPr>
            <a:xfrm>
              <a:off x="3551875" y="1882300"/>
              <a:ext cx="10850" cy="7850"/>
            </a:xfrm>
            <a:custGeom>
              <a:avLst/>
              <a:gdLst/>
              <a:ahLst/>
              <a:cxnLst/>
              <a:rect l="l" t="t" r="r" b="b"/>
              <a:pathLst>
                <a:path w="434" h="314" extrusionOk="0">
                  <a:moveTo>
                    <a:pt x="217" y="1"/>
                  </a:moveTo>
                  <a:cubicBezTo>
                    <a:pt x="176" y="1"/>
                    <a:pt x="135" y="15"/>
                    <a:pt x="106" y="44"/>
                  </a:cubicBezTo>
                  <a:cubicBezTo>
                    <a:pt x="1" y="138"/>
                    <a:pt x="71" y="314"/>
                    <a:pt x="223" y="314"/>
                  </a:cubicBezTo>
                  <a:cubicBezTo>
                    <a:pt x="363" y="314"/>
                    <a:pt x="433" y="138"/>
                    <a:pt x="328" y="44"/>
                  </a:cubicBezTo>
                  <a:cubicBezTo>
                    <a:pt x="299" y="15"/>
                    <a:pt x="258" y="1"/>
                    <a:pt x="217" y="1"/>
                  </a:cubicBezTo>
                  <a:close/>
                </a:path>
              </a:pathLst>
            </a:custGeom>
            <a:solidFill>
              <a:srgbClr val="F24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7"/>
            <p:cNvSpPr/>
            <p:nvPr/>
          </p:nvSpPr>
          <p:spPr>
            <a:xfrm>
              <a:off x="3744325" y="1965950"/>
              <a:ext cx="7925" cy="7275"/>
            </a:xfrm>
            <a:custGeom>
              <a:avLst/>
              <a:gdLst/>
              <a:ahLst/>
              <a:cxnLst/>
              <a:rect l="l" t="t" r="r" b="b"/>
              <a:pathLst>
                <a:path w="317" h="291" extrusionOk="0">
                  <a:moveTo>
                    <a:pt x="163" y="0"/>
                  </a:moveTo>
                  <a:cubicBezTo>
                    <a:pt x="88" y="0"/>
                    <a:pt x="12" y="50"/>
                    <a:pt x="1" y="150"/>
                  </a:cubicBezTo>
                  <a:cubicBezTo>
                    <a:pt x="12" y="243"/>
                    <a:pt x="88" y="290"/>
                    <a:pt x="163" y="290"/>
                  </a:cubicBezTo>
                  <a:cubicBezTo>
                    <a:pt x="237" y="290"/>
                    <a:pt x="311" y="243"/>
                    <a:pt x="316" y="150"/>
                  </a:cubicBezTo>
                  <a:cubicBezTo>
                    <a:pt x="311" y="50"/>
                    <a:pt x="237" y="0"/>
                    <a:pt x="163" y="0"/>
                  </a:cubicBezTo>
                  <a:close/>
                </a:path>
              </a:pathLst>
            </a:custGeom>
            <a:solidFill>
              <a:srgbClr val="F24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 name="Google Shape;1522;p7"/>
            <p:cNvSpPr/>
            <p:nvPr/>
          </p:nvSpPr>
          <p:spPr>
            <a:xfrm>
              <a:off x="3937350" y="1890125"/>
              <a:ext cx="10575" cy="7850"/>
            </a:xfrm>
            <a:custGeom>
              <a:avLst/>
              <a:gdLst/>
              <a:ahLst/>
              <a:cxnLst/>
              <a:rect l="l" t="t" r="r" b="b"/>
              <a:pathLst>
                <a:path w="423" h="314" extrusionOk="0">
                  <a:moveTo>
                    <a:pt x="212" y="1"/>
                  </a:moveTo>
                  <a:cubicBezTo>
                    <a:pt x="71" y="1"/>
                    <a:pt x="1" y="164"/>
                    <a:pt x="106" y="270"/>
                  </a:cubicBezTo>
                  <a:cubicBezTo>
                    <a:pt x="135" y="299"/>
                    <a:pt x="174" y="313"/>
                    <a:pt x="213" y="313"/>
                  </a:cubicBezTo>
                  <a:cubicBezTo>
                    <a:pt x="252" y="313"/>
                    <a:pt x="293" y="299"/>
                    <a:pt x="329" y="270"/>
                  </a:cubicBezTo>
                  <a:cubicBezTo>
                    <a:pt x="422" y="164"/>
                    <a:pt x="352" y="1"/>
                    <a:pt x="212" y="1"/>
                  </a:cubicBezTo>
                  <a:close/>
                </a:path>
              </a:pathLst>
            </a:custGeom>
            <a:solidFill>
              <a:srgbClr val="F24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1523;p7"/>
            <p:cNvSpPr/>
            <p:nvPr/>
          </p:nvSpPr>
          <p:spPr>
            <a:xfrm>
              <a:off x="4022475" y="1699625"/>
              <a:ext cx="9375" cy="8025"/>
            </a:xfrm>
            <a:custGeom>
              <a:avLst/>
              <a:gdLst/>
              <a:ahLst/>
              <a:cxnLst/>
              <a:rect l="l" t="t" r="r" b="b"/>
              <a:pathLst>
                <a:path w="375" h="321" extrusionOk="0">
                  <a:moveTo>
                    <a:pt x="162" y="1"/>
                  </a:moveTo>
                  <a:cubicBezTo>
                    <a:pt x="78" y="1"/>
                    <a:pt x="0" y="63"/>
                    <a:pt x="0" y="157"/>
                  </a:cubicBezTo>
                  <a:cubicBezTo>
                    <a:pt x="0" y="250"/>
                    <a:pt x="71" y="320"/>
                    <a:pt x="164" y="320"/>
                  </a:cubicBezTo>
                  <a:cubicBezTo>
                    <a:pt x="305" y="320"/>
                    <a:pt x="375" y="157"/>
                    <a:pt x="281" y="51"/>
                  </a:cubicBezTo>
                  <a:cubicBezTo>
                    <a:pt x="246" y="16"/>
                    <a:pt x="203" y="1"/>
                    <a:pt x="162" y="1"/>
                  </a:cubicBezTo>
                  <a:close/>
                </a:path>
              </a:pathLst>
            </a:custGeom>
            <a:solidFill>
              <a:srgbClr val="F24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7"/>
            <p:cNvSpPr/>
            <p:nvPr/>
          </p:nvSpPr>
          <p:spPr>
            <a:xfrm>
              <a:off x="3946725" y="1506300"/>
              <a:ext cx="8200" cy="7925"/>
            </a:xfrm>
            <a:custGeom>
              <a:avLst/>
              <a:gdLst/>
              <a:ahLst/>
              <a:cxnLst/>
              <a:rect l="l" t="t" r="r" b="b"/>
              <a:pathLst>
                <a:path w="328" h="317" extrusionOk="0">
                  <a:moveTo>
                    <a:pt x="153" y="0"/>
                  </a:moveTo>
                  <a:cubicBezTo>
                    <a:pt x="73" y="0"/>
                    <a:pt x="0" y="63"/>
                    <a:pt x="0" y="156"/>
                  </a:cubicBezTo>
                  <a:cubicBezTo>
                    <a:pt x="0" y="253"/>
                    <a:pt x="77" y="316"/>
                    <a:pt x="160" y="316"/>
                  </a:cubicBezTo>
                  <a:cubicBezTo>
                    <a:pt x="198" y="316"/>
                    <a:pt x="236" y="303"/>
                    <a:pt x="269" y="273"/>
                  </a:cubicBezTo>
                  <a:cubicBezTo>
                    <a:pt x="328" y="215"/>
                    <a:pt x="328" y="110"/>
                    <a:pt x="269" y="51"/>
                  </a:cubicBezTo>
                  <a:cubicBezTo>
                    <a:pt x="234" y="16"/>
                    <a:pt x="193" y="0"/>
                    <a:pt x="153" y="0"/>
                  </a:cubicBezTo>
                  <a:close/>
                </a:path>
              </a:pathLst>
            </a:custGeom>
            <a:solidFill>
              <a:srgbClr val="F24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7"/>
            <p:cNvSpPr/>
            <p:nvPr/>
          </p:nvSpPr>
          <p:spPr>
            <a:xfrm>
              <a:off x="3755450" y="1423050"/>
              <a:ext cx="7900" cy="7650"/>
            </a:xfrm>
            <a:custGeom>
              <a:avLst/>
              <a:gdLst/>
              <a:ahLst/>
              <a:cxnLst/>
              <a:rect l="l" t="t" r="r" b="b"/>
              <a:pathLst>
                <a:path w="316" h="306" extrusionOk="0">
                  <a:moveTo>
                    <a:pt x="164" y="0"/>
                  </a:moveTo>
                  <a:cubicBezTo>
                    <a:pt x="82" y="0"/>
                    <a:pt x="12" y="59"/>
                    <a:pt x="0" y="152"/>
                  </a:cubicBezTo>
                  <a:cubicBezTo>
                    <a:pt x="0" y="253"/>
                    <a:pt x="81" y="306"/>
                    <a:pt x="161" y="306"/>
                  </a:cubicBezTo>
                  <a:cubicBezTo>
                    <a:pt x="239" y="306"/>
                    <a:pt x="316" y="256"/>
                    <a:pt x="316" y="152"/>
                  </a:cubicBezTo>
                  <a:cubicBezTo>
                    <a:pt x="316" y="70"/>
                    <a:pt x="246" y="0"/>
                    <a:pt x="164" y="0"/>
                  </a:cubicBezTo>
                  <a:close/>
                </a:path>
              </a:pathLst>
            </a:custGeom>
            <a:solidFill>
              <a:srgbClr val="F24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7"/>
            <p:cNvSpPr/>
            <p:nvPr/>
          </p:nvSpPr>
          <p:spPr>
            <a:xfrm>
              <a:off x="3560950" y="1498575"/>
              <a:ext cx="8500" cy="7775"/>
            </a:xfrm>
            <a:custGeom>
              <a:avLst/>
              <a:gdLst/>
              <a:ahLst/>
              <a:cxnLst/>
              <a:rect l="l" t="t" r="r" b="b"/>
              <a:pathLst>
                <a:path w="340" h="311" extrusionOk="0">
                  <a:moveTo>
                    <a:pt x="170" y="0"/>
                  </a:moveTo>
                  <a:cubicBezTo>
                    <a:pt x="129" y="0"/>
                    <a:pt x="88" y="15"/>
                    <a:pt x="59" y="44"/>
                  </a:cubicBezTo>
                  <a:cubicBezTo>
                    <a:pt x="0" y="103"/>
                    <a:pt x="0" y="208"/>
                    <a:pt x="59" y="267"/>
                  </a:cubicBezTo>
                  <a:cubicBezTo>
                    <a:pt x="88" y="296"/>
                    <a:pt x="129" y="310"/>
                    <a:pt x="170" y="310"/>
                  </a:cubicBezTo>
                  <a:cubicBezTo>
                    <a:pt x="211" y="310"/>
                    <a:pt x="252" y="296"/>
                    <a:pt x="281" y="267"/>
                  </a:cubicBezTo>
                  <a:cubicBezTo>
                    <a:pt x="340" y="208"/>
                    <a:pt x="340" y="103"/>
                    <a:pt x="281" y="44"/>
                  </a:cubicBezTo>
                  <a:cubicBezTo>
                    <a:pt x="252" y="15"/>
                    <a:pt x="211" y="0"/>
                    <a:pt x="170" y="0"/>
                  </a:cubicBezTo>
                  <a:close/>
                </a:path>
              </a:pathLst>
            </a:custGeom>
            <a:solidFill>
              <a:srgbClr val="F24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527;p7"/>
            <p:cNvSpPr/>
            <p:nvPr/>
          </p:nvSpPr>
          <p:spPr>
            <a:xfrm>
              <a:off x="3477600" y="1688600"/>
              <a:ext cx="9075" cy="7925"/>
            </a:xfrm>
            <a:custGeom>
              <a:avLst/>
              <a:gdLst/>
              <a:ahLst/>
              <a:cxnLst/>
              <a:rect l="l" t="t" r="r" b="b"/>
              <a:pathLst>
                <a:path w="363" h="317" extrusionOk="0">
                  <a:moveTo>
                    <a:pt x="152" y="1"/>
                  </a:moveTo>
                  <a:cubicBezTo>
                    <a:pt x="70" y="13"/>
                    <a:pt x="0" y="71"/>
                    <a:pt x="0" y="165"/>
                  </a:cubicBezTo>
                  <a:cubicBezTo>
                    <a:pt x="0" y="247"/>
                    <a:pt x="70" y="317"/>
                    <a:pt x="152" y="317"/>
                  </a:cubicBezTo>
                  <a:cubicBezTo>
                    <a:pt x="363" y="317"/>
                    <a:pt x="363" y="1"/>
                    <a:pt x="152" y="1"/>
                  </a:cubicBezTo>
                  <a:close/>
                </a:path>
              </a:pathLst>
            </a:custGeom>
            <a:solidFill>
              <a:srgbClr val="F24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 name="Google Shape;1528;p7"/>
            <p:cNvSpPr/>
            <p:nvPr/>
          </p:nvSpPr>
          <p:spPr>
            <a:xfrm>
              <a:off x="4618550" y="4000600"/>
              <a:ext cx="26625" cy="23900"/>
            </a:xfrm>
            <a:custGeom>
              <a:avLst/>
              <a:gdLst/>
              <a:ahLst/>
              <a:cxnLst/>
              <a:rect l="l" t="t" r="r" b="b"/>
              <a:pathLst>
                <a:path w="1065" h="956" extrusionOk="0">
                  <a:moveTo>
                    <a:pt x="537" y="0"/>
                  </a:moveTo>
                  <a:cubicBezTo>
                    <a:pt x="417" y="0"/>
                    <a:pt x="297" y="44"/>
                    <a:pt x="199" y="130"/>
                  </a:cubicBezTo>
                  <a:cubicBezTo>
                    <a:pt x="12" y="317"/>
                    <a:pt x="0" y="622"/>
                    <a:pt x="187" y="809"/>
                  </a:cubicBezTo>
                  <a:cubicBezTo>
                    <a:pt x="284" y="905"/>
                    <a:pt x="411" y="955"/>
                    <a:pt x="538" y="955"/>
                  </a:cubicBezTo>
                  <a:cubicBezTo>
                    <a:pt x="657" y="955"/>
                    <a:pt x="775" y="911"/>
                    <a:pt x="866" y="821"/>
                  </a:cubicBezTo>
                  <a:cubicBezTo>
                    <a:pt x="1065" y="645"/>
                    <a:pt x="1065" y="341"/>
                    <a:pt x="878" y="142"/>
                  </a:cubicBezTo>
                  <a:cubicBezTo>
                    <a:pt x="782" y="47"/>
                    <a:pt x="660" y="0"/>
                    <a:pt x="537" y="0"/>
                  </a:cubicBezTo>
                  <a:close/>
                </a:path>
              </a:pathLst>
            </a:custGeom>
            <a:solidFill>
              <a:srgbClr val="F24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7"/>
            <p:cNvSpPr/>
            <p:nvPr/>
          </p:nvSpPr>
          <p:spPr>
            <a:xfrm>
              <a:off x="4664450" y="4001400"/>
              <a:ext cx="25475" cy="23975"/>
            </a:xfrm>
            <a:custGeom>
              <a:avLst/>
              <a:gdLst/>
              <a:ahLst/>
              <a:cxnLst/>
              <a:rect l="l" t="t" r="r" b="b"/>
              <a:pathLst>
                <a:path w="1019" h="959" extrusionOk="0">
                  <a:moveTo>
                    <a:pt x="530" y="1"/>
                  </a:moveTo>
                  <a:cubicBezTo>
                    <a:pt x="416" y="1"/>
                    <a:pt x="299" y="42"/>
                    <a:pt x="200" y="133"/>
                  </a:cubicBezTo>
                  <a:cubicBezTo>
                    <a:pt x="13" y="321"/>
                    <a:pt x="1" y="625"/>
                    <a:pt x="188" y="812"/>
                  </a:cubicBezTo>
                  <a:cubicBezTo>
                    <a:pt x="286" y="913"/>
                    <a:pt x="409" y="959"/>
                    <a:pt x="531" y="959"/>
                  </a:cubicBezTo>
                  <a:cubicBezTo>
                    <a:pt x="774" y="959"/>
                    <a:pt x="1011" y="777"/>
                    <a:pt x="1019" y="496"/>
                  </a:cubicBezTo>
                  <a:cubicBezTo>
                    <a:pt x="1019" y="199"/>
                    <a:pt x="781" y="1"/>
                    <a:pt x="530" y="1"/>
                  </a:cubicBezTo>
                  <a:close/>
                </a:path>
              </a:pathLst>
            </a:custGeom>
            <a:solidFill>
              <a:srgbClr val="F24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7"/>
            <p:cNvSpPr/>
            <p:nvPr/>
          </p:nvSpPr>
          <p:spPr>
            <a:xfrm>
              <a:off x="4665625" y="3954900"/>
              <a:ext cx="31500" cy="24725"/>
            </a:xfrm>
            <a:custGeom>
              <a:avLst/>
              <a:gdLst/>
              <a:ahLst/>
              <a:cxnLst/>
              <a:rect l="l" t="t" r="r" b="b"/>
              <a:pathLst>
                <a:path w="1260" h="989" extrusionOk="0">
                  <a:moveTo>
                    <a:pt x="547" y="1"/>
                  </a:moveTo>
                  <a:cubicBezTo>
                    <a:pt x="429" y="1"/>
                    <a:pt x="307" y="50"/>
                    <a:pt x="200" y="168"/>
                  </a:cubicBezTo>
                  <a:cubicBezTo>
                    <a:pt x="1" y="344"/>
                    <a:pt x="1" y="648"/>
                    <a:pt x="188" y="847"/>
                  </a:cubicBezTo>
                  <a:cubicBezTo>
                    <a:pt x="277" y="942"/>
                    <a:pt x="399" y="989"/>
                    <a:pt x="524" y="989"/>
                  </a:cubicBezTo>
                  <a:cubicBezTo>
                    <a:pt x="645" y="989"/>
                    <a:pt x="769" y="945"/>
                    <a:pt x="866" y="859"/>
                  </a:cubicBezTo>
                  <a:cubicBezTo>
                    <a:pt x="1260" y="519"/>
                    <a:pt x="929" y="1"/>
                    <a:pt x="547" y="1"/>
                  </a:cubicBezTo>
                  <a:close/>
                </a:path>
              </a:pathLst>
            </a:custGeom>
            <a:solidFill>
              <a:srgbClr val="F24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7"/>
            <p:cNvSpPr/>
            <p:nvPr/>
          </p:nvSpPr>
          <p:spPr>
            <a:xfrm>
              <a:off x="4619425" y="3954750"/>
              <a:ext cx="26625" cy="23975"/>
            </a:xfrm>
            <a:custGeom>
              <a:avLst/>
              <a:gdLst/>
              <a:ahLst/>
              <a:cxnLst/>
              <a:rect l="l" t="t" r="r" b="b"/>
              <a:pathLst>
                <a:path w="1065" h="959" extrusionOk="0">
                  <a:moveTo>
                    <a:pt x="543" y="0"/>
                  </a:moveTo>
                  <a:cubicBezTo>
                    <a:pt x="420" y="0"/>
                    <a:pt x="297" y="47"/>
                    <a:pt x="199" y="139"/>
                  </a:cubicBezTo>
                  <a:cubicBezTo>
                    <a:pt x="12" y="315"/>
                    <a:pt x="0" y="619"/>
                    <a:pt x="187" y="806"/>
                  </a:cubicBezTo>
                  <a:cubicBezTo>
                    <a:pt x="284" y="909"/>
                    <a:pt x="412" y="958"/>
                    <a:pt x="538" y="958"/>
                  </a:cubicBezTo>
                  <a:cubicBezTo>
                    <a:pt x="657" y="958"/>
                    <a:pt x="775" y="915"/>
                    <a:pt x="866" y="830"/>
                  </a:cubicBezTo>
                  <a:cubicBezTo>
                    <a:pt x="1065" y="642"/>
                    <a:pt x="1065" y="338"/>
                    <a:pt x="889" y="151"/>
                  </a:cubicBezTo>
                  <a:cubicBezTo>
                    <a:pt x="794" y="50"/>
                    <a:pt x="669" y="0"/>
                    <a:pt x="543" y="0"/>
                  </a:cubicBezTo>
                  <a:close/>
                </a:path>
              </a:pathLst>
            </a:custGeom>
            <a:solidFill>
              <a:srgbClr val="F24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 name="Google Shape;1532;p7"/>
            <p:cNvSpPr/>
            <p:nvPr/>
          </p:nvSpPr>
          <p:spPr>
            <a:xfrm>
              <a:off x="4614150" y="4036225"/>
              <a:ext cx="31150" cy="26500"/>
            </a:xfrm>
            <a:custGeom>
              <a:avLst/>
              <a:gdLst/>
              <a:ahLst/>
              <a:cxnLst/>
              <a:rect l="l" t="t" r="r" b="b"/>
              <a:pathLst>
                <a:path w="1246" h="1060" extrusionOk="0">
                  <a:moveTo>
                    <a:pt x="605" y="1"/>
                  </a:moveTo>
                  <a:cubicBezTo>
                    <a:pt x="408" y="1"/>
                    <a:pt x="210" y="106"/>
                    <a:pt x="118" y="320"/>
                  </a:cubicBezTo>
                  <a:cubicBezTo>
                    <a:pt x="1" y="589"/>
                    <a:pt x="129" y="893"/>
                    <a:pt x="387" y="1010"/>
                  </a:cubicBezTo>
                  <a:cubicBezTo>
                    <a:pt x="461" y="1044"/>
                    <a:pt x="536" y="1060"/>
                    <a:pt x="609" y="1060"/>
                  </a:cubicBezTo>
                  <a:cubicBezTo>
                    <a:pt x="958" y="1060"/>
                    <a:pt x="1246" y="700"/>
                    <a:pt x="1100" y="331"/>
                  </a:cubicBezTo>
                  <a:cubicBezTo>
                    <a:pt x="1011" y="112"/>
                    <a:pt x="808" y="1"/>
                    <a:pt x="605" y="1"/>
                  </a:cubicBezTo>
                  <a:close/>
                </a:path>
              </a:pathLst>
            </a:custGeom>
            <a:solidFill>
              <a:srgbClr val="F24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7"/>
            <p:cNvSpPr/>
            <p:nvPr/>
          </p:nvSpPr>
          <p:spPr>
            <a:xfrm>
              <a:off x="4663125" y="4036950"/>
              <a:ext cx="32075" cy="26625"/>
            </a:xfrm>
            <a:custGeom>
              <a:avLst/>
              <a:gdLst/>
              <a:ahLst/>
              <a:cxnLst/>
              <a:rect l="l" t="t" r="r" b="b"/>
              <a:pathLst>
                <a:path w="1283" h="1065" extrusionOk="0">
                  <a:moveTo>
                    <a:pt x="627" y="0"/>
                  </a:moveTo>
                  <a:cubicBezTo>
                    <a:pt x="279" y="0"/>
                    <a:pt x="1" y="364"/>
                    <a:pt x="147" y="735"/>
                  </a:cubicBezTo>
                  <a:cubicBezTo>
                    <a:pt x="228" y="941"/>
                    <a:pt x="424" y="1064"/>
                    <a:pt x="633" y="1064"/>
                  </a:cubicBezTo>
                  <a:cubicBezTo>
                    <a:pt x="697" y="1064"/>
                    <a:pt x="762" y="1053"/>
                    <a:pt x="826" y="1028"/>
                  </a:cubicBezTo>
                  <a:cubicBezTo>
                    <a:pt x="1271" y="852"/>
                    <a:pt x="1282" y="232"/>
                    <a:pt x="838" y="45"/>
                  </a:cubicBezTo>
                  <a:cubicBezTo>
                    <a:pt x="767" y="14"/>
                    <a:pt x="696" y="0"/>
                    <a:pt x="627" y="0"/>
                  </a:cubicBezTo>
                  <a:close/>
                </a:path>
              </a:pathLst>
            </a:custGeom>
            <a:solidFill>
              <a:srgbClr val="F24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7"/>
            <p:cNvSpPr/>
            <p:nvPr/>
          </p:nvSpPr>
          <p:spPr>
            <a:xfrm>
              <a:off x="4699850" y="4003000"/>
              <a:ext cx="35000" cy="26575"/>
            </a:xfrm>
            <a:custGeom>
              <a:avLst/>
              <a:gdLst/>
              <a:ahLst/>
              <a:cxnLst/>
              <a:rect l="l" t="t" r="r" b="b"/>
              <a:pathLst>
                <a:path w="1400" h="1063" extrusionOk="0">
                  <a:moveTo>
                    <a:pt x="604" y="1"/>
                  </a:moveTo>
                  <a:cubicBezTo>
                    <a:pt x="403" y="1"/>
                    <a:pt x="212" y="117"/>
                    <a:pt x="117" y="315"/>
                  </a:cubicBezTo>
                  <a:cubicBezTo>
                    <a:pt x="0" y="584"/>
                    <a:pt x="129" y="888"/>
                    <a:pt x="398" y="1005"/>
                  </a:cubicBezTo>
                  <a:cubicBezTo>
                    <a:pt x="484" y="1045"/>
                    <a:pt x="565" y="1063"/>
                    <a:pt x="641" y="1063"/>
                  </a:cubicBezTo>
                  <a:cubicBezTo>
                    <a:pt x="1148" y="1063"/>
                    <a:pt x="1399" y="280"/>
                    <a:pt x="819" y="46"/>
                  </a:cubicBezTo>
                  <a:cubicBezTo>
                    <a:pt x="749" y="15"/>
                    <a:pt x="676" y="1"/>
                    <a:pt x="604" y="1"/>
                  </a:cubicBezTo>
                  <a:close/>
                </a:path>
              </a:pathLst>
            </a:custGeom>
            <a:solidFill>
              <a:srgbClr val="F24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7"/>
            <p:cNvSpPr/>
            <p:nvPr/>
          </p:nvSpPr>
          <p:spPr>
            <a:xfrm>
              <a:off x="4699700" y="3953350"/>
              <a:ext cx="31175" cy="26375"/>
            </a:xfrm>
            <a:custGeom>
              <a:avLst/>
              <a:gdLst/>
              <a:ahLst/>
              <a:cxnLst/>
              <a:rect l="l" t="t" r="r" b="b"/>
              <a:pathLst>
                <a:path w="1247" h="1055" extrusionOk="0">
                  <a:moveTo>
                    <a:pt x="650" y="1"/>
                  </a:moveTo>
                  <a:cubicBezTo>
                    <a:pt x="451" y="1"/>
                    <a:pt x="252" y="109"/>
                    <a:pt x="159" y="324"/>
                  </a:cubicBezTo>
                  <a:cubicBezTo>
                    <a:pt x="1" y="689"/>
                    <a:pt x="292" y="1054"/>
                    <a:pt x="647" y="1054"/>
                  </a:cubicBezTo>
                  <a:cubicBezTo>
                    <a:pt x="713" y="1054"/>
                    <a:pt x="781" y="1042"/>
                    <a:pt x="849" y="1014"/>
                  </a:cubicBezTo>
                  <a:cubicBezTo>
                    <a:pt x="1118" y="909"/>
                    <a:pt x="1247" y="605"/>
                    <a:pt x="1141" y="336"/>
                  </a:cubicBezTo>
                  <a:cubicBezTo>
                    <a:pt x="1053" y="112"/>
                    <a:pt x="852" y="1"/>
                    <a:pt x="650" y="1"/>
                  </a:cubicBezTo>
                  <a:close/>
                </a:path>
              </a:pathLst>
            </a:custGeom>
            <a:solidFill>
              <a:srgbClr val="F24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7"/>
            <p:cNvSpPr/>
            <p:nvPr/>
          </p:nvSpPr>
          <p:spPr>
            <a:xfrm>
              <a:off x="4665500" y="3917500"/>
              <a:ext cx="31150" cy="26475"/>
            </a:xfrm>
            <a:custGeom>
              <a:avLst/>
              <a:gdLst/>
              <a:ahLst/>
              <a:cxnLst/>
              <a:rect l="l" t="t" r="r" b="b"/>
              <a:pathLst>
                <a:path w="1246" h="1059" extrusionOk="0">
                  <a:moveTo>
                    <a:pt x="638" y="0"/>
                  </a:moveTo>
                  <a:cubicBezTo>
                    <a:pt x="289" y="0"/>
                    <a:pt x="1" y="360"/>
                    <a:pt x="146" y="728"/>
                  </a:cubicBezTo>
                  <a:cubicBezTo>
                    <a:pt x="235" y="948"/>
                    <a:pt x="438" y="1059"/>
                    <a:pt x="641" y="1059"/>
                  </a:cubicBezTo>
                  <a:cubicBezTo>
                    <a:pt x="839" y="1059"/>
                    <a:pt x="1036" y="954"/>
                    <a:pt x="1129" y="740"/>
                  </a:cubicBezTo>
                  <a:cubicBezTo>
                    <a:pt x="1246" y="471"/>
                    <a:pt x="1117" y="167"/>
                    <a:pt x="860" y="50"/>
                  </a:cubicBezTo>
                  <a:cubicBezTo>
                    <a:pt x="785" y="16"/>
                    <a:pt x="710" y="0"/>
                    <a:pt x="638" y="0"/>
                  </a:cubicBezTo>
                  <a:close/>
                </a:path>
              </a:pathLst>
            </a:custGeom>
            <a:solidFill>
              <a:srgbClr val="F24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7"/>
            <p:cNvSpPr/>
            <p:nvPr/>
          </p:nvSpPr>
          <p:spPr>
            <a:xfrm>
              <a:off x="4615625" y="3916650"/>
              <a:ext cx="32075" cy="26600"/>
            </a:xfrm>
            <a:custGeom>
              <a:avLst/>
              <a:gdLst/>
              <a:ahLst/>
              <a:cxnLst/>
              <a:rect l="l" t="t" r="r" b="b"/>
              <a:pathLst>
                <a:path w="1283" h="1064" extrusionOk="0">
                  <a:moveTo>
                    <a:pt x="650" y="0"/>
                  </a:moveTo>
                  <a:cubicBezTo>
                    <a:pt x="585" y="0"/>
                    <a:pt x="520" y="12"/>
                    <a:pt x="456" y="37"/>
                  </a:cubicBezTo>
                  <a:cubicBezTo>
                    <a:pt x="12" y="213"/>
                    <a:pt x="0" y="833"/>
                    <a:pt x="433" y="1020"/>
                  </a:cubicBezTo>
                  <a:cubicBezTo>
                    <a:pt x="505" y="1050"/>
                    <a:pt x="576" y="1064"/>
                    <a:pt x="645" y="1064"/>
                  </a:cubicBezTo>
                  <a:cubicBezTo>
                    <a:pt x="1001" y="1064"/>
                    <a:pt x="1282" y="693"/>
                    <a:pt x="1135" y="330"/>
                  </a:cubicBezTo>
                  <a:cubicBezTo>
                    <a:pt x="1055" y="124"/>
                    <a:pt x="858" y="0"/>
                    <a:pt x="650" y="0"/>
                  </a:cubicBezTo>
                  <a:close/>
                </a:path>
              </a:pathLst>
            </a:custGeom>
            <a:solidFill>
              <a:srgbClr val="F24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1538;p7"/>
            <p:cNvSpPr/>
            <p:nvPr/>
          </p:nvSpPr>
          <p:spPr>
            <a:xfrm>
              <a:off x="4579775" y="3950950"/>
              <a:ext cx="32075" cy="26400"/>
            </a:xfrm>
            <a:custGeom>
              <a:avLst/>
              <a:gdLst/>
              <a:ahLst/>
              <a:cxnLst/>
              <a:rect l="l" t="t" r="r" b="b"/>
              <a:pathLst>
                <a:path w="1283" h="1056" extrusionOk="0">
                  <a:moveTo>
                    <a:pt x="634" y="0"/>
                  </a:moveTo>
                  <a:cubicBezTo>
                    <a:pt x="434" y="0"/>
                    <a:pt x="245" y="116"/>
                    <a:pt x="159" y="315"/>
                  </a:cubicBezTo>
                  <a:cubicBezTo>
                    <a:pt x="0" y="681"/>
                    <a:pt x="278" y="1056"/>
                    <a:pt x="629" y="1056"/>
                  </a:cubicBezTo>
                  <a:cubicBezTo>
                    <a:pt x="693" y="1056"/>
                    <a:pt x="759" y="1044"/>
                    <a:pt x="826" y="1017"/>
                  </a:cubicBezTo>
                  <a:cubicBezTo>
                    <a:pt x="1270" y="841"/>
                    <a:pt x="1282" y="233"/>
                    <a:pt x="849" y="46"/>
                  </a:cubicBezTo>
                  <a:cubicBezTo>
                    <a:pt x="779" y="15"/>
                    <a:pt x="706" y="0"/>
                    <a:pt x="634" y="0"/>
                  </a:cubicBezTo>
                  <a:close/>
                </a:path>
              </a:pathLst>
            </a:custGeom>
            <a:solidFill>
              <a:srgbClr val="F24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1539;p7"/>
            <p:cNvSpPr/>
            <p:nvPr/>
          </p:nvSpPr>
          <p:spPr>
            <a:xfrm>
              <a:off x="4579925" y="4000400"/>
              <a:ext cx="30875" cy="26350"/>
            </a:xfrm>
            <a:custGeom>
              <a:avLst/>
              <a:gdLst/>
              <a:ahLst/>
              <a:cxnLst/>
              <a:rect l="l" t="t" r="r" b="b"/>
              <a:pathLst>
                <a:path w="1235" h="1054" extrusionOk="0">
                  <a:moveTo>
                    <a:pt x="606" y="1"/>
                  </a:moveTo>
                  <a:cubicBezTo>
                    <a:pt x="538" y="1"/>
                    <a:pt x="468" y="15"/>
                    <a:pt x="399" y="45"/>
                  </a:cubicBezTo>
                  <a:cubicBezTo>
                    <a:pt x="130" y="150"/>
                    <a:pt x="1" y="454"/>
                    <a:pt x="106" y="723"/>
                  </a:cubicBezTo>
                  <a:cubicBezTo>
                    <a:pt x="195" y="943"/>
                    <a:pt x="398" y="1054"/>
                    <a:pt x="600" y="1054"/>
                  </a:cubicBezTo>
                  <a:cubicBezTo>
                    <a:pt x="796" y="1054"/>
                    <a:pt x="991" y="948"/>
                    <a:pt x="1077" y="735"/>
                  </a:cubicBezTo>
                  <a:cubicBezTo>
                    <a:pt x="1234" y="372"/>
                    <a:pt x="955" y="1"/>
                    <a:pt x="606" y="1"/>
                  </a:cubicBezTo>
                  <a:close/>
                </a:path>
              </a:pathLst>
            </a:custGeom>
            <a:solidFill>
              <a:srgbClr val="F24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7"/>
            <p:cNvSpPr/>
            <p:nvPr/>
          </p:nvSpPr>
          <p:spPr>
            <a:xfrm>
              <a:off x="4576125" y="4050725"/>
              <a:ext cx="17875" cy="13400"/>
            </a:xfrm>
            <a:custGeom>
              <a:avLst/>
              <a:gdLst/>
              <a:ahLst/>
              <a:cxnLst/>
              <a:rect l="l" t="t" r="r" b="b"/>
              <a:pathLst>
                <a:path w="715" h="536" extrusionOk="0">
                  <a:moveTo>
                    <a:pt x="356" y="0"/>
                  </a:moveTo>
                  <a:cubicBezTo>
                    <a:pt x="287" y="0"/>
                    <a:pt x="217" y="26"/>
                    <a:pt x="165" y="79"/>
                  </a:cubicBezTo>
                  <a:cubicBezTo>
                    <a:pt x="1" y="243"/>
                    <a:pt x="118" y="535"/>
                    <a:pt x="352" y="535"/>
                  </a:cubicBezTo>
                  <a:cubicBezTo>
                    <a:pt x="597" y="535"/>
                    <a:pt x="714" y="243"/>
                    <a:pt x="539" y="79"/>
                  </a:cubicBezTo>
                  <a:cubicBezTo>
                    <a:pt x="492" y="26"/>
                    <a:pt x="425" y="0"/>
                    <a:pt x="356" y="0"/>
                  </a:cubicBezTo>
                  <a:close/>
                </a:path>
              </a:pathLst>
            </a:custGeom>
            <a:solidFill>
              <a:srgbClr val="F24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7"/>
            <p:cNvSpPr/>
            <p:nvPr/>
          </p:nvSpPr>
          <p:spPr>
            <a:xfrm>
              <a:off x="4646625" y="4080700"/>
              <a:ext cx="15525" cy="13250"/>
            </a:xfrm>
            <a:custGeom>
              <a:avLst/>
              <a:gdLst/>
              <a:ahLst/>
              <a:cxnLst/>
              <a:rect l="l" t="t" r="r" b="b"/>
              <a:pathLst>
                <a:path w="621" h="530" extrusionOk="0">
                  <a:moveTo>
                    <a:pt x="268" y="1"/>
                  </a:moveTo>
                  <a:cubicBezTo>
                    <a:pt x="137" y="1"/>
                    <a:pt x="12" y="105"/>
                    <a:pt x="12" y="261"/>
                  </a:cubicBezTo>
                  <a:cubicBezTo>
                    <a:pt x="0" y="401"/>
                    <a:pt x="117" y="530"/>
                    <a:pt x="269" y="530"/>
                  </a:cubicBezTo>
                  <a:cubicBezTo>
                    <a:pt x="503" y="530"/>
                    <a:pt x="620" y="249"/>
                    <a:pt x="456" y="85"/>
                  </a:cubicBezTo>
                  <a:cubicBezTo>
                    <a:pt x="402" y="27"/>
                    <a:pt x="334" y="1"/>
                    <a:pt x="268" y="1"/>
                  </a:cubicBezTo>
                  <a:close/>
                </a:path>
              </a:pathLst>
            </a:custGeom>
            <a:solidFill>
              <a:srgbClr val="F24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7"/>
            <p:cNvSpPr/>
            <p:nvPr/>
          </p:nvSpPr>
          <p:spPr>
            <a:xfrm>
              <a:off x="4714175" y="4053575"/>
              <a:ext cx="17575" cy="13400"/>
            </a:xfrm>
            <a:custGeom>
              <a:avLst/>
              <a:gdLst/>
              <a:ahLst/>
              <a:cxnLst/>
              <a:rect l="l" t="t" r="r" b="b"/>
              <a:pathLst>
                <a:path w="703" h="536" extrusionOk="0">
                  <a:moveTo>
                    <a:pt x="363" y="0"/>
                  </a:moveTo>
                  <a:cubicBezTo>
                    <a:pt x="118" y="0"/>
                    <a:pt x="1" y="281"/>
                    <a:pt x="164" y="456"/>
                  </a:cubicBezTo>
                  <a:cubicBezTo>
                    <a:pt x="217" y="509"/>
                    <a:pt x="284" y="535"/>
                    <a:pt x="352" y="535"/>
                  </a:cubicBezTo>
                  <a:cubicBezTo>
                    <a:pt x="419" y="535"/>
                    <a:pt x="486" y="509"/>
                    <a:pt x="539" y="456"/>
                  </a:cubicBezTo>
                  <a:cubicBezTo>
                    <a:pt x="703" y="293"/>
                    <a:pt x="597" y="12"/>
                    <a:pt x="363" y="0"/>
                  </a:cubicBezTo>
                  <a:close/>
                </a:path>
              </a:pathLst>
            </a:custGeom>
            <a:solidFill>
              <a:srgbClr val="F24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1543;p7"/>
            <p:cNvSpPr/>
            <p:nvPr/>
          </p:nvSpPr>
          <p:spPr>
            <a:xfrm>
              <a:off x="4744300" y="3985475"/>
              <a:ext cx="15525" cy="13150"/>
            </a:xfrm>
            <a:custGeom>
              <a:avLst/>
              <a:gdLst/>
              <a:ahLst/>
              <a:cxnLst/>
              <a:rect l="l" t="t" r="r" b="b"/>
              <a:pathLst>
                <a:path w="621" h="526" extrusionOk="0">
                  <a:moveTo>
                    <a:pt x="346" y="0"/>
                  </a:moveTo>
                  <a:cubicBezTo>
                    <a:pt x="283" y="0"/>
                    <a:pt x="219" y="21"/>
                    <a:pt x="165" y="68"/>
                  </a:cubicBezTo>
                  <a:cubicBezTo>
                    <a:pt x="1" y="232"/>
                    <a:pt x="106" y="525"/>
                    <a:pt x="340" y="525"/>
                  </a:cubicBezTo>
                  <a:cubicBezTo>
                    <a:pt x="347" y="525"/>
                    <a:pt x="354" y="526"/>
                    <a:pt x="361" y="526"/>
                  </a:cubicBezTo>
                  <a:cubicBezTo>
                    <a:pt x="503" y="526"/>
                    <a:pt x="610" y="412"/>
                    <a:pt x="621" y="267"/>
                  </a:cubicBezTo>
                  <a:cubicBezTo>
                    <a:pt x="621" y="106"/>
                    <a:pt x="487" y="0"/>
                    <a:pt x="346" y="0"/>
                  </a:cubicBezTo>
                  <a:close/>
                </a:path>
              </a:pathLst>
            </a:custGeom>
            <a:solidFill>
              <a:srgbClr val="F24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7"/>
            <p:cNvSpPr/>
            <p:nvPr/>
          </p:nvSpPr>
          <p:spPr>
            <a:xfrm>
              <a:off x="4718575" y="3916100"/>
              <a:ext cx="14650" cy="13275"/>
            </a:xfrm>
            <a:custGeom>
              <a:avLst/>
              <a:gdLst/>
              <a:ahLst/>
              <a:cxnLst/>
              <a:rect l="l" t="t" r="r" b="b"/>
              <a:pathLst>
                <a:path w="586" h="531" extrusionOk="0">
                  <a:moveTo>
                    <a:pt x="288" y="1"/>
                  </a:moveTo>
                  <a:cubicBezTo>
                    <a:pt x="220" y="1"/>
                    <a:pt x="152" y="24"/>
                    <a:pt x="105" y="71"/>
                  </a:cubicBezTo>
                  <a:cubicBezTo>
                    <a:pt x="0" y="176"/>
                    <a:pt x="0" y="340"/>
                    <a:pt x="105" y="445"/>
                  </a:cubicBezTo>
                  <a:cubicBezTo>
                    <a:pt x="155" y="501"/>
                    <a:pt x="227" y="530"/>
                    <a:pt x="300" y="530"/>
                  </a:cubicBezTo>
                  <a:cubicBezTo>
                    <a:pt x="365" y="530"/>
                    <a:pt x="430" y="507"/>
                    <a:pt x="480" y="457"/>
                  </a:cubicBezTo>
                  <a:cubicBezTo>
                    <a:pt x="585" y="352"/>
                    <a:pt x="585" y="176"/>
                    <a:pt x="480" y="71"/>
                  </a:cubicBezTo>
                  <a:cubicBezTo>
                    <a:pt x="427" y="24"/>
                    <a:pt x="357" y="1"/>
                    <a:pt x="288" y="1"/>
                  </a:cubicBezTo>
                  <a:close/>
                </a:path>
              </a:pathLst>
            </a:custGeom>
            <a:solidFill>
              <a:srgbClr val="F24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7"/>
            <p:cNvSpPr/>
            <p:nvPr/>
          </p:nvSpPr>
          <p:spPr>
            <a:xfrm>
              <a:off x="4650725" y="3886275"/>
              <a:ext cx="13325" cy="13175"/>
            </a:xfrm>
            <a:custGeom>
              <a:avLst/>
              <a:gdLst/>
              <a:ahLst/>
              <a:cxnLst/>
              <a:rect l="l" t="t" r="r" b="b"/>
              <a:pathLst>
                <a:path w="533" h="527" extrusionOk="0">
                  <a:moveTo>
                    <a:pt x="265" y="0"/>
                  </a:moveTo>
                  <a:cubicBezTo>
                    <a:pt x="136" y="0"/>
                    <a:pt x="6" y="85"/>
                    <a:pt x="0" y="258"/>
                  </a:cubicBezTo>
                  <a:cubicBezTo>
                    <a:pt x="0" y="436"/>
                    <a:pt x="136" y="527"/>
                    <a:pt x="270" y="527"/>
                  </a:cubicBezTo>
                  <a:cubicBezTo>
                    <a:pt x="399" y="527"/>
                    <a:pt x="526" y="442"/>
                    <a:pt x="526" y="269"/>
                  </a:cubicBezTo>
                  <a:cubicBezTo>
                    <a:pt x="532" y="91"/>
                    <a:pt x="399" y="0"/>
                    <a:pt x="265" y="0"/>
                  </a:cubicBezTo>
                  <a:close/>
                </a:path>
              </a:pathLst>
            </a:custGeom>
            <a:solidFill>
              <a:srgbClr val="F24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1546;p7"/>
            <p:cNvSpPr/>
            <p:nvPr/>
          </p:nvSpPr>
          <p:spPr>
            <a:xfrm>
              <a:off x="4578775" y="3913475"/>
              <a:ext cx="17850" cy="13175"/>
            </a:xfrm>
            <a:custGeom>
              <a:avLst/>
              <a:gdLst/>
              <a:ahLst/>
              <a:cxnLst/>
              <a:rect l="l" t="t" r="r" b="b"/>
              <a:pathLst>
                <a:path w="714" h="527" extrusionOk="0">
                  <a:moveTo>
                    <a:pt x="358" y="0"/>
                  </a:moveTo>
                  <a:cubicBezTo>
                    <a:pt x="290" y="0"/>
                    <a:pt x="222" y="24"/>
                    <a:pt x="176" y="71"/>
                  </a:cubicBezTo>
                  <a:cubicBezTo>
                    <a:pt x="0" y="246"/>
                    <a:pt x="117" y="527"/>
                    <a:pt x="351" y="527"/>
                  </a:cubicBezTo>
                  <a:cubicBezTo>
                    <a:pt x="597" y="527"/>
                    <a:pt x="714" y="246"/>
                    <a:pt x="550" y="71"/>
                  </a:cubicBezTo>
                  <a:cubicBezTo>
                    <a:pt x="497" y="24"/>
                    <a:pt x="427" y="0"/>
                    <a:pt x="358" y="0"/>
                  </a:cubicBezTo>
                  <a:close/>
                </a:path>
              </a:pathLst>
            </a:custGeom>
            <a:solidFill>
              <a:srgbClr val="F24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 name="Google Shape;1547;p7"/>
            <p:cNvSpPr/>
            <p:nvPr/>
          </p:nvSpPr>
          <p:spPr>
            <a:xfrm>
              <a:off x="4550975" y="3981600"/>
              <a:ext cx="15525" cy="13075"/>
            </a:xfrm>
            <a:custGeom>
              <a:avLst/>
              <a:gdLst/>
              <a:ahLst/>
              <a:cxnLst/>
              <a:rect l="l" t="t" r="r" b="b"/>
              <a:pathLst>
                <a:path w="621" h="523" extrusionOk="0">
                  <a:moveTo>
                    <a:pt x="261" y="0"/>
                  </a:moveTo>
                  <a:cubicBezTo>
                    <a:pt x="119" y="0"/>
                    <a:pt x="12" y="114"/>
                    <a:pt x="1" y="259"/>
                  </a:cubicBezTo>
                  <a:cubicBezTo>
                    <a:pt x="1" y="417"/>
                    <a:pt x="130" y="522"/>
                    <a:pt x="264" y="522"/>
                  </a:cubicBezTo>
                  <a:cubicBezTo>
                    <a:pt x="328" y="522"/>
                    <a:pt x="392" y="498"/>
                    <a:pt x="445" y="446"/>
                  </a:cubicBezTo>
                  <a:cubicBezTo>
                    <a:pt x="621" y="282"/>
                    <a:pt x="504" y="1"/>
                    <a:pt x="281" y="1"/>
                  </a:cubicBezTo>
                  <a:cubicBezTo>
                    <a:pt x="274" y="1"/>
                    <a:pt x="267" y="0"/>
                    <a:pt x="261" y="0"/>
                  </a:cubicBezTo>
                  <a:close/>
                </a:path>
              </a:pathLst>
            </a:custGeom>
            <a:solidFill>
              <a:srgbClr val="F24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 name="Google Shape;1548;p7"/>
            <p:cNvSpPr/>
            <p:nvPr/>
          </p:nvSpPr>
          <p:spPr>
            <a:xfrm>
              <a:off x="4591925" y="4099050"/>
              <a:ext cx="23175" cy="19750"/>
            </a:xfrm>
            <a:custGeom>
              <a:avLst/>
              <a:gdLst/>
              <a:ahLst/>
              <a:cxnLst/>
              <a:rect l="l" t="t" r="r" b="b"/>
              <a:pathLst>
                <a:path w="927" h="790" extrusionOk="0">
                  <a:moveTo>
                    <a:pt x="447" y="0"/>
                  </a:moveTo>
                  <a:cubicBezTo>
                    <a:pt x="299" y="0"/>
                    <a:pt x="151" y="79"/>
                    <a:pt x="82" y="240"/>
                  </a:cubicBezTo>
                  <a:cubicBezTo>
                    <a:pt x="0" y="439"/>
                    <a:pt x="82" y="661"/>
                    <a:pt x="293" y="755"/>
                  </a:cubicBezTo>
                  <a:cubicBezTo>
                    <a:pt x="346" y="778"/>
                    <a:pt x="399" y="789"/>
                    <a:pt x="451" y="789"/>
                  </a:cubicBezTo>
                  <a:cubicBezTo>
                    <a:pt x="709" y="789"/>
                    <a:pt x="927" y="525"/>
                    <a:pt x="819" y="252"/>
                  </a:cubicBezTo>
                  <a:cubicBezTo>
                    <a:pt x="754" y="85"/>
                    <a:pt x="601" y="0"/>
                    <a:pt x="447" y="0"/>
                  </a:cubicBezTo>
                  <a:close/>
                </a:path>
              </a:pathLst>
            </a:custGeom>
            <a:solidFill>
              <a:srgbClr val="F24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1549;p7"/>
            <p:cNvSpPr/>
            <p:nvPr/>
          </p:nvSpPr>
          <p:spPr>
            <a:xfrm>
              <a:off x="4690725" y="4100975"/>
              <a:ext cx="24075" cy="19875"/>
            </a:xfrm>
            <a:custGeom>
              <a:avLst/>
              <a:gdLst/>
              <a:ahLst/>
              <a:cxnLst/>
              <a:rect l="l" t="t" r="r" b="b"/>
              <a:pathLst>
                <a:path w="963" h="795" extrusionOk="0">
                  <a:moveTo>
                    <a:pt x="476" y="0"/>
                  </a:moveTo>
                  <a:cubicBezTo>
                    <a:pt x="218" y="0"/>
                    <a:pt x="1" y="265"/>
                    <a:pt x="108" y="538"/>
                  </a:cubicBezTo>
                  <a:cubicBezTo>
                    <a:pt x="172" y="702"/>
                    <a:pt x="328" y="795"/>
                    <a:pt x="488" y="795"/>
                  </a:cubicBezTo>
                  <a:cubicBezTo>
                    <a:pt x="533" y="795"/>
                    <a:pt x="579" y="787"/>
                    <a:pt x="623" y="772"/>
                  </a:cubicBezTo>
                  <a:cubicBezTo>
                    <a:pt x="950" y="631"/>
                    <a:pt x="962" y="175"/>
                    <a:pt x="635" y="34"/>
                  </a:cubicBezTo>
                  <a:cubicBezTo>
                    <a:pt x="582" y="11"/>
                    <a:pt x="528" y="0"/>
                    <a:pt x="476" y="0"/>
                  </a:cubicBezTo>
                  <a:close/>
                </a:path>
              </a:pathLst>
            </a:custGeom>
            <a:solidFill>
              <a:srgbClr val="F24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 name="Google Shape;1550;p7"/>
            <p:cNvSpPr/>
            <p:nvPr/>
          </p:nvSpPr>
          <p:spPr>
            <a:xfrm>
              <a:off x="4762725" y="4032100"/>
              <a:ext cx="24075" cy="20075"/>
            </a:xfrm>
            <a:custGeom>
              <a:avLst/>
              <a:gdLst/>
              <a:ahLst/>
              <a:cxnLst/>
              <a:rect l="l" t="t" r="r" b="b"/>
              <a:pathLst>
                <a:path w="963" h="803" extrusionOk="0">
                  <a:moveTo>
                    <a:pt x="477" y="1"/>
                  </a:moveTo>
                  <a:cubicBezTo>
                    <a:pt x="429" y="1"/>
                    <a:pt x="379" y="9"/>
                    <a:pt x="328" y="29"/>
                  </a:cubicBezTo>
                  <a:cubicBezTo>
                    <a:pt x="1" y="157"/>
                    <a:pt x="1" y="625"/>
                    <a:pt x="317" y="766"/>
                  </a:cubicBezTo>
                  <a:cubicBezTo>
                    <a:pt x="369" y="790"/>
                    <a:pt x="425" y="802"/>
                    <a:pt x="479" y="802"/>
                  </a:cubicBezTo>
                  <a:cubicBezTo>
                    <a:pt x="630" y="802"/>
                    <a:pt x="774" y="713"/>
                    <a:pt x="843" y="567"/>
                  </a:cubicBezTo>
                  <a:cubicBezTo>
                    <a:pt x="963" y="288"/>
                    <a:pt x="752" y="1"/>
                    <a:pt x="477" y="1"/>
                  </a:cubicBezTo>
                  <a:close/>
                </a:path>
              </a:pathLst>
            </a:custGeom>
            <a:solidFill>
              <a:srgbClr val="F24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 name="Google Shape;1551;p7"/>
            <p:cNvSpPr/>
            <p:nvPr/>
          </p:nvSpPr>
          <p:spPr>
            <a:xfrm>
              <a:off x="4764700" y="3933175"/>
              <a:ext cx="23200" cy="19825"/>
            </a:xfrm>
            <a:custGeom>
              <a:avLst/>
              <a:gdLst/>
              <a:ahLst/>
              <a:cxnLst/>
              <a:rect l="l" t="t" r="r" b="b"/>
              <a:pathLst>
                <a:path w="928" h="793" extrusionOk="0">
                  <a:moveTo>
                    <a:pt x="476" y="0"/>
                  </a:moveTo>
                  <a:cubicBezTo>
                    <a:pt x="332" y="0"/>
                    <a:pt x="189" y="76"/>
                    <a:pt x="121" y="230"/>
                  </a:cubicBezTo>
                  <a:cubicBezTo>
                    <a:pt x="0" y="511"/>
                    <a:pt x="216" y="793"/>
                    <a:pt x="487" y="793"/>
                  </a:cubicBezTo>
                  <a:cubicBezTo>
                    <a:pt x="531" y="793"/>
                    <a:pt x="577" y="785"/>
                    <a:pt x="624" y="768"/>
                  </a:cubicBezTo>
                  <a:cubicBezTo>
                    <a:pt x="823" y="686"/>
                    <a:pt x="928" y="452"/>
                    <a:pt x="846" y="254"/>
                  </a:cubicBezTo>
                  <a:cubicBezTo>
                    <a:pt x="780" y="85"/>
                    <a:pt x="627" y="0"/>
                    <a:pt x="476" y="0"/>
                  </a:cubicBezTo>
                  <a:close/>
                </a:path>
              </a:pathLst>
            </a:custGeom>
            <a:solidFill>
              <a:srgbClr val="F24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1552;p7"/>
            <p:cNvSpPr/>
            <p:nvPr/>
          </p:nvSpPr>
          <p:spPr>
            <a:xfrm>
              <a:off x="4695475" y="3861625"/>
              <a:ext cx="23400" cy="19850"/>
            </a:xfrm>
            <a:custGeom>
              <a:avLst/>
              <a:gdLst/>
              <a:ahLst/>
              <a:cxnLst/>
              <a:rect l="l" t="t" r="r" b="b"/>
              <a:pathLst>
                <a:path w="936" h="794" extrusionOk="0">
                  <a:moveTo>
                    <a:pt x="474" y="0"/>
                  </a:moveTo>
                  <a:cubicBezTo>
                    <a:pt x="213" y="0"/>
                    <a:pt x="1" y="271"/>
                    <a:pt x="117" y="542"/>
                  </a:cubicBezTo>
                  <a:cubicBezTo>
                    <a:pt x="182" y="708"/>
                    <a:pt x="336" y="793"/>
                    <a:pt x="489" y="793"/>
                  </a:cubicBezTo>
                  <a:cubicBezTo>
                    <a:pt x="637" y="793"/>
                    <a:pt x="785" y="714"/>
                    <a:pt x="854" y="553"/>
                  </a:cubicBezTo>
                  <a:cubicBezTo>
                    <a:pt x="936" y="355"/>
                    <a:pt x="842" y="121"/>
                    <a:pt x="643" y="39"/>
                  </a:cubicBezTo>
                  <a:cubicBezTo>
                    <a:pt x="587" y="12"/>
                    <a:pt x="529" y="0"/>
                    <a:pt x="474" y="0"/>
                  </a:cubicBezTo>
                  <a:close/>
                </a:path>
              </a:pathLst>
            </a:custGeom>
            <a:solidFill>
              <a:srgbClr val="F24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1553;p7"/>
            <p:cNvSpPr/>
            <p:nvPr/>
          </p:nvSpPr>
          <p:spPr>
            <a:xfrm>
              <a:off x="4596025" y="3859500"/>
              <a:ext cx="24050" cy="19750"/>
            </a:xfrm>
            <a:custGeom>
              <a:avLst/>
              <a:gdLst/>
              <a:ahLst/>
              <a:cxnLst/>
              <a:rect l="l" t="t" r="r" b="b"/>
              <a:pathLst>
                <a:path w="962" h="790" extrusionOk="0">
                  <a:moveTo>
                    <a:pt x="488" y="1"/>
                  </a:moveTo>
                  <a:cubicBezTo>
                    <a:pt x="438" y="1"/>
                    <a:pt x="388" y="10"/>
                    <a:pt x="340" y="30"/>
                  </a:cubicBezTo>
                  <a:cubicBezTo>
                    <a:pt x="0" y="159"/>
                    <a:pt x="0" y="615"/>
                    <a:pt x="316" y="755"/>
                  </a:cubicBezTo>
                  <a:cubicBezTo>
                    <a:pt x="371" y="779"/>
                    <a:pt x="426" y="790"/>
                    <a:pt x="480" y="790"/>
                  </a:cubicBezTo>
                  <a:cubicBezTo>
                    <a:pt x="744" y="790"/>
                    <a:pt x="961" y="525"/>
                    <a:pt x="854" y="252"/>
                  </a:cubicBezTo>
                  <a:cubicBezTo>
                    <a:pt x="792" y="93"/>
                    <a:pt x="643" y="1"/>
                    <a:pt x="488" y="1"/>
                  </a:cubicBezTo>
                  <a:close/>
                </a:path>
              </a:pathLst>
            </a:custGeom>
            <a:solidFill>
              <a:srgbClr val="F24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1554;p7"/>
            <p:cNvSpPr/>
            <p:nvPr/>
          </p:nvSpPr>
          <p:spPr>
            <a:xfrm>
              <a:off x="4524025" y="3928050"/>
              <a:ext cx="24050" cy="19800"/>
            </a:xfrm>
            <a:custGeom>
              <a:avLst/>
              <a:gdLst/>
              <a:ahLst/>
              <a:cxnLst/>
              <a:rect l="l" t="t" r="r" b="b"/>
              <a:pathLst>
                <a:path w="962" h="792" extrusionOk="0">
                  <a:moveTo>
                    <a:pt x="483" y="1"/>
                  </a:moveTo>
                  <a:cubicBezTo>
                    <a:pt x="333" y="1"/>
                    <a:pt x="188" y="90"/>
                    <a:pt x="119" y="236"/>
                  </a:cubicBezTo>
                  <a:cubicBezTo>
                    <a:pt x="0" y="514"/>
                    <a:pt x="209" y="791"/>
                    <a:pt x="475" y="791"/>
                  </a:cubicBezTo>
                  <a:cubicBezTo>
                    <a:pt x="523" y="791"/>
                    <a:pt x="572" y="782"/>
                    <a:pt x="622" y="763"/>
                  </a:cubicBezTo>
                  <a:cubicBezTo>
                    <a:pt x="950" y="634"/>
                    <a:pt x="962" y="178"/>
                    <a:pt x="646" y="37"/>
                  </a:cubicBezTo>
                  <a:cubicBezTo>
                    <a:pt x="593" y="13"/>
                    <a:pt x="538" y="1"/>
                    <a:pt x="483" y="1"/>
                  </a:cubicBezTo>
                  <a:close/>
                </a:path>
              </a:pathLst>
            </a:custGeom>
            <a:solidFill>
              <a:srgbClr val="F24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7"/>
            <p:cNvSpPr/>
            <p:nvPr/>
          </p:nvSpPr>
          <p:spPr>
            <a:xfrm>
              <a:off x="4518550" y="4027375"/>
              <a:ext cx="26900" cy="20350"/>
            </a:xfrm>
            <a:custGeom>
              <a:avLst/>
              <a:gdLst/>
              <a:ahLst/>
              <a:cxnLst/>
              <a:rect l="l" t="t" r="r" b="b"/>
              <a:pathLst>
                <a:path w="1076" h="814" extrusionOk="0">
                  <a:moveTo>
                    <a:pt x="627" y="1"/>
                  </a:moveTo>
                  <a:cubicBezTo>
                    <a:pt x="577" y="1"/>
                    <a:pt x="527" y="10"/>
                    <a:pt x="479" y="30"/>
                  </a:cubicBezTo>
                  <a:cubicBezTo>
                    <a:pt x="0" y="183"/>
                    <a:pt x="186" y="814"/>
                    <a:pt x="581" y="814"/>
                  </a:cubicBezTo>
                  <a:cubicBezTo>
                    <a:pt x="640" y="814"/>
                    <a:pt x="704" y="799"/>
                    <a:pt x="771" y="767"/>
                  </a:cubicBezTo>
                  <a:cubicBezTo>
                    <a:pt x="970" y="685"/>
                    <a:pt x="1075" y="451"/>
                    <a:pt x="993" y="253"/>
                  </a:cubicBezTo>
                  <a:cubicBezTo>
                    <a:pt x="931" y="93"/>
                    <a:pt x="782" y="1"/>
                    <a:pt x="627" y="1"/>
                  </a:cubicBezTo>
                  <a:close/>
                </a:path>
              </a:pathLst>
            </a:custGeom>
            <a:solidFill>
              <a:srgbClr val="F24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 name="Google Shape;1556;p7"/>
            <p:cNvSpPr/>
            <p:nvPr/>
          </p:nvSpPr>
          <p:spPr>
            <a:xfrm>
              <a:off x="4534300" y="4098975"/>
              <a:ext cx="7350" cy="6675"/>
            </a:xfrm>
            <a:custGeom>
              <a:avLst/>
              <a:gdLst/>
              <a:ahLst/>
              <a:cxnLst/>
              <a:rect l="l" t="t" r="r" b="b"/>
              <a:pathLst>
                <a:path w="294" h="267" extrusionOk="0">
                  <a:moveTo>
                    <a:pt x="148" y="0"/>
                  </a:moveTo>
                  <a:cubicBezTo>
                    <a:pt x="115" y="0"/>
                    <a:pt x="83" y="15"/>
                    <a:pt x="59" y="44"/>
                  </a:cubicBezTo>
                  <a:cubicBezTo>
                    <a:pt x="1" y="91"/>
                    <a:pt x="1" y="173"/>
                    <a:pt x="59" y="231"/>
                  </a:cubicBezTo>
                  <a:cubicBezTo>
                    <a:pt x="83" y="255"/>
                    <a:pt x="115" y="267"/>
                    <a:pt x="148" y="267"/>
                  </a:cubicBezTo>
                  <a:cubicBezTo>
                    <a:pt x="182" y="267"/>
                    <a:pt x="217" y="255"/>
                    <a:pt x="246" y="231"/>
                  </a:cubicBezTo>
                  <a:cubicBezTo>
                    <a:pt x="293" y="173"/>
                    <a:pt x="293" y="91"/>
                    <a:pt x="246" y="44"/>
                  </a:cubicBezTo>
                  <a:cubicBezTo>
                    <a:pt x="217" y="15"/>
                    <a:pt x="182" y="0"/>
                    <a:pt x="148" y="0"/>
                  </a:cubicBezTo>
                  <a:close/>
                </a:path>
              </a:pathLst>
            </a:custGeom>
            <a:solidFill>
              <a:srgbClr val="F24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 name="Google Shape;1557;p7"/>
            <p:cNvSpPr/>
            <p:nvPr/>
          </p:nvSpPr>
          <p:spPr>
            <a:xfrm>
              <a:off x="4648675" y="4148825"/>
              <a:ext cx="7825" cy="6575"/>
            </a:xfrm>
            <a:custGeom>
              <a:avLst/>
              <a:gdLst/>
              <a:ahLst/>
              <a:cxnLst/>
              <a:rect l="l" t="t" r="r" b="b"/>
              <a:pathLst>
                <a:path w="313" h="263" extrusionOk="0">
                  <a:moveTo>
                    <a:pt x="141" y="1"/>
                  </a:moveTo>
                  <a:cubicBezTo>
                    <a:pt x="70" y="1"/>
                    <a:pt x="0" y="53"/>
                    <a:pt x="0" y="133"/>
                  </a:cubicBezTo>
                  <a:cubicBezTo>
                    <a:pt x="0" y="203"/>
                    <a:pt x="59" y="261"/>
                    <a:pt x="129" y="261"/>
                  </a:cubicBezTo>
                  <a:cubicBezTo>
                    <a:pt x="134" y="262"/>
                    <a:pt x="138" y="262"/>
                    <a:pt x="143" y="262"/>
                  </a:cubicBezTo>
                  <a:cubicBezTo>
                    <a:pt x="262" y="262"/>
                    <a:pt x="313" y="118"/>
                    <a:pt x="234" y="39"/>
                  </a:cubicBezTo>
                  <a:cubicBezTo>
                    <a:pt x="208" y="13"/>
                    <a:pt x="174" y="1"/>
                    <a:pt x="141" y="1"/>
                  </a:cubicBezTo>
                  <a:close/>
                </a:path>
              </a:pathLst>
            </a:custGeom>
            <a:solidFill>
              <a:srgbClr val="F24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1558;p7"/>
            <p:cNvSpPr/>
            <p:nvPr/>
          </p:nvSpPr>
          <p:spPr>
            <a:xfrm>
              <a:off x="4764475" y="4103875"/>
              <a:ext cx="7925" cy="6425"/>
            </a:xfrm>
            <a:custGeom>
              <a:avLst/>
              <a:gdLst/>
              <a:ahLst/>
              <a:cxnLst/>
              <a:rect l="l" t="t" r="r" b="b"/>
              <a:pathLst>
                <a:path w="317" h="257" extrusionOk="0">
                  <a:moveTo>
                    <a:pt x="146" y="0"/>
                  </a:moveTo>
                  <a:cubicBezTo>
                    <a:pt x="112" y="0"/>
                    <a:pt x="77" y="12"/>
                    <a:pt x="48" y="35"/>
                  </a:cubicBezTo>
                  <a:cubicBezTo>
                    <a:pt x="1" y="82"/>
                    <a:pt x="1" y="176"/>
                    <a:pt x="48" y="223"/>
                  </a:cubicBezTo>
                  <a:cubicBezTo>
                    <a:pt x="74" y="246"/>
                    <a:pt x="103" y="256"/>
                    <a:pt x="131" y="256"/>
                  </a:cubicBezTo>
                  <a:cubicBezTo>
                    <a:pt x="229" y="256"/>
                    <a:pt x="317" y="135"/>
                    <a:pt x="235" y="35"/>
                  </a:cubicBezTo>
                  <a:cubicBezTo>
                    <a:pt x="212" y="12"/>
                    <a:pt x="179" y="0"/>
                    <a:pt x="146" y="0"/>
                  </a:cubicBezTo>
                  <a:close/>
                </a:path>
              </a:pathLst>
            </a:custGeom>
            <a:solidFill>
              <a:srgbClr val="F24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1559;p7"/>
            <p:cNvSpPr/>
            <p:nvPr/>
          </p:nvSpPr>
          <p:spPr>
            <a:xfrm>
              <a:off x="4813125" y="3990075"/>
              <a:ext cx="9000" cy="6775"/>
            </a:xfrm>
            <a:custGeom>
              <a:avLst/>
              <a:gdLst/>
              <a:ahLst/>
              <a:cxnLst/>
              <a:rect l="l" t="t" r="r" b="b"/>
              <a:pathLst>
                <a:path w="360" h="271" extrusionOk="0">
                  <a:moveTo>
                    <a:pt x="175" y="0"/>
                  </a:moveTo>
                  <a:cubicBezTo>
                    <a:pt x="1" y="0"/>
                    <a:pt x="4" y="271"/>
                    <a:pt x="185" y="271"/>
                  </a:cubicBezTo>
                  <a:cubicBezTo>
                    <a:pt x="188" y="271"/>
                    <a:pt x="192" y="271"/>
                    <a:pt x="196" y="271"/>
                  </a:cubicBezTo>
                  <a:cubicBezTo>
                    <a:pt x="360" y="247"/>
                    <a:pt x="360" y="13"/>
                    <a:pt x="196" y="1"/>
                  </a:cubicBezTo>
                  <a:cubicBezTo>
                    <a:pt x="189" y="1"/>
                    <a:pt x="181" y="0"/>
                    <a:pt x="175" y="0"/>
                  </a:cubicBezTo>
                  <a:close/>
                </a:path>
              </a:pathLst>
            </a:custGeom>
            <a:solidFill>
              <a:srgbClr val="F24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7"/>
            <p:cNvSpPr/>
            <p:nvPr/>
          </p:nvSpPr>
          <p:spPr>
            <a:xfrm>
              <a:off x="4768150" y="3874575"/>
              <a:ext cx="8350" cy="6625"/>
            </a:xfrm>
            <a:custGeom>
              <a:avLst/>
              <a:gdLst/>
              <a:ahLst/>
              <a:cxnLst/>
              <a:rect l="l" t="t" r="r" b="b"/>
              <a:pathLst>
                <a:path w="334" h="265" extrusionOk="0">
                  <a:moveTo>
                    <a:pt x="189" y="0"/>
                  </a:moveTo>
                  <a:cubicBezTo>
                    <a:pt x="155" y="0"/>
                    <a:pt x="123" y="12"/>
                    <a:pt x="100" y="35"/>
                  </a:cubicBezTo>
                  <a:cubicBezTo>
                    <a:pt x="0" y="126"/>
                    <a:pt x="89" y="264"/>
                    <a:pt x="194" y="264"/>
                  </a:cubicBezTo>
                  <a:cubicBezTo>
                    <a:pt x="225" y="264"/>
                    <a:pt x="257" y="252"/>
                    <a:pt x="287" y="223"/>
                  </a:cubicBezTo>
                  <a:cubicBezTo>
                    <a:pt x="334" y="176"/>
                    <a:pt x="334" y="82"/>
                    <a:pt x="287" y="35"/>
                  </a:cubicBezTo>
                  <a:cubicBezTo>
                    <a:pt x="258" y="12"/>
                    <a:pt x="222" y="0"/>
                    <a:pt x="189" y="0"/>
                  </a:cubicBezTo>
                  <a:close/>
                </a:path>
              </a:pathLst>
            </a:custGeom>
            <a:solidFill>
              <a:srgbClr val="F24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7"/>
            <p:cNvSpPr/>
            <p:nvPr/>
          </p:nvSpPr>
          <p:spPr>
            <a:xfrm>
              <a:off x="4654225" y="3824550"/>
              <a:ext cx="7925" cy="6750"/>
            </a:xfrm>
            <a:custGeom>
              <a:avLst/>
              <a:gdLst/>
              <a:ahLst/>
              <a:cxnLst/>
              <a:rect l="l" t="t" r="r" b="b"/>
              <a:pathLst>
                <a:path w="317" h="270" extrusionOk="0">
                  <a:moveTo>
                    <a:pt x="188" y="1"/>
                  </a:moveTo>
                  <a:cubicBezTo>
                    <a:pt x="59" y="1"/>
                    <a:pt x="0" y="141"/>
                    <a:pt x="82" y="223"/>
                  </a:cubicBezTo>
                  <a:cubicBezTo>
                    <a:pt x="110" y="255"/>
                    <a:pt x="147" y="269"/>
                    <a:pt x="183" y="269"/>
                  </a:cubicBezTo>
                  <a:cubicBezTo>
                    <a:pt x="251" y="269"/>
                    <a:pt x="316" y="218"/>
                    <a:pt x="316" y="141"/>
                  </a:cubicBezTo>
                  <a:cubicBezTo>
                    <a:pt x="316" y="59"/>
                    <a:pt x="258" y="1"/>
                    <a:pt x="188" y="1"/>
                  </a:cubicBezTo>
                  <a:close/>
                </a:path>
              </a:pathLst>
            </a:custGeom>
            <a:solidFill>
              <a:srgbClr val="F24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1562;p7"/>
            <p:cNvSpPr/>
            <p:nvPr/>
          </p:nvSpPr>
          <p:spPr>
            <a:xfrm>
              <a:off x="4538975" y="3869900"/>
              <a:ext cx="8000" cy="6425"/>
            </a:xfrm>
            <a:custGeom>
              <a:avLst/>
              <a:gdLst/>
              <a:ahLst/>
              <a:cxnLst/>
              <a:rect l="l" t="t" r="r" b="b"/>
              <a:pathLst>
                <a:path w="320" h="257" extrusionOk="0">
                  <a:moveTo>
                    <a:pt x="147" y="0"/>
                  </a:moveTo>
                  <a:cubicBezTo>
                    <a:pt x="112" y="0"/>
                    <a:pt x="77" y="12"/>
                    <a:pt x="48" y="35"/>
                  </a:cubicBezTo>
                  <a:cubicBezTo>
                    <a:pt x="1" y="82"/>
                    <a:pt x="1" y="176"/>
                    <a:pt x="48" y="222"/>
                  </a:cubicBezTo>
                  <a:cubicBezTo>
                    <a:pt x="77" y="246"/>
                    <a:pt x="107" y="256"/>
                    <a:pt x="136" y="256"/>
                  </a:cubicBezTo>
                  <a:cubicBezTo>
                    <a:pt x="237" y="256"/>
                    <a:pt x="319" y="135"/>
                    <a:pt x="247" y="35"/>
                  </a:cubicBezTo>
                  <a:cubicBezTo>
                    <a:pt x="217" y="12"/>
                    <a:pt x="182" y="0"/>
                    <a:pt x="147" y="0"/>
                  </a:cubicBezTo>
                  <a:close/>
                </a:path>
              </a:pathLst>
            </a:custGeom>
            <a:solidFill>
              <a:srgbClr val="F24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 name="Google Shape;1563;p7"/>
            <p:cNvSpPr/>
            <p:nvPr/>
          </p:nvSpPr>
          <p:spPr>
            <a:xfrm>
              <a:off x="4489275" y="3983375"/>
              <a:ext cx="7625" cy="6750"/>
            </a:xfrm>
            <a:custGeom>
              <a:avLst/>
              <a:gdLst/>
              <a:ahLst/>
              <a:cxnLst/>
              <a:rect l="l" t="t" r="r" b="b"/>
              <a:pathLst>
                <a:path w="305" h="270" extrusionOk="0">
                  <a:moveTo>
                    <a:pt x="141" y="0"/>
                  </a:moveTo>
                  <a:cubicBezTo>
                    <a:pt x="59" y="0"/>
                    <a:pt x="0" y="59"/>
                    <a:pt x="0" y="129"/>
                  </a:cubicBezTo>
                  <a:cubicBezTo>
                    <a:pt x="0" y="211"/>
                    <a:pt x="69" y="270"/>
                    <a:pt x="138" y="270"/>
                  </a:cubicBezTo>
                  <a:cubicBezTo>
                    <a:pt x="168" y="270"/>
                    <a:pt x="198" y="259"/>
                    <a:pt x="222" y="234"/>
                  </a:cubicBezTo>
                  <a:cubicBezTo>
                    <a:pt x="304" y="152"/>
                    <a:pt x="257" y="12"/>
                    <a:pt x="141" y="0"/>
                  </a:cubicBezTo>
                  <a:close/>
                </a:path>
              </a:pathLst>
            </a:custGeom>
            <a:solidFill>
              <a:srgbClr val="F24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7"/>
            <p:cNvSpPr/>
            <p:nvPr/>
          </p:nvSpPr>
          <p:spPr>
            <a:xfrm>
              <a:off x="4568875" y="4161675"/>
              <a:ext cx="16050" cy="13150"/>
            </a:xfrm>
            <a:custGeom>
              <a:avLst/>
              <a:gdLst/>
              <a:ahLst/>
              <a:cxnLst/>
              <a:rect l="l" t="t" r="r" b="b"/>
              <a:pathLst>
                <a:path w="642" h="526" extrusionOk="0">
                  <a:moveTo>
                    <a:pt x="316" y="0"/>
                  </a:moveTo>
                  <a:cubicBezTo>
                    <a:pt x="215" y="0"/>
                    <a:pt x="123" y="63"/>
                    <a:pt x="80" y="157"/>
                  </a:cubicBezTo>
                  <a:cubicBezTo>
                    <a:pt x="0" y="337"/>
                    <a:pt x="142" y="525"/>
                    <a:pt x="324" y="525"/>
                  </a:cubicBezTo>
                  <a:cubicBezTo>
                    <a:pt x="355" y="525"/>
                    <a:pt x="387" y="520"/>
                    <a:pt x="419" y="508"/>
                  </a:cubicBezTo>
                  <a:cubicBezTo>
                    <a:pt x="630" y="426"/>
                    <a:pt x="642" y="122"/>
                    <a:pt x="431" y="28"/>
                  </a:cubicBezTo>
                  <a:cubicBezTo>
                    <a:pt x="393" y="9"/>
                    <a:pt x="354" y="0"/>
                    <a:pt x="316" y="0"/>
                  </a:cubicBezTo>
                  <a:close/>
                </a:path>
              </a:pathLst>
            </a:custGeom>
            <a:solidFill>
              <a:srgbClr val="F24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7"/>
            <p:cNvSpPr/>
            <p:nvPr/>
          </p:nvSpPr>
          <p:spPr>
            <a:xfrm>
              <a:off x="4717900" y="4164275"/>
              <a:ext cx="16200" cy="13700"/>
            </a:xfrm>
            <a:custGeom>
              <a:avLst/>
              <a:gdLst/>
              <a:ahLst/>
              <a:cxnLst/>
              <a:rect l="l" t="t" r="r" b="b"/>
              <a:pathLst>
                <a:path w="648" h="548" extrusionOk="0">
                  <a:moveTo>
                    <a:pt x="351" y="1"/>
                  </a:moveTo>
                  <a:cubicBezTo>
                    <a:pt x="179" y="1"/>
                    <a:pt x="1" y="164"/>
                    <a:pt x="97" y="380"/>
                  </a:cubicBezTo>
                  <a:cubicBezTo>
                    <a:pt x="144" y="482"/>
                    <a:pt x="248" y="547"/>
                    <a:pt x="359" y="547"/>
                  </a:cubicBezTo>
                  <a:cubicBezTo>
                    <a:pt x="389" y="547"/>
                    <a:pt x="419" y="542"/>
                    <a:pt x="448" y="533"/>
                  </a:cubicBezTo>
                  <a:cubicBezTo>
                    <a:pt x="577" y="474"/>
                    <a:pt x="647" y="322"/>
                    <a:pt x="589" y="182"/>
                  </a:cubicBezTo>
                  <a:cubicBezTo>
                    <a:pt x="546" y="54"/>
                    <a:pt x="450" y="1"/>
                    <a:pt x="351" y="1"/>
                  </a:cubicBezTo>
                  <a:close/>
                </a:path>
              </a:pathLst>
            </a:custGeom>
            <a:solidFill>
              <a:srgbClr val="F24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7"/>
            <p:cNvSpPr/>
            <p:nvPr/>
          </p:nvSpPr>
          <p:spPr>
            <a:xfrm>
              <a:off x="4826200" y="4061625"/>
              <a:ext cx="16050" cy="13250"/>
            </a:xfrm>
            <a:custGeom>
              <a:avLst/>
              <a:gdLst/>
              <a:ahLst/>
              <a:cxnLst/>
              <a:rect l="l" t="t" r="r" b="b"/>
              <a:pathLst>
                <a:path w="642" h="530" extrusionOk="0">
                  <a:moveTo>
                    <a:pt x="325" y="0"/>
                  </a:moveTo>
                  <a:cubicBezTo>
                    <a:pt x="296" y="0"/>
                    <a:pt x="265" y="5"/>
                    <a:pt x="234" y="17"/>
                  </a:cubicBezTo>
                  <a:cubicBezTo>
                    <a:pt x="12" y="99"/>
                    <a:pt x="0" y="415"/>
                    <a:pt x="223" y="509"/>
                  </a:cubicBezTo>
                  <a:cubicBezTo>
                    <a:pt x="254" y="523"/>
                    <a:pt x="287" y="530"/>
                    <a:pt x="319" y="530"/>
                  </a:cubicBezTo>
                  <a:cubicBezTo>
                    <a:pt x="420" y="530"/>
                    <a:pt x="518" y="466"/>
                    <a:pt x="562" y="368"/>
                  </a:cubicBezTo>
                  <a:cubicBezTo>
                    <a:pt x="642" y="188"/>
                    <a:pt x="500" y="0"/>
                    <a:pt x="325" y="0"/>
                  </a:cubicBezTo>
                  <a:close/>
                </a:path>
              </a:pathLst>
            </a:custGeom>
            <a:solidFill>
              <a:srgbClr val="F24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7"/>
            <p:cNvSpPr/>
            <p:nvPr/>
          </p:nvSpPr>
          <p:spPr>
            <a:xfrm>
              <a:off x="4829200" y="3912775"/>
              <a:ext cx="15450" cy="13250"/>
            </a:xfrm>
            <a:custGeom>
              <a:avLst/>
              <a:gdLst/>
              <a:ahLst/>
              <a:cxnLst/>
              <a:rect l="l" t="t" r="r" b="b"/>
              <a:pathLst>
                <a:path w="618" h="530" extrusionOk="0">
                  <a:moveTo>
                    <a:pt x="321" y="0"/>
                  </a:moveTo>
                  <a:cubicBezTo>
                    <a:pt x="223" y="0"/>
                    <a:pt x="126" y="53"/>
                    <a:pt x="79" y="157"/>
                  </a:cubicBezTo>
                  <a:cubicBezTo>
                    <a:pt x="1" y="343"/>
                    <a:pt x="145" y="530"/>
                    <a:pt x="317" y="530"/>
                  </a:cubicBezTo>
                  <a:cubicBezTo>
                    <a:pt x="350" y="530"/>
                    <a:pt x="385" y="523"/>
                    <a:pt x="419" y="508"/>
                  </a:cubicBezTo>
                  <a:cubicBezTo>
                    <a:pt x="559" y="449"/>
                    <a:pt x="617" y="297"/>
                    <a:pt x="571" y="169"/>
                  </a:cubicBezTo>
                  <a:cubicBezTo>
                    <a:pt x="523" y="56"/>
                    <a:pt x="422" y="0"/>
                    <a:pt x="321" y="0"/>
                  </a:cubicBezTo>
                  <a:close/>
                </a:path>
              </a:pathLst>
            </a:custGeom>
            <a:solidFill>
              <a:srgbClr val="F24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7"/>
            <p:cNvSpPr/>
            <p:nvPr/>
          </p:nvSpPr>
          <p:spPr>
            <a:xfrm>
              <a:off x="4725875" y="3805400"/>
              <a:ext cx="16075" cy="13150"/>
            </a:xfrm>
            <a:custGeom>
              <a:avLst/>
              <a:gdLst/>
              <a:ahLst/>
              <a:cxnLst/>
              <a:rect l="l" t="t" r="r" b="b"/>
              <a:pathLst>
                <a:path w="643" h="526" extrusionOk="0">
                  <a:moveTo>
                    <a:pt x="318" y="1"/>
                  </a:moveTo>
                  <a:cubicBezTo>
                    <a:pt x="287" y="1"/>
                    <a:pt x="255" y="6"/>
                    <a:pt x="223" y="18"/>
                  </a:cubicBezTo>
                  <a:cubicBezTo>
                    <a:pt x="1" y="100"/>
                    <a:pt x="1" y="404"/>
                    <a:pt x="211" y="509"/>
                  </a:cubicBezTo>
                  <a:cubicBezTo>
                    <a:pt x="244" y="520"/>
                    <a:pt x="277" y="525"/>
                    <a:pt x="309" y="525"/>
                  </a:cubicBezTo>
                  <a:cubicBezTo>
                    <a:pt x="417" y="525"/>
                    <a:pt x="517" y="468"/>
                    <a:pt x="562" y="369"/>
                  </a:cubicBezTo>
                  <a:cubicBezTo>
                    <a:pt x="642" y="189"/>
                    <a:pt x="500" y="1"/>
                    <a:pt x="318" y="1"/>
                  </a:cubicBezTo>
                  <a:close/>
                </a:path>
              </a:pathLst>
            </a:custGeom>
            <a:solidFill>
              <a:srgbClr val="F24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7"/>
            <p:cNvSpPr/>
            <p:nvPr/>
          </p:nvSpPr>
          <p:spPr>
            <a:xfrm>
              <a:off x="4576425" y="3802400"/>
              <a:ext cx="16025" cy="13375"/>
            </a:xfrm>
            <a:custGeom>
              <a:avLst/>
              <a:gdLst/>
              <a:ahLst/>
              <a:cxnLst/>
              <a:rect l="l" t="t" r="r" b="b"/>
              <a:pathLst>
                <a:path w="641" h="535" extrusionOk="0">
                  <a:moveTo>
                    <a:pt x="319" y="0"/>
                  </a:moveTo>
                  <a:cubicBezTo>
                    <a:pt x="287" y="0"/>
                    <a:pt x="254" y="7"/>
                    <a:pt x="223" y="21"/>
                  </a:cubicBezTo>
                  <a:cubicBezTo>
                    <a:pt x="0" y="103"/>
                    <a:pt x="0" y="419"/>
                    <a:pt x="211" y="512"/>
                  </a:cubicBezTo>
                  <a:cubicBezTo>
                    <a:pt x="247" y="528"/>
                    <a:pt x="283" y="534"/>
                    <a:pt x="317" y="534"/>
                  </a:cubicBezTo>
                  <a:cubicBezTo>
                    <a:pt x="497" y="534"/>
                    <a:pt x="641" y="348"/>
                    <a:pt x="562" y="161"/>
                  </a:cubicBezTo>
                  <a:cubicBezTo>
                    <a:pt x="518" y="64"/>
                    <a:pt x="420" y="0"/>
                    <a:pt x="319" y="0"/>
                  </a:cubicBezTo>
                  <a:close/>
                </a:path>
              </a:pathLst>
            </a:custGeom>
            <a:solidFill>
              <a:srgbClr val="F24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7"/>
            <p:cNvSpPr/>
            <p:nvPr/>
          </p:nvSpPr>
          <p:spPr>
            <a:xfrm>
              <a:off x="4468250" y="3905300"/>
              <a:ext cx="16075" cy="13300"/>
            </a:xfrm>
            <a:custGeom>
              <a:avLst/>
              <a:gdLst/>
              <a:ahLst/>
              <a:cxnLst/>
              <a:rect l="l" t="t" r="r" b="b"/>
              <a:pathLst>
                <a:path w="643" h="532" extrusionOk="0">
                  <a:moveTo>
                    <a:pt x="327" y="1"/>
                  </a:moveTo>
                  <a:cubicBezTo>
                    <a:pt x="225" y="1"/>
                    <a:pt x="124" y="60"/>
                    <a:pt x="81" y="164"/>
                  </a:cubicBezTo>
                  <a:cubicBezTo>
                    <a:pt x="1" y="343"/>
                    <a:pt x="143" y="532"/>
                    <a:pt x="324" y="532"/>
                  </a:cubicBezTo>
                  <a:cubicBezTo>
                    <a:pt x="355" y="532"/>
                    <a:pt x="388" y="526"/>
                    <a:pt x="420" y="514"/>
                  </a:cubicBezTo>
                  <a:cubicBezTo>
                    <a:pt x="642" y="433"/>
                    <a:pt x="642" y="117"/>
                    <a:pt x="432" y="23"/>
                  </a:cubicBezTo>
                  <a:cubicBezTo>
                    <a:pt x="398" y="8"/>
                    <a:pt x="362" y="1"/>
                    <a:pt x="327" y="1"/>
                  </a:cubicBezTo>
                  <a:close/>
                </a:path>
              </a:pathLst>
            </a:custGeom>
            <a:solidFill>
              <a:srgbClr val="F24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7"/>
            <p:cNvSpPr/>
            <p:nvPr/>
          </p:nvSpPr>
          <p:spPr>
            <a:xfrm>
              <a:off x="4465875" y="4053875"/>
              <a:ext cx="17800" cy="13525"/>
            </a:xfrm>
            <a:custGeom>
              <a:avLst/>
              <a:gdLst/>
              <a:ahLst/>
              <a:cxnLst/>
              <a:rect l="l" t="t" r="r" b="b"/>
              <a:pathLst>
                <a:path w="712" h="541" extrusionOk="0">
                  <a:moveTo>
                    <a:pt x="341" y="1"/>
                  </a:moveTo>
                  <a:cubicBezTo>
                    <a:pt x="300" y="1"/>
                    <a:pt x="257" y="11"/>
                    <a:pt x="211" y="35"/>
                  </a:cubicBezTo>
                  <a:cubicBezTo>
                    <a:pt x="70" y="82"/>
                    <a:pt x="0" y="234"/>
                    <a:pt x="59" y="374"/>
                  </a:cubicBezTo>
                  <a:cubicBezTo>
                    <a:pt x="96" y="476"/>
                    <a:pt x="198" y="541"/>
                    <a:pt x="309" y="541"/>
                  </a:cubicBezTo>
                  <a:cubicBezTo>
                    <a:pt x="338" y="541"/>
                    <a:pt x="368" y="536"/>
                    <a:pt x="398" y="526"/>
                  </a:cubicBezTo>
                  <a:cubicBezTo>
                    <a:pt x="711" y="425"/>
                    <a:pt x="597" y="1"/>
                    <a:pt x="341" y="1"/>
                  </a:cubicBezTo>
                  <a:close/>
                </a:path>
              </a:pathLst>
            </a:custGeom>
            <a:solidFill>
              <a:srgbClr val="F24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7"/>
            <p:cNvSpPr/>
            <p:nvPr/>
          </p:nvSpPr>
          <p:spPr>
            <a:xfrm>
              <a:off x="4486175" y="4143950"/>
              <a:ext cx="8375" cy="6500"/>
            </a:xfrm>
            <a:custGeom>
              <a:avLst/>
              <a:gdLst/>
              <a:ahLst/>
              <a:cxnLst/>
              <a:rect l="l" t="t" r="r" b="b"/>
              <a:pathLst>
                <a:path w="335" h="260" extrusionOk="0">
                  <a:moveTo>
                    <a:pt x="190" y="0"/>
                  </a:moveTo>
                  <a:cubicBezTo>
                    <a:pt x="156" y="0"/>
                    <a:pt x="124" y="12"/>
                    <a:pt x="101" y="35"/>
                  </a:cubicBezTo>
                  <a:cubicBezTo>
                    <a:pt x="1" y="126"/>
                    <a:pt x="91" y="259"/>
                    <a:pt x="197" y="259"/>
                  </a:cubicBezTo>
                  <a:cubicBezTo>
                    <a:pt x="228" y="259"/>
                    <a:pt x="259" y="248"/>
                    <a:pt x="288" y="222"/>
                  </a:cubicBezTo>
                  <a:cubicBezTo>
                    <a:pt x="335" y="176"/>
                    <a:pt x="335" y="82"/>
                    <a:pt x="288" y="35"/>
                  </a:cubicBezTo>
                  <a:cubicBezTo>
                    <a:pt x="259" y="12"/>
                    <a:pt x="224" y="0"/>
                    <a:pt x="190" y="0"/>
                  </a:cubicBezTo>
                  <a:close/>
                </a:path>
              </a:pathLst>
            </a:custGeom>
            <a:solidFill>
              <a:srgbClr val="F24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1573;p7"/>
            <p:cNvSpPr/>
            <p:nvPr/>
          </p:nvSpPr>
          <p:spPr>
            <a:xfrm>
              <a:off x="4647500" y="4213575"/>
              <a:ext cx="7625" cy="6725"/>
            </a:xfrm>
            <a:custGeom>
              <a:avLst/>
              <a:gdLst/>
              <a:ahLst/>
              <a:cxnLst/>
              <a:rect l="l" t="t" r="r" b="b"/>
              <a:pathLst>
                <a:path w="305" h="269" extrusionOk="0">
                  <a:moveTo>
                    <a:pt x="127" y="0"/>
                  </a:moveTo>
                  <a:cubicBezTo>
                    <a:pt x="62" y="0"/>
                    <a:pt x="0" y="55"/>
                    <a:pt x="0" y="140"/>
                  </a:cubicBezTo>
                  <a:cubicBezTo>
                    <a:pt x="0" y="210"/>
                    <a:pt x="59" y="269"/>
                    <a:pt x="129" y="269"/>
                  </a:cubicBezTo>
                  <a:cubicBezTo>
                    <a:pt x="246" y="269"/>
                    <a:pt x="304" y="128"/>
                    <a:pt x="223" y="46"/>
                  </a:cubicBezTo>
                  <a:cubicBezTo>
                    <a:pt x="195" y="15"/>
                    <a:pt x="160" y="0"/>
                    <a:pt x="127" y="0"/>
                  </a:cubicBezTo>
                  <a:close/>
                </a:path>
              </a:pathLst>
            </a:custGeom>
            <a:solidFill>
              <a:srgbClr val="F24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 name="Google Shape;1574;p7"/>
            <p:cNvSpPr/>
            <p:nvPr/>
          </p:nvSpPr>
          <p:spPr>
            <a:xfrm>
              <a:off x="4809525" y="4150450"/>
              <a:ext cx="7925" cy="6350"/>
            </a:xfrm>
            <a:custGeom>
              <a:avLst/>
              <a:gdLst/>
              <a:ahLst/>
              <a:cxnLst/>
              <a:rect l="l" t="t" r="r" b="b"/>
              <a:pathLst>
                <a:path w="317" h="254" extrusionOk="0">
                  <a:moveTo>
                    <a:pt x="145" y="0"/>
                  </a:moveTo>
                  <a:cubicBezTo>
                    <a:pt x="112" y="0"/>
                    <a:pt x="77" y="15"/>
                    <a:pt x="47" y="44"/>
                  </a:cubicBezTo>
                  <a:cubicBezTo>
                    <a:pt x="1" y="91"/>
                    <a:pt x="1" y="173"/>
                    <a:pt x="47" y="231"/>
                  </a:cubicBezTo>
                  <a:lnTo>
                    <a:pt x="47" y="220"/>
                  </a:lnTo>
                  <a:cubicBezTo>
                    <a:pt x="74" y="244"/>
                    <a:pt x="103" y="254"/>
                    <a:pt x="132" y="254"/>
                  </a:cubicBezTo>
                  <a:cubicBezTo>
                    <a:pt x="229" y="254"/>
                    <a:pt x="316" y="135"/>
                    <a:pt x="235" y="44"/>
                  </a:cubicBezTo>
                  <a:cubicBezTo>
                    <a:pt x="211" y="15"/>
                    <a:pt x="179" y="0"/>
                    <a:pt x="145" y="0"/>
                  </a:cubicBezTo>
                  <a:close/>
                </a:path>
              </a:pathLst>
            </a:custGeom>
            <a:solidFill>
              <a:srgbClr val="F24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1575;p7"/>
            <p:cNvSpPr/>
            <p:nvPr/>
          </p:nvSpPr>
          <p:spPr>
            <a:xfrm>
              <a:off x="4878850" y="3991475"/>
              <a:ext cx="7825" cy="6550"/>
            </a:xfrm>
            <a:custGeom>
              <a:avLst/>
              <a:gdLst/>
              <a:ahLst/>
              <a:cxnLst/>
              <a:rect l="l" t="t" r="r" b="b"/>
              <a:pathLst>
                <a:path w="313" h="262" extrusionOk="0">
                  <a:moveTo>
                    <a:pt x="180" y="1"/>
                  </a:moveTo>
                  <a:cubicBezTo>
                    <a:pt x="147" y="1"/>
                    <a:pt x="112" y="13"/>
                    <a:pt x="82" y="39"/>
                  </a:cubicBezTo>
                  <a:cubicBezTo>
                    <a:pt x="0" y="121"/>
                    <a:pt x="59" y="261"/>
                    <a:pt x="176" y="261"/>
                  </a:cubicBezTo>
                  <a:cubicBezTo>
                    <a:pt x="246" y="261"/>
                    <a:pt x="304" y="203"/>
                    <a:pt x="304" y="133"/>
                  </a:cubicBezTo>
                  <a:cubicBezTo>
                    <a:pt x="312" y="53"/>
                    <a:pt x="250" y="1"/>
                    <a:pt x="180" y="1"/>
                  </a:cubicBezTo>
                  <a:close/>
                </a:path>
              </a:pathLst>
            </a:custGeom>
            <a:solidFill>
              <a:srgbClr val="F24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7"/>
            <p:cNvSpPr/>
            <p:nvPr/>
          </p:nvSpPr>
          <p:spPr>
            <a:xfrm>
              <a:off x="4816250" y="3829600"/>
              <a:ext cx="7050" cy="6675"/>
            </a:xfrm>
            <a:custGeom>
              <a:avLst/>
              <a:gdLst/>
              <a:ahLst/>
              <a:cxnLst/>
              <a:rect l="l" t="t" r="r" b="b"/>
              <a:pathLst>
                <a:path w="282" h="267" extrusionOk="0">
                  <a:moveTo>
                    <a:pt x="141" y="1"/>
                  </a:moveTo>
                  <a:cubicBezTo>
                    <a:pt x="106" y="1"/>
                    <a:pt x="71" y="15"/>
                    <a:pt x="47" y="44"/>
                  </a:cubicBezTo>
                  <a:cubicBezTo>
                    <a:pt x="1" y="91"/>
                    <a:pt x="1" y="173"/>
                    <a:pt x="47" y="232"/>
                  </a:cubicBezTo>
                  <a:cubicBezTo>
                    <a:pt x="71" y="255"/>
                    <a:pt x="106" y="267"/>
                    <a:pt x="141" y="267"/>
                  </a:cubicBezTo>
                  <a:cubicBezTo>
                    <a:pt x="176" y="267"/>
                    <a:pt x="211" y="255"/>
                    <a:pt x="235" y="232"/>
                  </a:cubicBezTo>
                  <a:cubicBezTo>
                    <a:pt x="281" y="173"/>
                    <a:pt x="281" y="91"/>
                    <a:pt x="235" y="44"/>
                  </a:cubicBezTo>
                  <a:cubicBezTo>
                    <a:pt x="211" y="15"/>
                    <a:pt x="176" y="1"/>
                    <a:pt x="141" y="1"/>
                  </a:cubicBezTo>
                  <a:close/>
                </a:path>
              </a:pathLst>
            </a:custGeom>
            <a:solidFill>
              <a:srgbClr val="F24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7"/>
            <p:cNvSpPr/>
            <p:nvPr/>
          </p:nvSpPr>
          <p:spPr>
            <a:xfrm>
              <a:off x="4656550" y="3760275"/>
              <a:ext cx="7050" cy="6625"/>
            </a:xfrm>
            <a:custGeom>
              <a:avLst/>
              <a:gdLst/>
              <a:ahLst/>
              <a:cxnLst/>
              <a:rect l="l" t="t" r="r" b="b"/>
              <a:pathLst>
                <a:path w="282" h="265" extrusionOk="0">
                  <a:moveTo>
                    <a:pt x="141" y="1"/>
                  </a:moveTo>
                  <a:cubicBezTo>
                    <a:pt x="80" y="1"/>
                    <a:pt x="19" y="39"/>
                    <a:pt x="13" y="115"/>
                  </a:cubicBezTo>
                  <a:cubicBezTo>
                    <a:pt x="1" y="214"/>
                    <a:pt x="71" y="264"/>
                    <a:pt x="141" y="264"/>
                  </a:cubicBezTo>
                  <a:cubicBezTo>
                    <a:pt x="212" y="264"/>
                    <a:pt x="282" y="214"/>
                    <a:pt x="270" y="115"/>
                  </a:cubicBezTo>
                  <a:cubicBezTo>
                    <a:pt x="264" y="39"/>
                    <a:pt x="203" y="1"/>
                    <a:pt x="141" y="1"/>
                  </a:cubicBezTo>
                  <a:close/>
                </a:path>
              </a:pathLst>
            </a:custGeom>
            <a:solidFill>
              <a:srgbClr val="F24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7"/>
            <p:cNvSpPr/>
            <p:nvPr/>
          </p:nvSpPr>
          <p:spPr>
            <a:xfrm>
              <a:off x="4494250" y="3823300"/>
              <a:ext cx="7025" cy="6625"/>
            </a:xfrm>
            <a:custGeom>
              <a:avLst/>
              <a:gdLst/>
              <a:ahLst/>
              <a:cxnLst/>
              <a:rect l="l" t="t" r="r" b="b"/>
              <a:pathLst>
                <a:path w="281" h="265" extrusionOk="0">
                  <a:moveTo>
                    <a:pt x="135" y="1"/>
                  </a:moveTo>
                  <a:cubicBezTo>
                    <a:pt x="65" y="1"/>
                    <a:pt x="0" y="53"/>
                    <a:pt x="0" y="133"/>
                  </a:cubicBezTo>
                  <a:cubicBezTo>
                    <a:pt x="0" y="212"/>
                    <a:pt x="65" y="264"/>
                    <a:pt x="135" y="264"/>
                  </a:cubicBezTo>
                  <a:cubicBezTo>
                    <a:pt x="169" y="264"/>
                    <a:pt x="204" y="253"/>
                    <a:pt x="234" y="226"/>
                  </a:cubicBezTo>
                  <a:cubicBezTo>
                    <a:pt x="281" y="168"/>
                    <a:pt x="281" y="86"/>
                    <a:pt x="234" y="39"/>
                  </a:cubicBezTo>
                  <a:cubicBezTo>
                    <a:pt x="204" y="13"/>
                    <a:pt x="169" y="1"/>
                    <a:pt x="135" y="1"/>
                  </a:cubicBezTo>
                  <a:close/>
                </a:path>
              </a:pathLst>
            </a:custGeom>
            <a:solidFill>
              <a:srgbClr val="F24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7"/>
            <p:cNvSpPr/>
            <p:nvPr/>
          </p:nvSpPr>
          <p:spPr>
            <a:xfrm>
              <a:off x="4424050" y="3982200"/>
              <a:ext cx="6750" cy="6525"/>
            </a:xfrm>
            <a:custGeom>
              <a:avLst/>
              <a:gdLst/>
              <a:ahLst/>
              <a:cxnLst/>
              <a:rect l="l" t="t" r="r" b="b"/>
              <a:pathLst>
                <a:path w="270" h="261" extrusionOk="0">
                  <a:moveTo>
                    <a:pt x="141" y="1"/>
                  </a:moveTo>
                  <a:cubicBezTo>
                    <a:pt x="70" y="1"/>
                    <a:pt x="0" y="59"/>
                    <a:pt x="12" y="129"/>
                  </a:cubicBezTo>
                  <a:cubicBezTo>
                    <a:pt x="6" y="217"/>
                    <a:pt x="70" y="261"/>
                    <a:pt x="136" y="261"/>
                  </a:cubicBezTo>
                  <a:cubicBezTo>
                    <a:pt x="202" y="261"/>
                    <a:pt x="269" y="217"/>
                    <a:pt x="269" y="129"/>
                  </a:cubicBezTo>
                  <a:cubicBezTo>
                    <a:pt x="269" y="59"/>
                    <a:pt x="211" y="1"/>
                    <a:pt x="141" y="1"/>
                  </a:cubicBezTo>
                  <a:close/>
                </a:path>
              </a:pathLst>
            </a:custGeom>
            <a:solidFill>
              <a:srgbClr val="F24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1580;p7"/>
            <p:cNvSpPr/>
            <p:nvPr/>
          </p:nvSpPr>
          <p:spPr>
            <a:xfrm>
              <a:off x="4933475" y="1756875"/>
              <a:ext cx="26125" cy="20575"/>
            </a:xfrm>
            <a:custGeom>
              <a:avLst/>
              <a:gdLst/>
              <a:ahLst/>
              <a:cxnLst/>
              <a:rect l="l" t="t" r="r" b="b"/>
              <a:pathLst>
                <a:path w="1045" h="823" extrusionOk="0">
                  <a:moveTo>
                    <a:pt x="594" y="0"/>
                  </a:moveTo>
                  <a:cubicBezTo>
                    <a:pt x="490" y="0"/>
                    <a:pt x="388" y="38"/>
                    <a:pt x="307" y="113"/>
                  </a:cubicBezTo>
                  <a:cubicBezTo>
                    <a:pt x="0" y="402"/>
                    <a:pt x="271" y="823"/>
                    <a:pt x="594" y="823"/>
                  </a:cubicBezTo>
                  <a:cubicBezTo>
                    <a:pt x="690" y="823"/>
                    <a:pt x="790" y="786"/>
                    <a:pt x="880" y="698"/>
                  </a:cubicBezTo>
                  <a:cubicBezTo>
                    <a:pt x="1033" y="546"/>
                    <a:pt x="1044" y="288"/>
                    <a:pt x="892" y="124"/>
                  </a:cubicBezTo>
                  <a:cubicBezTo>
                    <a:pt x="809" y="41"/>
                    <a:pt x="701" y="0"/>
                    <a:pt x="594" y="0"/>
                  </a:cubicBezTo>
                  <a:close/>
                </a:path>
              </a:pathLst>
            </a:custGeom>
            <a:solidFill>
              <a:srgbClr val="F14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1581;p7"/>
            <p:cNvSpPr/>
            <p:nvPr/>
          </p:nvSpPr>
          <p:spPr>
            <a:xfrm>
              <a:off x="4975950" y="1757625"/>
              <a:ext cx="22550" cy="20300"/>
            </a:xfrm>
            <a:custGeom>
              <a:avLst/>
              <a:gdLst/>
              <a:ahLst/>
              <a:cxnLst/>
              <a:rect l="l" t="t" r="r" b="b"/>
              <a:pathLst>
                <a:path w="902" h="812" extrusionOk="0">
                  <a:moveTo>
                    <a:pt x="447" y="1"/>
                  </a:moveTo>
                  <a:cubicBezTo>
                    <a:pt x="347" y="1"/>
                    <a:pt x="249" y="39"/>
                    <a:pt x="176" y="118"/>
                  </a:cubicBezTo>
                  <a:cubicBezTo>
                    <a:pt x="12" y="270"/>
                    <a:pt x="0" y="527"/>
                    <a:pt x="164" y="691"/>
                  </a:cubicBezTo>
                  <a:cubicBezTo>
                    <a:pt x="243" y="770"/>
                    <a:pt x="350" y="811"/>
                    <a:pt x="458" y="811"/>
                  </a:cubicBezTo>
                  <a:cubicBezTo>
                    <a:pt x="558" y="811"/>
                    <a:pt x="659" y="776"/>
                    <a:pt x="737" y="703"/>
                  </a:cubicBezTo>
                  <a:cubicBezTo>
                    <a:pt x="901" y="539"/>
                    <a:pt x="901" y="282"/>
                    <a:pt x="749" y="130"/>
                  </a:cubicBezTo>
                  <a:cubicBezTo>
                    <a:pt x="664" y="45"/>
                    <a:pt x="554" y="1"/>
                    <a:pt x="447" y="1"/>
                  </a:cubicBezTo>
                  <a:close/>
                </a:path>
              </a:pathLst>
            </a:custGeom>
            <a:solidFill>
              <a:srgbClr val="F14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582;p7"/>
            <p:cNvSpPr/>
            <p:nvPr/>
          </p:nvSpPr>
          <p:spPr>
            <a:xfrm>
              <a:off x="4977800" y="1718825"/>
              <a:ext cx="21575" cy="20400"/>
            </a:xfrm>
            <a:custGeom>
              <a:avLst/>
              <a:gdLst/>
              <a:ahLst/>
              <a:cxnLst/>
              <a:rect l="l" t="t" r="r" b="b"/>
              <a:pathLst>
                <a:path w="863" h="816" extrusionOk="0">
                  <a:moveTo>
                    <a:pt x="412" y="0"/>
                  </a:moveTo>
                  <a:cubicBezTo>
                    <a:pt x="205" y="0"/>
                    <a:pt x="8" y="154"/>
                    <a:pt x="8" y="395"/>
                  </a:cubicBezTo>
                  <a:cubicBezTo>
                    <a:pt x="0" y="644"/>
                    <a:pt x="202" y="815"/>
                    <a:pt x="416" y="815"/>
                  </a:cubicBezTo>
                  <a:cubicBezTo>
                    <a:pt x="514" y="815"/>
                    <a:pt x="614" y="780"/>
                    <a:pt x="699" y="699"/>
                  </a:cubicBezTo>
                  <a:cubicBezTo>
                    <a:pt x="851" y="547"/>
                    <a:pt x="862" y="289"/>
                    <a:pt x="710" y="126"/>
                  </a:cubicBezTo>
                  <a:cubicBezTo>
                    <a:pt x="624" y="39"/>
                    <a:pt x="517" y="0"/>
                    <a:pt x="412" y="0"/>
                  </a:cubicBezTo>
                  <a:close/>
                </a:path>
              </a:pathLst>
            </a:custGeom>
            <a:solidFill>
              <a:srgbClr val="F14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7"/>
            <p:cNvSpPr/>
            <p:nvPr/>
          </p:nvSpPr>
          <p:spPr>
            <a:xfrm>
              <a:off x="4935575" y="1717975"/>
              <a:ext cx="27150" cy="20375"/>
            </a:xfrm>
            <a:custGeom>
              <a:avLst/>
              <a:gdLst/>
              <a:ahLst/>
              <a:cxnLst/>
              <a:rect l="l" t="t" r="r" b="b"/>
              <a:pathLst>
                <a:path w="1086" h="815" extrusionOk="0">
                  <a:moveTo>
                    <a:pt x="544" y="0"/>
                  </a:moveTo>
                  <a:cubicBezTo>
                    <a:pt x="442" y="0"/>
                    <a:pt x="339" y="38"/>
                    <a:pt x="258" y="113"/>
                  </a:cubicBezTo>
                  <a:cubicBezTo>
                    <a:pt x="1" y="370"/>
                    <a:pt x="176" y="803"/>
                    <a:pt x="539" y="815"/>
                  </a:cubicBezTo>
                  <a:cubicBezTo>
                    <a:pt x="544" y="815"/>
                    <a:pt x="548" y="815"/>
                    <a:pt x="553" y="815"/>
                  </a:cubicBezTo>
                  <a:cubicBezTo>
                    <a:pt x="895" y="815"/>
                    <a:pt x="1086" y="390"/>
                    <a:pt x="832" y="124"/>
                  </a:cubicBezTo>
                  <a:cubicBezTo>
                    <a:pt x="754" y="41"/>
                    <a:pt x="649" y="0"/>
                    <a:pt x="544" y="0"/>
                  </a:cubicBezTo>
                  <a:close/>
                </a:path>
              </a:pathLst>
            </a:custGeom>
            <a:solidFill>
              <a:srgbClr val="F14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 name="Google Shape;1584;p7"/>
            <p:cNvSpPr/>
            <p:nvPr/>
          </p:nvSpPr>
          <p:spPr>
            <a:xfrm>
              <a:off x="4932425" y="1787150"/>
              <a:ext cx="27175" cy="22275"/>
            </a:xfrm>
            <a:custGeom>
              <a:avLst/>
              <a:gdLst/>
              <a:ahLst/>
              <a:cxnLst/>
              <a:rect l="l" t="t" r="r" b="b"/>
              <a:pathLst>
                <a:path w="1087" h="891" extrusionOk="0">
                  <a:moveTo>
                    <a:pt x="541" y="1"/>
                  </a:moveTo>
                  <a:cubicBezTo>
                    <a:pt x="368" y="1"/>
                    <a:pt x="208" y="97"/>
                    <a:pt x="139" y="271"/>
                  </a:cubicBezTo>
                  <a:cubicBezTo>
                    <a:pt x="1" y="576"/>
                    <a:pt x="237" y="890"/>
                    <a:pt x="538" y="890"/>
                  </a:cubicBezTo>
                  <a:cubicBezTo>
                    <a:pt x="595" y="890"/>
                    <a:pt x="653" y="879"/>
                    <a:pt x="712" y="855"/>
                  </a:cubicBezTo>
                  <a:cubicBezTo>
                    <a:pt x="1075" y="715"/>
                    <a:pt x="1086" y="189"/>
                    <a:pt x="724" y="37"/>
                  </a:cubicBezTo>
                  <a:cubicBezTo>
                    <a:pt x="663" y="12"/>
                    <a:pt x="601" y="1"/>
                    <a:pt x="541" y="1"/>
                  </a:cubicBezTo>
                  <a:close/>
                </a:path>
              </a:pathLst>
            </a:custGeom>
            <a:solidFill>
              <a:srgbClr val="F14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 name="Google Shape;1585;p7"/>
            <p:cNvSpPr/>
            <p:nvPr/>
          </p:nvSpPr>
          <p:spPr>
            <a:xfrm>
              <a:off x="4975350" y="1787775"/>
              <a:ext cx="26600" cy="22050"/>
            </a:xfrm>
            <a:custGeom>
              <a:avLst/>
              <a:gdLst/>
              <a:ahLst/>
              <a:cxnLst/>
              <a:rect l="l" t="t" r="r" b="b"/>
              <a:pathLst>
                <a:path w="1064" h="882" extrusionOk="0">
                  <a:moveTo>
                    <a:pt x="526" y="1"/>
                  </a:moveTo>
                  <a:cubicBezTo>
                    <a:pt x="468" y="1"/>
                    <a:pt x="410" y="12"/>
                    <a:pt x="352" y="35"/>
                  </a:cubicBezTo>
                  <a:cubicBezTo>
                    <a:pt x="118" y="117"/>
                    <a:pt x="1" y="386"/>
                    <a:pt x="95" y="620"/>
                  </a:cubicBezTo>
                  <a:lnTo>
                    <a:pt x="106" y="608"/>
                  </a:lnTo>
                  <a:cubicBezTo>
                    <a:pt x="187" y="800"/>
                    <a:pt x="345" y="881"/>
                    <a:pt x="504" y="881"/>
                  </a:cubicBezTo>
                  <a:cubicBezTo>
                    <a:pt x="782" y="881"/>
                    <a:pt x="1064" y="631"/>
                    <a:pt x="937" y="281"/>
                  </a:cubicBezTo>
                  <a:cubicBezTo>
                    <a:pt x="866" y="104"/>
                    <a:pt x="703" y="1"/>
                    <a:pt x="526" y="1"/>
                  </a:cubicBezTo>
                  <a:close/>
                </a:path>
              </a:pathLst>
            </a:custGeom>
            <a:solidFill>
              <a:srgbClr val="F14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1586;p7"/>
            <p:cNvSpPr/>
            <p:nvPr/>
          </p:nvSpPr>
          <p:spPr>
            <a:xfrm>
              <a:off x="5005775" y="1758775"/>
              <a:ext cx="26350" cy="22425"/>
            </a:xfrm>
            <a:custGeom>
              <a:avLst/>
              <a:gdLst/>
              <a:ahLst/>
              <a:cxnLst/>
              <a:rect l="l" t="t" r="r" b="b"/>
              <a:pathLst>
                <a:path w="1054" h="897" extrusionOk="0">
                  <a:moveTo>
                    <a:pt x="517" y="0"/>
                  </a:moveTo>
                  <a:cubicBezTo>
                    <a:pt x="349" y="0"/>
                    <a:pt x="181" y="91"/>
                    <a:pt x="106" y="271"/>
                  </a:cubicBezTo>
                  <a:cubicBezTo>
                    <a:pt x="1" y="493"/>
                    <a:pt x="106" y="762"/>
                    <a:pt x="340" y="856"/>
                  </a:cubicBezTo>
                  <a:cubicBezTo>
                    <a:pt x="401" y="883"/>
                    <a:pt x="463" y="896"/>
                    <a:pt x="523" y="896"/>
                  </a:cubicBezTo>
                  <a:cubicBezTo>
                    <a:pt x="815" y="896"/>
                    <a:pt x="1053" y="593"/>
                    <a:pt x="937" y="282"/>
                  </a:cubicBezTo>
                  <a:cubicBezTo>
                    <a:pt x="860" y="94"/>
                    <a:pt x="688" y="0"/>
                    <a:pt x="517" y="0"/>
                  </a:cubicBezTo>
                  <a:close/>
                </a:path>
              </a:pathLst>
            </a:custGeom>
            <a:solidFill>
              <a:srgbClr val="F14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 name="Google Shape;1587;p7"/>
            <p:cNvSpPr/>
            <p:nvPr/>
          </p:nvSpPr>
          <p:spPr>
            <a:xfrm>
              <a:off x="5006125" y="1716800"/>
              <a:ext cx="26300" cy="22400"/>
            </a:xfrm>
            <a:custGeom>
              <a:avLst/>
              <a:gdLst/>
              <a:ahLst/>
              <a:cxnLst/>
              <a:rect l="l" t="t" r="r" b="b"/>
              <a:pathLst>
                <a:path w="1052" h="896" extrusionOk="0">
                  <a:moveTo>
                    <a:pt x="545" y="0"/>
                  </a:moveTo>
                  <a:cubicBezTo>
                    <a:pt x="382" y="0"/>
                    <a:pt x="219" y="88"/>
                    <a:pt x="139" y="265"/>
                  </a:cubicBezTo>
                  <a:cubicBezTo>
                    <a:pt x="0" y="572"/>
                    <a:pt x="239" y="896"/>
                    <a:pt x="542" y="896"/>
                  </a:cubicBezTo>
                  <a:cubicBezTo>
                    <a:pt x="597" y="896"/>
                    <a:pt x="655" y="885"/>
                    <a:pt x="712" y="862"/>
                  </a:cubicBezTo>
                  <a:cubicBezTo>
                    <a:pt x="934" y="780"/>
                    <a:pt x="1051" y="522"/>
                    <a:pt x="958" y="288"/>
                  </a:cubicBezTo>
                  <a:cubicBezTo>
                    <a:pt x="886" y="97"/>
                    <a:pt x="716" y="0"/>
                    <a:pt x="545" y="0"/>
                  </a:cubicBezTo>
                  <a:close/>
                </a:path>
              </a:pathLst>
            </a:custGeom>
            <a:solidFill>
              <a:srgbClr val="F14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8" name="Google Shape;1588;p7"/>
            <p:cNvSpPr/>
            <p:nvPr/>
          </p:nvSpPr>
          <p:spPr>
            <a:xfrm>
              <a:off x="4976825" y="1686425"/>
              <a:ext cx="26050" cy="22550"/>
            </a:xfrm>
            <a:custGeom>
              <a:avLst/>
              <a:gdLst/>
              <a:ahLst/>
              <a:cxnLst/>
              <a:rect l="l" t="t" r="r" b="b"/>
              <a:pathLst>
                <a:path w="1042" h="902" extrusionOk="0">
                  <a:moveTo>
                    <a:pt x="538" y="1"/>
                  </a:moveTo>
                  <a:cubicBezTo>
                    <a:pt x="239" y="1"/>
                    <a:pt x="1" y="303"/>
                    <a:pt x="117" y="614"/>
                  </a:cubicBezTo>
                  <a:cubicBezTo>
                    <a:pt x="195" y="804"/>
                    <a:pt x="368" y="901"/>
                    <a:pt x="541" y="901"/>
                  </a:cubicBezTo>
                  <a:cubicBezTo>
                    <a:pt x="708" y="901"/>
                    <a:pt x="873" y="810"/>
                    <a:pt x="948" y="626"/>
                  </a:cubicBezTo>
                  <a:cubicBezTo>
                    <a:pt x="1042" y="404"/>
                    <a:pt x="948" y="146"/>
                    <a:pt x="726" y="41"/>
                  </a:cubicBezTo>
                  <a:cubicBezTo>
                    <a:pt x="662" y="13"/>
                    <a:pt x="599" y="1"/>
                    <a:pt x="538" y="1"/>
                  </a:cubicBezTo>
                  <a:close/>
                </a:path>
              </a:pathLst>
            </a:custGeom>
            <a:solidFill>
              <a:srgbClr val="F14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7"/>
            <p:cNvSpPr/>
            <p:nvPr/>
          </p:nvSpPr>
          <p:spPr>
            <a:xfrm>
              <a:off x="4934700" y="1685750"/>
              <a:ext cx="26925" cy="22325"/>
            </a:xfrm>
            <a:custGeom>
              <a:avLst/>
              <a:gdLst/>
              <a:ahLst/>
              <a:cxnLst/>
              <a:rect l="l" t="t" r="r" b="b"/>
              <a:pathLst>
                <a:path w="1077" h="893" extrusionOk="0">
                  <a:moveTo>
                    <a:pt x="536" y="1"/>
                  </a:moveTo>
                  <a:cubicBezTo>
                    <a:pt x="482" y="1"/>
                    <a:pt x="427" y="11"/>
                    <a:pt x="375" y="33"/>
                  </a:cubicBezTo>
                  <a:cubicBezTo>
                    <a:pt x="1" y="185"/>
                    <a:pt x="1" y="700"/>
                    <a:pt x="363" y="852"/>
                  </a:cubicBezTo>
                  <a:cubicBezTo>
                    <a:pt x="425" y="880"/>
                    <a:pt x="487" y="892"/>
                    <a:pt x="547" y="892"/>
                  </a:cubicBezTo>
                  <a:cubicBezTo>
                    <a:pt x="839" y="892"/>
                    <a:pt x="1077" y="591"/>
                    <a:pt x="960" y="290"/>
                  </a:cubicBezTo>
                  <a:cubicBezTo>
                    <a:pt x="888" y="111"/>
                    <a:pt x="714" y="1"/>
                    <a:pt x="536" y="1"/>
                  </a:cubicBezTo>
                  <a:close/>
                </a:path>
              </a:pathLst>
            </a:custGeom>
            <a:solidFill>
              <a:srgbClr val="F14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 name="Google Shape;1590;p7"/>
            <p:cNvSpPr/>
            <p:nvPr/>
          </p:nvSpPr>
          <p:spPr>
            <a:xfrm>
              <a:off x="4904275" y="1714775"/>
              <a:ext cx="26650" cy="22025"/>
            </a:xfrm>
            <a:custGeom>
              <a:avLst/>
              <a:gdLst/>
              <a:ahLst/>
              <a:cxnLst/>
              <a:rect l="l" t="t" r="r" b="b"/>
              <a:pathLst>
                <a:path w="1066" h="881" extrusionOk="0">
                  <a:moveTo>
                    <a:pt x="532" y="1"/>
                  </a:moveTo>
                  <a:cubicBezTo>
                    <a:pt x="362" y="1"/>
                    <a:pt x="199" y="101"/>
                    <a:pt x="130" y="264"/>
                  </a:cubicBezTo>
                  <a:cubicBezTo>
                    <a:pt x="1" y="572"/>
                    <a:pt x="234" y="880"/>
                    <a:pt x="530" y="880"/>
                  </a:cubicBezTo>
                  <a:cubicBezTo>
                    <a:pt x="582" y="880"/>
                    <a:pt x="637" y="870"/>
                    <a:pt x="691" y="849"/>
                  </a:cubicBezTo>
                  <a:cubicBezTo>
                    <a:pt x="1054" y="709"/>
                    <a:pt x="1066" y="194"/>
                    <a:pt x="715" y="42"/>
                  </a:cubicBezTo>
                  <a:cubicBezTo>
                    <a:pt x="656" y="14"/>
                    <a:pt x="593" y="1"/>
                    <a:pt x="532" y="1"/>
                  </a:cubicBezTo>
                  <a:close/>
                </a:path>
              </a:pathLst>
            </a:custGeom>
            <a:solidFill>
              <a:srgbClr val="F14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 name="Google Shape;1591;p7"/>
            <p:cNvSpPr/>
            <p:nvPr/>
          </p:nvSpPr>
          <p:spPr>
            <a:xfrm>
              <a:off x="4904300" y="1756775"/>
              <a:ext cx="26025" cy="22375"/>
            </a:xfrm>
            <a:custGeom>
              <a:avLst/>
              <a:gdLst/>
              <a:ahLst/>
              <a:cxnLst/>
              <a:rect l="l" t="t" r="r" b="b"/>
              <a:pathLst>
                <a:path w="1041" h="895" extrusionOk="0">
                  <a:moveTo>
                    <a:pt x="512" y="0"/>
                  </a:moveTo>
                  <a:cubicBezTo>
                    <a:pt x="456" y="0"/>
                    <a:pt x="398" y="11"/>
                    <a:pt x="339" y="35"/>
                  </a:cubicBezTo>
                  <a:cubicBezTo>
                    <a:pt x="117" y="117"/>
                    <a:pt x="0" y="374"/>
                    <a:pt x="82" y="608"/>
                  </a:cubicBezTo>
                  <a:cubicBezTo>
                    <a:pt x="159" y="798"/>
                    <a:pt x="330" y="895"/>
                    <a:pt x="501" y="895"/>
                  </a:cubicBezTo>
                  <a:cubicBezTo>
                    <a:pt x="666" y="895"/>
                    <a:pt x="832" y="804"/>
                    <a:pt x="913" y="620"/>
                  </a:cubicBezTo>
                  <a:cubicBezTo>
                    <a:pt x="1041" y="314"/>
                    <a:pt x="812" y="0"/>
                    <a:pt x="512" y="0"/>
                  </a:cubicBezTo>
                  <a:close/>
                </a:path>
              </a:pathLst>
            </a:custGeom>
            <a:solidFill>
              <a:srgbClr val="F14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 name="Google Shape;1592;p7"/>
            <p:cNvSpPr/>
            <p:nvPr/>
          </p:nvSpPr>
          <p:spPr>
            <a:xfrm>
              <a:off x="4900150" y="1799425"/>
              <a:ext cx="14700" cy="11525"/>
            </a:xfrm>
            <a:custGeom>
              <a:avLst/>
              <a:gdLst/>
              <a:ahLst/>
              <a:cxnLst/>
              <a:rect l="l" t="t" r="r" b="b"/>
              <a:pathLst>
                <a:path w="588" h="461" extrusionOk="0">
                  <a:moveTo>
                    <a:pt x="334" y="0"/>
                  </a:moveTo>
                  <a:cubicBezTo>
                    <a:pt x="279" y="0"/>
                    <a:pt x="223" y="21"/>
                    <a:pt x="178" y="60"/>
                  </a:cubicBezTo>
                  <a:lnTo>
                    <a:pt x="190" y="60"/>
                  </a:lnTo>
                  <a:cubicBezTo>
                    <a:pt x="0" y="222"/>
                    <a:pt x="158" y="461"/>
                    <a:pt x="336" y="461"/>
                  </a:cubicBezTo>
                  <a:cubicBezTo>
                    <a:pt x="390" y="461"/>
                    <a:pt x="445" y="439"/>
                    <a:pt x="494" y="388"/>
                  </a:cubicBezTo>
                  <a:cubicBezTo>
                    <a:pt x="587" y="294"/>
                    <a:pt x="587" y="154"/>
                    <a:pt x="494" y="72"/>
                  </a:cubicBezTo>
                  <a:cubicBezTo>
                    <a:pt x="451" y="24"/>
                    <a:pt x="393" y="0"/>
                    <a:pt x="334" y="0"/>
                  </a:cubicBezTo>
                  <a:close/>
                </a:path>
              </a:pathLst>
            </a:custGeom>
            <a:solidFill>
              <a:srgbClr val="F14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 name="Google Shape;1593;p7"/>
            <p:cNvSpPr/>
            <p:nvPr/>
          </p:nvSpPr>
          <p:spPr>
            <a:xfrm>
              <a:off x="4960750" y="1824550"/>
              <a:ext cx="13375" cy="11200"/>
            </a:xfrm>
            <a:custGeom>
              <a:avLst/>
              <a:gdLst/>
              <a:ahLst/>
              <a:cxnLst/>
              <a:rect l="l" t="t" r="r" b="b"/>
              <a:pathLst>
                <a:path w="535" h="448" extrusionOk="0">
                  <a:moveTo>
                    <a:pt x="237" y="1"/>
                  </a:moveTo>
                  <a:cubicBezTo>
                    <a:pt x="122" y="1"/>
                    <a:pt x="12" y="92"/>
                    <a:pt x="12" y="225"/>
                  </a:cubicBezTo>
                  <a:cubicBezTo>
                    <a:pt x="0" y="342"/>
                    <a:pt x="105" y="447"/>
                    <a:pt x="222" y="447"/>
                  </a:cubicBezTo>
                  <a:cubicBezTo>
                    <a:pt x="227" y="448"/>
                    <a:pt x="231" y="448"/>
                    <a:pt x="236" y="448"/>
                  </a:cubicBezTo>
                  <a:cubicBezTo>
                    <a:pt x="426" y="448"/>
                    <a:pt x="535" y="210"/>
                    <a:pt x="398" y="73"/>
                  </a:cubicBezTo>
                  <a:cubicBezTo>
                    <a:pt x="351" y="23"/>
                    <a:pt x="294" y="1"/>
                    <a:pt x="237" y="1"/>
                  </a:cubicBezTo>
                  <a:close/>
                </a:path>
              </a:pathLst>
            </a:custGeom>
            <a:solidFill>
              <a:srgbClr val="F14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1594;p7"/>
            <p:cNvSpPr/>
            <p:nvPr/>
          </p:nvSpPr>
          <p:spPr>
            <a:xfrm>
              <a:off x="5019225" y="1801650"/>
              <a:ext cx="11725" cy="11200"/>
            </a:xfrm>
            <a:custGeom>
              <a:avLst/>
              <a:gdLst/>
              <a:ahLst/>
              <a:cxnLst/>
              <a:rect l="l" t="t" r="r" b="b"/>
              <a:pathLst>
                <a:path w="469" h="448" extrusionOk="0">
                  <a:moveTo>
                    <a:pt x="237" y="1"/>
                  </a:moveTo>
                  <a:cubicBezTo>
                    <a:pt x="182" y="1"/>
                    <a:pt x="127" y="20"/>
                    <a:pt x="83" y="65"/>
                  </a:cubicBezTo>
                  <a:cubicBezTo>
                    <a:pt x="1" y="158"/>
                    <a:pt x="1" y="299"/>
                    <a:pt x="83" y="381"/>
                  </a:cubicBezTo>
                  <a:cubicBezTo>
                    <a:pt x="129" y="427"/>
                    <a:pt x="187" y="448"/>
                    <a:pt x="243" y="448"/>
                  </a:cubicBezTo>
                  <a:cubicBezTo>
                    <a:pt x="359" y="448"/>
                    <a:pt x="469" y="362"/>
                    <a:pt x="469" y="229"/>
                  </a:cubicBezTo>
                  <a:cubicBezTo>
                    <a:pt x="469" y="93"/>
                    <a:pt x="354" y="1"/>
                    <a:pt x="237" y="1"/>
                  </a:cubicBezTo>
                  <a:close/>
                </a:path>
              </a:pathLst>
            </a:custGeom>
            <a:solidFill>
              <a:srgbClr val="F14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 name="Google Shape;1595;p7"/>
            <p:cNvSpPr/>
            <p:nvPr/>
          </p:nvSpPr>
          <p:spPr>
            <a:xfrm>
              <a:off x="5043225" y="1744025"/>
              <a:ext cx="13375" cy="11300"/>
            </a:xfrm>
            <a:custGeom>
              <a:avLst/>
              <a:gdLst/>
              <a:ahLst/>
              <a:cxnLst/>
              <a:rect l="l" t="t" r="r" b="b"/>
              <a:pathLst>
                <a:path w="535" h="452" extrusionOk="0">
                  <a:moveTo>
                    <a:pt x="306" y="1"/>
                  </a:moveTo>
                  <a:cubicBezTo>
                    <a:pt x="252" y="1"/>
                    <a:pt x="197" y="21"/>
                    <a:pt x="152" y="65"/>
                  </a:cubicBezTo>
                  <a:cubicBezTo>
                    <a:pt x="0" y="206"/>
                    <a:pt x="105" y="440"/>
                    <a:pt x="304" y="451"/>
                  </a:cubicBezTo>
                  <a:cubicBezTo>
                    <a:pt x="421" y="451"/>
                    <a:pt x="527" y="358"/>
                    <a:pt x="527" y="229"/>
                  </a:cubicBezTo>
                  <a:cubicBezTo>
                    <a:pt x="535" y="93"/>
                    <a:pt x="422" y="1"/>
                    <a:pt x="306" y="1"/>
                  </a:cubicBezTo>
                  <a:close/>
                </a:path>
              </a:pathLst>
            </a:custGeom>
            <a:solidFill>
              <a:srgbClr val="F14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 name="Google Shape;1596;p7"/>
            <p:cNvSpPr/>
            <p:nvPr/>
          </p:nvSpPr>
          <p:spPr>
            <a:xfrm>
              <a:off x="5020400" y="1685400"/>
              <a:ext cx="14950" cy="11200"/>
            </a:xfrm>
            <a:custGeom>
              <a:avLst/>
              <a:gdLst/>
              <a:ahLst/>
              <a:cxnLst/>
              <a:rect l="l" t="t" r="r" b="b"/>
              <a:pathLst>
                <a:path w="598" h="448" extrusionOk="0">
                  <a:moveTo>
                    <a:pt x="293" y="0"/>
                  </a:moveTo>
                  <a:cubicBezTo>
                    <a:pt x="94" y="0"/>
                    <a:pt x="1" y="246"/>
                    <a:pt x="141" y="386"/>
                  </a:cubicBezTo>
                  <a:cubicBezTo>
                    <a:pt x="182" y="427"/>
                    <a:pt x="238" y="448"/>
                    <a:pt x="295" y="448"/>
                  </a:cubicBezTo>
                  <a:cubicBezTo>
                    <a:pt x="352" y="448"/>
                    <a:pt x="410" y="427"/>
                    <a:pt x="457" y="386"/>
                  </a:cubicBezTo>
                  <a:cubicBezTo>
                    <a:pt x="597" y="246"/>
                    <a:pt x="492" y="0"/>
                    <a:pt x="293" y="0"/>
                  </a:cubicBezTo>
                  <a:close/>
                </a:path>
              </a:pathLst>
            </a:custGeom>
            <a:solidFill>
              <a:srgbClr val="F14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 name="Google Shape;1597;p7"/>
            <p:cNvSpPr/>
            <p:nvPr/>
          </p:nvSpPr>
          <p:spPr>
            <a:xfrm>
              <a:off x="4964250" y="1660175"/>
              <a:ext cx="11275" cy="11100"/>
            </a:xfrm>
            <a:custGeom>
              <a:avLst/>
              <a:gdLst/>
              <a:ahLst/>
              <a:cxnLst/>
              <a:rect l="l" t="t" r="r" b="b"/>
              <a:pathLst>
                <a:path w="451" h="444" extrusionOk="0">
                  <a:moveTo>
                    <a:pt x="225" y="0"/>
                  </a:moveTo>
                  <a:cubicBezTo>
                    <a:pt x="116" y="0"/>
                    <a:pt x="6" y="70"/>
                    <a:pt x="0" y="214"/>
                  </a:cubicBezTo>
                  <a:cubicBezTo>
                    <a:pt x="0" y="367"/>
                    <a:pt x="114" y="443"/>
                    <a:pt x="226" y="443"/>
                  </a:cubicBezTo>
                  <a:cubicBezTo>
                    <a:pt x="336" y="443"/>
                    <a:pt x="445" y="370"/>
                    <a:pt x="445" y="225"/>
                  </a:cubicBezTo>
                  <a:cubicBezTo>
                    <a:pt x="451" y="76"/>
                    <a:pt x="338" y="0"/>
                    <a:pt x="225" y="0"/>
                  </a:cubicBezTo>
                  <a:close/>
                </a:path>
              </a:pathLst>
            </a:custGeom>
            <a:solidFill>
              <a:srgbClr val="F14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 name="Google Shape;1598;p7"/>
            <p:cNvSpPr/>
            <p:nvPr/>
          </p:nvSpPr>
          <p:spPr>
            <a:xfrm>
              <a:off x="4903700" y="1683050"/>
              <a:ext cx="14950" cy="11150"/>
            </a:xfrm>
            <a:custGeom>
              <a:avLst/>
              <a:gdLst/>
              <a:ahLst/>
              <a:cxnLst/>
              <a:rect l="l" t="t" r="r" b="b"/>
              <a:pathLst>
                <a:path w="598" h="446" extrusionOk="0">
                  <a:moveTo>
                    <a:pt x="295" y="1"/>
                  </a:moveTo>
                  <a:cubicBezTo>
                    <a:pt x="238" y="1"/>
                    <a:pt x="182" y="24"/>
                    <a:pt x="141" y="71"/>
                  </a:cubicBezTo>
                  <a:cubicBezTo>
                    <a:pt x="1" y="211"/>
                    <a:pt x="94" y="445"/>
                    <a:pt x="293" y="445"/>
                  </a:cubicBezTo>
                  <a:cubicBezTo>
                    <a:pt x="492" y="445"/>
                    <a:pt x="597" y="211"/>
                    <a:pt x="457" y="71"/>
                  </a:cubicBezTo>
                  <a:cubicBezTo>
                    <a:pt x="410" y="24"/>
                    <a:pt x="352" y="1"/>
                    <a:pt x="295" y="1"/>
                  </a:cubicBezTo>
                  <a:close/>
                </a:path>
              </a:pathLst>
            </a:custGeom>
            <a:solidFill>
              <a:srgbClr val="F14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 name="Google Shape;1599;p7"/>
            <p:cNvSpPr/>
            <p:nvPr/>
          </p:nvSpPr>
          <p:spPr>
            <a:xfrm>
              <a:off x="4877675" y="1740625"/>
              <a:ext cx="15825" cy="11225"/>
            </a:xfrm>
            <a:custGeom>
              <a:avLst/>
              <a:gdLst/>
              <a:ahLst/>
              <a:cxnLst/>
              <a:rect l="l" t="t" r="r" b="b"/>
              <a:pathLst>
                <a:path w="633" h="449" extrusionOk="0">
                  <a:moveTo>
                    <a:pt x="285" y="1"/>
                  </a:moveTo>
                  <a:cubicBezTo>
                    <a:pt x="7" y="1"/>
                    <a:pt x="0" y="448"/>
                    <a:pt x="295" y="448"/>
                  </a:cubicBezTo>
                  <a:cubicBezTo>
                    <a:pt x="302" y="448"/>
                    <a:pt x="309" y="447"/>
                    <a:pt x="316" y="447"/>
                  </a:cubicBezTo>
                  <a:cubicBezTo>
                    <a:pt x="327" y="448"/>
                    <a:pt x="338" y="449"/>
                    <a:pt x="348" y="449"/>
                  </a:cubicBezTo>
                  <a:cubicBezTo>
                    <a:pt x="629" y="449"/>
                    <a:pt x="633" y="2"/>
                    <a:pt x="328" y="2"/>
                  </a:cubicBezTo>
                  <a:cubicBezTo>
                    <a:pt x="324" y="2"/>
                    <a:pt x="320" y="2"/>
                    <a:pt x="316" y="2"/>
                  </a:cubicBezTo>
                  <a:cubicBezTo>
                    <a:pt x="306" y="1"/>
                    <a:pt x="295" y="1"/>
                    <a:pt x="285" y="1"/>
                  </a:cubicBezTo>
                  <a:close/>
                </a:path>
              </a:pathLst>
            </a:custGeom>
            <a:solidFill>
              <a:srgbClr val="F14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 name="Google Shape;1600;p7"/>
            <p:cNvSpPr/>
            <p:nvPr/>
          </p:nvSpPr>
          <p:spPr>
            <a:xfrm>
              <a:off x="4913800" y="1840075"/>
              <a:ext cx="19475" cy="16525"/>
            </a:xfrm>
            <a:custGeom>
              <a:avLst/>
              <a:gdLst/>
              <a:ahLst/>
              <a:cxnLst/>
              <a:rect l="l" t="t" r="r" b="b"/>
              <a:pathLst>
                <a:path w="779" h="661" extrusionOk="0">
                  <a:moveTo>
                    <a:pt x="409" y="0"/>
                  </a:moveTo>
                  <a:cubicBezTo>
                    <a:pt x="279" y="0"/>
                    <a:pt x="153" y="77"/>
                    <a:pt x="100" y="201"/>
                  </a:cubicBezTo>
                  <a:cubicBezTo>
                    <a:pt x="0" y="461"/>
                    <a:pt x="210" y="660"/>
                    <a:pt x="420" y="660"/>
                  </a:cubicBezTo>
                  <a:cubicBezTo>
                    <a:pt x="532" y="660"/>
                    <a:pt x="643" y="604"/>
                    <a:pt x="708" y="470"/>
                  </a:cubicBezTo>
                  <a:cubicBezTo>
                    <a:pt x="778" y="294"/>
                    <a:pt x="708" y="107"/>
                    <a:pt x="533" y="25"/>
                  </a:cubicBezTo>
                  <a:cubicBezTo>
                    <a:pt x="493" y="8"/>
                    <a:pt x="450" y="0"/>
                    <a:pt x="409" y="0"/>
                  </a:cubicBezTo>
                  <a:close/>
                </a:path>
              </a:pathLst>
            </a:custGeom>
            <a:solidFill>
              <a:srgbClr val="F14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1601;p7"/>
            <p:cNvSpPr/>
            <p:nvPr/>
          </p:nvSpPr>
          <p:spPr>
            <a:xfrm>
              <a:off x="4998075" y="1841750"/>
              <a:ext cx="20300" cy="16850"/>
            </a:xfrm>
            <a:custGeom>
              <a:avLst/>
              <a:gdLst/>
              <a:ahLst/>
              <a:cxnLst/>
              <a:rect l="l" t="t" r="r" b="b"/>
              <a:pathLst>
                <a:path w="812" h="674" extrusionOk="0">
                  <a:moveTo>
                    <a:pt x="406" y="1"/>
                  </a:moveTo>
                  <a:cubicBezTo>
                    <a:pt x="180" y="1"/>
                    <a:pt x="0" y="227"/>
                    <a:pt x="98" y="461"/>
                  </a:cubicBezTo>
                  <a:cubicBezTo>
                    <a:pt x="151" y="594"/>
                    <a:pt x="272" y="674"/>
                    <a:pt x="403" y="674"/>
                  </a:cubicBezTo>
                  <a:cubicBezTo>
                    <a:pt x="445" y="674"/>
                    <a:pt x="489" y="666"/>
                    <a:pt x="531" y="649"/>
                  </a:cubicBezTo>
                  <a:cubicBezTo>
                    <a:pt x="812" y="532"/>
                    <a:pt x="812" y="146"/>
                    <a:pt x="543" y="29"/>
                  </a:cubicBezTo>
                  <a:cubicBezTo>
                    <a:pt x="496" y="9"/>
                    <a:pt x="450" y="1"/>
                    <a:pt x="406" y="1"/>
                  </a:cubicBezTo>
                  <a:close/>
                </a:path>
              </a:pathLst>
            </a:custGeom>
            <a:solidFill>
              <a:srgbClr val="F14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7"/>
            <p:cNvSpPr/>
            <p:nvPr/>
          </p:nvSpPr>
          <p:spPr>
            <a:xfrm>
              <a:off x="5059000" y="1783575"/>
              <a:ext cx="20350" cy="16825"/>
            </a:xfrm>
            <a:custGeom>
              <a:avLst/>
              <a:gdLst/>
              <a:ahLst/>
              <a:cxnLst/>
              <a:rect l="l" t="t" r="r" b="b"/>
              <a:pathLst>
                <a:path w="814" h="673" extrusionOk="0">
                  <a:moveTo>
                    <a:pt x="411" y="1"/>
                  </a:moveTo>
                  <a:cubicBezTo>
                    <a:pt x="369" y="1"/>
                    <a:pt x="325" y="9"/>
                    <a:pt x="282" y="27"/>
                  </a:cubicBezTo>
                  <a:cubicBezTo>
                    <a:pt x="1" y="133"/>
                    <a:pt x="1" y="531"/>
                    <a:pt x="270" y="648"/>
                  </a:cubicBezTo>
                  <a:cubicBezTo>
                    <a:pt x="310" y="665"/>
                    <a:pt x="352" y="673"/>
                    <a:pt x="394" y="673"/>
                  </a:cubicBezTo>
                  <a:cubicBezTo>
                    <a:pt x="524" y="673"/>
                    <a:pt x="653" y="596"/>
                    <a:pt x="715" y="472"/>
                  </a:cubicBezTo>
                  <a:cubicBezTo>
                    <a:pt x="813" y="245"/>
                    <a:pt x="637" y="1"/>
                    <a:pt x="411" y="1"/>
                  </a:cubicBezTo>
                  <a:close/>
                </a:path>
              </a:pathLst>
            </a:custGeom>
            <a:solidFill>
              <a:srgbClr val="F14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7"/>
            <p:cNvSpPr/>
            <p:nvPr/>
          </p:nvSpPr>
          <p:spPr>
            <a:xfrm>
              <a:off x="5060600" y="1699675"/>
              <a:ext cx="19775" cy="16725"/>
            </a:xfrm>
            <a:custGeom>
              <a:avLst/>
              <a:gdLst/>
              <a:ahLst/>
              <a:cxnLst/>
              <a:rect l="l" t="t" r="r" b="b"/>
              <a:pathLst>
                <a:path w="791" h="669" extrusionOk="0">
                  <a:moveTo>
                    <a:pt x="411" y="1"/>
                  </a:moveTo>
                  <a:cubicBezTo>
                    <a:pt x="285" y="1"/>
                    <a:pt x="159" y="68"/>
                    <a:pt x="101" y="201"/>
                  </a:cubicBezTo>
                  <a:cubicBezTo>
                    <a:pt x="1" y="431"/>
                    <a:pt x="182" y="669"/>
                    <a:pt x="411" y="669"/>
                  </a:cubicBezTo>
                  <a:cubicBezTo>
                    <a:pt x="451" y="669"/>
                    <a:pt x="492" y="661"/>
                    <a:pt x="534" y="646"/>
                  </a:cubicBezTo>
                  <a:cubicBezTo>
                    <a:pt x="709" y="576"/>
                    <a:pt x="791" y="377"/>
                    <a:pt x="721" y="213"/>
                  </a:cubicBezTo>
                  <a:cubicBezTo>
                    <a:pt x="668" y="71"/>
                    <a:pt x="540" y="1"/>
                    <a:pt x="411" y="1"/>
                  </a:cubicBezTo>
                  <a:close/>
                </a:path>
              </a:pathLst>
            </a:custGeom>
            <a:solidFill>
              <a:srgbClr val="F14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7"/>
            <p:cNvSpPr/>
            <p:nvPr/>
          </p:nvSpPr>
          <p:spPr>
            <a:xfrm>
              <a:off x="5002175" y="1639075"/>
              <a:ext cx="19725" cy="16850"/>
            </a:xfrm>
            <a:custGeom>
              <a:avLst/>
              <a:gdLst/>
              <a:ahLst/>
              <a:cxnLst/>
              <a:rect l="l" t="t" r="r" b="b"/>
              <a:pathLst>
                <a:path w="789" h="674" extrusionOk="0">
                  <a:moveTo>
                    <a:pt x="410" y="0"/>
                  </a:moveTo>
                  <a:cubicBezTo>
                    <a:pt x="188" y="0"/>
                    <a:pt x="0" y="226"/>
                    <a:pt x="98" y="461"/>
                  </a:cubicBezTo>
                  <a:cubicBezTo>
                    <a:pt x="151" y="603"/>
                    <a:pt x="279" y="673"/>
                    <a:pt x="408" y="673"/>
                  </a:cubicBezTo>
                  <a:cubicBezTo>
                    <a:pt x="533" y="673"/>
                    <a:pt x="660" y="606"/>
                    <a:pt x="718" y="473"/>
                  </a:cubicBezTo>
                  <a:cubicBezTo>
                    <a:pt x="788" y="297"/>
                    <a:pt x="706" y="110"/>
                    <a:pt x="542" y="28"/>
                  </a:cubicBezTo>
                  <a:cubicBezTo>
                    <a:pt x="498" y="9"/>
                    <a:pt x="453" y="0"/>
                    <a:pt x="410" y="0"/>
                  </a:cubicBezTo>
                  <a:close/>
                </a:path>
              </a:pathLst>
            </a:custGeom>
            <a:solidFill>
              <a:srgbClr val="F14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7"/>
            <p:cNvSpPr/>
            <p:nvPr/>
          </p:nvSpPr>
          <p:spPr>
            <a:xfrm>
              <a:off x="4918025" y="1637375"/>
              <a:ext cx="20375" cy="16875"/>
            </a:xfrm>
            <a:custGeom>
              <a:avLst/>
              <a:gdLst/>
              <a:ahLst/>
              <a:cxnLst/>
              <a:rect l="l" t="t" r="r" b="b"/>
              <a:pathLst>
                <a:path w="815" h="675" extrusionOk="0">
                  <a:moveTo>
                    <a:pt x="411" y="1"/>
                  </a:moveTo>
                  <a:cubicBezTo>
                    <a:pt x="368" y="1"/>
                    <a:pt x="324" y="9"/>
                    <a:pt x="282" y="26"/>
                  </a:cubicBezTo>
                  <a:cubicBezTo>
                    <a:pt x="1" y="131"/>
                    <a:pt x="1" y="529"/>
                    <a:pt x="282" y="646"/>
                  </a:cubicBezTo>
                  <a:cubicBezTo>
                    <a:pt x="326" y="665"/>
                    <a:pt x="371" y="674"/>
                    <a:pt x="414" y="674"/>
                  </a:cubicBezTo>
                  <a:cubicBezTo>
                    <a:pt x="633" y="674"/>
                    <a:pt x="814" y="448"/>
                    <a:pt x="726" y="213"/>
                  </a:cubicBezTo>
                  <a:cubicBezTo>
                    <a:pt x="673" y="80"/>
                    <a:pt x="546" y="1"/>
                    <a:pt x="411" y="1"/>
                  </a:cubicBezTo>
                  <a:close/>
                </a:path>
              </a:pathLst>
            </a:custGeom>
            <a:solidFill>
              <a:srgbClr val="F14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7"/>
            <p:cNvSpPr/>
            <p:nvPr/>
          </p:nvSpPr>
          <p:spPr>
            <a:xfrm>
              <a:off x="4854525" y="1695275"/>
              <a:ext cx="22300" cy="16850"/>
            </a:xfrm>
            <a:custGeom>
              <a:avLst/>
              <a:gdLst/>
              <a:ahLst/>
              <a:cxnLst/>
              <a:rect l="l" t="t" r="r" b="b"/>
              <a:pathLst>
                <a:path w="892" h="674" extrusionOk="0">
                  <a:moveTo>
                    <a:pt x="491" y="0"/>
                  </a:moveTo>
                  <a:cubicBezTo>
                    <a:pt x="172" y="0"/>
                    <a:pt x="1" y="504"/>
                    <a:pt x="377" y="646"/>
                  </a:cubicBezTo>
                  <a:cubicBezTo>
                    <a:pt x="423" y="665"/>
                    <a:pt x="469" y="674"/>
                    <a:pt x="515" y="674"/>
                  </a:cubicBezTo>
                  <a:cubicBezTo>
                    <a:pt x="643" y="674"/>
                    <a:pt x="761" y="604"/>
                    <a:pt x="821" y="483"/>
                  </a:cubicBezTo>
                  <a:cubicBezTo>
                    <a:pt x="891" y="307"/>
                    <a:pt x="810" y="108"/>
                    <a:pt x="646" y="38"/>
                  </a:cubicBezTo>
                  <a:cubicBezTo>
                    <a:pt x="592" y="12"/>
                    <a:pt x="540" y="0"/>
                    <a:pt x="491" y="0"/>
                  </a:cubicBezTo>
                  <a:close/>
                </a:path>
              </a:pathLst>
            </a:custGeom>
            <a:solidFill>
              <a:srgbClr val="F14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7"/>
            <p:cNvSpPr/>
            <p:nvPr/>
          </p:nvSpPr>
          <p:spPr>
            <a:xfrm>
              <a:off x="4856025" y="1779575"/>
              <a:ext cx="19775" cy="16725"/>
            </a:xfrm>
            <a:custGeom>
              <a:avLst/>
              <a:gdLst/>
              <a:ahLst/>
              <a:cxnLst/>
              <a:rect l="l" t="t" r="r" b="b"/>
              <a:pathLst>
                <a:path w="791" h="669" extrusionOk="0">
                  <a:moveTo>
                    <a:pt x="380" y="1"/>
                  </a:moveTo>
                  <a:cubicBezTo>
                    <a:pt x="341" y="1"/>
                    <a:pt x="300" y="8"/>
                    <a:pt x="258" y="24"/>
                  </a:cubicBezTo>
                  <a:cubicBezTo>
                    <a:pt x="83" y="94"/>
                    <a:pt x="1" y="281"/>
                    <a:pt x="71" y="457"/>
                  </a:cubicBezTo>
                  <a:cubicBezTo>
                    <a:pt x="124" y="598"/>
                    <a:pt x="249" y="669"/>
                    <a:pt x="376" y="669"/>
                  </a:cubicBezTo>
                  <a:cubicBezTo>
                    <a:pt x="501" y="669"/>
                    <a:pt x="627" y="601"/>
                    <a:pt x="691" y="468"/>
                  </a:cubicBezTo>
                  <a:cubicBezTo>
                    <a:pt x="791" y="239"/>
                    <a:pt x="610" y="1"/>
                    <a:pt x="380" y="1"/>
                  </a:cubicBezTo>
                  <a:close/>
                </a:path>
              </a:pathLst>
            </a:custGeom>
            <a:solidFill>
              <a:srgbClr val="F14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7"/>
            <p:cNvSpPr/>
            <p:nvPr/>
          </p:nvSpPr>
          <p:spPr>
            <a:xfrm>
              <a:off x="4865675" y="1840100"/>
              <a:ext cx="7075" cy="5600"/>
            </a:xfrm>
            <a:custGeom>
              <a:avLst/>
              <a:gdLst/>
              <a:ahLst/>
              <a:cxnLst/>
              <a:rect l="l" t="t" r="r" b="b"/>
              <a:pathLst>
                <a:path w="283" h="224" extrusionOk="0">
                  <a:moveTo>
                    <a:pt x="130" y="1"/>
                  </a:moveTo>
                  <a:cubicBezTo>
                    <a:pt x="100" y="1"/>
                    <a:pt x="71" y="13"/>
                    <a:pt x="48" y="36"/>
                  </a:cubicBezTo>
                  <a:cubicBezTo>
                    <a:pt x="13" y="71"/>
                    <a:pt x="1" y="141"/>
                    <a:pt x="48" y="188"/>
                  </a:cubicBezTo>
                  <a:cubicBezTo>
                    <a:pt x="70" y="213"/>
                    <a:pt x="96" y="224"/>
                    <a:pt x="122" y="224"/>
                  </a:cubicBezTo>
                  <a:cubicBezTo>
                    <a:pt x="205" y="224"/>
                    <a:pt x="283" y="116"/>
                    <a:pt x="211" y="36"/>
                  </a:cubicBezTo>
                  <a:cubicBezTo>
                    <a:pt x="188" y="13"/>
                    <a:pt x="159" y="1"/>
                    <a:pt x="130" y="1"/>
                  </a:cubicBezTo>
                  <a:close/>
                </a:path>
              </a:pathLst>
            </a:custGeom>
            <a:solidFill>
              <a:srgbClr val="F14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609;p7"/>
            <p:cNvSpPr/>
            <p:nvPr/>
          </p:nvSpPr>
          <p:spPr>
            <a:xfrm>
              <a:off x="4962500" y="1882275"/>
              <a:ext cx="6675" cy="5550"/>
            </a:xfrm>
            <a:custGeom>
              <a:avLst/>
              <a:gdLst/>
              <a:ahLst/>
              <a:cxnLst/>
              <a:rect l="l" t="t" r="r" b="b"/>
              <a:pathLst>
                <a:path w="267" h="222" extrusionOk="0">
                  <a:moveTo>
                    <a:pt x="118" y="0"/>
                  </a:moveTo>
                  <a:cubicBezTo>
                    <a:pt x="59" y="0"/>
                    <a:pt x="0" y="45"/>
                    <a:pt x="0" y="116"/>
                  </a:cubicBezTo>
                  <a:cubicBezTo>
                    <a:pt x="0" y="174"/>
                    <a:pt x="47" y="221"/>
                    <a:pt x="117" y="221"/>
                  </a:cubicBezTo>
                  <a:cubicBezTo>
                    <a:pt x="121" y="221"/>
                    <a:pt x="125" y="222"/>
                    <a:pt x="129" y="222"/>
                  </a:cubicBezTo>
                  <a:cubicBezTo>
                    <a:pt x="216" y="222"/>
                    <a:pt x="266" y="101"/>
                    <a:pt x="199" y="34"/>
                  </a:cubicBezTo>
                  <a:cubicBezTo>
                    <a:pt x="176" y="11"/>
                    <a:pt x="147" y="0"/>
                    <a:pt x="118" y="0"/>
                  </a:cubicBezTo>
                  <a:close/>
                </a:path>
              </a:pathLst>
            </a:custGeom>
            <a:solidFill>
              <a:srgbClr val="F14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1610;p7"/>
            <p:cNvSpPr/>
            <p:nvPr/>
          </p:nvSpPr>
          <p:spPr>
            <a:xfrm>
              <a:off x="5060475" y="1844025"/>
              <a:ext cx="5875" cy="5725"/>
            </a:xfrm>
            <a:custGeom>
              <a:avLst/>
              <a:gdLst/>
              <a:ahLst/>
              <a:cxnLst/>
              <a:rect l="l" t="t" r="r" b="b"/>
              <a:pathLst>
                <a:path w="235" h="229" extrusionOk="0">
                  <a:moveTo>
                    <a:pt x="120" y="0"/>
                  </a:moveTo>
                  <a:cubicBezTo>
                    <a:pt x="95" y="0"/>
                    <a:pt x="69" y="10"/>
                    <a:pt x="47" y="31"/>
                  </a:cubicBezTo>
                  <a:cubicBezTo>
                    <a:pt x="0" y="78"/>
                    <a:pt x="0" y="148"/>
                    <a:pt x="47" y="195"/>
                  </a:cubicBezTo>
                  <a:cubicBezTo>
                    <a:pt x="70" y="218"/>
                    <a:pt x="98" y="228"/>
                    <a:pt x="125" y="228"/>
                  </a:cubicBezTo>
                  <a:cubicBezTo>
                    <a:pt x="181" y="228"/>
                    <a:pt x="234" y="184"/>
                    <a:pt x="234" y="113"/>
                  </a:cubicBezTo>
                  <a:cubicBezTo>
                    <a:pt x="234" y="48"/>
                    <a:pt x="178" y="0"/>
                    <a:pt x="120" y="0"/>
                  </a:cubicBezTo>
                  <a:close/>
                </a:path>
              </a:pathLst>
            </a:custGeom>
            <a:solidFill>
              <a:srgbClr val="F14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1611;p7"/>
            <p:cNvSpPr/>
            <p:nvPr/>
          </p:nvSpPr>
          <p:spPr>
            <a:xfrm>
              <a:off x="5102000" y="1748025"/>
              <a:ext cx="6750" cy="5550"/>
            </a:xfrm>
            <a:custGeom>
              <a:avLst/>
              <a:gdLst/>
              <a:ahLst/>
              <a:cxnLst/>
              <a:rect l="l" t="t" r="r" b="b"/>
              <a:pathLst>
                <a:path w="270" h="222" extrusionOk="0">
                  <a:moveTo>
                    <a:pt x="161" y="0"/>
                  </a:moveTo>
                  <a:cubicBezTo>
                    <a:pt x="133" y="0"/>
                    <a:pt x="106" y="11"/>
                    <a:pt x="83" y="34"/>
                  </a:cubicBezTo>
                  <a:cubicBezTo>
                    <a:pt x="1" y="104"/>
                    <a:pt x="59" y="221"/>
                    <a:pt x="153" y="221"/>
                  </a:cubicBezTo>
                  <a:cubicBezTo>
                    <a:pt x="211" y="221"/>
                    <a:pt x="270" y="174"/>
                    <a:pt x="270" y="116"/>
                  </a:cubicBezTo>
                  <a:cubicBezTo>
                    <a:pt x="270" y="45"/>
                    <a:pt x="217" y="0"/>
                    <a:pt x="161" y="0"/>
                  </a:cubicBezTo>
                  <a:close/>
                </a:path>
              </a:pathLst>
            </a:custGeom>
            <a:solidFill>
              <a:srgbClr val="F14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7"/>
            <p:cNvSpPr/>
            <p:nvPr/>
          </p:nvSpPr>
          <p:spPr>
            <a:xfrm>
              <a:off x="5064575" y="1650300"/>
              <a:ext cx="6150" cy="5575"/>
            </a:xfrm>
            <a:custGeom>
              <a:avLst/>
              <a:gdLst/>
              <a:ahLst/>
              <a:cxnLst/>
              <a:rect l="l" t="t" r="r" b="b"/>
              <a:pathLst>
                <a:path w="246" h="223" extrusionOk="0">
                  <a:moveTo>
                    <a:pt x="117" y="0"/>
                  </a:moveTo>
                  <a:cubicBezTo>
                    <a:pt x="88" y="0"/>
                    <a:pt x="59" y="12"/>
                    <a:pt x="35" y="35"/>
                  </a:cubicBezTo>
                  <a:cubicBezTo>
                    <a:pt x="0" y="70"/>
                    <a:pt x="0" y="141"/>
                    <a:pt x="35" y="187"/>
                  </a:cubicBezTo>
                  <a:cubicBezTo>
                    <a:pt x="59" y="211"/>
                    <a:pt x="88" y="223"/>
                    <a:pt x="117" y="223"/>
                  </a:cubicBezTo>
                  <a:cubicBezTo>
                    <a:pt x="146" y="223"/>
                    <a:pt x="176" y="211"/>
                    <a:pt x="199" y="187"/>
                  </a:cubicBezTo>
                  <a:cubicBezTo>
                    <a:pt x="246" y="141"/>
                    <a:pt x="246" y="70"/>
                    <a:pt x="199" y="35"/>
                  </a:cubicBezTo>
                  <a:cubicBezTo>
                    <a:pt x="176" y="12"/>
                    <a:pt x="146" y="0"/>
                    <a:pt x="117" y="0"/>
                  </a:cubicBezTo>
                  <a:close/>
                </a:path>
              </a:pathLst>
            </a:custGeom>
            <a:solidFill>
              <a:srgbClr val="F14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 name="Google Shape;1613;p7"/>
            <p:cNvSpPr/>
            <p:nvPr/>
          </p:nvSpPr>
          <p:spPr>
            <a:xfrm>
              <a:off x="4966975" y="1608150"/>
              <a:ext cx="6950" cy="5625"/>
            </a:xfrm>
            <a:custGeom>
              <a:avLst/>
              <a:gdLst/>
              <a:ahLst/>
              <a:cxnLst/>
              <a:rect l="l" t="t" r="r" b="b"/>
              <a:pathLst>
                <a:path w="278" h="225" extrusionOk="0">
                  <a:moveTo>
                    <a:pt x="176" y="0"/>
                  </a:moveTo>
                  <a:cubicBezTo>
                    <a:pt x="171" y="0"/>
                    <a:pt x="166" y="1"/>
                    <a:pt x="161" y="2"/>
                  </a:cubicBezTo>
                  <a:cubicBezTo>
                    <a:pt x="153" y="1"/>
                    <a:pt x="147" y="0"/>
                    <a:pt x="140" y="0"/>
                  </a:cubicBezTo>
                  <a:cubicBezTo>
                    <a:pt x="0" y="0"/>
                    <a:pt x="4" y="224"/>
                    <a:pt x="150" y="224"/>
                  </a:cubicBezTo>
                  <a:cubicBezTo>
                    <a:pt x="153" y="224"/>
                    <a:pt x="157" y="224"/>
                    <a:pt x="161" y="224"/>
                  </a:cubicBezTo>
                  <a:cubicBezTo>
                    <a:pt x="219" y="224"/>
                    <a:pt x="277" y="177"/>
                    <a:pt x="277" y="107"/>
                  </a:cubicBezTo>
                  <a:cubicBezTo>
                    <a:pt x="277" y="54"/>
                    <a:pt x="229" y="0"/>
                    <a:pt x="176" y="0"/>
                  </a:cubicBezTo>
                  <a:close/>
                </a:path>
              </a:pathLst>
            </a:custGeom>
            <a:solidFill>
              <a:srgbClr val="F14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4" name="Google Shape;1614;p7"/>
            <p:cNvSpPr/>
            <p:nvPr/>
          </p:nvSpPr>
          <p:spPr>
            <a:xfrm>
              <a:off x="4869775" y="1646200"/>
              <a:ext cx="6175" cy="5650"/>
            </a:xfrm>
            <a:custGeom>
              <a:avLst/>
              <a:gdLst/>
              <a:ahLst/>
              <a:cxnLst/>
              <a:rect l="l" t="t" r="r" b="b"/>
              <a:pathLst>
                <a:path w="247" h="226" extrusionOk="0">
                  <a:moveTo>
                    <a:pt x="119" y="1"/>
                  </a:moveTo>
                  <a:cubicBezTo>
                    <a:pt x="91" y="1"/>
                    <a:pt x="65" y="12"/>
                    <a:pt x="47" y="36"/>
                  </a:cubicBezTo>
                  <a:cubicBezTo>
                    <a:pt x="1" y="82"/>
                    <a:pt x="1" y="153"/>
                    <a:pt x="47" y="199"/>
                  </a:cubicBezTo>
                  <a:cubicBezTo>
                    <a:pt x="65" y="217"/>
                    <a:pt x="91" y="226"/>
                    <a:pt x="119" y="226"/>
                  </a:cubicBezTo>
                  <a:cubicBezTo>
                    <a:pt x="147" y="226"/>
                    <a:pt x="176" y="217"/>
                    <a:pt x="200" y="199"/>
                  </a:cubicBezTo>
                  <a:cubicBezTo>
                    <a:pt x="246" y="153"/>
                    <a:pt x="246" y="82"/>
                    <a:pt x="200" y="36"/>
                  </a:cubicBezTo>
                  <a:cubicBezTo>
                    <a:pt x="176" y="12"/>
                    <a:pt x="147" y="1"/>
                    <a:pt x="119" y="1"/>
                  </a:cubicBezTo>
                  <a:close/>
                </a:path>
              </a:pathLst>
            </a:custGeom>
            <a:solidFill>
              <a:srgbClr val="F14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 name="Google Shape;1615;p7"/>
            <p:cNvSpPr/>
            <p:nvPr/>
          </p:nvSpPr>
          <p:spPr>
            <a:xfrm>
              <a:off x="4827650" y="1742425"/>
              <a:ext cx="6475" cy="5550"/>
            </a:xfrm>
            <a:custGeom>
              <a:avLst/>
              <a:gdLst/>
              <a:ahLst/>
              <a:cxnLst/>
              <a:rect l="l" t="t" r="r" b="b"/>
              <a:pathLst>
                <a:path w="259" h="222" extrusionOk="0">
                  <a:moveTo>
                    <a:pt x="118" y="0"/>
                  </a:moveTo>
                  <a:cubicBezTo>
                    <a:pt x="59" y="0"/>
                    <a:pt x="1" y="47"/>
                    <a:pt x="1" y="106"/>
                  </a:cubicBezTo>
                  <a:cubicBezTo>
                    <a:pt x="1" y="177"/>
                    <a:pt x="54" y="221"/>
                    <a:pt x="110" y="221"/>
                  </a:cubicBezTo>
                  <a:cubicBezTo>
                    <a:pt x="137" y="221"/>
                    <a:pt x="165" y="211"/>
                    <a:pt x="188" y="188"/>
                  </a:cubicBezTo>
                  <a:cubicBezTo>
                    <a:pt x="258" y="117"/>
                    <a:pt x="212" y="0"/>
                    <a:pt x="118" y="0"/>
                  </a:cubicBezTo>
                  <a:close/>
                </a:path>
              </a:pathLst>
            </a:custGeom>
            <a:solidFill>
              <a:srgbClr val="F14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1616;p7"/>
            <p:cNvSpPr/>
            <p:nvPr/>
          </p:nvSpPr>
          <p:spPr>
            <a:xfrm>
              <a:off x="4895525" y="1893050"/>
              <a:ext cx="13125" cy="11350"/>
            </a:xfrm>
            <a:custGeom>
              <a:avLst/>
              <a:gdLst/>
              <a:ahLst/>
              <a:cxnLst/>
              <a:rect l="l" t="t" r="r" b="b"/>
              <a:pathLst>
                <a:path w="525" h="454" extrusionOk="0">
                  <a:moveTo>
                    <a:pt x="256" y="0"/>
                  </a:moveTo>
                  <a:cubicBezTo>
                    <a:pt x="173" y="0"/>
                    <a:pt x="88" y="47"/>
                    <a:pt x="47" y="141"/>
                  </a:cubicBezTo>
                  <a:cubicBezTo>
                    <a:pt x="0" y="246"/>
                    <a:pt x="47" y="387"/>
                    <a:pt x="164" y="433"/>
                  </a:cubicBezTo>
                  <a:cubicBezTo>
                    <a:pt x="195" y="447"/>
                    <a:pt x="226" y="453"/>
                    <a:pt x="256" y="453"/>
                  </a:cubicBezTo>
                  <a:cubicBezTo>
                    <a:pt x="406" y="453"/>
                    <a:pt x="525" y="297"/>
                    <a:pt x="456" y="141"/>
                  </a:cubicBezTo>
                  <a:cubicBezTo>
                    <a:pt x="421" y="47"/>
                    <a:pt x="339" y="0"/>
                    <a:pt x="256" y="0"/>
                  </a:cubicBezTo>
                  <a:close/>
                </a:path>
              </a:pathLst>
            </a:custGeom>
            <a:solidFill>
              <a:srgbClr val="F14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1617;p7"/>
            <p:cNvSpPr/>
            <p:nvPr/>
          </p:nvSpPr>
          <p:spPr>
            <a:xfrm>
              <a:off x="5021375" y="1895550"/>
              <a:ext cx="13375" cy="11375"/>
            </a:xfrm>
            <a:custGeom>
              <a:avLst/>
              <a:gdLst/>
              <a:ahLst/>
              <a:cxnLst/>
              <a:rect l="l" t="t" r="r" b="b"/>
              <a:pathLst>
                <a:path w="535" h="455" extrusionOk="0">
                  <a:moveTo>
                    <a:pt x="288" y="0"/>
                  </a:moveTo>
                  <a:cubicBezTo>
                    <a:pt x="146" y="0"/>
                    <a:pt x="0" y="132"/>
                    <a:pt x="67" y="310"/>
                  </a:cubicBezTo>
                  <a:cubicBezTo>
                    <a:pt x="103" y="400"/>
                    <a:pt x="187" y="455"/>
                    <a:pt x="276" y="455"/>
                  </a:cubicBezTo>
                  <a:cubicBezTo>
                    <a:pt x="304" y="455"/>
                    <a:pt x="332" y="450"/>
                    <a:pt x="359" y="439"/>
                  </a:cubicBezTo>
                  <a:cubicBezTo>
                    <a:pt x="476" y="404"/>
                    <a:pt x="535" y="263"/>
                    <a:pt x="488" y="146"/>
                  </a:cubicBezTo>
                  <a:cubicBezTo>
                    <a:pt x="450" y="44"/>
                    <a:pt x="369" y="0"/>
                    <a:pt x="288" y="0"/>
                  </a:cubicBezTo>
                  <a:close/>
                </a:path>
              </a:pathLst>
            </a:custGeom>
            <a:solidFill>
              <a:srgbClr val="F14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1618;p7"/>
            <p:cNvSpPr/>
            <p:nvPr/>
          </p:nvSpPr>
          <p:spPr>
            <a:xfrm>
              <a:off x="5111375" y="1808500"/>
              <a:ext cx="14625" cy="11150"/>
            </a:xfrm>
            <a:custGeom>
              <a:avLst/>
              <a:gdLst/>
              <a:ahLst/>
              <a:cxnLst/>
              <a:rect l="l" t="t" r="r" b="b"/>
              <a:pathLst>
                <a:path w="585" h="446" extrusionOk="0">
                  <a:moveTo>
                    <a:pt x="319" y="0"/>
                  </a:moveTo>
                  <a:cubicBezTo>
                    <a:pt x="110" y="0"/>
                    <a:pt x="1" y="321"/>
                    <a:pt x="234" y="423"/>
                  </a:cubicBezTo>
                  <a:cubicBezTo>
                    <a:pt x="266" y="439"/>
                    <a:pt x="299" y="446"/>
                    <a:pt x="331" y="446"/>
                  </a:cubicBezTo>
                  <a:cubicBezTo>
                    <a:pt x="416" y="446"/>
                    <a:pt x="496" y="394"/>
                    <a:pt x="538" y="317"/>
                  </a:cubicBezTo>
                  <a:cubicBezTo>
                    <a:pt x="585" y="200"/>
                    <a:pt x="527" y="72"/>
                    <a:pt x="421" y="25"/>
                  </a:cubicBezTo>
                  <a:cubicBezTo>
                    <a:pt x="385" y="8"/>
                    <a:pt x="351" y="0"/>
                    <a:pt x="319" y="0"/>
                  </a:cubicBezTo>
                  <a:close/>
                </a:path>
              </a:pathLst>
            </a:custGeom>
            <a:solidFill>
              <a:srgbClr val="F14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 name="Google Shape;1619;p7"/>
            <p:cNvSpPr/>
            <p:nvPr/>
          </p:nvSpPr>
          <p:spPr>
            <a:xfrm>
              <a:off x="5115475" y="1682475"/>
              <a:ext cx="13175" cy="11225"/>
            </a:xfrm>
            <a:custGeom>
              <a:avLst/>
              <a:gdLst/>
              <a:ahLst/>
              <a:cxnLst/>
              <a:rect l="l" t="t" r="r" b="b"/>
              <a:pathLst>
                <a:path w="527" h="449" extrusionOk="0">
                  <a:moveTo>
                    <a:pt x="270" y="0"/>
                  </a:moveTo>
                  <a:cubicBezTo>
                    <a:pt x="187" y="0"/>
                    <a:pt x="105" y="47"/>
                    <a:pt x="70" y="141"/>
                  </a:cubicBezTo>
                  <a:cubicBezTo>
                    <a:pt x="0" y="290"/>
                    <a:pt x="117" y="448"/>
                    <a:pt x="269" y="448"/>
                  </a:cubicBezTo>
                  <a:cubicBezTo>
                    <a:pt x="296" y="448"/>
                    <a:pt x="323" y="443"/>
                    <a:pt x="351" y="433"/>
                  </a:cubicBezTo>
                  <a:cubicBezTo>
                    <a:pt x="468" y="386"/>
                    <a:pt x="526" y="258"/>
                    <a:pt x="480" y="141"/>
                  </a:cubicBezTo>
                  <a:cubicBezTo>
                    <a:pt x="439" y="47"/>
                    <a:pt x="354" y="0"/>
                    <a:pt x="270" y="0"/>
                  </a:cubicBezTo>
                  <a:close/>
                </a:path>
              </a:pathLst>
            </a:custGeom>
            <a:solidFill>
              <a:srgbClr val="F14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 name="Google Shape;1620;p7"/>
            <p:cNvSpPr/>
            <p:nvPr/>
          </p:nvSpPr>
          <p:spPr>
            <a:xfrm>
              <a:off x="5027725" y="1591600"/>
              <a:ext cx="13175" cy="11225"/>
            </a:xfrm>
            <a:custGeom>
              <a:avLst/>
              <a:gdLst/>
              <a:ahLst/>
              <a:cxnLst/>
              <a:rect l="l" t="t" r="r" b="b"/>
              <a:pathLst>
                <a:path w="527" h="449" extrusionOk="0">
                  <a:moveTo>
                    <a:pt x="275" y="0"/>
                  </a:moveTo>
                  <a:cubicBezTo>
                    <a:pt x="129" y="0"/>
                    <a:pt x="0" y="157"/>
                    <a:pt x="59" y="313"/>
                  </a:cubicBezTo>
                  <a:cubicBezTo>
                    <a:pt x="100" y="402"/>
                    <a:pt x="187" y="449"/>
                    <a:pt x="273" y="449"/>
                  </a:cubicBezTo>
                  <a:cubicBezTo>
                    <a:pt x="357" y="449"/>
                    <a:pt x="439" y="405"/>
                    <a:pt x="480" y="313"/>
                  </a:cubicBezTo>
                  <a:cubicBezTo>
                    <a:pt x="527" y="207"/>
                    <a:pt x="480" y="67"/>
                    <a:pt x="363" y="20"/>
                  </a:cubicBezTo>
                  <a:cubicBezTo>
                    <a:pt x="334" y="7"/>
                    <a:pt x="304" y="0"/>
                    <a:pt x="275" y="0"/>
                  </a:cubicBezTo>
                  <a:close/>
                </a:path>
              </a:pathLst>
            </a:custGeom>
            <a:solidFill>
              <a:srgbClr val="F14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1621;p7"/>
            <p:cNvSpPr/>
            <p:nvPr/>
          </p:nvSpPr>
          <p:spPr>
            <a:xfrm>
              <a:off x="4901325" y="1589250"/>
              <a:ext cx="13225" cy="11175"/>
            </a:xfrm>
            <a:custGeom>
              <a:avLst/>
              <a:gdLst/>
              <a:ahLst/>
              <a:cxnLst/>
              <a:rect l="l" t="t" r="r" b="b"/>
              <a:pathLst>
                <a:path w="529" h="447" extrusionOk="0">
                  <a:moveTo>
                    <a:pt x="282" y="0"/>
                  </a:moveTo>
                  <a:cubicBezTo>
                    <a:pt x="142" y="0"/>
                    <a:pt x="1" y="129"/>
                    <a:pt x="61" y="301"/>
                  </a:cubicBezTo>
                  <a:cubicBezTo>
                    <a:pt x="96" y="391"/>
                    <a:pt x="180" y="446"/>
                    <a:pt x="270" y="446"/>
                  </a:cubicBezTo>
                  <a:cubicBezTo>
                    <a:pt x="298" y="446"/>
                    <a:pt x="326" y="441"/>
                    <a:pt x="353" y="430"/>
                  </a:cubicBezTo>
                  <a:cubicBezTo>
                    <a:pt x="470" y="383"/>
                    <a:pt x="529" y="255"/>
                    <a:pt x="482" y="138"/>
                  </a:cubicBezTo>
                  <a:cubicBezTo>
                    <a:pt x="440" y="41"/>
                    <a:pt x="361" y="0"/>
                    <a:pt x="282" y="0"/>
                  </a:cubicBezTo>
                  <a:close/>
                </a:path>
              </a:pathLst>
            </a:custGeom>
            <a:solidFill>
              <a:srgbClr val="F14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1622;p7"/>
            <p:cNvSpPr/>
            <p:nvPr/>
          </p:nvSpPr>
          <p:spPr>
            <a:xfrm>
              <a:off x="4810125" y="1676325"/>
              <a:ext cx="13475" cy="11225"/>
            </a:xfrm>
            <a:custGeom>
              <a:avLst/>
              <a:gdLst/>
              <a:ahLst/>
              <a:cxnLst/>
              <a:rect l="l" t="t" r="r" b="b"/>
              <a:pathLst>
                <a:path w="539" h="449" extrusionOk="0">
                  <a:moveTo>
                    <a:pt x="266" y="1"/>
                  </a:moveTo>
                  <a:cubicBezTo>
                    <a:pt x="182" y="1"/>
                    <a:pt x="104" y="53"/>
                    <a:pt x="70" y="129"/>
                  </a:cubicBezTo>
                  <a:cubicBezTo>
                    <a:pt x="0" y="289"/>
                    <a:pt x="118" y="448"/>
                    <a:pt x="270" y="448"/>
                  </a:cubicBezTo>
                  <a:cubicBezTo>
                    <a:pt x="296" y="448"/>
                    <a:pt x="323" y="444"/>
                    <a:pt x="351" y="433"/>
                  </a:cubicBezTo>
                  <a:cubicBezTo>
                    <a:pt x="538" y="351"/>
                    <a:pt x="538" y="94"/>
                    <a:pt x="363" y="24"/>
                  </a:cubicBezTo>
                  <a:cubicBezTo>
                    <a:pt x="331" y="8"/>
                    <a:pt x="298" y="1"/>
                    <a:pt x="266" y="1"/>
                  </a:cubicBezTo>
                  <a:close/>
                </a:path>
              </a:pathLst>
            </a:custGeom>
            <a:solidFill>
              <a:srgbClr val="F14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 name="Google Shape;1623;p7"/>
            <p:cNvSpPr/>
            <p:nvPr/>
          </p:nvSpPr>
          <p:spPr>
            <a:xfrm>
              <a:off x="4807775" y="1802175"/>
              <a:ext cx="13175" cy="11125"/>
            </a:xfrm>
            <a:custGeom>
              <a:avLst/>
              <a:gdLst/>
              <a:ahLst/>
              <a:cxnLst/>
              <a:rect l="l" t="t" r="r" b="b"/>
              <a:pathLst>
                <a:path w="527" h="445" extrusionOk="0">
                  <a:moveTo>
                    <a:pt x="267" y="1"/>
                  </a:moveTo>
                  <a:cubicBezTo>
                    <a:pt x="238" y="1"/>
                    <a:pt x="207" y="7"/>
                    <a:pt x="176" y="20"/>
                  </a:cubicBezTo>
                  <a:cubicBezTo>
                    <a:pt x="59" y="56"/>
                    <a:pt x="0" y="196"/>
                    <a:pt x="47" y="313"/>
                  </a:cubicBezTo>
                  <a:cubicBezTo>
                    <a:pt x="88" y="401"/>
                    <a:pt x="173" y="445"/>
                    <a:pt x="258" y="445"/>
                  </a:cubicBezTo>
                  <a:cubicBezTo>
                    <a:pt x="343" y="445"/>
                    <a:pt x="427" y="401"/>
                    <a:pt x="468" y="313"/>
                  </a:cubicBezTo>
                  <a:cubicBezTo>
                    <a:pt x="527" y="157"/>
                    <a:pt x="415" y="1"/>
                    <a:pt x="267" y="1"/>
                  </a:cubicBezTo>
                  <a:close/>
                </a:path>
              </a:pathLst>
            </a:custGeom>
            <a:solidFill>
              <a:srgbClr val="F14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4" name="Google Shape;1624;p7"/>
            <p:cNvSpPr/>
            <p:nvPr/>
          </p:nvSpPr>
          <p:spPr>
            <a:xfrm>
              <a:off x="4825900" y="1878175"/>
              <a:ext cx="5875" cy="5500"/>
            </a:xfrm>
            <a:custGeom>
              <a:avLst/>
              <a:gdLst/>
              <a:ahLst/>
              <a:cxnLst/>
              <a:rect l="l" t="t" r="r" b="b"/>
              <a:pathLst>
                <a:path w="235" h="220" extrusionOk="0">
                  <a:moveTo>
                    <a:pt x="127" y="0"/>
                  </a:moveTo>
                  <a:cubicBezTo>
                    <a:pt x="100" y="0"/>
                    <a:pt x="71" y="11"/>
                    <a:pt x="48" y="34"/>
                  </a:cubicBezTo>
                  <a:cubicBezTo>
                    <a:pt x="1" y="69"/>
                    <a:pt x="1" y="139"/>
                    <a:pt x="48" y="186"/>
                  </a:cubicBezTo>
                  <a:cubicBezTo>
                    <a:pt x="70" y="209"/>
                    <a:pt x="98" y="219"/>
                    <a:pt x="126" y="219"/>
                  </a:cubicBezTo>
                  <a:cubicBezTo>
                    <a:pt x="182" y="219"/>
                    <a:pt x="235" y="175"/>
                    <a:pt x="235" y="104"/>
                  </a:cubicBezTo>
                  <a:cubicBezTo>
                    <a:pt x="235" y="42"/>
                    <a:pt x="183" y="0"/>
                    <a:pt x="127" y="0"/>
                  </a:cubicBezTo>
                  <a:close/>
                </a:path>
              </a:pathLst>
            </a:custGeom>
            <a:solidFill>
              <a:srgbClr val="F14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5" name="Google Shape;1625;p7"/>
            <p:cNvSpPr/>
            <p:nvPr/>
          </p:nvSpPr>
          <p:spPr>
            <a:xfrm>
              <a:off x="4961325" y="1937425"/>
              <a:ext cx="6175" cy="5525"/>
            </a:xfrm>
            <a:custGeom>
              <a:avLst/>
              <a:gdLst/>
              <a:ahLst/>
              <a:cxnLst/>
              <a:rect l="l" t="t" r="r" b="b"/>
              <a:pathLst>
                <a:path w="247" h="221" extrusionOk="0">
                  <a:moveTo>
                    <a:pt x="123" y="1"/>
                  </a:moveTo>
                  <a:cubicBezTo>
                    <a:pt x="71" y="1"/>
                    <a:pt x="18" y="33"/>
                    <a:pt x="12" y="97"/>
                  </a:cubicBezTo>
                  <a:cubicBezTo>
                    <a:pt x="0" y="179"/>
                    <a:pt x="62" y="220"/>
                    <a:pt x="123" y="220"/>
                  </a:cubicBezTo>
                  <a:cubicBezTo>
                    <a:pt x="185" y="220"/>
                    <a:pt x="246" y="179"/>
                    <a:pt x="234" y="97"/>
                  </a:cubicBezTo>
                  <a:cubicBezTo>
                    <a:pt x="229" y="33"/>
                    <a:pt x="176" y="1"/>
                    <a:pt x="123" y="1"/>
                  </a:cubicBezTo>
                  <a:close/>
                </a:path>
              </a:pathLst>
            </a:custGeom>
            <a:solidFill>
              <a:srgbClr val="F14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1626;p7"/>
            <p:cNvSpPr/>
            <p:nvPr/>
          </p:nvSpPr>
          <p:spPr>
            <a:xfrm>
              <a:off x="5098500" y="1883700"/>
              <a:ext cx="6450" cy="5575"/>
            </a:xfrm>
            <a:custGeom>
              <a:avLst/>
              <a:gdLst/>
              <a:ahLst/>
              <a:cxnLst/>
              <a:rect l="l" t="t" r="r" b="b"/>
              <a:pathLst>
                <a:path w="258" h="223" extrusionOk="0">
                  <a:moveTo>
                    <a:pt x="129" y="0"/>
                  </a:moveTo>
                  <a:cubicBezTo>
                    <a:pt x="100" y="0"/>
                    <a:pt x="70" y="12"/>
                    <a:pt x="47" y="35"/>
                  </a:cubicBezTo>
                  <a:cubicBezTo>
                    <a:pt x="0" y="70"/>
                    <a:pt x="0" y="152"/>
                    <a:pt x="47" y="187"/>
                  </a:cubicBezTo>
                  <a:cubicBezTo>
                    <a:pt x="70" y="211"/>
                    <a:pt x="100" y="222"/>
                    <a:pt x="129" y="222"/>
                  </a:cubicBezTo>
                  <a:cubicBezTo>
                    <a:pt x="158" y="222"/>
                    <a:pt x="187" y="211"/>
                    <a:pt x="211" y="187"/>
                  </a:cubicBezTo>
                  <a:cubicBezTo>
                    <a:pt x="258" y="152"/>
                    <a:pt x="258" y="70"/>
                    <a:pt x="211" y="35"/>
                  </a:cubicBezTo>
                  <a:cubicBezTo>
                    <a:pt x="187" y="12"/>
                    <a:pt x="158" y="0"/>
                    <a:pt x="129" y="0"/>
                  </a:cubicBezTo>
                  <a:close/>
                </a:path>
              </a:pathLst>
            </a:custGeom>
            <a:solidFill>
              <a:srgbClr val="F14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 name="Google Shape;1627;p7"/>
            <p:cNvSpPr/>
            <p:nvPr/>
          </p:nvSpPr>
          <p:spPr>
            <a:xfrm>
              <a:off x="5157275" y="1749100"/>
              <a:ext cx="6475" cy="5625"/>
            </a:xfrm>
            <a:custGeom>
              <a:avLst/>
              <a:gdLst/>
              <a:ahLst/>
              <a:cxnLst/>
              <a:rect l="l" t="t" r="r" b="b"/>
              <a:pathLst>
                <a:path w="259" h="225" extrusionOk="0">
                  <a:moveTo>
                    <a:pt x="142" y="0"/>
                  </a:moveTo>
                  <a:cubicBezTo>
                    <a:pt x="117" y="0"/>
                    <a:pt x="92" y="9"/>
                    <a:pt x="71" y="26"/>
                  </a:cubicBezTo>
                  <a:cubicBezTo>
                    <a:pt x="1" y="96"/>
                    <a:pt x="48" y="225"/>
                    <a:pt x="153" y="225"/>
                  </a:cubicBezTo>
                  <a:cubicBezTo>
                    <a:pt x="211" y="225"/>
                    <a:pt x="258" y="178"/>
                    <a:pt x="258" y="120"/>
                  </a:cubicBezTo>
                  <a:cubicBezTo>
                    <a:pt x="258" y="46"/>
                    <a:pt x="200" y="0"/>
                    <a:pt x="142" y="0"/>
                  </a:cubicBezTo>
                  <a:close/>
                </a:path>
              </a:pathLst>
            </a:custGeom>
            <a:solidFill>
              <a:srgbClr val="F14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 name="Google Shape;1628;p7"/>
            <p:cNvSpPr/>
            <p:nvPr/>
          </p:nvSpPr>
          <p:spPr>
            <a:xfrm>
              <a:off x="5104350" y="1612275"/>
              <a:ext cx="6150" cy="5575"/>
            </a:xfrm>
            <a:custGeom>
              <a:avLst/>
              <a:gdLst/>
              <a:ahLst/>
              <a:cxnLst/>
              <a:rect l="l" t="t" r="r" b="b"/>
              <a:pathLst>
                <a:path w="246" h="223" extrusionOk="0">
                  <a:moveTo>
                    <a:pt x="117" y="0"/>
                  </a:moveTo>
                  <a:cubicBezTo>
                    <a:pt x="88" y="0"/>
                    <a:pt x="59" y="12"/>
                    <a:pt x="35" y="36"/>
                  </a:cubicBezTo>
                  <a:cubicBezTo>
                    <a:pt x="0" y="71"/>
                    <a:pt x="0" y="141"/>
                    <a:pt x="35" y="188"/>
                  </a:cubicBezTo>
                  <a:cubicBezTo>
                    <a:pt x="59" y="211"/>
                    <a:pt x="88" y="223"/>
                    <a:pt x="117" y="223"/>
                  </a:cubicBezTo>
                  <a:cubicBezTo>
                    <a:pt x="147" y="223"/>
                    <a:pt x="176" y="211"/>
                    <a:pt x="199" y="188"/>
                  </a:cubicBezTo>
                  <a:cubicBezTo>
                    <a:pt x="246" y="141"/>
                    <a:pt x="246" y="71"/>
                    <a:pt x="199" y="36"/>
                  </a:cubicBezTo>
                  <a:cubicBezTo>
                    <a:pt x="176" y="12"/>
                    <a:pt x="147" y="0"/>
                    <a:pt x="117" y="0"/>
                  </a:cubicBezTo>
                  <a:close/>
                </a:path>
              </a:pathLst>
            </a:custGeom>
            <a:solidFill>
              <a:srgbClr val="F14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 name="Google Shape;1629;p7"/>
            <p:cNvSpPr/>
            <p:nvPr/>
          </p:nvSpPr>
          <p:spPr>
            <a:xfrm>
              <a:off x="4969075" y="1553475"/>
              <a:ext cx="6175" cy="5750"/>
            </a:xfrm>
            <a:custGeom>
              <a:avLst/>
              <a:gdLst/>
              <a:ahLst/>
              <a:cxnLst/>
              <a:rect l="l" t="t" r="r" b="b"/>
              <a:pathLst>
                <a:path w="247" h="230" extrusionOk="0">
                  <a:moveTo>
                    <a:pt x="123" y="1"/>
                  </a:moveTo>
                  <a:cubicBezTo>
                    <a:pt x="71" y="1"/>
                    <a:pt x="18" y="36"/>
                    <a:pt x="6" y="106"/>
                  </a:cubicBezTo>
                  <a:cubicBezTo>
                    <a:pt x="0" y="188"/>
                    <a:pt x="62" y="229"/>
                    <a:pt x="123" y="229"/>
                  </a:cubicBezTo>
                  <a:cubicBezTo>
                    <a:pt x="185" y="229"/>
                    <a:pt x="246" y="188"/>
                    <a:pt x="240" y="106"/>
                  </a:cubicBezTo>
                  <a:cubicBezTo>
                    <a:pt x="229" y="36"/>
                    <a:pt x="176" y="1"/>
                    <a:pt x="123" y="1"/>
                  </a:cubicBezTo>
                  <a:close/>
                </a:path>
              </a:pathLst>
            </a:custGeom>
            <a:solidFill>
              <a:srgbClr val="F14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 name="Google Shape;1630;p7"/>
            <p:cNvSpPr/>
            <p:nvPr/>
          </p:nvSpPr>
          <p:spPr>
            <a:xfrm>
              <a:off x="4832050" y="1606750"/>
              <a:ext cx="5875" cy="5500"/>
            </a:xfrm>
            <a:custGeom>
              <a:avLst/>
              <a:gdLst/>
              <a:ahLst/>
              <a:cxnLst/>
              <a:rect l="l" t="t" r="r" b="b"/>
              <a:pathLst>
                <a:path w="235" h="220" extrusionOk="0">
                  <a:moveTo>
                    <a:pt x="108" y="0"/>
                  </a:moveTo>
                  <a:cubicBezTo>
                    <a:pt x="52" y="0"/>
                    <a:pt x="0" y="42"/>
                    <a:pt x="0" y="104"/>
                  </a:cubicBezTo>
                  <a:cubicBezTo>
                    <a:pt x="0" y="175"/>
                    <a:pt x="53" y="220"/>
                    <a:pt x="110" y="220"/>
                  </a:cubicBezTo>
                  <a:cubicBezTo>
                    <a:pt x="137" y="220"/>
                    <a:pt x="165" y="209"/>
                    <a:pt x="188" y="186"/>
                  </a:cubicBezTo>
                  <a:cubicBezTo>
                    <a:pt x="234" y="140"/>
                    <a:pt x="234" y="69"/>
                    <a:pt x="188" y="34"/>
                  </a:cubicBezTo>
                  <a:cubicBezTo>
                    <a:pt x="164" y="11"/>
                    <a:pt x="136" y="0"/>
                    <a:pt x="108" y="0"/>
                  </a:cubicBezTo>
                  <a:close/>
                </a:path>
              </a:pathLst>
            </a:custGeom>
            <a:solidFill>
              <a:srgbClr val="F14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1631;p7"/>
            <p:cNvSpPr/>
            <p:nvPr/>
          </p:nvSpPr>
          <p:spPr>
            <a:xfrm>
              <a:off x="4771800" y="1741250"/>
              <a:ext cx="7325" cy="5575"/>
            </a:xfrm>
            <a:custGeom>
              <a:avLst/>
              <a:gdLst/>
              <a:ahLst/>
              <a:cxnLst/>
              <a:rect l="l" t="t" r="r" b="b"/>
              <a:pathLst>
                <a:path w="293" h="223" extrusionOk="0">
                  <a:moveTo>
                    <a:pt x="153" y="1"/>
                  </a:moveTo>
                  <a:cubicBezTo>
                    <a:pt x="0" y="1"/>
                    <a:pt x="0" y="223"/>
                    <a:pt x="153" y="223"/>
                  </a:cubicBezTo>
                  <a:cubicBezTo>
                    <a:pt x="293" y="223"/>
                    <a:pt x="293" y="1"/>
                    <a:pt x="153" y="1"/>
                  </a:cubicBezTo>
                  <a:close/>
                </a:path>
              </a:pathLst>
            </a:custGeom>
            <a:solidFill>
              <a:srgbClr val="F14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 name="Google Shape;1632;p7"/>
            <p:cNvSpPr/>
            <p:nvPr/>
          </p:nvSpPr>
          <p:spPr>
            <a:xfrm>
              <a:off x="4147350" y="3221875"/>
              <a:ext cx="22550" cy="20275"/>
            </a:xfrm>
            <a:custGeom>
              <a:avLst/>
              <a:gdLst/>
              <a:ahLst/>
              <a:cxnLst/>
              <a:rect l="l" t="t" r="r" b="b"/>
              <a:pathLst>
                <a:path w="902" h="811" extrusionOk="0">
                  <a:moveTo>
                    <a:pt x="450" y="0"/>
                  </a:moveTo>
                  <a:cubicBezTo>
                    <a:pt x="348" y="0"/>
                    <a:pt x="245" y="38"/>
                    <a:pt x="165" y="113"/>
                  </a:cubicBezTo>
                  <a:cubicBezTo>
                    <a:pt x="1" y="265"/>
                    <a:pt x="1" y="523"/>
                    <a:pt x="153" y="686"/>
                  </a:cubicBezTo>
                  <a:cubicBezTo>
                    <a:pt x="230" y="770"/>
                    <a:pt x="335" y="811"/>
                    <a:pt x="441" y="811"/>
                  </a:cubicBezTo>
                  <a:cubicBezTo>
                    <a:pt x="543" y="811"/>
                    <a:pt x="646" y="773"/>
                    <a:pt x="726" y="698"/>
                  </a:cubicBezTo>
                  <a:cubicBezTo>
                    <a:pt x="890" y="546"/>
                    <a:pt x="902" y="289"/>
                    <a:pt x="738" y="125"/>
                  </a:cubicBezTo>
                  <a:cubicBezTo>
                    <a:pt x="660" y="41"/>
                    <a:pt x="556" y="0"/>
                    <a:pt x="450" y="0"/>
                  </a:cubicBezTo>
                  <a:close/>
                </a:path>
              </a:pathLst>
            </a:custGeom>
            <a:solidFill>
              <a:srgbClr val="FFF2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 name="Google Shape;1633;p7"/>
            <p:cNvSpPr/>
            <p:nvPr/>
          </p:nvSpPr>
          <p:spPr>
            <a:xfrm>
              <a:off x="4186250" y="3222750"/>
              <a:ext cx="22550" cy="20275"/>
            </a:xfrm>
            <a:custGeom>
              <a:avLst/>
              <a:gdLst/>
              <a:ahLst/>
              <a:cxnLst/>
              <a:rect l="l" t="t" r="r" b="b"/>
              <a:pathLst>
                <a:path w="902" h="811" extrusionOk="0">
                  <a:moveTo>
                    <a:pt x="453" y="1"/>
                  </a:moveTo>
                  <a:cubicBezTo>
                    <a:pt x="351" y="1"/>
                    <a:pt x="251" y="39"/>
                    <a:pt x="176" y="113"/>
                  </a:cubicBezTo>
                  <a:cubicBezTo>
                    <a:pt x="13" y="265"/>
                    <a:pt x="1" y="523"/>
                    <a:pt x="165" y="686"/>
                  </a:cubicBezTo>
                  <a:cubicBezTo>
                    <a:pt x="242" y="770"/>
                    <a:pt x="347" y="811"/>
                    <a:pt x="453" y="811"/>
                  </a:cubicBezTo>
                  <a:cubicBezTo>
                    <a:pt x="555" y="811"/>
                    <a:pt x="658" y="773"/>
                    <a:pt x="738" y="698"/>
                  </a:cubicBezTo>
                  <a:cubicBezTo>
                    <a:pt x="902" y="546"/>
                    <a:pt x="902" y="289"/>
                    <a:pt x="750" y="125"/>
                  </a:cubicBezTo>
                  <a:cubicBezTo>
                    <a:pt x="666" y="42"/>
                    <a:pt x="559" y="1"/>
                    <a:pt x="453" y="1"/>
                  </a:cubicBezTo>
                  <a:close/>
                </a:path>
              </a:pathLst>
            </a:custGeom>
            <a:solidFill>
              <a:srgbClr val="FFF2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 name="Google Shape;1634;p7"/>
            <p:cNvSpPr/>
            <p:nvPr/>
          </p:nvSpPr>
          <p:spPr>
            <a:xfrm>
              <a:off x="4188100" y="3184000"/>
              <a:ext cx="21575" cy="20400"/>
            </a:xfrm>
            <a:custGeom>
              <a:avLst/>
              <a:gdLst/>
              <a:ahLst/>
              <a:cxnLst/>
              <a:rect l="l" t="t" r="r" b="b"/>
              <a:pathLst>
                <a:path w="863" h="816" extrusionOk="0">
                  <a:moveTo>
                    <a:pt x="409" y="0"/>
                  </a:moveTo>
                  <a:cubicBezTo>
                    <a:pt x="205" y="0"/>
                    <a:pt x="9" y="159"/>
                    <a:pt x="9" y="400"/>
                  </a:cubicBezTo>
                  <a:cubicBezTo>
                    <a:pt x="1" y="649"/>
                    <a:pt x="203" y="815"/>
                    <a:pt x="413" y="815"/>
                  </a:cubicBezTo>
                  <a:cubicBezTo>
                    <a:pt x="509" y="815"/>
                    <a:pt x="607" y="781"/>
                    <a:pt x="687" y="704"/>
                  </a:cubicBezTo>
                  <a:cubicBezTo>
                    <a:pt x="851" y="540"/>
                    <a:pt x="863" y="283"/>
                    <a:pt x="699" y="131"/>
                  </a:cubicBezTo>
                  <a:cubicBezTo>
                    <a:pt x="617" y="40"/>
                    <a:pt x="512" y="0"/>
                    <a:pt x="409" y="0"/>
                  </a:cubicBezTo>
                  <a:close/>
                </a:path>
              </a:pathLst>
            </a:custGeom>
            <a:solidFill>
              <a:srgbClr val="FFF2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1635;p7"/>
            <p:cNvSpPr/>
            <p:nvPr/>
          </p:nvSpPr>
          <p:spPr>
            <a:xfrm>
              <a:off x="4148225" y="3183275"/>
              <a:ext cx="22275" cy="20275"/>
            </a:xfrm>
            <a:custGeom>
              <a:avLst/>
              <a:gdLst/>
              <a:ahLst/>
              <a:cxnLst/>
              <a:rect l="l" t="t" r="r" b="b"/>
              <a:pathLst>
                <a:path w="891" h="811" extrusionOk="0">
                  <a:moveTo>
                    <a:pt x="450" y="0"/>
                  </a:moveTo>
                  <a:cubicBezTo>
                    <a:pt x="348" y="0"/>
                    <a:pt x="245" y="38"/>
                    <a:pt x="165" y="113"/>
                  </a:cubicBezTo>
                  <a:cubicBezTo>
                    <a:pt x="1" y="265"/>
                    <a:pt x="1" y="522"/>
                    <a:pt x="153" y="686"/>
                  </a:cubicBezTo>
                  <a:cubicBezTo>
                    <a:pt x="231" y="770"/>
                    <a:pt x="335" y="810"/>
                    <a:pt x="441" y="810"/>
                  </a:cubicBezTo>
                  <a:cubicBezTo>
                    <a:pt x="543" y="810"/>
                    <a:pt x="646" y="772"/>
                    <a:pt x="726" y="698"/>
                  </a:cubicBezTo>
                  <a:cubicBezTo>
                    <a:pt x="890" y="546"/>
                    <a:pt x="890" y="288"/>
                    <a:pt x="738" y="125"/>
                  </a:cubicBezTo>
                  <a:cubicBezTo>
                    <a:pt x="661" y="41"/>
                    <a:pt x="556" y="0"/>
                    <a:pt x="450" y="0"/>
                  </a:cubicBezTo>
                  <a:close/>
                </a:path>
              </a:pathLst>
            </a:custGeom>
            <a:solidFill>
              <a:srgbClr val="FFF2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1636;p7"/>
            <p:cNvSpPr/>
            <p:nvPr/>
          </p:nvSpPr>
          <p:spPr>
            <a:xfrm>
              <a:off x="4142700" y="3252200"/>
              <a:ext cx="27200" cy="22400"/>
            </a:xfrm>
            <a:custGeom>
              <a:avLst/>
              <a:gdLst/>
              <a:ahLst/>
              <a:cxnLst/>
              <a:rect l="l" t="t" r="r" b="b"/>
              <a:pathLst>
                <a:path w="1088" h="896" extrusionOk="0">
                  <a:moveTo>
                    <a:pt x="550" y="1"/>
                  </a:moveTo>
                  <a:cubicBezTo>
                    <a:pt x="374" y="1"/>
                    <a:pt x="210" y="102"/>
                    <a:pt x="140" y="269"/>
                  </a:cubicBezTo>
                  <a:cubicBezTo>
                    <a:pt x="0" y="578"/>
                    <a:pt x="243" y="896"/>
                    <a:pt x="543" y="896"/>
                  </a:cubicBezTo>
                  <a:cubicBezTo>
                    <a:pt x="595" y="896"/>
                    <a:pt x="648" y="886"/>
                    <a:pt x="702" y="866"/>
                  </a:cubicBezTo>
                  <a:cubicBezTo>
                    <a:pt x="1076" y="713"/>
                    <a:pt x="1088" y="199"/>
                    <a:pt x="725" y="35"/>
                  </a:cubicBezTo>
                  <a:cubicBezTo>
                    <a:pt x="667" y="12"/>
                    <a:pt x="608" y="1"/>
                    <a:pt x="550" y="1"/>
                  </a:cubicBezTo>
                  <a:close/>
                </a:path>
              </a:pathLst>
            </a:custGeom>
            <a:solidFill>
              <a:srgbClr val="FFF2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 name="Google Shape;1637;p7"/>
            <p:cNvSpPr/>
            <p:nvPr/>
          </p:nvSpPr>
          <p:spPr>
            <a:xfrm>
              <a:off x="4185075" y="3253025"/>
              <a:ext cx="26950" cy="22500"/>
            </a:xfrm>
            <a:custGeom>
              <a:avLst/>
              <a:gdLst/>
              <a:ahLst/>
              <a:cxnLst/>
              <a:rect l="l" t="t" r="r" b="b"/>
              <a:pathLst>
                <a:path w="1078" h="900" extrusionOk="0">
                  <a:moveTo>
                    <a:pt x="538" y="1"/>
                  </a:moveTo>
                  <a:cubicBezTo>
                    <a:pt x="243" y="1"/>
                    <a:pt x="1" y="297"/>
                    <a:pt x="118" y="610"/>
                  </a:cubicBezTo>
                  <a:cubicBezTo>
                    <a:pt x="190" y="789"/>
                    <a:pt x="357" y="900"/>
                    <a:pt x="537" y="900"/>
                  </a:cubicBezTo>
                  <a:cubicBezTo>
                    <a:pt x="592" y="900"/>
                    <a:pt x="648" y="890"/>
                    <a:pt x="703" y="868"/>
                  </a:cubicBezTo>
                  <a:cubicBezTo>
                    <a:pt x="1066" y="716"/>
                    <a:pt x="1077" y="201"/>
                    <a:pt x="715" y="37"/>
                  </a:cubicBezTo>
                  <a:cubicBezTo>
                    <a:pt x="655" y="12"/>
                    <a:pt x="595" y="1"/>
                    <a:pt x="538" y="1"/>
                  </a:cubicBezTo>
                  <a:close/>
                </a:path>
              </a:pathLst>
            </a:custGeom>
            <a:solidFill>
              <a:srgbClr val="FFF2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 name="Google Shape;1638;p7"/>
            <p:cNvSpPr/>
            <p:nvPr/>
          </p:nvSpPr>
          <p:spPr>
            <a:xfrm>
              <a:off x="4215225" y="3223925"/>
              <a:ext cx="27200" cy="22400"/>
            </a:xfrm>
            <a:custGeom>
              <a:avLst/>
              <a:gdLst/>
              <a:ahLst/>
              <a:cxnLst/>
              <a:rect l="l" t="t" r="r" b="b"/>
              <a:pathLst>
                <a:path w="1088" h="896" extrusionOk="0">
                  <a:moveTo>
                    <a:pt x="545" y="1"/>
                  </a:moveTo>
                  <a:cubicBezTo>
                    <a:pt x="493" y="1"/>
                    <a:pt x="440" y="10"/>
                    <a:pt x="386" y="31"/>
                  </a:cubicBezTo>
                  <a:cubicBezTo>
                    <a:pt x="12" y="183"/>
                    <a:pt x="0" y="698"/>
                    <a:pt x="363" y="862"/>
                  </a:cubicBezTo>
                  <a:cubicBezTo>
                    <a:pt x="421" y="885"/>
                    <a:pt x="480" y="896"/>
                    <a:pt x="538" y="896"/>
                  </a:cubicBezTo>
                  <a:cubicBezTo>
                    <a:pt x="714" y="896"/>
                    <a:pt x="877" y="795"/>
                    <a:pt x="948" y="628"/>
                  </a:cubicBezTo>
                  <a:cubicBezTo>
                    <a:pt x="1087" y="319"/>
                    <a:pt x="844" y="1"/>
                    <a:pt x="545" y="1"/>
                  </a:cubicBezTo>
                  <a:close/>
                </a:path>
              </a:pathLst>
            </a:custGeom>
            <a:solidFill>
              <a:srgbClr val="FFF2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 name="Google Shape;1639;p7"/>
            <p:cNvSpPr/>
            <p:nvPr/>
          </p:nvSpPr>
          <p:spPr>
            <a:xfrm>
              <a:off x="4216100" y="3182100"/>
              <a:ext cx="26350" cy="22300"/>
            </a:xfrm>
            <a:custGeom>
              <a:avLst/>
              <a:gdLst/>
              <a:ahLst/>
              <a:cxnLst/>
              <a:rect l="l" t="t" r="r" b="b"/>
              <a:pathLst>
                <a:path w="1054" h="892" extrusionOk="0">
                  <a:moveTo>
                    <a:pt x="547" y="0"/>
                  </a:moveTo>
                  <a:cubicBezTo>
                    <a:pt x="384" y="0"/>
                    <a:pt x="221" y="88"/>
                    <a:pt x="141" y="265"/>
                  </a:cubicBezTo>
                  <a:cubicBezTo>
                    <a:pt x="1" y="574"/>
                    <a:pt x="244" y="892"/>
                    <a:pt x="551" y="892"/>
                  </a:cubicBezTo>
                  <a:cubicBezTo>
                    <a:pt x="604" y="892"/>
                    <a:pt x="659" y="882"/>
                    <a:pt x="714" y="862"/>
                  </a:cubicBezTo>
                  <a:cubicBezTo>
                    <a:pt x="936" y="768"/>
                    <a:pt x="1053" y="511"/>
                    <a:pt x="960" y="289"/>
                  </a:cubicBezTo>
                  <a:cubicBezTo>
                    <a:pt x="888" y="97"/>
                    <a:pt x="718" y="0"/>
                    <a:pt x="547" y="0"/>
                  </a:cubicBezTo>
                  <a:close/>
                </a:path>
              </a:pathLst>
            </a:custGeom>
            <a:solidFill>
              <a:srgbClr val="FFF2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 name="Google Shape;1640;p7"/>
            <p:cNvSpPr/>
            <p:nvPr/>
          </p:nvSpPr>
          <p:spPr>
            <a:xfrm>
              <a:off x="4187150" y="3151725"/>
              <a:ext cx="26325" cy="22425"/>
            </a:xfrm>
            <a:custGeom>
              <a:avLst/>
              <a:gdLst/>
              <a:ahLst/>
              <a:cxnLst/>
              <a:rect l="l" t="t" r="r" b="b"/>
              <a:pathLst>
                <a:path w="1053" h="897" extrusionOk="0">
                  <a:moveTo>
                    <a:pt x="531" y="1"/>
                  </a:moveTo>
                  <a:cubicBezTo>
                    <a:pt x="239" y="1"/>
                    <a:pt x="0" y="304"/>
                    <a:pt x="117" y="614"/>
                  </a:cubicBezTo>
                  <a:cubicBezTo>
                    <a:pt x="194" y="803"/>
                    <a:pt x="362" y="897"/>
                    <a:pt x="532" y="897"/>
                  </a:cubicBezTo>
                  <a:cubicBezTo>
                    <a:pt x="699" y="897"/>
                    <a:pt x="866" y="806"/>
                    <a:pt x="948" y="626"/>
                  </a:cubicBezTo>
                  <a:cubicBezTo>
                    <a:pt x="1053" y="404"/>
                    <a:pt x="948" y="135"/>
                    <a:pt x="714" y="41"/>
                  </a:cubicBezTo>
                  <a:cubicBezTo>
                    <a:pt x="652" y="13"/>
                    <a:pt x="590" y="1"/>
                    <a:pt x="531" y="1"/>
                  </a:cubicBezTo>
                  <a:close/>
                </a:path>
              </a:pathLst>
            </a:custGeom>
            <a:solidFill>
              <a:srgbClr val="FFF2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 name="Google Shape;1641;p7"/>
            <p:cNvSpPr/>
            <p:nvPr/>
          </p:nvSpPr>
          <p:spPr>
            <a:xfrm>
              <a:off x="4145000" y="3151050"/>
              <a:ext cx="26375" cy="22350"/>
            </a:xfrm>
            <a:custGeom>
              <a:avLst/>
              <a:gdLst/>
              <a:ahLst/>
              <a:cxnLst/>
              <a:rect l="l" t="t" r="r" b="b"/>
              <a:pathLst>
                <a:path w="1055" h="894" extrusionOk="0">
                  <a:moveTo>
                    <a:pt x="540" y="1"/>
                  </a:moveTo>
                  <a:cubicBezTo>
                    <a:pt x="376" y="1"/>
                    <a:pt x="211" y="89"/>
                    <a:pt x="130" y="267"/>
                  </a:cubicBezTo>
                  <a:cubicBezTo>
                    <a:pt x="0" y="576"/>
                    <a:pt x="236" y="894"/>
                    <a:pt x="541" y="894"/>
                  </a:cubicBezTo>
                  <a:cubicBezTo>
                    <a:pt x="593" y="894"/>
                    <a:pt x="648" y="884"/>
                    <a:pt x="703" y="864"/>
                  </a:cubicBezTo>
                  <a:cubicBezTo>
                    <a:pt x="937" y="782"/>
                    <a:pt x="1054" y="513"/>
                    <a:pt x="949" y="279"/>
                  </a:cubicBezTo>
                  <a:cubicBezTo>
                    <a:pt x="878" y="94"/>
                    <a:pt x="710" y="1"/>
                    <a:pt x="540" y="1"/>
                  </a:cubicBezTo>
                  <a:close/>
                </a:path>
              </a:pathLst>
            </a:custGeom>
            <a:solidFill>
              <a:srgbClr val="FFF2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 name="Google Shape;1642;p7"/>
            <p:cNvSpPr/>
            <p:nvPr/>
          </p:nvSpPr>
          <p:spPr>
            <a:xfrm>
              <a:off x="4114375" y="3179925"/>
              <a:ext cx="27150" cy="22250"/>
            </a:xfrm>
            <a:custGeom>
              <a:avLst/>
              <a:gdLst/>
              <a:ahLst/>
              <a:cxnLst/>
              <a:rect l="l" t="t" r="r" b="b"/>
              <a:pathLst>
                <a:path w="1086" h="890" extrusionOk="0">
                  <a:moveTo>
                    <a:pt x="545" y="0"/>
                  </a:moveTo>
                  <a:cubicBezTo>
                    <a:pt x="374" y="0"/>
                    <a:pt x="208" y="97"/>
                    <a:pt x="138" y="270"/>
                  </a:cubicBezTo>
                  <a:cubicBezTo>
                    <a:pt x="0" y="576"/>
                    <a:pt x="236" y="890"/>
                    <a:pt x="538" y="890"/>
                  </a:cubicBezTo>
                  <a:cubicBezTo>
                    <a:pt x="594" y="890"/>
                    <a:pt x="653" y="879"/>
                    <a:pt x="712" y="855"/>
                  </a:cubicBezTo>
                  <a:cubicBezTo>
                    <a:pt x="1074" y="715"/>
                    <a:pt x="1086" y="188"/>
                    <a:pt x="723" y="36"/>
                  </a:cubicBezTo>
                  <a:cubicBezTo>
                    <a:pt x="666" y="12"/>
                    <a:pt x="605" y="0"/>
                    <a:pt x="545" y="0"/>
                  </a:cubicBezTo>
                  <a:close/>
                </a:path>
              </a:pathLst>
            </a:custGeom>
            <a:solidFill>
              <a:srgbClr val="FFF2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 name="Google Shape;1643;p7"/>
            <p:cNvSpPr/>
            <p:nvPr/>
          </p:nvSpPr>
          <p:spPr>
            <a:xfrm>
              <a:off x="4114600" y="3221900"/>
              <a:ext cx="26075" cy="22350"/>
            </a:xfrm>
            <a:custGeom>
              <a:avLst/>
              <a:gdLst/>
              <a:ahLst/>
              <a:cxnLst/>
              <a:rect l="l" t="t" r="r" b="b"/>
              <a:pathLst>
                <a:path w="1043" h="894" extrusionOk="0">
                  <a:moveTo>
                    <a:pt x="499" y="0"/>
                  </a:moveTo>
                  <a:cubicBezTo>
                    <a:pt x="447" y="0"/>
                    <a:pt x="393" y="10"/>
                    <a:pt x="340" y="30"/>
                  </a:cubicBezTo>
                  <a:cubicBezTo>
                    <a:pt x="106" y="124"/>
                    <a:pt x="1" y="381"/>
                    <a:pt x="82" y="615"/>
                  </a:cubicBezTo>
                  <a:cubicBezTo>
                    <a:pt x="154" y="799"/>
                    <a:pt x="325" y="893"/>
                    <a:pt x="497" y="893"/>
                  </a:cubicBezTo>
                  <a:cubicBezTo>
                    <a:pt x="664" y="893"/>
                    <a:pt x="833" y="805"/>
                    <a:pt x="913" y="627"/>
                  </a:cubicBezTo>
                  <a:cubicBezTo>
                    <a:pt x="1043" y="318"/>
                    <a:pt x="798" y="0"/>
                    <a:pt x="499" y="0"/>
                  </a:cubicBezTo>
                  <a:close/>
                </a:path>
              </a:pathLst>
            </a:custGeom>
            <a:solidFill>
              <a:srgbClr val="FFF2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 name="Google Shape;1644;p7"/>
            <p:cNvSpPr/>
            <p:nvPr/>
          </p:nvSpPr>
          <p:spPr>
            <a:xfrm>
              <a:off x="4112850" y="3264475"/>
              <a:ext cx="12300" cy="11200"/>
            </a:xfrm>
            <a:custGeom>
              <a:avLst/>
              <a:gdLst/>
              <a:ahLst/>
              <a:cxnLst/>
              <a:rect l="l" t="t" r="r" b="b"/>
              <a:pathLst>
                <a:path w="492" h="448" extrusionOk="0">
                  <a:moveTo>
                    <a:pt x="245" y="0"/>
                  </a:moveTo>
                  <a:cubicBezTo>
                    <a:pt x="188" y="0"/>
                    <a:pt x="129" y="24"/>
                    <a:pt x="82" y="70"/>
                  </a:cubicBezTo>
                  <a:cubicBezTo>
                    <a:pt x="0" y="152"/>
                    <a:pt x="0" y="293"/>
                    <a:pt x="82" y="386"/>
                  </a:cubicBezTo>
                  <a:cubicBezTo>
                    <a:pt x="129" y="427"/>
                    <a:pt x="188" y="448"/>
                    <a:pt x="245" y="448"/>
                  </a:cubicBezTo>
                  <a:cubicBezTo>
                    <a:pt x="302" y="448"/>
                    <a:pt x="357" y="427"/>
                    <a:pt x="398" y="386"/>
                  </a:cubicBezTo>
                  <a:cubicBezTo>
                    <a:pt x="492" y="293"/>
                    <a:pt x="492" y="152"/>
                    <a:pt x="398" y="70"/>
                  </a:cubicBezTo>
                  <a:cubicBezTo>
                    <a:pt x="357" y="24"/>
                    <a:pt x="302" y="0"/>
                    <a:pt x="245" y="0"/>
                  </a:cubicBezTo>
                  <a:close/>
                </a:path>
              </a:pathLst>
            </a:custGeom>
            <a:solidFill>
              <a:srgbClr val="FFF2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 name="Google Shape;1645;p7"/>
            <p:cNvSpPr/>
            <p:nvPr/>
          </p:nvSpPr>
          <p:spPr>
            <a:xfrm>
              <a:off x="4171050" y="3289875"/>
              <a:ext cx="11275" cy="11175"/>
            </a:xfrm>
            <a:custGeom>
              <a:avLst/>
              <a:gdLst/>
              <a:ahLst/>
              <a:cxnLst/>
              <a:rect l="l" t="t" r="r" b="b"/>
              <a:pathLst>
                <a:path w="451" h="447" extrusionOk="0">
                  <a:moveTo>
                    <a:pt x="228" y="1"/>
                  </a:moveTo>
                  <a:cubicBezTo>
                    <a:pt x="118" y="1"/>
                    <a:pt x="6" y="74"/>
                    <a:pt x="1" y="224"/>
                  </a:cubicBezTo>
                  <a:cubicBezTo>
                    <a:pt x="1" y="341"/>
                    <a:pt x="94" y="447"/>
                    <a:pt x="223" y="447"/>
                  </a:cubicBezTo>
                  <a:cubicBezTo>
                    <a:pt x="351" y="447"/>
                    <a:pt x="445" y="353"/>
                    <a:pt x="445" y="224"/>
                  </a:cubicBezTo>
                  <a:cubicBezTo>
                    <a:pt x="451" y="77"/>
                    <a:pt x="341" y="1"/>
                    <a:pt x="228" y="1"/>
                  </a:cubicBezTo>
                  <a:close/>
                </a:path>
              </a:pathLst>
            </a:custGeom>
            <a:solidFill>
              <a:srgbClr val="FFF2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 name="Google Shape;1646;p7"/>
            <p:cNvSpPr/>
            <p:nvPr/>
          </p:nvSpPr>
          <p:spPr>
            <a:xfrm>
              <a:off x="4229550" y="3266800"/>
              <a:ext cx="13550" cy="11050"/>
            </a:xfrm>
            <a:custGeom>
              <a:avLst/>
              <a:gdLst/>
              <a:ahLst/>
              <a:cxnLst/>
              <a:rect l="l" t="t" r="r" b="b"/>
              <a:pathLst>
                <a:path w="542" h="442" extrusionOk="0">
                  <a:moveTo>
                    <a:pt x="245" y="1"/>
                  </a:moveTo>
                  <a:cubicBezTo>
                    <a:pt x="188" y="1"/>
                    <a:pt x="129" y="24"/>
                    <a:pt x="82" y="71"/>
                  </a:cubicBezTo>
                  <a:cubicBezTo>
                    <a:pt x="0" y="153"/>
                    <a:pt x="0" y="293"/>
                    <a:pt x="82" y="387"/>
                  </a:cubicBezTo>
                  <a:lnTo>
                    <a:pt x="82" y="375"/>
                  </a:lnTo>
                  <a:cubicBezTo>
                    <a:pt x="129" y="422"/>
                    <a:pt x="181" y="441"/>
                    <a:pt x="232" y="441"/>
                  </a:cubicBezTo>
                  <a:cubicBezTo>
                    <a:pt x="397" y="441"/>
                    <a:pt x="541" y="232"/>
                    <a:pt x="398" y="71"/>
                  </a:cubicBezTo>
                  <a:cubicBezTo>
                    <a:pt x="357" y="24"/>
                    <a:pt x="302" y="1"/>
                    <a:pt x="245" y="1"/>
                  </a:cubicBezTo>
                  <a:close/>
                </a:path>
              </a:pathLst>
            </a:custGeom>
            <a:solidFill>
              <a:srgbClr val="FFF2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 name="Google Shape;1647;p7"/>
            <p:cNvSpPr/>
            <p:nvPr/>
          </p:nvSpPr>
          <p:spPr>
            <a:xfrm>
              <a:off x="4253525" y="3209250"/>
              <a:ext cx="13200" cy="11100"/>
            </a:xfrm>
            <a:custGeom>
              <a:avLst/>
              <a:gdLst/>
              <a:ahLst/>
              <a:cxnLst/>
              <a:rect l="l" t="t" r="r" b="b"/>
              <a:pathLst>
                <a:path w="528" h="444" extrusionOk="0">
                  <a:moveTo>
                    <a:pt x="293" y="0"/>
                  </a:moveTo>
                  <a:cubicBezTo>
                    <a:pt x="241" y="0"/>
                    <a:pt x="187" y="18"/>
                    <a:pt x="141" y="57"/>
                  </a:cubicBezTo>
                  <a:cubicBezTo>
                    <a:pt x="1" y="197"/>
                    <a:pt x="94" y="443"/>
                    <a:pt x="293" y="443"/>
                  </a:cubicBezTo>
                  <a:cubicBezTo>
                    <a:pt x="300" y="443"/>
                    <a:pt x="306" y="444"/>
                    <a:pt x="313" y="444"/>
                  </a:cubicBezTo>
                  <a:cubicBezTo>
                    <a:pt x="432" y="444"/>
                    <a:pt x="527" y="343"/>
                    <a:pt x="527" y="232"/>
                  </a:cubicBezTo>
                  <a:cubicBezTo>
                    <a:pt x="527" y="93"/>
                    <a:pt x="413" y="0"/>
                    <a:pt x="293" y="0"/>
                  </a:cubicBezTo>
                  <a:close/>
                </a:path>
              </a:pathLst>
            </a:custGeom>
            <a:solidFill>
              <a:srgbClr val="FFF2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 name="Google Shape;1648;p7"/>
            <p:cNvSpPr/>
            <p:nvPr/>
          </p:nvSpPr>
          <p:spPr>
            <a:xfrm>
              <a:off x="4232475" y="3150650"/>
              <a:ext cx="11725" cy="11225"/>
            </a:xfrm>
            <a:custGeom>
              <a:avLst/>
              <a:gdLst/>
              <a:ahLst/>
              <a:cxnLst/>
              <a:rect l="l" t="t" r="r" b="b"/>
              <a:pathLst>
                <a:path w="469" h="449" extrusionOk="0">
                  <a:moveTo>
                    <a:pt x="217" y="0"/>
                  </a:moveTo>
                  <a:cubicBezTo>
                    <a:pt x="105" y="0"/>
                    <a:pt x="0" y="91"/>
                    <a:pt x="0" y="225"/>
                  </a:cubicBezTo>
                  <a:cubicBezTo>
                    <a:pt x="0" y="358"/>
                    <a:pt x="105" y="449"/>
                    <a:pt x="217" y="449"/>
                  </a:cubicBezTo>
                  <a:cubicBezTo>
                    <a:pt x="272" y="449"/>
                    <a:pt x="328" y="427"/>
                    <a:pt x="375" y="377"/>
                  </a:cubicBezTo>
                  <a:cubicBezTo>
                    <a:pt x="468" y="295"/>
                    <a:pt x="468" y="154"/>
                    <a:pt x="375" y="72"/>
                  </a:cubicBezTo>
                  <a:cubicBezTo>
                    <a:pt x="328" y="22"/>
                    <a:pt x="272" y="0"/>
                    <a:pt x="217" y="0"/>
                  </a:cubicBezTo>
                  <a:close/>
                </a:path>
              </a:pathLst>
            </a:custGeom>
            <a:solidFill>
              <a:srgbClr val="FFF2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 name="Google Shape;1649;p7"/>
            <p:cNvSpPr/>
            <p:nvPr/>
          </p:nvSpPr>
          <p:spPr>
            <a:xfrm>
              <a:off x="4172525" y="3125250"/>
              <a:ext cx="13175" cy="11350"/>
            </a:xfrm>
            <a:custGeom>
              <a:avLst/>
              <a:gdLst/>
              <a:ahLst/>
              <a:cxnLst/>
              <a:rect l="l" t="t" r="r" b="b"/>
              <a:pathLst>
                <a:path w="527" h="454" extrusionOk="0">
                  <a:moveTo>
                    <a:pt x="304" y="0"/>
                  </a:moveTo>
                  <a:cubicBezTo>
                    <a:pt x="105" y="0"/>
                    <a:pt x="0" y="234"/>
                    <a:pt x="140" y="387"/>
                  </a:cubicBezTo>
                  <a:cubicBezTo>
                    <a:pt x="187" y="433"/>
                    <a:pt x="245" y="454"/>
                    <a:pt x="301" y="454"/>
                  </a:cubicBezTo>
                  <a:cubicBezTo>
                    <a:pt x="416" y="454"/>
                    <a:pt x="526" y="368"/>
                    <a:pt x="526" y="234"/>
                  </a:cubicBezTo>
                  <a:cubicBezTo>
                    <a:pt x="526" y="106"/>
                    <a:pt x="433" y="0"/>
                    <a:pt x="304" y="0"/>
                  </a:cubicBezTo>
                  <a:close/>
                </a:path>
              </a:pathLst>
            </a:custGeom>
            <a:solidFill>
              <a:srgbClr val="FFF2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0" name="Google Shape;1650;p7"/>
            <p:cNvSpPr/>
            <p:nvPr/>
          </p:nvSpPr>
          <p:spPr>
            <a:xfrm>
              <a:off x="4113725" y="3148275"/>
              <a:ext cx="14950" cy="11225"/>
            </a:xfrm>
            <a:custGeom>
              <a:avLst/>
              <a:gdLst/>
              <a:ahLst/>
              <a:cxnLst/>
              <a:rect l="l" t="t" r="r" b="b"/>
              <a:pathLst>
                <a:path w="598" h="449" extrusionOk="0">
                  <a:moveTo>
                    <a:pt x="303" y="1"/>
                  </a:moveTo>
                  <a:cubicBezTo>
                    <a:pt x="246" y="1"/>
                    <a:pt x="188" y="21"/>
                    <a:pt x="141" y="62"/>
                  </a:cubicBezTo>
                  <a:cubicBezTo>
                    <a:pt x="1" y="203"/>
                    <a:pt x="106" y="448"/>
                    <a:pt x="305" y="448"/>
                  </a:cubicBezTo>
                  <a:cubicBezTo>
                    <a:pt x="504" y="448"/>
                    <a:pt x="597" y="203"/>
                    <a:pt x="457" y="62"/>
                  </a:cubicBezTo>
                  <a:cubicBezTo>
                    <a:pt x="416" y="21"/>
                    <a:pt x="360" y="1"/>
                    <a:pt x="303" y="1"/>
                  </a:cubicBezTo>
                  <a:close/>
                </a:path>
              </a:pathLst>
            </a:custGeom>
            <a:solidFill>
              <a:srgbClr val="FFF2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 name="Google Shape;1651;p7"/>
            <p:cNvSpPr/>
            <p:nvPr/>
          </p:nvSpPr>
          <p:spPr>
            <a:xfrm>
              <a:off x="4088350" y="3205950"/>
              <a:ext cx="13125" cy="11075"/>
            </a:xfrm>
            <a:custGeom>
              <a:avLst/>
              <a:gdLst/>
              <a:ahLst/>
              <a:cxnLst/>
              <a:rect l="l" t="t" r="r" b="b"/>
              <a:pathLst>
                <a:path w="525" h="443" extrusionOk="0">
                  <a:moveTo>
                    <a:pt x="288" y="1"/>
                  </a:moveTo>
                  <a:cubicBezTo>
                    <a:pt x="98" y="1"/>
                    <a:pt x="1" y="239"/>
                    <a:pt x="138" y="376"/>
                  </a:cubicBezTo>
                  <a:cubicBezTo>
                    <a:pt x="184" y="422"/>
                    <a:pt x="242" y="443"/>
                    <a:pt x="299" y="443"/>
                  </a:cubicBezTo>
                  <a:cubicBezTo>
                    <a:pt x="414" y="443"/>
                    <a:pt x="524" y="357"/>
                    <a:pt x="524" y="224"/>
                  </a:cubicBezTo>
                  <a:cubicBezTo>
                    <a:pt x="524" y="107"/>
                    <a:pt x="431" y="1"/>
                    <a:pt x="302" y="1"/>
                  </a:cubicBezTo>
                  <a:cubicBezTo>
                    <a:pt x="297" y="1"/>
                    <a:pt x="293" y="1"/>
                    <a:pt x="288" y="1"/>
                  </a:cubicBezTo>
                  <a:close/>
                </a:path>
              </a:pathLst>
            </a:custGeom>
            <a:solidFill>
              <a:srgbClr val="FFF2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 name="Google Shape;1652;p7"/>
            <p:cNvSpPr/>
            <p:nvPr/>
          </p:nvSpPr>
          <p:spPr>
            <a:xfrm>
              <a:off x="4124550" y="3305125"/>
              <a:ext cx="19750" cy="16900"/>
            </a:xfrm>
            <a:custGeom>
              <a:avLst/>
              <a:gdLst/>
              <a:ahLst/>
              <a:cxnLst/>
              <a:rect l="l" t="t" r="r" b="b"/>
              <a:pathLst>
                <a:path w="790" h="676" extrusionOk="0">
                  <a:moveTo>
                    <a:pt x="392" y="0"/>
                  </a:moveTo>
                  <a:cubicBezTo>
                    <a:pt x="267" y="0"/>
                    <a:pt x="141" y="71"/>
                    <a:pt x="82" y="211"/>
                  </a:cubicBezTo>
                  <a:cubicBezTo>
                    <a:pt x="0" y="375"/>
                    <a:pt x="82" y="574"/>
                    <a:pt x="246" y="644"/>
                  </a:cubicBezTo>
                  <a:cubicBezTo>
                    <a:pt x="294" y="666"/>
                    <a:pt x="343" y="676"/>
                    <a:pt x="389" y="676"/>
                  </a:cubicBezTo>
                  <a:cubicBezTo>
                    <a:pt x="612" y="676"/>
                    <a:pt x="790" y="443"/>
                    <a:pt x="702" y="211"/>
                  </a:cubicBezTo>
                  <a:cubicBezTo>
                    <a:pt x="644" y="71"/>
                    <a:pt x="518" y="0"/>
                    <a:pt x="392" y="0"/>
                  </a:cubicBezTo>
                  <a:close/>
                </a:path>
              </a:pathLst>
            </a:custGeom>
            <a:solidFill>
              <a:srgbClr val="FFF2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 name="Google Shape;1653;p7"/>
            <p:cNvSpPr/>
            <p:nvPr/>
          </p:nvSpPr>
          <p:spPr>
            <a:xfrm>
              <a:off x="4208350" y="3306950"/>
              <a:ext cx="20350" cy="16925"/>
            </a:xfrm>
            <a:custGeom>
              <a:avLst/>
              <a:gdLst/>
              <a:ahLst/>
              <a:cxnLst/>
              <a:rect l="l" t="t" r="r" b="b"/>
              <a:pathLst>
                <a:path w="814" h="677" extrusionOk="0">
                  <a:moveTo>
                    <a:pt x="401" y="0"/>
                  </a:moveTo>
                  <a:cubicBezTo>
                    <a:pt x="178" y="0"/>
                    <a:pt x="1" y="231"/>
                    <a:pt x="88" y="454"/>
                  </a:cubicBezTo>
                  <a:cubicBezTo>
                    <a:pt x="142" y="589"/>
                    <a:pt x="273" y="676"/>
                    <a:pt x="411" y="676"/>
                  </a:cubicBezTo>
                  <a:cubicBezTo>
                    <a:pt x="452" y="676"/>
                    <a:pt x="493" y="669"/>
                    <a:pt x="532" y="653"/>
                  </a:cubicBezTo>
                  <a:cubicBezTo>
                    <a:pt x="813" y="536"/>
                    <a:pt x="813" y="150"/>
                    <a:pt x="544" y="33"/>
                  </a:cubicBezTo>
                  <a:cubicBezTo>
                    <a:pt x="496" y="10"/>
                    <a:pt x="447" y="0"/>
                    <a:pt x="401" y="0"/>
                  </a:cubicBezTo>
                  <a:close/>
                </a:path>
              </a:pathLst>
            </a:custGeom>
            <a:solidFill>
              <a:srgbClr val="FFF2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 name="Google Shape;1654;p7"/>
            <p:cNvSpPr/>
            <p:nvPr/>
          </p:nvSpPr>
          <p:spPr>
            <a:xfrm>
              <a:off x="4269025" y="3248875"/>
              <a:ext cx="20575" cy="16825"/>
            </a:xfrm>
            <a:custGeom>
              <a:avLst/>
              <a:gdLst/>
              <a:ahLst/>
              <a:cxnLst/>
              <a:rect l="l" t="t" r="r" b="b"/>
              <a:pathLst>
                <a:path w="823" h="673" extrusionOk="0">
                  <a:moveTo>
                    <a:pt x="421" y="0"/>
                  </a:moveTo>
                  <a:cubicBezTo>
                    <a:pt x="380" y="0"/>
                    <a:pt x="336" y="9"/>
                    <a:pt x="293" y="28"/>
                  </a:cubicBezTo>
                  <a:cubicBezTo>
                    <a:pt x="12" y="133"/>
                    <a:pt x="1" y="519"/>
                    <a:pt x="281" y="648"/>
                  </a:cubicBezTo>
                  <a:cubicBezTo>
                    <a:pt x="322" y="665"/>
                    <a:pt x="364" y="673"/>
                    <a:pt x="406" y="673"/>
                  </a:cubicBezTo>
                  <a:cubicBezTo>
                    <a:pt x="535" y="673"/>
                    <a:pt x="661" y="596"/>
                    <a:pt x="714" y="472"/>
                  </a:cubicBezTo>
                  <a:cubicBezTo>
                    <a:pt x="822" y="236"/>
                    <a:pt x="642" y="0"/>
                    <a:pt x="421" y="0"/>
                  </a:cubicBezTo>
                  <a:close/>
                </a:path>
              </a:pathLst>
            </a:custGeom>
            <a:solidFill>
              <a:srgbClr val="FFF2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 name="Google Shape;1655;p7"/>
            <p:cNvSpPr/>
            <p:nvPr/>
          </p:nvSpPr>
          <p:spPr>
            <a:xfrm>
              <a:off x="4270925" y="3164850"/>
              <a:ext cx="19775" cy="16850"/>
            </a:xfrm>
            <a:custGeom>
              <a:avLst/>
              <a:gdLst/>
              <a:ahLst/>
              <a:cxnLst/>
              <a:rect l="l" t="t" r="r" b="b"/>
              <a:pathLst>
                <a:path w="791" h="674" extrusionOk="0">
                  <a:moveTo>
                    <a:pt x="406" y="0"/>
                  </a:moveTo>
                  <a:cubicBezTo>
                    <a:pt x="282" y="0"/>
                    <a:pt x="158" y="68"/>
                    <a:pt x="100" y="206"/>
                  </a:cubicBezTo>
                  <a:cubicBezTo>
                    <a:pt x="0" y="436"/>
                    <a:pt x="181" y="674"/>
                    <a:pt x="411" y="674"/>
                  </a:cubicBezTo>
                  <a:cubicBezTo>
                    <a:pt x="450" y="674"/>
                    <a:pt x="492" y="667"/>
                    <a:pt x="533" y="651"/>
                  </a:cubicBezTo>
                  <a:cubicBezTo>
                    <a:pt x="709" y="581"/>
                    <a:pt x="790" y="382"/>
                    <a:pt x="720" y="206"/>
                  </a:cubicBezTo>
                  <a:cubicBezTo>
                    <a:pt x="661" y="70"/>
                    <a:pt x="533" y="0"/>
                    <a:pt x="406" y="0"/>
                  </a:cubicBezTo>
                  <a:close/>
                </a:path>
              </a:pathLst>
            </a:custGeom>
            <a:solidFill>
              <a:srgbClr val="FFF2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 name="Google Shape;1656;p7"/>
            <p:cNvSpPr/>
            <p:nvPr/>
          </p:nvSpPr>
          <p:spPr>
            <a:xfrm>
              <a:off x="4212725" y="3104375"/>
              <a:ext cx="19475" cy="16700"/>
            </a:xfrm>
            <a:custGeom>
              <a:avLst/>
              <a:gdLst/>
              <a:ahLst/>
              <a:cxnLst/>
              <a:rect l="l" t="t" r="r" b="b"/>
              <a:pathLst>
                <a:path w="779" h="668" extrusionOk="0">
                  <a:moveTo>
                    <a:pt x="401" y="0"/>
                  </a:moveTo>
                  <a:cubicBezTo>
                    <a:pt x="182" y="0"/>
                    <a:pt x="0" y="227"/>
                    <a:pt x="88" y="461"/>
                  </a:cubicBezTo>
                  <a:cubicBezTo>
                    <a:pt x="142" y="597"/>
                    <a:pt x="269" y="667"/>
                    <a:pt x="398" y="667"/>
                  </a:cubicBezTo>
                  <a:cubicBezTo>
                    <a:pt x="524" y="667"/>
                    <a:pt x="651" y="600"/>
                    <a:pt x="708" y="461"/>
                  </a:cubicBezTo>
                  <a:cubicBezTo>
                    <a:pt x="779" y="297"/>
                    <a:pt x="708" y="98"/>
                    <a:pt x="533" y="28"/>
                  </a:cubicBezTo>
                  <a:cubicBezTo>
                    <a:pt x="489" y="9"/>
                    <a:pt x="444" y="0"/>
                    <a:pt x="401" y="0"/>
                  </a:cubicBezTo>
                  <a:close/>
                </a:path>
              </a:pathLst>
            </a:custGeom>
            <a:solidFill>
              <a:srgbClr val="FFF2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 name="Google Shape;1657;p7"/>
            <p:cNvSpPr/>
            <p:nvPr/>
          </p:nvSpPr>
          <p:spPr>
            <a:xfrm>
              <a:off x="4128350" y="3102425"/>
              <a:ext cx="20350" cy="16825"/>
            </a:xfrm>
            <a:custGeom>
              <a:avLst/>
              <a:gdLst/>
              <a:ahLst/>
              <a:cxnLst/>
              <a:rect l="l" t="t" r="r" b="b"/>
              <a:pathLst>
                <a:path w="814" h="673" extrusionOk="0">
                  <a:moveTo>
                    <a:pt x="403" y="1"/>
                  </a:moveTo>
                  <a:cubicBezTo>
                    <a:pt x="362" y="1"/>
                    <a:pt x="321" y="8"/>
                    <a:pt x="281" y="24"/>
                  </a:cubicBezTo>
                  <a:cubicBezTo>
                    <a:pt x="0" y="141"/>
                    <a:pt x="0" y="527"/>
                    <a:pt x="270" y="644"/>
                  </a:cubicBezTo>
                  <a:cubicBezTo>
                    <a:pt x="316" y="664"/>
                    <a:pt x="362" y="672"/>
                    <a:pt x="407" y="672"/>
                  </a:cubicBezTo>
                  <a:cubicBezTo>
                    <a:pt x="633" y="672"/>
                    <a:pt x="814" y="448"/>
                    <a:pt x="726" y="223"/>
                  </a:cubicBezTo>
                  <a:cubicBezTo>
                    <a:pt x="672" y="88"/>
                    <a:pt x="540" y="1"/>
                    <a:pt x="403" y="1"/>
                  </a:cubicBezTo>
                  <a:close/>
                </a:path>
              </a:pathLst>
            </a:custGeom>
            <a:solidFill>
              <a:srgbClr val="FFF2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 name="Google Shape;1658;p7"/>
            <p:cNvSpPr/>
            <p:nvPr/>
          </p:nvSpPr>
          <p:spPr>
            <a:xfrm>
              <a:off x="4068100" y="3160725"/>
              <a:ext cx="22300" cy="16975"/>
            </a:xfrm>
            <a:custGeom>
              <a:avLst/>
              <a:gdLst/>
              <a:ahLst/>
              <a:cxnLst/>
              <a:rect l="l" t="t" r="r" b="b"/>
              <a:pathLst>
                <a:path w="892" h="679" extrusionOk="0">
                  <a:moveTo>
                    <a:pt x="374" y="0"/>
                  </a:moveTo>
                  <a:cubicBezTo>
                    <a:pt x="243" y="0"/>
                    <a:pt x="122" y="79"/>
                    <a:pt x="71" y="208"/>
                  </a:cubicBezTo>
                  <a:cubicBezTo>
                    <a:pt x="0" y="371"/>
                    <a:pt x="71" y="570"/>
                    <a:pt x="246" y="640"/>
                  </a:cubicBezTo>
                  <a:cubicBezTo>
                    <a:pt x="300" y="667"/>
                    <a:pt x="352" y="678"/>
                    <a:pt x="400" y="678"/>
                  </a:cubicBezTo>
                  <a:cubicBezTo>
                    <a:pt x="720" y="678"/>
                    <a:pt x="891" y="174"/>
                    <a:pt x="515" y="32"/>
                  </a:cubicBezTo>
                  <a:cubicBezTo>
                    <a:pt x="469" y="10"/>
                    <a:pt x="421" y="0"/>
                    <a:pt x="374" y="0"/>
                  </a:cubicBezTo>
                  <a:close/>
                </a:path>
              </a:pathLst>
            </a:custGeom>
            <a:solidFill>
              <a:srgbClr val="FFF2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 name="Google Shape;1659;p7"/>
            <p:cNvSpPr/>
            <p:nvPr/>
          </p:nvSpPr>
          <p:spPr>
            <a:xfrm>
              <a:off x="4066050" y="3244600"/>
              <a:ext cx="19775" cy="16850"/>
            </a:xfrm>
            <a:custGeom>
              <a:avLst/>
              <a:gdLst/>
              <a:ahLst/>
              <a:cxnLst/>
              <a:rect l="l" t="t" r="r" b="b"/>
              <a:pathLst>
                <a:path w="791" h="674" extrusionOk="0">
                  <a:moveTo>
                    <a:pt x="388" y="0"/>
                  </a:moveTo>
                  <a:cubicBezTo>
                    <a:pt x="349" y="0"/>
                    <a:pt x="309" y="8"/>
                    <a:pt x="270" y="23"/>
                  </a:cubicBezTo>
                  <a:cubicBezTo>
                    <a:pt x="94" y="93"/>
                    <a:pt x="1" y="292"/>
                    <a:pt x="82" y="468"/>
                  </a:cubicBezTo>
                  <a:cubicBezTo>
                    <a:pt x="136" y="604"/>
                    <a:pt x="261" y="674"/>
                    <a:pt x="386" y="674"/>
                  </a:cubicBezTo>
                  <a:cubicBezTo>
                    <a:pt x="509" y="674"/>
                    <a:pt x="633" y="607"/>
                    <a:pt x="691" y="468"/>
                  </a:cubicBezTo>
                  <a:cubicBezTo>
                    <a:pt x="791" y="238"/>
                    <a:pt x="610" y="0"/>
                    <a:pt x="388" y="0"/>
                  </a:cubicBezTo>
                  <a:close/>
                </a:path>
              </a:pathLst>
            </a:custGeom>
            <a:solidFill>
              <a:srgbClr val="FFF2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 name="Google Shape;1660;p7"/>
            <p:cNvSpPr/>
            <p:nvPr/>
          </p:nvSpPr>
          <p:spPr>
            <a:xfrm>
              <a:off x="4075125" y="3305350"/>
              <a:ext cx="7025" cy="5625"/>
            </a:xfrm>
            <a:custGeom>
              <a:avLst/>
              <a:gdLst/>
              <a:ahLst/>
              <a:cxnLst/>
              <a:rect l="l" t="t" r="r" b="b"/>
              <a:pathLst>
                <a:path w="281" h="225" extrusionOk="0">
                  <a:moveTo>
                    <a:pt x="163" y="0"/>
                  </a:moveTo>
                  <a:cubicBezTo>
                    <a:pt x="135" y="0"/>
                    <a:pt x="106" y="9"/>
                    <a:pt x="82" y="26"/>
                  </a:cubicBezTo>
                  <a:cubicBezTo>
                    <a:pt x="1" y="108"/>
                    <a:pt x="73" y="224"/>
                    <a:pt x="159" y="224"/>
                  </a:cubicBezTo>
                  <a:cubicBezTo>
                    <a:pt x="184" y="224"/>
                    <a:pt x="210" y="214"/>
                    <a:pt x="234" y="190"/>
                  </a:cubicBezTo>
                  <a:cubicBezTo>
                    <a:pt x="281" y="143"/>
                    <a:pt x="281" y="73"/>
                    <a:pt x="234" y="26"/>
                  </a:cubicBezTo>
                  <a:cubicBezTo>
                    <a:pt x="217" y="9"/>
                    <a:pt x="190" y="0"/>
                    <a:pt x="163" y="0"/>
                  </a:cubicBezTo>
                  <a:close/>
                </a:path>
              </a:pathLst>
            </a:custGeom>
            <a:solidFill>
              <a:srgbClr val="FFF2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 name="Google Shape;1661;p7"/>
            <p:cNvSpPr/>
            <p:nvPr/>
          </p:nvSpPr>
          <p:spPr>
            <a:xfrm>
              <a:off x="4172800" y="3347425"/>
              <a:ext cx="6750" cy="5675"/>
            </a:xfrm>
            <a:custGeom>
              <a:avLst/>
              <a:gdLst/>
              <a:ahLst/>
              <a:cxnLst/>
              <a:rect l="l" t="t" r="r" b="b"/>
              <a:pathLst>
                <a:path w="270" h="227" extrusionOk="0">
                  <a:moveTo>
                    <a:pt x="112" y="1"/>
                  </a:moveTo>
                  <a:cubicBezTo>
                    <a:pt x="53" y="1"/>
                    <a:pt x="1" y="48"/>
                    <a:pt x="1" y="110"/>
                  </a:cubicBezTo>
                  <a:cubicBezTo>
                    <a:pt x="1" y="180"/>
                    <a:pt x="48" y="227"/>
                    <a:pt x="106" y="227"/>
                  </a:cubicBezTo>
                  <a:cubicBezTo>
                    <a:pt x="211" y="227"/>
                    <a:pt x="270" y="110"/>
                    <a:pt x="200" y="40"/>
                  </a:cubicBezTo>
                  <a:cubicBezTo>
                    <a:pt x="172" y="13"/>
                    <a:pt x="141" y="1"/>
                    <a:pt x="112" y="1"/>
                  </a:cubicBezTo>
                  <a:close/>
                </a:path>
              </a:pathLst>
            </a:custGeom>
            <a:solidFill>
              <a:srgbClr val="FFF2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 name="Google Shape;1662;p7"/>
            <p:cNvSpPr/>
            <p:nvPr/>
          </p:nvSpPr>
          <p:spPr>
            <a:xfrm>
              <a:off x="4270775" y="3309250"/>
              <a:ext cx="7050" cy="5625"/>
            </a:xfrm>
            <a:custGeom>
              <a:avLst/>
              <a:gdLst/>
              <a:ahLst/>
              <a:cxnLst/>
              <a:rect l="l" t="t" r="r" b="b"/>
              <a:pathLst>
                <a:path w="282" h="225" extrusionOk="0">
                  <a:moveTo>
                    <a:pt x="118" y="0"/>
                  </a:moveTo>
                  <a:cubicBezTo>
                    <a:pt x="91" y="0"/>
                    <a:pt x="63" y="10"/>
                    <a:pt x="36" y="34"/>
                  </a:cubicBezTo>
                  <a:cubicBezTo>
                    <a:pt x="1" y="81"/>
                    <a:pt x="1" y="151"/>
                    <a:pt x="36" y="198"/>
                  </a:cubicBezTo>
                  <a:cubicBezTo>
                    <a:pt x="59" y="216"/>
                    <a:pt x="89" y="224"/>
                    <a:pt x="118" y="224"/>
                  </a:cubicBezTo>
                  <a:cubicBezTo>
                    <a:pt x="147" y="224"/>
                    <a:pt x="176" y="216"/>
                    <a:pt x="200" y="198"/>
                  </a:cubicBezTo>
                  <a:cubicBezTo>
                    <a:pt x="281" y="117"/>
                    <a:pt x="209" y="0"/>
                    <a:pt x="118" y="0"/>
                  </a:cubicBezTo>
                  <a:close/>
                </a:path>
              </a:pathLst>
            </a:custGeom>
            <a:solidFill>
              <a:srgbClr val="FFF2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 name="Google Shape;1663;p7"/>
            <p:cNvSpPr/>
            <p:nvPr/>
          </p:nvSpPr>
          <p:spPr>
            <a:xfrm>
              <a:off x="4313200" y="3213025"/>
              <a:ext cx="6750" cy="5850"/>
            </a:xfrm>
            <a:custGeom>
              <a:avLst/>
              <a:gdLst/>
              <a:ahLst/>
              <a:cxnLst/>
              <a:rect l="l" t="t" r="r" b="b"/>
              <a:pathLst>
                <a:path w="270" h="234" extrusionOk="0">
                  <a:moveTo>
                    <a:pt x="121" y="1"/>
                  </a:moveTo>
                  <a:cubicBezTo>
                    <a:pt x="65" y="1"/>
                    <a:pt x="12" y="45"/>
                    <a:pt x="12" y="116"/>
                  </a:cubicBezTo>
                  <a:cubicBezTo>
                    <a:pt x="0" y="175"/>
                    <a:pt x="59" y="221"/>
                    <a:pt x="117" y="233"/>
                  </a:cubicBezTo>
                  <a:cubicBezTo>
                    <a:pt x="211" y="233"/>
                    <a:pt x="269" y="116"/>
                    <a:pt x="199" y="34"/>
                  </a:cubicBezTo>
                  <a:cubicBezTo>
                    <a:pt x="176" y="11"/>
                    <a:pt x="148" y="1"/>
                    <a:pt x="121" y="1"/>
                  </a:cubicBezTo>
                  <a:close/>
                </a:path>
              </a:pathLst>
            </a:custGeom>
            <a:solidFill>
              <a:srgbClr val="FFF2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 name="Google Shape;1664;p7"/>
            <p:cNvSpPr/>
            <p:nvPr/>
          </p:nvSpPr>
          <p:spPr>
            <a:xfrm>
              <a:off x="4274575" y="3115325"/>
              <a:ext cx="7275" cy="5625"/>
            </a:xfrm>
            <a:custGeom>
              <a:avLst/>
              <a:gdLst/>
              <a:ahLst/>
              <a:cxnLst/>
              <a:rect l="l" t="t" r="r" b="b"/>
              <a:pathLst>
                <a:path w="291" h="225" extrusionOk="0">
                  <a:moveTo>
                    <a:pt x="125" y="1"/>
                  </a:moveTo>
                  <a:cubicBezTo>
                    <a:pt x="99" y="1"/>
                    <a:pt x="72" y="11"/>
                    <a:pt x="48" y="35"/>
                  </a:cubicBezTo>
                  <a:cubicBezTo>
                    <a:pt x="1" y="82"/>
                    <a:pt x="1" y="152"/>
                    <a:pt x="48" y="199"/>
                  </a:cubicBezTo>
                  <a:cubicBezTo>
                    <a:pt x="71" y="216"/>
                    <a:pt x="100" y="225"/>
                    <a:pt x="130" y="225"/>
                  </a:cubicBezTo>
                  <a:cubicBezTo>
                    <a:pt x="159" y="225"/>
                    <a:pt x="188" y="216"/>
                    <a:pt x="212" y="199"/>
                  </a:cubicBezTo>
                  <a:lnTo>
                    <a:pt x="200" y="199"/>
                  </a:lnTo>
                  <a:cubicBezTo>
                    <a:pt x="290" y="117"/>
                    <a:pt x="213" y="1"/>
                    <a:pt x="125" y="1"/>
                  </a:cubicBezTo>
                  <a:close/>
                </a:path>
              </a:pathLst>
            </a:custGeom>
            <a:solidFill>
              <a:srgbClr val="FFF2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 name="Google Shape;1665;p7"/>
            <p:cNvSpPr/>
            <p:nvPr/>
          </p:nvSpPr>
          <p:spPr>
            <a:xfrm>
              <a:off x="4178225" y="3073050"/>
              <a:ext cx="6000" cy="5500"/>
            </a:xfrm>
            <a:custGeom>
              <a:avLst/>
              <a:gdLst/>
              <a:ahLst/>
              <a:cxnLst/>
              <a:rect l="l" t="t" r="r" b="b"/>
              <a:pathLst>
                <a:path w="240" h="220" extrusionOk="0">
                  <a:moveTo>
                    <a:pt x="122" y="0"/>
                  </a:moveTo>
                  <a:cubicBezTo>
                    <a:pt x="62" y="0"/>
                    <a:pt x="0" y="41"/>
                    <a:pt x="6" y="123"/>
                  </a:cubicBezTo>
                  <a:cubicBezTo>
                    <a:pt x="18" y="187"/>
                    <a:pt x="70" y="220"/>
                    <a:pt x="122" y="220"/>
                  </a:cubicBezTo>
                  <a:cubicBezTo>
                    <a:pt x="173" y="220"/>
                    <a:pt x="222" y="187"/>
                    <a:pt x="228" y="123"/>
                  </a:cubicBezTo>
                  <a:cubicBezTo>
                    <a:pt x="240" y="41"/>
                    <a:pt x="181" y="0"/>
                    <a:pt x="122" y="0"/>
                  </a:cubicBezTo>
                  <a:close/>
                </a:path>
              </a:pathLst>
            </a:custGeom>
            <a:solidFill>
              <a:srgbClr val="FFF2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1666;p7"/>
            <p:cNvSpPr/>
            <p:nvPr/>
          </p:nvSpPr>
          <p:spPr>
            <a:xfrm>
              <a:off x="4079800" y="3111250"/>
              <a:ext cx="7325" cy="5600"/>
            </a:xfrm>
            <a:custGeom>
              <a:avLst/>
              <a:gdLst/>
              <a:ahLst/>
              <a:cxnLst/>
              <a:rect l="l" t="t" r="r" b="b"/>
              <a:pathLst>
                <a:path w="293" h="224" extrusionOk="0">
                  <a:moveTo>
                    <a:pt x="124" y="0"/>
                  </a:moveTo>
                  <a:cubicBezTo>
                    <a:pt x="97" y="0"/>
                    <a:pt x="69" y="12"/>
                    <a:pt x="47" y="34"/>
                  </a:cubicBezTo>
                  <a:cubicBezTo>
                    <a:pt x="0" y="69"/>
                    <a:pt x="0" y="139"/>
                    <a:pt x="47" y="186"/>
                  </a:cubicBezTo>
                  <a:cubicBezTo>
                    <a:pt x="63" y="213"/>
                    <a:pt x="86" y="224"/>
                    <a:pt x="110" y="224"/>
                  </a:cubicBezTo>
                  <a:cubicBezTo>
                    <a:pt x="192" y="224"/>
                    <a:pt x="292" y="100"/>
                    <a:pt x="211" y="46"/>
                  </a:cubicBezTo>
                  <a:cubicBezTo>
                    <a:pt x="186" y="15"/>
                    <a:pt x="155" y="0"/>
                    <a:pt x="124" y="0"/>
                  </a:cubicBezTo>
                  <a:close/>
                </a:path>
              </a:pathLst>
            </a:custGeom>
            <a:solidFill>
              <a:srgbClr val="FFF2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 name="Google Shape;1667;p7"/>
            <p:cNvSpPr/>
            <p:nvPr/>
          </p:nvSpPr>
          <p:spPr>
            <a:xfrm>
              <a:off x="4037975" y="3207425"/>
              <a:ext cx="6450" cy="5775"/>
            </a:xfrm>
            <a:custGeom>
              <a:avLst/>
              <a:gdLst/>
              <a:ahLst/>
              <a:cxnLst/>
              <a:rect l="l" t="t" r="r" b="b"/>
              <a:pathLst>
                <a:path w="258" h="231" extrusionOk="0">
                  <a:moveTo>
                    <a:pt x="106" y="1"/>
                  </a:moveTo>
                  <a:cubicBezTo>
                    <a:pt x="47" y="1"/>
                    <a:pt x="0" y="48"/>
                    <a:pt x="0" y="118"/>
                  </a:cubicBezTo>
                  <a:cubicBezTo>
                    <a:pt x="0" y="183"/>
                    <a:pt x="57" y="231"/>
                    <a:pt x="114" y="231"/>
                  </a:cubicBezTo>
                  <a:cubicBezTo>
                    <a:pt x="140" y="231"/>
                    <a:pt x="166" y="221"/>
                    <a:pt x="188" y="200"/>
                  </a:cubicBezTo>
                  <a:cubicBezTo>
                    <a:pt x="258" y="130"/>
                    <a:pt x="211" y="1"/>
                    <a:pt x="106" y="1"/>
                  </a:cubicBezTo>
                  <a:close/>
                </a:path>
              </a:pathLst>
            </a:custGeom>
            <a:solidFill>
              <a:srgbClr val="FFF2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 name="Google Shape;1668;p7"/>
            <p:cNvSpPr/>
            <p:nvPr/>
          </p:nvSpPr>
          <p:spPr>
            <a:xfrm>
              <a:off x="4105250" y="3358350"/>
              <a:ext cx="13475" cy="11225"/>
            </a:xfrm>
            <a:custGeom>
              <a:avLst/>
              <a:gdLst/>
              <a:ahLst/>
              <a:cxnLst/>
              <a:rect l="l" t="t" r="r" b="b"/>
              <a:pathLst>
                <a:path w="539" h="449" extrusionOk="0">
                  <a:moveTo>
                    <a:pt x="267" y="1"/>
                  </a:moveTo>
                  <a:cubicBezTo>
                    <a:pt x="182" y="1"/>
                    <a:pt x="104" y="53"/>
                    <a:pt x="70" y="129"/>
                  </a:cubicBezTo>
                  <a:cubicBezTo>
                    <a:pt x="1" y="289"/>
                    <a:pt x="118" y="449"/>
                    <a:pt x="270" y="449"/>
                  </a:cubicBezTo>
                  <a:cubicBezTo>
                    <a:pt x="296" y="449"/>
                    <a:pt x="324" y="444"/>
                    <a:pt x="351" y="433"/>
                  </a:cubicBezTo>
                  <a:cubicBezTo>
                    <a:pt x="538" y="352"/>
                    <a:pt x="538" y="94"/>
                    <a:pt x="363" y="24"/>
                  </a:cubicBezTo>
                  <a:cubicBezTo>
                    <a:pt x="331" y="8"/>
                    <a:pt x="298" y="1"/>
                    <a:pt x="267" y="1"/>
                  </a:cubicBezTo>
                  <a:close/>
                </a:path>
              </a:pathLst>
            </a:custGeom>
            <a:solidFill>
              <a:srgbClr val="FFF2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1669;p7"/>
            <p:cNvSpPr/>
            <p:nvPr/>
          </p:nvSpPr>
          <p:spPr>
            <a:xfrm>
              <a:off x="4232050" y="3361175"/>
              <a:ext cx="13025" cy="11050"/>
            </a:xfrm>
            <a:custGeom>
              <a:avLst/>
              <a:gdLst/>
              <a:ahLst/>
              <a:cxnLst/>
              <a:rect l="l" t="t" r="r" b="b"/>
              <a:pathLst>
                <a:path w="521" h="442" extrusionOk="0">
                  <a:moveTo>
                    <a:pt x="273" y="1"/>
                  </a:moveTo>
                  <a:cubicBezTo>
                    <a:pt x="139" y="1"/>
                    <a:pt x="0" y="125"/>
                    <a:pt x="52" y="297"/>
                  </a:cubicBezTo>
                  <a:cubicBezTo>
                    <a:pt x="88" y="387"/>
                    <a:pt x="172" y="442"/>
                    <a:pt x="262" y="442"/>
                  </a:cubicBezTo>
                  <a:cubicBezTo>
                    <a:pt x="289" y="442"/>
                    <a:pt x="317" y="437"/>
                    <a:pt x="345" y="426"/>
                  </a:cubicBezTo>
                  <a:cubicBezTo>
                    <a:pt x="462" y="379"/>
                    <a:pt x="520" y="250"/>
                    <a:pt x="462" y="133"/>
                  </a:cubicBezTo>
                  <a:cubicBezTo>
                    <a:pt x="424" y="40"/>
                    <a:pt x="349" y="1"/>
                    <a:pt x="273" y="1"/>
                  </a:cubicBezTo>
                  <a:close/>
                </a:path>
              </a:pathLst>
            </a:custGeom>
            <a:solidFill>
              <a:srgbClr val="FFF2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70;p7"/>
            <p:cNvSpPr/>
            <p:nvPr/>
          </p:nvSpPr>
          <p:spPr>
            <a:xfrm>
              <a:off x="4322850" y="3273625"/>
              <a:ext cx="13725" cy="11200"/>
            </a:xfrm>
            <a:custGeom>
              <a:avLst/>
              <a:gdLst/>
              <a:ahLst/>
              <a:cxnLst/>
              <a:rect l="l" t="t" r="r" b="b"/>
              <a:pathLst>
                <a:path w="549" h="448" extrusionOk="0">
                  <a:moveTo>
                    <a:pt x="286" y="0"/>
                  </a:moveTo>
                  <a:cubicBezTo>
                    <a:pt x="258" y="0"/>
                    <a:pt x="228" y="7"/>
                    <a:pt x="199" y="20"/>
                  </a:cubicBezTo>
                  <a:cubicBezTo>
                    <a:pt x="12" y="90"/>
                    <a:pt x="0" y="348"/>
                    <a:pt x="188" y="430"/>
                  </a:cubicBezTo>
                  <a:cubicBezTo>
                    <a:pt x="218" y="442"/>
                    <a:pt x="249" y="448"/>
                    <a:pt x="279" y="448"/>
                  </a:cubicBezTo>
                  <a:cubicBezTo>
                    <a:pt x="366" y="448"/>
                    <a:pt x="445" y="400"/>
                    <a:pt x="480" y="313"/>
                  </a:cubicBezTo>
                  <a:cubicBezTo>
                    <a:pt x="548" y="157"/>
                    <a:pt x="429" y="0"/>
                    <a:pt x="286" y="0"/>
                  </a:cubicBezTo>
                  <a:close/>
                </a:path>
              </a:pathLst>
            </a:custGeom>
            <a:solidFill>
              <a:srgbClr val="FFF2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7"/>
            <p:cNvSpPr/>
            <p:nvPr/>
          </p:nvSpPr>
          <p:spPr>
            <a:xfrm>
              <a:off x="4325775" y="3147725"/>
              <a:ext cx="13175" cy="11275"/>
            </a:xfrm>
            <a:custGeom>
              <a:avLst/>
              <a:gdLst/>
              <a:ahLst/>
              <a:cxnLst/>
              <a:rect l="l" t="t" r="r" b="b"/>
              <a:pathLst>
                <a:path w="527" h="451" extrusionOk="0">
                  <a:moveTo>
                    <a:pt x="267" y="1"/>
                  </a:moveTo>
                  <a:cubicBezTo>
                    <a:pt x="185" y="1"/>
                    <a:pt x="105" y="45"/>
                    <a:pt x="71" y="131"/>
                  </a:cubicBezTo>
                  <a:cubicBezTo>
                    <a:pt x="1" y="291"/>
                    <a:pt x="118" y="450"/>
                    <a:pt x="270" y="450"/>
                  </a:cubicBezTo>
                  <a:cubicBezTo>
                    <a:pt x="296" y="450"/>
                    <a:pt x="324" y="445"/>
                    <a:pt x="351" y="435"/>
                  </a:cubicBezTo>
                  <a:cubicBezTo>
                    <a:pt x="468" y="388"/>
                    <a:pt x="527" y="260"/>
                    <a:pt x="480" y="143"/>
                  </a:cubicBezTo>
                  <a:cubicBezTo>
                    <a:pt x="438" y="48"/>
                    <a:pt x="351" y="1"/>
                    <a:pt x="267" y="1"/>
                  </a:cubicBezTo>
                  <a:close/>
                </a:path>
              </a:pathLst>
            </a:custGeom>
            <a:solidFill>
              <a:srgbClr val="FFF2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 name="Google Shape;1672;p7"/>
            <p:cNvSpPr/>
            <p:nvPr/>
          </p:nvSpPr>
          <p:spPr>
            <a:xfrm>
              <a:off x="4238050" y="3056875"/>
              <a:ext cx="13175" cy="11100"/>
            </a:xfrm>
            <a:custGeom>
              <a:avLst/>
              <a:gdLst/>
              <a:ahLst/>
              <a:cxnLst/>
              <a:rect l="l" t="t" r="r" b="b"/>
              <a:pathLst>
                <a:path w="527" h="444" extrusionOk="0">
                  <a:moveTo>
                    <a:pt x="266" y="1"/>
                  </a:moveTo>
                  <a:cubicBezTo>
                    <a:pt x="118" y="1"/>
                    <a:pt x="0" y="147"/>
                    <a:pt x="58" y="302"/>
                  </a:cubicBezTo>
                  <a:cubicBezTo>
                    <a:pt x="94" y="397"/>
                    <a:pt x="181" y="444"/>
                    <a:pt x="268" y="444"/>
                  </a:cubicBezTo>
                  <a:cubicBezTo>
                    <a:pt x="353" y="444"/>
                    <a:pt x="439" y="400"/>
                    <a:pt x="479" y="314"/>
                  </a:cubicBezTo>
                  <a:cubicBezTo>
                    <a:pt x="526" y="197"/>
                    <a:pt x="468" y="68"/>
                    <a:pt x="362" y="21"/>
                  </a:cubicBezTo>
                  <a:cubicBezTo>
                    <a:pt x="330" y="7"/>
                    <a:pt x="297" y="1"/>
                    <a:pt x="266" y="1"/>
                  </a:cubicBezTo>
                  <a:close/>
                </a:path>
              </a:pathLst>
            </a:custGeom>
            <a:solidFill>
              <a:srgbClr val="FFF2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 name="Google Shape;1673;p7"/>
            <p:cNvSpPr/>
            <p:nvPr/>
          </p:nvSpPr>
          <p:spPr>
            <a:xfrm>
              <a:off x="4111375" y="3054325"/>
              <a:ext cx="13775" cy="11200"/>
            </a:xfrm>
            <a:custGeom>
              <a:avLst/>
              <a:gdLst/>
              <a:ahLst/>
              <a:cxnLst/>
              <a:rect l="l" t="t" r="r" b="b"/>
              <a:pathLst>
                <a:path w="551" h="448" extrusionOk="0">
                  <a:moveTo>
                    <a:pt x="286" y="0"/>
                  </a:moveTo>
                  <a:cubicBezTo>
                    <a:pt x="257" y="0"/>
                    <a:pt x="227" y="6"/>
                    <a:pt x="200" y="18"/>
                  </a:cubicBezTo>
                  <a:cubicBezTo>
                    <a:pt x="13" y="88"/>
                    <a:pt x="1" y="346"/>
                    <a:pt x="188" y="427"/>
                  </a:cubicBezTo>
                  <a:cubicBezTo>
                    <a:pt x="219" y="441"/>
                    <a:pt x="250" y="447"/>
                    <a:pt x="280" y="447"/>
                  </a:cubicBezTo>
                  <a:cubicBezTo>
                    <a:pt x="430" y="447"/>
                    <a:pt x="551" y="291"/>
                    <a:pt x="492" y="135"/>
                  </a:cubicBezTo>
                  <a:cubicBezTo>
                    <a:pt x="458" y="48"/>
                    <a:pt x="371" y="0"/>
                    <a:pt x="286" y="0"/>
                  </a:cubicBezTo>
                  <a:close/>
                </a:path>
              </a:pathLst>
            </a:custGeom>
            <a:solidFill>
              <a:srgbClr val="FFF2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1674;p7"/>
            <p:cNvSpPr/>
            <p:nvPr/>
          </p:nvSpPr>
          <p:spPr>
            <a:xfrm>
              <a:off x="4020425" y="3141475"/>
              <a:ext cx="13475" cy="11075"/>
            </a:xfrm>
            <a:custGeom>
              <a:avLst/>
              <a:gdLst/>
              <a:ahLst/>
              <a:cxnLst/>
              <a:rect l="l" t="t" r="r" b="b"/>
              <a:pathLst>
                <a:path w="539" h="443" extrusionOk="0">
                  <a:moveTo>
                    <a:pt x="272" y="0"/>
                  </a:moveTo>
                  <a:cubicBezTo>
                    <a:pt x="185" y="0"/>
                    <a:pt x="105" y="49"/>
                    <a:pt x="71" y="135"/>
                  </a:cubicBezTo>
                  <a:cubicBezTo>
                    <a:pt x="1" y="285"/>
                    <a:pt x="118" y="443"/>
                    <a:pt x="270" y="443"/>
                  </a:cubicBezTo>
                  <a:cubicBezTo>
                    <a:pt x="296" y="443"/>
                    <a:pt x="324" y="438"/>
                    <a:pt x="351" y="428"/>
                  </a:cubicBezTo>
                  <a:cubicBezTo>
                    <a:pt x="539" y="358"/>
                    <a:pt x="539" y="100"/>
                    <a:pt x="363" y="18"/>
                  </a:cubicBezTo>
                  <a:cubicBezTo>
                    <a:pt x="333" y="6"/>
                    <a:pt x="302" y="0"/>
                    <a:pt x="272" y="0"/>
                  </a:cubicBezTo>
                  <a:close/>
                </a:path>
              </a:pathLst>
            </a:custGeom>
            <a:solidFill>
              <a:srgbClr val="FFF2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 name="Google Shape;1675;p7"/>
            <p:cNvSpPr/>
            <p:nvPr/>
          </p:nvSpPr>
          <p:spPr>
            <a:xfrm>
              <a:off x="4015875" y="3267275"/>
              <a:ext cx="15100" cy="11625"/>
            </a:xfrm>
            <a:custGeom>
              <a:avLst/>
              <a:gdLst/>
              <a:ahLst/>
              <a:cxnLst/>
              <a:rect l="l" t="t" r="r" b="b"/>
              <a:pathLst>
                <a:path w="604" h="465" extrusionOk="0">
                  <a:moveTo>
                    <a:pt x="347" y="1"/>
                  </a:moveTo>
                  <a:cubicBezTo>
                    <a:pt x="320" y="1"/>
                    <a:pt x="292" y="6"/>
                    <a:pt x="264" y="17"/>
                  </a:cubicBezTo>
                  <a:lnTo>
                    <a:pt x="264" y="29"/>
                  </a:lnTo>
                  <a:cubicBezTo>
                    <a:pt x="0" y="110"/>
                    <a:pt x="98" y="465"/>
                    <a:pt x="320" y="465"/>
                  </a:cubicBezTo>
                  <a:cubicBezTo>
                    <a:pt x="353" y="465"/>
                    <a:pt x="390" y="457"/>
                    <a:pt x="428" y="438"/>
                  </a:cubicBezTo>
                  <a:cubicBezTo>
                    <a:pt x="545" y="391"/>
                    <a:pt x="604" y="263"/>
                    <a:pt x="557" y="146"/>
                  </a:cubicBezTo>
                  <a:cubicBezTo>
                    <a:pt x="521" y="56"/>
                    <a:pt x="437" y="1"/>
                    <a:pt x="347" y="1"/>
                  </a:cubicBezTo>
                  <a:close/>
                </a:path>
              </a:pathLst>
            </a:custGeom>
            <a:solidFill>
              <a:srgbClr val="FFF2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1676;p7"/>
            <p:cNvSpPr/>
            <p:nvPr/>
          </p:nvSpPr>
          <p:spPr>
            <a:xfrm>
              <a:off x="4036225" y="3343150"/>
              <a:ext cx="6150" cy="5650"/>
            </a:xfrm>
            <a:custGeom>
              <a:avLst/>
              <a:gdLst/>
              <a:ahLst/>
              <a:cxnLst/>
              <a:rect l="l" t="t" r="r" b="b"/>
              <a:pathLst>
                <a:path w="246" h="226" extrusionOk="0">
                  <a:moveTo>
                    <a:pt x="127" y="0"/>
                  </a:moveTo>
                  <a:cubicBezTo>
                    <a:pt x="100" y="0"/>
                    <a:pt x="70" y="12"/>
                    <a:pt x="47" y="35"/>
                  </a:cubicBezTo>
                  <a:cubicBezTo>
                    <a:pt x="0" y="82"/>
                    <a:pt x="0" y="152"/>
                    <a:pt x="47" y="199"/>
                  </a:cubicBezTo>
                  <a:cubicBezTo>
                    <a:pt x="70" y="217"/>
                    <a:pt x="100" y="225"/>
                    <a:pt x="127" y="225"/>
                  </a:cubicBezTo>
                  <a:cubicBezTo>
                    <a:pt x="155" y="225"/>
                    <a:pt x="182" y="217"/>
                    <a:pt x="199" y="199"/>
                  </a:cubicBezTo>
                  <a:cubicBezTo>
                    <a:pt x="246" y="152"/>
                    <a:pt x="246" y="82"/>
                    <a:pt x="199" y="35"/>
                  </a:cubicBezTo>
                  <a:cubicBezTo>
                    <a:pt x="182" y="12"/>
                    <a:pt x="155" y="0"/>
                    <a:pt x="127" y="0"/>
                  </a:cubicBezTo>
                  <a:close/>
                </a:path>
              </a:pathLst>
            </a:custGeom>
            <a:solidFill>
              <a:srgbClr val="FFF2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 name="Google Shape;1677;p7"/>
            <p:cNvSpPr/>
            <p:nvPr/>
          </p:nvSpPr>
          <p:spPr>
            <a:xfrm>
              <a:off x="4171625" y="3402275"/>
              <a:ext cx="6750" cy="5825"/>
            </a:xfrm>
            <a:custGeom>
              <a:avLst/>
              <a:gdLst/>
              <a:ahLst/>
              <a:cxnLst/>
              <a:rect l="l" t="t" r="r" b="b"/>
              <a:pathLst>
                <a:path w="270" h="233" extrusionOk="0">
                  <a:moveTo>
                    <a:pt x="119" y="0"/>
                  </a:moveTo>
                  <a:cubicBezTo>
                    <a:pt x="59" y="0"/>
                    <a:pt x="1" y="45"/>
                    <a:pt x="1" y="115"/>
                  </a:cubicBezTo>
                  <a:cubicBezTo>
                    <a:pt x="1" y="174"/>
                    <a:pt x="48" y="221"/>
                    <a:pt x="118" y="232"/>
                  </a:cubicBezTo>
                  <a:cubicBezTo>
                    <a:pt x="212" y="232"/>
                    <a:pt x="270" y="104"/>
                    <a:pt x="200" y="34"/>
                  </a:cubicBezTo>
                  <a:cubicBezTo>
                    <a:pt x="177" y="11"/>
                    <a:pt x="148" y="0"/>
                    <a:pt x="119" y="0"/>
                  </a:cubicBezTo>
                  <a:close/>
                </a:path>
              </a:pathLst>
            </a:custGeom>
            <a:solidFill>
              <a:srgbClr val="FFF2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 name="Google Shape;1678;p7"/>
            <p:cNvSpPr/>
            <p:nvPr/>
          </p:nvSpPr>
          <p:spPr>
            <a:xfrm>
              <a:off x="4307925" y="3349050"/>
              <a:ext cx="7325" cy="5175"/>
            </a:xfrm>
            <a:custGeom>
              <a:avLst/>
              <a:gdLst/>
              <a:ahLst/>
              <a:cxnLst/>
              <a:rect l="l" t="t" r="r" b="b"/>
              <a:pathLst>
                <a:path w="293" h="207" extrusionOk="0">
                  <a:moveTo>
                    <a:pt x="186" y="1"/>
                  </a:moveTo>
                  <a:cubicBezTo>
                    <a:pt x="103" y="1"/>
                    <a:pt x="0" y="121"/>
                    <a:pt x="83" y="185"/>
                  </a:cubicBezTo>
                  <a:cubicBezTo>
                    <a:pt x="102" y="200"/>
                    <a:pt x="124" y="207"/>
                    <a:pt x="144" y="207"/>
                  </a:cubicBezTo>
                  <a:cubicBezTo>
                    <a:pt x="222" y="207"/>
                    <a:pt x="293" y="116"/>
                    <a:pt x="246" y="33"/>
                  </a:cubicBezTo>
                  <a:cubicBezTo>
                    <a:pt x="231" y="10"/>
                    <a:pt x="209" y="1"/>
                    <a:pt x="186" y="1"/>
                  </a:cubicBezTo>
                  <a:close/>
                </a:path>
              </a:pathLst>
            </a:custGeom>
            <a:solidFill>
              <a:srgbClr val="FFF2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 name="Google Shape;1679;p7"/>
            <p:cNvSpPr/>
            <p:nvPr/>
          </p:nvSpPr>
          <p:spPr>
            <a:xfrm>
              <a:off x="4368475" y="3214200"/>
              <a:ext cx="6450" cy="5825"/>
            </a:xfrm>
            <a:custGeom>
              <a:avLst/>
              <a:gdLst/>
              <a:ahLst/>
              <a:cxnLst/>
              <a:rect l="l" t="t" r="r" b="b"/>
              <a:pathLst>
                <a:path w="258" h="233" extrusionOk="0">
                  <a:moveTo>
                    <a:pt x="110" y="1"/>
                  </a:moveTo>
                  <a:cubicBezTo>
                    <a:pt x="53" y="1"/>
                    <a:pt x="0" y="45"/>
                    <a:pt x="0" y="116"/>
                  </a:cubicBezTo>
                  <a:cubicBezTo>
                    <a:pt x="0" y="174"/>
                    <a:pt x="47" y="221"/>
                    <a:pt x="106" y="233"/>
                  </a:cubicBezTo>
                  <a:cubicBezTo>
                    <a:pt x="211" y="233"/>
                    <a:pt x="258" y="104"/>
                    <a:pt x="188" y="34"/>
                  </a:cubicBezTo>
                  <a:cubicBezTo>
                    <a:pt x="165" y="11"/>
                    <a:pt x="137" y="1"/>
                    <a:pt x="110" y="1"/>
                  </a:cubicBezTo>
                  <a:close/>
                </a:path>
              </a:pathLst>
            </a:custGeom>
            <a:solidFill>
              <a:srgbClr val="FFF2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1680;p7"/>
            <p:cNvSpPr/>
            <p:nvPr/>
          </p:nvSpPr>
          <p:spPr>
            <a:xfrm>
              <a:off x="4314650" y="3077325"/>
              <a:ext cx="5875" cy="5600"/>
            </a:xfrm>
            <a:custGeom>
              <a:avLst/>
              <a:gdLst/>
              <a:ahLst/>
              <a:cxnLst/>
              <a:rect l="l" t="t" r="r" b="b"/>
              <a:pathLst>
                <a:path w="235" h="224" extrusionOk="0">
                  <a:moveTo>
                    <a:pt x="115" y="1"/>
                  </a:moveTo>
                  <a:cubicBezTo>
                    <a:pt x="59" y="1"/>
                    <a:pt x="1" y="45"/>
                    <a:pt x="1" y="116"/>
                  </a:cubicBezTo>
                  <a:cubicBezTo>
                    <a:pt x="1" y="181"/>
                    <a:pt x="63" y="223"/>
                    <a:pt x="121" y="223"/>
                  </a:cubicBezTo>
                  <a:cubicBezTo>
                    <a:pt x="146" y="223"/>
                    <a:pt x="170" y="215"/>
                    <a:pt x="188" y="198"/>
                  </a:cubicBezTo>
                  <a:cubicBezTo>
                    <a:pt x="235" y="151"/>
                    <a:pt x="235" y="81"/>
                    <a:pt x="188" y="34"/>
                  </a:cubicBezTo>
                  <a:cubicBezTo>
                    <a:pt x="169" y="11"/>
                    <a:pt x="142" y="1"/>
                    <a:pt x="115" y="1"/>
                  </a:cubicBezTo>
                  <a:close/>
                </a:path>
              </a:pathLst>
            </a:custGeom>
            <a:solidFill>
              <a:srgbClr val="FFF2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1681;p7"/>
            <p:cNvSpPr/>
            <p:nvPr/>
          </p:nvSpPr>
          <p:spPr>
            <a:xfrm>
              <a:off x="4178725" y="3018475"/>
              <a:ext cx="6400" cy="5550"/>
            </a:xfrm>
            <a:custGeom>
              <a:avLst/>
              <a:gdLst/>
              <a:ahLst/>
              <a:cxnLst/>
              <a:rect l="l" t="t" r="r" b="b"/>
              <a:pathLst>
                <a:path w="256" h="222" extrusionOk="0">
                  <a:moveTo>
                    <a:pt x="137" y="1"/>
                  </a:moveTo>
                  <a:cubicBezTo>
                    <a:pt x="41" y="1"/>
                    <a:pt x="1" y="121"/>
                    <a:pt x="68" y="188"/>
                  </a:cubicBezTo>
                  <a:cubicBezTo>
                    <a:pt x="91" y="211"/>
                    <a:pt x="119" y="222"/>
                    <a:pt x="146" y="222"/>
                  </a:cubicBezTo>
                  <a:cubicBezTo>
                    <a:pt x="202" y="222"/>
                    <a:pt x="255" y="177"/>
                    <a:pt x="255" y="107"/>
                  </a:cubicBezTo>
                  <a:cubicBezTo>
                    <a:pt x="255" y="48"/>
                    <a:pt x="208" y="1"/>
                    <a:pt x="150" y="1"/>
                  </a:cubicBezTo>
                  <a:cubicBezTo>
                    <a:pt x="145" y="1"/>
                    <a:pt x="141" y="1"/>
                    <a:pt x="137" y="1"/>
                  </a:cubicBezTo>
                  <a:close/>
                </a:path>
              </a:pathLst>
            </a:custGeom>
            <a:solidFill>
              <a:srgbClr val="FFF2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1682;p7"/>
            <p:cNvSpPr/>
            <p:nvPr/>
          </p:nvSpPr>
          <p:spPr>
            <a:xfrm>
              <a:off x="4041775" y="3071725"/>
              <a:ext cx="7050" cy="5725"/>
            </a:xfrm>
            <a:custGeom>
              <a:avLst/>
              <a:gdLst/>
              <a:ahLst/>
              <a:cxnLst/>
              <a:rect l="l" t="t" r="r" b="b"/>
              <a:pathLst>
                <a:path w="282" h="229" extrusionOk="0">
                  <a:moveTo>
                    <a:pt x="129" y="1"/>
                  </a:moveTo>
                  <a:cubicBezTo>
                    <a:pt x="100" y="1"/>
                    <a:pt x="71" y="12"/>
                    <a:pt x="47" y="36"/>
                  </a:cubicBezTo>
                  <a:cubicBezTo>
                    <a:pt x="1" y="82"/>
                    <a:pt x="1" y="153"/>
                    <a:pt x="47" y="188"/>
                  </a:cubicBezTo>
                  <a:cubicBezTo>
                    <a:pt x="73" y="216"/>
                    <a:pt x="102" y="228"/>
                    <a:pt x="129" y="228"/>
                  </a:cubicBezTo>
                  <a:cubicBezTo>
                    <a:pt x="212" y="228"/>
                    <a:pt x="282" y="115"/>
                    <a:pt x="211" y="36"/>
                  </a:cubicBezTo>
                  <a:cubicBezTo>
                    <a:pt x="188" y="12"/>
                    <a:pt x="158" y="1"/>
                    <a:pt x="129" y="1"/>
                  </a:cubicBezTo>
                  <a:close/>
                </a:path>
              </a:pathLst>
            </a:custGeom>
            <a:solidFill>
              <a:srgbClr val="FFF2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1683;p7"/>
            <p:cNvSpPr/>
            <p:nvPr/>
          </p:nvSpPr>
          <p:spPr>
            <a:xfrm>
              <a:off x="3981625" y="3206525"/>
              <a:ext cx="8025" cy="5625"/>
            </a:xfrm>
            <a:custGeom>
              <a:avLst/>
              <a:gdLst/>
              <a:ahLst/>
              <a:cxnLst/>
              <a:rect l="l" t="t" r="r" b="b"/>
              <a:pathLst>
                <a:path w="321" h="225" extrusionOk="0">
                  <a:moveTo>
                    <a:pt x="140" y="0"/>
                  </a:moveTo>
                  <a:cubicBezTo>
                    <a:pt x="0" y="0"/>
                    <a:pt x="3" y="224"/>
                    <a:pt x="150" y="224"/>
                  </a:cubicBezTo>
                  <a:cubicBezTo>
                    <a:pt x="153" y="224"/>
                    <a:pt x="157" y="224"/>
                    <a:pt x="160" y="224"/>
                  </a:cubicBezTo>
                  <a:cubicBezTo>
                    <a:pt x="164" y="224"/>
                    <a:pt x="168" y="224"/>
                    <a:pt x="171" y="224"/>
                  </a:cubicBezTo>
                  <a:cubicBezTo>
                    <a:pt x="317" y="224"/>
                    <a:pt x="320" y="0"/>
                    <a:pt x="181" y="0"/>
                  </a:cubicBezTo>
                  <a:cubicBezTo>
                    <a:pt x="174" y="0"/>
                    <a:pt x="167" y="1"/>
                    <a:pt x="160" y="2"/>
                  </a:cubicBezTo>
                  <a:cubicBezTo>
                    <a:pt x="153" y="1"/>
                    <a:pt x="146" y="0"/>
                    <a:pt x="140" y="0"/>
                  </a:cubicBezTo>
                  <a:close/>
                </a:path>
              </a:pathLst>
            </a:custGeom>
            <a:solidFill>
              <a:srgbClr val="FFF2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 name="Google Shape;1684;p7"/>
            <p:cNvSpPr/>
            <p:nvPr/>
          </p:nvSpPr>
          <p:spPr>
            <a:xfrm>
              <a:off x="6443300" y="3861700"/>
              <a:ext cx="22550" cy="20275"/>
            </a:xfrm>
            <a:custGeom>
              <a:avLst/>
              <a:gdLst/>
              <a:ahLst/>
              <a:cxnLst/>
              <a:rect l="l" t="t" r="r" b="b"/>
              <a:pathLst>
                <a:path w="902" h="811" extrusionOk="0">
                  <a:moveTo>
                    <a:pt x="444" y="0"/>
                  </a:moveTo>
                  <a:cubicBezTo>
                    <a:pt x="344" y="0"/>
                    <a:pt x="243" y="39"/>
                    <a:pt x="164" y="118"/>
                  </a:cubicBezTo>
                  <a:cubicBezTo>
                    <a:pt x="1" y="270"/>
                    <a:pt x="1" y="527"/>
                    <a:pt x="153" y="691"/>
                  </a:cubicBezTo>
                  <a:cubicBezTo>
                    <a:pt x="232" y="770"/>
                    <a:pt x="339" y="811"/>
                    <a:pt x="447" y="811"/>
                  </a:cubicBezTo>
                  <a:cubicBezTo>
                    <a:pt x="547" y="811"/>
                    <a:pt x="647" y="776"/>
                    <a:pt x="726" y="703"/>
                  </a:cubicBezTo>
                  <a:cubicBezTo>
                    <a:pt x="890" y="539"/>
                    <a:pt x="901" y="281"/>
                    <a:pt x="738" y="129"/>
                  </a:cubicBezTo>
                  <a:cubicBezTo>
                    <a:pt x="659" y="44"/>
                    <a:pt x="552" y="0"/>
                    <a:pt x="444" y="0"/>
                  </a:cubicBezTo>
                  <a:close/>
                </a:path>
              </a:pathLst>
            </a:custGeom>
            <a:solidFill>
              <a:srgbClr val="FFF2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 name="Google Shape;1685;p7"/>
            <p:cNvSpPr/>
            <p:nvPr/>
          </p:nvSpPr>
          <p:spPr>
            <a:xfrm>
              <a:off x="6482200" y="3862575"/>
              <a:ext cx="22550" cy="20275"/>
            </a:xfrm>
            <a:custGeom>
              <a:avLst/>
              <a:gdLst/>
              <a:ahLst/>
              <a:cxnLst/>
              <a:rect l="l" t="t" r="r" b="b"/>
              <a:pathLst>
                <a:path w="902" h="811" extrusionOk="0">
                  <a:moveTo>
                    <a:pt x="447" y="1"/>
                  </a:moveTo>
                  <a:cubicBezTo>
                    <a:pt x="347" y="1"/>
                    <a:pt x="249" y="39"/>
                    <a:pt x="176" y="118"/>
                  </a:cubicBezTo>
                  <a:cubicBezTo>
                    <a:pt x="12" y="270"/>
                    <a:pt x="1" y="527"/>
                    <a:pt x="164" y="691"/>
                  </a:cubicBezTo>
                  <a:cubicBezTo>
                    <a:pt x="243" y="770"/>
                    <a:pt x="351" y="811"/>
                    <a:pt x="459" y="811"/>
                  </a:cubicBezTo>
                  <a:cubicBezTo>
                    <a:pt x="559" y="811"/>
                    <a:pt x="659" y="776"/>
                    <a:pt x="738" y="703"/>
                  </a:cubicBezTo>
                  <a:cubicBezTo>
                    <a:pt x="901" y="539"/>
                    <a:pt x="901" y="281"/>
                    <a:pt x="749" y="129"/>
                  </a:cubicBezTo>
                  <a:cubicBezTo>
                    <a:pt x="665" y="45"/>
                    <a:pt x="555" y="1"/>
                    <a:pt x="447" y="1"/>
                  </a:cubicBezTo>
                  <a:close/>
                </a:path>
              </a:pathLst>
            </a:custGeom>
            <a:solidFill>
              <a:srgbClr val="FFF2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 name="Google Shape;1686;p7"/>
            <p:cNvSpPr/>
            <p:nvPr/>
          </p:nvSpPr>
          <p:spPr>
            <a:xfrm>
              <a:off x="6484050" y="3823775"/>
              <a:ext cx="21575" cy="20275"/>
            </a:xfrm>
            <a:custGeom>
              <a:avLst/>
              <a:gdLst/>
              <a:ahLst/>
              <a:cxnLst/>
              <a:rect l="l" t="t" r="r" b="b"/>
              <a:pathLst>
                <a:path w="863" h="811" extrusionOk="0">
                  <a:moveTo>
                    <a:pt x="409" y="0"/>
                  </a:moveTo>
                  <a:cubicBezTo>
                    <a:pt x="205" y="0"/>
                    <a:pt x="9" y="153"/>
                    <a:pt x="9" y="394"/>
                  </a:cubicBezTo>
                  <a:cubicBezTo>
                    <a:pt x="0" y="644"/>
                    <a:pt x="202" y="810"/>
                    <a:pt x="413" y="810"/>
                  </a:cubicBezTo>
                  <a:cubicBezTo>
                    <a:pt x="509" y="810"/>
                    <a:pt x="607" y="776"/>
                    <a:pt x="687" y="699"/>
                  </a:cubicBezTo>
                  <a:cubicBezTo>
                    <a:pt x="851" y="547"/>
                    <a:pt x="863" y="289"/>
                    <a:pt x="699" y="125"/>
                  </a:cubicBezTo>
                  <a:cubicBezTo>
                    <a:pt x="616" y="39"/>
                    <a:pt x="512" y="0"/>
                    <a:pt x="409" y="0"/>
                  </a:cubicBezTo>
                  <a:close/>
                </a:path>
              </a:pathLst>
            </a:custGeom>
            <a:solidFill>
              <a:srgbClr val="FFF2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 name="Google Shape;1687;p7"/>
            <p:cNvSpPr/>
            <p:nvPr/>
          </p:nvSpPr>
          <p:spPr>
            <a:xfrm>
              <a:off x="6444175" y="3823025"/>
              <a:ext cx="22250" cy="20275"/>
            </a:xfrm>
            <a:custGeom>
              <a:avLst/>
              <a:gdLst/>
              <a:ahLst/>
              <a:cxnLst/>
              <a:rect l="l" t="t" r="r" b="b"/>
              <a:pathLst>
                <a:path w="890" h="811" extrusionOk="0">
                  <a:moveTo>
                    <a:pt x="444" y="0"/>
                  </a:moveTo>
                  <a:cubicBezTo>
                    <a:pt x="344" y="0"/>
                    <a:pt x="243" y="35"/>
                    <a:pt x="165" y="109"/>
                  </a:cubicBezTo>
                  <a:cubicBezTo>
                    <a:pt x="1" y="272"/>
                    <a:pt x="1" y="530"/>
                    <a:pt x="153" y="682"/>
                  </a:cubicBezTo>
                  <a:cubicBezTo>
                    <a:pt x="232" y="767"/>
                    <a:pt x="339" y="811"/>
                    <a:pt x="446" y="811"/>
                  </a:cubicBezTo>
                  <a:cubicBezTo>
                    <a:pt x="546" y="811"/>
                    <a:pt x="647" y="773"/>
                    <a:pt x="726" y="694"/>
                  </a:cubicBezTo>
                  <a:cubicBezTo>
                    <a:pt x="890" y="541"/>
                    <a:pt x="890" y="284"/>
                    <a:pt x="738" y="120"/>
                  </a:cubicBezTo>
                  <a:cubicBezTo>
                    <a:pt x="659" y="41"/>
                    <a:pt x="551" y="0"/>
                    <a:pt x="444" y="0"/>
                  </a:cubicBezTo>
                  <a:close/>
                </a:path>
              </a:pathLst>
            </a:custGeom>
            <a:solidFill>
              <a:srgbClr val="FFF2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 name="Google Shape;1688;p7"/>
            <p:cNvSpPr/>
            <p:nvPr/>
          </p:nvSpPr>
          <p:spPr>
            <a:xfrm>
              <a:off x="6438675" y="3892100"/>
              <a:ext cx="27175" cy="22275"/>
            </a:xfrm>
            <a:custGeom>
              <a:avLst/>
              <a:gdLst/>
              <a:ahLst/>
              <a:cxnLst/>
              <a:rect l="l" t="t" r="r" b="b"/>
              <a:pathLst>
                <a:path w="1087" h="891" extrusionOk="0">
                  <a:moveTo>
                    <a:pt x="541" y="1"/>
                  </a:moveTo>
                  <a:cubicBezTo>
                    <a:pt x="368" y="1"/>
                    <a:pt x="208" y="97"/>
                    <a:pt x="139" y="270"/>
                  </a:cubicBezTo>
                  <a:cubicBezTo>
                    <a:pt x="1" y="576"/>
                    <a:pt x="237" y="890"/>
                    <a:pt x="532" y="890"/>
                  </a:cubicBezTo>
                  <a:cubicBezTo>
                    <a:pt x="587" y="890"/>
                    <a:pt x="643" y="879"/>
                    <a:pt x="700" y="855"/>
                  </a:cubicBezTo>
                  <a:cubicBezTo>
                    <a:pt x="1075" y="715"/>
                    <a:pt x="1086" y="188"/>
                    <a:pt x="724" y="36"/>
                  </a:cubicBezTo>
                  <a:cubicBezTo>
                    <a:pt x="663" y="12"/>
                    <a:pt x="601" y="1"/>
                    <a:pt x="541" y="1"/>
                  </a:cubicBezTo>
                  <a:close/>
                </a:path>
              </a:pathLst>
            </a:custGeom>
            <a:solidFill>
              <a:srgbClr val="FFF2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 name="Google Shape;1689;p7"/>
            <p:cNvSpPr/>
            <p:nvPr/>
          </p:nvSpPr>
          <p:spPr>
            <a:xfrm>
              <a:off x="6481050" y="3892875"/>
              <a:ext cx="26925" cy="22350"/>
            </a:xfrm>
            <a:custGeom>
              <a:avLst/>
              <a:gdLst/>
              <a:ahLst/>
              <a:cxnLst/>
              <a:rect l="l" t="t" r="r" b="b"/>
              <a:pathLst>
                <a:path w="1077" h="894" extrusionOk="0">
                  <a:moveTo>
                    <a:pt x="530" y="0"/>
                  </a:moveTo>
                  <a:cubicBezTo>
                    <a:pt x="239" y="0"/>
                    <a:pt x="0" y="303"/>
                    <a:pt x="117" y="614"/>
                  </a:cubicBezTo>
                  <a:cubicBezTo>
                    <a:pt x="187" y="790"/>
                    <a:pt x="351" y="893"/>
                    <a:pt x="528" y="893"/>
                  </a:cubicBezTo>
                  <a:cubicBezTo>
                    <a:pt x="585" y="893"/>
                    <a:pt x="644" y="882"/>
                    <a:pt x="702" y="859"/>
                  </a:cubicBezTo>
                  <a:cubicBezTo>
                    <a:pt x="1064" y="719"/>
                    <a:pt x="1076" y="193"/>
                    <a:pt x="713" y="40"/>
                  </a:cubicBezTo>
                  <a:cubicBezTo>
                    <a:pt x="652" y="13"/>
                    <a:pt x="590" y="0"/>
                    <a:pt x="530" y="0"/>
                  </a:cubicBezTo>
                  <a:close/>
                </a:path>
              </a:pathLst>
            </a:custGeom>
            <a:solidFill>
              <a:srgbClr val="FFF2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 name="Google Shape;1690;p7"/>
            <p:cNvSpPr/>
            <p:nvPr/>
          </p:nvSpPr>
          <p:spPr>
            <a:xfrm>
              <a:off x="6511150" y="3863750"/>
              <a:ext cx="27175" cy="22275"/>
            </a:xfrm>
            <a:custGeom>
              <a:avLst/>
              <a:gdLst/>
              <a:ahLst/>
              <a:cxnLst/>
              <a:rect l="l" t="t" r="r" b="b"/>
              <a:pathLst>
                <a:path w="1087" h="891" extrusionOk="0">
                  <a:moveTo>
                    <a:pt x="555" y="1"/>
                  </a:moveTo>
                  <a:cubicBezTo>
                    <a:pt x="501" y="1"/>
                    <a:pt x="444" y="12"/>
                    <a:pt x="387" y="36"/>
                  </a:cubicBezTo>
                  <a:cubicBezTo>
                    <a:pt x="13" y="176"/>
                    <a:pt x="1" y="702"/>
                    <a:pt x="364" y="855"/>
                  </a:cubicBezTo>
                  <a:cubicBezTo>
                    <a:pt x="425" y="879"/>
                    <a:pt x="487" y="891"/>
                    <a:pt x="548" y="891"/>
                  </a:cubicBezTo>
                  <a:cubicBezTo>
                    <a:pt x="721" y="891"/>
                    <a:pt x="879" y="797"/>
                    <a:pt x="948" y="632"/>
                  </a:cubicBezTo>
                  <a:cubicBezTo>
                    <a:pt x="1087" y="317"/>
                    <a:pt x="850" y="1"/>
                    <a:pt x="555" y="1"/>
                  </a:cubicBezTo>
                  <a:close/>
                </a:path>
              </a:pathLst>
            </a:custGeom>
            <a:solidFill>
              <a:srgbClr val="FFF2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 name="Google Shape;1691;p7"/>
            <p:cNvSpPr/>
            <p:nvPr/>
          </p:nvSpPr>
          <p:spPr>
            <a:xfrm>
              <a:off x="6512075" y="3821750"/>
              <a:ext cx="26300" cy="22400"/>
            </a:xfrm>
            <a:custGeom>
              <a:avLst/>
              <a:gdLst/>
              <a:ahLst/>
              <a:cxnLst/>
              <a:rect l="l" t="t" r="r" b="b"/>
              <a:pathLst>
                <a:path w="1052" h="896" extrusionOk="0">
                  <a:moveTo>
                    <a:pt x="546" y="0"/>
                  </a:moveTo>
                  <a:cubicBezTo>
                    <a:pt x="383" y="0"/>
                    <a:pt x="219" y="88"/>
                    <a:pt x="139" y="265"/>
                  </a:cubicBezTo>
                  <a:cubicBezTo>
                    <a:pt x="1" y="572"/>
                    <a:pt x="239" y="896"/>
                    <a:pt x="543" y="896"/>
                  </a:cubicBezTo>
                  <a:cubicBezTo>
                    <a:pt x="598" y="896"/>
                    <a:pt x="655" y="885"/>
                    <a:pt x="713" y="862"/>
                  </a:cubicBezTo>
                  <a:cubicBezTo>
                    <a:pt x="935" y="780"/>
                    <a:pt x="1052" y="522"/>
                    <a:pt x="958" y="288"/>
                  </a:cubicBezTo>
                  <a:cubicBezTo>
                    <a:pt x="886" y="97"/>
                    <a:pt x="716" y="0"/>
                    <a:pt x="546" y="0"/>
                  </a:cubicBezTo>
                  <a:close/>
                </a:path>
              </a:pathLst>
            </a:custGeom>
            <a:solidFill>
              <a:srgbClr val="FFF2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7"/>
            <p:cNvSpPr/>
            <p:nvPr/>
          </p:nvSpPr>
          <p:spPr>
            <a:xfrm>
              <a:off x="6483100" y="3791675"/>
              <a:ext cx="26325" cy="22275"/>
            </a:xfrm>
            <a:custGeom>
              <a:avLst/>
              <a:gdLst/>
              <a:ahLst/>
              <a:cxnLst/>
              <a:rect l="l" t="t" r="r" b="b"/>
              <a:pathLst>
                <a:path w="1053" h="891" extrusionOk="0">
                  <a:moveTo>
                    <a:pt x="530" y="0"/>
                  </a:moveTo>
                  <a:cubicBezTo>
                    <a:pt x="238" y="0"/>
                    <a:pt x="0" y="301"/>
                    <a:pt x="117" y="602"/>
                  </a:cubicBezTo>
                  <a:cubicBezTo>
                    <a:pt x="195" y="794"/>
                    <a:pt x="367" y="890"/>
                    <a:pt x="540" y="890"/>
                  </a:cubicBezTo>
                  <a:cubicBezTo>
                    <a:pt x="704" y="890"/>
                    <a:pt x="867" y="803"/>
                    <a:pt x="947" y="626"/>
                  </a:cubicBezTo>
                  <a:cubicBezTo>
                    <a:pt x="1053" y="392"/>
                    <a:pt x="947" y="134"/>
                    <a:pt x="713" y="41"/>
                  </a:cubicBezTo>
                  <a:cubicBezTo>
                    <a:pt x="652" y="13"/>
                    <a:pt x="590" y="0"/>
                    <a:pt x="530" y="0"/>
                  </a:cubicBezTo>
                  <a:close/>
                </a:path>
              </a:pathLst>
            </a:custGeom>
            <a:solidFill>
              <a:srgbClr val="FFF2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7"/>
            <p:cNvSpPr/>
            <p:nvPr/>
          </p:nvSpPr>
          <p:spPr>
            <a:xfrm>
              <a:off x="6440950" y="3790850"/>
              <a:ext cx="26350" cy="22200"/>
            </a:xfrm>
            <a:custGeom>
              <a:avLst/>
              <a:gdLst/>
              <a:ahLst/>
              <a:cxnLst/>
              <a:rect l="l" t="t" r="r" b="b"/>
              <a:pathLst>
                <a:path w="1054" h="888" extrusionOk="0">
                  <a:moveTo>
                    <a:pt x="548" y="1"/>
                  </a:moveTo>
                  <a:cubicBezTo>
                    <a:pt x="381" y="1"/>
                    <a:pt x="212" y="91"/>
                    <a:pt x="130" y="273"/>
                  </a:cubicBezTo>
                  <a:cubicBezTo>
                    <a:pt x="0" y="572"/>
                    <a:pt x="236" y="888"/>
                    <a:pt x="540" y="888"/>
                  </a:cubicBezTo>
                  <a:cubicBezTo>
                    <a:pt x="593" y="888"/>
                    <a:pt x="648" y="878"/>
                    <a:pt x="703" y="857"/>
                  </a:cubicBezTo>
                  <a:cubicBezTo>
                    <a:pt x="937" y="776"/>
                    <a:pt x="1054" y="506"/>
                    <a:pt x="949" y="273"/>
                  </a:cubicBezTo>
                  <a:cubicBezTo>
                    <a:pt x="879" y="91"/>
                    <a:pt x="715" y="1"/>
                    <a:pt x="548" y="1"/>
                  </a:cubicBezTo>
                  <a:close/>
                </a:path>
              </a:pathLst>
            </a:custGeom>
            <a:solidFill>
              <a:srgbClr val="FFF2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7"/>
            <p:cNvSpPr/>
            <p:nvPr/>
          </p:nvSpPr>
          <p:spPr>
            <a:xfrm>
              <a:off x="6410275" y="3819725"/>
              <a:ext cx="27200" cy="22275"/>
            </a:xfrm>
            <a:custGeom>
              <a:avLst/>
              <a:gdLst/>
              <a:ahLst/>
              <a:cxnLst/>
              <a:rect l="l" t="t" r="r" b="b"/>
              <a:pathLst>
                <a:path w="1088" h="891" extrusionOk="0">
                  <a:moveTo>
                    <a:pt x="542" y="1"/>
                  </a:moveTo>
                  <a:cubicBezTo>
                    <a:pt x="372" y="1"/>
                    <a:pt x="209" y="101"/>
                    <a:pt x="140" y="264"/>
                  </a:cubicBezTo>
                  <a:cubicBezTo>
                    <a:pt x="0" y="573"/>
                    <a:pt x="243" y="891"/>
                    <a:pt x="550" y="891"/>
                  </a:cubicBezTo>
                  <a:cubicBezTo>
                    <a:pt x="603" y="891"/>
                    <a:pt x="658" y="881"/>
                    <a:pt x="713" y="861"/>
                  </a:cubicBezTo>
                  <a:cubicBezTo>
                    <a:pt x="1076" y="720"/>
                    <a:pt x="1088" y="194"/>
                    <a:pt x="725" y="42"/>
                  </a:cubicBezTo>
                  <a:cubicBezTo>
                    <a:pt x="666" y="14"/>
                    <a:pt x="604" y="1"/>
                    <a:pt x="542" y="1"/>
                  </a:cubicBezTo>
                  <a:close/>
                </a:path>
              </a:pathLst>
            </a:custGeom>
            <a:solidFill>
              <a:srgbClr val="FFF2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7"/>
            <p:cNvSpPr/>
            <p:nvPr/>
          </p:nvSpPr>
          <p:spPr>
            <a:xfrm>
              <a:off x="6410550" y="3861700"/>
              <a:ext cx="26050" cy="22450"/>
            </a:xfrm>
            <a:custGeom>
              <a:avLst/>
              <a:gdLst/>
              <a:ahLst/>
              <a:cxnLst/>
              <a:rect l="l" t="t" r="r" b="b"/>
              <a:pathLst>
                <a:path w="1042" h="898" extrusionOk="0">
                  <a:moveTo>
                    <a:pt x="508" y="1"/>
                  </a:moveTo>
                  <a:cubicBezTo>
                    <a:pt x="453" y="1"/>
                    <a:pt x="396" y="12"/>
                    <a:pt x="340" y="36"/>
                  </a:cubicBezTo>
                  <a:cubicBezTo>
                    <a:pt x="106" y="118"/>
                    <a:pt x="0" y="387"/>
                    <a:pt x="82" y="609"/>
                  </a:cubicBezTo>
                  <a:cubicBezTo>
                    <a:pt x="154" y="801"/>
                    <a:pt x="327" y="897"/>
                    <a:pt x="501" y="897"/>
                  </a:cubicBezTo>
                  <a:cubicBezTo>
                    <a:pt x="667" y="897"/>
                    <a:pt x="833" y="809"/>
                    <a:pt x="913" y="632"/>
                  </a:cubicBezTo>
                  <a:cubicBezTo>
                    <a:pt x="1041" y="317"/>
                    <a:pt x="803" y="1"/>
                    <a:pt x="508" y="1"/>
                  </a:cubicBezTo>
                  <a:close/>
                </a:path>
              </a:pathLst>
            </a:custGeom>
            <a:solidFill>
              <a:srgbClr val="FFF2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7"/>
            <p:cNvSpPr/>
            <p:nvPr/>
          </p:nvSpPr>
          <p:spPr>
            <a:xfrm>
              <a:off x="6408800" y="3904325"/>
              <a:ext cx="12300" cy="11225"/>
            </a:xfrm>
            <a:custGeom>
              <a:avLst/>
              <a:gdLst/>
              <a:ahLst/>
              <a:cxnLst/>
              <a:rect l="l" t="t" r="r" b="b"/>
              <a:pathLst>
                <a:path w="492" h="449" extrusionOk="0">
                  <a:moveTo>
                    <a:pt x="244" y="1"/>
                  </a:moveTo>
                  <a:cubicBezTo>
                    <a:pt x="187" y="1"/>
                    <a:pt x="129" y="21"/>
                    <a:pt x="82" y="62"/>
                  </a:cubicBezTo>
                  <a:cubicBezTo>
                    <a:pt x="0" y="156"/>
                    <a:pt x="0" y="296"/>
                    <a:pt x="82" y="378"/>
                  </a:cubicBezTo>
                  <a:cubicBezTo>
                    <a:pt x="129" y="425"/>
                    <a:pt x="187" y="448"/>
                    <a:pt x="244" y="448"/>
                  </a:cubicBezTo>
                  <a:cubicBezTo>
                    <a:pt x="301" y="448"/>
                    <a:pt x="357" y="425"/>
                    <a:pt x="398" y="378"/>
                  </a:cubicBezTo>
                  <a:cubicBezTo>
                    <a:pt x="492" y="296"/>
                    <a:pt x="492" y="156"/>
                    <a:pt x="398" y="62"/>
                  </a:cubicBezTo>
                  <a:cubicBezTo>
                    <a:pt x="357" y="21"/>
                    <a:pt x="301" y="1"/>
                    <a:pt x="244" y="1"/>
                  </a:cubicBezTo>
                  <a:close/>
                </a:path>
              </a:pathLst>
            </a:custGeom>
            <a:solidFill>
              <a:srgbClr val="FFF2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1697;p7"/>
            <p:cNvSpPr/>
            <p:nvPr/>
          </p:nvSpPr>
          <p:spPr>
            <a:xfrm>
              <a:off x="6467000" y="3929675"/>
              <a:ext cx="11425" cy="11050"/>
            </a:xfrm>
            <a:custGeom>
              <a:avLst/>
              <a:gdLst/>
              <a:ahLst/>
              <a:cxnLst/>
              <a:rect l="l" t="t" r="r" b="b"/>
              <a:pathLst>
                <a:path w="457" h="442" extrusionOk="0">
                  <a:moveTo>
                    <a:pt x="229" y="0"/>
                  </a:moveTo>
                  <a:cubicBezTo>
                    <a:pt x="118" y="0"/>
                    <a:pt x="6" y="73"/>
                    <a:pt x="0" y="218"/>
                  </a:cubicBezTo>
                  <a:cubicBezTo>
                    <a:pt x="0" y="347"/>
                    <a:pt x="94" y="440"/>
                    <a:pt x="223" y="440"/>
                  </a:cubicBezTo>
                  <a:cubicBezTo>
                    <a:pt x="229" y="441"/>
                    <a:pt x="236" y="441"/>
                    <a:pt x="242" y="441"/>
                  </a:cubicBezTo>
                  <a:cubicBezTo>
                    <a:pt x="361" y="441"/>
                    <a:pt x="445" y="341"/>
                    <a:pt x="457" y="230"/>
                  </a:cubicBezTo>
                  <a:cubicBezTo>
                    <a:pt x="457" y="76"/>
                    <a:pt x="343" y="0"/>
                    <a:pt x="229" y="0"/>
                  </a:cubicBezTo>
                  <a:close/>
                </a:path>
              </a:pathLst>
            </a:custGeom>
            <a:solidFill>
              <a:srgbClr val="FFF2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1698;p7"/>
            <p:cNvSpPr/>
            <p:nvPr/>
          </p:nvSpPr>
          <p:spPr>
            <a:xfrm>
              <a:off x="6525500" y="3906675"/>
              <a:ext cx="13575" cy="10975"/>
            </a:xfrm>
            <a:custGeom>
              <a:avLst/>
              <a:gdLst/>
              <a:ahLst/>
              <a:cxnLst/>
              <a:rect l="l" t="t" r="r" b="b"/>
              <a:pathLst>
                <a:path w="543" h="439" extrusionOk="0">
                  <a:moveTo>
                    <a:pt x="244" y="0"/>
                  </a:moveTo>
                  <a:cubicBezTo>
                    <a:pt x="187" y="0"/>
                    <a:pt x="129" y="21"/>
                    <a:pt x="82" y="62"/>
                  </a:cubicBezTo>
                  <a:cubicBezTo>
                    <a:pt x="0" y="155"/>
                    <a:pt x="0" y="296"/>
                    <a:pt x="82" y="378"/>
                  </a:cubicBezTo>
                  <a:cubicBezTo>
                    <a:pt x="128" y="421"/>
                    <a:pt x="179" y="439"/>
                    <a:pt x="228" y="439"/>
                  </a:cubicBezTo>
                  <a:cubicBezTo>
                    <a:pt x="395" y="439"/>
                    <a:pt x="542" y="233"/>
                    <a:pt x="398" y="62"/>
                  </a:cubicBezTo>
                  <a:cubicBezTo>
                    <a:pt x="357" y="21"/>
                    <a:pt x="301" y="0"/>
                    <a:pt x="244" y="0"/>
                  </a:cubicBezTo>
                  <a:close/>
                </a:path>
              </a:pathLst>
            </a:custGeom>
            <a:solidFill>
              <a:srgbClr val="FFF2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699;p7"/>
            <p:cNvSpPr/>
            <p:nvPr/>
          </p:nvSpPr>
          <p:spPr>
            <a:xfrm>
              <a:off x="6549475" y="3848975"/>
              <a:ext cx="13175" cy="11300"/>
            </a:xfrm>
            <a:custGeom>
              <a:avLst/>
              <a:gdLst/>
              <a:ahLst/>
              <a:cxnLst/>
              <a:rect l="l" t="t" r="r" b="b"/>
              <a:pathLst>
                <a:path w="527" h="452" extrusionOk="0">
                  <a:moveTo>
                    <a:pt x="300" y="1"/>
                  </a:moveTo>
                  <a:cubicBezTo>
                    <a:pt x="245" y="1"/>
                    <a:pt x="189" y="21"/>
                    <a:pt x="141" y="65"/>
                  </a:cubicBezTo>
                  <a:cubicBezTo>
                    <a:pt x="0" y="205"/>
                    <a:pt x="94" y="451"/>
                    <a:pt x="293" y="451"/>
                  </a:cubicBezTo>
                  <a:cubicBezTo>
                    <a:pt x="422" y="451"/>
                    <a:pt x="527" y="358"/>
                    <a:pt x="527" y="229"/>
                  </a:cubicBezTo>
                  <a:cubicBezTo>
                    <a:pt x="527" y="93"/>
                    <a:pt x="418" y="1"/>
                    <a:pt x="300" y="1"/>
                  </a:cubicBezTo>
                  <a:close/>
                </a:path>
              </a:pathLst>
            </a:custGeom>
            <a:solidFill>
              <a:srgbClr val="FFF2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1700;p7"/>
            <p:cNvSpPr/>
            <p:nvPr/>
          </p:nvSpPr>
          <p:spPr>
            <a:xfrm>
              <a:off x="6528425" y="3790425"/>
              <a:ext cx="11725" cy="11250"/>
            </a:xfrm>
            <a:custGeom>
              <a:avLst/>
              <a:gdLst/>
              <a:ahLst/>
              <a:cxnLst/>
              <a:rect l="l" t="t" r="r" b="b"/>
              <a:pathLst>
                <a:path w="469" h="450" extrusionOk="0">
                  <a:moveTo>
                    <a:pt x="217" y="0"/>
                  </a:moveTo>
                  <a:cubicBezTo>
                    <a:pt x="105" y="0"/>
                    <a:pt x="0" y="86"/>
                    <a:pt x="0" y="219"/>
                  </a:cubicBezTo>
                  <a:cubicBezTo>
                    <a:pt x="0" y="361"/>
                    <a:pt x="106" y="450"/>
                    <a:pt x="218" y="450"/>
                  </a:cubicBezTo>
                  <a:cubicBezTo>
                    <a:pt x="273" y="450"/>
                    <a:pt x="329" y="429"/>
                    <a:pt x="374" y="383"/>
                  </a:cubicBezTo>
                  <a:cubicBezTo>
                    <a:pt x="468" y="290"/>
                    <a:pt x="468" y="149"/>
                    <a:pt x="374" y="67"/>
                  </a:cubicBezTo>
                  <a:cubicBezTo>
                    <a:pt x="328" y="21"/>
                    <a:pt x="272" y="0"/>
                    <a:pt x="217" y="0"/>
                  </a:cubicBezTo>
                  <a:close/>
                </a:path>
              </a:pathLst>
            </a:custGeom>
            <a:solidFill>
              <a:srgbClr val="FFF2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1701;p7"/>
            <p:cNvSpPr/>
            <p:nvPr/>
          </p:nvSpPr>
          <p:spPr>
            <a:xfrm>
              <a:off x="6468550" y="3765175"/>
              <a:ext cx="13100" cy="11075"/>
            </a:xfrm>
            <a:custGeom>
              <a:avLst/>
              <a:gdLst/>
              <a:ahLst/>
              <a:cxnLst/>
              <a:rect l="l" t="t" r="r" b="b"/>
              <a:pathLst>
                <a:path w="524" h="443" extrusionOk="0">
                  <a:moveTo>
                    <a:pt x="287" y="1"/>
                  </a:moveTo>
                  <a:cubicBezTo>
                    <a:pt x="97" y="1"/>
                    <a:pt x="0" y="238"/>
                    <a:pt x="137" y="375"/>
                  </a:cubicBezTo>
                  <a:cubicBezTo>
                    <a:pt x="183" y="422"/>
                    <a:pt x="241" y="442"/>
                    <a:pt x="298" y="442"/>
                  </a:cubicBezTo>
                  <a:cubicBezTo>
                    <a:pt x="413" y="442"/>
                    <a:pt x="523" y="356"/>
                    <a:pt x="523" y="223"/>
                  </a:cubicBezTo>
                  <a:cubicBezTo>
                    <a:pt x="523" y="106"/>
                    <a:pt x="430" y="1"/>
                    <a:pt x="301" y="1"/>
                  </a:cubicBezTo>
                  <a:cubicBezTo>
                    <a:pt x="296" y="1"/>
                    <a:pt x="292" y="1"/>
                    <a:pt x="287" y="1"/>
                  </a:cubicBezTo>
                  <a:close/>
                </a:path>
              </a:pathLst>
            </a:custGeom>
            <a:solidFill>
              <a:srgbClr val="FFF2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7"/>
            <p:cNvSpPr/>
            <p:nvPr/>
          </p:nvSpPr>
          <p:spPr>
            <a:xfrm>
              <a:off x="6409675" y="3788000"/>
              <a:ext cx="14925" cy="11125"/>
            </a:xfrm>
            <a:custGeom>
              <a:avLst/>
              <a:gdLst/>
              <a:ahLst/>
              <a:cxnLst/>
              <a:rect l="l" t="t" r="r" b="b"/>
              <a:pathLst>
                <a:path w="597" h="445" extrusionOk="0">
                  <a:moveTo>
                    <a:pt x="303" y="0"/>
                  </a:moveTo>
                  <a:cubicBezTo>
                    <a:pt x="246" y="0"/>
                    <a:pt x="187" y="24"/>
                    <a:pt x="141" y="71"/>
                  </a:cubicBezTo>
                  <a:cubicBezTo>
                    <a:pt x="0" y="211"/>
                    <a:pt x="106" y="445"/>
                    <a:pt x="304" y="445"/>
                  </a:cubicBezTo>
                  <a:cubicBezTo>
                    <a:pt x="503" y="445"/>
                    <a:pt x="597" y="211"/>
                    <a:pt x="457" y="71"/>
                  </a:cubicBezTo>
                  <a:cubicBezTo>
                    <a:pt x="416" y="24"/>
                    <a:pt x="360" y="0"/>
                    <a:pt x="303" y="0"/>
                  </a:cubicBezTo>
                  <a:close/>
                </a:path>
              </a:pathLst>
            </a:custGeom>
            <a:solidFill>
              <a:srgbClr val="FFF2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1703;p7"/>
            <p:cNvSpPr/>
            <p:nvPr/>
          </p:nvSpPr>
          <p:spPr>
            <a:xfrm>
              <a:off x="6384225" y="3845625"/>
              <a:ext cx="13175" cy="11350"/>
            </a:xfrm>
            <a:custGeom>
              <a:avLst/>
              <a:gdLst/>
              <a:ahLst/>
              <a:cxnLst/>
              <a:rect l="l" t="t" r="r" b="b"/>
              <a:pathLst>
                <a:path w="527" h="454" extrusionOk="0">
                  <a:moveTo>
                    <a:pt x="305" y="0"/>
                  </a:moveTo>
                  <a:cubicBezTo>
                    <a:pt x="106" y="0"/>
                    <a:pt x="0" y="234"/>
                    <a:pt x="141" y="386"/>
                  </a:cubicBezTo>
                  <a:cubicBezTo>
                    <a:pt x="187" y="433"/>
                    <a:pt x="245" y="453"/>
                    <a:pt x="302" y="453"/>
                  </a:cubicBezTo>
                  <a:cubicBezTo>
                    <a:pt x="417" y="453"/>
                    <a:pt x="527" y="367"/>
                    <a:pt x="527" y="234"/>
                  </a:cubicBezTo>
                  <a:cubicBezTo>
                    <a:pt x="527" y="105"/>
                    <a:pt x="433" y="0"/>
                    <a:pt x="305" y="0"/>
                  </a:cubicBezTo>
                  <a:close/>
                </a:path>
              </a:pathLst>
            </a:custGeom>
            <a:solidFill>
              <a:srgbClr val="FFF2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1704;p7"/>
            <p:cNvSpPr/>
            <p:nvPr/>
          </p:nvSpPr>
          <p:spPr>
            <a:xfrm>
              <a:off x="6420500" y="3944900"/>
              <a:ext cx="19775" cy="16975"/>
            </a:xfrm>
            <a:custGeom>
              <a:avLst/>
              <a:gdLst/>
              <a:ahLst/>
              <a:cxnLst/>
              <a:rect l="l" t="t" r="r" b="b"/>
              <a:pathLst>
                <a:path w="791" h="679" extrusionOk="0">
                  <a:moveTo>
                    <a:pt x="384" y="1"/>
                  </a:moveTo>
                  <a:cubicBezTo>
                    <a:pt x="261" y="1"/>
                    <a:pt x="139" y="68"/>
                    <a:pt x="82" y="206"/>
                  </a:cubicBezTo>
                  <a:cubicBezTo>
                    <a:pt x="0" y="381"/>
                    <a:pt x="82" y="568"/>
                    <a:pt x="246" y="650"/>
                  </a:cubicBezTo>
                  <a:cubicBezTo>
                    <a:pt x="292" y="670"/>
                    <a:pt x="338" y="678"/>
                    <a:pt x="383" y="678"/>
                  </a:cubicBezTo>
                  <a:cubicBezTo>
                    <a:pt x="609" y="678"/>
                    <a:pt x="790" y="452"/>
                    <a:pt x="702" y="217"/>
                  </a:cubicBezTo>
                  <a:cubicBezTo>
                    <a:pt x="642" y="74"/>
                    <a:pt x="513" y="1"/>
                    <a:pt x="384" y="1"/>
                  </a:cubicBezTo>
                  <a:close/>
                </a:path>
              </a:pathLst>
            </a:custGeom>
            <a:solidFill>
              <a:srgbClr val="FFF2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7"/>
            <p:cNvSpPr/>
            <p:nvPr/>
          </p:nvSpPr>
          <p:spPr>
            <a:xfrm>
              <a:off x="6504325" y="3946700"/>
              <a:ext cx="20300" cy="16850"/>
            </a:xfrm>
            <a:custGeom>
              <a:avLst/>
              <a:gdLst/>
              <a:ahLst/>
              <a:cxnLst/>
              <a:rect l="l" t="t" r="r" b="b"/>
              <a:pathLst>
                <a:path w="812" h="674" extrusionOk="0">
                  <a:moveTo>
                    <a:pt x="406" y="0"/>
                  </a:moveTo>
                  <a:cubicBezTo>
                    <a:pt x="180" y="0"/>
                    <a:pt x="1" y="227"/>
                    <a:pt x="98" y="461"/>
                  </a:cubicBezTo>
                  <a:cubicBezTo>
                    <a:pt x="143" y="594"/>
                    <a:pt x="268" y="674"/>
                    <a:pt x="402" y="674"/>
                  </a:cubicBezTo>
                  <a:cubicBezTo>
                    <a:pt x="445" y="674"/>
                    <a:pt x="489" y="665"/>
                    <a:pt x="531" y="648"/>
                  </a:cubicBezTo>
                  <a:cubicBezTo>
                    <a:pt x="812" y="543"/>
                    <a:pt x="812" y="145"/>
                    <a:pt x="543" y="28"/>
                  </a:cubicBezTo>
                  <a:cubicBezTo>
                    <a:pt x="497" y="9"/>
                    <a:pt x="450" y="0"/>
                    <a:pt x="406" y="0"/>
                  </a:cubicBezTo>
                  <a:close/>
                </a:path>
              </a:pathLst>
            </a:custGeom>
            <a:solidFill>
              <a:srgbClr val="FFF2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1706;p7"/>
            <p:cNvSpPr/>
            <p:nvPr/>
          </p:nvSpPr>
          <p:spPr>
            <a:xfrm>
              <a:off x="6564975" y="3888625"/>
              <a:ext cx="20600" cy="16775"/>
            </a:xfrm>
            <a:custGeom>
              <a:avLst/>
              <a:gdLst/>
              <a:ahLst/>
              <a:cxnLst/>
              <a:rect l="l" t="t" r="r" b="b"/>
              <a:pathLst>
                <a:path w="824" h="671" extrusionOk="0">
                  <a:moveTo>
                    <a:pt x="412" y="1"/>
                  </a:moveTo>
                  <a:cubicBezTo>
                    <a:pt x="373" y="1"/>
                    <a:pt x="333" y="8"/>
                    <a:pt x="293" y="23"/>
                  </a:cubicBezTo>
                  <a:cubicBezTo>
                    <a:pt x="12" y="129"/>
                    <a:pt x="0" y="526"/>
                    <a:pt x="281" y="643"/>
                  </a:cubicBezTo>
                  <a:cubicBezTo>
                    <a:pt x="324" y="661"/>
                    <a:pt x="368" y="670"/>
                    <a:pt x="412" y="670"/>
                  </a:cubicBezTo>
                  <a:cubicBezTo>
                    <a:pt x="539" y="670"/>
                    <a:pt x="662" y="598"/>
                    <a:pt x="714" y="468"/>
                  </a:cubicBezTo>
                  <a:cubicBezTo>
                    <a:pt x="824" y="238"/>
                    <a:pt x="636" y="1"/>
                    <a:pt x="412" y="1"/>
                  </a:cubicBezTo>
                  <a:close/>
                </a:path>
              </a:pathLst>
            </a:custGeom>
            <a:solidFill>
              <a:srgbClr val="FFF2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07;p7"/>
            <p:cNvSpPr/>
            <p:nvPr/>
          </p:nvSpPr>
          <p:spPr>
            <a:xfrm>
              <a:off x="6566875" y="3804625"/>
              <a:ext cx="19775" cy="16725"/>
            </a:xfrm>
            <a:custGeom>
              <a:avLst/>
              <a:gdLst/>
              <a:ahLst/>
              <a:cxnLst/>
              <a:rect l="l" t="t" r="r" b="b"/>
              <a:pathLst>
                <a:path w="791" h="669" extrusionOk="0">
                  <a:moveTo>
                    <a:pt x="406" y="1"/>
                  </a:moveTo>
                  <a:cubicBezTo>
                    <a:pt x="282" y="1"/>
                    <a:pt x="158" y="68"/>
                    <a:pt x="100" y="201"/>
                  </a:cubicBezTo>
                  <a:cubicBezTo>
                    <a:pt x="0" y="431"/>
                    <a:pt x="181" y="668"/>
                    <a:pt x="410" y="668"/>
                  </a:cubicBezTo>
                  <a:cubicBezTo>
                    <a:pt x="450" y="668"/>
                    <a:pt x="491" y="661"/>
                    <a:pt x="533" y="646"/>
                  </a:cubicBezTo>
                  <a:cubicBezTo>
                    <a:pt x="708" y="576"/>
                    <a:pt x="790" y="388"/>
                    <a:pt x="720" y="213"/>
                  </a:cubicBezTo>
                  <a:cubicBezTo>
                    <a:pt x="661" y="71"/>
                    <a:pt x="533" y="1"/>
                    <a:pt x="406" y="1"/>
                  </a:cubicBezTo>
                  <a:close/>
                </a:path>
              </a:pathLst>
            </a:custGeom>
            <a:solidFill>
              <a:srgbClr val="FFF2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7"/>
            <p:cNvSpPr/>
            <p:nvPr/>
          </p:nvSpPr>
          <p:spPr>
            <a:xfrm>
              <a:off x="6508675" y="3744000"/>
              <a:ext cx="19475" cy="16850"/>
            </a:xfrm>
            <a:custGeom>
              <a:avLst/>
              <a:gdLst/>
              <a:ahLst/>
              <a:cxnLst/>
              <a:rect l="l" t="t" r="r" b="b"/>
              <a:pathLst>
                <a:path w="779" h="674" extrusionOk="0">
                  <a:moveTo>
                    <a:pt x="401" y="1"/>
                  </a:moveTo>
                  <a:cubicBezTo>
                    <a:pt x="182" y="1"/>
                    <a:pt x="0" y="227"/>
                    <a:pt x="88" y="462"/>
                  </a:cubicBezTo>
                  <a:cubicBezTo>
                    <a:pt x="141" y="604"/>
                    <a:pt x="269" y="674"/>
                    <a:pt x="398" y="674"/>
                  </a:cubicBezTo>
                  <a:cubicBezTo>
                    <a:pt x="524" y="674"/>
                    <a:pt x="650" y="607"/>
                    <a:pt x="708" y="474"/>
                  </a:cubicBezTo>
                  <a:cubicBezTo>
                    <a:pt x="778" y="298"/>
                    <a:pt x="708" y="111"/>
                    <a:pt x="533" y="29"/>
                  </a:cubicBezTo>
                  <a:cubicBezTo>
                    <a:pt x="488" y="10"/>
                    <a:pt x="444" y="1"/>
                    <a:pt x="401" y="1"/>
                  </a:cubicBezTo>
                  <a:close/>
                </a:path>
              </a:pathLst>
            </a:custGeom>
            <a:solidFill>
              <a:srgbClr val="FFF2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7"/>
            <p:cNvSpPr/>
            <p:nvPr/>
          </p:nvSpPr>
          <p:spPr>
            <a:xfrm>
              <a:off x="6424300" y="3742325"/>
              <a:ext cx="20350" cy="16850"/>
            </a:xfrm>
            <a:custGeom>
              <a:avLst/>
              <a:gdLst/>
              <a:ahLst/>
              <a:cxnLst/>
              <a:rect l="l" t="t" r="r" b="b"/>
              <a:pathLst>
                <a:path w="814" h="674" extrusionOk="0">
                  <a:moveTo>
                    <a:pt x="410" y="1"/>
                  </a:moveTo>
                  <a:cubicBezTo>
                    <a:pt x="367" y="1"/>
                    <a:pt x="323" y="9"/>
                    <a:pt x="281" y="26"/>
                  </a:cubicBezTo>
                  <a:cubicBezTo>
                    <a:pt x="0" y="131"/>
                    <a:pt x="0" y="529"/>
                    <a:pt x="269" y="646"/>
                  </a:cubicBezTo>
                  <a:cubicBezTo>
                    <a:pt x="316" y="665"/>
                    <a:pt x="362" y="674"/>
                    <a:pt x="406" y="674"/>
                  </a:cubicBezTo>
                  <a:cubicBezTo>
                    <a:pt x="632" y="674"/>
                    <a:pt x="814" y="448"/>
                    <a:pt x="726" y="213"/>
                  </a:cubicBezTo>
                  <a:cubicBezTo>
                    <a:pt x="672" y="80"/>
                    <a:pt x="545" y="1"/>
                    <a:pt x="410" y="1"/>
                  </a:cubicBezTo>
                  <a:close/>
                </a:path>
              </a:pathLst>
            </a:custGeom>
            <a:solidFill>
              <a:srgbClr val="FFF2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7"/>
            <p:cNvSpPr/>
            <p:nvPr/>
          </p:nvSpPr>
          <p:spPr>
            <a:xfrm>
              <a:off x="6364050" y="3800525"/>
              <a:ext cx="22275" cy="17100"/>
            </a:xfrm>
            <a:custGeom>
              <a:avLst/>
              <a:gdLst/>
              <a:ahLst/>
              <a:cxnLst/>
              <a:rect l="l" t="t" r="r" b="b"/>
              <a:pathLst>
                <a:path w="891" h="684" extrusionOk="0">
                  <a:moveTo>
                    <a:pt x="384" y="1"/>
                  </a:moveTo>
                  <a:cubicBezTo>
                    <a:pt x="250" y="1"/>
                    <a:pt x="123" y="78"/>
                    <a:pt x="70" y="201"/>
                  </a:cubicBezTo>
                  <a:cubicBezTo>
                    <a:pt x="0" y="365"/>
                    <a:pt x="70" y="564"/>
                    <a:pt x="246" y="646"/>
                  </a:cubicBezTo>
                  <a:cubicBezTo>
                    <a:pt x="300" y="672"/>
                    <a:pt x="352" y="684"/>
                    <a:pt x="400" y="684"/>
                  </a:cubicBezTo>
                  <a:cubicBezTo>
                    <a:pt x="720" y="684"/>
                    <a:pt x="891" y="178"/>
                    <a:pt x="515" y="26"/>
                  </a:cubicBezTo>
                  <a:cubicBezTo>
                    <a:pt x="472" y="9"/>
                    <a:pt x="428" y="1"/>
                    <a:pt x="384" y="1"/>
                  </a:cubicBezTo>
                  <a:close/>
                </a:path>
              </a:pathLst>
            </a:custGeom>
            <a:solidFill>
              <a:srgbClr val="FFF2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7"/>
            <p:cNvSpPr/>
            <p:nvPr/>
          </p:nvSpPr>
          <p:spPr>
            <a:xfrm>
              <a:off x="6362000" y="3884525"/>
              <a:ext cx="19775" cy="16725"/>
            </a:xfrm>
            <a:custGeom>
              <a:avLst/>
              <a:gdLst/>
              <a:ahLst/>
              <a:cxnLst/>
              <a:rect l="l" t="t" r="r" b="b"/>
              <a:pathLst>
                <a:path w="791" h="669" extrusionOk="0">
                  <a:moveTo>
                    <a:pt x="387" y="1"/>
                  </a:moveTo>
                  <a:cubicBezTo>
                    <a:pt x="349" y="1"/>
                    <a:pt x="309" y="8"/>
                    <a:pt x="269" y="24"/>
                  </a:cubicBezTo>
                  <a:cubicBezTo>
                    <a:pt x="94" y="94"/>
                    <a:pt x="0" y="293"/>
                    <a:pt x="82" y="456"/>
                  </a:cubicBezTo>
                  <a:cubicBezTo>
                    <a:pt x="135" y="598"/>
                    <a:pt x="260" y="668"/>
                    <a:pt x="386" y="668"/>
                  </a:cubicBezTo>
                  <a:cubicBezTo>
                    <a:pt x="509" y="668"/>
                    <a:pt x="633" y="601"/>
                    <a:pt x="691" y="468"/>
                  </a:cubicBezTo>
                  <a:cubicBezTo>
                    <a:pt x="790" y="239"/>
                    <a:pt x="609" y="1"/>
                    <a:pt x="387" y="1"/>
                  </a:cubicBezTo>
                  <a:close/>
                </a:path>
              </a:pathLst>
            </a:custGeom>
            <a:solidFill>
              <a:srgbClr val="FFF2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7"/>
            <p:cNvSpPr/>
            <p:nvPr/>
          </p:nvSpPr>
          <p:spPr>
            <a:xfrm>
              <a:off x="6371075" y="3945050"/>
              <a:ext cx="7025" cy="5575"/>
            </a:xfrm>
            <a:custGeom>
              <a:avLst/>
              <a:gdLst/>
              <a:ahLst/>
              <a:cxnLst/>
              <a:rect l="l" t="t" r="r" b="b"/>
              <a:pathLst>
                <a:path w="281" h="223" extrusionOk="0">
                  <a:moveTo>
                    <a:pt x="162" y="1"/>
                  </a:moveTo>
                  <a:cubicBezTo>
                    <a:pt x="135" y="1"/>
                    <a:pt x="105" y="13"/>
                    <a:pt x="82" y="36"/>
                  </a:cubicBezTo>
                  <a:cubicBezTo>
                    <a:pt x="1" y="108"/>
                    <a:pt x="73" y="222"/>
                    <a:pt x="158" y="222"/>
                  </a:cubicBezTo>
                  <a:cubicBezTo>
                    <a:pt x="183" y="222"/>
                    <a:pt x="210" y="212"/>
                    <a:pt x="234" y="188"/>
                  </a:cubicBezTo>
                  <a:cubicBezTo>
                    <a:pt x="281" y="153"/>
                    <a:pt x="281" y="83"/>
                    <a:pt x="234" y="36"/>
                  </a:cubicBezTo>
                  <a:cubicBezTo>
                    <a:pt x="216" y="13"/>
                    <a:pt x="190" y="1"/>
                    <a:pt x="162" y="1"/>
                  </a:cubicBezTo>
                  <a:close/>
                </a:path>
              </a:pathLst>
            </a:custGeom>
            <a:solidFill>
              <a:srgbClr val="FFF2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7"/>
            <p:cNvSpPr/>
            <p:nvPr/>
          </p:nvSpPr>
          <p:spPr>
            <a:xfrm>
              <a:off x="6468750" y="3987225"/>
              <a:ext cx="6675" cy="5550"/>
            </a:xfrm>
            <a:custGeom>
              <a:avLst/>
              <a:gdLst/>
              <a:ahLst/>
              <a:cxnLst/>
              <a:rect l="l" t="t" r="r" b="b"/>
              <a:pathLst>
                <a:path w="267" h="222" extrusionOk="0">
                  <a:moveTo>
                    <a:pt x="113" y="0"/>
                  </a:moveTo>
                  <a:cubicBezTo>
                    <a:pt x="54" y="0"/>
                    <a:pt x="0" y="45"/>
                    <a:pt x="0" y="115"/>
                  </a:cubicBezTo>
                  <a:cubicBezTo>
                    <a:pt x="0" y="174"/>
                    <a:pt x="47" y="221"/>
                    <a:pt x="106" y="221"/>
                  </a:cubicBezTo>
                  <a:cubicBezTo>
                    <a:pt x="110" y="221"/>
                    <a:pt x="115" y="221"/>
                    <a:pt x="119" y="221"/>
                  </a:cubicBezTo>
                  <a:cubicBezTo>
                    <a:pt x="216" y="221"/>
                    <a:pt x="267" y="101"/>
                    <a:pt x="199" y="34"/>
                  </a:cubicBezTo>
                  <a:cubicBezTo>
                    <a:pt x="173" y="11"/>
                    <a:pt x="142" y="0"/>
                    <a:pt x="113" y="0"/>
                  </a:cubicBezTo>
                  <a:close/>
                </a:path>
              </a:pathLst>
            </a:custGeom>
            <a:solidFill>
              <a:srgbClr val="FFF2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7"/>
            <p:cNvSpPr/>
            <p:nvPr/>
          </p:nvSpPr>
          <p:spPr>
            <a:xfrm>
              <a:off x="6566725" y="3949150"/>
              <a:ext cx="7000" cy="5575"/>
            </a:xfrm>
            <a:custGeom>
              <a:avLst/>
              <a:gdLst/>
              <a:ahLst/>
              <a:cxnLst/>
              <a:rect l="l" t="t" r="r" b="b"/>
              <a:pathLst>
                <a:path w="280" h="223" extrusionOk="0">
                  <a:moveTo>
                    <a:pt x="121" y="0"/>
                  </a:moveTo>
                  <a:cubicBezTo>
                    <a:pt x="93" y="0"/>
                    <a:pt x="64" y="11"/>
                    <a:pt x="36" y="36"/>
                  </a:cubicBezTo>
                  <a:cubicBezTo>
                    <a:pt x="1" y="71"/>
                    <a:pt x="1" y="141"/>
                    <a:pt x="36" y="188"/>
                  </a:cubicBezTo>
                  <a:cubicBezTo>
                    <a:pt x="59" y="211"/>
                    <a:pt x="88" y="223"/>
                    <a:pt x="118" y="223"/>
                  </a:cubicBezTo>
                  <a:cubicBezTo>
                    <a:pt x="147" y="223"/>
                    <a:pt x="176" y="211"/>
                    <a:pt x="200" y="188"/>
                  </a:cubicBezTo>
                  <a:cubicBezTo>
                    <a:pt x="280" y="108"/>
                    <a:pt x="211" y="0"/>
                    <a:pt x="121" y="0"/>
                  </a:cubicBezTo>
                  <a:close/>
                </a:path>
              </a:pathLst>
            </a:custGeom>
            <a:solidFill>
              <a:srgbClr val="FFF2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7"/>
            <p:cNvSpPr/>
            <p:nvPr/>
          </p:nvSpPr>
          <p:spPr>
            <a:xfrm>
              <a:off x="6609150" y="3852950"/>
              <a:ext cx="6750" cy="5550"/>
            </a:xfrm>
            <a:custGeom>
              <a:avLst/>
              <a:gdLst/>
              <a:ahLst/>
              <a:cxnLst/>
              <a:rect l="l" t="t" r="r" b="b"/>
              <a:pathLst>
                <a:path w="270" h="222" extrusionOk="0">
                  <a:moveTo>
                    <a:pt x="119" y="1"/>
                  </a:moveTo>
                  <a:cubicBezTo>
                    <a:pt x="64" y="1"/>
                    <a:pt x="12" y="43"/>
                    <a:pt x="12" y="105"/>
                  </a:cubicBezTo>
                  <a:cubicBezTo>
                    <a:pt x="0" y="175"/>
                    <a:pt x="59" y="222"/>
                    <a:pt x="117" y="222"/>
                  </a:cubicBezTo>
                  <a:cubicBezTo>
                    <a:pt x="211" y="222"/>
                    <a:pt x="269" y="105"/>
                    <a:pt x="199" y="35"/>
                  </a:cubicBezTo>
                  <a:cubicBezTo>
                    <a:pt x="176" y="11"/>
                    <a:pt x="147" y="1"/>
                    <a:pt x="119" y="1"/>
                  </a:cubicBezTo>
                  <a:close/>
                </a:path>
              </a:pathLst>
            </a:custGeom>
            <a:solidFill>
              <a:srgbClr val="FFF2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7"/>
            <p:cNvSpPr/>
            <p:nvPr/>
          </p:nvSpPr>
          <p:spPr>
            <a:xfrm>
              <a:off x="6570525" y="3755275"/>
              <a:ext cx="7250" cy="5550"/>
            </a:xfrm>
            <a:custGeom>
              <a:avLst/>
              <a:gdLst/>
              <a:ahLst/>
              <a:cxnLst/>
              <a:rect l="l" t="t" r="r" b="b"/>
              <a:pathLst>
                <a:path w="290" h="222" extrusionOk="0">
                  <a:moveTo>
                    <a:pt x="125" y="0"/>
                  </a:moveTo>
                  <a:cubicBezTo>
                    <a:pt x="99" y="0"/>
                    <a:pt x="72" y="10"/>
                    <a:pt x="48" y="34"/>
                  </a:cubicBezTo>
                  <a:cubicBezTo>
                    <a:pt x="1" y="69"/>
                    <a:pt x="1" y="140"/>
                    <a:pt x="48" y="186"/>
                  </a:cubicBezTo>
                  <a:cubicBezTo>
                    <a:pt x="71" y="210"/>
                    <a:pt x="100" y="221"/>
                    <a:pt x="129" y="221"/>
                  </a:cubicBezTo>
                  <a:cubicBezTo>
                    <a:pt x="159" y="221"/>
                    <a:pt x="188" y="210"/>
                    <a:pt x="211" y="186"/>
                  </a:cubicBezTo>
                  <a:lnTo>
                    <a:pt x="200" y="186"/>
                  </a:lnTo>
                  <a:cubicBezTo>
                    <a:pt x="290" y="114"/>
                    <a:pt x="213" y="0"/>
                    <a:pt x="125" y="0"/>
                  </a:cubicBezTo>
                  <a:close/>
                </a:path>
              </a:pathLst>
            </a:custGeom>
            <a:solidFill>
              <a:srgbClr val="FFF2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717;p7"/>
            <p:cNvSpPr/>
            <p:nvPr/>
          </p:nvSpPr>
          <p:spPr>
            <a:xfrm>
              <a:off x="6474150" y="3712675"/>
              <a:ext cx="6025" cy="5750"/>
            </a:xfrm>
            <a:custGeom>
              <a:avLst/>
              <a:gdLst/>
              <a:ahLst/>
              <a:cxnLst/>
              <a:rect l="l" t="t" r="r" b="b"/>
              <a:pathLst>
                <a:path w="241" h="230" extrusionOk="0">
                  <a:moveTo>
                    <a:pt x="122" y="1"/>
                  </a:moveTo>
                  <a:cubicBezTo>
                    <a:pt x="62" y="1"/>
                    <a:pt x="1" y="42"/>
                    <a:pt x="7" y="124"/>
                  </a:cubicBezTo>
                  <a:cubicBezTo>
                    <a:pt x="18" y="194"/>
                    <a:pt x="71" y="229"/>
                    <a:pt x="122" y="229"/>
                  </a:cubicBezTo>
                  <a:cubicBezTo>
                    <a:pt x="173" y="229"/>
                    <a:pt x="223" y="194"/>
                    <a:pt x="229" y="124"/>
                  </a:cubicBezTo>
                  <a:cubicBezTo>
                    <a:pt x="241" y="42"/>
                    <a:pt x="182" y="1"/>
                    <a:pt x="122" y="1"/>
                  </a:cubicBezTo>
                  <a:close/>
                </a:path>
              </a:pathLst>
            </a:custGeom>
            <a:solidFill>
              <a:srgbClr val="FFF2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1718;p7"/>
            <p:cNvSpPr/>
            <p:nvPr/>
          </p:nvSpPr>
          <p:spPr>
            <a:xfrm>
              <a:off x="6375750" y="3751100"/>
              <a:ext cx="7325" cy="5575"/>
            </a:xfrm>
            <a:custGeom>
              <a:avLst/>
              <a:gdLst/>
              <a:ahLst/>
              <a:cxnLst/>
              <a:rect l="l" t="t" r="r" b="b"/>
              <a:pathLst>
                <a:path w="293" h="223" extrusionOk="0">
                  <a:moveTo>
                    <a:pt x="123" y="1"/>
                  </a:moveTo>
                  <a:cubicBezTo>
                    <a:pt x="95" y="1"/>
                    <a:pt x="69" y="9"/>
                    <a:pt x="47" y="26"/>
                  </a:cubicBezTo>
                  <a:cubicBezTo>
                    <a:pt x="0" y="73"/>
                    <a:pt x="0" y="143"/>
                    <a:pt x="47" y="190"/>
                  </a:cubicBezTo>
                  <a:cubicBezTo>
                    <a:pt x="62" y="213"/>
                    <a:pt x="84" y="222"/>
                    <a:pt x="107" y="222"/>
                  </a:cubicBezTo>
                  <a:cubicBezTo>
                    <a:pt x="190" y="222"/>
                    <a:pt x="293" y="101"/>
                    <a:pt x="211" y="37"/>
                  </a:cubicBezTo>
                  <a:cubicBezTo>
                    <a:pt x="186" y="12"/>
                    <a:pt x="154" y="1"/>
                    <a:pt x="123" y="1"/>
                  </a:cubicBezTo>
                  <a:close/>
                </a:path>
              </a:pathLst>
            </a:custGeom>
            <a:solidFill>
              <a:srgbClr val="FFF2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 name="Google Shape;1719;p7"/>
            <p:cNvSpPr/>
            <p:nvPr/>
          </p:nvSpPr>
          <p:spPr>
            <a:xfrm>
              <a:off x="6333925" y="3847375"/>
              <a:ext cx="6450" cy="5525"/>
            </a:xfrm>
            <a:custGeom>
              <a:avLst/>
              <a:gdLst/>
              <a:ahLst/>
              <a:cxnLst/>
              <a:rect l="l" t="t" r="r" b="b"/>
              <a:pathLst>
                <a:path w="258" h="221" extrusionOk="0">
                  <a:moveTo>
                    <a:pt x="117" y="0"/>
                  </a:moveTo>
                  <a:cubicBezTo>
                    <a:pt x="47" y="0"/>
                    <a:pt x="0" y="47"/>
                    <a:pt x="0" y="106"/>
                  </a:cubicBezTo>
                  <a:cubicBezTo>
                    <a:pt x="0" y="177"/>
                    <a:pt x="53" y="221"/>
                    <a:pt x="109" y="221"/>
                  </a:cubicBezTo>
                  <a:cubicBezTo>
                    <a:pt x="137" y="221"/>
                    <a:pt x="164" y="210"/>
                    <a:pt x="187" y="188"/>
                  </a:cubicBezTo>
                  <a:cubicBezTo>
                    <a:pt x="258" y="117"/>
                    <a:pt x="211" y="0"/>
                    <a:pt x="117" y="0"/>
                  </a:cubicBezTo>
                  <a:close/>
                </a:path>
              </a:pathLst>
            </a:custGeom>
            <a:solidFill>
              <a:srgbClr val="FFF2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1720;p7"/>
            <p:cNvSpPr/>
            <p:nvPr/>
          </p:nvSpPr>
          <p:spPr>
            <a:xfrm>
              <a:off x="6401200" y="3998125"/>
              <a:ext cx="13475" cy="11100"/>
            </a:xfrm>
            <a:custGeom>
              <a:avLst/>
              <a:gdLst/>
              <a:ahLst/>
              <a:cxnLst/>
              <a:rect l="l" t="t" r="r" b="b"/>
              <a:pathLst>
                <a:path w="539" h="444" extrusionOk="0">
                  <a:moveTo>
                    <a:pt x="271" y="1"/>
                  </a:moveTo>
                  <a:cubicBezTo>
                    <a:pt x="185" y="1"/>
                    <a:pt x="105" y="49"/>
                    <a:pt x="70" y="136"/>
                  </a:cubicBezTo>
                  <a:cubicBezTo>
                    <a:pt x="0" y="285"/>
                    <a:pt x="118" y="443"/>
                    <a:pt x="270" y="443"/>
                  </a:cubicBezTo>
                  <a:cubicBezTo>
                    <a:pt x="296" y="443"/>
                    <a:pt x="323" y="439"/>
                    <a:pt x="351" y="428"/>
                  </a:cubicBezTo>
                  <a:cubicBezTo>
                    <a:pt x="538" y="358"/>
                    <a:pt x="538" y="101"/>
                    <a:pt x="363" y="19"/>
                  </a:cubicBezTo>
                  <a:cubicBezTo>
                    <a:pt x="332" y="7"/>
                    <a:pt x="301" y="1"/>
                    <a:pt x="271" y="1"/>
                  </a:cubicBezTo>
                  <a:close/>
                </a:path>
              </a:pathLst>
            </a:custGeom>
            <a:solidFill>
              <a:srgbClr val="FFF2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1721;p7"/>
            <p:cNvSpPr/>
            <p:nvPr/>
          </p:nvSpPr>
          <p:spPr>
            <a:xfrm>
              <a:off x="6527975" y="4000825"/>
              <a:ext cx="13050" cy="11050"/>
            </a:xfrm>
            <a:custGeom>
              <a:avLst/>
              <a:gdLst/>
              <a:ahLst/>
              <a:cxnLst/>
              <a:rect l="l" t="t" r="r" b="b"/>
              <a:pathLst>
                <a:path w="522" h="442" extrusionOk="0">
                  <a:moveTo>
                    <a:pt x="277" y="1"/>
                  </a:moveTo>
                  <a:cubicBezTo>
                    <a:pt x="140" y="1"/>
                    <a:pt x="1" y="125"/>
                    <a:pt x="53" y="297"/>
                  </a:cubicBezTo>
                  <a:cubicBezTo>
                    <a:pt x="89" y="386"/>
                    <a:pt x="173" y="442"/>
                    <a:pt x="263" y="442"/>
                  </a:cubicBezTo>
                  <a:cubicBezTo>
                    <a:pt x="290" y="442"/>
                    <a:pt x="318" y="436"/>
                    <a:pt x="346" y="425"/>
                  </a:cubicBezTo>
                  <a:cubicBezTo>
                    <a:pt x="463" y="390"/>
                    <a:pt x="521" y="250"/>
                    <a:pt x="474" y="133"/>
                  </a:cubicBezTo>
                  <a:cubicBezTo>
                    <a:pt x="432" y="40"/>
                    <a:pt x="355" y="1"/>
                    <a:pt x="277" y="1"/>
                  </a:cubicBezTo>
                  <a:close/>
                </a:path>
              </a:pathLst>
            </a:custGeom>
            <a:solidFill>
              <a:srgbClr val="FFF2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 name="Google Shape;1722;p7"/>
            <p:cNvSpPr/>
            <p:nvPr/>
          </p:nvSpPr>
          <p:spPr>
            <a:xfrm>
              <a:off x="6618800" y="3913375"/>
              <a:ext cx="13750" cy="11225"/>
            </a:xfrm>
            <a:custGeom>
              <a:avLst/>
              <a:gdLst/>
              <a:ahLst/>
              <a:cxnLst/>
              <a:rect l="l" t="t" r="r" b="b"/>
              <a:pathLst>
                <a:path w="550" h="449" extrusionOk="0">
                  <a:moveTo>
                    <a:pt x="276" y="1"/>
                  </a:moveTo>
                  <a:cubicBezTo>
                    <a:pt x="251" y="1"/>
                    <a:pt x="225" y="6"/>
                    <a:pt x="199" y="16"/>
                  </a:cubicBezTo>
                  <a:cubicBezTo>
                    <a:pt x="12" y="86"/>
                    <a:pt x="0" y="355"/>
                    <a:pt x="187" y="437"/>
                  </a:cubicBezTo>
                  <a:cubicBezTo>
                    <a:pt x="213" y="445"/>
                    <a:pt x="240" y="449"/>
                    <a:pt x="266" y="449"/>
                  </a:cubicBezTo>
                  <a:cubicBezTo>
                    <a:pt x="357" y="449"/>
                    <a:pt x="443" y="402"/>
                    <a:pt x="480" y="320"/>
                  </a:cubicBezTo>
                  <a:cubicBezTo>
                    <a:pt x="550" y="161"/>
                    <a:pt x="424" y="1"/>
                    <a:pt x="276" y="1"/>
                  </a:cubicBezTo>
                  <a:close/>
                </a:path>
              </a:pathLst>
            </a:custGeom>
            <a:solidFill>
              <a:srgbClr val="FFF2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 name="Google Shape;1723;p7"/>
            <p:cNvSpPr/>
            <p:nvPr/>
          </p:nvSpPr>
          <p:spPr>
            <a:xfrm>
              <a:off x="6621725" y="3787525"/>
              <a:ext cx="13175" cy="11125"/>
            </a:xfrm>
            <a:custGeom>
              <a:avLst/>
              <a:gdLst/>
              <a:ahLst/>
              <a:cxnLst/>
              <a:rect l="l" t="t" r="r" b="b"/>
              <a:pathLst>
                <a:path w="527" h="445" extrusionOk="0">
                  <a:moveTo>
                    <a:pt x="267" y="0"/>
                  </a:moveTo>
                  <a:cubicBezTo>
                    <a:pt x="185" y="0"/>
                    <a:pt x="105" y="44"/>
                    <a:pt x="70" y="136"/>
                  </a:cubicBezTo>
                  <a:cubicBezTo>
                    <a:pt x="1" y="286"/>
                    <a:pt x="118" y="444"/>
                    <a:pt x="270" y="444"/>
                  </a:cubicBezTo>
                  <a:cubicBezTo>
                    <a:pt x="296" y="444"/>
                    <a:pt x="323" y="439"/>
                    <a:pt x="351" y="429"/>
                  </a:cubicBezTo>
                  <a:cubicBezTo>
                    <a:pt x="468" y="382"/>
                    <a:pt x="527" y="253"/>
                    <a:pt x="480" y="136"/>
                  </a:cubicBezTo>
                  <a:cubicBezTo>
                    <a:pt x="438" y="47"/>
                    <a:pt x="351" y="0"/>
                    <a:pt x="267" y="0"/>
                  </a:cubicBezTo>
                  <a:close/>
                </a:path>
              </a:pathLst>
            </a:custGeom>
            <a:solidFill>
              <a:srgbClr val="FFF2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1724;p7"/>
            <p:cNvSpPr/>
            <p:nvPr/>
          </p:nvSpPr>
          <p:spPr>
            <a:xfrm>
              <a:off x="6533975" y="3696550"/>
              <a:ext cx="13175" cy="11325"/>
            </a:xfrm>
            <a:custGeom>
              <a:avLst/>
              <a:gdLst/>
              <a:ahLst/>
              <a:cxnLst/>
              <a:rect l="l" t="t" r="r" b="b"/>
              <a:pathLst>
                <a:path w="527" h="453" extrusionOk="0">
                  <a:moveTo>
                    <a:pt x="271" y="0"/>
                  </a:moveTo>
                  <a:cubicBezTo>
                    <a:pt x="121" y="0"/>
                    <a:pt x="0" y="156"/>
                    <a:pt x="59" y="313"/>
                  </a:cubicBezTo>
                  <a:cubicBezTo>
                    <a:pt x="94" y="406"/>
                    <a:pt x="179" y="453"/>
                    <a:pt x="265" y="453"/>
                  </a:cubicBezTo>
                  <a:cubicBezTo>
                    <a:pt x="351" y="453"/>
                    <a:pt x="439" y="406"/>
                    <a:pt x="480" y="313"/>
                  </a:cubicBezTo>
                  <a:cubicBezTo>
                    <a:pt x="527" y="207"/>
                    <a:pt x="468" y="79"/>
                    <a:pt x="363" y="20"/>
                  </a:cubicBezTo>
                  <a:cubicBezTo>
                    <a:pt x="332" y="6"/>
                    <a:pt x="301" y="0"/>
                    <a:pt x="271" y="0"/>
                  </a:cubicBezTo>
                  <a:close/>
                </a:path>
              </a:pathLst>
            </a:custGeom>
            <a:solidFill>
              <a:srgbClr val="FFF2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1725;p7"/>
            <p:cNvSpPr/>
            <p:nvPr/>
          </p:nvSpPr>
          <p:spPr>
            <a:xfrm>
              <a:off x="6407325" y="3694000"/>
              <a:ext cx="13775" cy="11175"/>
            </a:xfrm>
            <a:custGeom>
              <a:avLst/>
              <a:gdLst/>
              <a:ahLst/>
              <a:cxnLst/>
              <a:rect l="l" t="t" r="r" b="b"/>
              <a:pathLst>
                <a:path w="551" h="447" extrusionOk="0">
                  <a:moveTo>
                    <a:pt x="278" y="1"/>
                  </a:moveTo>
                  <a:cubicBezTo>
                    <a:pt x="251" y="1"/>
                    <a:pt x="224" y="6"/>
                    <a:pt x="200" y="17"/>
                  </a:cubicBezTo>
                  <a:cubicBezTo>
                    <a:pt x="12" y="87"/>
                    <a:pt x="1" y="356"/>
                    <a:pt x="188" y="426"/>
                  </a:cubicBezTo>
                  <a:cubicBezTo>
                    <a:pt x="220" y="440"/>
                    <a:pt x="253" y="447"/>
                    <a:pt x="284" y="447"/>
                  </a:cubicBezTo>
                  <a:cubicBezTo>
                    <a:pt x="432" y="447"/>
                    <a:pt x="550" y="300"/>
                    <a:pt x="492" y="145"/>
                  </a:cubicBezTo>
                  <a:cubicBezTo>
                    <a:pt x="456" y="56"/>
                    <a:pt x="366" y="1"/>
                    <a:pt x="278" y="1"/>
                  </a:cubicBezTo>
                  <a:close/>
                </a:path>
              </a:pathLst>
            </a:custGeom>
            <a:solidFill>
              <a:srgbClr val="FFF2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1726;p7"/>
            <p:cNvSpPr/>
            <p:nvPr/>
          </p:nvSpPr>
          <p:spPr>
            <a:xfrm>
              <a:off x="6316375" y="3781275"/>
              <a:ext cx="13475" cy="11225"/>
            </a:xfrm>
            <a:custGeom>
              <a:avLst/>
              <a:gdLst/>
              <a:ahLst/>
              <a:cxnLst/>
              <a:rect l="l" t="t" r="r" b="b"/>
              <a:pathLst>
                <a:path w="539" h="449" extrusionOk="0">
                  <a:moveTo>
                    <a:pt x="267" y="1"/>
                  </a:moveTo>
                  <a:cubicBezTo>
                    <a:pt x="182" y="1"/>
                    <a:pt x="105" y="52"/>
                    <a:pt x="70" y="129"/>
                  </a:cubicBezTo>
                  <a:cubicBezTo>
                    <a:pt x="1" y="289"/>
                    <a:pt x="118" y="448"/>
                    <a:pt x="270" y="448"/>
                  </a:cubicBezTo>
                  <a:cubicBezTo>
                    <a:pt x="296" y="448"/>
                    <a:pt x="324" y="444"/>
                    <a:pt x="351" y="433"/>
                  </a:cubicBezTo>
                  <a:cubicBezTo>
                    <a:pt x="538" y="363"/>
                    <a:pt x="538" y="94"/>
                    <a:pt x="363" y="24"/>
                  </a:cubicBezTo>
                  <a:cubicBezTo>
                    <a:pt x="331" y="8"/>
                    <a:pt x="298" y="1"/>
                    <a:pt x="267" y="1"/>
                  </a:cubicBezTo>
                  <a:close/>
                </a:path>
              </a:pathLst>
            </a:custGeom>
            <a:solidFill>
              <a:srgbClr val="FFF2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 name="Google Shape;1727;p7"/>
            <p:cNvSpPr/>
            <p:nvPr/>
          </p:nvSpPr>
          <p:spPr>
            <a:xfrm>
              <a:off x="6311750" y="3907225"/>
              <a:ext cx="15175" cy="11525"/>
            </a:xfrm>
            <a:custGeom>
              <a:avLst/>
              <a:gdLst/>
              <a:ahLst/>
              <a:cxnLst/>
              <a:rect l="l" t="t" r="r" b="b"/>
              <a:pathLst>
                <a:path w="607" h="461" extrusionOk="0">
                  <a:moveTo>
                    <a:pt x="350" y="0"/>
                  </a:moveTo>
                  <a:cubicBezTo>
                    <a:pt x="323" y="0"/>
                    <a:pt x="295" y="5"/>
                    <a:pt x="267" y="16"/>
                  </a:cubicBezTo>
                  <a:cubicBezTo>
                    <a:pt x="1" y="109"/>
                    <a:pt x="102" y="461"/>
                    <a:pt x="328" y="461"/>
                  </a:cubicBezTo>
                  <a:cubicBezTo>
                    <a:pt x="360" y="461"/>
                    <a:pt x="395" y="454"/>
                    <a:pt x="431" y="437"/>
                  </a:cubicBezTo>
                  <a:cubicBezTo>
                    <a:pt x="548" y="391"/>
                    <a:pt x="606" y="262"/>
                    <a:pt x="560" y="145"/>
                  </a:cubicBezTo>
                  <a:cubicBezTo>
                    <a:pt x="524" y="55"/>
                    <a:pt x="440" y="0"/>
                    <a:pt x="350" y="0"/>
                  </a:cubicBezTo>
                  <a:close/>
                </a:path>
              </a:pathLst>
            </a:custGeom>
            <a:solidFill>
              <a:srgbClr val="FFF2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 name="Google Shape;1728;p7"/>
            <p:cNvSpPr/>
            <p:nvPr/>
          </p:nvSpPr>
          <p:spPr>
            <a:xfrm>
              <a:off x="6332175" y="3983075"/>
              <a:ext cx="6150" cy="5575"/>
            </a:xfrm>
            <a:custGeom>
              <a:avLst/>
              <a:gdLst/>
              <a:ahLst/>
              <a:cxnLst/>
              <a:rect l="l" t="t" r="r" b="b"/>
              <a:pathLst>
                <a:path w="246" h="223" extrusionOk="0">
                  <a:moveTo>
                    <a:pt x="127" y="1"/>
                  </a:moveTo>
                  <a:cubicBezTo>
                    <a:pt x="99" y="1"/>
                    <a:pt x="70" y="12"/>
                    <a:pt x="47" y="36"/>
                  </a:cubicBezTo>
                  <a:cubicBezTo>
                    <a:pt x="0" y="71"/>
                    <a:pt x="0" y="141"/>
                    <a:pt x="47" y="188"/>
                  </a:cubicBezTo>
                  <a:cubicBezTo>
                    <a:pt x="70" y="211"/>
                    <a:pt x="99" y="223"/>
                    <a:pt x="127" y="223"/>
                  </a:cubicBezTo>
                  <a:cubicBezTo>
                    <a:pt x="155" y="223"/>
                    <a:pt x="181" y="211"/>
                    <a:pt x="199" y="188"/>
                  </a:cubicBezTo>
                  <a:cubicBezTo>
                    <a:pt x="246" y="141"/>
                    <a:pt x="246" y="71"/>
                    <a:pt x="199" y="36"/>
                  </a:cubicBezTo>
                  <a:cubicBezTo>
                    <a:pt x="181" y="12"/>
                    <a:pt x="155" y="1"/>
                    <a:pt x="127" y="1"/>
                  </a:cubicBezTo>
                  <a:close/>
                </a:path>
              </a:pathLst>
            </a:custGeom>
            <a:solidFill>
              <a:srgbClr val="FFF2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 name="Google Shape;1729;p7"/>
            <p:cNvSpPr/>
            <p:nvPr/>
          </p:nvSpPr>
          <p:spPr>
            <a:xfrm>
              <a:off x="6467575" y="4042200"/>
              <a:ext cx="6750" cy="5550"/>
            </a:xfrm>
            <a:custGeom>
              <a:avLst/>
              <a:gdLst/>
              <a:ahLst/>
              <a:cxnLst/>
              <a:rect l="l" t="t" r="r" b="b"/>
              <a:pathLst>
                <a:path w="270" h="222" extrusionOk="0">
                  <a:moveTo>
                    <a:pt x="117" y="0"/>
                  </a:moveTo>
                  <a:cubicBezTo>
                    <a:pt x="58" y="0"/>
                    <a:pt x="1" y="42"/>
                    <a:pt x="1" y="104"/>
                  </a:cubicBezTo>
                  <a:cubicBezTo>
                    <a:pt x="1" y="174"/>
                    <a:pt x="47" y="221"/>
                    <a:pt x="118" y="221"/>
                  </a:cubicBezTo>
                  <a:cubicBezTo>
                    <a:pt x="211" y="221"/>
                    <a:pt x="270" y="104"/>
                    <a:pt x="200" y="34"/>
                  </a:cubicBezTo>
                  <a:cubicBezTo>
                    <a:pt x="176" y="11"/>
                    <a:pt x="146" y="0"/>
                    <a:pt x="117" y="0"/>
                  </a:cubicBezTo>
                  <a:close/>
                </a:path>
              </a:pathLst>
            </a:custGeom>
            <a:solidFill>
              <a:srgbClr val="FFF2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7"/>
            <p:cNvSpPr/>
            <p:nvPr/>
          </p:nvSpPr>
          <p:spPr>
            <a:xfrm>
              <a:off x="6603925" y="3988825"/>
              <a:ext cx="7225" cy="5200"/>
            </a:xfrm>
            <a:custGeom>
              <a:avLst/>
              <a:gdLst/>
              <a:ahLst/>
              <a:cxnLst/>
              <a:rect l="l" t="t" r="r" b="b"/>
              <a:pathLst>
                <a:path w="289" h="208" extrusionOk="0">
                  <a:moveTo>
                    <a:pt x="178" y="1"/>
                  </a:moveTo>
                  <a:cubicBezTo>
                    <a:pt x="97" y="1"/>
                    <a:pt x="0" y="118"/>
                    <a:pt x="80" y="180"/>
                  </a:cubicBezTo>
                  <a:cubicBezTo>
                    <a:pt x="102" y="199"/>
                    <a:pt x="126" y="208"/>
                    <a:pt x="149" y="208"/>
                  </a:cubicBezTo>
                  <a:cubicBezTo>
                    <a:pt x="224" y="208"/>
                    <a:pt x="289" y="120"/>
                    <a:pt x="244" y="40"/>
                  </a:cubicBezTo>
                  <a:cubicBezTo>
                    <a:pt x="228" y="12"/>
                    <a:pt x="204" y="1"/>
                    <a:pt x="178" y="1"/>
                  </a:cubicBezTo>
                  <a:close/>
                </a:path>
              </a:pathLst>
            </a:custGeom>
            <a:solidFill>
              <a:srgbClr val="FFF2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1731;p7"/>
            <p:cNvSpPr/>
            <p:nvPr/>
          </p:nvSpPr>
          <p:spPr>
            <a:xfrm>
              <a:off x="6664425" y="3854125"/>
              <a:ext cx="6450" cy="5550"/>
            </a:xfrm>
            <a:custGeom>
              <a:avLst/>
              <a:gdLst/>
              <a:ahLst/>
              <a:cxnLst/>
              <a:rect l="l" t="t" r="r" b="b"/>
              <a:pathLst>
                <a:path w="258" h="222" extrusionOk="0">
                  <a:moveTo>
                    <a:pt x="108" y="1"/>
                  </a:moveTo>
                  <a:cubicBezTo>
                    <a:pt x="52" y="1"/>
                    <a:pt x="0" y="42"/>
                    <a:pt x="0" y="105"/>
                  </a:cubicBezTo>
                  <a:cubicBezTo>
                    <a:pt x="0" y="175"/>
                    <a:pt x="47" y="222"/>
                    <a:pt x="105" y="222"/>
                  </a:cubicBezTo>
                  <a:cubicBezTo>
                    <a:pt x="211" y="222"/>
                    <a:pt x="258" y="105"/>
                    <a:pt x="187" y="35"/>
                  </a:cubicBezTo>
                  <a:cubicBezTo>
                    <a:pt x="164" y="11"/>
                    <a:pt x="135" y="1"/>
                    <a:pt x="108" y="1"/>
                  </a:cubicBezTo>
                  <a:close/>
                </a:path>
              </a:pathLst>
            </a:custGeom>
            <a:solidFill>
              <a:srgbClr val="FFF2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1732;p7"/>
            <p:cNvSpPr/>
            <p:nvPr/>
          </p:nvSpPr>
          <p:spPr>
            <a:xfrm>
              <a:off x="6610600" y="3717250"/>
              <a:ext cx="5875" cy="5500"/>
            </a:xfrm>
            <a:custGeom>
              <a:avLst/>
              <a:gdLst/>
              <a:ahLst/>
              <a:cxnLst/>
              <a:rect l="l" t="t" r="r" b="b"/>
              <a:pathLst>
                <a:path w="235" h="220" extrusionOk="0">
                  <a:moveTo>
                    <a:pt x="117" y="1"/>
                  </a:moveTo>
                  <a:cubicBezTo>
                    <a:pt x="58" y="1"/>
                    <a:pt x="1" y="42"/>
                    <a:pt x="1" y="105"/>
                  </a:cubicBezTo>
                  <a:cubicBezTo>
                    <a:pt x="1" y="175"/>
                    <a:pt x="59" y="220"/>
                    <a:pt x="118" y="220"/>
                  </a:cubicBezTo>
                  <a:cubicBezTo>
                    <a:pt x="147" y="220"/>
                    <a:pt x="176" y="209"/>
                    <a:pt x="199" y="186"/>
                  </a:cubicBezTo>
                  <a:cubicBezTo>
                    <a:pt x="235" y="140"/>
                    <a:pt x="235" y="69"/>
                    <a:pt x="199" y="34"/>
                  </a:cubicBezTo>
                  <a:cubicBezTo>
                    <a:pt x="176" y="11"/>
                    <a:pt x="146" y="1"/>
                    <a:pt x="117" y="1"/>
                  </a:cubicBezTo>
                  <a:close/>
                </a:path>
              </a:pathLst>
            </a:custGeom>
            <a:solidFill>
              <a:srgbClr val="FFF2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 name="Google Shape;1733;p7"/>
            <p:cNvSpPr/>
            <p:nvPr/>
          </p:nvSpPr>
          <p:spPr>
            <a:xfrm>
              <a:off x="6474600" y="3658150"/>
              <a:ext cx="6450" cy="5675"/>
            </a:xfrm>
            <a:custGeom>
              <a:avLst/>
              <a:gdLst/>
              <a:ahLst/>
              <a:cxnLst/>
              <a:rect l="l" t="t" r="r" b="b"/>
              <a:pathLst>
                <a:path w="258" h="227" extrusionOk="0">
                  <a:moveTo>
                    <a:pt x="153" y="0"/>
                  </a:moveTo>
                  <a:cubicBezTo>
                    <a:pt x="47" y="0"/>
                    <a:pt x="0" y="117"/>
                    <a:pt x="71" y="187"/>
                  </a:cubicBezTo>
                  <a:cubicBezTo>
                    <a:pt x="94" y="215"/>
                    <a:pt x="123" y="226"/>
                    <a:pt x="150" y="226"/>
                  </a:cubicBezTo>
                  <a:cubicBezTo>
                    <a:pt x="206" y="226"/>
                    <a:pt x="258" y="179"/>
                    <a:pt x="258" y="117"/>
                  </a:cubicBezTo>
                  <a:cubicBezTo>
                    <a:pt x="258" y="59"/>
                    <a:pt x="211" y="0"/>
                    <a:pt x="153" y="0"/>
                  </a:cubicBezTo>
                  <a:close/>
                </a:path>
              </a:pathLst>
            </a:custGeom>
            <a:solidFill>
              <a:srgbClr val="FFF2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 name="Google Shape;1734;p7"/>
            <p:cNvSpPr/>
            <p:nvPr/>
          </p:nvSpPr>
          <p:spPr>
            <a:xfrm>
              <a:off x="6337725" y="3711625"/>
              <a:ext cx="7075" cy="5625"/>
            </a:xfrm>
            <a:custGeom>
              <a:avLst/>
              <a:gdLst/>
              <a:ahLst/>
              <a:cxnLst/>
              <a:rect l="l" t="t" r="r" b="b"/>
              <a:pathLst>
                <a:path w="283" h="225" extrusionOk="0">
                  <a:moveTo>
                    <a:pt x="123" y="0"/>
                  </a:moveTo>
                  <a:cubicBezTo>
                    <a:pt x="96" y="0"/>
                    <a:pt x="69" y="9"/>
                    <a:pt x="47" y="25"/>
                  </a:cubicBezTo>
                  <a:cubicBezTo>
                    <a:pt x="0" y="72"/>
                    <a:pt x="0" y="142"/>
                    <a:pt x="47" y="189"/>
                  </a:cubicBezTo>
                  <a:cubicBezTo>
                    <a:pt x="72" y="214"/>
                    <a:pt x="100" y="225"/>
                    <a:pt x="126" y="225"/>
                  </a:cubicBezTo>
                  <a:cubicBezTo>
                    <a:pt x="211" y="225"/>
                    <a:pt x="282" y="117"/>
                    <a:pt x="211" y="37"/>
                  </a:cubicBezTo>
                  <a:cubicBezTo>
                    <a:pt x="186" y="12"/>
                    <a:pt x="154" y="0"/>
                    <a:pt x="123" y="0"/>
                  </a:cubicBezTo>
                  <a:close/>
                </a:path>
              </a:pathLst>
            </a:custGeom>
            <a:solidFill>
              <a:srgbClr val="FFF2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5" name="Google Shape;1735;p7"/>
            <p:cNvSpPr/>
            <p:nvPr/>
          </p:nvSpPr>
          <p:spPr>
            <a:xfrm>
              <a:off x="6277625" y="3846175"/>
              <a:ext cx="7900" cy="5650"/>
            </a:xfrm>
            <a:custGeom>
              <a:avLst/>
              <a:gdLst/>
              <a:ahLst/>
              <a:cxnLst/>
              <a:rect l="l" t="t" r="r" b="b"/>
              <a:pathLst>
                <a:path w="316" h="226" extrusionOk="0">
                  <a:moveTo>
                    <a:pt x="138" y="0"/>
                  </a:moveTo>
                  <a:cubicBezTo>
                    <a:pt x="1" y="0"/>
                    <a:pt x="1" y="225"/>
                    <a:pt x="138" y="225"/>
                  </a:cubicBezTo>
                  <a:cubicBezTo>
                    <a:pt x="145" y="225"/>
                    <a:pt x="151" y="225"/>
                    <a:pt x="158" y="224"/>
                  </a:cubicBezTo>
                  <a:cubicBezTo>
                    <a:pt x="165" y="225"/>
                    <a:pt x="171" y="225"/>
                    <a:pt x="178" y="225"/>
                  </a:cubicBezTo>
                  <a:cubicBezTo>
                    <a:pt x="315" y="225"/>
                    <a:pt x="315" y="0"/>
                    <a:pt x="178" y="0"/>
                  </a:cubicBezTo>
                  <a:cubicBezTo>
                    <a:pt x="171" y="0"/>
                    <a:pt x="165" y="1"/>
                    <a:pt x="158" y="2"/>
                  </a:cubicBezTo>
                  <a:cubicBezTo>
                    <a:pt x="151" y="1"/>
                    <a:pt x="145" y="0"/>
                    <a:pt x="138" y="0"/>
                  </a:cubicBezTo>
                  <a:close/>
                </a:path>
              </a:pathLst>
            </a:custGeom>
            <a:solidFill>
              <a:srgbClr val="FFF2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 name="Google Shape;1736;p7"/>
            <p:cNvSpPr/>
            <p:nvPr/>
          </p:nvSpPr>
          <p:spPr>
            <a:xfrm>
              <a:off x="1698450" y="4582475"/>
              <a:ext cx="34175" cy="25650"/>
            </a:xfrm>
            <a:custGeom>
              <a:avLst/>
              <a:gdLst/>
              <a:ahLst/>
              <a:cxnLst/>
              <a:rect l="l" t="t" r="r" b="b"/>
              <a:pathLst>
                <a:path w="1367" h="1026" extrusionOk="0">
                  <a:moveTo>
                    <a:pt x="695" y="0"/>
                  </a:moveTo>
                  <a:cubicBezTo>
                    <a:pt x="564" y="0"/>
                    <a:pt x="432" y="50"/>
                    <a:pt x="328" y="148"/>
                  </a:cubicBezTo>
                  <a:cubicBezTo>
                    <a:pt x="1" y="464"/>
                    <a:pt x="223" y="1014"/>
                    <a:pt x="679" y="1025"/>
                  </a:cubicBezTo>
                  <a:cubicBezTo>
                    <a:pt x="684" y="1026"/>
                    <a:pt x="689" y="1026"/>
                    <a:pt x="693" y="1026"/>
                  </a:cubicBezTo>
                  <a:cubicBezTo>
                    <a:pt x="1140" y="1026"/>
                    <a:pt x="1366" y="484"/>
                    <a:pt x="1065" y="160"/>
                  </a:cubicBezTo>
                  <a:cubicBezTo>
                    <a:pt x="964" y="53"/>
                    <a:pt x="830" y="0"/>
                    <a:pt x="695" y="0"/>
                  </a:cubicBezTo>
                  <a:close/>
                </a:path>
              </a:pathLst>
            </a:custGeom>
            <a:solidFill>
              <a:srgbClr val="FFF2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 name="Google Shape;1737;p7"/>
            <p:cNvSpPr/>
            <p:nvPr/>
          </p:nvSpPr>
          <p:spPr>
            <a:xfrm>
              <a:off x="1747675" y="4583525"/>
              <a:ext cx="34450" cy="25550"/>
            </a:xfrm>
            <a:custGeom>
              <a:avLst/>
              <a:gdLst/>
              <a:ahLst/>
              <a:cxnLst/>
              <a:rect l="l" t="t" r="r" b="b"/>
              <a:pathLst>
                <a:path w="1378" h="1022" extrusionOk="0">
                  <a:moveTo>
                    <a:pt x="685" y="1"/>
                  </a:moveTo>
                  <a:cubicBezTo>
                    <a:pt x="238" y="1"/>
                    <a:pt x="0" y="542"/>
                    <a:pt x="313" y="866"/>
                  </a:cubicBezTo>
                  <a:cubicBezTo>
                    <a:pt x="415" y="969"/>
                    <a:pt x="552" y="1022"/>
                    <a:pt x="689" y="1022"/>
                  </a:cubicBezTo>
                  <a:cubicBezTo>
                    <a:pt x="818" y="1022"/>
                    <a:pt x="948" y="975"/>
                    <a:pt x="1050" y="878"/>
                  </a:cubicBezTo>
                  <a:cubicBezTo>
                    <a:pt x="1377" y="562"/>
                    <a:pt x="1155" y="12"/>
                    <a:pt x="699" y="1"/>
                  </a:cubicBezTo>
                  <a:cubicBezTo>
                    <a:pt x="694" y="1"/>
                    <a:pt x="689" y="1"/>
                    <a:pt x="685" y="1"/>
                  </a:cubicBezTo>
                  <a:close/>
                </a:path>
              </a:pathLst>
            </a:custGeom>
            <a:solidFill>
              <a:srgbClr val="FFF2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 name="Google Shape;1738;p7"/>
            <p:cNvSpPr/>
            <p:nvPr/>
          </p:nvSpPr>
          <p:spPr>
            <a:xfrm>
              <a:off x="1752950" y="4534300"/>
              <a:ext cx="27125" cy="25775"/>
            </a:xfrm>
            <a:custGeom>
              <a:avLst/>
              <a:gdLst/>
              <a:ahLst/>
              <a:cxnLst/>
              <a:rect l="l" t="t" r="r" b="b"/>
              <a:pathLst>
                <a:path w="1085" h="1031" extrusionOk="0">
                  <a:moveTo>
                    <a:pt x="525" y="0"/>
                  </a:moveTo>
                  <a:cubicBezTo>
                    <a:pt x="266" y="0"/>
                    <a:pt x="16" y="201"/>
                    <a:pt x="8" y="507"/>
                  </a:cubicBezTo>
                  <a:cubicBezTo>
                    <a:pt x="0" y="822"/>
                    <a:pt x="253" y="1031"/>
                    <a:pt x="522" y="1031"/>
                  </a:cubicBezTo>
                  <a:cubicBezTo>
                    <a:pt x="644" y="1031"/>
                    <a:pt x="768" y="988"/>
                    <a:pt x="874" y="893"/>
                  </a:cubicBezTo>
                  <a:cubicBezTo>
                    <a:pt x="1073" y="695"/>
                    <a:pt x="1085" y="367"/>
                    <a:pt x="886" y="156"/>
                  </a:cubicBezTo>
                  <a:cubicBezTo>
                    <a:pt x="782" y="49"/>
                    <a:pt x="653" y="0"/>
                    <a:pt x="525" y="0"/>
                  </a:cubicBezTo>
                  <a:close/>
                </a:path>
              </a:pathLst>
            </a:custGeom>
            <a:solidFill>
              <a:srgbClr val="FFF2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1739;p7"/>
            <p:cNvSpPr/>
            <p:nvPr/>
          </p:nvSpPr>
          <p:spPr>
            <a:xfrm>
              <a:off x="1699325" y="4533450"/>
              <a:ext cx="34450" cy="25550"/>
            </a:xfrm>
            <a:custGeom>
              <a:avLst/>
              <a:gdLst/>
              <a:ahLst/>
              <a:cxnLst/>
              <a:rect l="l" t="t" r="r" b="b"/>
              <a:pathLst>
                <a:path w="1378" h="1022" extrusionOk="0">
                  <a:moveTo>
                    <a:pt x="689" y="0"/>
                  </a:moveTo>
                  <a:cubicBezTo>
                    <a:pt x="560" y="0"/>
                    <a:pt x="430" y="47"/>
                    <a:pt x="328" y="144"/>
                  </a:cubicBezTo>
                  <a:cubicBezTo>
                    <a:pt x="1" y="459"/>
                    <a:pt x="223" y="1009"/>
                    <a:pt x="679" y="1021"/>
                  </a:cubicBezTo>
                  <a:cubicBezTo>
                    <a:pt x="684" y="1021"/>
                    <a:pt x="689" y="1021"/>
                    <a:pt x="694" y="1021"/>
                  </a:cubicBezTo>
                  <a:cubicBezTo>
                    <a:pt x="1141" y="1021"/>
                    <a:pt x="1378" y="491"/>
                    <a:pt x="1065" y="155"/>
                  </a:cubicBezTo>
                  <a:cubicBezTo>
                    <a:pt x="963" y="53"/>
                    <a:pt x="826" y="0"/>
                    <a:pt x="689" y="0"/>
                  </a:cubicBezTo>
                  <a:close/>
                </a:path>
              </a:pathLst>
            </a:custGeom>
            <a:solidFill>
              <a:srgbClr val="FFF2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 name="Google Shape;1740;p7"/>
            <p:cNvSpPr/>
            <p:nvPr/>
          </p:nvSpPr>
          <p:spPr>
            <a:xfrm>
              <a:off x="1696700" y="4620525"/>
              <a:ext cx="33150" cy="28375"/>
            </a:xfrm>
            <a:custGeom>
              <a:avLst/>
              <a:gdLst/>
              <a:ahLst/>
              <a:cxnLst/>
              <a:rect l="l" t="t" r="r" b="b"/>
              <a:pathLst>
                <a:path w="1326" h="1135" extrusionOk="0">
                  <a:moveTo>
                    <a:pt x="646" y="1"/>
                  </a:moveTo>
                  <a:cubicBezTo>
                    <a:pt x="437" y="1"/>
                    <a:pt x="227" y="115"/>
                    <a:pt x="129" y="346"/>
                  </a:cubicBezTo>
                  <a:cubicBezTo>
                    <a:pt x="0" y="627"/>
                    <a:pt x="129" y="966"/>
                    <a:pt x="421" y="1083"/>
                  </a:cubicBezTo>
                  <a:cubicBezTo>
                    <a:pt x="499" y="1119"/>
                    <a:pt x="577" y="1135"/>
                    <a:pt x="652" y="1135"/>
                  </a:cubicBezTo>
                  <a:cubicBezTo>
                    <a:pt x="1021" y="1135"/>
                    <a:pt x="1326" y="746"/>
                    <a:pt x="1170" y="358"/>
                  </a:cubicBezTo>
                  <a:cubicBezTo>
                    <a:pt x="1075" y="121"/>
                    <a:pt x="861" y="1"/>
                    <a:pt x="646" y="1"/>
                  </a:cubicBezTo>
                  <a:close/>
                </a:path>
              </a:pathLst>
            </a:custGeom>
            <a:solidFill>
              <a:srgbClr val="FFF2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 name="Google Shape;1741;p7"/>
            <p:cNvSpPr/>
            <p:nvPr/>
          </p:nvSpPr>
          <p:spPr>
            <a:xfrm>
              <a:off x="1748950" y="4621525"/>
              <a:ext cx="34350" cy="28550"/>
            </a:xfrm>
            <a:custGeom>
              <a:avLst/>
              <a:gdLst/>
              <a:ahLst/>
              <a:cxnLst/>
              <a:rect l="l" t="t" r="r" b="b"/>
              <a:pathLst>
                <a:path w="1374" h="1142" extrusionOk="0">
                  <a:moveTo>
                    <a:pt x="681" y="1"/>
                  </a:moveTo>
                  <a:cubicBezTo>
                    <a:pt x="309" y="1"/>
                    <a:pt x="0" y="385"/>
                    <a:pt x="157" y="785"/>
                  </a:cubicBezTo>
                  <a:cubicBezTo>
                    <a:pt x="246" y="1001"/>
                    <a:pt x="461" y="1141"/>
                    <a:pt x="688" y="1141"/>
                  </a:cubicBezTo>
                  <a:cubicBezTo>
                    <a:pt x="756" y="1141"/>
                    <a:pt x="826" y="1128"/>
                    <a:pt x="894" y="1101"/>
                  </a:cubicBezTo>
                  <a:cubicBezTo>
                    <a:pt x="1362" y="914"/>
                    <a:pt x="1373" y="259"/>
                    <a:pt x="905" y="48"/>
                  </a:cubicBezTo>
                  <a:cubicBezTo>
                    <a:pt x="830" y="16"/>
                    <a:pt x="754" y="1"/>
                    <a:pt x="681" y="1"/>
                  </a:cubicBezTo>
                  <a:close/>
                </a:path>
              </a:pathLst>
            </a:custGeom>
            <a:solidFill>
              <a:srgbClr val="FFF2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742;p7"/>
            <p:cNvSpPr/>
            <p:nvPr/>
          </p:nvSpPr>
          <p:spPr>
            <a:xfrm>
              <a:off x="1787375" y="4584925"/>
              <a:ext cx="34375" cy="28250"/>
            </a:xfrm>
            <a:custGeom>
              <a:avLst/>
              <a:gdLst/>
              <a:ahLst/>
              <a:cxnLst/>
              <a:rect l="l" t="t" r="r" b="b"/>
              <a:pathLst>
                <a:path w="1375" h="1130" extrusionOk="0">
                  <a:moveTo>
                    <a:pt x="684" y="1"/>
                  </a:moveTo>
                  <a:cubicBezTo>
                    <a:pt x="617" y="1"/>
                    <a:pt x="549" y="12"/>
                    <a:pt x="480" y="38"/>
                  </a:cubicBezTo>
                  <a:cubicBezTo>
                    <a:pt x="12" y="226"/>
                    <a:pt x="0" y="881"/>
                    <a:pt x="456" y="1080"/>
                  </a:cubicBezTo>
                  <a:cubicBezTo>
                    <a:pt x="533" y="1113"/>
                    <a:pt x="612" y="1129"/>
                    <a:pt x="690" y="1129"/>
                  </a:cubicBezTo>
                  <a:cubicBezTo>
                    <a:pt x="907" y="1129"/>
                    <a:pt x="1110" y="1003"/>
                    <a:pt x="1205" y="787"/>
                  </a:cubicBezTo>
                  <a:cubicBezTo>
                    <a:pt x="1375" y="398"/>
                    <a:pt x="1068" y="1"/>
                    <a:pt x="684" y="1"/>
                  </a:cubicBezTo>
                  <a:close/>
                </a:path>
              </a:pathLst>
            </a:custGeom>
            <a:solidFill>
              <a:srgbClr val="FFF2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1743;p7"/>
            <p:cNvSpPr/>
            <p:nvPr/>
          </p:nvSpPr>
          <p:spPr>
            <a:xfrm>
              <a:off x="1788375" y="4531875"/>
              <a:ext cx="33225" cy="28350"/>
            </a:xfrm>
            <a:custGeom>
              <a:avLst/>
              <a:gdLst/>
              <a:ahLst/>
              <a:cxnLst/>
              <a:rect l="l" t="t" r="r" b="b"/>
              <a:pathLst>
                <a:path w="1329" h="1134" extrusionOk="0">
                  <a:moveTo>
                    <a:pt x="688" y="0"/>
                  </a:moveTo>
                  <a:cubicBezTo>
                    <a:pt x="478" y="0"/>
                    <a:pt x="268" y="112"/>
                    <a:pt x="171" y="335"/>
                  </a:cubicBezTo>
                  <a:cubicBezTo>
                    <a:pt x="1" y="734"/>
                    <a:pt x="308" y="1133"/>
                    <a:pt x="692" y="1133"/>
                  </a:cubicBezTo>
                  <a:cubicBezTo>
                    <a:pt x="758" y="1133"/>
                    <a:pt x="827" y="1122"/>
                    <a:pt x="896" y="1096"/>
                  </a:cubicBezTo>
                  <a:cubicBezTo>
                    <a:pt x="1188" y="979"/>
                    <a:pt x="1329" y="651"/>
                    <a:pt x="1212" y="359"/>
                  </a:cubicBezTo>
                  <a:cubicBezTo>
                    <a:pt x="1122" y="120"/>
                    <a:pt x="905" y="0"/>
                    <a:pt x="688" y="0"/>
                  </a:cubicBezTo>
                  <a:close/>
                </a:path>
              </a:pathLst>
            </a:custGeom>
            <a:solidFill>
              <a:srgbClr val="FFF2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4" name="Google Shape;1744;p7"/>
            <p:cNvSpPr/>
            <p:nvPr/>
          </p:nvSpPr>
          <p:spPr>
            <a:xfrm>
              <a:off x="1752550" y="4494125"/>
              <a:ext cx="33375" cy="27800"/>
            </a:xfrm>
            <a:custGeom>
              <a:avLst/>
              <a:gdLst/>
              <a:ahLst/>
              <a:cxnLst/>
              <a:rect l="l" t="t" r="r" b="b"/>
              <a:pathLst>
                <a:path w="1335" h="1112" extrusionOk="0">
                  <a:moveTo>
                    <a:pt x="621" y="0"/>
                  </a:moveTo>
                  <a:cubicBezTo>
                    <a:pt x="430" y="0"/>
                    <a:pt x="239" y="96"/>
                    <a:pt x="130" y="324"/>
                  </a:cubicBezTo>
                  <a:cubicBezTo>
                    <a:pt x="1" y="605"/>
                    <a:pt x="130" y="944"/>
                    <a:pt x="422" y="1061"/>
                  </a:cubicBezTo>
                  <a:cubicBezTo>
                    <a:pt x="496" y="1095"/>
                    <a:pt x="573" y="1111"/>
                    <a:pt x="650" y="1111"/>
                  </a:cubicBezTo>
                  <a:cubicBezTo>
                    <a:pt x="866" y="1111"/>
                    <a:pt x="1073" y="985"/>
                    <a:pt x="1159" y="769"/>
                  </a:cubicBezTo>
                  <a:lnTo>
                    <a:pt x="1159" y="781"/>
                  </a:lnTo>
                  <a:cubicBezTo>
                    <a:pt x="1334" y="338"/>
                    <a:pt x="978" y="0"/>
                    <a:pt x="621" y="0"/>
                  </a:cubicBezTo>
                  <a:close/>
                </a:path>
              </a:pathLst>
            </a:custGeom>
            <a:solidFill>
              <a:srgbClr val="FFF2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5" name="Google Shape;1745;p7"/>
            <p:cNvSpPr/>
            <p:nvPr/>
          </p:nvSpPr>
          <p:spPr>
            <a:xfrm>
              <a:off x="1698150" y="4492575"/>
              <a:ext cx="34350" cy="28425"/>
            </a:xfrm>
            <a:custGeom>
              <a:avLst/>
              <a:gdLst/>
              <a:ahLst/>
              <a:cxnLst/>
              <a:rect l="l" t="t" r="r" b="b"/>
              <a:pathLst>
                <a:path w="1374" h="1137" extrusionOk="0">
                  <a:moveTo>
                    <a:pt x="679" y="1"/>
                  </a:moveTo>
                  <a:cubicBezTo>
                    <a:pt x="613" y="1"/>
                    <a:pt x="546" y="12"/>
                    <a:pt x="480" y="35"/>
                  </a:cubicBezTo>
                  <a:cubicBezTo>
                    <a:pt x="13" y="223"/>
                    <a:pt x="1" y="878"/>
                    <a:pt x="469" y="1088"/>
                  </a:cubicBezTo>
                  <a:cubicBezTo>
                    <a:pt x="544" y="1121"/>
                    <a:pt x="620" y="1136"/>
                    <a:pt x="694" y="1136"/>
                  </a:cubicBezTo>
                  <a:cubicBezTo>
                    <a:pt x="1065" y="1136"/>
                    <a:pt x="1374" y="754"/>
                    <a:pt x="1218" y="363"/>
                  </a:cubicBezTo>
                  <a:cubicBezTo>
                    <a:pt x="1127" y="136"/>
                    <a:pt x="909" y="1"/>
                    <a:pt x="679" y="1"/>
                  </a:cubicBezTo>
                  <a:close/>
                </a:path>
              </a:pathLst>
            </a:custGeom>
            <a:solidFill>
              <a:srgbClr val="FFF2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1746;p7"/>
            <p:cNvSpPr/>
            <p:nvPr/>
          </p:nvSpPr>
          <p:spPr>
            <a:xfrm>
              <a:off x="1659750" y="4529400"/>
              <a:ext cx="33175" cy="28275"/>
            </a:xfrm>
            <a:custGeom>
              <a:avLst/>
              <a:gdLst/>
              <a:ahLst/>
              <a:cxnLst/>
              <a:rect l="l" t="t" r="r" b="b"/>
              <a:pathLst>
                <a:path w="1327" h="1131" extrusionOk="0">
                  <a:moveTo>
                    <a:pt x="687" y="0"/>
                  </a:moveTo>
                  <a:cubicBezTo>
                    <a:pt x="309" y="0"/>
                    <a:pt x="0" y="383"/>
                    <a:pt x="156" y="774"/>
                  </a:cubicBezTo>
                  <a:cubicBezTo>
                    <a:pt x="251" y="1010"/>
                    <a:pt x="469" y="1130"/>
                    <a:pt x="686" y="1130"/>
                  </a:cubicBezTo>
                  <a:cubicBezTo>
                    <a:pt x="899" y="1130"/>
                    <a:pt x="1111" y="1016"/>
                    <a:pt x="1209" y="785"/>
                  </a:cubicBezTo>
                  <a:cubicBezTo>
                    <a:pt x="1326" y="505"/>
                    <a:pt x="1198" y="165"/>
                    <a:pt x="917" y="48"/>
                  </a:cubicBezTo>
                  <a:cubicBezTo>
                    <a:pt x="839" y="15"/>
                    <a:pt x="762" y="0"/>
                    <a:pt x="687" y="0"/>
                  </a:cubicBezTo>
                  <a:close/>
                </a:path>
              </a:pathLst>
            </a:custGeom>
            <a:solidFill>
              <a:srgbClr val="FFF2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1747;p7"/>
            <p:cNvSpPr/>
            <p:nvPr/>
          </p:nvSpPr>
          <p:spPr>
            <a:xfrm>
              <a:off x="1659850" y="4582475"/>
              <a:ext cx="33125" cy="28175"/>
            </a:xfrm>
            <a:custGeom>
              <a:avLst/>
              <a:gdLst/>
              <a:ahLst/>
              <a:cxnLst/>
              <a:rect l="l" t="t" r="r" b="b"/>
              <a:pathLst>
                <a:path w="1325" h="1127" extrusionOk="0">
                  <a:moveTo>
                    <a:pt x="647" y="1"/>
                  </a:moveTo>
                  <a:cubicBezTo>
                    <a:pt x="578" y="1"/>
                    <a:pt x="506" y="14"/>
                    <a:pt x="433" y="43"/>
                  </a:cubicBezTo>
                  <a:cubicBezTo>
                    <a:pt x="141" y="148"/>
                    <a:pt x="0" y="476"/>
                    <a:pt x="117" y="768"/>
                  </a:cubicBezTo>
                  <a:cubicBezTo>
                    <a:pt x="207" y="1007"/>
                    <a:pt x="421" y="1127"/>
                    <a:pt x="635" y="1127"/>
                  </a:cubicBezTo>
                  <a:cubicBezTo>
                    <a:pt x="842" y="1127"/>
                    <a:pt x="1049" y="1015"/>
                    <a:pt x="1147" y="792"/>
                  </a:cubicBezTo>
                  <a:cubicBezTo>
                    <a:pt x="1325" y="396"/>
                    <a:pt x="1026" y="1"/>
                    <a:pt x="647" y="1"/>
                  </a:cubicBezTo>
                  <a:close/>
                </a:path>
              </a:pathLst>
            </a:custGeom>
            <a:solidFill>
              <a:srgbClr val="FFF2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 name="Google Shape;1748;p7"/>
            <p:cNvSpPr/>
            <p:nvPr/>
          </p:nvSpPr>
          <p:spPr>
            <a:xfrm>
              <a:off x="1657500" y="4636200"/>
              <a:ext cx="14950" cy="14225"/>
            </a:xfrm>
            <a:custGeom>
              <a:avLst/>
              <a:gdLst/>
              <a:ahLst/>
              <a:cxnLst/>
              <a:rect l="l" t="t" r="r" b="b"/>
              <a:pathLst>
                <a:path w="598" h="569" extrusionOk="0">
                  <a:moveTo>
                    <a:pt x="315" y="1"/>
                  </a:moveTo>
                  <a:cubicBezTo>
                    <a:pt x="247" y="1"/>
                    <a:pt x="177" y="26"/>
                    <a:pt x="118" y="81"/>
                  </a:cubicBezTo>
                  <a:cubicBezTo>
                    <a:pt x="12" y="187"/>
                    <a:pt x="1" y="362"/>
                    <a:pt x="106" y="479"/>
                  </a:cubicBezTo>
                  <a:cubicBezTo>
                    <a:pt x="164" y="541"/>
                    <a:pt x="237" y="569"/>
                    <a:pt x="310" y="569"/>
                  </a:cubicBezTo>
                  <a:cubicBezTo>
                    <a:pt x="456" y="569"/>
                    <a:pt x="597" y="456"/>
                    <a:pt x="597" y="292"/>
                  </a:cubicBezTo>
                  <a:cubicBezTo>
                    <a:pt x="597" y="116"/>
                    <a:pt x="461" y="1"/>
                    <a:pt x="315" y="1"/>
                  </a:cubicBezTo>
                  <a:close/>
                </a:path>
              </a:pathLst>
            </a:custGeom>
            <a:solidFill>
              <a:srgbClr val="FFF2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 name="Google Shape;1749;p7"/>
            <p:cNvSpPr/>
            <p:nvPr/>
          </p:nvSpPr>
          <p:spPr>
            <a:xfrm>
              <a:off x="1731500" y="4668300"/>
              <a:ext cx="16625" cy="14125"/>
            </a:xfrm>
            <a:custGeom>
              <a:avLst/>
              <a:gdLst/>
              <a:ahLst/>
              <a:cxnLst/>
              <a:rect l="l" t="t" r="r" b="b"/>
              <a:pathLst>
                <a:path w="665" h="565" extrusionOk="0">
                  <a:moveTo>
                    <a:pt x="291" y="0"/>
                  </a:moveTo>
                  <a:cubicBezTo>
                    <a:pt x="147" y="0"/>
                    <a:pt x="8" y="107"/>
                    <a:pt x="1" y="272"/>
                  </a:cubicBezTo>
                  <a:cubicBezTo>
                    <a:pt x="1" y="435"/>
                    <a:pt x="117" y="564"/>
                    <a:pt x="281" y="564"/>
                  </a:cubicBezTo>
                  <a:cubicBezTo>
                    <a:pt x="286" y="564"/>
                    <a:pt x="290" y="564"/>
                    <a:pt x="295" y="564"/>
                  </a:cubicBezTo>
                  <a:cubicBezTo>
                    <a:pt x="532" y="564"/>
                    <a:pt x="664" y="268"/>
                    <a:pt x="492" y="84"/>
                  </a:cubicBezTo>
                  <a:cubicBezTo>
                    <a:pt x="434" y="26"/>
                    <a:pt x="362" y="0"/>
                    <a:pt x="291" y="0"/>
                  </a:cubicBezTo>
                  <a:close/>
                </a:path>
              </a:pathLst>
            </a:custGeom>
            <a:solidFill>
              <a:srgbClr val="FFF2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1750;p7"/>
            <p:cNvSpPr/>
            <p:nvPr/>
          </p:nvSpPr>
          <p:spPr>
            <a:xfrm>
              <a:off x="1803450" y="4639100"/>
              <a:ext cx="19025" cy="14000"/>
            </a:xfrm>
            <a:custGeom>
              <a:avLst/>
              <a:gdLst/>
              <a:ahLst/>
              <a:cxnLst/>
              <a:rect l="l" t="t" r="r" b="b"/>
              <a:pathLst>
                <a:path w="761" h="560" extrusionOk="0">
                  <a:moveTo>
                    <a:pt x="375" y="1"/>
                  </a:moveTo>
                  <a:cubicBezTo>
                    <a:pt x="129" y="1"/>
                    <a:pt x="0" y="305"/>
                    <a:pt x="176" y="480"/>
                  </a:cubicBezTo>
                  <a:cubicBezTo>
                    <a:pt x="234" y="533"/>
                    <a:pt x="308" y="559"/>
                    <a:pt x="381" y="559"/>
                  </a:cubicBezTo>
                  <a:cubicBezTo>
                    <a:pt x="454" y="559"/>
                    <a:pt x="527" y="533"/>
                    <a:pt x="585" y="480"/>
                  </a:cubicBezTo>
                  <a:cubicBezTo>
                    <a:pt x="761" y="305"/>
                    <a:pt x="632" y="1"/>
                    <a:pt x="375" y="1"/>
                  </a:cubicBezTo>
                  <a:close/>
                </a:path>
              </a:pathLst>
            </a:custGeom>
            <a:solidFill>
              <a:srgbClr val="FFF2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1751;p7"/>
            <p:cNvSpPr/>
            <p:nvPr/>
          </p:nvSpPr>
          <p:spPr>
            <a:xfrm>
              <a:off x="1835925" y="4566300"/>
              <a:ext cx="16400" cy="14050"/>
            </a:xfrm>
            <a:custGeom>
              <a:avLst/>
              <a:gdLst/>
              <a:ahLst/>
              <a:cxnLst/>
              <a:rect l="l" t="t" r="r" b="b"/>
              <a:pathLst>
                <a:path w="656" h="562" extrusionOk="0">
                  <a:moveTo>
                    <a:pt x="373" y="1"/>
                  </a:moveTo>
                  <a:cubicBezTo>
                    <a:pt x="305" y="1"/>
                    <a:pt x="235" y="26"/>
                    <a:pt x="176" y="81"/>
                  </a:cubicBezTo>
                  <a:cubicBezTo>
                    <a:pt x="0" y="257"/>
                    <a:pt x="117" y="561"/>
                    <a:pt x="363" y="561"/>
                  </a:cubicBezTo>
                  <a:cubicBezTo>
                    <a:pt x="369" y="562"/>
                    <a:pt x="376" y="562"/>
                    <a:pt x="382" y="562"/>
                  </a:cubicBezTo>
                  <a:cubicBezTo>
                    <a:pt x="526" y="562"/>
                    <a:pt x="655" y="438"/>
                    <a:pt x="655" y="292"/>
                  </a:cubicBezTo>
                  <a:cubicBezTo>
                    <a:pt x="655" y="116"/>
                    <a:pt x="519" y="1"/>
                    <a:pt x="373" y="1"/>
                  </a:cubicBezTo>
                  <a:close/>
                </a:path>
              </a:pathLst>
            </a:custGeom>
            <a:solidFill>
              <a:srgbClr val="FFF2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 name="Google Shape;1752;p7"/>
            <p:cNvSpPr/>
            <p:nvPr/>
          </p:nvSpPr>
          <p:spPr>
            <a:xfrm>
              <a:off x="1809100" y="4492100"/>
              <a:ext cx="14850" cy="14225"/>
            </a:xfrm>
            <a:custGeom>
              <a:avLst/>
              <a:gdLst/>
              <a:ahLst/>
              <a:cxnLst/>
              <a:rect l="l" t="t" r="r" b="b"/>
              <a:pathLst>
                <a:path w="594" h="569" extrusionOk="0">
                  <a:moveTo>
                    <a:pt x="287" y="0"/>
                  </a:moveTo>
                  <a:cubicBezTo>
                    <a:pt x="145" y="0"/>
                    <a:pt x="8" y="112"/>
                    <a:pt x="8" y="277"/>
                  </a:cubicBezTo>
                  <a:cubicBezTo>
                    <a:pt x="0" y="452"/>
                    <a:pt x="140" y="568"/>
                    <a:pt x="288" y="568"/>
                  </a:cubicBezTo>
                  <a:cubicBezTo>
                    <a:pt x="357" y="568"/>
                    <a:pt x="429" y="543"/>
                    <a:pt x="488" y="487"/>
                  </a:cubicBezTo>
                  <a:cubicBezTo>
                    <a:pt x="593" y="382"/>
                    <a:pt x="593" y="207"/>
                    <a:pt x="488" y="90"/>
                  </a:cubicBezTo>
                  <a:cubicBezTo>
                    <a:pt x="430" y="28"/>
                    <a:pt x="358" y="0"/>
                    <a:pt x="287" y="0"/>
                  </a:cubicBezTo>
                  <a:close/>
                </a:path>
              </a:pathLst>
            </a:custGeom>
            <a:solidFill>
              <a:srgbClr val="FFF2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 name="Google Shape;1753;p7"/>
            <p:cNvSpPr/>
            <p:nvPr/>
          </p:nvSpPr>
          <p:spPr>
            <a:xfrm>
              <a:off x="1733250" y="4460100"/>
              <a:ext cx="16700" cy="14325"/>
            </a:xfrm>
            <a:custGeom>
              <a:avLst/>
              <a:gdLst/>
              <a:ahLst/>
              <a:cxnLst/>
              <a:rect l="l" t="t" r="r" b="b"/>
              <a:pathLst>
                <a:path w="668" h="573" extrusionOk="0">
                  <a:moveTo>
                    <a:pt x="387" y="1"/>
                  </a:moveTo>
                  <a:cubicBezTo>
                    <a:pt x="141" y="1"/>
                    <a:pt x="1" y="293"/>
                    <a:pt x="176" y="480"/>
                  </a:cubicBezTo>
                  <a:cubicBezTo>
                    <a:pt x="236" y="544"/>
                    <a:pt x="310" y="572"/>
                    <a:pt x="382" y="572"/>
                  </a:cubicBezTo>
                  <a:cubicBezTo>
                    <a:pt x="524" y="572"/>
                    <a:pt x="660" y="463"/>
                    <a:pt x="668" y="293"/>
                  </a:cubicBezTo>
                  <a:cubicBezTo>
                    <a:pt x="668" y="141"/>
                    <a:pt x="551" y="1"/>
                    <a:pt x="387" y="1"/>
                  </a:cubicBezTo>
                  <a:close/>
                </a:path>
              </a:pathLst>
            </a:custGeom>
            <a:solidFill>
              <a:srgbClr val="FFF2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1754;p7"/>
            <p:cNvSpPr/>
            <p:nvPr/>
          </p:nvSpPr>
          <p:spPr>
            <a:xfrm>
              <a:off x="1658975" y="4489425"/>
              <a:ext cx="19025" cy="14000"/>
            </a:xfrm>
            <a:custGeom>
              <a:avLst/>
              <a:gdLst/>
              <a:ahLst/>
              <a:cxnLst/>
              <a:rect l="l" t="t" r="r" b="b"/>
              <a:pathLst>
                <a:path w="761" h="560" extrusionOk="0">
                  <a:moveTo>
                    <a:pt x="380" y="1"/>
                  </a:moveTo>
                  <a:cubicBezTo>
                    <a:pt x="307" y="1"/>
                    <a:pt x="234" y="27"/>
                    <a:pt x="176" y="80"/>
                  </a:cubicBezTo>
                  <a:cubicBezTo>
                    <a:pt x="0" y="255"/>
                    <a:pt x="129" y="559"/>
                    <a:pt x="386" y="559"/>
                  </a:cubicBezTo>
                  <a:cubicBezTo>
                    <a:pt x="632" y="559"/>
                    <a:pt x="761" y="255"/>
                    <a:pt x="585" y="80"/>
                  </a:cubicBezTo>
                  <a:cubicBezTo>
                    <a:pt x="527" y="27"/>
                    <a:pt x="453" y="1"/>
                    <a:pt x="380" y="1"/>
                  </a:cubicBezTo>
                  <a:close/>
                </a:path>
              </a:pathLst>
            </a:custGeom>
            <a:solidFill>
              <a:srgbClr val="FFF2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 name="Google Shape;1755;p7"/>
            <p:cNvSpPr/>
            <p:nvPr/>
          </p:nvSpPr>
          <p:spPr>
            <a:xfrm>
              <a:off x="1628925" y="4562150"/>
              <a:ext cx="16600" cy="14075"/>
            </a:xfrm>
            <a:custGeom>
              <a:avLst/>
              <a:gdLst/>
              <a:ahLst/>
              <a:cxnLst/>
              <a:rect l="l" t="t" r="r" b="b"/>
              <a:pathLst>
                <a:path w="664" h="563" extrusionOk="0">
                  <a:moveTo>
                    <a:pt x="281" y="1"/>
                  </a:moveTo>
                  <a:cubicBezTo>
                    <a:pt x="127" y="1"/>
                    <a:pt x="9" y="125"/>
                    <a:pt x="9" y="271"/>
                  </a:cubicBezTo>
                  <a:cubicBezTo>
                    <a:pt x="1" y="446"/>
                    <a:pt x="140" y="562"/>
                    <a:pt x="289" y="562"/>
                  </a:cubicBezTo>
                  <a:cubicBezTo>
                    <a:pt x="358" y="562"/>
                    <a:pt x="429" y="537"/>
                    <a:pt x="488" y="481"/>
                  </a:cubicBezTo>
                  <a:cubicBezTo>
                    <a:pt x="664" y="318"/>
                    <a:pt x="547" y="13"/>
                    <a:pt x="301" y="2"/>
                  </a:cubicBezTo>
                  <a:cubicBezTo>
                    <a:pt x="294" y="1"/>
                    <a:pt x="287" y="1"/>
                    <a:pt x="281" y="1"/>
                  </a:cubicBezTo>
                  <a:close/>
                </a:path>
              </a:pathLst>
            </a:custGeom>
            <a:solidFill>
              <a:srgbClr val="FFF2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756;p7"/>
            <p:cNvSpPr/>
            <p:nvPr/>
          </p:nvSpPr>
          <p:spPr>
            <a:xfrm>
              <a:off x="1672700" y="4687650"/>
              <a:ext cx="24900" cy="21150"/>
            </a:xfrm>
            <a:custGeom>
              <a:avLst/>
              <a:gdLst/>
              <a:ahLst/>
              <a:cxnLst/>
              <a:rect l="l" t="t" r="r" b="b"/>
              <a:pathLst>
                <a:path w="996" h="846" extrusionOk="0">
                  <a:moveTo>
                    <a:pt x="483" y="1"/>
                  </a:moveTo>
                  <a:cubicBezTo>
                    <a:pt x="326" y="1"/>
                    <a:pt x="169" y="85"/>
                    <a:pt x="95" y="258"/>
                  </a:cubicBezTo>
                  <a:cubicBezTo>
                    <a:pt x="1" y="469"/>
                    <a:pt x="106" y="714"/>
                    <a:pt x="317" y="808"/>
                  </a:cubicBezTo>
                  <a:cubicBezTo>
                    <a:pt x="374" y="833"/>
                    <a:pt x="432" y="845"/>
                    <a:pt x="488" y="845"/>
                  </a:cubicBezTo>
                  <a:cubicBezTo>
                    <a:pt x="764" y="845"/>
                    <a:pt x="995" y="561"/>
                    <a:pt x="878" y="270"/>
                  </a:cubicBezTo>
                  <a:cubicBezTo>
                    <a:pt x="807" y="91"/>
                    <a:pt x="645" y="1"/>
                    <a:pt x="483" y="1"/>
                  </a:cubicBezTo>
                  <a:close/>
                </a:path>
              </a:pathLst>
            </a:custGeom>
            <a:solidFill>
              <a:srgbClr val="FFF2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1757;p7"/>
            <p:cNvSpPr/>
            <p:nvPr/>
          </p:nvSpPr>
          <p:spPr>
            <a:xfrm>
              <a:off x="1778550" y="4689775"/>
              <a:ext cx="25800" cy="21275"/>
            </a:xfrm>
            <a:custGeom>
              <a:avLst/>
              <a:gdLst/>
              <a:ahLst/>
              <a:cxnLst/>
              <a:rect l="l" t="t" r="r" b="b"/>
              <a:pathLst>
                <a:path w="1032" h="851" extrusionOk="0">
                  <a:moveTo>
                    <a:pt x="519" y="0"/>
                  </a:moveTo>
                  <a:cubicBezTo>
                    <a:pt x="239" y="0"/>
                    <a:pt x="1" y="287"/>
                    <a:pt x="119" y="582"/>
                  </a:cubicBezTo>
                  <a:cubicBezTo>
                    <a:pt x="181" y="750"/>
                    <a:pt x="335" y="851"/>
                    <a:pt x="502" y="851"/>
                  </a:cubicBezTo>
                  <a:cubicBezTo>
                    <a:pt x="557" y="851"/>
                    <a:pt x="614" y="840"/>
                    <a:pt x="669" y="816"/>
                  </a:cubicBezTo>
                  <a:cubicBezTo>
                    <a:pt x="1020" y="688"/>
                    <a:pt x="1032" y="185"/>
                    <a:pt x="681" y="33"/>
                  </a:cubicBezTo>
                  <a:cubicBezTo>
                    <a:pt x="627" y="10"/>
                    <a:pt x="572" y="0"/>
                    <a:pt x="519" y="0"/>
                  </a:cubicBezTo>
                  <a:close/>
                </a:path>
              </a:pathLst>
            </a:custGeom>
            <a:solidFill>
              <a:srgbClr val="FFF2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7"/>
            <p:cNvSpPr/>
            <p:nvPr/>
          </p:nvSpPr>
          <p:spPr>
            <a:xfrm>
              <a:off x="1855500" y="4616400"/>
              <a:ext cx="25775" cy="21250"/>
            </a:xfrm>
            <a:custGeom>
              <a:avLst/>
              <a:gdLst/>
              <a:ahLst/>
              <a:cxnLst/>
              <a:rect l="l" t="t" r="r" b="b"/>
              <a:pathLst>
                <a:path w="1031" h="850" extrusionOk="0">
                  <a:moveTo>
                    <a:pt x="510" y="0"/>
                  </a:moveTo>
                  <a:cubicBezTo>
                    <a:pt x="458" y="0"/>
                    <a:pt x="405" y="10"/>
                    <a:pt x="352" y="31"/>
                  </a:cubicBezTo>
                  <a:cubicBezTo>
                    <a:pt x="13" y="172"/>
                    <a:pt x="1" y="663"/>
                    <a:pt x="340" y="815"/>
                  </a:cubicBezTo>
                  <a:cubicBezTo>
                    <a:pt x="393" y="838"/>
                    <a:pt x="448" y="849"/>
                    <a:pt x="504" y="849"/>
                  </a:cubicBezTo>
                  <a:cubicBezTo>
                    <a:pt x="669" y="849"/>
                    <a:pt x="832" y="751"/>
                    <a:pt x="902" y="593"/>
                  </a:cubicBezTo>
                  <a:cubicBezTo>
                    <a:pt x="1031" y="305"/>
                    <a:pt x="798" y="0"/>
                    <a:pt x="510" y="0"/>
                  </a:cubicBezTo>
                  <a:close/>
                </a:path>
              </a:pathLst>
            </a:custGeom>
            <a:solidFill>
              <a:srgbClr val="FFF2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1759;p7"/>
            <p:cNvSpPr/>
            <p:nvPr/>
          </p:nvSpPr>
          <p:spPr>
            <a:xfrm>
              <a:off x="1857550" y="4510375"/>
              <a:ext cx="24900" cy="21025"/>
            </a:xfrm>
            <a:custGeom>
              <a:avLst/>
              <a:gdLst/>
              <a:ahLst/>
              <a:cxnLst/>
              <a:rect l="l" t="t" r="r" b="b"/>
              <a:pathLst>
                <a:path w="996" h="841" extrusionOk="0">
                  <a:moveTo>
                    <a:pt x="514" y="0"/>
                  </a:moveTo>
                  <a:cubicBezTo>
                    <a:pt x="358" y="0"/>
                    <a:pt x="204" y="82"/>
                    <a:pt x="129" y="248"/>
                  </a:cubicBezTo>
                  <a:cubicBezTo>
                    <a:pt x="1" y="544"/>
                    <a:pt x="223" y="841"/>
                    <a:pt x="507" y="841"/>
                  </a:cubicBezTo>
                  <a:cubicBezTo>
                    <a:pt x="559" y="841"/>
                    <a:pt x="613" y="831"/>
                    <a:pt x="668" y="809"/>
                  </a:cubicBezTo>
                  <a:cubicBezTo>
                    <a:pt x="890" y="727"/>
                    <a:pt x="995" y="482"/>
                    <a:pt x="913" y="271"/>
                  </a:cubicBezTo>
                  <a:cubicBezTo>
                    <a:pt x="841" y="91"/>
                    <a:pt x="677" y="0"/>
                    <a:pt x="514" y="0"/>
                  </a:cubicBezTo>
                  <a:close/>
                </a:path>
              </a:pathLst>
            </a:custGeom>
            <a:solidFill>
              <a:srgbClr val="FFF2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0" name="Google Shape;1760;p7"/>
            <p:cNvSpPr/>
            <p:nvPr/>
          </p:nvSpPr>
          <p:spPr>
            <a:xfrm>
              <a:off x="1784100" y="4433725"/>
              <a:ext cx="24650" cy="21150"/>
            </a:xfrm>
            <a:custGeom>
              <a:avLst/>
              <a:gdLst/>
              <a:ahLst/>
              <a:cxnLst/>
              <a:rect l="l" t="t" r="r" b="b"/>
              <a:pathLst>
                <a:path w="986" h="846" extrusionOk="0">
                  <a:moveTo>
                    <a:pt x="506" y="1"/>
                  </a:moveTo>
                  <a:cubicBezTo>
                    <a:pt x="225" y="1"/>
                    <a:pt x="1" y="284"/>
                    <a:pt x="108" y="576"/>
                  </a:cubicBezTo>
                  <a:cubicBezTo>
                    <a:pt x="179" y="755"/>
                    <a:pt x="344" y="845"/>
                    <a:pt x="509" y="845"/>
                  </a:cubicBezTo>
                  <a:cubicBezTo>
                    <a:pt x="669" y="845"/>
                    <a:pt x="828" y="760"/>
                    <a:pt x="903" y="588"/>
                  </a:cubicBezTo>
                  <a:cubicBezTo>
                    <a:pt x="985" y="377"/>
                    <a:pt x="891" y="132"/>
                    <a:pt x="681" y="38"/>
                  </a:cubicBezTo>
                  <a:cubicBezTo>
                    <a:pt x="622" y="12"/>
                    <a:pt x="563" y="1"/>
                    <a:pt x="506" y="1"/>
                  </a:cubicBezTo>
                  <a:close/>
                </a:path>
              </a:pathLst>
            </a:custGeom>
            <a:solidFill>
              <a:srgbClr val="FFF2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1" name="Google Shape;1761;p7"/>
            <p:cNvSpPr/>
            <p:nvPr/>
          </p:nvSpPr>
          <p:spPr>
            <a:xfrm>
              <a:off x="1677100" y="4431625"/>
              <a:ext cx="25775" cy="21225"/>
            </a:xfrm>
            <a:custGeom>
              <a:avLst/>
              <a:gdLst/>
              <a:ahLst/>
              <a:cxnLst/>
              <a:rect l="l" t="t" r="r" b="b"/>
              <a:pathLst>
                <a:path w="1031" h="849" extrusionOk="0">
                  <a:moveTo>
                    <a:pt x="518" y="1"/>
                  </a:moveTo>
                  <a:cubicBezTo>
                    <a:pt x="467" y="1"/>
                    <a:pt x="414" y="10"/>
                    <a:pt x="363" y="28"/>
                  </a:cubicBezTo>
                  <a:cubicBezTo>
                    <a:pt x="12" y="169"/>
                    <a:pt x="0" y="660"/>
                    <a:pt x="351" y="812"/>
                  </a:cubicBezTo>
                  <a:cubicBezTo>
                    <a:pt x="409" y="837"/>
                    <a:pt x="467" y="849"/>
                    <a:pt x="523" y="849"/>
                  </a:cubicBezTo>
                  <a:cubicBezTo>
                    <a:pt x="805" y="849"/>
                    <a:pt x="1030" y="556"/>
                    <a:pt x="913" y="262"/>
                  </a:cubicBezTo>
                  <a:cubicBezTo>
                    <a:pt x="850" y="100"/>
                    <a:pt x="690" y="1"/>
                    <a:pt x="518" y="1"/>
                  </a:cubicBezTo>
                  <a:close/>
                </a:path>
              </a:pathLst>
            </a:custGeom>
            <a:solidFill>
              <a:srgbClr val="FFF2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2" name="Google Shape;1762;p7"/>
            <p:cNvSpPr/>
            <p:nvPr/>
          </p:nvSpPr>
          <p:spPr>
            <a:xfrm>
              <a:off x="1600175" y="4505000"/>
              <a:ext cx="25775" cy="21150"/>
            </a:xfrm>
            <a:custGeom>
              <a:avLst/>
              <a:gdLst/>
              <a:ahLst/>
              <a:cxnLst/>
              <a:rect l="l" t="t" r="r" b="b"/>
              <a:pathLst>
                <a:path w="1031" h="846" extrusionOk="0">
                  <a:moveTo>
                    <a:pt x="516" y="0"/>
                  </a:moveTo>
                  <a:cubicBezTo>
                    <a:pt x="354" y="0"/>
                    <a:pt x="198" y="98"/>
                    <a:pt x="129" y="252"/>
                  </a:cubicBezTo>
                  <a:cubicBezTo>
                    <a:pt x="1" y="549"/>
                    <a:pt x="232" y="845"/>
                    <a:pt x="518" y="845"/>
                  </a:cubicBezTo>
                  <a:cubicBezTo>
                    <a:pt x="570" y="845"/>
                    <a:pt x="625" y="835"/>
                    <a:pt x="679" y="814"/>
                  </a:cubicBezTo>
                  <a:cubicBezTo>
                    <a:pt x="1018" y="685"/>
                    <a:pt x="1030" y="194"/>
                    <a:pt x="691" y="42"/>
                  </a:cubicBezTo>
                  <a:cubicBezTo>
                    <a:pt x="634" y="13"/>
                    <a:pt x="575" y="0"/>
                    <a:pt x="516" y="0"/>
                  </a:cubicBezTo>
                  <a:close/>
                </a:path>
              </a:pathLst>
            </a:custGeom>
            <a:solidFill>
              <a:srgbClr val="FFF2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1763;p7"/>
            <p:cNvSpPr/>
            <p:nvPr/>
          </p:nvSpPr>
          <p:spPr>
            <a:xfrm>
              <a:off x="1599000" y="4611125"/>
              <a:ext cx="24900" cy="21275"/>
            </a:xfrm>
            <a:custGeom>
              <a:avLst/>
              <a:gdLst/>
              <a:ahLst/>
              <a:cxnLst/>
              <a:rect l="l" t="t" r="r" b="b"/>
              <a:pathLst>
                <a:path w="996" h="851" extrusionOk="0">
                  <a:moveTo>
                    <a:pt x="485" y="1"/>
                  </a:moveTo>
                  <a:cubicBezTo>
                    <a:pt x="435" y="1"/>
                    <a:pt x="382" y="10"/>
                    <a:pt x="328" y="32"/>
                  </a:cubicBezTo>
                  <a:cubicBezTo>
                    <a:pt x="106" y="113"/>
                    <a:pt x="1" y="359"/>
                    <a:pt x="83" y="581"/>
                  </a:cubicBezTo>
                  <a:cubicBezTo>
                    <a:pt x="154" y="760"/>
                    <a:pt x="316" y="851"/>
                    <a:pt x="478" y="851"/>
                  </a:cubicBezTo>
                  <a:cubicBezTo>
                    <a:pt x="635" y="851"/>
                    <a:pt x="792" y="766"/>
                    <a:pt x="867" y="593"/>
                  </a:cubicBezTo>
                  <a:cubicBezTo>
                    <a:pt x="996" y="305"/>
                    <a:pt x="771" y="1"/>
                    <a:pt x="485" y="1"/>
                  </a:cubicBezTo>
                  <a:close/>
                </a:path>
              </a:pathLst>
            </a:custGeom>
            <a:solidFill>
              <a:srgbClr val="FFF2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1764;p7"/>
            <p:cNvSpPr/>
            <p:nvPr/>
          </p:nvSpPr>
          <p:spPr>
            <a:xfrm>
              <a:off x="1611300" y="4687675"/>
              <a:ext cx="7925" cy="7275"/>
            </a:xfrm>
            <a:custGeom>
              <a:avLst/>
              <a:gdLst/>
              <a:ahLst/>
              <a:cxnLst/>
              <a:rect l="l" t="t" r="r" b="b"/>
              <a:pathLst>
                <a:path w="317" h="291" extrusionOk="0">
                  <a:moveTo>
                    <a:pt x="169" y="0"/>
                  </a:moveTo>
                  <a:cubicBezTo>
                    <a:pt x="130" y="0"/>
                    <a:pt x="90" y="15"/>
                    <a:pt x="59" y="46"/>
                  </a:cubicBezTo>
                  <a:cubicBezTo>
                    <a:pt x="0" y="105"/>
                    <a:pt x="0" y="187"/>
                    <a:pt x="59" y="245"/>
                  </a:cubicBezTo>
                  <a:cubicBezTo>
                    <a:pt x="90" y="276"/>
                    <a:pt x="129" y="291"/>
                    <a:pt x="167" y="291"/>
                  </a:cubicBezTo>
                  <a:cubicBezTo>
                    <a:pt x="243" y="291"/>
                    <a:pt x="316" y="234"/>
                    <a:pt x="316" y="140"/>
                  </a:cubicBezTo>
                  <a:cubicBezTo>
                    <a:pt x="316" y="55"/>
                    <a:pt x="244" y="0"/>
                    <a:pt x="169" y="0"/>
                  </a:cubicBezTo>
                  <a:close/>
                </a:path>
              </a:pathLst>
            </a:custGeom>
            <a:solidFill>
              <a:srgbClr val="FFF2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765;p7"/>
            <p:cNvSpPr/>
            <p:nvPr/>
          </p:nvSpPr>
          <p:spPr>
            <a:xfrm>
              <a:off x="1733550" y="4740900"/>
              <a:ext cx="8500" cy="7325"/>
            </a:xfrm>
            <a:custGeom>
              <a:avLst/>
              <a:gdLst/>
              <a:ahLst/>
              <a:cxnLst/>
              <a:rect l="l" t="t" r="r" b="b"/>
              <a:pathLst>
                <a:path w="340" h="293" extrusionOk="0">
                  <a:moveTo>
                    <a:pt x="148" y="1"/>
                  </a:moveTo>
                  <a:cubicBezTo>
                    <a:pt x="72" y="1"/>
                    <a:pt x="0" y="55"/>
                    <a:pt x="0" y="140"/>
                  </a:cubicBezTo>
                  <a:cubicBezTo>
                    <a:pt x="0" y="222"/>
                    <a:pt x="59" y="292"/>
                    <a:pt x="141" y="292"/>
                  </a:cubicBezTo>
                  <a:cubicBezTo>
                    <a:pt x="269" y="292"/>
                    <a:pt x="340" y="140"/>
                    <a:pt x="258" y="47"/>
                  </a:cubicBezTo>
                  <a:cubicBezTo>
                    <a:pt x="226" y="15"/>
                    <a:pt x="186" y="1"/>
                    <a:pt x="148" y="1"/>
                  </a:cubicBezTo>
                  <a:close/>
                </a:path>
              </a:pathLst>
            </a:custGeom>
            <a:solidFill>
              <a:srgbClr val="FFF2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6" name="Google Shape;1766;p7"/>
            <p:cNvSpPr/>
            <p:nvPr/>
          </p:nvSpPr>
          <p:spPr>
            <a:xfrm>
              <a:off x="1857275" y="4692650"/>
              <a:ext cx="7900" cy="7275"/>
            </a:xfrm>
            <a:custGeom>
              <a:avLst/>
              <a:gdLst/>
              <a:ahLst/>
              <a:cxnLst/>
              <a:rect l="l" t="t" r="r" b="b"/>
              <a:pathLst>
                <a:path w="316" h="291" extrusionOk="0">
                  <a:moveTo>
                    <a:pt x="169" y="0"/>
                  </a:moveTo>
                  <a:cubicBezTo>
                    <a:pt x="130" y="0"/>
                    <a:pt x="90" y="15"/>
                    <a:pt x="59" y="46"/>
                  </a:cubicBezTo>
                  <a:cubicBezTo>
                    <a:pt x="0" y="105"/>
                    <a:pt x="0" y="187"/>
                    <a:pt x="59" y="245"/>
                  </a:cubicBezTo>
                  <a:cubicBezTo>
                    <a:pt x="90" y="276"/>
                    <a:pt x="129" y="291"/>
                    <a:pt x="167" y="291"/>
                  </a:cubicBezTo>
                  <a:cubicBezTo>
                    <a:pt x="243" y="291"/>
                    <a:pt x="316" y="233"/>
                    <a:pt x="316" y="140"/>
                  </a:cubicBezTo>
                  <a:cubicBezTo>
                    <a:pt x="316" y="55"/>
                    <a:pt x="244" y="0"/>
                    <a:pt x="169" y="0"/>
                  </a:cubicBezTo>
                  <a:close/>
                </a:path>
              </a:pathLst>
            </a:custGeom>
            <a:solidFill>
              <a:srgbClr val="FFF2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7" name="Google Shape;1767;p7"/>
            <p:cNvSpPr/>
            <p:nvPr/>
          </p:nvSpPr>
          <p:spPr>
            <a:xfrm>
              <a:off x="1909625" y="4571050"/>
              <a:ext cx="8800" cy="7250"/>
            </a:xfrm>
            <a:custGeom>
              <a:avLst/>
              <a:gdLst/>
              <a:ahLst/>
              <a:cxnLst/>
              <a:rect l="l" t="t" r="r" b="b"/>
              <a:pathLst>
                <a:path w="352" h="290" extrusionOk="0">
                  <a:moveTo>
                    <a:pt x="204" y="1"/>
                  </a:moveTo>
                  <a:cubicBezTo>
                    <a:pt x="170" y="1"/>
                    <a:pt x="135" y="14"/>
                    <a:pt x="106" y="44"/>
                  </a:cubicBezTo>
                  <a:cubicBezTo>
                    <a:pt x="0" y="125"/>
                    <a:pt x="70" y="289"/>
                    <a:pt x="199" y="289"/>
                  </a:cubicBezTo>
                  <a:cubicBezTo>
                    <a:pt x="281" y="289"/>
                    <a:pt x="340" y="231"/>
                    <a:pt x="351" y="160"/>
                  </a:cubicBezTo>
                  <a:cubicBezTo>
                    <a:pt x="351" y="64"/>
                    <a:pt x="280" y="1"/>
                    <a:pt x="204" y="1"/>
                  </a:cubicBezTo>
                  <a:close/>
                </a:path>
              </a:pathLst>
            </a:custGeom>
            <a:solidFill>
              <a:srgbClr val="FFF2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7"/>
            <p:cNvSpPr/>
            <p:nvPr/>
          </p:nvSpPr>
          <p:spPr>
            <a:xfrm>
              <a:off x="1862225" y="4447625"/>
              <a:ext cx="7650" cy="7350"/>
            </a:xfrm>
            <a:custGeom>
              <a:avLst/>
              <a:gdLst/>
              <a:ahLst/>
              <a:cxnLst/>
              <a:rect l="l" t="t" r="r" b="b"/>
              <a:pathLst>
                <a:path w="306" h="294" extrusionOk="0">
                  <a:moveTo>
                    <a:pt x="155" y="1"/>
                  </a:moveTo>
                  <a:cubicBezTo>
                    <a:pt x="77" y="1"/>
                    <a:pt x="1" y="61"/>
                    <a:pt x="1" y="149"/>
                  </a:cubicBezTo>
                  <a:cubicBezTo>
                    <a:pt x="1" y="234"/>
                    <a:pt x="73" y="294"/>
                    <a:pt x="148" y="294"/>
                  </a:cubicBezTo>
                  <a:cubicBezTo>
                    <a:pt x="187" y="294"/>
                    <a:pt x="227" y="278"/>
                    <a:pt x="258" y="242"/>
                  </a:cubicBezTo>
                  <a:cubicBezTo>
                    <a:pt x="305" y="196"/>
                    <a:pt x="305" y="102"/>
                    <a:pt x="258" y="44"/>
                  </a:cubicBezTo>
                  <a:cubicBezTo>
                    <a:pt x="229" y="14"/>
                    <a:pt x="192" y="1"/>
                    <a:pt x="155" y="1"/>
                  </a:cubicBezTo>
                  <a:close/>
                </a:path>
              </a:pathLst>
            </a:custGeom>
            <a:solidFill>
              <a:srgbClr val="FFF2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7"/>
            <p:cNvSpPr/>
            <p:nvPr/>
          </p:nvSpPr>
          <p:spPr>
            <a:xfrm>
              <a:off x="1739100" y="4394400"/>
              <a:ext cx="8800" cy="7225"/>
            </a:xfrm>
            <a:custGeom>
              <a:avLst/>
              <a:gdLst/>
              <a:ahLst/>
              <a:cxnLst/>
              <a:rect l="l" t="t" r="r" b="b"/>
              <a:pathLst>
                <a:path w="352" h="289" extrusionOk="0">
                  <a:moveTo>
                    <a:pt x="205" y="1"/>
                  </a:moveTo>
                  <a:cubicBezTo>
                    <a:pt x="170" y="1"/>
                    <a:pt x="135" y="14"/>
                    <a:pt x="106" y="43"/>
                  </a:cubicBezTo>
                  <a:cubicBezTo>
                    <a:pt x="1" y="125"/>
                    <a:pt x="71" y="289"/>
                    <a:pt x="200" y="289"/>
                  </a:cubicBezTo>
                  <a:cubicBezTo>
                    <a:pt x="281" y="289"/>
                    <a:pt x="340" y="230"/>
                    <a:pt x="352" y="160"/>
                  </a:cubicBezTo>
                  <a:cubicBezTo>
                    <a:pt x="352" y="64"/>
                    <a:pt x="280" y="1"/>
                    <a:pt x="205" y="1"/>
                  </a:cubicBezTo>
                  <a:close/>
                </a:path>
              </a:pathLst>
            </a:custGeom>
            <a:solidFill>
              <a:srgbClr val="FFF2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7"/>
            <p:cNvSpPr/>
            <p:nvPr/>
          </p:nvSpPr>
          <p:spPr>
            <a:xfrm>
              <a:off x="1616275" y="4442625"/>
              <a:ext cx="7850" cy="6675"/>
            </a:xfrm>
            <a:custGeom>
              <a:avLst/>
              <a:gdLst/>
              <a:ahLst/>
              <a:cxnLst/>
              <a:rect l="l" t="t" r="r" b="b"/>
              <a:pathLst>
                <a:path w="314" h="267" extrusionOk="0">
                  <a:moveTo>
                    <a:pt x="158" y="1"/>
                  </a:moveTo>
                  <a:cubicBezTo>
                    <a:pt x="123" y="1"/>
                    <a:pt x="88" y="15"/>
                    <a:pt x="59" y="45"/>
                  </a:cubicBezTo>
                  <a:cubicBezTo>
                    <a:pt x="0" y="103"/>
                    <a:pt x="0" y="185"/>
                    <a:pt x="59" y="244"/>
                  </a:cubicBezTo>
                  <a:cubicBezTo>
                    <a:pt x="84" y="260"/>
                    <a:pt x="109" y="267"/>
                    <a:pt x="134" y="267"/>
                  </a:cubicBezTo>
                  <a:cubicBezTo>
                    <a:pt x="234" y="267"/>
                    <a:pt x="314" y="148"/>
                    <a:pt x="257" y="45"/>
                  </a:cubicBezTo>
                  <a:cubicBezTo>
                    <a:pt x="228" y="15"/>
                    <a:pt x="193" y="1"/>
                    <a:pt x="158" y="1"/>
                  </a:cubicBezTo>
                  <a:close/>
                </a:path>
              </a:pathLst>
            </a:custGeom>
            <a:solidFill>
              <a:srgbClr val="FFF2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1771;p7"/>
            <p:cNvSpPr/>
            <p:nvPr/>
          </p:nvSpPr>
          <p:spPr>
            <a:xfrm>
              <a:off x="1562825" y="4564225"/>
              <a:ext cx="8725" cy="7350"/>
            </a:xfrm>
            <a:custGeom>
              <a:avLst/>
              <a:gdLst/>
              <a:ahLst/>
              <a:cxnLst/>
              <a:rect l="l" t="t" r="r" b="b"/>
              <a:pathLst>
                <a:path w="349" h="294" extrusionOk="0">
                  <a:moveTo>
                    <a:pt x="161" y="1"/>
                  </a:moveTo>
                  <a:cubicBezTo>
                    <a:pt x="79" y="1"/>
                    <a:pt x="21" y="59"/>
                    <a:pt x="9" y="141"/>
                  </a:cubicBezTo>
                  <a:cubicBezTo>
                    <a:pt x="1" y="232"/>
                    <a:pt x="79" y="293"/>
                    <a:pt x="159" y="293"/>
                  </a:cubicBezTo>
                  <a:cubicBezTo>
                    <a:pt x="193" y="293"/>
                    <a:pt x="227" y="282"/>
                    <a:pt x="255" y="258"/>
                  </a:cubicBezTo>
                  <a:cubicBezTo>
                    <a:pt x="348" y="164"/>
                    <a:pt x="290" y="1"/>
                    <a:pt x="161" y="1"/>
                  </a:cubicBezTo>
                  <a:close/>
                </a:path>
              </a:pathLst>
            </a:custGeom>
            <a:solidFill>
              <a:srgbClr val="FFF2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1772;p7"/>
            <p:cNvSpPr/>
            <p:nvPr/>
          </p:nvSpPr>
          <p:spPr>
            <a:xfrm>
              <a:off x="1648725" y="4754625"/>
              <a:ext cx="16625" cy="14325"/>
            </a:xfrm>
            <a:custGeom>
              <a:avLst/>
              <a:gdLst/>
              <a:ahLst/>
              <a:cxnLst/>
              <a:rect l="l" t="t" r="r" b="b"/>
              <a:pathLst>
                <a:path w="665" h="573" extrusionOk="0">
                  <a:moveTo>
                    <a:pt x="328" y="1"/>
                  </a:moveTo>
                  <a:cubicBezTo>
                    <a:pt x="223" y="1"/>
                    <a:pt x="118" y="59"/>
                    <a:pt x="71" y="176"/>
                  </a:cubicBezTo>
                  <a:cubicBezTo>
                    <a:pt x="1" y="317"/>
                    <a:pt x="71" y="480"/>
                    <a:pt x="211" y="551"/>
                  </a:cubicBezTo>
                  <a:cubicBezTo>
                    <a:pt x="249" y="566"/>
                    <a:pt x="286" y="572"/>
                    <a:pt x="322" y="572"/>
                  </a:cubicBezTo>
                  <a:cubicBezTo>
                    <a:pt x="512" y="572"/>
                    <a:pt x="664" y="383"/>
                    <a:pt x="586" y="176"/>
                  </a:cubicBezTo>
                  <a:cubicBezTo>
                    <a:pt x="539" y="59"/>
                    <a:pt x="434" y="1"/>
                    <a:pt x="328" y="1"/>
                  </a:cubicBezTo>
                  <a:close/>
                </a:path>
              </a:pathLst>
            </a:custGeom>
            <a:solidFill>
              <a:srgbClr val="FFF2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1773;p7"/>
            <p:cNvSpPr/>
            <p:nvPr/>
          </p:nvSpPr>
          <p:spPr>
            <a:xfrm>
              <a:off x="1808200" y="4757875"/>
              <a:ext cx="17200" cy="14250"/>
            </a:xfrm>
            <a:custGeom>
              <a:avLst/>
              <a:gdLst/>
              <a:ahLst/>
              <a:cxnLst/>
              <a:rect l="l" t="t" r="r" b="b"/>
              <a:pathLst>
                <a:path w="688" h="570" extrusionOk="0">
                  <a:moveTo>
                    <a:pt x="347" y="1"/>
                  </a:moveTo>
                  <a:cubicBezTo>
                    <a:pt x="161" y="1"/>
                    <a:pt x="1" y="189"/>
                    <a:pt x="80" y="385"/>
                  </a:cubicBezTo>
                  <a:cubicBezTo>
                    <a:pt x="124" y="501"/>
                    <a:pt x="230" y="570"/>
                    <a:pt x="340" y="570"/>
                  </a:cubicBezTo>
                  <a:cubicBezTo>
                    <a:pt x="374" y="570"/>
                    <a:pt x="409" y="563"/>
                    <a:pt x="442" y="549"/>
                  </a:cubicBezTo>
                  <a:cubicBezTo>
                    <a:pt x="676" y="456"/>
                    <a:pt x="688" y="128"/>
                    <a:pt x="454" y="23"/>
                  </a:cubicBezTo>
                  <a:cubicBezTo>
                    <a:pt x="418" y="8"/>
                    <a:pt x="382" y="1"/>
                    <a:pt x="347" y="1"/>
                  </a:cubicBezTo>
                  <a:close/>
                </a:path>
              </a:pathLst>
            </a:custGeom>
            <a:solidFill>
              <a:srgbClr val="FFF2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 name="Google Shape;1774;p7"/>
            <p:cNvSpPr/>
            <p:nvPr/>
          </p:nvSpPr>
          <p:spPr>
            <a:xfrm>
              <a:off x="1923375" y="4647650"/>
              <a:ext cx="17200" cy="14225"/>
            </a:xfrm>
            <a:custGeom>
              <a:avLst/>
              <a:gdLst/>
              <a:ahLst/>
              <a:cxnLst/>
              <a:rect l="l" t="t" r="r" b="b"/>
              <a:pathLst>
                <a:path w="688" h="569" extrusionOk="0">
                  <a:moveTo>
                    <a:pt x="349" y="1"/>
                  </a:moveTo>
                  <a:cubicBezTo>
                    <a:pt x="316" y="1"/>
                    <a:pt x="281" y="7"/>
                    <a:pt x="246" y="21"/>
                  </a:cubicBezTo>
                  <a:cubicBezTo>
                    <a:pt x="12" y="115"/>
                    <a:pt x="0" y="442"/>
                    <a:pt x="234" y="548"/>
                  </a:cubicBezTo>
                  <a:cubicBezTo>
                    <a:pt x="268" y="562"/>
                    <a:pt x="303" y="568"/>
                    <a:pt x="338" y="568"/>
                  </a:cubicBezTo>
                  <a:cubicBezTo>
                    <a:pt x="448" y="568"/>
                    <a:pt x="555" y="502"/>
                    <a:pt x="608" y="396"/>
                  </a:cubicBezTo>
                  <a:cubicBezTo>
                    <a:pt x="688" y="207"/>
                    <a:pt x="539" y="1"/>
                    <a:pt x="349" y="1"/>
                  </a:cubicBezTo>
                  <a:close/>
                </a:path>
              </a:pathLst>
            </a:custGeom>
            <a:solidFill>
              <a:srgbClr val="FFF2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5" name="Google Shape;1775;p7"/>
            <p:cNvSpPr/>
            <p:nvPr/>
          </p:nvSpPr>
          <p:spPr>
            <a:xfrm>
              <a:off x="1926675" y="4488625"/>
              <a:ext cx="16600" cy="14125"/>
            </a:xfrm>
            <a:custGeom>
              <a:avLst/>
              <a:gdLst/>
              <a:ahLst/>
              <a:cxnLst/>
              <a:rect l="l" t="t" r="r" b="b"/>
              <a:pathLst>
                <a:path w="664" h="565" extrusionOk="0">
                  <a:moveTo>
                    <a:pt x="344" y="0"/>
                  </a:moveTo>
                  <a:cubicBezTo>
                    <a:pt x="240" y="0"/>
                    <a:pt x="136" y="56"/>
                    <a:pt x="90" y="170"/>
                  </a:cubicBezTo>
                  <a:cubicBezTo>
                    <a:pt x="1" y="359"/>
                    <a:pt x="148" y="565"/>
                    <a:pt x="345" y="565"/>
                  </a:cubicBezTo>
                  <a:cubicBezTo>
                    <a:pt x="380" y="565"/>
                    <a:pt x="416" y="558"/>
                    <a:pt x="453" y="544"/>
                  </a:cubicBezTo>
                  <a:cubicBezTo>
                    <a:pt x="593" y="486"/>
                    <a:pt x="664" y="322"/>
                    <a:pt x="605" y="182"/>
                  </a:cubicBezTo>
                  <a:cubicBezTo>
                    <a:pt x="563" y="62"/>
                    <a:pt x="454" y="0"/>
                    <a:pt x="344" y="0"/>
                  </a:cubicBezTo>
                  <a:close/>
                </a:path>
              </a:pathLst>
            </a:custGeom>
            <a:solidFill>
              <a:srgbClr val="FFF2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7"/>
            <p:cNvSpPr/>
            <p:nvPr/>
          </p:nvSpPr>
          <p:spPr>
            <a:xfrm>
              <a:off x="1816025" y="4373700"/>
              <a:ext cx="17200" cy="14175"/>
            </a:xfrm>
            <a:custGeom>
              <a:avLst/>
              <a:gdLst/>
              <a:ahLst/>
              <a:cxnLst/>
              <a:rect l="l" t="t" r="r" b="b"/>
              <a:pathLst>
                <a:path w="688" h="567" extrusionOk="0">
                  <a:moveTo>
                    <a:pt x="331" y="1"/>
                  </a:moveTo>
                  <a:cubicBezTo>
                    <a:pt x="300" y="1"/>
                    <a:pt x="267" y="6"/>
                    <a:pt x="235" y="17"/>
                  </a:cubicBezTo>
                  <a:cubicBezTo>
                    <a:pt x="1" y="111"/>
                    <a:pt x="1" y="438"/>
                    <a:pt x="235" y="544"/>
                  </a:cubicBezTo>
                  <a:cubicBezTo>
                    <a:pt x="271" y="559"/>
                    <a:pt x="309" y="566"/>
                    <a:pt x="347" y="566"/>
                  </a:cubicBezTo>
                  <a:cubicBezTo>
                    <a:pt x="453" y="566"/>
                    <a:pt x="554" y="507"/>
                    <a:pt x="597" y="403"/>
                  </a:cubicBezTo>
                  <a:cubicBezTo>
                    <a:pt x="688" y="202"/>
                    <a:pt x="527" y="1"/>
                    <a:pt x="331" y="1"/>
                  </a:cubicBezTo>
                  <a:close/>
                </a:path>
              </a:pathLst>
            </a:custGeom>
            <a:solidFill>
              <a:srgbClr val="FFF2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7"/>
            <p:cNvSpPr/>
            <p:nvPr/>
          </p:nvSpPr>
          <p:spPr>
            <a:xfrm>
              <a:off x="1656050" y="4370400"/>
              <a:ext cx="17200" cy="14225"/>
            </a:xfrm>
            <a:custGeom>
              <a:avLst/>
              <a:gdLst/>
              <a:ahLst/>
              <a:cxnLst/>
              <a:rect l="l" t="t" r="r" b="b"/>
              <a:pathLst>
                <a:path w="688" h="569" extrusionOk="0">
                  <a:moveTo>
                    <a:pt x="348" y="0"/>
                  </a:moveTo>
                  <a:cubicBezTo>
                    <a:pt x="314" y="0"/>
                    <a:pt x="279" y="7"/>
                    <a:pt x="246" y="21"/>
                  </a:cubicBezTo>
                  <a:cubicBezTo>
                    <a:pt x="12" y="114"/>
                    <a:pt x="0" y="442"/>
                    <a:pt x="234" y="547"/>
                  </a:cubicBezTo>
                  <a:cubicBezTo>
                    <a:pt x="272" y="562"/>
                    <a:pt x="309" y="569"/>
                    <a:pt x="345" y="569"/>
                  </a:cubicBezTo>
                  <a:cubicBezTo>
                    <a:pt x="535" y="569"/>
                    <a:pt x="687" y="381"/>
                    <a:pt x="608" y="184"/>
                  </a:cubicBezTo>
                  <a:cubicBezTo>
                    <a:pt x="564" y="68"/>
                    <a:pt x="458" y="0"/>
                    <a:pt x="348" y="0"/>
                  </a:cubicBezTo>
                  <a:close/>
                </a:path>
              </a:pathLst>
            </a:custGeom>
            <a:solidFill>
              <a:srgbClr val="FFF2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7"/>
            <p:cNvSpPr/>
            <p:nvPr/>
          </p:nvSpPr>
          <p:spPr>
            <a:xfrm>
              <a:off x="1540875" y="4480775"/>
              <a:ext cx="17200" cy="14100"/>
            </a:xfrm>
            <a:custGeom>
              <a:avLst/>
              <a:gdLst/>
              <a:ahLst/>
              <a:cxnLst/>
              <a:rect l="l" t="t" r="r" b="b"/>
              <a:pathLst>
                <a:path w="688" h="564" extrusionOk="0">
                  <a:moveTo>
                    <a:pt x="338" y="0"/>
                  </a:moveTo>
                  <a:cubicBezTo>
                    <a:pt x="233" y="0"/>
                    <a:pt x="131" y="65"/>
                    <a:pt x="80" y="168"/>
                  </a:cubicBezTo>
                  <a:cubicBezTo>
                    <a:pt x="0" y="366"/>
                    <a:pt x="147" y="564"/>
                    <a:pt x="336" y="564"/>
                  </a:cubicBezTo>
                  <a:cubicBezTo>
                    <a:pt x="370" y="564"/>
                    <a:pt x="406" y="557"/>
                    <a:pt x="442" y="543"/>
                  </a:cubicBezTo>
                  <a:cubicBezTo>
                    <a:pt x="676" y="449"/>
                    <a:pt x="688" y="121"/>
                    <a:pt x="454" y="28"/>
                  </a:cubicBezTo>
                  <a:cubicBezTo>
                    <a:pt x="416" y="9"/>
                    <a:pt x="377" y="0"/>
                    <a:pt x="338" y="0"/>
                  </a:cubicBezTo>
                  <a:close/>
                </a:path>
              </a:pathLst>
            </a:custGeom>
            <a:solidFill>
              <a:srgbClr val="FFF2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7"/>
            <p:cNvSpPr/>
            <p:nvPr/>
          </p:nvSpPr>
          <p:spPr>
            <a:xfrm>
              <a:off x="1537600" y="4639900"/>
              <a:ext cx="17175" cy="14200"/>
            </a:xfrm>
            <a:custGeom>
              <a:avLst/>
              <a:gdLst/>
              <a:ahLst/>
              <a:cxnLst/>
              <a:rect l="l" t="t" r="r" b="b"/>
              <a:pathLst>
                <a:path w="687" h="568" extrusionOk="0">
                  <a:moveTo>
                    <a:pt x="330" y="1"/>
                  </a:moveTo>
                  <a:cubicBezTo>
                    <a:pt x="298" y="1"/>
                    <a:pt x="266" y="6"/>
                    <a:pt x="234" y="15"/>
                  </a:cubicBezTo>
                  <a:cubicBezTo>
                    <a:pt x="0" y="109"/>
                    <a:pt x="0" y="437"/>
                    <a:pt x="222" y="542"/>
                  </a:cubicBezTo>
                  <a:cubicBezTo>
                    <a:pt x="262" y="560"/>
                    <a:pt x="302" y="568"/>
                    <a:pt x="341" y="568"/>
                  </a:cubicBezTo>
                  <a:cubicBezTo>
                    <a:pt x="530" y="568"/>
                    <a:pt x="686" y="373"/>
                    <a:pt x="608" y="179"/>
                  </a:cubicBezTo>
                  <a:cubicBezTo>
                    <a:pt x="562" y="68"/>
                    <a:pt x="450" y="1"/>
                    <a:pt x="330" y="1"/>
                  </a:cubicBezTo>
                  <a:close/>
                </a:path>
              </a:pathLst>
            </a:custGeom>
            <a:solidFill>
              <a:srgbClr val="FFF2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7"/>
            <p:cNvSpPr/>
            <p:nvPr/>
          </p:nvSpPr>
          <p:spPr>
            <a:xfrm>
              <a:off x="1561275" y="4735650"/>
              <a:ext cx="7625" cy="7275"/>
            </a:xfrm>
            <a:custGeom>
              <a:avLst/>
              <a:gdLst/>
              <a:ahLst/>
              <a:cxnLst/>
              <a:rect l="l" t="t" r="r" b="b"/>
              <a:pathLst>
                <a:path w="305" h="291" extrusionOk="0">
                  <a:moveTo>
                    <a:pt x="158" y="0"/>
                  </a:moveTo>
                  <a:cubicBezTo>
                    <a:pt x="119" y="0"/>
                    <a:pt x="79" y="14"/>
                    <a:pt x="47" y="46"/>
                  </a:cubicBezTo>
                  <a:cubicBezTo>
                    <a:pt x="1" y="105"/>
                    <a:pt x="1" y="186"/>
                    <a:pt x="47" y="245"/>
                  </a:cubicBezTo>
                  <a:cubicBezTo>
                    <a:pt x="79" y="276"/>
                    <a:pt x="118" y="290"/>
                    <a:pt x="156" y="290"/>
                  </a:cubicBezTo>
                  <a:cubicBezTo>
                    <a:pt x="232" y="290"/>
                    <a:pt x="305" y="233"/>
                    <a:pt x="305" y="140"/>
                  </a:cubicBezTo>
                  <a:cubicBezTo>
                    <a:pt x="305" y="55"/>
                    <a:pt x="233" y="0"/>
                    <a:pt x="158" y="0"/>
                  </a:cubicBezTo>
                  <a:close/>
                </a:path>
              </a:pathLst>
            </a:custGeom>
            <a:solidFill>
              <a:srgbClr val="FFF2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7"/>
            <p:cNvSpPr/>
            <p:nvPr/>
          </p:nvSpPr>
          <p:spPr>
            <a:xfrm>
              <a:off x="1732075" y="4810225"/>
              <a:ext cx="8800" cy="7300"/>
            </a:xfrm>
            <a:custGeom>
              <a:avLst/>
              <a:gdLst/>
              <a:ahLst/>
              <a:cxnLst/>
              <a:rect l="l" t="t" r="r" b="b"/>
              <a:pathLst>
                <a:path w="352" h="292" extrusionOk="0">
                  <a:moveTo>
                    <a:pt x="148" y="0"/>
                  </a:moveTo>
                  <a:cubicBezTo>
                    <a:pt x="73" y="0"/>
                    <a:pt x="1" y="55"/>
                    <a:pt x="1" y="140"/>
                  </a:cubicBezTo>
                  <a:cubicBezTo>
                    <a:pt x="1" y="222"/>
                    <a:pt x="59" y="292"/>
                    <a:pt x="141" y="292"/>
                  </a:cubicBezTo>
                  <a:cubicBezTo>
                    <a:pt x="270" y="292"/>
                    <a:pt x="352" y="140"/>
                    <a:pt x="258" y="46"/>
                  </a:cubicBezTo>
                  <a:cubicBezTo>
                    <a:pt x="227" y="15"/>
                    <a:pt x="187" y="0"/>
                    <a:pt x="148" y="0"/>
                  </a:cubicBezTo>
                  <a:close/>
                </a:path>
              </a:pathLst>
            </a:custGeom>
            <a:solidFill>
              <a:srgbClr val="FFF2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7"/>
            <p:cNvSpPr/>
            <p:nvPr/>
          </p:nvSpPr>
          <p:spPr>
            <a:xfrm>
              <a:off x="1904350" y="4742350"/>
              <a:ext cx="9975" cy="7325"/>
            </a:xfrm>
            <a:custGeom>
              <a:avLst/>
              <a:gdLst/>
              <a:ahLst/>
              <a:cxnLst/>
              <a:rect l="l" t="t" r="r" b="b"/>
              <a:pathLst>
                <a:path w="399" h="293" extrusionOk="0">
                  <a:moveTo>
                    <a:pt x="200" y="0"/>
                  </a:moveTo>
                  <a:cubicBezTo>
                    <a:pt x="71" y="0"/>
                    <a:pt x="1" y="164"/>
                    <a:pt x="106" y="258"/>
                  </a:cubicBezTo>
                  <a:cubicBezTo>
                    <a:pt x="135" y="281"/>
                    <a:pt x="170" y="293"/>
                    <a:pt x="205" y="293"/>
                  </a:cubicBezTo>
                  <a:cubicBezTo>
                    <a:pt x="240" y="293"/>
                    <a:pt x="276" y="281"/>
                    <a:pt x="305" y="258"/>
                  </a:cubicBezTo>
                  <a:cubicBezTo>
                    <a:pt x="398" y="164"/>
                    <a:pt x="340" y="0"/>
                    <a:pt x="200" y="0"/>
                  </a:cubicBezTo>
                  <a:close/>
                </a:path>
              </a:pathLst>
            </a:custGeom>
            <a:solidFill>
              <a:srgbClr val="FFF2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3" name="Google Shape;1783;p7"/>
            <p:cNvSpPr/>
            <p:nvPr/>
          </p:nvSpPr>
          <p:spPr>
            <a:xfrm>
              <a:off x="1979225" y="4572525"/>
              <a:ext cx="8800" cy="7225"/>
            </a:xfrm>
            <a:custGeom>
              <a:avLst/>
              <a:gdLst/>
              <a:ahLst/>
              <a:cxnLst/>
              <a:rect l="l" t="t" r="r" b="b"/>
              <a:pathLst>
                <a:path w="352" h="289" extrusionOk="0">
                  <a:moveTo>
                    <a:pt x="206" y="0"/>
                  </a:moveTo>
                  <a:cubicBezTo>
                    <a:pt x="171" y="0"/>
                    <a:pt x="136" y="13"/>
                    <a:pt x="106" y="43"/>
                  </a:cubicBezTo>
                  <a:cubicBezTo>
                    <a:pt x="1" y="125"/>
                    <a:pt x="71" y="289"/>
                    <a:pt x="200" y="289"/>
                  </a:cubicBezTo>
                  <a:cubicBezTo>
                    <a:pt x="281" y="289"/>
                    <a:pt x="340" y="230"/>
                    <a:pt x="352" y="148"/>
                  </a:cubicBezTo>
                  <a:cubicBezTo>
                    <a:pt x="352" y="61"/>
                    <a:pt x="281" y="0"/>
                    <a:pt x="206" y="0"/>
                  </a:cubicBezTo>
                  <a:close/>
                </a:path>
              </a:pathLst>
            </a:custGeom>
            <a:solidFill>
              <a:srgbClr val="FFF2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4" name="Google Shape;1784;p7"/>
            <p:cNvSpPr/>
            <p:nvPr/>
          </p:nvSpPr>
          <p:spPr>
            <a:xfrm>
              <a:off x="1911675" y="4399575"/>
              <a:ext cx="9675" cy="7250"/>
            </a:xfrm>
            <a:custGeom>
              <a:avLst/>
              <a:gdLst/>
              <a:ahLst/>
              <a:cxnLst/>
              <a:rect l="l" t="t" r="r" b="b"/>
              <a:pathLst>
                <a:path w="387" h="290" extrusionOk="0">
                  <a:moveTo>
                    <a:pt x="187" y="0"/>
                  </a:moveTo>
                  <a:cubicBezTo>
                    <a:pt x="59" y="0"/>
                    <a:pt x="0" y="152"/>
                    <a:pt x="94" y="246"/>
                  </a:cubicBezTo>
                  <a:cubicBezTo>
                    <a:pt x="123" y="275"/>
                    <a:pt x="158" y="290"/>
                    <a:pt x="193" y="290"/>
                  </a:cubicBezTo>
                  <a:cubicBezTo>
                    <a:pt x="228" y="290"/>
                    <a:pt x="263" y="275"/>
                    <a:pt x="293" y="246"/>
                  </a:cubicBezTo>
                  <a:cubicBezTo>
                    <a:pt x="386" y="152"/>
                    <a:pt x="328" y="0"/>
                    <a:pt x="187" y="0"/>
                  </a:cubicBezTo>
                  <a:close/>
                </a:path>
              </a:pathLst>
            </a:custGeom>
            <a:solidFill>
              <a:srgbClr val="FFF2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5" name="Google Shape;1785;p7"/>
            <p:cNvSpPr/>
            <p:nvPr/>
          </p:nvSpPr>
          <p:spPr>
            <a:xfrm>
              <a:off x="1741600" y="4326150"/>
              <a:ext cx="8350" cy="5950"/>
            </a:xfrm>
            <a:custGeom>
              <a:avLst/>
              <a:gdLst/>
              <a:ahLst/>
              <a:cxnLst/>
              <a:rect l="l" t="t" r="r" b="b"/>
              <a:pathLst>
                <a:path w="334" h="238" extrusionOk="0">
                  <a:moveTo>
                    <a:pt x="165" y="1"/>
                  </a:moveTo>
                  <a:cubicBezTo>
                    <a:pt x="105" y="1"/>
                    <a:pt x="47" y="36"/>
                    <a:pt x="29" y="106"/>
                  </a:cubicBezTo>
                  <a:cubicBezTo>
                    <a:pt x="0" y="194"/>
                    <a:pt x="82" y="238"/>
                    <a:pt x="165" y="238"/>
                  </a:cubicBezTo>
                  <a:cubicBezTo>
                    <a:pt x="249" y="238"/>
                    <a:pt x="334" y="194"/>
                    <a:pt x="310" y="106"/>
                  </a:cubicBezTo>
                  <a:cubicBezTo>
                    <a:pt x="287" y="36"/>
                    <a:pt x="225" y="1"/>
                    <a:pt x="165" y="1"/>
                  </a:cubicBezTo>
                  <a:close/>
                </a:path>
              </a:pathLst>
            </a:custGeom>
            <a:solidFill>
              <a:srgbClr val="FFF2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6" name="Google Shape;1786;p7"/>
            <p:cNvSpPr/>
            <p:nvPr/>
          </p:nvSpPr>
          <p:spPr>
            <a:xfrm>
              <a:off x="1567125" y="4392850"/>
              <a:ext cx="9675" cy="7325"/>
            </a:xfrm>
            <a:custGeom>
              <a:avLst/>
              <a:gdLst/>
              <a:ahLst/>
              <a:cxnLst/>
              <a:rect l="l" t="t" r="r" b="b"/>
              <a:pathLst>
                <a:path w="387" h="293" extrusionOk="0">
                  <a:moveTo>
                    <a:pt x="194" y="0"/>
                  </a:moveTo>
                  <a:cubicBezTo>
                    <a:pt x="159" y="0"/>
                    <a:pt x="123" y="12"/>
                    <a:pt x="94" y="35"/>
                  </a:cubicBezTo>
                  <a:cubicBezTo>
                    <a:pt x="1" y="129"/>
                    <a:pt x="59" y="292"/>
                    <a:pt x="200" y="292"/>
                  </a:cubicBezTo>
                  <a:cubicBezTo>
                    <a:pt x="328" y="292"/>
                    <a:pt x="387" y="129"/>
                    <a:pt x="293" y="35"/>
                  </a:cubicBezTo>
                  <a:cubicBezTo>
                    <a:pt x="264" y="12"/>
                    <a:pt x="229" y="0"/>
                    <a:pt x="194" y="0"/>
                  </a:cubicBezTo>
                  <a:close/>
                </a:path>
              </a:pathLst>
            </a:custGeom>
            <a:solidFill>
              <a:srgbClr val="FFF2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7" name="Google Shape;1787;p7"/>
            <p:cNvSpPr/>
            <p:nvPr/>
          </p:nvSpPr>
          <p:spPr>
            <a:xfrm>
              <a:off x="1493075" y="4562675"/>
              <a:ext cx="8050" cy="7225"/>
            </a:xfrm>
            <a:custGeom>
              <a:avLst/>
              <a:gdLst/>
              <a:ahLst/>
              <a:cxnLst/>
              <a:rect l="l" t="t" r="r" b="b"/>
              <a:pathLst>
                <a:path w="322" h="289" extrusionOk="0">
                  <a:moveTo>
                    <a:pt x="137" y="0"/>
                  </a:moveTo>
                  <a:cubicBezTo>
                    <a:pt x="1" y="0"/>
                    <a:pt x="1" y="289"/>
                    <a:pt x="137" y="289"/>
                  </a:cubicBezTo>
                  <a:cubicBezTo>
                    <a:pt x="146" y="289"/>
                    <a:pt x="156" y="288"/>
                    <a:pt x="167" y="285"/>
                  </a:cubicBezTo>
                  <a:cubicBezTo>
                    <a:pt x="176" y="288"/>
                    <a:pt x="185" y="289"/>
                    <a:pt x="194" y="289"/>
                  </a:cubicBezTo>
                  <a:cubicBezTo>
                    <a:pt x="321" y="289"/>
                    <a:pt x="321" y="0"/>
                    <a:pt x="194" y="0"/>
                  </a:cubicBezTo>
                  <a:cubicBezTo>
                    <a:pt x="185" y="0"/>
                    <a:pt x="176" y="1"/>
                    <a:pt x="167" y="4"/>
                  </a:cubicBezTo>
                  <a:cubicBezTo>
                    <a:pt x="156" y="1"/>
                    <a:pt x="146" y="0"/>
                    <a:pt x="137" y="0"/>
                  </a:cubicBezTo>
                  <a:close/>
                </a:path>
              </a:pathLst>
            </a:custGeom>
            <a:solidFill>
              <a:srgbClr val="FFF2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8" name="Google Shape;1788;p7"/>
          <p:cNvGrpSpPr/>
          <p:nvPr/>
        </p:nvGrpSpPr>
        <p:grpSpPr>
          <a:xfrm>
            <a:off x="8305509" y="3401640"/>
            <a:ext cx="1096271" cy="1200127"/>
            <a:chOff x="1385400" y="3442950"/>
            <a:chExt cx="483450" cy="529250"/>
          </a:xfrm>
        </p:grpSpPr>
        <p:sp>
          <p:nvSpPr>
            <p:cNvPr id="1789" name="Google Shape;1789;p7"/>
            <p:cNvSpPr/>
            <p:nvPr/>
          </p:nvSpPr>
          <p:spPr>
            <a:xfrm>
              <a:off x="1608850" y="3719700"/>
              <a:ext cx="29450" cy="27775"/>
            </a:xfrm>
            <a:custGeom>
              <a:avLst/>
              <a:gdLst/>
              <a:ahLst/>
              <a:cxnLst/>
              <a:rect l="l" t="t" r="r" b="b"/>
              <a:pathLst>
                <a:path w="1178" h="1111" extrusionOk="0">
                  <a:moveTo>
                    <a:pt x="613" y="1"/>
                  </a:moveTo>
                  <a:cubicBezTo>
                    <a:pt x="478" y="1"/>
                    <a:pt x="340" y="50"/>
                    <a:pt x="225" y="161"/>
                  </a:cubicBezTo>
                  <a:cubicBezTo>
                    <a:pt x="12" y="364"/>
                    <a:pt x="1" y="712"/>
                    <a:pt x="214" y="937"/>
                  </a:cubicBezTo>
                  <a:cubicBezTo>
                    <a:pt x="327" y="1057"/>
                    <a:pt x="469" y="1111"/>
                    <a:pt x="609" y="1111"/>
                  </a:cubicBezTo>
                  <a:cubicBezTo>
                    <a:pt x="890" y="1111"/>
                    <a:pt x="1162" y="896"/>
                    <a:pt x="1170" y="566"/>
                  </a:cubicBezTo>
                  <a:cubicBezTo>
                    <a:pt x="1177" y="229"/>
                    <a:pt x="903" y="1"/>
                    <a:pt x="613" y="1"/>
                  </a:cubicBezTo>
                  <a:close/>
                </a:path>
              </a:pathLst>
            </a:custGeom>
            <a:solidFill>
              <a:srgbClr val="1A1B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0" name="Google Shape;1790;p7"/>
            <p:cNvSpPr/>
            <p:nvPr/>
          </p:nvSpPr>
          <p:spPr>
            <a:xfrm>
              <a:off x="1658675" y="3720625"/>
              <a:ext cx="36775" cy="27500"/>
            </a:xfrm>
            <a:custGeom>
              <a:avLst/>
              <a:gdLst/>
              <a:ahLst/>
              <a:cxnLst/>
              <a:rect l="l" t="t" r="r" b="b"/>
              <a:pathLst>
                <a:path w="1471" h="1100" extrusionOk="0">
                  <a:moveTo>
                    <a:pt x="737" y="0"/>
                  </a:moveTo>
                  <a:cubicBezTo>
                    <a:pt x="251" y="0"/>
                    <a:pt x="1" y="577"/>
                    <a:pt x="335" y="934"/>
                  </a:cubicBezTo>
                  <a:cubicBezTo>
                    <a:pt x="444" y="1043"/>
                    <a:pt x="589" y="1100"/>
                    <a:pt x="735" y="1100"/>
                  </a:cubicBezTo>
                  <a:cubicBezTo>
                    <a:pt x="873" y="1100"/>
                    <a:pt x="1012" y="1049"/>
                    <a:pt x="1122" y="945"/>
                  </a:cubicBezTo>
                  <a:cubicBezTo>
                    <a:pt x="1470" y="608"/>
                    <a:pt x="1234" y="12"/>
                    <a:pt x="751" y="1"/>
                  </a:cubicBezTo>
                  <a:cubicBezTo>
                    <a:pt x="746" y="0"/>
                    <a:pt x="741" y="0"/>
                    <a:pt x="737" y="0"/>
                  </a:cubicBezTo>
                  <a:close/>
                </a:path>
              </a:pathLst>
            </a:custGeom>
            <a:solidFill>
              <a:srgbClr val="1A1B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1" name="Google Shape;1791;p7"/>
            <p:cNvSpPr/>
            <p:nvPr/>
          </p:nvSpPr>
          <p:spPr>
            <a:xfrm>
              <a:off x="1659725" y="3667775"/>
              <a:ext cx="36850" cy="27675"/>
            </a:xfrm>
            <a:custGeom>
              <a:avLst/>
              <a:gdLst/>
              <a:ahLst/>
              <a:cxnLst/>
              <a:rect l="l" t="t" r="r" b="b"/>
              <a:pathLst>
                <a:path w="1474" h="1107" extrusionOk="0">
                  <a:moveTo>
                    <a:pt x="742" y="1"/>
                  </a:moveTo>
                  <a:cubicBezTo>
                    <a:pt x="259" y="1"/>
                    <a:pt x="0" y="586"/>
                    <a:pt x="338" y="945"/>
                  </a:cubicBezTo>
                  <a:cubicBezTo>
                    <a:pt x="446" y="1054"/>
                    <a:pt x="589" y="1107"/>
                    <a:pt x="733" y="1107"/>
                  </a:cubicBezTo>
                  <a:cubicBezTo>
                    <a:pt x="873" y="1107"/>
                    <a:pt x="1014" y="1056"/>
                    <a:pt x="1125" y="957"/>
                  </a:cubicBezTo>
                  <a:cubicBezTo>
                    <a:pt x="1473" y="619"/>
                    <a:pt x="1237" y="12"/>
                    <a:pt x="742" y="1"/>
                  </a:cubicBezTo>
                  <a:close/>
                </a:path>
              </a:pathLst>
            </a:custGeom>
            <a:solidFill>
              <a:srgbClr val="1A1B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2" name="Google Shape;1792;p7"/>
            <p:cNvSpPr/>
            <p:nvPr/>
          </p:nvSpPr>
          <p:spPr>
            <a:xfrm>
              <a:off x="1611200" y="3666825"/>
              <a:ext cx="29425" cy="27575"/>
            </a:xfrm>
            <a:custGeom>
              <a:avLst/>
              <a:gdLst/>
              <a:ahLst/>
              <a:cxnLst/>
              <a:rect l="l" t="t" r="r" b="b"/>
              <a:pathLst>
                <a:path w="1177" h="1103" extrusionOk="0">
                  <a:moveTo>
                    <a:pt x="568" y="0"/>
                  </a:moveTo>
                  <a:cubicBezTo>
                    <a:pt x="288" y="0"/>
                    <a:pt x="15" y="215"/>
                    <a:pt x="8" y="545"/>
                  </a:cubicBezTo>
                  <a:cubicBezTo>
                    <a:pt x="0" y="877"/>
                    <a:pt x="278" y="1103"/>
                    <a:pt x="566" y="1103"/>
                  </a:cubicBezTo>
                  <a:cubicBezTo>
                    <a:pt x="698" y="1103"/>
                    <a:pt x="832" y="1055"/>
                    <a:pt x="941" y="950"/>
                  </a:cubicBezTo>
                  <a:cubicBezTo>
                    <a:pt x="1166" y="736"/>
                    <a:pt x="1177" y="387"/>
                    <a:pt x="963" y="174"/>
                  </a:cubicBezTo>
                  <a:cubicBezTo>
                    <a:pt x="851" y="54"/>
                    <a:pt x="709" y="0"/>
                    <a:pt x="568" y="0"/>
                  </a:cubicBezTo>
                  <a:close/>
                </a:path>
              </a:pathLst>
            </a:custGeom>
            <a:solidFill>
              <a:srgbClr val="1A1B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3" name="Google Shape;1793;p7"/>
            <p:cNvSpPr/>
            <p:nvPr/>
          </p:nvSpPr>
          <p:spPr>
            <a:xfrm>
              <a:off x="1603800" y="3760475"/>
              <a:ext cx="35725" cy="30600"/>
            </a:xfrm>
            <a:custGeom>
              <a:avLst/>
              <a:gdLst/>
              <a:ahLst/>
              <a:cxnLst/>
              <a:rect l="l" t="t" r="r" b="b"/>
              <a:pathLst>
                <a:path w="1429" h="1224" extrusionOk="0">
                  <a:moveTo>
                    <a:pt x="694" y="0"/>
                  </a:moveTo>
                  <a:cubicBezTo>
                    <a:pt x="467" y="0"/>
                    <a:pt x="241" y="124"/>
                    <a:pt x="135" y="374"/>
                  </a:cubicBezTo>
                  <a:cubicBezTo>
                    <a:pt x="0" y="677"/>
                    <a:pt x="146" y="1037"/>
                    <a:pt x="450" y="1172"/>
                  </a:cubicBezTo>
                  <a:cubicBezTo>
                    <a:pt x="531" y="1207"/>
                    <a:pt x="613" y="1223"/>
                    <a:pt x="692" y="1223"/>
                  </a:cubicBezTo>
                  <a:cubicBezTo>
                    <a:pt x="1095" y="1223"/>
                    <a:pt x="1429" y="808"/>
                    <a:pt x="1259" y="385"/>
                  </a:cubicBezTo>
                  <a:cubicBezTo>
                    <a:pt x="1157" y="129"/>
                    <a:pt x="925" y="0"/>
                    <a:pt x="694" y="0"/>
                  </a:cubicBezTo>
                  <a:close/>
                </a:path>
              </a:pathLst>
            </a:custGeom>
            <a:solidFill>
              <a:srgbClr val="1A1B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4" name="Google Shape;1794;p7"/>
            <p:cNvSpPr/>
            <p:nvPr/>
          </p:nvSpPr>
          <p:spPr>
            <a:xfrm>
              <a:off x="1660025" y="3761675"/>
              <a:ext cx="36825" cy="30475"/>
            </a:xfrm>
            <a:custGeom>
              <a:avLst/>
              <a:gdLst/>
              <a:ahLst/>
              <a:cxnLst/>
              <a:rect l="l" t="t" r="r" b="b"/>
              <a:pathLst>
                <a:path w="1473" h="1219" extrusionOk="0">
                  <a:moveTo>
                    <a:pt x="726" y="0"/>
                  </a:moveTo>
                  <a:cubicBezTo>
                    <a:pt x="328" y="0"/>
                    <a:pt x="0" y="412"/>
                    <a:pt x="168" y="832"/>
                  </a:cubicBezTo>
                  <a:cubicBezTo>
                    <a:pt x="264" y="1075"/>
                    <a:pt x="494" y="1218"/>
                    <a:pt x="739" y="1218"/>
                  </a:cubicBezTo>
                  <a:cubicBezTo>
                    <a:pt x="811" y="1218"/>
                    <a:pt x="884" y="1206"/>
                    <a:pt x="955" y="1180"/>
                  </a:cubicBezTo>
                  <a:cubicBezTo>
                    <a:pt x="1461" y="978"/>
                    <a:pt x="1472" y="270"/>
                    <a:pt x="978" y="56"/>
                  </a:cubicBezTo>
                  <a:cubicBezTo>
                    <a:pt x="893" y="18"/>
                    <a:pt x="808" y="0"/>
                    <a:pt x="726" y="0"/>
                  </a:cubicBezTo>
                  <a:close/>
                </a:path>
              </a:pathLst>
            </a:custGeom>
            <a:solidFill>
              <a:srgbClr val="1A1B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5" name="Google Shape;1795;p7"/>
            <p:cNvSpPr/>
            <p:nvPr/>
          </p:nvSpPr>
          <p:spPr>
            <a:xfrm>
              <a:off x="1701325" y="3722300"/>
              <a:ext cx="37100" cy="30300"/>
            </a:xfrm>
            <a:custGeom>
              <a:avLst/>
              <a:gdLst/>
              <a:ahLst/>
              <a:cxnLst/>
              <a:rect l="l" t="t" r="r" b="b"/>
              <a:pathLst>
                <a:path w="1484" h="1212" extrusionOk="0">
                  <a:moveTo>
                    <a:pt x="749" y="0"/>
                  </a:moveTo>
                  <a:cubicBezTo>
                    <a:pt x="674" y="0"/>
                    <a:pt x="596" y="15"/>
                    <a:pt x="517" y="46"/>
                  </a:cubicBezTo>
                  <a:cubicBezTo>
                    <a:pt x="12" y="237"/>
                    <a:pt x="0" y="945"/>
                    <a:pt x="495" y="1159"/>
                  </a:cubicBezTo>
                  <a:cubicBezTo>
                    <a:pt x="575" y="1194"/>
                    <a:pt x="659" y="1211"/>
                    <a:pt x="741" y="1211"/>
                  </a:cubicBezTo>
                  <a:cubicBezTo>
                    <a:pt x="972" y="1211"/>
                    <a:pt x="1194" y="1079"/>
                    <a:pt x="1293" y="855"/>
                  </a:cubicBezTo>
                  <a:cubicBezTo>
                    <a:pt x="1483" y="428"/>
                    <a:pt x="1159" y="0"/>
                    <a:pt x="749" y="0"/>
                  </a:cubicBezTo>
                  <a:close/>
                </a:path>
              </a:pathLst>
            </a:custGeom>
            <a:solidFill>
              <a:srgbClr val="1A1B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6" name="Google Shape;1796;p7"/>
            <p:cNvSpPr/>
            <p:nvPr/>
          </p:nvSpPr>
          <p:spPr>
            <a:xfrm>
              <a:off x="1702400" y="3665250"/>
              <a:ext cx="35775" cy="30300"/>
            </a:xfrm>
            <a:custGeom>
              <a:avLst/>
              <a:gdLst/>
              <a:ahLst/>
              <a:cxnLst/>
              <a:rect l="l" t="t" r="r" b="b"/>
              <a:pathLst>
                <a:path w="1431" h="1212" extrusionOk="0">
                  <a:moveTo>
                    <a:pt x="741" y="1"/>
                  </a:moveTo>
                  <a:cubicBezTo>
                    <a:pt x="517" y="1"/>
                    <a:pt x="292" y="119"/>
                    <a:pt x="182" y="361"/>
                  </a:cubicBezTo>
                  <a:cubicBezTo>
                    <a:pt x="0" y="782"/>
                    <a:pt x="332" y="1211"/>
                    <a:pt x="740" y="1211"/>
                  </a:cubicBezTo>
                  <a:cubicBezTo>
                    <a:pt x="811" y="1211"/>
                    <a:pt x="885" y="1198"/>
                    <a:pt x="958" y="1170"/>
                  </a:cubicBezTo>
                  <a:cubicBezTo>
                    <a:pt x="1273" y="1046"/>
                    <a:pt x="1430" y="698"/>
                    <a:pt x="1306" y="383"/>
                  </a:cubicBezTo>
                  <a:cubicBezTo>
                    <a:pt x="1209" y="130"/>
                    <a:pt x="976" y="1"/>
                    <a:pt x="741" y="1"/>
                  </a:cubicBezTo>
                  <a:close/>
                </a:path>
              </a:pathLst>
            </a:custGeom>
            <a:solidFill>
              <a:srgbClr val="1A1B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7" name="Google Shape;1797;p7"/>
            <p:cNvSpPr/>
            <p:nvPr/>
          </p:nvSpPr>
          <p:spPr>
            <a:xfrm>
              <a:off x="1662825" y="3624225"/>
              <a:ext cx="36850" cy="30400"/>
            </a:xfrm>
            <a:custGeom>
              <a:avLst/>
              <a:gdLst/>
              <a:ahLst/>
              <a:cxnLst/>
              <a:rect l="l" t="t" r="r" b="b"/>
              <a:pathLst>
                <a:path w="1474" h="1216" extrusionOk="0">
                  <a:moveTo>
                    <a:pt x="745" y="0"/>
                  </a:moveTo>
                  <a:cubicBezTo>
                    <a:pt x="671" y="0"/>
                    <a:pt x="594" y="14"/>
                    <a:pt x="517" y="45"/>
                  </a:cubicBezTo>
                  <a:cubicBezTo>
                    <a:pt x="11" y="236"/>
                    <a:pt x="0" y="945"/>
                    <a:pt x="495" y="1170"/>
                  </a:cubicBezTo>
                  <a:cubicBezTo>
                    <a:pt x="570" y="1200"/>
                    <a:pt x="649" y="1215"/>
                    <a:pt x="727" y="1215"/>
                  </a:cubicBezTo>
                  <a:cubicBezTo>
                    <a:pt x="963" y="1215"/>
                    <a:pt x="1192" y="1080"/>
                    <a:pt x="1293" y="844"/>
                  </a:cubicBezTo>
                  <a:lnTo>
                    <a:pt x="1293" y="855"/>
                  </a:lnTo>
                  <a:cubicBezTo>
                    <a:pt x="1474" y="436"/>
                    <a:pt x="1155" y="0"/>
                    <a:pt x="745" y="0"/>
                  </a:cubicBezTo>
                  <a:close/>
                </a:path>
              </a:pathLst>
            </a:custGeom>
            <a:solidFill>
              <a:srgbClr val="1A1B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 name="Google Shape;1798;p7"/>
            <p:cNvSpPr/>
            <p:nvPr/>
          </p:nvSpPr>
          <p:spPr>
            <a:xfrm>
              <a:off x="1605475" y="3622875"/>
              <a:ext cx="36850" cy="30500"/>
            </a:xfrm>
            <a:custGeom>
              <a:avLst/>
              <a:gdLst/>
              <a:ahLst/>
              <a:cxnLst/>
              <a:rect l="l" t="t" r="r" b="b"/>
              <a:pathLst>
                <a:path w="1474" h="1220" extrusionOk="0">
                  <a:moveTo>
                    <a:pt x="739" y="1"/>
                  </a:moveTo>
                  <a:cubicBezTo>
                    <a:pt x="666" y="1"/>
                    <a:pt x="591" y="14"/>
                    <a:pt x="518" y="43"/>
                  </a:cubicBezTo>
                  <a:cubicBezTo>
                    <a:pt x="12" y="245"/>
                    <a:pt x="1" y="954"/>
                    <a:pt x="495" y="1167"/>
                  </a:cubicBezTo>
                  <a:cubicBezTo>
                    <a:pt x="578" y="1203"/>
                    <a:pt x="661" y="1219"/>
                    <a:pt x="741" y="1219"/>
                  </a:cubicBezTo>
                  <a:cubicBezTo>
                    <a:pt x="1142" y="1219"/>
                    <a:pt x="1473" y="813"/>
                    <a:pt x="1305" y="392"/>
                  </a:cubicBezTo>
                  <a:cubicBezTo>
                    <a:pt x="1210" y="150"/>
                    <a:pt x="982" y="1"/>
                    <a:pt x="739" y="1"/>
                  </a:cubicBezTo>
                  <a:close/>
                </a:path>
              </a:pathLst>
            </a:custGeom>
            <a:solidFill>
              <a:srgbClr val="1A1B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9" name="Google Shape;1799;p7"/>
            <p:cNvSpPr/>
            <p:nvPr/>
          </p:nvSpPr>
          <p:spPr>
            <a:xfrm>
              <a:off x="1564150" y="3662550"/>
              <a:ext cx="36850" cy="30300"/>
            </a:xfrm>
            <a:custGeom>
              <a:avLst/>
              <a:gdLst/>
              <a:ahLst/>
              <a:cxnLst/>
              <a:rect l="l" t="t" r="r" b="b"/>
              <a:pathLst>
                <a:path w="1474" h="1212" extrusionOk="0">
                  <a:moveTo>
                    <a:pt x="735" y="0"/>
                  </a:moveTo>
                  <a:cubicBezTo>
                    <a:pt x="503" y="0"/>
                    <a:pt x="281" y="135"/>
                    <a:pt x="181" y="367"/>
                  </a:cubicBezTo>
                  <a:cubicBezTo>
                    <a:pt x="0" y="785"/>
                    <a:pt x="318" y="1211"/>
                    <a:pt x="725" y="1211"/>
                  </a:cubicBezTo>
                  <a:cubicBezTo>
                    <a:pt x="800" y="1211"/>
                    <a:pt x="878" y="1197"/>
                    <a:pt x="957" y="1166"/>
                  </a:cubicBezTo>
                  <a:cubicBezTo>
                    <a:pt x="1463" y="974"/>
                    <a:pt x="1474" y="266"/>
                    <a:pt x="979" y="53"/>
                  </a:cubicBezTo>
                  <a:cubicBezTo>
                    <a:pt x="900" y="17"/>
                    <a:pt x="817" y="0"/>
                    <a:pt x="735" y="0"/>
                  </a:cubicBezTo>
                  <a:close/>
                </a:path>
              </a:pathLst>
            </a:custGeom>
            <a:solidFill>
              <a:srgbClr val="1A1B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0" name="Google Shape;1800;p7"/>
            <p:cNvSpPr/>
            <p:nvPr/>
          </p:nvSpPr>
          <p:spPr>
            <a:xfrm>
              <a:off x="1564175" y="3719500"/>
              <a:ext cx="35725" cy="30200"/>
            </a:xfrm>
            <a:custGeom>
              <a:avLst/>
              <a:gdLst/>
              <a:ahLst/>
              <a:cxnLst/>
              <a:rect l="l" t="t" r="r" b="b"/>
              <a:pathLst>
                <a:path w="1429" h="1208" extrusionOk="0">
                  <a:moveTo>
                    <a:pt x="696" y="0"/>
                  </a:moveTo>
                  <a:cubicBezTo>
                    <a:pt x="623" y="0"/>
                    <a:pt x="548" y="15"/>
                    <a:pt x="472" y="46"/>
                  </a:cubicBezTo>
                  <a:cubicBezTo>
                    <a:pt x="157" y="158"/>
                    <a:pt x="0" y="518"/>
                    <a:pt x="124" y="821"/>
                  </a:cubicBezTo>
                  <a:cubicBezTo>
                    <a:pt x="221" y="1078"/>
                    <a:pt x="452" y="1208"/>
                    <a:pt x="685" y="1208"/>
                  </a:cubicBezTo>
                  <a:cubicBezTo>
                    <a:pt x="910" y="1208"/>
                    <a:pt x="1137" y="1087"/>
                    <a:pt x="1248" y="844"/>
                  </a:cubicBezTo>
                  <a:cubicBezTo>
                    <a:pt x="1429" y="434"/>
                    <a:pt x="1102" y="0"/>
                    <a:pt x="696" y="0"/>
                  </a:cubicBezTo>
                  <a:close/>
                </a:path>
              </a:pathLst>
            </a:custGeom>
            <a:solidFill>
              <a:srgbClr val="1A1B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1" name="Google Shape;1801;p7"/>
            <p:cNvSpPr/>
            <p:nvPr/>
          </p:nvSpPr>
          <p:spPr>
            <a:xfrm>
              <a:off x="1559950" y="3777300"/>
              <a:ext cx="20250" cy="15300"/>
            </a:xfrm>
            <a:custGeom>
              <a:avLst/>
              <a:gdLst/>
              <a:ahLst/>
              <a:cxnLst/>
              <a:rect l="l" t="t" r="r" b="b"/>
              <a:pathLst>
                <a:path w="810" h="612" extrusionOk="0">
                  <a:moveTo>
                    <a:pt x="407" y="0"/>
                  </a:moveTo>
                  <a:cubicBezTo>
                    <a:pt x="331" y="0"/>
                    <a:pt x="258" y="28"/>
                    <a:pt x="203" y="83"/>
                  </a:cubicBezTo>
                  <a:cubicBezTo>
                    <a:pt x="0" y="274"/>
                    <a:pt x="135" y="600"/>
                    <a:pt x="405" y="612"/>
                  </a:cubicBezTo>
                  <a:cubicBezTo>
                    <a:pt x="675" y="612"/>
                    <a:pt x="810" y="286"/>
                    <a:pt x="630" y="94"/>
                  </a:cubicBezTo>
                  <a:cubicBezTo>
                    <a:pt x="567" y="31"/>
                    <a:pt x="486" y="0"/>
                    <a:pt x="407" y="0"/>
                  </a:cubicBezTo>
                  <a:close/>
                </a:path>
              </a:pathLst>
            </a:custGeom>
            <a:solidFill>
              <a:srgbClr val="1A1B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2" name="Google Shape;1802;p7"/>
            <p:cNvSpPr/>
            <p:nvPr/>
          </p:nvSpPr>
          <p:spPr>
            <a:xfrm>
              <a:off x="1641175" y="3811625"/>
              <a:ext cx="17925" cy="15275"/>
            </a:xfrm>
            <a:custGeom>
              <a:avLst/>
              <a:gdLst/>
              <a:ahLst/>
              <a:cxnLst/>
              <a:rect l="l" t="t" r="r" b="b"/>
              <a:pathLst>
                <a:path w="717" h="611" extrusionOk="0">
                  <a:moveTo>
                    <a:pt x="311" y="1"/>
                  </a:moveTo>
                  <a:cubicBezTo>
                    <a:pt x="156" y="1"/>
                    <a:pt x="8" y="119"/>
                    <a:pt x="0" y="307"/>
                  </a:cubicBezTo>
                  <a:cubicBezTo>
                    <a:pt x="0" y="464"/>
                    <a:pt x="135" y="610"/>
                    <a:pt x="304" y="610"/>
                  </a:cubicBezTo>
                  <a:cubicBezTo>
                    <a:pt x="309" y="610"/>
                    <a:pt x="313" y="610"/>
                    <a:pt x="318" y="610"/>
                  </a:cubicBezTo>
                  <a:cubicBezTo>
                    <a:pt x="579" y="610"/>
                    <a:pt x="717" y="292"/>
                    <a:pt x="529" y="93"/>
                  </a:cubicBezTo>
                  <a:cubicBezTo>
                    <a:pt x="466" y="30"/>
                    <a:pt x="388" y="1"/>
                    <a:pt x="311" y="1"/>
                  </a:cubicBezTo>
                  <a:close/>
                </a:path>
              </a:pathLst>
            </a:custGeom>
            <a:solidFill>
              <a:srgbClr val="1A1B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 name="Google Shape;1803;p7"/>
            <p:cNvSpPr/>
            <p:nvPr/>
          </p:nvSpPr>
          <p:spPr>
            <a:xfrm>
              <a:off x="1718750" y="3780500"/>
              <a:ext cx="20250" cy="15300"/>
            </a:xfrm>
            <a:custGeom>
              <a:avLst/>
              <a:gdLst/>
              <a:ahLst/>
              <a:cxnLst/>
              <a:rect l="l" t="t" r="r" b="b"/>
              <a:pathLst>
                <a:path w="810" h="612" extrusionOk="0">
                  <a:moveTo>
                    <a:pt x="416" y="0"/>
                  </a:moveTo>
                  <a:cubicBezTo>
                    <a:pt x="147" y="0"/>
                    <a:pt x="0" y="326"/>
                    <a:pt x="191" y="517"/>
                  </a:cubicBezTo>
                  <a:cubicBezTo>
                    <a:pt x="249" y="581"/>
                    <a:pt x="327" y="612"/>
                    <a:pt x="406" y="612"/>
                  </a:cubicBezTo>
                  <a:cubicBezTo>
                    <a:pt x="482" y="612"/>
                    <a:pt x="558" y="583"/>
                    <a:pt x="619" y="529"/>
                  </a:cubicBezTo>
                  <a:cubicBezTo>
                    <a:pt x="810" y="337"/>
                    <a:pt x="686" y="11"/>
                    <a:pt x="416" y="0"/>
                  </a:cubicBezTo>
                  <a:close/>
                </a:path>
              </a:pathLst>
            </a:custGeom>
            <a:solidFill>
              <a:srgbClr val="1A1B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4" name="Google Shape;1804;p7"/>
            <p:cNvSpPr/>
            <p:nvPr/>
          </p:nvSpPr>
          <p:spPr>
            <a:xfrm>
              <a:off x="1753325" y="3702150"/>
              <a:ext cx="17925" cy="15400"/>
            </a:xfrm>
            <a:custGeom>
              <a:avLst/>
              <a:gdLst/>
              <a:ahLst/>
              <a:cxnLst/>
              <a:rect l="l" t="t" r="r" b="b"/>
              <a:pathLst>
                <a:path w="717" h="616" extrusionOk="0">
                  <a:moveTo>
                    <a:pt x="405" y="1"/>
                  </a:moveTo>
                  <a:cubicBezTo>
                    <a:pt x="331" y="1"/>
                    <a:pt x="255" y="27"/>
                    <a:pt x="191" y="87"/>
                  </a:cubicBezTo>
                  <a:cubicBezTo>
                    <a:pt x="0" y="279"/>
                    <a:pt x="124" y="605"/>
                    <a:pt x="394" y="616"/>
                  </a:cubicBezTo>
                  <a:cubicBezTo>
                    <a:pt x="562" y="616"/>
                    <a:pt x="708" y="481"/>
                    <a:pt x="708" y="312"/>
                  </a:cubicBezTo>
                  <a:cubicBezTo>
                    <a:pt x="716" y="127"/>
                    <a:pt x="565" y="1"/>
                    <a:pt x="405" y="1"/>
                  </a:cubicBezTo>
                  <a:close/>
                </a:path>
              </a:pathLst>
            </a:custGeom>
            <a:solidFill>
              <a:srgbClr val="1A1B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5" name="Google Shape;1805;p7"/>
            <p:cNvSpPr/>
            <p:nvPr/>
          </p:nvSpPr>
          <p:spPr>
            <a:xfrm>
              <a:off x="1723800" y="3622800"/>
              <a:ext cx="19175" cy="15050"/>
            </a:xfrm>
            <a:custGeom>
              <a:avLst/>
              <a:gdLst/>
              <a:ahLst/>
              <a:cxnLst/>
              <a:rect l="l" t="t" r="r" b="b"/>
              <a:pathLst>
                <a:path w="767" h="602" extrusionOk="0">
                  <a:moveTo>
                    <a:pt x="332" y="1"/>
                  </a:moveTo>
                  <a:cubicBezTo>
                    <a:pt x="263" y="1"/>
                    <a:pt x="191" y="27"/>
                    <a:pt x="124" y="91"/>
                  </a:cubicBezTo>
                  <a:cubicBezTo>
                    <a:pt x="1" y="204"/>
                    <a:pt x="1" y="395"/>
                    <a:pt x="113" y="507"/>
                  </a:cubicBezTo>
                  <a:cubicBezTo>
                    <a:pt x="171" y="570"/>
                    <a:pt x="252" y="601"/>
                    <a:pt x="332" y="601"/>
                  </a:cubicBezTo>
                  <a:cubicBezTo>
                    <a:pt x="409" y="601"/>
                    <a:pt x="485" y="573"/>
                    <a:pt x="540" y="518"/>
                  </a:cubicBezTo>
                  <a:lnTo>
                    <a:pt x="540" y="530"/>
                  </a:lnTo>
                  <a:cubicBezTo>
                    <a:pt x="766" y="312"/>
                    <a:pt x="569" y="1"/>
                    <a:pt x="332" y="1"/>
                  </a:cubicBezTo>
                  <a:close/>
                </a:path>
              </a:pathLst>
            </a:custGeom>
            <a:solidFill>
              <a:srgbClr val="1A1B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6" name="Google Shape;1806;p7"/>
            <p:cNvSpPr/>
            <p:nvPr/>
          </p:nvSpPr>
          <p:spPr>
            <a:xfrm>
              <a:off x="1643225" y="3588250"/>
              <a:ext cx="17925" cy="15200"/>
            </a:xfrm>
            <a:custGeom>
              <a:avLst/>
              <a:gdLst/>
              <a:ahLst/>
              <a:cxnLst/>
              <a:rect l="l" t="t" r="r" b="b"/>
              <a:pathLst>
                <a:path w="717" h="608" extrusionOk="0">
                  <a:moveTo>
                    <a:pt x="400" y="0"/>
                  </a:moveTo>
                  <a:cubicBezTo>
                    <a:pt x="138" y="0"/>
                    <a:pt x="0" y="319"/>
                    <a:pt x="188" y="517"/>
                  </a:cubicBezTo>
                  <a:cubicBezTo>
                    <a:pt x="250" y="579"/>
                    <a:pt x="326" y="607"/>
                    <a:pt x="401" y="607"/>
                  </a:cubicBezTo>
                  <a:cubicBezTo>
                    <a:pt x="558" y="607"/>
                    <a:pt x="709" y="486"/>
                    <a:pt x="717" y="304"/>
                  </a:cubicBezTo>
                  <a:cubicBezTo>
                    <a:pt x="717" y="135"/>
                    <a:pt x="582" y="0"/>
                    <a:pt x="413" y="0"/>
                  </a:cubicBezTo>
                  <a:cubicBezTo>
                    <a:pt x="409" y="0"/>
                    <a:pt x="404" y="0"/>
                    <a:pt x="400" y="0"/>
                  </a:cubicBezTo>
                  <a:close/>
                </a:path>
              </a:pathLst>
            </a:custGeom>
            <a:solidFill>
              <a:srgbClr val="1A1B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7" name="Google Shape;1807;p7"/>
            <p:cNvSpPr/>
            <p:nvPr/>
          </p:nvSpPr>
          <p:spPr>
            <a:xfrm>
              <a:off x="1565650" y="3619250"/>
              <a:ext cx="15975" cy="15200"/>
            </a:xfrm>
            <a:custGeom>
              <a:avLst/>
              <a:gdLst/>
              <a:ahLst/>
              <a:cxnLst/>
              <a:rect l="l" t="t" r="r" b="b"/>
              <a:pathLst>
                <a:path w="639" h="608" extrusionOk="0">
                  <a:moveTo>
                    <a:pt x="312" y="1"/>
                  </a:moveTo>
                  <a:cubicBezTo>
                    <a:pt x="158" y="1"/>
                    <a:pt x="8" y="121"/>
                    <a:pt x="8" y="301"/>
                  </a:cubicBezTo>
                  <a:cubicBezTo>
                    <a:pt x="1" y="486"/>
                    <a:pt x="152" y="607"/>
                    <a:pt x="313" y="607"/>
                  </a:cubicBezTo>
                  <a:cubicBezTo>
                    <a:pt x="386" y="607"/>
                    <a:pt x="462" y="582"/>
                    <a:pt x="526" y="525"/>
                  </a:cubicBezTo>
                  <a:cubicBezTo>
                    <a:pt x="638" y="402"/>
                    <a:pt x="638" y="222"/>
                    <a:pt x="526" y="98"/>
                  </a:cubicBezTo>
                  <a:cubicBezTo>
                    <a:pt x="466" y="31"/>
                    <a:pt x="388" y="1"/>
                    <a:pt x="312" y="1"/>
                  </a:cubicBezTo>
                  <a:close/>
                </a:path>
              </a:pathLst>
            </a:custGeom>
            <a:solidFill>
              <a:srgbClr val="1A1B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8" name="Google Shape;1808;p7"/>
            <p:cNvSpPr/>
            <p:nvPr/>
          </p:nvSpPr>
          <p:spPr>
            <a:xfrm>
              <a:off x="1531275" y="3697575"/>
              <a:ext cx="17725" cy="15275"/>
            </a:xfrm>
            <a:custGeom>
              <a:avLst/>
              <a:gdLst/>
              <a:ahLst/>
              <a:cxnLst/>
              <a:rect l="l" t="t" r="r" b="b"/>
              <a:pathLst>
                <a:path w="709" h="611" extrusionOk="0">
                  <a:moveTo>
                    <a:pt x="315" y="1"/>
                  </a:moveTo>
                  <a:cubicBezTo>
                    <a:pt x="147" y="1"/>
                    <a:pt x="1" y="136"/>
                    <a:pt x="1" y="304"/>
                  </a:cubicBezTo>
                  <a:cubicBezTo>
                    <a:pt x="1" y="489"/>
                    <a:pt x="149" y="611"/>
                    <a:pt x="307" y="611"/>
                  </a:cubicBezTo>
                  <a:cubicBezTo>
                    <a:pt x="380" y="611"/>
                    <a:pt x="454" y="585"/>
                    <a:pt x="518" y="529"/>
                  </a:cubicBezTo>
                  <a:cubicBezTo>
                    <a:pt x="709" y="338"/>
                    <a:pt x="585" y="12"/>
                    <a:pt x="315" y="1"/>
                  </a:cubicBezTo>
                  <a:close/>
                </a:path>
              </a:pathLst>
            </a:custGeom>
            <a:solidFill>
              <a:srgbClr val="1A1B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7"/>
            <p:cNvSpPr/>
            <p:nvPr/>
          </p:nvSpPr>
          <p:spPr>
            <a:xfrm>
              <a:off x="1578225" y="3832600"/>
              <a:ext cx="26600" cy="22875"/>
            </a:xfrm>
            <a:custGeom>
              <a:avLst/>
              <a:gdLst/>
              <a:ahLst/>
              <a:cxnLst/>
              <a:rect l="l" t="t" r="r" b="b"/>
              <a:pathLst>
                <a:path w="1064" h="915" extrusionOk="0">
                  <a:moveTo>
                    <a:pt x="516" y="0"/>
                  </a:moveTo>
                  <a:cubicBezTo>
                    <a:pt x="346" y="0"/>
                    <a:pt x="174" y="93"/>
                    <a:pt x="90" y="277"/>
                  </a:cubicBezTo>
                  <a:cubicBezTo>
                    <a:pt x="0" y="502"/>
                    <a:pt x="101" y="772"/>
                    <a:pt x="326" y="873"/>
                  </a:cubicBezTo>
                  <a:cubicBezTo>
                    <a:pt x="389" y="902"/>
                    <a:pt x="453" y="915"/>
                    <a:pt x="515" y="915"/>
                  </a:cubicBezTo>
                  <a:cubicBezTo>
                    <a:pt x="815" y="915"/>
                    <a:pt x="1064" y="605"/>
                    <a:pt x="933" y="288"/>
                  </a:cubicBezTo>
                  <a:cubicBezTo>
                    <a:pt x="860" y="96"/>
                    <a:pt x="689" y="0"/>
                    <a:pt x="516" y="0"/>
                  </a:cubicBezTo>
                  <a:close/>
                </a:path>
              </a:pathLst>
            </a:custGeom>
            <a:solidFill>
              <a:srgbClr val="1A1B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7"/>
            <p:cNvSpPr/>
            <p:nvPr/>
          </p:nvSpPr>
          <p:spPr>
            <a:xfrm>
              <a:off x="1691800" y="3834925"/>
              <a:ext cx="27825" cy="22800"/>
            </a:xfrm>
            <a:custGeom>
              <a:avLst/>
              <a:gdLst/>
              <a:ahLst/>
              <a:cxnLst/>
              <a:rect l="l" t="t" r="r" b="b"/>
              <a:pathLst>
                <a:path w="1113" h="912" extrusionOk="0">
                  <a:moveTo>
                    <a:pt x="547" y="0"/>
                  </a:moveTo>
                  <a:cubicBezTo>
                    <a:pt x="247" y="0"/>
                    <a:pt x="1" y="303"/>
                    <a:pt x="123" y="623"/>
                  </a:cubicBezTo>
                  <a:cubicBezTo>
                    <a:pt x="192" y="804"/>
                    <a:pt x="367" y="912"/>
                    <a:pt x="551" y="912"/>
                  </a:cubicBezTo>
                  <a:cubicBezTo>
                    <a:pt x="607" y="912"/>
                    <a:pt x="664" y="902"/>
                    <a:pt x="719" y="881"/>
                  </a:cubicBezTo>
                  <a:cubicBezTo>
                    <a:pt x="1101" y="735"/>
                    <a:pt x="1112" y="207"/>
                    <a:pt x="730" y="38"/>
                  </a:cubicBezTo>
                  <a:cubicBezTo>
                    <a:pt x="669" y="12"/>
                    <a:pt x="607" y="0"/>
                    <a:pt x="547" y="0"/>
                  </a:cubicBezTo>
                  <a:close/>
                </a:path>
              </a:pathLst>
            </a:custGeom>
            <a:solidFill>
              <a:srgbClr val="1A1B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7"/>
            <p:cNvSpPr/>
            <p:nvPr/>
          </p:nvSpPr>
          <p:spPr>
            <a:xfrm>
              <a:off x="1774400" y="3756075"/>
              <a:ext cx="27825" cy="22725"/>
            </a:xfrm>
            <a:custGeom>
              <a:avLst/>
              <a:gdLst/>
              <a:ahLst/>
              <a:cxnLst/>
              <a:rect l="l" t="t" r="r" b="b"/>
              <a:pathLst>
                <a:path w="1113" h="909" extrusionOk="0">
                  <a:moveTo>
                    <a:pt x="559" y="1"/>
                  </a:moveTo>
                  <a:cubicBezTo>
                    <a:pt x="505" y="1"/>
                    <a:pt x="449" y="11"/>
                    <a:pt x="394" y="33"/>
                  </a:cubicBezTo>
                  <a:cubicBezTo>
                    <a:pt x="12" y="179"/>
                    <a:pt x="0" y="707"/>
                    <a:pt x="371" y="865"/>
                  </a:cubicBezTo>
                  <a:cubicBezTo>
                    <a:pt x="435" y="895"/>
                    <a:pt x="500" y="909"/>
                    <a:pt x="565" y="909"/>
                  </a:cubicBezTo>
                  <a:cubicBezTo>
                    <a:pt x="740" y="909"/>
                    <a:pt x="904" y="804"/>
                    <a:pt x="978" y="640"/>
                  </a:cubicBezTo>
                  <a:cubicBezTo>
                    <a:pt x="1112" y="324"/>
                    <a:pt x="864" y="1"/>
                    <a:pt x="559" y="1"/>
                  </a:cubicBezTo>
                  <a:close/>
                </a:path>
              </a:pathLst>
            </a:custGeom>
            <a:solidFill>
              <a:srgbClr val="1A1B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1812;p7"/>
            <p:cNvSpPr/>
            <p:nvPr/>
          </p:nvSpPr>
          <p:spPr>
            <a:xfrm>
              <a:off x="1776725" y="3641900"/>
              <a:ext cx="26650" cy="22775"/>
            </a:xfrm>
            <a:custGeom>
              <a:avLst/>
              <a:gdLst/>
              <a:ahLst/>
              <a:cxnLst/>
              <a:rect l="l" t="t" r="r" b="b"/>
              <a:pathLst>
                <a:path w="1066" h="911" extrusionOk="0">
                  <a:moveTo>
                    <a:pt x="552" y="0"/>
                  </a:moveTo>
                  <a:cubicBezTo>
                    <a:pt x="386" y="0"/>
                    <a:pt x="220" y="90"/>
                    <a:pt x="143" y="271"/>
                  </a:cubicBezTo>
                  <a:cubicBezTo>
                    <a:pt x="0" y="587"/>
                    <a:pt x="247" y="910"/>
                    <a:pt x="552" y="910"/>
                  </a:cubicBezTo>
                  <a:cubicBezTo>
                    <a:pt x="606" y="910"/>
                    <a:pt x="661" y="900"/>
                    <a:pt x="717" y="879"/>
                  </a:cubicBezTo>
                  <a:cubicBezTo>
                    <a:pt x="953" y="789"/>
                    <a:pt x="1065" y="519"/>
                    <a:pt x="975" y="294"/>
                  </a:cubicBezTo>
                  <a:cubicBezTo>
                    <a:pt x="901" y="99"/>
                    <a:pt x="726" y="0"/>
                    <a:pt x="552" y="0"/>
                  </a:cubicBezTo>
                  <a:close/>
                </a:path>
              </a:pathLst>
            </a:custGeom>
            <a:solidFill>
              <a:srgbClr val="1A1B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3" name="Google Shape;1813;p7"/>
            <p:cNvSpPr/>
            <p:nvPr/>
          </p:nvSpPr>
          <p:spPr>
            <a:xfrm>
              <a:off x="1697450" y="3559650"/>
              <a:ext cx="26650" cy="22800"/>
            </a:xfrm>
            <a:custGeom>
              <a:avLst/>
              <a:gdLst/>
              <a:ahLst/>
              <a:cxnLst/>
              <a:rect l="l" t="t" r="r" b="b"/>
              <a:pathLst>
                <a:path w="1066" h="912" extrusionOk="0">
                  <a:moveTo>
                    <a:pt x="547" y="1"/>
                  </a:moveTo>
                  <a:cubicBezTo>
                    <a:pt x="243" y="1"/>
                    <a:pt x="0" y="310"/>
                    <a:pt x="122" y="627"/>
                  </a:cubicBezTo>
                  <a:cubicBezTo>
                    <a:pt x="201" y="815"/>
                    <a:pt x="377" y="911"/>
                    <a:pt x="552" y="911"/>
                  </a:cubicBezTo>
                  <a:cubicBezTo>
                    <a:pt x="723" y="911"/>
                    <a:pt x="893" y="821"/>
                    <a:pt x="976" y="638"/>
                  </a:cubicBezTo>
                  <a:cubicBezTo>
                    <a:pt x="1066" y="402"/>
                    <a:pt x="965" y="144"/>
                    <a:pt x="740" y="43"/>
                  </a:cubicBezTo>
                  <a:cubicBezTo>
                    <a:pt x="675" y="14"/>
                    <a:pt x="610" y="1"/>
                    <a:pt x="547" y="1"/>
                  </a:cubicBezTo>
                  <a:close/>
                </a:path>
              </a:pathLst>
            </a:custGeom>
            <a:solidFill>
              <a:srgbClr val="1A1B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 name="Google Shape;1814;p7"/>
            <p:cNvSpPr/>
            <p:nvPr/>
          </p:nvSpPr>
          <p:spPr>
            <a:xfrm>
              <a:off x="1582725" y="3557275"/>
              <a:ext cx="27775" cy="22775"/>
            </a:xfrm>
            <a:custGeom>
              <a:avLst/>
              <a:gdLst/>
              <a:ahLst/>
              <a:cxnLst/>
              <a:rect l="l" t="t" r="r" b="b"/>
              <a:pathLst>
                <a:path w="1111" h="911" extrusionOk="0">
                  <a:moveTo>
                    <a:pt x="564" y="1"/>
                  </a:moveTo>
                  <a:cubicBezTo>
                    <a:pt x="508" y="1"/>
                    <a:pt x="450" y="12"/>
                    <a:pt x="393" y="36"/>
                  </a:cubicBezTo>
                  <a:cubicBezTo>
                    <a:pt x="11" y="183"/>
                    <a:pt x="0" y="711"/>
                    <a:pt x="382" y="868"/>
                  </a:cubicBezTo>
                  <a:cubicBezTo>
                    <a:pt x="446" y="897"/>
                    <a:pt x="509" y="910"/>
                    <a:pt x="571" y="910"/>
                  </a:cubicBezTo>
                  <a:cubicBezTo>
                    <a:pt x="868" y="910"/>
                    <a:pt x="1111" y="603"/>
                    <a:pt x="989" y="295"/>
                  </a:cubicBezTo>
                  <a:cubicBezTo>
                    <a:pt x="912" y="115"/>
                    <a:pt x="744" y="1"/>
                    <a:pt x="564" y="1"/>
                  </a:cubicBezTo>
                  <a:close/>
                </a:path>
              </a:pathLst>
            </a:custGeom>
            <a:solidFill>
              <a:srgbClr val="1A1B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5" name="Google Shape;1815;p7"/>
            <p:cNvSpPr/>
            <p:nvPr/>
          </p:nvSpPr>
          <p:spPr>
            <a:xfrm>
              <a:off x="1500150" y="3636225"/>
              <a:ext cx="27775" cy="22825"/>
            </a:xfrm>
            <a:custGeom>
              <a:avLst/>
              <a:gdLst/>
              <a:ahLst/>
              <a:cxnLst/>
              <a:rect l="l" t="t" r="r" b="b"/>
              <a:pathLst>
                <a:path w="1111" h="913" extrusionOk="0">
                  <a:moveTo>
                    <a:pt x="558" y="0"/>
                  </a:moveTo>
                  <a:cubicBezTo>
                    <a:pt x="379" y="0"/>
                    <a:pt x="211" y="105"/>
                    <a:pt x="144" y="274"/>
                  </a:cubicBezTo>
                  <a:cubicBezTo>
                    <a:pt x="0" y="589"/>
                    <a:pt x="247" y="913"/>
                    <a:pt x="552" y="913"/>
                  </a:cubicBezTo>
                  <a:cubicBezTo>
                    <a:pt x="606" y="913"/>
                    <a:pt x="662" y="903"/>
                    <a:pt x="717" y="881"/>
                  </a:cubicBezTo>
                  <a:cubicBezTo>
                    <a:pt x="1099" y="735"/>
                    <a:pt x="1111" y="206"/>
                    <a:pt x="740" y="38"/>
                  </a:cubicBezTo>
                  <a:cubicBezTo>
                    <a:pt x="680" y="12"/>
                    <a:pt x="619" y="0"/>
                    <a:pt x="558" y="0"/>
                  </a:cubicBezTo>
                  <a:close/>
                </a:path>
              </a:pathLst>
            </a:custGeom>
            <a:solidFill>
              <a:srgbClr val="1A1B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1816;p7"/>
            <p:cNvSpPr/>
            <p:nvPr/>
          </p:nvSpPr>
          <p:spPr>
            <a:xfrm>
              <a:off x="1498950" y="3750475"/>
              <a:ext cx="26675" cy="22550"/>
            </a:xfrm>
            <a:custGeom>
              <a:avLst/>
              <a:gdLst/>
              <a:ahLst/>
              <a:cxnLst/>
              <a:rect l="l" t="t" r="r" b="b"/>
              <a:pathLst>
                <a:path w="1067" h="902" extrusionOk="0">
                  <a:moveTo>
                    <a:pt x="514" y="0"/>
                  </a:moveTo>
                  <a:cubicBezTo>
                    <a:pt x="460" y="0"/>
                    <a:pt x="405" y="10"/>
                    <a:pt x="349" y="32"/>
                  </a:cubicBezTo>
                  <a:cubicBezTo>
                    <a:pt x="113" y="122"/>
                    <a:pt x="1" y="380"/>
                    <a:pt x="91" y="617"/>
                  </a:cubicBezTo>
                  <a:cubicBezTo>
                    <a:pt x="165" y="806"/>
                    <a:pt x="340" y="902"/>
                    <a:pt x="514" y="902"/>
                  </a:cubicBezTo>
                  <a:cubicBezTo>
                    <a:pt x="680" y="902"/>
                    <a:pt x="846" y="815"/>
                    <a:pt x="923" y="639"/>
                  </a:cubicBezTo>
                  <a:cubicBezTo>
                    <a:pt x="1066" y="324"/>
                    <a:pt x="819" y="0"/>
                    <a:pt x="514" y="0"/>
                  </a:cubicBezTo>
                  <a:close/>
                </a:path>
              </a:pathLst>
            </a:custGeom>
            <a:solidFill>
              <a:srgbClr val="1A1B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 name="Google Shape;1817;p7"/>
            <p:cNvSpPr/>
            <p:nvPr/>
          </p:nvSpPr>
          <p:spPr>
            <a:xfrm>
              <a:off x="1511875" y="3832675"/>
              <a:ext cx="8175" cy="7600"/>
            </a:xfrm>
            <a:custGeom>
              <a:avLst/>
              <a:gdLst/>
              <a:ahLst/>
              <a:cxnLst/>
              <a:rect l="l" t="t" r="r" b="b"/>
              <a:pathLst>
                <a:path w="327" h="304" extrusionOk="0">
                  <a:moveTo>
                    <a:pt x="175" y="1"/>
                  </a:moveTo>
                  <a:cubicBezTo>
                    <a:pt x="137" y="1"/>
                    <a:pt x="98" y="16"/>
                    <a:pt x="68" y="49"/>
                  </a:cubicBezTo>
                  <a:cubicBezTo>
                    <a:pt x="1" y="105"/>
                    <a:pt x="1" y="207"/>
                    <a:pt x="68" y="263"/>
                  </a:cubicBezTo>
                  <a:cubicBezTo>
                    <a:pt x="97" y="291"/>
                    <a:pt x="133" y="304"/>
                    <a:pt x="169" y="304"/>
                  </a:cubicBezTo>
                  <a:cubicBezTo>
                    <a:pt x="248" y="304"/>
                    <a:pt x="327" y="243"/>
                    <a:pt x="327" y="150"/>
                  </a:cubicBezTo>
                  <a:cubicBezTo>
                    <a:pt x="327" y="60"/>
                    <a:pt x="252" y="1"/>
                    <a:pt x="175" y="1"/>
                  </a:cubicBezTo>
                  <a:close/>
                </a:path>
              </a:pathLst>
            </a:custGeom>
            <a:solidFill>
              <a:srgbClr val="1A1B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1818;p7"/>
            <p:cNvSpPr/>
            <p:nvPr/>
          </p:nvSpPr>
          <p:spPr>
            <a:xfrm>
              <a:off x="1643425" y="3890000"/>
              <a:ext cx="9025" cy="7725"/>
            </a:xfrm>
            <a:custGeom>
              <a:avLst/>
              <a:gdLst/>
              <a:ahLst/>
              <a:cxnLst/>
              <a:rect l="l" t="t" r="r" b="b"/>
              <a:pathLst>
                <a:path w="361" h="309" extrusionOk="0">
                  <a:moveTo>
                    <a:pt x="152" y="1"/>
                  </a:moveTo>
                  <a:cubicBezTo>
                    <a:pt x="75" y="1"/>
                    <a:pt x="0" y="61"/>
                    <a:pt x="0" y="151"/>
                  </a:cubicBezTo>
                  <a:cubicBezTo>
                    <a:pt x="0" y="230"/>
                    <a:pt x="68" y="297"/>
                    <a:pt x="147" y="308"/>
                  </a:cubicBezTo>
                  <a:cubicBezTo>
                    <a:pt x="281" y="308"/>
                    <a:pt x="360" y="140"/>
                    <a:pt x="259" y="50"/>
                  </a:cubicBezTo>
                  <a:cubicBezTo>
                    <a:pt x="229" y="16"/>
                    <a:pt x="190" y="1"/>
                    <a:pt x="152" y="1"/>
                  </a:cubicBezTo>
                  <a:close/>
                </a:path>
              </a:pathLst>
            </a:custGeom>
            <a:solidFill>
              <a:srgbClr val="1A1B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 name="Google Shape;1819;p7"/>
            <p:cNvSpPr/>
            <p:nvPr/>
          </p:nvSpPr>
          <p:spPr>
            <a:xfrm>
              <a:off x="1775525" y="3838100"/>
              <a:ext cx="10150" cy="7550"/>
            </a:xfrm>
            <a:custGeom>
              <a:avLst/>
              <a:gdLst/>
              <a:ahLst/>
              <a:cxnLst/>
              <a:rect l="l" t="t" r="r" b="b"/>
              <a:pathLst>
                <a:path w="406" h="302" extrusionOk="0">
                  <a:moveTo>
                    <a:pt x="203" y="1"/>
                  </a:moveTo>
                  <a:cubicBezTo>
                    <a:pt x="68" y="1"/>
                    <a:pt x="0" y="158"/>
                    <a:pt x="102" y="259"/>
                  </a:cubicBezTo>
                  <a:cubicBezTo>
                    <a:pt x="130" y="288"/>
                    <a:pt x="169" y="302"/>
                    <a:pt x="208" y="302"/>
                  </a:cubicBezTo>
                  <a:cubicBezTo>
                    <a:pt x="248" y="302"/>
                    <a:pt x="287" y="288"/>
                    <a:pt x="315" y="259"/>
                  </a:cubicBezTo>
                  <a:cubicBezTo>
                    <a:pt x="405" y="158"/>
                    <a:pt x="338" y="1"/>
                    <a:pt x="203" y="1"/>
                  </a:cubicBezTo>
                  <a:close/>
                </a:path>
              </a:pathLst>
            </a:custGeom>
            <a:solidFill>
              <a:srgbClr val="1A1B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 name="Google Shape;1820;p7"/>
            <p:cNvSpPr/>
            <p:nvPr/>
          </p:nvSpPr>
          <p:spPr>
            <a:xfrm>
              <a:off x="1833150" y="3707525"/>
              <a:ext cx="9000" cy="7525"/>
            </a:xfrm>
            <a:custGeom>
              <a:avLst/>
              <a:gdLst/>
              <a:ahLst/>
              <a:cxnLst/>
              <a:rect l="l" t="t" r="r" b="b"/>
              <a:pathLst>
                <a:path w="360" h="301" extrusionOk="0">
                  <a:moveTo>
                    <a:pt x="207" y="0"/>
                  </a:moveTo>
                  <a:cubicBezTo>
                    <a:pt x="170" y="0"/>
                    <a:pt x="133" y="13"/>
                    <a:pt x="101" y="41"/>
                  </a:cubicBezTo>
                  <a:cubicBezTo>
                    <a:pt x="0" y="131"/>
                    <a:pt x="68" y="300"/>
                    <a:pt x="202" y="300"/>
                  </a:cubicBezTo>
                  <a:cubicBezTo>
                    <a:pt x="208" y="301"/>
                    <a:pt x="214" y="301"/>
                    <a:pt x="220" y="301"/>
                  </a:cubicBezTo>
                  <a:cubicBezTo>
                    <a:pt x="291" y="301"/>
                    <a:pt x="349" y="237"/>
                    <a:pt x="360" y="154"/>
                  </a:cubicBezTo>
                  <a:cubicBezTo>
                    <a:pt x="360" y="61"/>
                    <a:pt x="286" y="0"/>
                    <a:pt x="207" y="0"/>
                  </a:cubicBezTo>
                  <a:close/>
                </a:path>
              </a:pathLst>
            </a:custGeom>
            <a:solidFill>
              <a:srgbClr val="1A1B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821;p7"/>
            <p:cNvSpPr/>
            <p:nvPr/>
          </p:nvSpPr>
          <p:spPr>
            <a:xfrm>
              <a:off x="1782275" y="3574675"/>
              <a:ext cx="7875" cy="7775"/>
            </a:xfrm>
            <a:custGeom>
              <a:avLst/>
              <a:gdLst/>
              <a:ahLst/>
              <a:cxnLst/>
              <a:rect l="l" t="t" r="r" b="b"/>
              <a:pathLst>
                <a:path w="315" h="311" extrusionOk="0">
                  <a:moveTo>
                    <a:pt x="153" y="0"/>
                  </a:moveTo>
                  <a:cubicBezTo>
                    <a:pt x="76" y="0"/>
                    <a:pt x="0" y="63"/>
                    <a:pt x="0" y="161"/>
                  </a:cubicBezTo>
                  <a:cubicBezTo>
                    <a:pt x="0" y="251"/>
                    <a:pt x="75" y="311"/>
                    <a:pt x="152" y="311"/>
                  </a:cubicBezTo>
                  <a:cubicBezTo>
                    <a:pt x="190" y="311"/>
                    <a:pt x="229" y="296"/>
                    <a:pt x="259" y="262"/>
                  </a:cubicBezTo>
                  <a:cubicBezTo>
                    <a:pt x="315" y="206"/>
                    <a:pt x="315" y="105"/>
                    <a:pt x="259" y="49"/>
                  </a:cubicBezTo>
                  <a:cubicBezTo>
                    <a:pt x="229" y="15"/>
                    <a:pt x="191" y="0"/>
                    <a:pt x="153" y="0"/>
                  </a:cubicBezTo>
                  <a:close/>
                </a:path>
              </a:pathLst>
            </a:custGeom>
            <a:solidFill>
              <a:srgbClr val="1A1B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7"/>
            <p:cNvSpPr/>
            <p:nvPr/>
          </p:nvSpPr>
          <p:spPr>
            <a:xfrm>
              <a:off x="1651000" y="3517700"/>
              <a:ext cx="7900" cy="7325"/>
            </a:xfrm>
            <a:custGeom>
              <a:avLst/>
              <a:gdLst/>
              <a:ahLst/>
              <a:cxnLst/>
              <a:rect l="l" t="t" r="r" b="b"/>
              <a:pathLst>
                <a:path w="316" h="293" extrusionOk="0">
                  <a:moveTo>
                    <a:pt x="160" y="0"/>
                  </a:moveTo>
                  <a:cubicBezTo>
                    <a:pt x="88" y="0"/>
                    <a:pt x="18" y="45"/>
                    <a:pt x="12" y="135"/>
                  </a:cubicBezTo>
                  <a:cubicBezTo>
                    <a:pt x="1" y="225"/>
                    <a:pt x="68" y="293"/>
                    <a:pt x="158" y="293"/>
                  </a:cubicBezTo>
                  <a:cubicBezTo>
                    <a:pt x="237" y="293"/>
                    <a:pt x="304" y="225"/>
                    <a:pt x="316" y="147"/>
                  </a:cubicBezTo>
                  <a:lnTo>
                    <a:pt x="316" y="135"/>
                  </a:lnTo>
                  <a:cubicBezTo>
                    <a:pt x="304" y="45"/>
                    <a:pt x="231" y="0"/>
                    <a:pt x="160" y="0"/>
                  </a:cubicBezTo>
                  <a:close/>
                </a:path>
              </a:pathLst>
            </a:custGeom>
            <a:solidFill>
              <a:srgbClr val="1A1B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7"/>
            <p:cNvSpPr/>
            <p:nvPr/>
          </p:nvSpPr>
          <p:spPr>
            <a:xfrm>
              <a:off x="1517775" y="3569325"/>
              <a:ext cx="7900" cy="7600"/>
            </a:xfrm>
            <a:custGeom>
              <a:avLst/>
              <a:gdLst/>
              <a:ahLst/>
              <a:cxnLst/>
              <a:rect l="l" t="t" r="r" b="b"/>
              <a:pathLst>
                <a:path w="316" h="304" extrusionOk="0">
                  <a:moveTo>
                    <a:pt x="153" y="0"/>
                  </a:moveTo>
                  <a:cubicBezTo>
                    <a:pt x="76" y="0"/>
                    <a:pt x="1" y="60"/>
                    <a:pt x="1" y="150"/>
                  </a:cubicBezTo>
                  <a:cubicBezTo>
                    <a:pt x="1" y="243"/>
                    <a:pt x="80" y="304"/>
                    <a:pt x="159" y="304"/>
                  </a:cubicBezTo>
                  <a:cubicBezTo>
                    <a:pt x="195" y="304"/>
                    <a:pt x="231" y="291"/>
                    <a:pt x="260" y="263"/>
                  </a:cubicBezTo>
                  <a:cubicBezTo>
                    <a:pt x="316" y="206"/>
                    <a:pt x="316" y="105"/>
                    <a:pt x="260" y="49"/>
                  </a:cubicBezTo>
                  <a:cubicBezTo>
                    <a:pt x="230" y="15"/>
                    <a:pt x="191" y="0"/>
                    <a:pt x="153" y="0"/>
                  </a:cubicBezTo>
                  <a:close/>
                </a:path>
              </a:pathLst>
            </a:custGeom>
            <a:solidFill>
              <a:srgbClr val="1A1B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 name="Google Shape;1824;p7"/>
            <p:cNvSpPr/>
            <p:nvPr/>
          </p:nvSpPr>
          <p:spPr>
            <a:xfrm>
              <a:off x="1460250" y="3699825"/>
              <a:ext cx="8950" cy="7800"/>
            </a:xfrm>
            <a:custGeom>
              <a:avLst/>
              <a:gdLst/>
              <a:ahLst/>
              <a:cxnLst/>
              <a:rect l="l" t="t" r="r" b="b"/>
              <a:pathLst>
                <a:path w="358" h="312" extrusionOk="0">
                  <a:moveTo>
                    <a:pt x="166" y="1"/>
                  </a:moveTo>
                  <a:cubicBezTo>
                    <a:pt x="76" y="1"/>
                    <a:pt x="9" y="68"/>
                    <a:pt x="9" y="158"/>
                  </a:cubicBezTo>
                  <a:cubicBezTo>
                    <a:pt x="1" y="251"/>
                    <a:pt x="78" y="311"/>
                    <a:pt x="156" y="311"/>
                  </a:cubicBezTo>
                  <a:cubicBezTo>
                    <a:pt x="192" y="311"/>
                    <a:pt x="228" y="299"/>
                    <a:pt x="256" y="270"/>
                  </a:cubicBezTo>
                  <a:cubicBezTo>
                    <a:pt x="357" y="169"/>
                    <a:pt x="301" y="12"/>
                    <a:pt x="166" y="1"/>
                  </a:cubicBezTo>
                  <a:close/>
                </a:path>
              </a:pathLst>
            </a:custGeom>
            <a:solidFill>
              <a:srgbClr val="1A1B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1825;p7"/>
            <p:cNvSpPr/>
            <p:nvPr/>
          </p:nvSpPr>
          <p:spPr>
            <a:xfrm>
              <a:off x="1551675" y="3904675"/>
              <a:ext cx="18425" cy="15250"/>
            </a:xfrm>
            <a:custGeom>
              <a:avLst/>
              <a:gdLst/>
              <a:ahLst/>
              <a:cxnLst/>
              <a:rect l="l" t="t" r="r" b="b"/>
              <a:pathLst>
                <a:path w="737" h="610" extrusionOk="0">
                  <a:moveTo>
                    <a:pt x="381" y="0"/>
                  </a:moveTo>
                  <a:cubicBezTo>
                    <a:pt x="261" y="0"/>
                    <a:pt x="146" y="72"/>
                    <a:pt x="95" y="182"/>
                  </a:cubicBezTo>
                  <a:cubicBezTo>
                    <a:pt x="0" y="392"/>
                    <a:pt x="163" y="609"/>
                    <a:pt x="366" y="609"/>
                  </a:cubicBezTo>
                  <a:cubicBezTo>
                    <a:pt x="402" y="609"/>
                    <a:pt x="440" y="602"/>
                    <a:pt x="478" y="587"/>
                  </a:cubicBezTo>
                  <a:cubicBezTo>
                    <a:pt x="736" y="486"/>
                    <a:pt x="736" y="137"/>
                    <a:pt x="500" y="25"/>
                  </a:cubicBezTo>
                  <a:cubicBezTo>
                    <a:pt x="461" y="8"/>
                    <a:pt x="421" y="0"/>
                    <a:pt x="381" y="0"/>
                  </a:cubicBezTo>
                  <a:close/>
                </a:path>
              </a:pathLst>
            </a:custGeom>
            <a:solidFill>
              <a:srgbClr val="1A1B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 name="Google Shape;1826;p7"/>
            <p:cNvSpPr/>
            <p:nvPr/>
          </p:nvSpPr>
          <p:spPr>
            <a:xfrm>
              <a:off x="1723650" y="3908075"/>
              <a:ext cx="18450" cy="15400"/>
            </a:xfrm>
            <a:custGeom>
              <a:avLst/>
              <a:gdLst/>
              <a:ahLst/>
              <a:cxnLst/>
              <a:rect l="l" t="t" r="r" b="b"/>
              <a:pathLst>
                <a:path w="738" h="616" extrusionOk="0">
                  <a:moveTo>
                    <a:pt x="374" y="0"/>
                  </a:moveTo>
                  <a:cubicBezTo>
                    <a:pt x="170" y="0"/>
                    <a:pt x="0" y="209"/>
                    <a:pt x="85" y="417"/>
                  </a:cubicBezTo>
                  <a:cubicBezTo>
                    <a:pt x="129" y="540"/>
                    <a:pt x="249" y="615"/>
                    <a:pt x="374" y="615"/>
                  </a:cubicBezTo>
                  <a:cubicBezTo>
                    <a:pt x="409" y="615"/>
                    <a:pt x="445" y="609"/>
                    <a:pt x="479" y="597"/>
                  </a:cubicBezTo>
                  <a:cubicBezTo>
                    <a:pt x="726" y="496"/>
                    <a:pt x="737" y="136"/>
                    <a:pt x="490" y="24"/>
                  </a:cubicBezTo>
                  <a:cubicBezTo>
                    <a:pt x="451" y="8"/>
                    <a:pt x="412" y="0"/>
                    <a:pt x="374" y="0"/>
                  </a:cubicBezTo>
                  <a:close/>
                </a:path>
              </a:pathLst>
            </a:custGeom>
            <a:solidFill>
              <a:srgbClr val="1A1B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1827;p7"/>
            <p:cNvSpPr/>
            <p:nvPr/>
          </p:nvSpPr>
          <p:spPr>
            <a:xfrm>
              <a:off x="1847475" y="3789775"/>
              <a:ext cx="18700" cy="15275"/>
            </a:xfrm>
            <a:custGeom>
              <a:avLst/>
              <a:gdLst/>
              <a:ahLst/>
              <a:cxnLst/>
              <a:rect l="l" t="t" r="r" b="b"/>
              <a:pathLst>
                <a:path w="748" h="611" extrusionOk="0">
                  <a:moveTo>
                    <a:pt x="375" y="0"/>
                  </a:moveTo>
                  <a:cubicBezTo>
                    <a:pt x="338" y="0"/>
                    <a:pt x="298" y="7"/>
                    <a:pt x="259" y="23"/>
                  </a:cubicBezTo>
                  <a:cubicBezTo>
                    <a:pt x="12" y="124"/>
                    <a:pt x="0" y="472"/>
                    <a:pt x="248" y="585"/>
                  </a:cubicBezTo>
                  <a:cubicBezTo>
                    <a:pt x="289" y="602"/>
                    <a:pt x="332" y="611"/>
                    <a:pt x="373" y="611"/>
                  </a:cubicBezTo>
                  <a:cubicBezTo>
                    <a:pt x="492" y="611"/>
                    <a:pt x="603" y="544"/>
                    <a:pt x="652" y="427"/>
                  </a:cubicBezTo>
                  <a:cubicBezTo>
                    <a:pt x="748" y="218"/>
                    <a:pt x="585" y="0"/>
                    <a:pt x="375" y="0"/>
                  </a:cubicBezTo>
                  <a:close/>
                </a:path>
              </a:pathLst>
            </a:custGeom>
            <a:solidFill>
              <a:srgbClr val="1A1B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 name="Google Shape;1828;p7"/>
            <p:cNvSpPr/>
            <p:nvPr/>
          </p:nvSpPr>
          <p:spPr>
            <a:xfrm>
              <a:off x="1851225" y="3618600"/>
              <a:ext cx="17625" cy="15200"/>
            </a:xfrm>
            <a:custGeom>
              <a:avLst/>
              <a:gdLst/>
              <a:ahLst/>
              <a:cxnLst/>
              <a:rect l="l" t="t" r="r" b="b"/>
              <a:pathLst>
                <a:path w="705" h="608" extrusionOk="0">
                  <a:moveTo>
                    <a:pt x="364" y="0"/>
                  </a:moveTo>
                  <a:cubicBezTo>
                    <a:pt x="253" y="0"/>
                    <a:pt x="141" y="60"/>
                    <a:pt x="87" y="180"/>
                  </a:cubicBezTo>
                  <a:cubicBezTo>
                    <a:pt x="1" y="390"/>
                    <a:pt x="157" y="608"/>
                    <a:pt x="364" y="608"/>
                  </a:cubicBezTo>
                  <a:cubicBezTo>
                    <a:pt x="402" y="608"/>
                    <a:pt x="441" y="601"/>
                    <a:pt x="480" y="585"/>
                  </a:cubicBezTo>
                  <a:cubicBezTo>
                    <a:pt x="626" y="529"/>
                    <a:pt x="705" y="349"/>
                    <a:pt x="649" y="192"/>
                  </a:cubicBezTo>
                  <a:cubicBezTo>
                    <a:pt x="597" y="65"/>
                    <a:pt x="480" y="0"/>
                    <a:pt x="364" y="0"/>
                  </a:cubicBezTo>
                  <a:close/>
                </a:path>
              </a:pathLst>
            </a:custGeom>
            <a:solidFill>
              <a:srgbClr val="1A1B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 name="Google Shape;1829;p7"/>
            <p:cNvSpPr/>
            <p:nvPr/>
          </p:nvSpPr>
          <p:spPr>
            <a:xfrm>
              <a:off x="1732100" y="3495075"/>
              <a:ext cx="17875" cy="15350"/>
            </a:xfrm>
            <a:custGeom>
              <a:avLst/>
              <a:gdLst/>
              <a:ahLst/>
              <a:cxnLst/>
              <a:rect l="l" t="t" r="r" b="b"/>
              <a:pathLst>
                <a:path w="715" h="614" extrusionOk="0">
                  <a:moveTo>
                    <a:pt x="364" y="1"/>
                  </a:moveTo>
                  <a:cubicBezTo>
                    <a:pt x="164" y="1"/>
                    <a:pt x="1" y="208"/>
                    <a:pt x="85" y="422"/>
                  </a:cubicBezTo>
                  <a:cubicBezTo>
                    <a:pt x="136" y="549"/>
                    <a:pt x="253" y="613"/>
                    <a:pt x="369" y="613"/>
                  </a:cubicBezTo>
                  <a:cubicBezTo>
                    <a:pt x="481" y="613"/>
                    <a:pt x="592" y="554"/>
                    <a:pt x="647" y="433"/>
                  </a:cubicBezTo>
                  <a:cubicBezTo>
                    <a:pt x="714" y="276"/>
                    <a:pt x="647" y="96"/>
                    <a:pt x="489" y="29"/>
                  </a:cubicBezTo>
                  <a:cubicBezTo>
                    <a:pt x="447" y="9"/>
                    <a:pt x="405" y="1"/>
                    <a:pt x="364" y="1"/>
                  </a:cubicBezTo>
                  <a:close/>
                </a:path>
              </a:pathLst>
            </a:custGeom>
            <a:solidFill>
              <a:srgbClr val="1A1B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0" name="Google Shape;1830;p7"/>
            <p:cNvSpPr/>
            <p:nvPr/>
          </p:nvSpPr>
          <p:spPr>
            <a:xfrm>
              <a:off x="1560500" y="3491675"/>
              <a:ext cx="18200" cy="15225"/>
            </a:xfrm>
            <a:custGeom>
              <a:avLst/>
              <a:gdLst/>
              <a:ahLst/>
              <a:cxnLst/>
              <a:rect l="l" t="t" r="r" b="b"/>
              <a:pathLst>
                <a:path w="728" h="609" extrusionOk="0">
                  <a:moveTo>
                    <a:pt x="358" y="0"/>
                  </a:moveTo>
                  <a:cubicBezTo>
                    <a:pt x="325" y="0"/>
                    <a:pt x="291" y="6"/>
                    <a:pt x="259" y="18"/>
                  </a:cubicBezTo>
                  <a:cubicBezTo>
                    <a:pt x="1" y="120"/>
                    <a:pt x="1" y="479"/>
                    <a:pt x="248" y="581"/>
                  </a:cubicBezTo>
                  <a:cubicBezTo>
                    <a:pt x="290" y="600"/>
                    <a:pt x="333" y="608"/>
                    <a:pt x="373" y="608"/>
                  </a:cubicBezTo>
                  <a:cubicBezTo>
                    <a:pt x="570" y="608"/>
                    <a:pt x="727" y="403"/>
                    <a:pt x="653" y="198"/>
                  </a:cubicBezTo>
                  <a:cubicBezTo>
                    <a:pt x="600" y="75"/>
                    <a:pt x="479" y="0"/>
                    <a:pt x="358" y="0"/>
                  </a:cubicBezTo>
                  <a:close/>
                </a:path>
              </a:pathLst>
            </a:custGeom>
            <a:solidFill>
              <a:srgbClr val="1A1B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1" name="Google Shape;1831;p7"/>
            <p:cNvSpPr/>
            <p:nvPr/>
          </p:nvSpPr>
          <p:spPr>
            <a:xfrm>
              <a:off x="1436150" y="3610075"/>
              <a:ext cx="18700" cy="15300"/>
            </a:xfrm>
            <a:custGeom>
              <a:avLst/>
              <a:gdLst/>
              <a:ahLst/>
              <a:cxnLst/>
              <a:rect l="l" t="t" r="r" b="b"/>
              <a:pathLst>
                <a:path w="748" h="612" extrusionOk="0">
                  <a:moveTo>
                    <a:pt x="375" y="1"/>
                  </a:moveTo>
                  <a:cubicBezTo>
                    <a:pt x="257" y="1"/>
                    <a:pt x="145" y="68"/>
                    <a:pt x="96" y="184"/>
                  </a:cubicBezTo>
                  <a:cubicBezTo>
                    <a:pt x="0" y="394"/>
                    <a:pt x="163" y="611"/>
                    <a:pt x="373" y="611"/>
                  </a:cubicBezTo>
                  <a:cubicBezTo>
                    <a:pt x="410" y="611"/>
                    <a:pt x="450" y="604"/>
                    <a:pt x="489" y="589"/>
                  </a:cubicBezTo>
                  <a:cubicBezTo>
                    <a:pt x="736" y="488"/>
                    <a:pt x="748" y="139"/>
                    <a:pt x="500" y="27"/>
                  </a:cubicBezTo>
                  <a:cubicBezTo>
                    <a:pt x="459" y="9"/>
                    <a:pt x="417" y="1"/>
                    <a:pt x="375" y="1"/>
                  </a:cubicBezTo>
                  <a:close/>
                </a:path>
              </a:pathLst>
            </a:custGeom>
            <a:solidFill>
              <a:srgbClr val="1A1B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 name="Google Shape;1832;p7"/>
            <p:cNvSpPr/>
            <p:nvPr/>
          </p:nvSpPr>
          <p:spPr>
            <a:xfrm>
              <a:off x="1430450" y="3781300"/>
              <a:ext cx="20200" cy="15425"/>
            </a:xfrm>
            <a:custGeom>
              <a:avLst/>
              <a:gdLst/>
              <a:ahLst/>
              <a:cxnLst/>
              <a:rect l="l" t="t" r="r" b="b"/>
              <a:pathLst>
                <a:path w="808" h="617" extrusionOk="0">
                  <a:moveTo>
                    <a:pt x="463" y="0"/>
                  </a:moveTo>
                  <a:cubicBezTo>
                    <a:pt x="424" y="0"/>
                    <a:pt x="385" y="8"/>
                    <a:pt x="346" y="24"/>
                  </a:cubicBezTo>
                  <a:cubicBezTo>
                    <a:pt x="1" y="143"/>
                    <a:pt x="140" y="616"/>
                    <a:pt x="438" y="616"/>
                  </a:cubicBezTo>
                  <a:cubicBezTo>
                    <a:pt x="480" y="616"/>
                    <a:pt x="524" y="607"/>
                    <a:pt x="571" y="587"/>
                  </a:cubicBezTo>
                  <a:cubicBezTo>
                    <a:pt x="728" y="530"/>
                    <a:pt x="807" y="350"/>
                    <a:pt x="740" y="193"/>
                  </a:cubicBezTo>
                  <a:cubicBezTo>
                    <a:pt x="697" y="74"/>
                    <a:pt x="584" y="0"/>
                    <a:pt x="463" y="0"/>
                  </a:cubicBezTo>
                  <a:close/>
                </a:path>
              </a:pathLst>
            </a:custGeom>
            <a:solidFill>
              <a:srgbClr val="1A1B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833;p7"/>
            <p:cNvSpPr/>
            <p:nvPr/>
          </p:nvSpPr>
          <p:spPr>
            <a:xfrm>
              <a:off x="1457925" y="3884300"/>
              <a:ext cx="8175" cy="7600"/>
            </a:xfrm>
            <a:custGeom>
              <a:avLst/>
              <a:gdLst/>
              <a:ahLst/>
              <a:cxnLst/>
              <a:rect l="l" t="t" r="r" b="b"/>
              <a:pathLst>
                <a:path w="327" h="304" extrusionOk="0">
                  <a:moveTo>
                    <a:pt x="168" y="1"/>
                  </a:moveTo>
                  <a:cubicBezTo>
                    <a:pt x="132" y="1"/>
                    <a:pt x="96" y="13"/>
                    <a:pt x="68" y="42"/>
                  </a:cubicBezTo>
                  <a:cubicBezTo>
                    <a:pt x="0" y="109"/>
                    <a:pt x="0" y="199"/>
                    <a:pt x="68" y="255"/>
                  </a:cubicBezTo>
                  <a:cubicBezTo>
                    <a:pt x="98" y="289"/>
                    <a:pt x="137" y="304"/>
                    <a:pt x="175" y="304"/>
                  </a:cubicBezTo>
                  <a:cubicBezTo>
                    <a:pt x="251" y="304"/>
                    <a:pt x="326" y="244"/>
                    <a:pt x="326" y="154"/>
                  </a:cubicBezTo>
                  <a:cubicBezTo>
                    <a:pt x="326" y="61"/>
                    <a:pt x="247" y="1"/>
                    <a:pt x="168" y="1"/>
                  </a:cubicBezTo>
                  <a:close/>
                </a:path>
              </a:pathLst>
            </a:custGeom>
            <a:solidFill>
              <a:srgbClr val="1A1B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7"/>
            <p:cNvSpPr/>
            <p:nvPr/>
          </p:nvSpPr>
          <p:spPr>
            <a:xfrm>
              <a:off x="1642025" y="3964500"/>
              <a:ext cx="8725" cy="7700"/>
            </a:xfrm>
            <a:custGeom>
              <a:avLst/>
              <a:gdLst/>
              <a:ahLst/>
              <a:cxnLst/>
              <a:rect l="l" t="t" r="r" b="b"/>
              <a:pathLst>
                <a:path w="349" h="308" extrusionOk="0">
                  <a:moveTo>
                    <a:pt x="152" y="0"/>
                  </a:moveTo>
                  <a:cubicBezTo>
                    <a:pt x="75" y="0"/>
                    <a:pt x="0" y="60"/>
                    <a:pt x="0" y="150"/>
                  </a:cubicBezTo>
                  <a:cubicBezTo>
                    <a:pt x="0" y="240"/>
                    <a:pt x="68" y="308"/>
                    <a:pt x="146" y="308"/>
                  </a:cubicBezTo>
                  <a:cubicBezTo>
                    <a:pt x="281" y="308"/>
                    <a:pt x="349" y="150"/>
                    <a:pt x="259" y="49"/>
                  </a:cubicBezTo>
                  <a:cubicBezTo>
                    <a:pt x="229" y="15"/>
                    <a:pt x="190" y="0"/>
                    <a:pt x="152" y="0"/>
                  </a:cubicBezTo>
                  <a:close/>
                </a:path>
              </a:pathLst>
            </a:custGeom>
            <a:solidFill>
              <a:srgbClr val="1A1B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5" name="Google Shape;1835;p7"/>
            <p:cNvSpPr/>
            <p:nvPr/>
          </p:nvSpPr>
          <p:spPr>
            <a:xfrm>
              <a:off x="1828350" y="3891850"/>
              <a:ext cx="8475" cy="7700"/>
            </a:xfrm>
            <a:custGeom>
              <a:avLst/>
              <a:gdLst/>
              <a:ahLst/>
              <a:cxnLst/>
              <a:rect l="l" t="t" r="r" b="b"/>
              <a:pathLst>
                <a:path w="339" h="308" extrusionOk="0">
                  <a:moveTo>
                    <a:pt x="164" y="1"/>
                  </a:moveTo>
                  <a:cubicBezTo>
                    <a:pt x="125" y="1"/>
                    <a:pt x="85" y="15"/>
                    <a:pt x="57" y="43"/>
                  </a:cubicBezTo>
                  <a:cubicBezTo>
                    <a:pt x="1" y="99"/>
                    <a:pt x="1" y="201"/>
                    <a:pt x="57" y="257"/>
                  </a:cubicBezTo>
                  <a:cubicBezTo>
                    <a:pt x="85" y="290"/>
                    <a:pt x="125" y="307"/>
                    <a:pt x="164" y="307"/>
                  </a:cubicBezTo>
                  <a:cubicBezTo>
                    <a:pt x="203" y="307"/>
                    <a:pt x="243" y="290"/>
                    <a:pt x="271" y="257"/>
                  </a:cubicBezTo>
                  <a:cubicBezTo>
                    <a:pt x="338" y="201"/>
                    <a:pt x="338" y="99"/>
                    <a:pt x="271" y="43"/>
                  </a:cubicBezTo>
                  <a:cubicBezTo>
                    <a:pt x="243" y="15"/>
                    <a:pt x="203" y="1"/>
                    <a:pt x="164" y="1"/>
                  </a:cubicBezTo>
                  <a:close/>
                </a:path>
              </a:pathLst>
            </a:custGeom>
            <a:solidFill>
              <a:srgbClr val="1A1B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6" name="Google Shape;1836;p7"/>
            <p:cNvSpPr/>
            <p:nvPr/>
          </p:nvSpPr>
          <p:spPr>
            <a:xfrm>
              <a:off x="1835200" y="3523425"/>
              <a:ext cx="9200" cy="7375"/>
            </a:xfrm>
            <a:custGeom>
              <a:avLst/>
              <a:gdLst/>
              <a:ahLst/>
              <a:cxnLst/>
              <a:rect l="l" t="t" r="r" b="b"/>
              <a:pathLst>
                <a:path w="368" h="295" extrusionOk="0">
                  <a:moveTo>
                    <a:pt x="206" y="0"/>
                  </a:moveTo>
                  <a:cubicBezTo>
                    <a:pt x="93" y="0"/>
                    <a:pt x="1" y="132"/>
                    <a:pt x="87" y="244"/>
                  </a:cubicBezTo>
                  <a:cubicBezTo>
                    <a:pt x="115" y="277"/>
                    <a:pt x="154" y="294"/>
                    <a:pt x="193" y="294"/>
                  </a:cubicBezTo>
                  <a:cubicBezTo>
                    <a:pt x="233" y="294"/>
                    <a:pt x="272" y="277"/>
                    <a:pt x="300" y="244"/>
                  </a:cubicBezTo>
                  <a:cubicBezTo>
                    <a:pt x="357" y="187"/>
                    <a:pt x="368" y="98"/>
                    <a:pt x="312" y="41"/>
                  </a:cubicBezTo>
                  <a:cubicBezTo>
                    <a:pt x="277" y="12"/>
                    <a:pt x="241" y="0"/>
                    <a:pt x="206" y="0"/>
                  </a:cubicBezTo>
                  <a:close/>
                </a:path>
              </a:pathLst>
            </a:custGeom>
            <a:solidFill>
              <a:srgbClr val="1A1B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7" name="Google Shape;1837;p7"/>
            <p:cNvSpPr/>
            <p:nvPr/>
          </p:nvSpPr>
          <p:spPr>
            <a:xfrm>
              <a:off x="1651300" y="3442950"/>
              <a:ext cx="9000" cy="7700"/>
            </a:xfrm>
            <a:custGeom>
              <a:avLst/>
              <a:gdLst/>
              <a:ahLst/>
              <a:cxnLst/>
              <a:rect l="l" t="t" r="r" b="b"/>
              <a:pathLst>
                <a:path w="360" h="308" extrusionOk="0">
                  <a:moveTo>
                    <a:pt x="214" y="0"/>
                  </a:moveTo>
                  <a:cubicBezTo>
                    <a:pt x="79" y="0"/>
                    <a:pt x="0" y="157"/>
                    <a:pt x="101" y="259"/>
                  </a:cubicBezTo>
                  <a:cubicBezTo>
                    <a:pt x="131" y="292"/>
                    <a:pt x="170" y="307"/>
                    <a:pt x="208" y="307"/>
                  </a:cubicBezTo>
                  <a:cubicBezTo>
                    <a:pt x="285" y="307"/>
                    <a:pt x="360" y="247"/>
                    <a:pt x="360" y="157"/>
                  </a:cubicBezTo>
                  <a:cubicBezTo>
                    <a:pt x="360" y="67"/>
                    <a:pt x="292" y="0"/>
                    <a:pt x="214" y="0"/>
                  </a:cubicBezTo>
                  <a:close/>
                </a:path>
              </a:pathLst>
            </a:custGeom>
            <a:solidFill>
              <a:srgbClr val="1A1B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8" name="Google Shape;1838;p7"/>
            <p:cNvSpPr/>
            <p:nvPr/>
          </p:nvSpPr>
          <p:spPr>
            <a:xfrm>
              <a:off x="1464675" y="3515525"/>
              <a:ext cx="10125" cy="7550"/>
            </a:xfrm>
            <a:custGeom>
              <a:avLst/>
              <a:gdLst/>
              <a:ahLst/>
              <a:cxnLst/>
              <a:rect l="l" t="t" r="r" b="b"/>
              <a:pathLst>
                <a:path w="405" h="302" extrusionOk="0">
                  <a:moveTo>
                    <a:pt x="204" y="0"/>
                  </a:moveTo>
                  <a:cubicBezTo>
                    <a:pt x="166" y="0"/>
                    <a:pt x="129" y="14"/>
                    <a:pt x="101" y="43"/>
                  </a:cubicBezTo>
                  <a:cubicBezTo>
                    <a:pt x="0" y="144"/>
                    <a:pt x="68" y="301"/>
                    <a:pt x="203" y="301"/>
                  </a:cubicBezTo>
                  <a:cubicBezTo>
                    <a:pt x="337" y="301"/>
                    <a:pt x="405" y="144"/>
                    <a:pt x="315" y="43"/>
                  </a:cubicBezTo>
                  <a:cubicBezTo>
                    <a:pt x="281" y="14"/>
                    <a:pt x="242" y="0"/>
                    <a:pt x="204" y="0"/>
                  </a:cubicBezTo>
                  <a:close/>
                </a:path>
              </a:pathLst>
            </a:custGeom>
            <a:solidFill>
              <a:srgbClr val="1A1B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9" name="Google Shape;1839;p7"/>
            <p:cNvSpPr/>
            <p:nvPr/>
          </p:nvSpPr>
          <p:spPr>
            <a:xfrm>
              <a:off x="1385400" y="3698425"/>
              <a:ext cx="8750" cy="7500"/>
            </a:xfrm>
            <a:custGeom>
              <a:avLst/>
              <a:gdLst/>
              <a:ahLst/>
              <a:cxnLst/>
              <a:rect l="l" t="t" r="r" b="b"/>
              <a:pathLst>
                <a:path w="350" h="300" extrusionOk="0">
                  <a:moveTo>
                    <a:pt x="158" y="0"/>
                  </a:moveTo>
                  <a:cubicBezTo>
                    <a:pt x="68" y="0"/>
                    <a:pt x="1" y="68"/>
                    <a:pt x="1" y="147"/>
                  </a:cubicBezTo>
                  <a:cubicBezTo>
                    <a:pt x="1" y="239"/>
                    <a:pt x="75" y="300"/>
                    <a:pt x="154" y="300"/>
                  </a:cubicBezTo>
                  <a:cubicBezTo>
                    <a:pt x="190" y="300"/>
                    <a:pt x="228" y="287"/>
                    <a:pt x="259" y="259"/>
                  </a:cubicBezTo>
                  <a:cubicBezTo>
                    <a:pt x="349" y="169"/>
                    <a:pt x="293" y="0"/>
                    <a:pt x="158" y="0"/>
                  </a:cubicBezTo>
                  <a:close/>
                </a:path>
              </a:pathLst>
            </a:custGeom>
            <a:solidFill>
              <a:srgbClr val="1A1B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40" name="Google Shape;1840;p7"/>
          <p:cNvSpPr/>
          <p:nvPr/>
        </p:nvSpPr>
        <p:spPr>
          <a:xfrm>
            <a:off x="393300" y="346525"/>
            <a:ext cx="8357400" cy="4423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1" name="Google Shape;1841;p7"/>
          <p:cNvSpPr txBox="1">
            <a:spLocks noGrp="1"/>
          </p:cNvSpPr>
          <p:nvPr>
            <p:ph type="subTitle" idx="1"/>
          </p:nvPr>
        </p:nvSpPr>
        <p:spPr>
          <a:xfrm>
            <a:off x="838500" y="1490775"/>
            <a:ext cx="7467000" cy="3111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434343"/>
              </a:buClr>
              <a:buSzPts val="1200"/>
              <a:buAutoNum type="arabicPeriod"/>
              <a:defRPr sz="1100">
                <a:solidFill>
                  <a:schemeClr val="dk1"/>
                </a:solidFill>
              </a:defRPr>
            </a:lvl1pPr>
            <a:lvl2pPr lvl="1" rtl="0">
              <a:lnSpc>
                <a:spcPct val="100000"/>
              </a:lnSpc>
              <a:spcBef>
                <a:spcPts val="0"/>
              </a:spcBef>
              <a:spcAft>
                <a:spcPts val="0"/>
              </a:spcAft>
              <a:buClr>
                <a:srgbClr val="434343"/>
              </a:buClr>
              <a:buSzPts val="1200"/>
              <a:buFont typeface="Roboto Condensed Light"/>
              <a:buAutoNum type="alphaLcPeriod"/>
              <a:defRPr>
                <a:solidFill>
                  <a:schemeClr val="dk1"/>
                </a:solidFill>
              </a:defRPr>
            </a:lvl2pPr>
            <a:lvl3pPr lvl="2" rtl="0">
              <a:lnSpc>
                <a:spcPct val="100000"/>
              </a:lnSpc>
              <a:spcBef>
                <a:spcPts val="0"/>
              </a:spcBef>
              <a:spcAft>
                <a:spcPts val="0"/>
              </a:spcAft>
              <a:buClr>
                <a:srgbClr val="434343"/>
              </a:buClr>
              <a:buSzPts val="1200"/>
              <a:buFont typeface="Roboto Condensed Light"/>
              <a:buAutoNum type="romanLcPeriod"/>
              <a:defRPr>
                <a:solidFill>
                  <a:schemeClr val="dk1"/>
                </a:solidFill>
              </a:defRPr>
            </a:lvl3pPr>
            <a:lvl4pPr lvl="3" rtl="0">
              <a:lnSpc>
                <a:spcPct val="100000"/>
              </a:lnSpc>
              <a:spcBef>
                <a:spcPts val="0"/>
              </a:spcBef>
              <a:spcAft>
                <a:spcPts val="0"/>
              </a:spcAft>
              <a:buClr>
                <a:srgbClr val="434343"/>
              </a:buClr>
              <a:buSzPts val="1200"/>
              <a:buFont typeface="Roboto Condensed Light"/>
              <a:buAutoNum type="arabicPeriod"/>
              <a:defRPr>
                <a:solidFill>
                  <a:schemeClr val="dk1"/>
                </a:solidFill>
              </a:defRPr>
            </a:lvl4pPr>
            <a:lvl5pPr lvl="4" rtl="0">
              <a:lnSpc>
                <a:spcPct val="100000"/>
              </a:lnSpc>
              <a:spcBef>
                <a:spcPts val="0"/>
              </a:spcBef>
              <a:spcAft>
                <a:spcPts val="0"/>
              </a:spcAft>
              <a:buClr>
                <a:srgbClr val="434343"/>
              </a:buClr>
              <a:buSzPts val="1200"/>
              <a:buFont typeface="Roboto Condensed Light"/>
              <a:buAutoNum type="alphaLcPeriod"/>
              <a:defRPr>
                <a:solidFill>
                  <a:schemeClr val="dk1"/>
                </a:solidFill>
              </a:defRPr>
            </a:lvl5pPr>
            <a:lvl6pPr lvl="5" rtl="0">
              <a:lnSpc>
                <a:spcPct val="100000"/>
              </a:lnSpc>
              <a:spcBef>
                <a:spcPts val="0"/>
              </a:spcBef>
              <a:spcAft>
                <a:spcPts val="0"/>
              </a:spcAft>
              <a:buClr>
                <a:srgbClr val="434343"/>
              </a:buClr>
              <a:buSzPts val="1200"/>
              <a:buFont typeface="Roboto Condensed Light"/>
              <a:buAutoNum type="romanLcPeriod"/>
              <a:defRPr>
                <a:solidFill>
                  <a:schemeClr val="dk1"/>
                </a:solidFill>
              </a:defRPr>
            </a:lvl6pPr>
            <a:lvl7pPr lvl="6" rtl="0">
              <a:lnSpc>
                <a:spcPct val="100000"/>
              </a:lnSpc>
              <a:spcBef>
                <a:spcPts val="0"/>
              </a:spcBef>
              <a:spcAft>
                <a:spcPts val="0"/>
              </a:spcAft>
              <a:buClr>
                <a:srgbClr val="434343"/>
              </a:buClr>
              <a:buSzPts val="1200"/>
              <a:buFont typeface="Roboto Condensed Light"/>
              <a:buAutoNum type="arabicPeriod"/>
              <a:defRPr>
                <a:solidFill>
                  <a:schemeClr val="dk1"/>
                </a:solidFill>
              </a:defRPr>
            </a:lvl7pPr>
            <a:lvl8pPr lvl="7" rtl="0">
              <a:lnSpc>
                <a:spcPct val="100000"/>
              </a:lnSpc>
              <a:spcBef>
                <a:spcPts val="0"/>
              </a:spcBef>
              <a:spcAft>
                <a:spcPts val="0"/>
              </a:spcAft>
              <a:buClr>
                <a:srgbClr val="434343"/>
              </a:buClr>
              <a:buSzPts val="1200"/>
              <a:buFont typeface="Roboto Condensed Light"/>
              <a:buAutoNum type="alphaLcPeriod"/>
              <a:defRPr>
                <a:solidFill>
                  <a:schemeClr val="dk1"/>
                </a:solidFill>
              </a:defRPr>
            </a:lvl8pPr>
            <a:lvl9pPr lvl="8" rtl="0">
              <a:lnSpc>
                <a:spcPct val="100000"/>
              </a:lnSpc>
              <a:spcBef>
                <a:spcPts val="0"/>
              </a:spcBef>
              <a:spcAft>
                <a:spcPts val="0"/>
              </a:spcAft>
              <a:buClr>
                <a:srgbClr val="434343"/>
              </a:buClr>
              <a:buSzPts val="1200"/>
              <a:buFont typeface="Roboto Condensed Light"/>
              <a:buAutoNum type="romanLcPeriod"/>
              <a:defRPr>
                <a:solidFill>
                  <a:schemeClr val="dk1"/>
                </a:solidFill>
              </a:defRPr>
            </a:lvl9pPr>
          </a:lstStyle>
          <a:p>
            <a:endParaRPr/>
          </a:p>
        </p:txBody>
      </p:sp>
      <p:sp>
        <p:nvSpPr>
          <p:cNvPr id="1842" name="Google Shape;1842;p7"/>
          <p:cNvSpPr txBox="1">
            <a:spLocks noGrp="1"/>
          </p:cNvSpPr>
          <p:nvPr>
            <p:ph type="title"/>
          </p:nvPr>
        </p:nvSpPr>
        <p:spPr>
          <a:xfrm>
            <a:off x="749824" y="491057"/>
            <a:ext cx="3960900" cy="755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3600">
                <a:solidFill>
                  <a:srgbClr val="2A0606"/>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845"/>
        <p:cNvGrpSpPr/>
        <p:nvPr/>
      </p:nvGrpSpPr>
      <p:grpSpPr>
        <a:xfrm>
          <a:off x="0" y="0"/>
          <a:ext cx="0" cy="0"/>
          <a:chOff x="0" y="0"/>
          <a:chExt cx="0" cy="0"/>
        </a:xfrm>
      </p:grpSpPr>
      <p:sp>
        <p:nvSpPr>
          <p:cNvPr id="1846" name="Google Shape;1846;p9"/>
          <p:cNvSpPr txBox="1">
            <a:spLocks noGrp="1"/>
          </p:cNvSpPr>
          <p:nvPr>
            <p:ph type="subTitle" idx="1"/>
          </p:nvPr>
        </p:nvSpPr>
        <p:spPr>
          <a:xfrm>
            <a:off x="749825" y="1443175"/>
            <a:ext cx="4296300" cy="1616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1400"/>
              <a:buNone/>
              <a:defRPr sz="1400">
                <a:solidFill>
                  <a:schemeClr val="dk1"/>
                </a:solidFill>
              </a:defRPr>
            </a:lvl1pPr>
            <a:lvl2pPr lvl="1" rtl="0">
              <a:lnSpc>
                <a:spcPct val="100000"/>
              </a:lnSpc>
              <a:spcBef>
                <a:spcPts val="0"/>
              </a:spcBef>
              <a:spcAft>
                <a:spcPts val="0"/>
              </a:spcAft>
              <a:buClr>
                <a:schemeClr val="dk1"/>
              </a:buClr>
              <a:buSzPts val="1400"/>
              <a:buNone/>
              <a:defRPr>
                <a:solidFill>
                  <a:schemeClr val="dk1"/>
                </a:solidFill>
              </a:defRPr>
            </a:lvl2pPr>
            <a:lvl3pPr lvl="2" rtl="0">
              <a:lnSpc>
                <a:spcPct val="100000"/>
              </a:lnSpc>
              <a:spcBef>
                <a:spcPts val="0"/>
              </a:spcBef>
              <a:spcAft>
                <a:spcPts val="0"/>
              </a:spcAft>
              <a:buClr>
                <a:schemeClr val="dk1"/>
              </a:buClr>
              <a:buSzPts val="1400"/>
              <a:buNone/>
              <a:defRPr>
                <a:solidFill>
                  <a:schemeClr val="dk1"/>
                </a:solidFill>
              </a:defRPr>
            </a:lvl3pPr>
            <a:lvl4pPr lvl="3" rtl="0">
              <a:lnSpc>
                <a:spcPct val="100000"/>
              </a:lnSpc>
              <a:spcBef>
                <a:spcPts val="0"/>
              </a:spcBef>
              <a:spcAft>
                <a:spcPts val="0"/>
              </a:spcAft>
              <a:buClr>
                <a:schemeClr val="dk1"/>
              </a:buClr>
              <a:buSzPts val="1400"/>
              <a:buNone/>
              <a:defRPr>
                <a:solidFill>
                  <a:schemeClr val="dk1"/>
                </a:solidFill>
              </a:defRPr>
            </a:lvl4pPr>
            <a:lvl5pPr lvl="4" rtl="0">
              <a:lnSpc>
                <a:spcPct val="100000"/>
              </a:lnSpc>
              <a:spcBef>
                <a:spcPts val="0"/>
              </a:spcBef>
              <a:spcAft>
                <a:spcPts val="0"/>
              </a:spcAft>
              <a:buClr>
                <a:schemeClr val="dk1"/>
              </a:buClr>
              <a:buSzPts val="1400"/>
              <a:buNone/>
              <a:defRPr>
                <a:solidFill>
                  <a:schemeClr val="dk1"/>
                </a:solidFill>
              </a:defRPr>
            </a:lvl5pPr>
            <a:lvl6pPr lvl="5" rtl="0">
              <a:lnSpc>
                <a:spcPct val="100000"/>
              </a:lnSpc>
              <a:spcBef>
                <a:spcPts val="0"/>
              </a:spcBef>
              <a:spcAft>
                <a:spcPts val="0"/>
              </a:spcAft>
              <a:buClr>
                <a:schemeClr val="dk1"/>
              </a:buClr>
              <a:buSzPts val="1400"/>
              <a:buNone/>
              <a:defRPr>
                <a:solidFill>
                  <a:schemeClr val="dk1"/>
                </a:solidFill>
              </a:defRPr>
            </a:lvl6pPr>
            <a:lvl7pPr lvl="6" rtl="0">
              <a:lnSpc>
                <a:spcPct val="100000"/>
              </a:lnSpc>
              <a:spcBef>
                <a:spcPts val="0"/>
              </a:spcBef>
              <a:spcAft>
                <a:spcPts val="0"/>
              </a:spcAft>
              <a:buClr>
                <a:schemeClr val="dk1"/>
              </a:buClr>
              <a:buSzPts val="1400"/>
              <a:buNone/>
              <a:defRPr>
                <a:solidFill>
                  <a:schemeClr val="dk1"/>
                </a:solidFill>
              </a:defRPr>
            </a:lvl7pPr>
            <a:lvl8pPr lvl="7" rtl="0">
              <a:lnSpc>
                <a:spcPct val="100000"/>
              </a:lnSpc>
              <a:spcBef>
                <a:spcPts val="0"/>
              </a:spcBef>
              <a:spcAft>
                <a:spcPts val="0"/>
              </a:spcAft>
              <a:buClr>
                <a:schemeClr val="dk1"/>
              </a:buClr>
              <a:buSzPts val="1400"/>
              <a:buNone/>
              <a:defRPr>
                <a:solidFill>
                  <a:schemeClr val="dk1"/>
                </a:solidFill>
              </a:defRPr>
            </a:lvl8pPr>
            <a:lvl9pPr lvl="8" rtl="0">
              <a:lnSpc>
                <a:spcPct val="100000"/>
              </a:lnSpc>
              <a:spcBef>
                <a:spcPts val="0"/>
              </a:spcBef>
              <a:spcAft>
                <a:spcPts val="0"/>
              </a:spcAft>
              <a:buClr>
                <a:schemeClr val="dk1"/>
              </a:buClr>
              <a:buSzPts val="1400"/>
              <a:buNone/>
              <a:defRPr>
                <a:solidFill>
                  <a:schemeClr val="dk1"/>
                </a:solidFill>
              </a:defRPr>
            </a:lvl9pPr>
          </a:lstStyle>
          <a:p>
            <a:endParaRPr/>
          </a:p>
        </p:txBody>
      </p:sp>
      <p:sp>
        <p:nvSpPr>
          <p:cNvPr id="1847" name="Google Shape;1847;p9"/>
          <p:cNvSpPr txBox="1">
            <a:spLocks noGrp="1"/>
          </p:cNvSpPr>
          <p:nvPr>
            <p:ph type="title"/>
          </p:nvPr>
        </p:nvSpPr>
        <p:spPr>
          <a:xfrm>
            <a:off x="749828" y="531827"/>
            <a:ext cx="4206600" cy="755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3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ckground">
  <p:cSld name="CUSTOM_1">
    <p:bg>
      <p:bgPr>
        <a:blipFill>
          <a:blip r:embed="rId2">
            <a:alphaModFix/>
          </a:blip>
          <a:stretch>
            <a:fillRect/>
          </a:stretch>
        </a:blipFill>
        <a:effectLst/>
      </p:bgPr>
    </p:bg>
    <p:spTree>
      <p:nvGrpSpPr>
        <p:cNvPr id="1" name="Shape 5400"/>
        <p:cNvGrpSpPr/>
        <p:nvPr/>
      </p:nvGrpSpPr>
      <p:grpSpPr>
        <a:xfrm>
          <a:off x="0" y="0"/>
          <a:ext cx="0" cy="0"/>
          <a:chOff x="0" y="0"/>
          <a:chExt cx="0" cy="0"/>
        </a:xfrm>
      </p:grpSpPr>
      <p:sp>
        <p:nvSpPr>
          <p:cNvPr id="5401" name="Google Shape;5401;p24"/>
          <p:cNvSpPr/>
          <p:nvPr/>
        </p:nvSpPr>
        <p:spPr>
          <a:xfrm>
            <a:off x="393300" y="346525"/>
            <a:ext cx="8357400" cy="4423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2">
  <p:cSld name="CUSTOM_1_1">
    <p:spTree>
      <p:nvGrpSpPr>
        <p:cNvPr id="1" name="Shape 5402"/>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5403"/>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4"/>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Big Shoulders Display"/>
              <a:buNone/>
              <a:defRPr sz="2800" b="1">
                <a:solidFill>
                  <a:schemeClr val="dk1"/>
                </a:solidFill>
                <a:latin typeface="Big Shoulders Display"/>
                <a:ea typeface="Big Shoulders Display"/>
                <a:cs typeface="Big Shoulders Display"/>
                <a:sym typeface="Big Shoulders Display"/>
              </a:defRPr>
            </a:lvl1pPr>
            <a:lvl2pPr lvl="1">
              <a:spcBef>
                <a:spcPts val="0"/>
              </a:spcBef>
              <a:spcAft>
                <a:spcPts val="0"/>
              </a:spcAft>
              <a:buClr>
                <a:schemeClr val="dk1"/>
              </a:buClr>
              <a:buSzPts val="2800"/>
              <a:buFont typeface="Big Shoulders Display"/>
              <a:buNone/>
              <a:defRPr sz="2800" b="1">
                <a:solidFill>
                  <a:schemeClr val="dk1"/>
                </a:solidFill>
                <a:latin typeface="Big Shoulders Display"/>
                <a:ea typeface="Big Shoulders Display"/>
                <a:cs typeface="Big Shoulders Display"/>
                <a:sym typeface="Big Shoulders Display"/>
              </a:defRPr>
            </a:lvl2pPr>
            <a:lvl3pPr lvl="2">
              <a:spcBef>
                <a:spcPts val="0"/>
              </a:spcBef>
              <a:spcAft>
                <a:spcPts val="0"/>
              </a:spcAft>
              <a:buClr>
                <a:schemeClr val="dk1"/>
              </a:buClr>
              <a:buSzPts val="2800"/>
              <a:buFont typeface="Big Shoulders Display"/>
              <a:buNone/>
              <a:defRPr sz="2800" b="1">
                <a:solidFill>
                  <a:schemeClr val="dk1"/>
                </a:solidFill>
                <a:latin typeface="Big Shoulders Display"/>
                <a:ea typeface="Big Shoulders Display"/>
                <a:cs typeface="Big Shoulders Display"/>
                <a:sym typeface="Big Shoulders Display"/>
              </a:defRPr>
            </a:lvl3pPr>
            <a:lvl4pPr lvl="3">
              <a:spcBef>
                <a:spcPts val="0"/>
              </a:spcBef>
              <a:spcAft>
                <a:spcPts val="0"/>
              </a:spcAft>
              <a:buClr>
                <a:schemeClr val="dk1"/>
              </a:buClr>
              <a:buSzPts val="2800"/>
              <a:buFont typeface="Big Shoulders Display"/>
              <a:buNone/>
              <a:defRPr sz="2800" b="1">
                <a:solidFill>
                  <a:schemeClr val="dk1"/>
                </a:solidFill>
                <a:latin typeface="Big Shoulders Display"/>
                <a:ea typeface="Big Shoulders Display"/>
                <a:cs typeface="Big Shoulders Display"/>
                <a:sym typeface="Big Shoulders Display"/>
              </a:defRPr>
            </a:lvl4pPr>
            <a:lvl5pPr lvl="4">
              <a:spcBef>
                <a:spcPts val="0"/>
              </a:spcBef>
              <a:spcAft>
                <a:spcPts val="0"/>
              </a:spcAft>
              <a:buClr>
                <a:schemeClr val="dk1"/>
              </a:buClr>
              <a:buSzPts val="2800"/>
              <a:buFont typeface="Big Shoulders Display"/>
              <a:buNone/>
              <a:defRPr sz="2800" b="1">
                <a:solidFill>
                  <a:schemeClr val="dk1"/>
                </a:solidFill>
                <a:latin typeface="Big Shoulders Display"/>
                <a:ea typeface="Big Shoulders Display"/>
                <a:cs typeface="Big Shoulders Display"/>
                <a:sym typeface="Big Shoulders Display"/>
              </a:defRPr>
            </a:lvl5pPr>
            <a:lvl6pPr lvl="5">
              <a:spcBef>
                <a:spcPts val="0"/>
              </a:spcBef>
              <a:spcAft>
                <a:spcPts val="0"/>
              </a:spcAft>
              <a:buClr>
                <a:schemeClr val="dk1"/>
              </a:buClr>
              <a:buSzPts val="2800"/>
              <a:buFont typeface="Big Shoulders Display"/>
              <a:buNone/>
              <a:defRPr sz="2800" b="1">
                <a:solidFill>
                  <a:schemeClr val="dk1"/>
                </a:solidFill>
                <a:latin typeface="Big Shoulders Display"/>
                <a:ea typeface="Big Shoulders Display"/>
                <a:cs typeface="Big Shoulders Display"/>
                <a:sym typeface="Big Shoulders Display"/>
              </a:defRPr>
            </a:lvl6pPr>
            <a:lvl7pPr lvl="6">
              <a:spcBef>
                <a:spcPts val="0"/>
              </a:spcBef>
              <a:spcAft>
                <a:spcPts val="0"/>
              </a:spcAft>
              <a:buClr>
                <a:schemeClr val="dk1"/>
              </a:buClr>
              <a:buSzPts val="2800"/>
              <a:buFont typeface="Big Shoulders Display"/>
              <a:buNone/>
              <a:defRPr sz="2800" b="1">
                <a:solidFill>
                  <a:schemeClr val="dk1"/>
                </a:solidFill>
                <a:latin typeface="Big Shoulders Display"/>
                <a:ea typeface="Big Shoulders Display"/>
                <a:cs typeface="Big Shoulders Display"/>
                <a:sym typeface="Big Shoulders Display"/>
              </a:defRPr>
            </a:lvl7pPr>
            <a:lvl8pPr lvl="7">
              <a:spcBef>
                <a:spcPts val="0"/>
              </a:spcBef>
              <a:spcAft>
                <a:spcPts val="0"/>
              </a:spcAft>
              <a:buClr>
                <a:schemeClr val="dk1"/>
              </a:buClr>
              <a:buSzPts val="2800"/>
              <a:buFont typeface="Big Shoulders Display"/>
              <a:buNone/>
              <a:defRPr sz="2800" b="1">
                <a:solidFill>
                  <a:schemeClr val="dk1"/>
                </a:solidFill>
                <a:latin typeface="Big Shoulders Display"/>
                <a:ea typeface="Big Shoulders Display"/>
                <a:cs typeface="Big Shoulders Display"/>
                <a:sym typeface="Big Shoulders Display"/>
              </a:defRPr>
            </a:lvl8pPr>
            <a:lvl9pPr lvl="8">
              <a:spcBef>
                <a:spcPts val="0"/>
              </a:spcBef>
              <a:spcAft>
                <a:spcPts val="0"/>
              </a:spcAft>
              <a:buClr>
                <a:schemeClr val="dk1"/>
              </a:buClr>
              <a:buSzPts val="2800"/>
              <a:buFont typeface="Big Shoulders Display"/>
              <a:buNone/>
              <a:defRPr sz="2800" b="1">
                <a:solidFill>
                  <a:schemeClr val="dk1"/>
                </a:solidFill>
                <a:latin typeface="Big Shoulders Display"/>
                <a:ea typeface="Big Shoulders Display"/>
                <a:cs typeface="Big Shoulders Display"/>
                <a:sym typeface="Big Shoulders Displ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1"/>
              </a:buClr>
              <a:buSzPts val="1800"/>
              <a:buFont typeface="DM Sans"/>
              <a:buChar char="●"/>
              <a:defRPr sz="1800">
                <a:solidFill>
                  <a:schemeClr val="dk1"/>
                </a:solidFill>
                <a:latin typeface="DM Sans"/>
                <a:ea typeface="DM Sans"/>
                <a:cs typeface="DM Sans"/>
                <a:sym typeface="DM Sans"/>
              </a:defRPr>
            </a:lvl1pPr>
            <a:lvl2pPr marL="914400" lvl="1" indent="-317500">
              <a:lnSpc>
                <a:spcPct val="115000"/>
              </a:lnSpc>
              <a:spcBef>
                <a:spcPts val="1600"/>
              </a:spcBef>
              <a:spcAft>
                <a:spcPts val="0"/>
              </a:spcAft>
              <a:buClr>
                <a:schemeClr val="dk1"/>
              </a:buClr>
              <a:buSzPts val="1400"/>
              <a:buFont typeface="DM Sans"/>
              <a:buChar char="○"/>
              <a:defRPr>
                <a:solidFill>
                  <a:schemeClr val="dk1"/>
                </a:solidFill>
                <a:latin typeface="DM Sans"/>
                <a:ea typeface="DM Sans"/>
                <a:cs typeface="DM Sans"/>
                <a:sym typeface="DM Sans"/>
              </a:defRPr>
            </a:lvl2pPr>
            <a:lvl3pPr marL="1371600" lvl="2" indent="-317500">
              <a:lnSpc>
                <a:spcPct val="115000"/>
              </a:lnSpc>
              <a:spcBef>
                <a:spcPts val="1600"/>
              </a:spcBef>
              <a:spcAft>
                <a:spcPts val="0"/>
              </a:spcAft>
              <a:buClr>
                <a:schemeClr val="dk1"/>
              </a:buClr>
              <a:buSzPts val="1400"/>
              <a:buFont typeface="DM Sans"/>
              <a:buChar char="■"/>
              <a:defRPr>
                <a:solidFill>
                  <a:schemeClr val="dk1"/>
                </a:solidFill>
                <a:latin typeface="DM Sans"/>
                <a:ea typeface="DM Sans"/>
                <a:cs typeface="DM Sans"/>
                <a:sym typeface="DM Sans"/>
              </a:defRPr>
            </a:lvl3pPr>
            <a:lvl4pPr marL="1828800" lvl="3" indent="-317500">
              <a:lnSpc>
                <a:spcPct val="115000"/>
              </a:lnSpc>
              <a:spcBef>
                <a:spcPts val="1600"/>
              </a:spcBef>
              <a:spcAft>
                <a:spcPts val="0"/>
              </a:spcAft>
              <a:buClr>
                <a:schemeClr val="dk1"/>
              </a:buClr>
              <a:buSzPts val="1400"/>
              <a:buFont typeface="DM Sans"/>
              <a:buChar char="●"/>
              <a:defRPr>
                <a:solidFill>
                  <a:schemeClr val="dk1"/>
                </a:solidFill>
                <a:latin typeface="DM Sans"/>
                <a:ea typeface="DM Sans"/>
                <a:cs typeface="DM Sans"/>
                <a:sym typeface="DM Sans"/>
              </a:defRPr>
            </a:lvl4pPr>
            <a:lvl5pPr marL="2286000" lvl="4" indent="-317500">
              <a:lnSpc>
                <a:spcPct val="115000"/>
              </a:lnSpc>
              <a:spcBef>
                <a:spcPts val="1600"/>
              </a:spcBef>
              <a:spcAft>
                <a:spcPts val="0"/>
              </a:spcAft>
              <a:buClr>
                <a:schemeClr val="dk1"/>
              </a:buClr>
              <a:buSzPts val="1400"/>
              <a:buFont typeface="DM Sans"/>
              <a:buChar char="○"/>
              <a:defRPr>
                <a:solidFill>
                  <a:schemeClr val="dk1"/>
                </a:solidFill>
                <a:latin typeface="DM Sans"/>
                <a:ea typeface="DM Sans"/>
                <a:cs typeface="DM Sans"/>
                <a:sym typeface="DM Sans"/>
              </a:defRPr>
            </a:lvl5pPr>
            <a:lvl6pPr marL="2743200" lvl="5" indent="-317500">
              <a:lnSpc>
                <a:spcPct val="115000"/>
              </a:lnSpc>
              <a:spcBef>
                <a:spcPts val="1600"/>
              </a:spcBef>
              <a:spcAft>
                <a:spcPts val="0"/>
              </a:spcAft>
              <a:buClr>
                <a:schemeClr val="dk1"/>
              </a:buClr>
              <a:buSzPts val="1400"/>
              <a:buFont typeface="DM Sans"/>
              <a:buChar char="■"/>
              <a:defRPr>
                <a:solidFill>
                  <a:schemeClr val="dk1"/>
                </a:solidFill>
                <a:latin typeface="DM Sans"/>
                <a:ea typeface="DM Sans"/>
                <a:cs typeface="DM Sans"/>
                <a:sym typeface="DM Sans"/>
              </a:defRPr>
            </a:lvl6pPr>
            <a:lvl7pPr marL="3200400" lvl="6" indent="-317500">
              <a:lnSpc>
                <a:spcPct val="115000"/>
              </a:lnSpc>
              <a:spcBef>
                <a:spcPts val="1600"/>
              </a:spcBef>
              <a:spcAft>
                <a:spcPts val="0"/>
              </a:spcAft>
              <a:buClr>
                <a:schemeClr val="dk1"/>
              </a:buClr>
              <a:buSzPts val="1400"/>
              <a:buFont typeface="DM Sans"/>
              <a:buChar char="●"/>
              <a:defRPr>
                <a:solidFill>
                  <a:schemeClr val="dk1"/>
                </a:solidFill>
                <a:latin typeface="DM Sans"/>
                <a:ea typeface="DM Sans"/>
                <a:cs typeface="DM Sans"/>
                <a:sym typeface="DM Sans"/>
              </a:defRPr>
            </a:lvl7pPr>
            <a:lvl8pPr marL="3657600" lvl="7" indent="-317500">
              <a:lnSpc>
                <a:spcPct val="115000"/>
              </a:lnSpc>
              <a:spcBef>
                <a:spcPts val="1600"/>
              </a:spcBef>
              <a:spcAft>
                <a:spcPts val="0"/>
              </a:spcAft>
              <a:buClr>
                <a:schemeClr val="dk1"/>
              </a:buClr>
              <a:buSzPts val="1400"/>
              <a:buFont typeface="DM Sans"/>
              <a:buChar char="○"/>
              <a:defRPr>
                <a:solidFill>
                  <a:schemeClr val="dk1"/>
                </a:solidFill>
                <a:latin typeface="DM Sans"/>
                <a:ea typeface="DM Sans"/>
                <a:cs typeface="DM Sans"/>
                <a:sym typeface="DM Sans"/>
              </a:defRPr>
            </a:lvl8pPr>
            <a:lvl9pPr marL="4114800" lvl="8" indent="-317500">
              <a:lnSpc>
                <a:spcPct val="115000"/>
              </a:lnSpc>
              <a:spcBef>
                <a:spcPts val="1600"/>
              </a:spcBef>
              <a:spcAft>
                <a:spcPts val="1600"/>
              </a:spcAft>
              <a:buClr>
                <a:schemeClr val="dk1"/>
              </a:buClr>
              <a:buSzPts val="1400"/>
              <a:buFont typeface="DM Sans"/>
              <a:buChar char="■"/>
              <a:defRPr>
                <a:solidFill>
                  <a:schemeClr val="dk1"/>
                </a:solidFill>
                <a:latin typeface="DM Sans"/>
                <a:ea typeface="DM Sans"/>
                <a:cs typeface="DM Sans"/>
                <a:sym typeface="DM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2" r:id="rId2"/>
    <p:sldLayoutId id="2147483653" r:id="rId3"/>
    <p:sldLayoutId id="2147483655" r:id="rId4"/>
    <p:sldLayoutId id="2147483670" r:id="rId5"/>
    <p:sldLayoutId id="2147483671" r:id="rId6"/>
    <p:sldLayoutId id="2147483672"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jpe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3.jpe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25.jpe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jpe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3.xml"/><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xml"/><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11"/>
        <p:cNvGrpSpPr/>
        <p:nvPr/>
      </p:nvGrpSpPr>
      <p:grpSpPr>
        <a:xfrm>
          <a:off x="0" y="0"/>
          <a:ext cx="0" cy="0"/>
          <a:chOff x="0" y="0"/>
          <a:chExt cx="0" cy="0"/>
        </a:xfrm>
      </p:grpSpPr>
      <p:sp>
        <p:nvSpPr>
          <p:cNvPr id="5412" name="Google Shape;5412;p29"/>
          <p:cNvSpPr/>
          <p:nvPr/>
        </p:nvSpPr>
        <p:spPr>
          <a:xfrm rot="229348">
            <a:off x="829018" y="1809893"/>
            <a:ext cx="2727067" cy="664764"/>
          </a:xfrm>
          <a:prstGeom prst="rect">
            <a:avLst/>
          </a:prstGeom>
          <a:solidFill>
            <a:srgbClr val="F24600">
              <a:alpha val="368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413" name="Google Shape;5413;p29"/>
          <p:cNvGrpSpPr/>
          <p:nvPr/>
        </p:nvGrpSpPr>
        <p:grpSpPr>
          <a:xfrm>
            <a:off x="6298773" y="1400054"/>
            <a:ext cx="2573545" cy="2375309"/>
            <a:chOff x="2035450" y="1672425"/>
            <a:chExt cx="820175" cy="756950"/>
          </a:xfrm>
        </p:grpSpPr>
        <p:sp>
          <p:nvSpPr>
            <p:cNvPr id="5414" name="Google Shape;5414;p29"/>
            <p:cNvSpPr/>
            <p:nvPr/>
          </p:nvSpPr>
          <p:spPr>
            <a:xfrm>
              <a:off x="2068025" y="1672500"/>
              <a:ext cx="755025" cy="751425"/>
            </a:xfrm>
            <a:custGeom>
              <a:avLst/>
              <a:gdLst/>
              <a:ahLst/>
              <a:cxnLst/>
              <a:rect l="l" t="t" r="r" b="b"/>
              <a:pathLst>
                <a:path w="30201" h="30057" extrusionOk="0">
                  <a:moveTo>
                    <a:pt x="15102" y="13989"/>
                  </a:moveTo>
                  <a:cubicBezTo>
                    <a:pt x="15236" y="13989"/>
                    <a:pt x="15371" y="14015"/>
                    <a:pt x="15500" y="14068"/>
                  </a:cubicBezTo>
                  <a:cubicBezTo>
                    <a:pt x="15889" y="14226"/>
                    <a:pt x="16141" y="14607"/>
                    <a:pt x="16143" y="15026"/>
                  </a:cubicBezTo>
                  <a:cubicBezTo>
                    <a:pt x="16143" y="15600"/>
                    <a:pt x="15678" y="16068"/>
                    <a:pt x="15102" y="16068"/>
                  </a:cubicBezTo>
                  <a:cubicBezTo>
                    <a:pt x="14682" y="16066"/>
                    <a:pt x="14304" y="15813"/>
                    <a:pt x="14143" y="15424"/>
                  </a:cubicBezTo>
                  <a:cubicBezTo>
                    <a:pt x="13983" y="15037"/>
                    <a:pt x="14071" y="14589"/>
                    <a:pt x="14368" y="14292"/>
                  </a:cubicBezTo>
                  <a:cubicBezTo>
                    <a:pt x="14566" y="14094"/>
                    <a:pt x="14832" y="13989"/>
                    <a:pt x="15102" y="13989"/>
                  </a:cubicBezTo>
                  <a:close/>
                  <a:moveTo>
                    <a:pt x="15100" y="0"/>
                  </a:moveTo>
                  <a:cubicBezTo>
                    <a:pt x="15095" y="0"/>
                    <a:pt x="15090" y="0"/>
                    <a:pt x="15084" y="0"/>
                  </a:cubicBezTo>
                  <a:cubicBezTo>
                    <a:pt x="6748" y="9"/>
                    <a:pt x="1" y="6745"/>
                    <a:pt x="10" y="15044"/>
                  </a:cubicBezTo>
                  <a:cubicBezTo>
                    <a:pt x="16" y="23337"/>
                    <a:pt x="6774" y="30057"/>
                    <a:pt x="15101" y="30057"/>
                  </a:cubicBezTo>
                  <a:cubicBezTo>
                    <a:pt x="15106" y="30057"/>
                    <a:pt x="15112" y="30057"/>
                    <a:pt x="15117" y="30057"/>
                  </a:cubicBezTo>
                  <a:cubicBezTo>
                    <a:pt x="23451" y="30046"/>
                    <a:pt x="30200" y="23310"/>
                    <a:pt x="30192" y="15009"/>
                  </a:cubicBezTo>
                  <a:cubicBezTo>
                    <a:pt x="30183" y="6715"/>
                    <a:pt x="23427" y="0"/>
                    <a:pt x="15100" y="0"/>
                  </a:cubicBezTo>
                  <a:close/>
                </a:path>
              </a:pathLst>
            </a:custGeom>
            <a:solidFill>
              <a:srgbClr val="1A1B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5" name="Google Shape;5415;p29"/>
            <p:cNvSpPr/>
            <p:nvPr/>
          </p:nvSpPr>
          <p:spPr>
            <a:xfrm>
              <a:off x="2035450" y="1672425"/>
              <a:ext cx="820175" cy="756950"/>
            </a:xfrm>
            <a:custGeom>
              <a:avLst/>
              <a:gdLst/>
              <a:ahLst/>
              <a:cxnLst/>
              <a:rect l="l" t="t" r="r" b="b"/>
              <a:pathLst>
                <a:path w="32807" h="30278" extrusionOk="0">
                  <a:moveTo>
                    <a:pt x="16354" y="1"/>
                  </a:moveTo>
                  <a:cubicBezTo>
                    <a:pt x="12361" y="1"/>
                    <a:pt x="8531" y="1578"/>
                    <a:pt x="5697" y="4392"/>
                  </a:cubicBezTo>
                  <a:cubicBezTo>
                    <a:pt x="4295" y="5783"/>
                    <a:pt x="3157" y="7445"/>
                    <a:pt x="2387" y="9267"/>
                  </a:cubicBezTo>
                  <a:cubicBezTo>
                    <a:pt x="1" y="14922"/>
                    <a:pt x="1275" y="21458"/>
                    <a:pt x="5607" y="25805"/>
                  </a:cubicBezTo>
                  <a:cubicBezTo>
                    <a:pt x="8471" y="28669"/>
                    <a:pt x="12355" y="30278"/>
                    <a:pt x="16404" y="30278"/>
                  </a:cubicBezTo>
                  <a:cubicBezTo>
                    <a:pt x="16409" y="30278"/>
                    <a:pt x="16415" y="30277"/>
                    <a:pt x="16420" y="30277"/>
                  </a:cubicBezTo>
                  <a:cubicBezTo>
                    <a:pt x="20475" y="30273"/>
                    <a:pt x="24363" y="28656"/>
                    <a:pt x="27224" y="25781"/>
                  </a:cubicBezTo>
                  <a:cubicBezTo>
                    <a:pt x="31547" y="21425"/>
                    <a:pt x="32807" y="14887"/>
                    <a:pt x="30407" y="9236"/>
                  </a:cubicBezTo>
                  <a:cubicBezTo>
                    <a:pt x="29633" y="7414"/>
                    <a:pt x="28492" y="5757"/>
                    <a:pt x="27086" y="4368"/>
                  </a:cubicBezTo>
                  <a:cubicBezTo>
                    <a:pt x="24255" y="1572"/>
                    <a:pt x="20437" y="3"/>
                    <a:pt x="16462" y="3"/>
                  </a:cubicBezTo>
                  <a:cubicBezTo>
                    <a:pt x="16437" y="3"/>
                    <a:pt x="16412" y="3"/>
                    <a:pt x="16387" y="3"/>
                  </a:cubicBezTo>
                  <a:cubicBezTo>
                    <a:pt x="20383" y="5"/>
                    <a:pt x="24213" y="1592"/>
                    <a:pt x="27040" y="4416"/>
                  </a:cubicBezTo>
                  <a:cubicBezTo>
                    <a:pt x="31308" y="8698"/>
                    <a:pt x="32563" y="15137"/>
                    <a:pt x="30211" y="20706"/>
                  </a:cubicBezTo>
                  <a:cubicBezTo>
                    <a:pt x="29453" y="22502"/>
                    <a:pt x="28330" y="24137"/>
                    <a:pt x="26950" y="25508"/>
                  </a:cubicBezTo>
                  <a:cubicBezTo>
                    <a:pt x="24149" y="28284"/>
                    <a:pt x="20368" y="29842"/>
                    <a:pt x="16426" y="29842"/>
                  </a:cubicBezTo>
                  <a:cubicBezTo>
                    <a:pt x="16423" y="29842"/>
                    <a:pt x="16421" y="29842"/>
                    <a:pt x="16418" y="29842"/>
                  </a:cubicBezTo>
                  <a:cubicBezTo>
                    <a:pt x="12473" y="29840"/>
                    <a:pt x="8688" y="28280"/>
                    <a:pt x="5891" y="25497"/>
                  </a:cubicBezTo>
                  <a:cubicBezTo>
                    <a:pt x="3091" y="22717"/>
                    <a:pt x="1506" y="18944"/>
                    <a:pt x="1477" y="14999"/>
                  </a:cubicBezTo>
                  <a:cubicBezTo>
                    <a:pt x="1451" y="11054"/>
                    <a:pt x="2983" y="7258"/>
                    <a:pt x="5743" y="4441"/>
                  </a:cubicBezTo>
                  <a:cubicBezTo>
                    <a:pt x="8563" y="1610"/>
                    <a:pt x="12392" y="14"/>
                    <a:pt x="16387" y="3"/>
                  </a:cubicBezTo>
                  <a:lnTo>
                    <a:pt x="16387" y="1"/>
                  </a:lnTo>
                  <a:cubicBezTo>
                    <a:pt x="16376" y="1"/>
                    <a:pt x="16365" y="1"/>
                    <a:pt x="16354" y="1"/>
                  </a:cubicBezTo>
                  <a:close/>
                </a:path>
              </a:pathLst>
            </a:custGeom>
            <a:solidFill>
              <a:srgbClr val="FFF2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6" name="Google Shape;5416;p29"/>
            <p:cNvSpPr/>
            <p:nvPr/>
          </p:nvSpPr>
          <p:spPr>
            <a:xfrm>
              <a:off x="2415825" y="2016575"/>
              <a:ext cx="59425" cy="57650"/>
            </a:xfrm>
            <a:custGeom>
              <a:avLst/>
              <a:gdLst/>
              <a:ahLst/>
              <a:cxnLst/>
              <a:rect l="l" t="t" r="r" b="b"/>
              <a:pathLst>
                <a:path w="2377" h="2306" extrusionOk="0">
                  <a:moveTo>
                    <a:pt x="1189" y="1"/>
                  </a:moveTo>
                  <a:cubicBezTo>
                    <a:pt x="867" y="1"/>
                    <a:pt x="545" y="132"/>
                    <a:pt x="313" y="395"/>
                  </a:cubicBezTo>
                  <a:cubicBezTo>
                    <a:pt x="102" y="633"/>
                    <a:pt x="1" y="949"/>
                    <a:pt x="34" y="1266"/>
                  </a:cubicBezTo>
                  <a:cubicBezTo>
                    <a:pt x="95" y="1857"/>
                    <a:pt x="594" y="2305"/>
                    <a:pt x="1190" y="2305"/>
                  </a:cubicBezTo>
                  <a:cubicBezTo>
                    <a:pt x="915" y="2303"/>
                    <a:pt x="653" y="2184"/>
                    <a:pt x="473" y="1978"/>
                  </a:cubicBezTo>
                  <a:cubicBezTo>
                    <a:pt x="304" y="1782"/>
                    <a:pt x="227" y="1523"/>
                    <a:pt x="258" y="1266"/>
                  </a:cubicBezTo>
                  <a:cubicBezTo>
                    <a:pt x="319" y="800"/>
                    <a:pt x="717" y="450"/>
                    <a:pt x="1188" y="450"/>
                  </a:cubicBezTo>
                  <a:cubicBezTo>
                    <a:pt x="1658" y="450"/>
                    <a:pt x="2056" y="797"/>
                    <a:pt x="2117" y="1263"/>
                  </a:cubicBezTo>
                  <a:cubicBezTo>
                    <a:pt x="2150" y="1521"/>
                    <a:pt x="2073" y="1780"/>
                    <a:pt x="1904" y="1975"/>
                  </a:cubicBezTo>
                  <a:cubicBezTo>
                    <a:pt x="1749" y="2155"/>
                    <a:pt x="1537" y="2267"/>
                    <a:pt x="1306" y="2297"/>
                  </a:cubicBezTo>
                  <a:lnTo>
                    <a:pt x="1306" y="2297"/>
                  </a:lnTo>
                  <a:cubicBezTo>
                    <a:pt x="1849" y="2243"/>
                    <a:pt x="2286" y="1816"/>
                    <a:pt x="2344" y="1263"/>
                  </a:cubicBezTo>
                  <a:cubicBezTo>
                    <a:pt x="2377" y="947"/>
                    <a:pt x="2273" y="630"/>
                    <a:pt x="2062" y="391"/>
                  </a:cubicBezTo>
                  <a:cubicBezTo>
                    <a:pt x="1830" y="131"/>
                    <a:pt x="1509" y="1"/>
                    <a:pt x="1189" y="1"/>
                  </a:cubicBezTo>
                  <a:close/>
                  <a:moveTo>
                    <a:pt x="1306" y="2297"/>
                  </a:moveTo>
                  <a:cubicBezTo>
                    <a:pt x="1267" y="2301"/>
                    <a:pt x="1229" y="2303"/>
                    <a:pt x="1190" y="2303"/>
                  </a:cubicBezTo>
                  <a:lnTo>
                    <a:pt x="1190" y="2305"/>
                  </a:lnTo>
                  <a:cubicBezTo>
                    <a:pt x="1229" y="2305"/>
                    <a:pt x="1267" y="2302"/>
                    <a:pt x="1306" y="2297"/>
                  </a:cubicBezTo>
                  <a:close/>
                </a:path>
              </a:pathLst>
            </a:custGeom>
            <a:solidFill>
              <a:srgbClr val="FFF2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7" name="Google Shape;5417;p29"/>
            <p:cNvSpPr/>
            <p:nvPr/>
          </p:nvSpPr>
          <p:spPr>
            <a:xfrm>
              <a:off x="2302600" y="1905950"/>
              <a:ext cx="285900" cy="284475"/>
            </a:xfrm>
            <a:custGeom>
              <a:avLst/>
              <a:gdLst/>
              <a:ahLst/>
              <a:cxnLst/>
              <a:rect l="l" t="t" r="r" b="b"/>
              <a:pathLst>
                <a:path w="11436" h="11379" extrusionOk="0">
                  <a:moveTo>
                    <a:pt x="5719" y="4651"/>
                  </a:moveTo>
                  <a:cubicBezTo>
                    <a:pt x="5853" y="4651"/>
                    <a:pt x="5988" y="4677"/>
                    <a:pt x="6117" y="4730"/>
                  </a:cubicBezTo>
                  <a:cubicBezTo>
                    <a:pt x="6506" y="4888"/>
                    <a:pt x="6758" y="5269"/>
                    <a:pt x="6760" y="5688"/>
                  </a:cubicBezTo>
                  <a:cubicBezTo>
                    <a:pt x="6760" y="6262"/>
                    <a:pt x="6295" y="6730"/>
                    <a:pt x="5719" y="6730"/>
                  </a:cubicBezTo>
                  <a:cubicBezTo>
                    <a:pt x="5299" y="6728"/>
                    <a:pt x="4921" y="6475"/>
                    <a:pt x="4760" y="6086"/>
                  </a:cubicBezTo>
                  <a:cubicBezTo>
                    <a:pt x="4600" y="5699"/>
                    <a:pt x="4688" y="5251"/>
                    <a:pt x="4985" y="4954"/>
                  </a:cubicBezTo>
                  <a:cubicBezTo>
                    <a:pt x="5183" y="4756"/>
                    <a:pt x="5449" y="4651"/>
                    <a:pt x="5719" y="4651"/>
                  </a:cubicBezTo>
                  <a:close/>
                  <a:moveTo>
                    <a:pt x="5714" y="1"/>
                  </a:moveTo>
                  <a:cubicBezTo>
                    <a:pt x="5713" y="1"/>
                    <a:pt x="5711" y="1"/>
                    <a:pt x="5710" y="1"/>
                  </a:cubicBezTo>
                  <a:cubicBezTo>
                    <a:pt x="2554" y="5"/>
                    <a:pt x="0" y="2554"/>
                    <a:pt x="2" y="5695"/>
                  </a:cubicBezTo>
                  <a:cubicBezTo>
                    <a:pt x="7" y="8833"/>
                    <a:pt x="2563" y="11378"/>
                    <a:pt x="5715" y="11378"/>
                  </a:cubicBezTo>
                  <a:cubicBezTo>
                    <a:pt x="5718" y="11378"/>
                    <a:pt x="5720" y="11378"/>
                    <a:pt x="5723" y="11378"/>
                  </a:cubicBezTo>
                  <a:cubicBezTo>
                    <a:pt x="8881" y="11376"/>
                    <a:pt x="11435" y="8825"/>
                    <a:pt x="11431" y="5682"/>
                  </a:cubicBezTo>
                  <a:cubicBezTo>
                    <a:pt x="11429" y="2540"/>
                    <a:pt x="8868" y="1"/>
                    <a:pt x="5714" y="1"/>
                  </a:cubicBezTo>
                  <a:close/>
                </a:path>
              </a:pathLst>
            </a:custGeom>
            <a:solidFill>
              <a:srgbClr val="F24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18" name="Google Shape;5418;p29"/>
            <p:cNvSpPr/>
            <p:nvPr/>
          </p:nvSpPr>
          <p:spPr>
            <a:xfrm>
              <a:off x="2298800" y="1905950"/>
              <a:ext cx="293250" cy="290075"/>
            </a:xfrm>
            <a:custGeom>
              <a:avLst/>
              <a:gdLst/>
              <a:ahLst/>
              <a:cxnLst/>
              <a:rect l="l" t="t" r="r" b="b"/>
              <a:pathLst>
                <a:path w="11730" h="11603" extrusionOk="0">
                  <a:moveTo>
                    <a:pt x="5894" y="0"/>
                  </a:moveTo>
                  <a:cubicBezTo>
                    <a:pt x="5884" y="0"/>
                    <a:pt x="5873" y="0"/>
                    <a:pt x="5862" y="1"/>
                  </a:cubicBezTo>
                  <a:cubicBezTo>
                    <a:pt x="6614" y="5"/>
                    <a:pt x="7354" y="152"/>
                    <a:pt x="8049" y="440"/>
                  </a:cubicBezTo>
                  <a:cubicBezTo>
                    <a:pt x="10156" y="1319"/>
                    <a:pt x="11515" y="3398"/>
                    <a:pt x="11471" y="5684"/>
                  </a:cubicBezTo>
                  <a:cubicBezTo>
                    <a:pt x="11451" y="7148"/>
                    <a:pt x="10818" y="8572"/>
                    <a:pt x="9776" y="9572"/>
                  </a:cubicBezTo>
                  <a:cubicBezTo>
                    <a:pt x="8749" y="10575"/>
                    <a:pt x="7331" y="11154"/>
                    <a:pt x="5899" y="11154"/>
                  </a:cubicBezTo>
                  <a:cubicBezTo>
                    <a:pt x="5891" y="11154"/>
                    <a:pt x="5883" y="11154"/>
                    <a:pt x="5875" y="11154"/>
                  </a:cubicBezTo>
                  <a:cubicBezTo>
                    <a:pt x="5864" y="11154"/>
                    <a:pt x="5853" y="11154"/>
                    <a:pt x="5843" y="11154"/>
                  </a:cubicBezTo>
                  <a:cubicBezTo>
                    <a:pt x="4414" y="11154"/>
                    <a:pt x="2999" y="10580"/>
                    <a:pt x="1972" y="9581"/>
                  </a:cubicBezTo>
                  <a:cubicBezTo>
                    <a:pt x="913" y="8563"/>
                    <a:pt x="299" y="7165"/>
                    <a:pt x="269" y="5697"/>
                  </a:cubicBezTo>
                  <a:cubicBezTo>
                    <a:pt x="220" y="3411"/>
                    <a:pt x="1572" y="1328"/>
                    <a:pt x="3680" y="445"/>
                  </a:cubicBezTo>
                  <a:cubicBezTo>
                    <a:pt x="4372" y="157"/>
                    <a:pt x="5112" y="5"/>
                    <a:pt x="5862" y="1"/>
                  </a:cubicBezTo>
                  <a:cubicBezTo>
                    <a:pt x="5854" y="1"/>
                    <a:pt x="5846" y="0"/>
                    <a:pt x="5838" y="0"/>
                  </a:cubicBezTo>
                  <a:cubicBezTo>
                    <a:pt x="4349" y="0"/>
                    <a:pt x="2872" y="606"/>
                    <a:pt x="1800" y="1649"/>
                  </a:cubicBezTo>
                  <a:cubicBezTo>
                    <a:pt x="719" y="2691"/>
                    <a:pt x="62" y="4174"/>
                    <a:pt x="42" y="5697"/>
                  </a:cubicBezTo>
                  <a:cubicBezTo>
                    <a:pt x="0" y="8073"/>
                    <a:pt x="1411" y="10233"/>
                    <a:pt x="3605" y="11148"/>
                  </a:cubicBezTo>
                  <a:cubicBezTo>
                    <a:pt x="4329" y="11451"/>
                    <a:pt x="5099" y="11603"/>
                    <a:pt x="5869" y="11603"/>
                  </a:cubicBezTo>
                  <a:cubicBezTo>
                    <a:pt x="6643" y="11603"/>
                    <a:pt x="7417" y="11450"/>
                    <a:pt x="8145" y="11143"/>
                  </a:cubicBezTo>
                  <a:cubicBezTo>
                    <a:pt x="8860" y="10840"/>
                    <a:pt x="9508" y="10400"/>
                    <a:pt x="10051" y="9844"/>
                  </a:cubicBezTo>
                  <a:cubicBezTo>
                    <a:pt x="11134" y="8741"/>
                    <a:pt x="11730" y="7203"/>
                    <a:pt x="11697" y="5684"/>
                  </a:cubicBezTo>
                  <a:cubicBezTo>
                    <a:pt x="11673" y="4161"/>
                    <a:pt x="11014" y="2680"/>
                    <a:pt x="9928" y="1640"/>
                  </a:cubicBezTo>
                  <a:cubicBezTo>
                    <a:pt x="8859" y="601"/>
                    <a:pt x="7382" y="0"/>
                    <a:pt x="5894" y="0"/>
                  </a:cubicBezTo>
                  <a:close/>
                </a:path>
              </a:pathLst>
            </a:custGeom>
            <a:solidFill>
              <a:srgbClr val="B1CAC8">
                <a:alpha val="45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9" name="Google Shape;5419;p29"/>
            <p:cNvSpPr/>
            <p:nvPr/>
          </p:nvSpPr>
          <p:spPr>
            <a:xfrm>
              <a:off x="2120625" y="1734500"/>
              <a:ext cx="635725" cy="628250"/>
            </a:xfrm>
            <a:custGeom>
              <a:avLst/>
              <a:gdLst/>
              <a:ahLst/>
              <a:cxnLst/>
              <a:rect l="l" t="t" r="r" b="b"/>
              <a:pathLst>
                <a:path w="25429" h="25130" extrusionOk="0">
                  <a:moveTo>
                    <a:pt x="12929" y="0"/>
                  </a:moveTo>
                  <a:cubicBezTo>
                    <a:pt x="11988" y="0"/>
                    <a:pt x="11048" y="104"/>
                    <a:pt x="10127" y="309"/>
                  </a:cubicBezTo>
                  <a:cubicBezTo>
                    <a:pt x="8655" y="639"/>
                    <a:pt x="7255" y="1234"/>
                    <a:pt x="5996" y="2065"/>
                  </a:cubicBezTo>
                  <a:cubicBezTo>
                    <a:pt x="3484" y="3725"/>
                    <a:pt x="1602" y="6314"/>
                    <a:pt x="818" y="9230"/>
                  </a:cubicBezTo>
                  <a:cubicBezTo>
                    <a:pt x="0" y="12175"/>
                    <a:pt x="303" y="15318"/>
                    <a:pt x="1666" y="18054"/>
                  </a:cubicBezTo>
                  <a:cubicBezTo>
                    <a:pt x="3000" y="20777"/>
                    <a:pt x="5352" y="22990"/>
                    <a:pt x="8178" y="24164"/>
                  </a:cubicBezTo>
                  <a:cubicBezTo>
                    <a:pt x="9585" y="24762"/>
                    <a:pt x="11112" y="25076"/>
                    <a:pt x="12639" y="25122"/>
                  </a:cubicBezTo>
                  <a:cubicBezTo>
                    <a:pt x="12782" y="25127"/>
                    <a:pt x="12924" y="25129"/>
                    <a:pt x="13067" y="25129"/>
                  </a:cubicBezTo>
                  <a:cubicBezTo>
                    <a:pt x="14457" y="25129"/>
                    <a:pt x="15841" y="24905"/>
                    <a:pt x="17162" y="24465"/>
                  </a:cubicBezTo>
                  <a:cubicBezTo>
                    <a:pt x="20110" y="23487"/>
                    <a:pt x="22595" y="21458"/>
                    <a:pt x="24149" y="18768"/>
                  </a:cubicBezTo>
                  <a:cubicBezTo>
                    <a:pt x="24285" y="18527"/>
                    <a:pt x="24380" y="18265"/>
                    <a:pt x="24485" y="18010"/>
                  </a:cubicBezTo>
                  <a:cubicBezTo>
                    <a:pt x="24582" y="17751"/>
                    <a:pt x="24701" y="17500"/>
                    <a:pt x="24780" y="17236"/>
                  </a:cubicBezTo>
                  <a:cubicBezTo>
                    <a:pt x="24929" y="16707"/>
                    <a:pt x="25110" y="16188"/>
                    <a:pt x="25187" y="15645"/>
                  </a:cubicBezTo>
                  <a:cubicBezTo>
                    <a:pt x="25422" y="14579"/>
                    <a:pt x="25428" y="13487"/>
                    <a:pt x="25391" y="12423"/>
                  </a:cubicBezTo>
                  <a:lnTo>
                    <a:pt x="25391" y="12423"/>
                  </a:lnTo>
                  <a:cubicBezTo>
                    <a:pt x="25391" y="12424"/>
                    <a:pt x="25378" y="12718"/>
                    <a:pt x="25349" y="13269"/>
                  </a:cubicBezTo>
                  <a:cubicBezTo>
                    <a:pt x="25340" y="13408"/>
                    <a:pt x="25340" y="13564"/>
                    <a:pt x="25321" y="13733"/>
                  </a:cubicBezTo>
                  <a:cubicBezTo>
                    <a:pt x="25296" y="13900"/>
                    <a:pt x="25268" y="14085"/>
                    <a:pt x="25239" y="14283"/>
                  </a:cubicBezTo>
                  <a:cubicBezTo>
                    <a:pt x="25209" y="14483"/>
                    <a:pt x="25176" y="14696"/>
                    <a:pt x="25138" y="14924"/>
                  </a:cubicBezTo>
                  <a:cubicBezTo>
                    <a:pt x="25081" y="15146"/>
                    <a:pt x="25020" y="15384"/>
                    <a:pt x="24956" y="15634"/>
                  </a:cubicBezTo>
                  <a:cubicBezTo>
                    <a:pt x="24923" y="15762"/>
                    <a:pt x="24890" y="15889"/>
                    <a:pt x="24855" y="16021"/>
                  </a:cubicBezTo>
                  <a:cubicBezTo>
                    <a:pt x="24822" y="16153"/>
                    <a:pt x="24765" y="16283"/>
                    <a:pt x="24718" y="16417"/>
                  </a:cubicBezTo>
                  <a:cubicBezTo>
                    <a:pt x="24620" y="16687"/>
                    <a:pt x="24518" y="16968"/>
                    <a:pt x="24404" y="17261"/>
                  </a:cubicBezTo>
                  <a:cubicBezTo>
                    <a:pt x="24268" y="17542"/>
                    <a:pt x="24127" y="17834"/>
                    <a:pt x="23980" y="18140"/>
                  </a:cubicBezTo>
                  <a:cubicBezTo>
                    <a:pt x="23914" y="18294"/>
                    <a:pt x="23820" y="18439"/>
                    <a:pt x="23729" y="18588"/>
                  </a:cubicBezTo>
                  <a:lnTo>
                    <a:pt x="23453" y="19043"/>
                  </a:lnTo>
                  <a:cubicBezTo>
                    <a:pt x="22573" y="20410"/>
                    <a:pt x="21439" y="21592"/>
                    <a:pt x="20112" y="22529"/>
                  </a:cubicBezTo>
                  <a:cubicBezTo>
                    <a:pt x="18664" y="23566"/>
                    <a:pt x="16824" y="24331"/>
                    <a:pt x="14795" y="24628"/>
                  </a:cubicBezTo>
                  <a:cubicBezTo>
                    <a:pt x="14290" y="24724"/>
                    <a:pt x="13771" y="24729"/>
                    <a:pt x="13246" y="24757"/>
                  </a:cubicBezTo>
                  <a:cubicBezTo>
                    <a:pt x="13175" y="24764"/>
                    <a:pt x="13104" y="24766"/>
                    <a:pt x="13032" y="24766"/>
                  </a:cubicBezTo>
                  <a:cubicBezTo>
                    <a:pt x="12841" y="24766"/>
                    <a:pt x="12649" y="24748"/>
                    <a:pt x="12455" y="24742"/>
                  </a:cubicBezTo>
                  <a:cubicBezTo>
                    <a:pt x="12189" y="24726"/>
                    <a:pt x="11921" y="24724"/>
                    <a:pt x="11653" y="24693"/>
                  </a:cubicBezTo>
                  <a:lnTo>
                    <a:pt x="10850" y="24573"/>
                  </a:lnTo>
                  <a:cubicBezTo>
                    <a:pt x="10716" y="24548"/>
                    <a:pt x="10580" y="24537"/>
                    <a:pt x="10448" y="24504"/>
                  </a:cubicBezTo>
                  <a:lnTo>
                    <a:pt x="10048" y="24403"/>
                  </a:lnTo>
                  <a:cubicBezTo>
                    <a:pt x="9785" y="24331"/>
                    <a:pt x="9512" y="24274"/>
                    <a:pt x="9248" y="24188"/>
                  </a:cubicBezTo>
                  <a:lnTo>
                    <a:pt x="8464" y="23904"/>
                  </a:lnTo>
                  <a:cubicBezTo>
                    <a:pt x="7429" y="23485"/>
                    <a:pt x="6409" y="22951"/>
                    <a:pt x="5506" y="22236"/>
                  </a:cubicBezTo>
                  <a:lnTo>
                    <a:pt x="5158" y="21979"/>
                  </a:lnTo>
                  <a:cubicBezTo>
                    <a:pt x="5046" y="21887"/>
                    <a:pt x="4943" y="21786"/>
                    <a:pt x="4833" y="21691"/>
                  </a:cubicBezTo>
                  <a:cubicBezTo>
                    <a:pt x="4622" y="21493"/>
                    <a:pt x="4398" y="21307"/>
                    <a:pt x="4193" y="21100"/>
                  </a:cubicBezTo>
                  <a:lnTo>
                    <a:pt x="3604" y="20454"/>
                  </a:lnTo>
                  <a:lnTo>
                    <a:pt x="3457" y="20294"/>
                  </a:lnTo>
                  <a:lnTo>
                    <a:pt x="3323" y="20118"/>
                  </a:lnTo>
                  <a:lnTo>
                    <a:pt x="3059" y="19766"/>
                  </a:lnTo>
                  <a:lnTo>
                    <a:pt x="2793" y="19414"/>
                  </a:lnTo>
                  <a:cubicBezTo>
                    <a:pt x="2703" y="19298"/>
                    <a:pt x="2637" y="19166"/>
                    <a:pt x="2556" y="19041"/>
                  </a:cubicBezTo>
                  <a:cubicBezTo>
                    <a:pt x="2404" y="18790"/>
                    <a:pt x="2244" y="18540"/>
                    <a:pt x="2099" y="18283"/>
                  </a:cubicBezTo>
                  <a:cubicBezTo>
                    <a:pt x="1842" y="17751"/>
                    <a:pt x="1563" y="17225"/>
                    <a:pt x="1378" y="16658"/>
                  </a:cubicBezTo>
                  <a:cubicBezTo>
                    <a:pt x="1150" y="16107"/>
                    <a:pt x="1033" y="15522"/>
                    <a:pt x="877" y="14944"/>
                  </a:cubicBezTo>
                  <a:lnTo>
                    <a:pt x="741" y="14061"/>
                  </a:lnTo>
                  <a:cubicBezTo>
                    <a:pt x="721" y="13913"/>
                    <a:pt x="686" y="13766"/>
                    <a:pt x="681" y="13617"/>
                  </a:cubicBezTo>
                  <a:lnTo>
                    <a:pt x="657" y="13171"/>
                  </a:lnTo>
                  <a:lnTo>
                    <a:pt x="635" y="12722"/>
                  </a:lnTo>
                  <a:cubicBezTo>
                    <a:pt x="622" y="12575"/>
                    <a:pt x="622" y="12425"/>
                    <a:pt x="631" y="12276"/>
                  </a:cubicBezTo>
                  <a:lnTo>
                    <a:pt x="675" y="11382"/>
                  </a:lnTo>
                  <a:cubicBezTo>
                    <a:pt x="679" y="11232"/>
                    <a:pt x="697" y="11083"/>
                    <a:pt x="723" y="10938"/>
                  </a:cubicBezTo>
                  <a:lnTo>
                    <a:pt x="791" y="10494"/>
                  </a:lnTo>
                  <a:lnTo>
                    <a:pt x="859" y="10052"/>
                  </a:lnTo>
                  <a:cubicBezTo>
                    <a:pt x="879" y="9905"/>
                    <a:pt x="928" y="9762"/>
                    <a:pt x="961" y="9617"/>
                  </a:cubicBezTo>
                  <a:cubicBezTo>
                    <a:pt x="1037" y="9329"/>
                    <a:pt x="1106" y="9039"/>
                    <a:pt x="1189" y="8753"/>
                  </a:cubicBezTo>
                  <a:lnTo>
                    <a:pt x="1495" y="7916"/>
                  </a:lnTo>
                  <a:cubicBezTo>
                    <a:pt x="1587" y="7632"/>
                    <a:pt x="1732" y="7371"/>
                    <a:pt x="1857" y="7103"/>
                  </a:cubicBezTo>
                  <a:cubicBezTo>
                    <a:pt x="1987" y="6837"/>
                    <a:pt x="2106" y="6564"/>
                    <a:pt x="2268" y="6318"/>
                  </a:cubicBezTo>
                  <a:lnTo>
                    <a:pt x="2730" y="5564"/>
                  </a:lnTo>
                  <a:lnTo>
                    <a:pt x="3257" y="4859"/>
                  </a:lnTo>
                  <a:cubicBezTo>
                    <a:pt x="3424" y="4617"/>
                    <a:pt x="3629" y="4408"/>
                    <a:pt x="3824" y="4190"/>
                  </a:cubicBezTo>
                  <a:cubicBezTo>
                    <a:pt x="4024" y="3979"/>
                    <a:pt x="4207" y="3749"/>
                    <a:pt x="4429" y="3562"/>
                  </a:cubicBezTo>
                  <a:lnTo>
                    <a:pt x="5073" y="2979"/>
                  </a:lnTo>
                  <a:cubicBezTo>
                    <a:pt x="5297" y="2797"/>
                    <a:pt x="5532" y="2630"/>
                    <a:pt x="5760" y="2459"/>
                  </a:cubicBezTo>
                  <a:cubicBezTo>
                    <a:pt x="5877" y="2373"/>
                    <a:pt x="5989" y="2283"/>
                    <a:pt x="6108" y="2206"/>
                  </a:cubicBezTo>
                  <a:lnTo>
                    <a:pt x="6475" y="1982"/>
                  </a:lnTo>
                  <a:cubicBezTo>
                    <a:pt x="6721" y="1839"/>
                    <a:pt x="6956" y="1676"/>
                    <a:pt x="7211" y="1553"/>
                  </a:cubicBezTo>
                  <a:lnTo>
                    <a:pt x="7974" y="1186"/>
                  </a:lnTo>
                  <a:lnTo>
                    <a:pt x="8163" y="1096"/>
                  </a:lnTo>
                  <a:lnTo>
                    <a:pt x="8360" y="1021"/>
                  </a:lnTo>
                  <a:lnTo>
                    <a:pt x="8754" y="878"/>
                  </a:lnTo>
                  <a:cubicBezTo>
                    <a:pt x="9270" y="665"/>
                    <a:pt x="9813" y="549"/>
                    <a:pt x="10343" y="410"/>
                  </a:cubicBezTo>
                  <a:cubicBezTo>
                    <a:pt x="10475" y="377"/>
                    <a:pt x="10609" y="351"/>
                    <a:pt x="10743" y="333"/>
                  </a:cubicBezTo>
                  <a:lnTo>
                    <a:pt x="11145" y="272"/>
                  </a:lnTo>
                  <a:cubicBezTo>
                    <a:pt x="11413" y="237"/>
                    <a:pt x="11679" y="175"/>
                    <a:pt x="11947" y="173"/>
                  </a:cubicBezTo>
                  <a:cubicBezTo>
                    <a:pt x="12317" y="155"/>
                    <a:pt x="12683" y="126"/>
                    <a:pt x="13047" y="126"/>
                  </a:cubicBezTo>
                  <a:cubicBezTo>
                    <a:pt x="13209" y="126"/>
                    <a:pt x="13370" y="132"/>
                    <a:pt x="13532" y="147"/>
                  </a:cubicBezTo>
                  <a:cubicBezTo>
                    <a:pt x="13793" y="162"/>
                    <a:pt x="14053" y="166"/>
                    <a:pt x="14310" y="193"/>
                  </a:cubicBezTo>
                  <a:lnTo>
                    <a:pt x="15068" y="307"/>
                  </a:lnTo>
                  <a:lnTo>
                    <a:pt x="15444" y="364"/>
                  </a:lnTo>
                  <a:cubicBezTo>
                    <a:pt x="15569" y="391"/>
                    <a:pt x="15690" y="426"/>
                    <a:pt x="15811" y="454"/>
                  </a:cubicBezTo>
                  <a:lnTo>
                    <a:pt x="16536" y="639"/>
                  </a:lnTo>
                  <a:cubicBezTo>
                    <a:pt x="16776" y="700"/>
                    <a:pt x="17000" y="799"/>
                    <a:pt x="17231" y="878"/>
                  </a:cubicBezTo>
                  <a:cubicBezTo>
                    <a:pt x="17457" y="966"/>
                    <a:pt x="17690" y="1034"/>
                    <a:pt x="17905" y="1136"/>
                  </a:cubicBezTo>
                  <a:lnTo>
                    <a:pt x="18547" y="1443"/>
                  </a:lnTo>
                  <a:lnTo>
                    <a:pt x="18861" y="1595"/>
                  </a:lnTo>
                  <a:cubicBezTo>
                    <a:pt x="18965" y="1652"/>
                    <a:pt x="19061" y="1714"/>
                    <a:pt x="19160" y="1771"/>
                  </a:cubicBezTo>
                  <a:cubicBezTo>
                    <a:pt x="20624" y="2617"/>
                    <a:pt x="21901" y="3749"/>
                    <a:pt x="22914" y="5103"/>
                  </a:cubicBezTo>
                  <a:cubicBezTo>
                    <a:pt x="23817" y="6320"/>
                    <a:pt x="24400" y="7544"/>
                    <a:pt x="24749" y="8612"/>
                  </a:cubicBezTo>
                  <a:cubicBezTo>
                    <a:pt x="24798" y="8742"/>
                    <a:pt x="24837" y="8872"/>
                    <a:pt x="24868" y="9006"/>
                  </a:cubicBezTo>
                  <a:cubicBezTo>
                    <a:pt x="24901" y="9135"/>
                    <a:pt x="24934" y="9263"/>
                    <a:pt x="24967" y="9384"/>
                  </a:cubicBezTo>
                  <a:cubicBezTo>
                    <a:pt x="25024" y="9632"/>
                    <a:pt x="25103" y="9859"/>
                    <a:pt x="25134" y="10083"/>
                  </a:cubicBezTo>
                  <a:cubicBezTo>
                    <a:pt x="25200" y="10527"/>
                    <a:pt x="25270" y="10913"/>
                    <a:pt x="25305" y="11241"/>
                  </a:cubicBezTo>
                  <a:cubicBezTo>
                    <a:pt x="25343" y="11896"/>
                    <a:pt x="25362" y="12302"/>
                    <a:pt x="25369" y="12421"/>
                  </a:cubicBezTo>
                  <a:lnTo>
                    <a:pt x="25371" y="12421"/>
                  </a:lnTo>
                  <a:cubicBezTo>
                    <a:pt x="25376" y="9421"/>
                    <a:pt x="24292" y="6524"/>
                    <a:pt x="22321" y="4265"/>
                  </a:cubicBezTo>
                  <a:cubicBezTo>
                    <a:pt x="21338" y="3138"/>
                    <a:pt x="20162" y="2195"/>
                    <a:pt x="18850" y="1481"/>
                  </a:cubicBezTo>
                  <a:cubicBezTo>
                    <a:pt x="17536" y="762"/>
                    <a:pt x="16081" y="307"/>
                    <a:pt x="14598" y="109"/>
                  </a:cubicBezTo>
                  <a:cubicBezTo>
                    <a:pt x="14043" y="36"/>
                    <a:pt x="13486" y="0"/>
                    <a:pt x="1292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0" name="Google Shape;5420;p29"/>
            <p:cNvSpPr/>
            <p:nvPr/>
          </p:nvSpPr>
          <p:spPr>
            <a:xfrm>
              <a:off x="2163525" y="1776325"/>
              <a:ext cx="551075" cy="544625"/>
            </a:xfrm>
            <a:custGeom>
              <a:avLst/>
              <a:gdLst/>
              <a:ahLst/>
              <a:cxnLst/>
              <a:rect l="l" t="t" r="r" b="b"/>
              <a:pathLst>
                <a:path w="22043" h="21785" extrusionOk="0">
                  <a:moveTo>
                    <a:pt x="11203" y="1"/>
                  </a:moveTo>
                  <a:cubicBezTo>
                    <a:pt x="10390" y="1"/>
                    <a:pt x="9578" y="89"/>
                    <a:pt x="8783" y="267"/>
                  </a:cubicBezTo>
                  <a:cubicBezTo>
                    <a:pt x="7506" y="553"/>
                    <a:pt x="6293" y="1067"/>
                    <a:pt x="5200" y="1788"/>
                  </a:cubicBezTo>
                  <a:cubicBezTo>
                    <a:pt x="3022" y="3225"/>
                    <a:pt x="1392" y="5469"/>
                    <a:pt x="710" y="7996"/>
                  </a:cubicBezTo>
                  <a:cubicBezTo>
                    <a:pt x="1" y="10550"/>
                    <a:pt x="262" y="13276"/>
                    <a:pt x="1444" y="15647"/>
                  </a:cubicBezTo>
                  <a:cubicBezTo>
                    <a:pt x="2603" y="18007"/>
                    <a:pt x="4642" y="19928"/>
                    <a:pt x="7091" y="20948"/>
                  </a:cubicBezTo>
                  <a:cubicBezTo>
                    <a:pt x="8310" y="21467"/>
                    <a:pt x="9636" y="21739"/>
                    <a:pt x="10961" y="21779"/>
                  </a:cubicBezTo>
                  <a:cubicBezTo>
                    <a:pt x="11085" y="21783"/>
                    <a:pt x="11210" y="21785"/>
                    <a:pt x="11334" y="21785"/>
                  </a:cubicBezTo>
                  <a:cubicBezTo>
                    <a:pt x="12539" y="21785"/>
                    <a:pt x="13738" y="21592"/>
                    <a:pt x="14884" y="21212"/>
                  </a:cubicBezTo>
                  <a:cubicBezTo>
                    <a:pt x="17442" y="20361"/>
                    <a:pt x="19598" y="18603"/>
                    <a:pt x="20948" y="16269"/>
                  </a:cubicBezTo>
                  <a:cubicBezTo>
                    <a:pt x="21066" y="16060"/>
                    <a:pt x="21145" y="15832"/>
                    <a:pt x="21235" y="15610"/>
                  </a:cubicBezTo>
                  <a:cubicBezTo>
                    <a:pt x="21321" y="15385"/>
                    <a:pt x="21422" y="15170"/>
                    <a:pt x="21490" y="14939"/>
                  </a:cubicBezTo>
                  <a:cubicBezTo>
                    <a:pt x="21618" y="14478"/>
                    <a:pt x="21774" y="14029"/>
                    <a:pt x="21840" y="13559"/>
                  </a:cubicBezTo>
                  <a:cubicBezTo>
                    <a:pt x="22042" y="12634"/>
                    <a:pt x="22042" y="11687"/>
                    <a:pt x="22009" y="10763"/>
                  </a:cubicBezTo>
                  <a:lnTo>
                    <a:pt x="22009" y="10763"/>
                  </a:lnTo>
                  <a:cubicBezTo>
                    <a:pt x="22009" y="10764"/>
                    <a:pt x="21996" y="11021"/>
                    <a:pt x="21972" y="11500"/>
                  </a:cubicBezTo>
                  <a:cubicBezTo>
                    <a:pt x="21965" y="11618"/>
                    <a:pt x="21963" y="11752"/>
                    <a:pt x="21948" y="11900"/>
                  </a:cubicBezTo>
                  <a:cubicBezTo>
                    <a:pt x="21926" y="12045"/>
                    <a:pt x="21901" y="12205"/>
                    <a:pt x="21875" y="12377"/>
                  </a:cubicBezTo>
                  <a:cubicBezTo>
                    <a:pt x="21849" y="12548"/>
                    <a:pt x="21820" y="12735"/>
                    <a:pt x="21789" y="12930"/>
                  </a:cubicBezTo>
                  <a:cubicBezTo>
                    <a:pt x="21739" y="13126"/>
                    <a:pt x="21686" y="13330"/>
                    <a:pt x="21631" y="13548"/>
                  </a:cubicBezTo>
                  <a:cubicBezTo>
                    <a:pt x="21602" y="13656"/>
                    <a:pt x="21572" y="13768"/>
                    <a:pt x="21543" y="13882"/>
                  </a:cubicBezTo>
                  <a:cubicBezTo>
                    <a:pt x="21515" y="13996"/>
                    <a:pt x="21464" y="14108"/>
                    <a:pt x="21424" y="14225"/>
                  </a:cubicBezTo>
                  <a:cubicBezTo>
                    <a:pt x="21339" y="14458"/>
                    <a:pt x="21253" y="14704"/>
                    <a:pt x="21154" y="14955"/>
                  </a:cubicBezTo>
                  <a:lnTo>
                    <a:pt x="20787" y="15715"/>
                  </a:lnTo>
                  <a:cubicBezTo>
                    <a:pt x="20728" y="15849"/>
                    <a:pt x="20646" y="15974"/>
                    <a:pt x="20567" y="16104"/>
                  </a:cubicBezTo>
                  <a:cubicBezTo>
                    <a:pt x="20488" y="16234"/>
                    <a:pt x="20409" y="16366"/>
                    <a:pt x="20328" y="16500"/>
                  </a:cubicBezTo>
                  <a:cubicBezTo>
                    <a:pt x="19567" y="17682"/>
                    <a:pt x="18585" y="18708"/>
                    <a:pt x="17433" y="19517"/>
                  </a:cubicBezTo>
                  <a:cubicBezTo>
                    <a:pt x="16178" y="20418"/>
                    <a:pt x="14585" y="21080"/>
                    <a:pt x="12829" y="21337"/>
                  </a:cubicBezTo>
                  <a:cubicBezTo>
                    <a:pt x="12394" y="21423"/>
                    <a:pt x="11941" y="21423"/>
                    <a:pt x="11486" y="21449"/>
                  </a:cubicBezTo>
                  <a:cubicBezTo>
                    <a:pt x="11422" y="21455"/>
                    <a:pt x="11358" y="21458"/>
                    <a:pt x="11294" y="21458"/>
                  </a:cubicBezTo>
                  <a:cubicBezTo>
                    <a:pt x="11130" y="21458"/>
                    <a:pt x="10965" y="21442"/>
                    <a:pt x="10800" y="21436"/>
                  </a:cubicBezTo>
                  <a:cubicBezTo>
                    <a:pt x="10570" y="21420"/>
                    <a:pt x="10337" y="21420"/>
                    <a:pt x="10106" y="21394"/>
                  </a:cubicBezTo>
                  <a:lnTo>
                    <a:pt x="9411" y="21289"/>
                  </a:lnTo>
                  <a:cubicBezTo>
                    <a:pt x="9295" y="21269"/>
                    <a:pt x="9176" y="21260"/>
                    <a:pt x="9062" y="21229"/>
                  </a:cubicBezTo>
                  <a:lnTo>
                    <a:pt x="8717" y="21141"/>
                  </a:lnTo>
                  <a:cubicBezTo>
                    <a:pt x="8486" y="21080"/>
                    <a:pt x="8251" y="21031"/>
                    <a:pt x="8022" y="20957"/>
                  </a:cubicBezTo>
                  <a:lnTo>
                    <a:pt x="7343" y="20711"/>
                  </a:lnTo>
                  <a:cubicBezTo>
                    <a:pt x="6447" y="20346"/>
                    <a:pt x="5563" y="19886"/>
                    <a:pt x="4781" y="19267"/>
                  </a:cubicBezTo>
                  <a:lnTo>
                    <a:pt x="4480" y="19042"/>
                  </a:lnTo>
                  <a:cubicBezTo>
                    <a:pt x="4383" y="18963"/>
                    <a:pt x="4293" y="18875"/>
                    <a:pt x="4198" y="18792"/>
                  </a:cubicBezTo>
                  <a:cubicBezTo>
                    <a:pt x="4014" y="18623"/>
                    <a:pt x="3820" y="18460"/>
                    <a:pt x="3644" y="18282"/>
                  </a:cubicBezTo>
                  <a:lnTo>
                    <a:pt x="3132" y="17722"/>
                  </a:lnTo>
                  <a:lnTo>
                    <a:pt x="3005" y="17581"/>
                  </a:lnTo>
                  <a:lnTo>
                    <a:pt x="2891" y="17429"/>
                  </a:lnTo>
                  <a:lnTo>
                    <a:pt x="2660" y="17126"/>
                  </a:lnTo>
                  <a:lnTo>
                    <a:pt x="2431" y="16821"/>
                  </a:lnTo>
                  <a:cubicBezTo>
                    <a:pt x="2352" y="16719"/>
                    <a:pt x="2295" y="16605"/>
                    <a:pt x="2225" y="16497"/>
                  </a:cubicBezTo>
                  <a:cubicBezTo>
                    <a:pt x="2093" y="16280"/>
                    <a:pt x="1954" y="16062"/>
                    <a:pt x="1829" y="15840"/>
                  </a:cubicBezTo>
                  <a:cubicBezTo>
                    <a:pt x="1607" y="15379"/>
                    <a:pt x="1363" y="14924"/>
                    <a:pt x="1205" y="14434"/>
                  </a:cubicBezTo>
                  <a:cubicBezTo>
                    <a:pt x="1005" y="13957"/>
                    <a:pt x="906" y="13447"/>
                    <a:pt x="770" y="12950"/>
                  </a:cubicBezTo>
                  <a:lnTo>
                    <a:pt x="651" y="12183"/>
                  </a:lnTo>
                  <a:cubicBezTo>
                    <a:pt x="636" y="12056"/>
                    <a:pt x="605" y="11928"/>
                    <a:pt x="601" y="11799"/>
                  </a:cubicBezTo>
                  <a:lnTo>
                    <a:pt x="581" y="11412"/>
                  </a:lnTo>
                  <a:lnTo>
                    <a:pt x="561" y="11023"/>
                  </a:lnTo>
                  <a:cubicBezTo>
                    <a:pt x="550" y="10895"/>
                    <a:pt x="548" y="10766"/>
                    <a:pt x="557" y="10636"/>
                  </a:cubicBezTo>
                  <a:lnTo>
                    <a:pt x="594" y="9862"/>
                  </a:lnTo>
                  <a:cubicBezTo>
                    <a:pt x="598" y="9733"/>
                    <a:pt x="614" y="9603"/>
                    <a:pt x="638" y="9478"/>
                  </a:cubicBezTo>
                  <a:lnTo>
                    <a:pt x="695" y="9093"/>
                  </a:lnTo>
                  <a:lnTo>
                    <a:pt x="754" y="8709"/>
                  </a:lnTo>
                  <a:cubicBezTo>
                    <a:pt x="772" y="8581"/>
                    <a:pt x="814" y="8458"/>
                    <a:pt x="842" y="8333"/>
                  </a:cubicBezTo>
                  <a:cubicBezTo>
                    <a:pt x="908" y="8082"/>
                    <a:pt x="970" y="7832"/>
                    <a:pt x="1040" y="7583"/>
                  </a:cubicBezTo>
                  <a:lnTo>
                    <a:pt x="1306" y="6858"/>
                  </a:lnTo>
                  <a:cubicBezTo>
                    <a:pt x="1383" y="6612"/>
                    <a:pt x="1510" y="6388"/>
                    <a:pt x="1618" y="6155"/>
                  </a:cubicBezTo>
                  <a:cubicBezTo>
                    <a:pt x="1732" y="5926"/>
                    <a:pt x="1833" y="5689"/>
                    <a:pt x="1976" y="5476"/>
                  </a:cubicBezTo>
                  <a:lnTo>
                    <a:pt x="2374" y="4821"/>
                  </a:lnTo>
                  <a:lnTo>
                    <a:pt x="2831" y="4210"/>
                  </a:lnTo>
                  <a:cubicBezTo>
                    <a:pt x="2976" y="4001"/>
                    <a:pt x="3154" y="3821"/>
                    <a:pt x="3324" y="3634"/>
                  </a:cubicBezTo>
                  <a:cubicBezTo>
                    <a:pt x="3497" y="3449"/>
                    <a:pt x="3655" y="3252"/>
                    <a:pt x="3849" y="3089"/>
                  </a:cubicBezTo>
                  <a:lnTo>
                    <a:pt x="4407" y="2583"/>
                  </a:lnTo>
                  <a:cubicBezTo>
                    <a:pt x="4600" y="2427"/>
                    <a:pt x="4805" y="2282"/>
                    <a:pt x="5003" y="2133"/>
                  </a:cubicBezTo>
                  <a:cubicBezTo>
                    <a:pt x="5104" y="2060"/>
                    <a:pt x="5200" y="1981"/>
                    <a:pt x="5304" y="1913"/>
                  </a:cubicBezTo>
                  <a:lnTo>
                    <a:pt x="5620" y="1722"/>
                  </a:lnTo>
                  <a:cubicBezTo>
                    <a:pt x="5836" y="1597"/>
                    <a:pt x="6038" y="1456"/>
                    <a:pt x="6258" y="1348"/>
                  </a:cubicBezTo>
                  <a:lnTo>
                    <a:pt x="6917" y="1030"/>
                  </a:lnTo>
                  <a:lnTo>
                    <a:pt x="7082" y="953"/>
                  </a:lnTo>
                  <a:lnTo>
                    <a:pt x="7253" y="889"/>
                  </a:lnTo>
                  <a:lnTo>
                    <a:pt x="7594" y="764"/>
                  </a:lnTo>
                  <a:cubicBezTo>
                    <a:pt x="8042" y="579"/>
                    <a:pt x="8510" y="480"/>
                    <a:pt x="8970" y="359"/>
                  </a:cubicBezTo>
                  <a:cubicBezTo>
                    <a:pt x="9084" y="328"/>
                    <a:pt x="9200" y="307"/>
                    <a:pt x="9317" y="293"/>
                  </a:cubicBezTo>
                  <a:lnTo>
                    <a:pt x="9666" y="238"/>
                  </a:lnTo>
                  <a:cubicBezTo>
                    <a:pt x="9899" y="208"/>
                    <a:pt x="10128" y="153"/>
                    <a:pt x="10359" y="153"/>
                  </a:cubicBezTo>
                  <a:cubicBezTo>
                    <a:pt x="10679" y="137"/>
                    <a:pt x="10997" y="113"/>
                    <a:pt x="11312" y="113"/>
                  </a:cubicBezTo>
                  <a:cubicBezTo>
                    <a:pt x="11453" y="113"/>
                    <a:pt x="11593" y="118"/>
                    <a:pt x="11732" y="131"/>
                  </a:cubicBezTo>
                  <a:cubicBezTo>
                    <a:pt x="11959" y="144"/>
                    <a:pt x="12185" y="148"/>
                    <a:pt x="12407" y="170"/>
                  </a:cubicBezTo>
                  <a:lnTo>
                    <a:pt x="13066" y="269"/>
                  </a:lnTo>
                  <a:lnTo>
                    <a:pt x="13392" y="317"/>
                  </a:lnTo>
                  <a:cubicBezTo>
                    <a:pt x="13499" y="342"/>
                    <a:pt x="13605" y="370"/>
                    <a:pt x="13710" y="397"/>
                  </a:cubicBezTo>
                  <a:lnTo>
                    <a:pt x="14337" y="557"/>
                  </a:lnTo>
                  <a:cubicBezTo>
                    <a:pt x="14543" y="608"/>
                    <a:pt x="14739" y="696"/>
                    <a:pt x="14939" y="764"/>
                  </a:cubicBezTo>
                  <a:cubicBezTo>
                    <a:pt x="15134" y="838"/>
                    <a:pt x="15337" y="898"/>
                    <a:pt x="15523" y="988"/>
                  </a:cubicBezTo>
                  <a:lnTo>
                    <a:pt x="16077" y="1252"/>
                  </a:lnTo>
                  <a:lnTo>
                    <a:pt x="16352" y="1383"/>
                  </a:lnTo>
                  <a:cubicBezTo>
                    <a:pt x="16440" y="1432"/>
                    <a:pt x="16526" y="1487"/>
                    <a:pt x="16611" y="1537"/>
                  </a:cubicBezTo>
                  <a:cubicBezTo>
                    <a:pt x="17879" y="2269"/>
                    <a:pt x="18985" y="3249"/>
                    <a:pt x="19862" y="4421"/>
                  </a:cubicBezTo>
                  <a:cubicBezTo>
                    <a:pt x="20646" y="5478"/>
                    <a:pt x="21150" y="6537"/>
                    <a:pt x="21453" y="7462"/>
                  </a:cubicBezTo>
                  <a:cubicBezTo>
                    <a:pt x="21495" y="7575"/>
                    <a:pt x="21528" y="7687"/>
                    <a:pt x="21554" y="7803"/>
                  </a:cubicBezTo>
                  <a:cubicBezTo>
                    <a:pt x="21585" y="7915"/>
                    <a:pt x="21613" y="8025"/>
                    <a:pt x="21640" y="8131"/>
                  </a:cubicBezTo>
                  <a:cubicBezTo>
                    <a:pt x="21690" y="8344"/>
                    <a:pt x="21758" y="8542"/>
                    <a:pt x="21785" y="8735"/>
                  </a:cubicBezTo>
                  <a:cubicBezTo>
                    <a:pt x="21842" y="9122"/>
                    <a:pt x="21904" y="9456"/>
                    <a:pt x="21934" y="9739"/>
                  </a:cubicBezTo>
                  <a:cubicBezTo>
                    <a:pt x="21963" y="10306"/>
                    <a:pt x="21983" y="10660"/>
                    <a:pt x="21989" y="10763"/>
                  </a:cubicBezTo>
                  <a:lnTo>
                    <a:pt x="21989" y="10766"/>
                  </a:lnTo>
                  <a:cubicBezTo>
                    <a:pt x="21994" y="8168"/>
                    <a:pt x="21055" y="5656"/>
                    <a:pt x="19350" y="3698"/>
                  </a:cubicBezTo>
                  <a:cubicBezTo>
                    <a:pt x="18499" y="2722"/>
                    <a:pt x="17479" y="1904"/>
                    <a:pt x="16341" y="1285"/>
                  </a:cubicBezTo>
                  <a:cubicBezTo>
                    <a:pt x="15205" y="660"/>
                    <a:pt x="13945" y="267"/>
                    <a:pt x="12658" y="96"/>
                  </a:cubicBezTo>
                  <a:cubicBezTo>
                    <a:pt x="12174" y="32"/>
                    <a:pt x="11689" y="1"/>
                    <a:pt x="1120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1" name="Google Shape;5421;p29"/>
            <p:cNvSpPr/>
            <p:nvPr/>
          </p:nvSpPr>
          <p:spPr>
            <a:xfrm>
              <a:off x="2201175" y="1812875"/>
              <a:ext cx="476875" cy="471475"/>
            </a:xfrm>
            <a:custGeom>
              <a:avLst/>
              <a:gdLst/>
              <a:ahLst/>
              <a:cxnLst/>
              <a:rect l="l" t="t" r="r" b="b"/>
              <a:pathLst>
                <a:path w="19075" h="18859" extrusionOk="0">
                  <a:moveTo>
                    <a:pt x="9688" y="1"/>
                  </a:moveTo>
                  <a:cubicBezTo>
                    <a:pt x="8987" y="1"/>
                    <a:pt x="8287" y="77"/>
                    <a:pt x="7600" y="229"/>
                  </a:cubicBezTo>
                  <a:cubicBezTo>
                    <a:pt x="6497" y="475"/>
                    <a:pt x="5446" y="921"/>
                    <a:pt x="4503" y="1543"/>
                  </a:cubicBezTo>
                  <a:cubicBezTo>
                    <a:pt x="2618" y="2789"/>
                    <a:pt x="1204" y="4732"/>
                    <a:pt x="615" y="6917"/>
                  </a:cubicBezTo>
                  <a:cubicBezTo>
                    <a:pt x="0" y="9128"/>
                    <a:pt x="224" y="11486"/>
                    <a:pt x="1246" y="13541"/>
                  </a:cubicBezTo>
                  <a:cubicBezTo>
                    <a:pt x="2248" y="15585"/>
                    <a:pt x="4015" y="17249"/>
                    <a:pt x="6134" y="18132"/>
                  </a:cubicBezTo>
                  <a:cubicBezTo>
                    <a:pt x="7191" y="18580"/>
                    <a:pt x="8336" y="18816"/>
                    <a:pt x="9483" y="18853"/>
                  </a:cubicBezTo>
                  <a:cubicBezTo>
                    <a:pt x="9589" y="18856"/>
                    <a:pt x="9695" y="18858"/>
                    <a:pt x="9800" y="18858"/>
                  </a:cubicBezTo>
                  <a:cubicBezTo>
                    <a:pt x="10848" y="18858"/>
                    <a:pt x="11889" y="18690"/>
                    <a:pt x="12883" y="18361"/>
                  </a:cubicBezTo>
                  <a:cubicBezTo>
                    <a:pt x="15099" y="17627"/>
                    <a:pt x="16969" y="16104"/>
                    <a:pt x="18136" y="14082"/>
                  </a:cubicBezTo>
                  <a:cubicBezTo>
                    <a:pt x="18237" y="13901"/>
                    <a:pt x="18305" y="13701"/>
                    <a:pt x="18382" y="13510"/>
                  </a:cubicBezTo>
                  <a:cubicBezTo>
                    <a:pt x="18457" y="13315"/>
                    <a:pt x="18545" y="13128"/>
                    <a:pt x="18602" y="12928"/>
                  </a:cubicBezTo>
                  <a:cubicBezTo>
                    <a:pt x="18712" y="12530"/>
                    <a:pt x="18846" y="12141"/>
                    <a:pt x="18901" y="11732"/>
                  </a:cubicBezTo>
                  <a:cubicBezTo>
                    <a:pt x="19074" y="10932"/>
                    <a:pt x="19070" y="10110"/>
                    <a:pt x="19042" y="9312"/>
                  </a:cubicBezTo>
                  <a:lnTo>
                    <a:pt x="19042" y="9312"/>
                  </a:lnTo>
                  <a:cubicBezTo>
                    <a:pt x="19042" y="9313"/>
                    <a:pt x="19028" y="9535"/>
                    <a:pt x="19009" y="9950"/>
                  </a:cubicBezTo>
                  <a:cubicBezTo>
                    <a:pt x="19002" y="10053"/>
                    <a:pt x="19002" y="10170"/>
                    <a:pt x="18987" y="10295"/>
                  </a:cubicBezTo>
                  <a:cubicBezTo>
                    <a:pt x="18969" y="10422"/>
                    <a:pt x="18947" y="10559"/>
                    <a:pt x="18925" y="10708"/>
                  </a:cubicBezTo>
                  <a:cubicBezTo>
                    <a:pt x="18901" y="10858"/>
                    <a:pt x="18877" y="11016"/>
                    <a:pt x="18850" y="11187"/>
                  </a:cubicBezTo>
                  <a:lnTo>
                    <a:pt x="18712" y="11721"/>
                  </a:lnTo>
                  <a:cubicBezTo>
                    <a:pt x="18688" y="11814"/>
                    <a:pt x="18664" y="11910"/>
                    <a:pt x="18637" y="12009"/>
                  </a:cubicBezTo>
                  <a:cubicBezTo>
                    <a:pt x="18613" y="12108"/>
                    <a:pt x="18569" y="12205"/>
                    <a:pt x="18536" y="12306"/>
                  </a:cubicBezTo>
                  <a:cubicBezTo>
                    <a:pt x="18459" y="12508"/>
                    <a:pt x="18387" y="12721"/>
                    <a:pt x="18301" y="12939"/>
                  </a:cubicBezTo>
                  <a:cubicBezTo>
                    <a:pt x="18200" y="13150"/>
                    <a:pt x="18092" y="13367"/>
                    <a:pt x="17982" y="13596"/>
                  </a:cubicBezTo>
                  <a:cubicBezTo>
                    <a:pt x="17927" y="13712"/>
                    <a:pt x="17866" y="13824"/>
                    <a:pt x="17793" y="13932"/>
                  </a:cubicBezTo>
                  <a:lnTo>
                    <a:pt x="17587" y="14273"/>
                  </a:lnTo>
                  <a:cubicBezTo>
                    <a:pt x="16929" y="15297"/>
                    <a:pt x="16079" y="16185"/>
                    <a:pt x="15083" y="16884"/>
                  </a:cubicBezTo>
                  <a:cubicBezTo>
                    <a:pt x="13998" y="17664"/>
                    <a:pt x="12620" y="18233"/>
                    <a:pt x="11101" y="18455"/>
                  </a:cubicBezTo>
                  <a:cubicBezTo>
                    <a:pt x="10725" y="18532"/>
                    <a:pt x="10334" y="18532"/>
                    <a:pt x="9941" y="18554"/>
                  </a:cubicBezTo>
                  <a:cubicBezTo>
                    <a:pt x="9885" y="18560"/>
                    <a:pt x="9830" y="18562"/>
                    <a:pt x="9775" y="18562"/>
                  </a:cubicBezTo>
                  <a:cubicBezTo>
                    <a:pt x="9632" y="18562"/>
                    <a:pt x="9490" y="18548"/>
                    <a:pt x="9347" y="18543"/>
                  </a:cubicBezTo>
                  <a:cubicBezTo>
                    <a:pt x="9147" y="18530"/>
                    <a:pt x="8945" y="18530"/>
                    <a:pt x="8745" y="18506"/>
                  </a:cubicBezTo>
                  <a:lnTo>
                    <a:pt x="8145" y="18416"/>
                  </a:lnTo>
                  <a:cubicBezTo>
                    <a:pt x="8044" y="18398"/>
                    <a:pt x="7941" y="18389"/>
                    <a:pt x="7842" y="18365"/>
                  </a:cubicBezTo>
                  <a:lnTo>
                    <a:pt x="7545" y="18288"/>
                  </a:lnTo>
                  <a:cubicBezTo>
                    <a:pt x="7345" y="18235"/>
                    <a:pt x="7143" y="18191"/>
                    <a:pt x="6945" y="18128"/>
                  </a:cubicBezTo>
                  <a:lnTo>
                    <a:pt x="6356" y="17915"/>
                  </a:lnTo>
                  <a:cubicBezTo>
                    <a:pt x="5582" y="17600"/>
                    <a:pt x="4818" y="17202"/>
                    <a:pt x="4141" y="16666"/>
                  </a:cubicBezTo>
                  <a:lnTo>
                    <a:pt x="3881" y="16473"/>
                  </a:lnTo>
                  <a:cubicBezTo>
                    <a:pt x="3798" y="16405"/>
                    <a:pt x="3721" y="16330"/>
                    <a:pt x="3637" y="16257"/>
                  </a:cubicBezTo>
                  <a:cubicBezTo>
                    <a:pt x="3479" y="16110"/>
                    <a:pt x="3312" y="15972"/>
                    <a:pt x="3158" y="15816"/>
                  </a:cubicBezTo>
                  <a:lnTo>
                    <a:pt x="2716" y="15332"/>
                  </a:lnTo>
                  <a:lnTo>
                    <a:pt x="2607" y="15211"/>
                  </a:lnTo>
                  <a:lnTo>
                    <a:pt x="2508" y="15079"/>
                  </a:lnTo>
                  <a:lnTo>
                    <a:pt x="2308" y="14816"/>
                  </a:lnTo>
                  <a:lnTo>
                    <a:pt x="2110" y="14552"/>
                  </a:lnTo>
                  <a:cubicBezTo>
                    <a:pt x="2042" y="14464"/>
                    <a:pt x="1991" y="14365"/>
                    <a:pt x="1932" y="14273"/>
                  </a:cubicBezTo>
                  <a:cubicBezTo>
                    <a:pt x="1818" y="14084"/>
                    <a:pt x="1699" y="13897"/>
                    <a:pt x="1589" y="13704"/>
                  </a:cubicBezTo>
                  <a:cubicBezTo>
                    <a:pt x="1398" y="13306"/>
                    <a:pt x="1189" y="12912"/>
                    <a:pt x="1051" y="12488"/>
                  </a:cubicBezTo>
                  <a:cubicBezTo>
                    <a:pt x="877" y="12075"/>
                    <a:pt x="793" y="11636"/>
                    <a:pt x="675" y="11205"/>
                  </a:cubicBezTo>
                  <a:lnTo>
                    <a:pt x="571" y="10541"/>
                  </a:lnTo>
                  <a:cubicBezTo>
                    <a:pt x="558" y="10431"/>
                    <a:pt x="530" y="10321"/>
                    <a:pt x="527" y="10209"/>
                  </a:cubicBezTo>
                  <a:lnTo>
                    <a:pt x="510" y="9875"/>
                  </a:lnTo>
                  <a:lnTo>
                    <a:pt x="492" y="9539"/>
                  </a:lnTo>
                  <a:cubicBezTo>
                    <a:pt x="484" y="9427"/>
                    <a:pt x="481" y="9315"/>
                    <a:pt x="490" y="9205"/>
                  </a:cubicBezTo>
                  <a:lnTo>
                    <a:pt x="523" y="8534"/>
                  </a:lnTo>
                  <a:cubicBezTo>
                    <a:pt x="525" y="8422"/>
                    <a:pt x="538" y="8310"/>
                    <a:pt x="558" y="8200"/>
                  </a:cubicBezTo>
                  <a:lnTo>
                    <a:pt x="609" y="7869"/>
                  </a:lnTo>
                  <a:lnTo>
                    <a:pt x="659" y="7537"/>
                  </a:lnTo>
                  <a:cubicBezTo>
                    <a:pt x="675" y="7427"/>
                    <a:pt x="712" y="7321"/>
                    <a:pt x="738" y="7211"/>
                  </a:cubicBezTo>
                  <a:cubicBezTo>
                    <a:pt x="796" y="6996"/>
                    <a:pt x="846" y="6778"/>
                    <a:pt x="908" y="6565"/>
                  </a:cubicBezTo>
                  <a:lnTo>
                    <a:pt x="1136" y="5937"/>
                  </a:lnTo>
                  <a:cubicBezTo>
                    <a:pt x="1204" y="5726"/>
                    <a:pt x="1314" y="5530"/>
                    <a:pt x="1409" y="5330"/>
                  </a:cubicBezTo>
                  <a:cubicBezTo>
                    <a:pt x="1505" y="5130"/>
                    <a:pt x="1593" y="4926"/>
                    <a:pt x="1716" y="4741"/>
                  </a:cubicBezTo>
                  <a:lnTo>
                    <a:pt x="2062" y="4176"/>
                  </a:lnTo>
                  <a:lnTo>
                    <a:pt x="2457" y="3649"/>
                  </a:lnTo>
                  <a:cubicBezTo>
                    <a:pt x="2580" y="3466"/>
                    <a:pt x="2736" y="3310"/>
                    <a:pt x="2881" y="3148"/>
                  </a:cubicBezTo>
                  <a:cubicBezTo>
                    <a:pt x="3033" y="2989"/>
                    <a:pt x="3167" y="2816"/>
                    <a:pt x="3336" y="2677"/>
                  </a:cubicBezTo>
                  <a:lnTo>
                    <a:pt x="3818" y="2240"/>
                  </a:lnTo>
                  <a:cubicBezTo>
                    <a:pt x="3987" y="2104"/>
                    <a:pt x="4163" y="1981"/>
                    <a:pt x="4334" y="1851"/>
                  </a:cubicBezTo>
                  <a:cubicBezTo>
                    <a:pt x="4422" y="1787"/>
                    <a:pt x="4505" y="1719"/>
                    <a:pt x="4593" y="1660"/>
                  </a:cubicBezTo>
                  <a:lnTo>
                    <a:pt x="4868" y="1495"/>
                  </a:lnTo>
                  <a:cubicBezTo>
                    <a:pt x="5055" y="1390"/>
                    <a:pt x="5229" y="1266"/>
                    <a:pt x="5420" y="1174"/>
                  </a:cubicBezTo>
                  <a:lnTo>
                    <a:pt x="5991" y="899"/>
                  </a:lnTo>
                  <a:lnTo>
                    <a:pt x="6134" y="829"/>
                  </a:lnTo>
                  <a:lnTo>
                    <a:pt x="6281" y="774"/>
                  </a:lnTo>
                  <a:lnTo>
                    <a:pt x="6576" y="669"/>
                  </a:lnTo>
                  <a:cubicBezTo>
                    <a:pt x="6963" y="508"/>
                    <a:pt x="7369" y="423"/>
                    <a:pt x="7765" y="317"/>
                  </a:cubicBezTo>
                  <a:cubicBezTo>
                    <a:pt x="7864" y="291"/>
                    <a:pt x="7965" y="271"/>
                    <a:pt x="8066" y="260"/>
                  </a:cubicBezTo>
                  <a:lnTo>
                    <a:pt x="8367" y="214"/>
                  </a:lnTo>
                  <a:cubicBezTo>
                    <a:pt x="8569" y="187"/>
                    <a:pt x="8767" y="139"/>
                    <a:pt x="8967" y="139"/>
                  </a:cubicBezTo>
                  <a:cubicBezTo>
                    <a:pt x="9249" y="127"/>
                    <a:pt x="9527" y="105"/>
                    <a:pt x="9803" y="105"/>
                  </a:cubicBezTo>
                  <a:cubicBezTo>
                    <a:pt x="9921" y="105"/>
                    <a:pt x="10039" y="109"/>
                    <a:pt x="10156" y="119"/>
                  </a:cubicBezTo>
                  <a:cubicBezTo>
                    <a:pt x="10352" y="132"/>
                    <a:pt x="10547" y="135"/>
                    <a:pt x="10738" y="154"/>
                  </a:cubicBezTo>
                  <a:lnTo>
                    <a:pt x="11308" y="240"/>
                  </a:lnTo>
                  <a:lnTo>
                    <a:pt x="11591" y="282"/>
                  </a:lnTo>
                  <a:cubicBezTo>
                    <a:pt x="11683" y="302"/>
                    <a:pt x="11773" y="328"/>
                    <a:pt x="11866" y="350"/>
                  </a:cubicBezTo>
                  <a:lnTo>
                    <a:pt x="12406" y="488"/>
                  </a:lnTo>
                  <a:cubicBezTo>
                    <a:pt x="12587" y="532"/>
                    <a:pt x="12756" y="609"/>
                    <a:pt x="12927" y="666"/>
                  </a:cubicBezTo>
                  <a:cubicBezTo>
                    <a:pt x="13097" y="732"/>
                    <a:pt x="13272" y="781"/>
                    <a:pt x="13433" y="860"/>
                  </a:cubicBezTo>
                  <a:lnTo>
                    <a:pt x="13912" y="1088"/>
                  </a:lnTo>
                  <a:lnTo>
                    <a:pt x="14149" y="1203"/>
                  </a:lnTo>
                  <a:cubicBezTo>
                    <a:pt x="14226" y="1244"/>
                    <a:pt x="14299" y="1291"/>
                    <a:pt x="14373" y="1335"/>
                  </a:cubicBezTo>
                  <a:cubicBezTo>
                    <a:pt x="15470" y="1968"/>
                    <a:pt x="16426" y="2816"/>
                    <a:pt x="17184" y="3831"/>
                  </a:cubicBezTo>
                  <a:cubicBezTo>
                    <a:pt x="17861" y="4743"/>
                    <a:pt x="18299" y="5660"/>
                    <a:pt x="18558" y="6460"/>
                  </a:cubicBezTo>
                  <a:cubicBezTo>
                    <a:pt x="18595" y="6556"/>
                    <a:pt x="18624" y="6653"/>
                    <a:pt x="18648" y="6754"/>
                  </a:cubicBezTo>
                  <a:lnTo>
                    <a:pt x="18721" y="7038"/>
                  </a:lnTo>
                  <a:cubicBezTo>
                    <a:pt x="18765" y="7222"/>
                    <a:pt x="18826" y="7394"/>
                    <a:pt x="18846" y="7561"/>
                  </a:cubicBezTo>
                  <a:cubicBezTo>
                    <a:pt x="18894" y="7893"/>
                    <a:pt x="18947" y="8183"/>
                    <a:pt x="18976" y="8427"/>
                  </a:cubicBezTo>
                  <a:cubicBezTo>
                    <a:pt x="19002" y="8919"/>
                    <a:pt x="19020" y="9225"/>
                    <a:pt x="19024" y="9315"/>
                  </a:cubicBezTo>
                  <a:lnTo>
                    <a:pt x="19024" y="9312"/>
                  </a:lnTo>
                  <a:cubicBezTo>
                    <a:pt x="19028" y="7066"/>
                    <a:pt x="18217" y="4895"/>
                    <a:pt x="16743" y="3200"/>
                  </a:cubicBezTo>
                  <a:cubicBezTo>
                    <a:pt x="16006" y="2354"/>
                    <a:pt x="15127" y="1647"/>
                    <a:pt x="14143" y="1113"/>
                  </a:cubicBezTo>
                  <a:cubicBezTo>
                    <a:pt x="13158" y="572"/>
                    <a:pt x="12068" y="231"/>
                    <a:pt x="10956" y="84"/>
                  </a:cubicBezTo>
                  <a:cubicBezTo>
                    <a:pt x="10535" y="29"/>
                    <a:pt x="10111" y="1"/>
                    <a:pt x="968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2" name="Google Shape;5422;p29"/>
            <p:cNvSpPr/>
            <p:nvPr/>
          </p:nvSpPr>
          <p:spPr>
            <a:xfrm>
              <a:off x="2238750" y="1844925"/>
              <a:ext cx="407375" cy="407325"/>
            </a:xfrm>
            <a:custGeom>
              <a:avLst/>
              <a:gdLst/>
              <a:ahLst/>
              <a:cxnLst/>
              <a:rect l="l" t="t" r="r" b="b"/>
              <a:pathLst>
                <a:path w="16295" h="16293" extrusionOk="0">
                  <a:moveTo>
                    <a:pt x="16242" y="8004"/>
                  </a:moveTo>
                  <a:cubicBezTo>
                    <a:pt x="16242" y="8016"/>
                    <a:pt x="16242" y="8029"/>
                    <a:pt x="16242" y="8041"/>
                  </a:cubicBezTo>
                  <a:lnTo>
                    <a:pt x="16244" y="8044"/>
                  </a:lnTo>
                  <a:cubicBezTo>
                    <a:pt x="16243" y="8034"/>
                    <a:pt x="16243" y="8020"/>
                    <a:pt x="16242" y="8004"/>
                  </a:cubicBezTo>
                  <a:close/>
                  <a:moveTo>
                    <a:pt x="8183" y="0"/>
                  </a:moveTo>
                  <a:cubicBezTo>
                    <a:pt x="7578" y="0"/>
                    <a:pt x="6974" y="66"/>
                    <a:pt x="6380" y="198"/>
                  </a:cubicBezTo>
                  <a:cubicBezTo>
                    <a:pt x="5429" y="411"/>
                    <a:pt x="4521" y="793"/>
                    <a:pt x="3706" y="1332"/>
                  </a:cubicBezTo>
                  <a:cubicBezTo>
                    <a:pt x="2077" y="2406"/>
                    <a:pt x="855" y="4085"/>
                    <a:pt x="345" y="5971"/>
                  </a:cubicBezTo>
                  <a:cubicBezTo>
                    <a:pt x="88" y="6918"/>
                    <a:pt x="0" y="7903"/>
                    <a:pt x="86" y="8881"/>
                  </a:cubicBezTo>
                  <a:cubicBezTo>
                    <a:pt x="185" y="9859"/>
                    <a:pt x="457" y="10813"/>
                    <a:pt x="890" y="11696"/>
                  </a:cubicBezTo>
                  <a:cubicBezTo>
                    <a:pt x="1754" y="13461"/>
                    <a:pt x="3282" y="14901"/>
                    <a:pt x="5112" y="15666"/>
                  </a:cubicBezTo>
                  <a:cubicBezTo>
                    <a:pt x="6027" y="16055"/>
                    <a:pt x="7016" y="16257"/>
                    <a:pt x="8009" y="16287"/>
                  </a:cubicBezTo>
                  <a:cubicBezTo>
                    <a:pt x="8103" y="16291"/>
                    <a:pt x="8196" y="16292"/>
                    <a:pt x="8290" y="16292"/>
                  </a:cubicBezTo>
                  <a:cubicBezTo>
                    <a:pt x="9193" y="16292"/>
                    <a:pt x="10091" y="16148"/>
                    <a:pt x="10947" y="15863"/>
                  </a:cubicBezTo>
                  <a:cubicBezTo>
                    <a:pt x="12864" y="15228"/>
                    <a:pt x="14481" y="13914"/>
                    <a:pt x="15490" y="12167"/>
                  </a:cubicBezTo>
                  <a:cubicBezTo>
                    <a:pt x="15580" y="12011"/>
                    <a:pt x="15637" y="11837"/>
                    <a:pt x="15703" y="11672"/>
                  </a:cubicBezTo>
                  <a:cubicBezTo>
                    <a:pt x="15765" y="11503"/>
                    <a:pt x="15842" y="11340"/>
                    <a:pt x="15892" y="11169"/>
                  </a:cubicBezTo>
                  <a:cubicBezTo>
                    <a:pt x="15983" y="10822"/>
                    <a:pt x="16101" y="10488"/>
                    <a:pt x="16145" y="10134"/>
                  </a:cubicBezTo>
                  <a:cubicBezTo>
                    <a:pt x="16295" y="9441"/>
                    <a:pt x="16288" y="8732"/>
                    <a:pt x="16259" y="8044"/>
                  </a:cubicBezTo>
                  <a:lnTo>
                    <a:pt x="16259" y="8044"/>
                  </a:lnTo>
                  <a:cubicBezTo>
                    <a:pt x="16259" y="8044"/>
                    <a:pt x="16251" y="8235"/>
                    <a:pt x="16233" y="8593"/>
                  </a:cubicBezTo>
                  <a:cubicBezTo>
                    <a:pt x="16226" y="8683"/>
                    <a:pt x="16226" y="8782"/>
                    <a:pt x="16215" y="8892"/>
                  </a:cubicBezTo>
                  <a:cubicBezTo>
                    <a:pt x="16198" y="9002"/>
                    <a:pt x="16180" y="9121"/>
                    <a:pt x="16161" y="9250"/>
                  </a:cubicBezTo>
                  <a:cubicBezTo>
                    <a:pt x="16139" y="9378"/>
                    <a:pt x="16119" y="9516"/>
                    <a:pt x="16095" y="9663"/>
                  </a:cubicBezTo>
                  <a:cubicBezTo>
                    <a:pt x="16057" y="9808"/>
                    <a:pt x="16018" y="9960"/>
                    <a:pt x="15976" y="10123"/>
                  </a:cubicBezTo>
                  <a:cubicBezTo>
                    <a:pt x="15956" y="10204"/>
                    <a:pt x="15934" y="10288"/>
                    <a:pt x="15912" y="10373"/>
                  </a:cubicBezTo>
                  <a:cubicBezTo>
                    <a:pt x="15892" y="10459"/>
                    <a:pt x="15853" y="10540"/>
                    <a:pt x="15824" y="10628"/>
                  </a:cubicBezTo>
                  <a:cubicBezTo>
                    <a:pt x="15758" y="10802"/>
                    <a:pt x="15695" y="10984"/>
                    <a:pt x="15622" y="11173"/>
                  </a:cubicBezTo>
                  <a:lnTo>
                    <a:pt x="15347" y="11740"/>
                  </a:lnTo>
                  <a:cubicBezTo>
                    <a:pt x="15299" y="11841"/>
                    <a:pt x="15244" y="11938"/>
                    <a:pt x="15185" y="12030"/>
                  </a:cubicBezTo>
                  <a:lnTo>
                    <a:pt x="15004" y="12325"/>
                  </a:lnTo>
                  <a:cubicBezTo>
                    <a:pt x="14437" y="13208"/>
                    <a:pt x="13703" y="13975"/>
                    <a:pt x="12842" y="14580"/>
                  </a:cubicBezTo>
                  <a:cubicBezTo>
                    <a:pt x="11908" y="15252"/>
                    <a:pt x="10719" y="15742"/>
                    <a:pt x="9409" y="15936"/>
                  </a:cubicBezTo>
                  <a:cubicBezTo>
                    <a:pt x="9084" y="16002"/>
                    <a:pt x="8745" y="16000"/>
                    <a:pt x="8407" y="16022"/>
                  </a:cubicBezTo>
                  <a:cubicBezTo>
                    <a:pt x="8362" y="16026"/>
                    <a:pt x="8317" y="16028"/>
                    <a:pt x="8273" y="16028"/>
                  </a:cubicBezTo>
                  <a:cubicBezTo>
                    <a:pt x="8146" y="16028"/>
                    <a:pt x="8019" y="16014"/>
                    <a:pt x="7893" y="16011"/>
                  </a:cubicBezTo>
                  <a:cubicBezTo>
                    <a:pt x="7721" y="16000"/>
                    <a:pt x="7547" y="16000"/>
                    <a:pt x="7374" y="15980"/>
                  </a:cubicBezTo>
                  <a:lnTo>
                    <a:pt x="6855" y="15901"/>
                  </a:lnTo>
                  <a:cubicBezTo>
                    <a:pt x="6769" y="15885"/>
                    <a:pt x="6679" y="15879"/>
                    <a:pt x="6596" y="15857"/>
                  </a:cubicBezTo>
                  <a:lnTo>
                    <a:pt x="6336" y="15791"/>
                  </a:lnTo>
                  <a:cubicBezTo>
                    <a:pt x="6165" y="15745"/>
                    <a:pt x="5989" y="15707"/>
                    <a:pt x="5818" y="15652"/>
                  </a:cubicBezTo>
                  <a:lnTo>
                    <a:pt x="5310" y="15468"/>
                  </a:lnTo>
                  <a:cubicBezTo>
                    <a:pt x="4644" y="15195"/>
                    <a:pt x="3983" y="14855"/>
                    <a:pt x="3398" y="14391"/>
                  </a:cubicBezTo>
                  <a:lnTo>
                    <a:pt x="3174" y="14224"/>
                  </a:lnTo>
                  <a:cubicBezTo>
                    <a:pt x="3101" y="14164"/>
                    <a:pt x="3035" y="14099"/>
                    <a:pt x="2965" y="14037"/>
                  </a:cubicBezTo>
                  <a:cubicBezTo>
                    <a:pt x="2827" y="13910"/>
                    <a:pt x="2682" y="13789"/>
                    <a:pt x="2550" y="13655"/>
                  </a:cubicBezTo>
                  <a:lnTo>
                    <a:pt x="2167" y="13237"/>
                  </a:lnTo>
                  <a:lnTo>
                    <a:pt x="2073" y="13134"/>
                  </a:lnTo>
                  <a:lnTo>
                    <a:pt x="1987" y="13019"/>
                  </a:lnTo>
                  <a:lnTo>
                    <a:pt x="1816" y="12791"/>
                  </a:lnTo>
                  <a:lnTo>
                    <a:pt x="1644" y="12564"/>
                  </a:lnTo>
                  <a:cubicBezTo>
                    <a:pt x="1585" y="12488"/>
                    <a:pt x="1543" y="12402"/>
                    <a:pt x="1490" y="12323"/>
                  </a:cubicBezTo>
                  <a:cubicBezTo>
                    <a:pt x="1394" y="12160"/>
                    <a:pt x="1288" y="11997"/>
                    <a:pt x="1194" y="11833"/>
                  </a:cubicBezTo>
                  <a:cubicBezTo>
                    <a:pt x="1031" y="11488"/>
                    <a:pt x="846" y="11149"/>
                    <a:pt x="730" y="10782"/>
                  </a:cubicBezTo>
                  <a:cubicBezTo>
                    <a:pt x="581" y="10426"/>
                    <a:pt x="508" y="10046"/>
                    <a:pt x="405" y="9677"/>
                  </a:cubicBezTo>
                  <a:lnTo>
                    <a:pt x="317" y="9103"/>
                  </a:lnTo>
                  <a:cubicBezTo>
                    <a:pt x="306" y="9008"/>
                    <a:pt x="282" y="8914"/>
                    <a:pt x="279" y="8817"/>
                  </a:cubicBezTo>
                  <a:lnTo>
                    <a:pt x="264" y="8527"/>
                  </a:lnTo>
                  <a:lnTo>
                    <a:pt x="249" y="8237"/>
                  </a:lnTo>
                  <a:cubicBezTo>
                    <a:pt x="240" y="8140"/>
                    <a:pt x="240" y="8044"/>
                    <a:pt x="246" y="7949"/>
                  </a:cubicBezTo>
                  <a:lnTo>
                    <a:pt x="275" y="7369"/>
                  </a:lnTo>
                  <a:cubicBezTo>
                    <a:pt x="277" y="7272"/>
                    <a:pt x="288" y="7176"/>
                    <a:pt x="306" y="7081"/>
                  </a:cubicBezTo>
                  <a:lnTo>
                    <a:pt x="350" y="6795"/>
                  </a:lnTo>
                  <a:lnTo>
                    <a:pt x="394" y="6510"/>
                  </a:lnTo>
                  <a:cubicBezTo>
                    <a:pt x="405" y="6413"/>
                    <a:pt x="438" y="6323"/>
                    <a:pt x="460" y="6228"/>
                  </a:cubicBezTo>
                  <a:cubicBezTo>
                    <a:pt x="510" y="6041"/>
                    <a:pt x="554" y="5855"/>
                    <a:pt x="607" y="5670"/>
                  </a:cubicBezTo>
                  <a:lnTo>
                    <a:pt x="805" y="5132"/>
                  </a:lnTo>
                  <a:cubicBezTo>
                    <a:pt x="862" y="4949"/>
                    <a:pt x="959" y="4782"/>
                    <a:pt x="1040" y="4609"/>
                  </a:cubicBezTo>
                  <a:cubicBezTo>
                    <a:pt x="1123" y="4437"/>
                    <a:pt x="1198" y="4259"/>
                    <a:pt x="1306" y="4101"/>
                  </a:cubicBezTo>
                  <a:lnTo>
                    <a:pt x="1602" y="3611"/>
                  </a:lnTo>
                  <a:lnTo>
                    <a:pt x="1943" y="3156"/>
                  </a:lnTo>
                  <a:cubicBezTo>
                    <a:pt x="2051" y="3000"/>
                    <a:pt x="2183" y="2861"/>
                    <a:pt x="2312" y="2725"/>
                  </a:cubicBezTo>
                  <a:cubicBezTo>
                    <a:pt x="2442" y="2589"/>
                    <a:pt x="2556" y="2437"/>
                    <a:pt x="2704" y="2318"/>
                  </a:cubicBezTo>
                  <a:lnTo>
                    <a:pt x="3119" y="1940"/>
                  </a:lnTo>
                  <a:cubicBezTo>
                    <a:pt x="3264" y="1824"/>
                    <a:pt x="3418" y="1716"/>
                    <a:pt x="3565" y="1604"/>
                  </a:cubicBezTo>
                  <a:cubicBezTo>
                    <a:pt x="3640" y="1549"/>
                    <a:pt x="3712" y="1490"/>
                    <a:pt x="3789" y="1439"/>
                  </a:cubicBezTo>
                  <a:lnTo>
                    <a:pt x="4027" y="1297"/>
                  </a:lnTo>
                  <a:cubicBezTo>
                    <a:pt x="4187" y="1204"/>
                    <a:pt x="4337" y="1097"/>
                    <a:pt x="4501" y="1017"/>
                  </a:cubicBezTo>
                  <a:lnTo>
                    <a:pt x="4996" y="780"/>
                  </a:lnTo>
                  <a:lnTo>
                    <a:pt x="5119" y="721"/>
                  </a:lnTo>
                  <a:lnTo>
                    <a:pt x="5246" y="675"/>
                  </a:lnTo>
                  <a:lnTo>
                    <a:pt x="5501" y="582"/>
                  </a:lnTo>
                  <a:cubicBezTo>
                    <a:pt x="5833" y="444"/>
                    <a:pt x="6185" y="371"/>
                    <a:pt x="6528" y="281"/>
                  </a:cubicBezTo>
                  <a:cubicBezTo>
                    <a:pt x="6611" y="257"/>
                    <a:pt x="6699" y="242"/>
                    <a:pt x="6787" y="231"/>
                  </a:cubicBezTo>
                  <a:lnTo>
                    <a:pt x="7046" y="191"/>
                  </a:lnTo>
                  <a:cubicBezTo>
                    <a:pt x="7220" y="169"/>
                    <a:pt x="7389" y="127"/>
                    <a:pt x="7565" y="127"/>
                  </a:cubicBezTo>
                  <a:cubicBezTo>
                    <a:pt x="7807" y="117"/>
                    <a:pt x="8047" y="96"/>
                    <a:pt x="8286" y="96"/>
                  </a:cubicBezTo>
                  <a:cubicBezTo>
                    <a:pt x="8388" y="96"/>
                    <a:pt x="8490" y="100"/>
                    <a:pt x="8591" y="110"/>
                  </a:cubicBezTo>
                  <a:cubicBezTo>
                    <a:pt x="8758" y="119"/>
                    <a:pt x="8930" y="121"/>
                    <a:pt x="9095" y="138"/>
                  </a:cubicBezTo>
                  <a:lnTo>
                    <a:pt x="9585" y="213"/>
                  </a:lnTo>
                  <a:lnTo>
                    <a:pt x="9829" y="248"/>
                  </a:lnTo>
                  <a:cubicBezTo>
                    <a:pt x="9908" y="266"/>
                    <a:pt x="9987" y="288"/>
                    <a:pt x="10066" y="308"/>
                  </a:cubicBezTo>
                  <a:lnTo>
                    <a:pt x="10532" y="426"/>
                  </a:lnTo>
                  <a:cubicBezTo>
                    <a:pt x="10688" y="466"/>
                    <a:pt x="10833" y="532"/>
                    <a:pt x="10980" y="582"/>
                  </a:cubicBezTo>
                  <a:cubicBezTo>
                    <a:pt x="11128" y="637"/>
                    <a:pt x="11279" y="679"/>
                    <a:pt x="11418" y="747"/>
                  </a:cubicBezTo>
                  <a:lnTo>
                    <a:pt x="11831" y="945"/>
                  </a:lnTo>
                  <a:lnTo>
                    <a:pt x="12035" y="1042"/>
                  </a:lnTo>
                  <a:cubicBezTo>
                    <a:pt x="12101" y="1079"/>
                    <a:pt x="12165" y="1118"/>
                    <a:pt x="12229" y="1158"/>
                  </a:cubicBezTo>
                  <a:cubicBezTo>
                    <a:pt x="13934" y="2140"/>
                    <a:pt x="15220" y="3714"/>
                    <a:pt x="15842" y="5580"/>
                  </a:cubicBezTo>
                  <a:cubicBezTo>
                    <a:pt x="15875" y="5663"/>
                    <a:pt x="15899" y="5747"/>
                    <a:pt x="15919" y="5835"/>
                  </a:cubicBezTo>
                  <a:cubicBezTo>
                    <a:pt x="15941" y="5918"/>
                    <a:pt x="15963" y="6000"/>
                    <a:pt x="15983" y="6079"/>
                  </a:cubicBezTo>
                  <a:cubicBezTo>
                    <a:pt x="16020" y="6239"/>
                    <a:pt x="16073" y="6384"/>
                    <a:pt x="16090" y="6529"/>
                  </a:cubicBezTo>
                  <a:cubicBezTo>
                    <a:pt x="16132" y="6817"/>
                    <a:pt x="16178" y="7068"/>
                    <a:pt x="16202" y="7279"/>
                  </a:cubicBezTo>
                  <a:cubicBezTo>
                    <a:pt x="16223" y="7647"/>
                    <a:pt x="16236" y="7894"/>
                    <a:pt x="16242" y="8004"/>
                  </a:cubicBezTo>
                  <a:lnTo>
                    <a:pt x="16242" y="8004"/>
                  </a:lnTo>
                  <a:cubicBezTo>
                    <a:pt x="16237" y="6079"/>
                    <a:pt x="15539" y="4219"/>
                    <a:pt x="14275" y="2765"/>
                  </a:cubicBezTo>
                  <a:cubicBezTo>
                    <a:pt x="13640" y="2035"/>
                    <a:pt x="12879" y="1424"/>
                    <a:pt x="12029" y="960"/>
                  </a:cubicBezTo>
                  <a:cubicBezTo>
                    <a:pt x="11180" y="494"/>
                    <a:pt x="10240" y="200"/>
                    <a:pt x="9279" y="72"/>
                  </a:cubicBezTo>
                  <a:cubicBezTo>
                    <a:pt x="8915" y="24"/>
                    <a:pt x="8549" y="0"/>
                    <a:pt x="818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3" name="Google Shape;5423;p29"/>
            <p:cNvSpPr/>
            <p:nvPr/>
          </p:nvSpPr>
          <p:spPr>
            <a:xfrm>
              <a:off x="2262975" y="1873025"/>
              <a:ext cx="355250" cy="351300"/>
            </a:xfrm>
            <a:custGeom>
              <a:avLst/>
              <a:gdLst/>
              <a:ahLst/>
              <a:cxnLst/>
              <a:rect l="l" t="t" r="r" b="b"/>
              <a:pathLst>
                <a:path w="14210" h="14052" extrusionOk="0">
                  <a:moveTo>
                    <a:pt x="7217" y="0"/>
                  </a:moveTo>
                  <a:cubicBezTo>
                    <a:pt x="6697" y="0"/>
                    <a:pt x="6177" y="57"/>
                    <a:pt x="5666" y="170"/>
                  </a:cubicBezTo>
                  <a:cubicBezTo>
                    <a:pt x="4844" y="353"/>
                    <a:pt x="4062" y="682"/>
                    <a:pt x="3359" y="1146"/>
                  </a:cubicBezTo>
                  <a:cubicBezTo>
                    <a:pt x="1954" y="2071"/>
                    <a:pt x="902" y="3520"/>
                    <a:pt x="462" y="5146"/>
                  </a:cubicBezTo>
                  <a:cubicBezTo>
                    <a:pt x="1" y="6792"/>
                    <a:pt x="168" y="8553"/>
                    <a:pt x="930" y="10082"/>
                  </a:cubicBezTo>
                  <a:cubicBezTo>
                    <a:pt x="1675" y="11605"/>
                    <a:pt x="2992" y="12849"/>
                    <a:pt x="4570" y="13509"/>
                  </a:cubicBezTo>
                  <a:cubicBezTo>
                    <a:pt x="5363" y="13840"/>
                    <a:pt x="6209" y="14023"/>
                    <a:pt x="7069" y="14047"/>
                  </a:cubicBezTo>
                  <a:cubicBezTo>
                    <a:pt x="7150" y="14050"/>
                    <a:pt x="7231" y="14051"/>
                    <a:pt x="7312" y="14051"/>
                  </a:cubicBezTo>
                  <a:cubicBezTo>
                    <a:pt x="8090" y="14051"/>
                    <a:pt x="8864" y="13927"/>
                    <a:pt x="9605" y="13680"/>
                  </a:cubicBezTo>
                  <a:cubicBezTo>
                    <a:pt x="11258" y="13135"/>
                    <a:pt x="12653" y="11999"/>
                    <a:pt x="13526" y="10491"/>
                  </a:cubicBezTo>
                  <a:cubicBezTo>
                    <a:pt x="13600" y="10355"/>
                    <a:pt x="13655" y="10208"/>
                    <a:pt x="13708" y="10062"/>
                  </a:cubicBezTo>
                  <a:cubicBezTo>
                    <a:pt x="13761" y="9917"/>
                    <a:pt x="13827" y="9777"/>
                    <a:pt x="13868" y="9627"/>
                  </a:cubicBezTo>
                  <a:cubicBezTo>
                    <a:pt x="13945" y="9328"/>
                    <a:pt x="14046" y="9041"/>
                    <a:pt x="14084" y="8735"/>
                  </a:cubicBezTo>
                  <a:cubicBezTo>
                    <a:pt x="14209" y="8139"/>
                    <a:pt x="14200" y="7526"/>
                    <a:pt x="14176" y="6933"/>
                  </a:cubicBezTo>
                  <a:lnTo>
                    <a:pt x="14176" y="6933"/>
                  </a:lnTo>
                  <a:cubicBezTo>
                    <a:pt x="14176" y="6933"/>
                    <a:pt x="14167" y="7098"/>
                    <a:pt x="14150" y="7405"/>
                  </a:cubicBezTo>
                  <a:cubicBezTo>
                    <a:pt x="14145" y="7482"/>
                    <a:pt x="14145" y="7570"/>
                    <a:pt x="14137" y="7665"/>
                  </a:cubicBezTo>
                  <a:cubicBezTo>
                    <a:pt x="14121" y="7757"/>
                    <a:pt x="14106" y="7860"/>
                    <a:pt x="14088" y="7970"/>
                  </a:cubicBezTo>
                  <a:cubicBezTo>
                    <a:pt x="14071" y="8082"/>
                    <a:pt x="14053" y="8201"/>
                    <a:pt x="14033" y="8328"/>
                  </a:cubicBezTo>
                  <a:cubicBezTo>
                    <a:pt x="14000" y="8452"/>
                    <a:pt x="13967" y="8583"/>
                    <a:pt x="13930" y="8724"/>
                  </a:cubicBezTo>
                  <a:cubicBezTo>
                    <a:pt x="13912" y="8794"/>
                    <a:pt x="13893" y="8865"/>
                    <a:pt x="13875" y="8939"/>
                  </a:cubicBezTo>
                  <a:cubicBezTo>
                    <a:pt x="13857" y="9012"/>
                    <a:pt x="13825" y="9084"/>
                    <a:pt x="13798" y="9159"/>
                  </a:cubicBezTo>
                  <a:cubicBezTo>
                    <a:pt x="13741" y="9309"/>
                    <a:pt x="13688" y="9465"/>
                    <a:pt x="13625" y="9627"/>
                  </a:cubicBezTo>
                  <a:lnTo>
                    <a:pt x="13387" y="10117"/>
                  </a:lnTo>
                  <a:cubicBezTo>
                    <a:pt x="13348" y="10203"/>
                    <a:pt x="13299" y="10287"/>
                    <a:pt x="13246" y="10366"/>
                  </a:cubicBezTo>
                  <a:cubicBezTo>
                    <a:pt x="13196" y="10449"/>
                    <a:pt x="13145" y="10533"/>
                    <a:pt x="13093" y="10621"/>
                  </a:cubicBezTo>
                  <a:cubicBezTo>
                    <a:pt x="12603" y="11381"/>
                    <a:pt x="11972" y="12040"/>
                    <a:pt x="11231" y="12564"/>
                  </a:cubicBezTo>
                  <a:cubicBezTo>
                    <a:pt x="10422" y="13144"/>
                    <a:pt x="9400" y="13566"/>
                    <a:pt x="8271" y="13731"/>
                  </a:cubicBezTo>
                  <a:cubicBezTo>
                    <a:pt x="7992" y="13788"/>
                    <a:pt x="7699" y="13785"/>
                    <a:pt x="7407" y="13803"/>
                  </a:cubicBezTo>
                  <a:cubicBezTo>
                    <a:pt x="7368" y="13807"/>
                    <a:pt x="7328" y="13809"/>
                    <a:pt x="7288" y="13809"/>
                  </a:cubicBezTo>
                  <a:cubicBezTo>
                    <a:pt x="7181" y="13809"/>
                    <a:pt x="7072" y="13797"/>
                    <a:pt x="6965" y="13794"/>
                  </a:cubicBezTo>
                  <a:cubicBezTo>
                    <a:pt x="6818" y="13783"/>
                    <a:pt x="6666" y="13785"/>
                    <a:pt x="6519" y="13768"/>
                  </a:cubicBezTo>
                  <a:lnTo>
                    <a:pt x="6071" y="13700"/>
                  </a:lnTo>
                  <a:cubicBezTo>
                    <a:pt x="5996" y="13687"/>
                    <a:pt x="5921" y="13680"/>
                    <a:pt x="5847" y="13662"/>
                  </a:cubicBezTo>
                  <a:lnTo>
                    <a:pt x="5625" y="13605"/>
                  </a:lnTo>
                  <a:cubicBezTo>
                    <a:pt x="5477" y="13564"/>
                    <a:pt x="5326" y="13533"/>
                    <a:pt x="5181" y="13487"/>
                  </a:cubicBezTo>
                  <a:lnTo>
                    <a:pt x="4743" y="13326"/>
                  </a:lnTo>
                  <a:cubicBezTo>
                    <a:pt x="4165" y="13091"/>
                    <a:pt x="3598" y="12799"/>
                    <a:pt x="3095" y="12399"/>
                  </a:cubicBezTo>
                  <a:lnTo>
                    <a:pt x="2902" y="12256"/>
                  </a:lnTo>
                  <a:cubicBezTo>
                    <a:pt x="2840" y="12203"/>
                    <a:pt x="2781" y="12148"/>
                    <a:pt x="2721" y="12093"/>
                  </a:cubicBezTo>
                  <a:cubicBezTo>
                    <a:pt x="2603" y="11983"/>
                    <a:pt x="2477" y="11880"/>
                    <a:pt x="2363" y="11764"/>
                  </a:cubicBezTo>
                  <a:lnTo>
                    <a:pt x="2033" y="11403"/>
                  </a:lnTo>
                  <a:lnTo>
                    <a:pt x="1952" y="11315"/>
                  </a:lnTo>
                  <a:lnTo>
                    <a:pt x="1877" y="11216"/>
                  </a:lnTo>
                  <a:lnTo>
                    <a:pt x="1732" y="11021"/>
                  </a:lnTo>
                  <a:lnTo>
                    <a:pt x="1583" y="10823"/>
                  </a:lnTo>
                  <a:cubicBezTo>
                    <a:pt x="1532" y="10759"/>
                    <a:pt x="1495" y="10684"/>
                    <a:pt x="1451" y="10616"/>
                  </a:cubicBezTo>
                  <a:cubicBezTo>
                    <a:pt x="1368" y="10476"/>
                    <a:pt x="1277" y="10337"/>
                    <a:pt x="1196" y="10194"/>
                  </a:cubicBezTo>
                  <a:cubicBezTo>
                    <a:pt x="1055" y="9895"/>
                    <a:pt x="897" y="9605"/>
                    <a:pt x="796" y="9289"/>
                  </a:cubicBezTo>
                  <a:cubicBezTo>
                    <a:pt x="666" y="8983"/>
                    <a:pt x="605" y="8656"/>
                    <a:pt x="515" y="8337"/>
                  </a:cubicBezTo>
                  <a:lnTo>
                    <a:pt x="440" y="7845"/>
                  </a:lnTo>
                  <a:cubicBezTo>
                    <a:pt x="429" y="7761"/>
                    <a:pt x="407" y="7680"/>
                    <a:pt x="407" y="7597"/>
                  </a:cubicBezTo>
                  <a:lnTo>
                    <a:pt x="394" y="7348"/>
                  </a:lnTo>
                  <a:lnTo>
                    <a:pt x="381" y="7098"/>
                  </a:lnTo>
                  <a:cubicBezTo>
                    <a:pt x="374" y="7014"/>
                    <a:pt x="372" y="6931"/>
                    <a:pt x="379" y="6849"/>
                  </a:cubicBezTo>
                  <a:lnTo>
                    <a:pt x="405" y="6353"/>
                  </a:lnTo>
                  <a:cubicBezTo>
                    <a:pt x="407" y="6269"/>
                    <a:pt x="416" y="6188"/>
                    <a:pt x="431" y="6106"/>
                  </a:cubicBezTo>
                  <a:lnTo>
                    <a:pt x="469" y="5858"/>
                  </a:lnTo>
                  <a:lnTo>
                    <a:pt x="506" y="5612"/>
                  </a:lnTo>
                  <a:cubicBezTo>
                    <a:pt x="517" y="5528"/>
                    <a:pt x="546" y="5449"/>
                    <a:pt x="565" y="5370"/>
                  </a:cubicBezTo>
                  <a:cubicBezTo>
                    <a:pt x="607" y="5210"/>
                    <a:pt x="644" y="5047"/>
                    <a:pt x="691" y="4889"/>
                  </a:cubicBezTo>
                  <a:lnTo>
                    <a:pt x="862" y="4421"/>
                  </a:lnTo>
                  <a:cubicBezTo>
                    <a:pt x="910" y="4263"/>
                    <a:pt x="994" y="4120"/>
                    <a:pt x="1062" y="3970"/>
                  </a:cubicBezTo>
                  <a:cubicBezTo>
                    <a:pt x="1137" y="3823"/>
                    <a:pt x="1198" y="3669"/>
                    <a:pt x="1291" y="3533"/>
                  </a:cubicBezTo>
                  <a:cubicBezTo>
                    <a:pt x="1376" y="3392"/>
                    <a:pt x="1462" y="3252"/>
                    <a:pt x="1548" y="3111"/>
                  </a:cubicBezTo>
                  <a:lnTo>
                    <a:pt x="1842" y="2720"/>
                  </a:lnTo>
                  <a:cubicBezTo>
                    <a:pt x="1935" y="2583"/>
                    <a:pt x="2047" y="2465"/>
                    <a:pt x="2159" y="2348"/>
                  </a:cubicBezTo>
                  <a:cubicBezTo>
                    <a:pt x="2271" y="2230"/>
                    <a:pt x="2370" y="2100"/>
                    <a:pt x="2497" y="1997"/>
                  </a:cubicBezTo>
                  <a:lnTo>
                    <a:pt x="2853" y="1671"/>
                  </a:lnTo>
                  <a:cubicBezTo>
                    <a:pt x="2979" y="1570"/>
                    <a:pt x="3110" y="1480"/>
                    <a:pt x="3238" y="1383"/>
                  </a:cubicBezTo>
                  <a:cubicBezTo>
                    <a:pt x="3302" y="1335"/>
                    <a:pt x="3363" y="1285"/>
                    <a:pt x="3431" y="1241"/>
                  </a:cubicBezTo>
                  <a:lnTo>
                    <a:pt x="3636" y="1118"/>
                  </a:lnTo>
                  <a:cubicBezTo>
                    <a:pt x="3772" y="1038"/>
                    <a:pt x="3902" y="946"/>
                    <a:pt x="4044" y="878"/>
                  </a:cubicBezTo>
                  <a:lnTo>
                    <a:pt x="4469" y="674"/>
                  </a:lnTo>
                  <a:lnTo>
                    <a:pt x="4574" y="623"/>
                  </a:lnTo>
                  <a:lnTo>
                    <a:pt x="4684" y="583"/>
                  </a:lnTo>
                  <a:lnTo>
                    <a:pt x="4904" y="504"/>
                  </a:lnTo>
                  <a:cubicBezTo>
                    <a:pt x="5192" y="383"/>
                    <a:pt x="5493" y="322"/>
                    <a:pt x="5787" y="243"/>
                  </a:cubicBezTo>
                  <a:cubicBezTo>
                    <a:pt x="5860" y="223"/>
                    <a:pt x="5935" y="208"/>
                    <a:pt x="6011" y="201"/>
                  </a:cubicBezTo>
                  <a:lnTo>
                    <a:pt x="6236" y="166"/>
                  </a:lnTo>
                  <a:cubicBezTo>
                    <a:pt x="6385" y="146"/>
                    <a:pt x="6530" y="111"/>
                    <a:pt x="6682" y="111"/>
                  </a:cubicBezTo>
                  <a:cubicBezTo>
                    <a:pt x="6891" y="102"/>
                    <a:pt x="7098" y="85"/>
                    <a:pt x="7305" y="85"/>
                  </a:cubicBezTo>
                  <a:cubicBezTo>
                    <a:pt x="7392" y="85"/>
                    <a:pt x="7479" y="88"/>
                    <a:pt x="7565" y="96"/>
                  </a:cubicBezTo>
                  <a:cubicBezTo>
                    <a:pt x="7710" y="104"/>
                    <a:pt x="7855" y="107"/>
                    <a:pt x="7998" y="120"/>
                  </a:cubicBezTo>
                  <a:lnTo>
                    <a:pt x="8422" y="186"/>
                  </a:lnTo>
                  <a:lnTo>
                    <a:pt x="8631" y="216"/>
                  </a:lnTo>
                  <a:cubicBezTo>
                    <a:pt x="8701" y="230"/>
                    <a:pt x="8767" y="249"/>
                    <a:pt x="8836" y="267"/>
                  </a:cubicBezTo>
                  <a:lnTo>
                    <a:pt x="9238" y="368"/>
                  </a:lnTo>
                  <a:cubicBezTo>
                    <a:pt x="9372" y="401"/>
                    <a:pt x="9497" y="460"/>
                    <a:pt x="9625" y="502"/>
                  </a:cubicBezTo>
                  <a:cubicBezTo>
                    <a:pt x="9750" y="551"/>
                    <a:pt x="9880" y="588"/>
                    <a:pt x="10000" y="645"/>
                  </a:cubicBezTo>
                  <a:lnTo>
                    <a:pt x="10356" y="816"/>
                  </a:lnTo>
                  <a:lnTo>
                    <a:pt x="10534" y="898"/>
                  </a:lnTo>
                  <a:cubicBezTo>
                    <a:pt x="10589" y="931"/>
                    <a:pt x="10644" y="966"/>
                    <a:pt x="10699" y="999"/>
                  </a:cubicBezTo>
                  <a:cubicBezTo>
                    <a:pt x="12167" y="1845"/>
                    <a:pt x="13275" y="3201"/>
                    <a:pt x="13811" y="4808"/>
                  </a:cubicBezTo>
                  <a:cubicBezTo>
                    <a:pt x="13840" y="4880"/>
                    <a:pt x="13862" y="4953"/>
                    <a:pt x="13877" y="5027"/>
                  </a:cubicBezTo>
                  <a:cubicBezTo>
                    <a:pt x="13897" y="5102"/>
                    <a:pt x="13915" y="5170"/>
                    <a:pt x="13932" y="5238"/>
                  </a:cubicBezTo>
                  <a:cubicBezTo>
                    <a:pt x="13965" y="5377"/>
                    <a:pt x="14011" y="5502"/>
                    <a:pt x="14027" y="5627"/>
                  </a:cubicBezTo>
                  <a:cubicBezTo>
                    <a:pt x="14062" y="5876"/>
                    <a:pt x="14101" y="6089"/>
                    <a:pt x="14121" y="6271"/>
                  </a:cubicBezTo>
                  <a:cubicBezTo>
                    <a:pt x="14143" y="6638"/>
                    <a:pt x="14154" y="6865"/>
                    <a:pt x="14159" y="6931"/>
                  </a:cubicBezTo>
                  <a:cubicBezTo>
                    <a:pt x="14163" y="5260"/>
                    <a:pt x="13563" y="3645"/>
                    <a:pt x="12466" y="2383"/>
                  </a:cubicBezTo>
                  <a:cubicBezTo>
                    <a:pt x="11921" y="1755"/>
                    <a:pt x="11266" y="1227"/>
                    <a:pt x="10532" y="827"/>
                  </a:cubicBezTo>
                  <a:cubicBezTo>
                    <a:pt x="9803" y="425"/>
                    <a:pt x="8992" y="173"/>
                    <a:pt x="8163" y="63"/>
                  </a:cubicBezTo>
                  <a:cubicBezTo>
                    <a:pt x="7849" y="21"/>
                    <a:pt x="7533" y="0"/>
                    <a:pt x="721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4" name="Google Shape;5424;p29"/>
            <p:cNvSpPr/>
            <p:nvPr/>
          </p:nvSpPr>
          <p:spPr>
            <a:xfrm>
              <a:off x="2086875" y="1691275"/>
              <a:ext cx="717325" cy="713875"/>
            </a:xfrm>
            <a:custGeom>
              <a:avLst/>
              <a:gdLst/>
              <a:ahLst/>
              <a:cxnLst/>
              <a:rect l="l" t="t" r="r" b="b"/>
              <a:pathLst>
                <a:path w="28693" h="28555" extrusionOk="0">
                  <a:moveTo>
                    <a:pt x="14346" y="451"/>
                  </a:moveTo>
                  <a:cubicBezTo>
                    <a:pt x="21996" y="451"/>
                    <a:pt x="28222" y="6644"/>
                    <a:pt x="28231" y="14260"/>
                  </a:cubicBezTo>
                  <a:cubicBezTo>
                    <a:pt x="28242" y="21884"/>
                    <a:pt x="22020" y="28095"/>
                    <a:pt x="14363" y="28104"/>
                  </a:cubicBezTo>
                  <a:cubicBezTo>
                    <a:pt x="14358" y="28104"/>
                    <a:pt x="14352" y="28104"/>
                    <a:pt x="14347" y="28104"/>
                  </a:cubicBezTo>
                  <a:cubicBezTo>
                    <a:pt x="6699" y="28104"/>
                    <a:pt x="471" y="21912"/>
                    <a:pt x="462" y="14293"/>
                  </a:cubicBezTo>
                  <a:cubicBezTo>
                    <a:pt x="453" y="6669"/>
                    <a:pt x="6675" y="460"/>
                    <a:pt x="14330" y="451"/>
                  </a:cubicBezTo>
                  <a:cubicBezTo>
                    <a:pt x="14336" y="451"/>
                    <a:pt x="14341" y="451"/>
                    <a:pt x="14346" y="451"/>
                  </a:cubicBezTo>
                  <a:close/>
                  <a:moveTo>
                    <a:pt x="14346" y="1"/>
                  </a:moveTo>
                  <a:cubicBezTo>
                    <a:pt x="14341" y="1"/>
                    <a:pt x="14336" y="1"/>
                    <a:pt x="14330" y="1"/>
                  </a:cubicBezTo>
                  <a:cubicBezTo>
                    <a:pt x="6414" y="10"/>
                    <a:pt x="1" y="6410"/>
                    <a:pt x="12" y="14293"/>
                  </a:cubicBezTo>
                  <a:cubicBezTo>
                    <a:pt x="20" y="22173"/>
                    <a:pt x="6436" y="28554"/>
                    <a:pt x="14347" y="28554"/>
                  </a:cubicBezTo>
                  <a:cubicBezTo>
                    <a:pt x="14352" y="28554"/>
                    <a:pt x="14358" y="28554"/>
                    <a:pt x="14363" y="28554"/>
                  </a:cubicBezTo>
                  <a:cubicBezTo>
                    <a:pt x="22282" y="28545"/>
                    <a:pt x="28693" y="22146"/>
                    <a:pt x="28684" y="14260"/>
                  </a:cubicBezTo>
                  <a:cubicBezTo>
                    <a:pt x="28675" y="6382"/>
                    <a:pt x="22258" y="1"/>
                    <a:pt x="1434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425" name="Google Shape;5425;p29"/>
          <p:cNvSpPr txBox="1">
            <a:spLocks noGrp="1"/>
          </p:cNvSpPr>
          <p:nvPr>
            <p:ph type="title"/>
          </p:nvPr>
        </p:nvSpPr>
        <p:spPr>
          <a:xfrm>
            <a:off x="271682" y="1941359"/>
            <a:ext cx="5565592" cy="975457"/>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it-IT" sz="5400" dirty="0">
                <a:solidFill>
                  <a:schemeClr val="dk1"/>
                </a:solidFill>
              </a:rPr>
              <a:t>Human - Computer Interaction 2019/2020 </a:t>
            </a:r>
            <a:r>
              <a:rPr lang="it-IT" sz="5400" dirty="0" err="1">
                <a:solidFill>
                  <a:schemeClr val="dk1"/>
                </a:solidFill>
              </a:rPr>
              <a:t>yourBestLive</a:t>
            </a:r>
            <a:endParaRPr sz="5400" dirty="0">
              <a:solidFill>
                <a:schemeClr val="dk1"/>
              </a:solidFill>
            </a:endParaRPr>
          </a:p>
        </p:txBody>
      </p:sp>
      <p:sp>
        <p:nvSpPr>
          <p:cNvPr id="5426" name="Google Shape;5426;p29"/>
          <p:cNvSpPr txBox="1">
            <a:spLocks noGrp="1"/>
          </p:cNvSpPr>
          <p:nvPr>
            <p:ph type="subTitle" idx="1"/>
          </p:nvPr>
        </p:nvSpPr>
        <p:spPr>
          <a:xfrm>
            <a:off x="0" y="3566293"/>
            <a:ext cx="3803100" cy="97545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sz="1400" i="1" dirty="0"/>
              <a:t>Giuliano Abruzzo	      1712313</a:t>
            </a:r>
          </a:p>
          <a:p>
            <a:pPr marL="0" lvl="0" indent="0" algn="just" rtl="0">
              <a:spcBef>
                <a:spcPts val="0"/>
              </a:spcBef>
              <a:spcAft>
                <a:spcPts val="0"/>
              </a:spcAft>
              <a:buNone/>
            </a:pPr>
            <a:r>
              <a:rPr lang="it-IT" sz="1400" i="1" dirty="0"/>
              <a:t>Francesco Carpineti         1683418</a:t>
            </a:r>
          </a:p>
          <a:p>
            <a:pPr marL="0" lvl="0" indent="0" algn="l" rtl="0">
              <a:spcBef>
                <a:spcPts val="0"/>
              </a:spcBef>
              <a:spcAft>
                <a:spcPts val="0"/>
              </a:spcAft>
              <a:buNone/>
            </a:pPr>
            <a:r>
              <a:rPr lang="it-IT" sz="1400" i="1" dirty="0"/>
              <a:t>Jacopo Ferraro	      1708198</a:t>
            </a:r>
          </a:p>
          <a:p>
            <a:pPr marL="0" lvl="0" indent="0" algn="l" rtl="0">
              <a:spcBef>
                <a:spcPts val="0"/>
              </a:spcBef>
              <a:spcAft>
                <a:spcPts val="0"/>
              </a:spcAft>
              <a:buNone/>
            </a:pPr>
            <a:r>
              <a:rPr lang="it-IT" sz="1400" i="1" dirty="0"/>
              <a:t>Federico Gioia	      1702089</a:t>
            </a:r>
          </a:p>
          <a:p>
            <a:pPr marL="0" lvl="0" indent="0" algn="l" rtl="0">
              <a:spcBef>
                <a:spcPts val="0"/>
              </a:spcBef>
              <a:spcAft>
                <a:spcPts val="0"/>
              </a:spcAft>
              <a:buNone/>
            </a:pP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ottotitolo 1">
            <a:extLst>
              <a:ext uri="{FF2B5EF4-FFF2-40B4-BE49-F238E27FC236}">
                <a16:creationId xmlns:a16="http://schemas.microsoft.com/office/drawing/2014/main" id="{2167F882-2F44-45FF-A4D3-9E0D25CEF4C0}"/>
              </a:ext>
            </a:extLst>
          </p:cNvPr>
          <p:cNvSpPr>
            <a:spLocks noGrp="1"/>
          </p:cNvSpPr>
          <p:nvPr>
            <p:ph type="subTitle" idx="1"/>
          </p:nvPr>
        </p:nvSpPr>
        <p:spPr/>
        <p:txBody>
          <a:bodyPr/>
          <a:lstStyle/>
          <a:p>
            <a:pPr marL="114300" indent="0">
              <a:buNone/>
            </a:pPr>
            <a:r>
              <a:rPr lang="en-US" sz="1600" dirty="0">
                <a:latin typeface="+mn-lt"/>
              </a:rPr>
              <a:t>After collecting these results, we understood some information that we will now list here:</a:t>
            </a:r>
          </a:p>
          <a:p>
            <a:pPr marL="285750" indent="-171450">
              <a:buFont typeface="Arial" panose="020B0604020202020204" pitchFamily="34" charset="0"/>
              <a:buChar char="•"/>
            </a:pPr>
            <a:r>
              <a:rPr lang="en-US" sz="1600" dirty="0">
                <a:latin typeface="+mn-lt"/>
              </a:rPr>
              <a:t>Users has an age which ranges from 18yo to beyond 50 and, thus, their occupation can vary from student positions to several jobs, related and not related to music, so the application has a good level of audience;</a:t>
            </a:r>
          </a:p>
          <a:p>
            <a:pPr marL="285750" indent="-171450">
              <a:buFont typeface="Arial" panose="020B0604020202020204" pitchFamily="34" charset="0"/>
              <a:buChar char="•"/>
            </a:pPr>
            <a:r>
              <a:rPr lang="en-US" sz="1600" dirty="0">
                <a:latin typeface="+mn-lt"/>
              </a:rPr>
              <a:t>Users more prone in using the app are the ones who can play instruments, as we expected;</a:t>
            </a:r>
          </a:p>
          <a:p>
            <a:pPr marL="285750" indent="-171450">
              <a:buFont typeface="Arial" panose="020B0604020202020204" pitchFamily="34" charset="0"/>
              <a:buChar char="•"/>
            </a:pPr>
            <a:r>
              <a:rPr lang="en-US" sz="1600" dirty="0">
                <a:latin typeface="+mn-lt"/>
              </a:rPr>
              <a:t>The app received a good feedback from standard users too, who want to attend several music events with friends and share opinions about such events.</a:t>
            </a:r>
          </a:p>
          <a:p>
            <a:pPr marL="114300" indent="0">
              <a:buNone/>
            </a:pPr>
            <a:r>
              <a:rPr lang="en-US" sz="1600" dirty="0">
                <a:latin typeface="+mn-lt"/>
              </a:rPr>
              <a:t>The questionnaire also contained an open question about app features wanted by users. </a:t>
            </a:r>
            <a:endParaRPr lang="it-IT" sz="1600" dirty="0">
              <a:latin typeface="+mn-lt"/>
            </a:endParaRPr>
          </a:p>
        </p:txBody>
      </p:sp>
      <p:sp>
        <p:nvSpPr>
          <p:cNvPr id="3" name="Titolo 2">
            <a:extLst>
              <a:ext uri="{FF2B5EF4-FFF2-40B4-BE49-F238E27FC236}">
                <a16:creationId xmlns:a16="http://schemas.microsoft.com/office/drawing/2014/main" id="{53950FBC-00B0-4654-B8FF-D06420BC2ED2}"/>
              </a:ext>
            </a:extLst>
          </p:cNvPr>
          <p:cNvSpPr>
            <a:spLocks noGrp="1"/>
          </p:cNvSpPr>
          <p:nvPr>
            <p:ph type="title"/>
          </p:nvPr>
        </p:nvSpPr>
        <p:spPr>
          <a:xfrm>
            <a:off x="749824" y="491057"/>
            <a:ext cx="5955776" cy="755700"/>
          </a:xfrm>
        </p:spPr>
        <p:txBody>
          <a:bodyPr/>
          <a:lstStyle/>
          <a:p>
            <a:r>
              <a:rPr lang="it-IT" dirty="0" err="1"/>
              <a:t>Questionnaire</a:t>
            </a:r>
            <a:r>
              <a:rPr lang="it-IT" dirty="0"/>
              <a:t> </a:t>
            </a:r>
            <a:r>
              <a:rPr lang="it-IT" dirty="0" err="1"/>
              <a:t>analysis</a:t>
            </a:r>
            <a:r>
              <a:rPr lang="it-IT" dirty="0"/>
              <a:t>: </a:t>
            </a:r>
            <a:r>
              <a:rPr lang="it-IT" dirty="0" err="1"/>
              <a:t>conclusion</a:t>
            </a:r>
            <a:endParaRPr lang="it-IT" dirty="0"/>
          </a:p>
        </p:txBody>
      </p:sp>
    </p:spTree>
    <p:extLst>
      <p:ext uri="{BB962C8B-B14F-4D97-AF65-F5344CB8AC3E}">
        <p14:creationId xmlns:p14="http://schemas.microsoft.com/office/powerpoint/2010/main" val="39043353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430"/>
        <p:cNvGrpSpPr/>
        <p:nvPr/>
      </p:nvGrpSpPr>
      <p:grpSpPr>
        <a:xfrm>
          <a:off x="0" y="0"/>
          <a:ext cx="0" cy="0"/>
          <a:chOff x="0" y="0"/>
          <a:chExt cx="0" cy="0"/>
        </a:xfrm>
      </p:grpSpPr>
      <p:sp>
        <p:nvSpPr>
          <p:cNvPr id="5431" name="Google Shape;5431;p30"/>
          <p:cNvSpPr/>
          <p:nvPr/>
        </p:nvSpPr>
        <p:spPr>
          <a:xfrm rot="-360929">
            <a:off x="642528" y="662176"/>
            <a:ext cx="1666074" cy="454343"/>
          </a:xfrm>
          <a:prstGeom prst="rect">
            <a:avLst/>
          </a:prstGeom>
          <a:solidFill>
            <a:srgbClr val="F24600">
              <a:alpha val="368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2" name="Google Shape;5432;p30"/>
          <p:cNvSpPr txBox="1">
            <a:spLocks noGrp="1"/>
          </p:cNvSpPr>
          <p:nvPr>
            <p:ph type="subTitle" idx="1"/>
          </p:nvPr>
        </p:nvSpPr>
        <p:spPr>
          <a:xfrm>
            <a:off x="838500" y="1098889"/>
            <a:ext cx="7467000" cy="3111000"/>
          </a:xfrm>
          <a:prstGeom prst="rect">
            <a:avLst/>
          </a:prstGeom>
        </p:spPr>
        <p:txBody>
          <a:bodyPr spcFirstLastPara="1" wrap="square" lIns="91425" tIns="91425" rIns="91425" bIns="91425" anchor="t" anchorCtr="0">
            <a:noAutofit/>
          </a:bodyPr>
          <a:lstStyle/>
          <a:p>
            <a:pPr>
              <a:buFont typeface="Arial" panose="020B0604020202020204" pitchFamily="34" charset="0"/>
              <a:buChar char="•"/>
            </a:pPr>
            <a:r>
              <a:rPr lang="it-IT" sz="1800" b="1" dirty="0"/>
              <a:t>Age</a:t>
            </a:r>
            <a:r>
              <a:rPr lang="it-IT" sz="1800" dirty="0"/>
              <a:t>: 18-60</a:t>
            </a:r>
          </a:p>
          <a:p>
            <a:pPr>
              <a:buFont typeface="Arial" panose="020B0604020202020204" pitchFamily="34" charset="0"/>
              <a:buChar char="•"/>
            </a:pPr>
            <a:r>
              <a:rPr lang="it-IT" sz="1800" b="1" dirty="0"/>
              <a:t>Gender</a:t>
            </a:r>
            <a:r>
              <a:rPr lang="it-IT" sz="1800" dirty="0"/>
              <a:t>: </a:t>
            </a:r>
            <a:r>
              <a:rPr lang="it-IT" sz="1800" dirty="0" err="1"/>
              <a:t>equally</a:t>
            </a:r>
            <a:r>
              <a:rPr lang="it-IT" sz="1800" dirty="0"/>
              <a:t> </a:t>
            </a:r>
            <a:r>
              <a:rPr lang="it-IT" sz="1800" dirty="0" err="1"/>
              <a:t>distributed</a:t>
            </a:r>
            <a:endParaRPr lang="it-IT" sz="1800" dirty="0"/>
          </a:p>
          <a:p>
            <a:pPr>
              <a:buFont typeface="Arial" panose="020B0604020202020204" pitchFamily="34" charset="0"/>
              <a:buChar char="•"/>
            </a:pPr>
            <a:r>
              <a:rPr lang="it-IT" sz="1800" b="1" dirty="0"/>
              <a:t>Location</a:t>
            </a:r>
            <a:r>
              <a:rPr lang="it-IT" sz="1800" dirty="0"/>
              <a:t>: </a:t>
            </a:r>
            <a:r>
              <a:rPr lang="it-IT" sz="1800" dirty="0" err="1"/>
              <a:t>Italy</a:t>
            </a:r>
            <a:endParaRPr lang="it-IT" sz="1800" dirty="0"/>
          </a:p>
          <a:p>
            <a:pPr>
              <a:buFont typeface="Arial" panose="020B0604020202020204" pitchFamily="34" charset="0"/>
              <a:buChar char="•"/>
            </a:pPr>
            <a:r>
              <a:rPr lang="it-IT" sz="1800" b="1" dirty="0"/>
              <a:t>Technology</a:t>
            </a:r>
            <a:r>
              <a:rPr lang="it-IT" sz="1800" dirty="0"/>
              <a:t>: a smartphone with GPS and Internet connection</a:t>
            </a:r>
          </a:p>
          <a:p>
            <a:pPr>
              <a:buFont typeface="Arial" panose="020B0604020202020204" pitchFamily="34" charset="0"/>
              <a:buChar char="•"/>
            </a:pPr>
            <a:r>
              <a:rPr lang="it-IT" sz="1800" b="1" dirty="0"/>
              <a:t>Work hours</a:t>
            </a:r>
            <a:r>
              <a:rPr lang="it-IT" sz="1800" dirty="0"/>
              <a:t>: </a:t>
            </a:r>
            <a:r>
              <a:rPr lang="it-IT" sz="1800" dirty="0" err="1"/>
              <a:t>it</a:t>
            </a:r>
            <a:r>
              <a:rPr lang="it-IT" sz="1800" dirty="0"/>
              <a:t> </a:t>
            </a:r>
            <a:r>
              <a:rPr lang="it-IT" sz="1800" dirty="0" err="1"/>
              <a:t>depends</a:t>
            </a:r>
            <a:r>
              <a:rPr lang="it-IT" sz="1800" dirty="0"/>
              <a:t> on the user</a:t>
            </a:r>
          </a:p>
          <a:p>
            <a:pPr lvl="4">
              <a:buFont typeface="Arial" panose="020B0604020202020204" pitchFamily="34" charset="0"/>
              <a:buChar char="•"/>
            </a:pPr>
            <a:r>
              <a:rPr lang="it-IT" b="1" dirty="0"/>
              <a:t>Club </a:t>
            </a:r>
            <a:r>
              <a:rPr lang="it-IT" b="1" dirty="0" err="1"/>
              <a:t>owner</a:t>
            </a:r>
            <a:r>
              <a:rPr lang="it-IT" dirty="0"/>
              <a:t>: </a:t>
            </a:r>
            <a:r>
              <a:rPr lang="it-IT" dirty="0" err="1"/>
              <a:t>usually</a:t>
            </a:r>
            <a:r>
              <a:rPr lang="it-IT" dirty="0"/>
              <a:t>, from late </a:t>
            </a:r>
            <a:r>
              <a:rPr lang="it-IT" dirty="0" err="1"/>
              <a:t>afternoon</a:t>
            </a:r>
            <a:r>
              <a:rPr lang="it-IT" dirty="0"/>
              <a:t> to closing time;</a:t>
            </a:r>
          </a:p>
          <a:p>
            <a:pPr lvl="4">
              <a:buFont typeface="Arial" panose="020B0604020202020204" pitchFamily="34" charset="0"/>
              <a:buChar char="•"/>
            </a:pPr>
            <a:r>
              <a:rPr lang="it-IT" b="1" dirty="0" err="1"/>
              <a:t>Musician</a:t>
            </a:r>
            <a:r>
              <a:rPr lang="it-IT" dirty="0"/>
              <a:t>: </a:t>
            </a:r>
            <a:r>
              <a:rPr lang="it-IT" dirty="0" err="1"/>
              <a:t>during</a:t>
            </a:r>
            <a:r>
              <a:rPr lang="it-IT" dirty="0"/>
              <a:t> </a:t>
            </a:r>
            <a:r>
              <a:rPr lang="it-IT" dirty="0" err="1"/>
              <a:t>concert</a:t>
            </a:r>
            <a:r>
              <a:rPr lang="it-IT" dirty="0"/>
              <a:t> hours, </a:t>
            </a:r>
            <a:r>
              <a:rPr lang="it-IT" dirty="0" err="1"/>
              <a:t>hence</a:t>
            </a:r>
            <a:r>
              <a:rPr lang="it-IT" dirty="0"/>
              <a:t> from after lunch to after </a:t>
            </a:r>
            <a:r>
              <a:rPr lang="it-IT" dirty="0" err="1"/>
              <a:t>dinner</a:t>
            </a:r>
            <a:r>
              <a:rPr lang="it-IT" dirty="0"/>
              <a:t> (</a:t>
            </a:r>
            <a:r>
              <a:rPr lang="it-IT" dirty="0" err="1"/>
              <a:t>depending</a:t>
            </a:r>
            <a:r>
              <a:rPr lang="it-IT" dirty="0"/>
              <a:t> on the event </a:t>
            </a:r>
            <a:r>
              <a:rPr lang="it-IT" dirty="0" err="1"/>
              <a:t>owner’s</a:t>
            </a:r>
            <a:r>
              <a:rPr lang="it-IT" dirty="0"/>
              <a:t> </a:t>
            </a:r>
            <a:r>
              <a:rPr lang="it-IT" dirty="0" err="1"/>
              <a:t>will</a:t>
            </a:r>
            <a:r>
              <a:rPr lang="it-IT" dirty="0"/>
              <a:t>);</a:t>
            </a:r>
          </a:p>
          <a:p>
            <a:pPr lvl="4">
              <a:buFont typeface="Arial" panose="020B0604020202020204" pitchFamily="34" charset="0"/>
              <a:buChar char="•"/>
            </a:pPr>
            <a:r>
              <a:rPr lang="it-IT" b="1" dirty="0"/>
              <a:t>Standard user</a:t>
            </a:r>
            <a:r>
              <a:rPr lang="it-IT" dirty="0"/>
              <a:t>: </a:t>
            </a:r>
            <a:r>
              <a:rPr lang="it-IT" dirty="0" err="1"/>
              <a:t>any</a:t>
            </a:r>
            <a:r>
              <a:rPr lang="it-IT" dirty="0"/>
              <a:t> work hours (</a:t>
            </a:r>
            <a:r>
              <a:rPr lang="it-IT" dirty="0" err="1"/>
              <a:t>depending</a:t>
            </a:r>
            <a:r>
              <a:rPr lang="it-IT" dirty="0"/>
              <a:t> on job position).</a:t>
            </a:r>
          </a:p>
          <a:p>
            <a:pPr>
              <a:buFont typeface="Arial" panose="020B0604020202020204" pitchFamily="34" charset="0"/>
              <a:buChar char="•"/>
            </a:pPr>
            <a:r>
              <a:rPr lang="it-IT" sz="1800" b="1" dirty="0"/>
              <a:t>Family</a:t>
            </a:r>
            <a:r>
              <a:rPr lang="it-IT" sz="1800" dirty="0"/>
              <a:t>: </a:t>
            </a:r>
            <a:r>
              <a:rPr lang="it-IT" sz="1800" dirty="0" err="1"/>
              <a:t>anyone</a:t>
            </a:r>
            <a:endParaRPr lang="it-IT" sz="1800" dirty="0"/>
          </a:p>
          <a:p>
            <a:pPr>
              <a:buFont typeface="Arial" panose="020B0604020202020204" pitchFamily="34" charset="0"/>
              <a:buChar char="•"/>
            </a:pPr>
            <a:r>
              <a:rPr lang="it-IT" sz="1800" b="1" dirty="0" err="1"/>
              <a:t>Passion</a:t>
            </a:r>
            <a:r>
              <a:rPr lang="it-IT" sz="1800" b="1" dirty="0"/>
              <a:t>: </a:t>
            </a:r>
            <a:r>
              <a:rPr lang="it-IT" sz="1800" dirty="0"/>
              <a:t>love for music and for sharing opinions </a:t>
            </a:r>
            <a:r>
              <a:rPr lang="it-IT" sz="1800" dirty="0" err="1"/>
              <a:t>about</a:t>
            </a:r>
            <a:r>
              <a:rPr lang="it-IT" sz="1800" dirty="0"/>
              <a:t> </a:t>
            </a:r>
            <a:r>
              <a:rPr lang="it-IT" sz="1800" dirty="0" err="1"/>
              <a:t>it</a:t>
            </a:r>
            <a:endParaRPr lang="it-IT" sz="1800" dirty="0"/>
          </a:p>
          <a:p>
            <a:pPr>
              <a:buFont typeface="Arial" panose="020B0604020202020204" pitchFamily="34" charset="0"/>
              <a:buChar char="•"/>
            </a:pPr>
            <a:r>
              <a:rPr lang="it-IT" sz="1800" b="1" dirty="0" err="1"/>
              <a:t>Qualification</a:t>
            </a:r>
            <a:r>
              <a:rPr lang="it-IT" sz="1800" b="1" dirty="0"/>
              <a:t>: </a:t>
            </a:r>
            <a:r>
              <a:rPr lang="it-IT" sz="1800" dirty="0"/>
              <a:t> </a:t>
            </a:r>
            <a:r>
              <a:rPr lang="it-IT" sz="1800" dirty="0" err="1"/>
              <a:t>any</a:t>
            </a:r>
            <a:r>
              <a:rPr lang="it-IT" sz="1800" dirty="0"/>
              <a:t>, from </a:t>
            </a:r>
            <a:r>
              <a:rPr lang="it-IT" sz="1800" dirty="0" err="1"/>
              <a:t>secondary</a:t>
            </a:r>
            <a:r>
              <a:rPr lang="it-IT" sz="1800" dirty="0"/>
              <a:t> school to PhD</a:t>
            </a:r>
          </a:p>
          <a:p>
            <a:pPr>
              <a:buFont typeface="Arial" panose="020B0604020202020204" pitchFamily="34" charset="0"/>
              <a:buChar char="•"/>
            </a:pPr>
            <a:endParaRPr lang="it-IT" sz="1800" dirty="0"/>
          </a:p>
          <a:p>
            <a:pPr>
              <a:buFont typeface="Arial" panose="020B0604020202020204" pitchFamily="34" charset="0"/>
              <a:buChar char="•"/>
            </a:pPr>
            <a:endParaRPr lang="it-IT" sz="2000" dirty="0"/>
          </a:p>
          <a:p>
            <a:pPr>
              <a:buFont typeface="Arial" panose="020B0604020202020204" pitchFamily="34" charset="0"/>
              <a:buChar char="•"/>
            </a:pPr>
            <a:endParaRPr lang="it-IT" sz="2000" dirty="0"/>
          </a:p>
          <a:p>
            <a:pPr>
              <a:buFont typeface="Arial" panose="020B0604020202020204" pitchFamily="34" charset="0"/>
              <a:buChar char="•"/>
            </a:pPr>
            <a:endParaRPr lang="it-IT" sz="2000" dirty="0"/>
          </a:p>
          <a:p>
            <a:pPr>
              <a:buFontTx/>
              <a:buChar char="-"/>
            </a:pPr>
            <a:endParaRPr lang="it-IT" sz="2000" dirty="0"/>
          </a:p>
          <a:p>
            <a:pPr>
              <a:buFontTx/>
              <a:buChar char="-"/>
            </a:pPr>
            <a:endParaRPr lang="it-IT" sz="2000" dirty="0"/>
          </a:p>
          <a:p>
            <a:pPr>
              <a:buFontTx/>
              <a:buChar char="-"/>
            </a:pPr>
            <a:endParaRPr sz="2000" dirty="0"/>
          </a:p>
        </p:txBody>
      </p:sp>
      <p:sp>
        <p:nvSpPr>
          <p:cNvPr id="5433" name="Google Shape;5433;p30"/>
          <p:cNvSpPr txBox="1">
            <a:spLocks noGrp="1"/>
          </p:cNvSpPr>
          <p:nvPr>
            <p:ph type="title"/>
          </p:nvPr>
        </p:nvSpPr>
        <p:spPr>
          <a:xfrm>
            <a:off x="749825" y="491050"/>
            <a:ext cx="5093400" cy="75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a:solidFill>
                  <a:schemeClr val="dk1"/>
                </a:solidFill>
              </a:rPr>
              <a:t>User Analysis </a:t>
            </a:r>
            <a:endParaRPr dirty="0">
              <a:solidFill>
                <a:schemeClr val="dk1"/>
              </a:solidFill>
            </a:endParaRPr>
          </a:p>
        </p:txBody>
      </p:sp>
    </p:spTree>
    <p:extLst>
      <p:ext uri="{BB962C8B-B14F-4D97-AF65-F5344CB8AC3E}">
        <p14:creationId xmlns:p14="http://schemas.microsoft.com/office/powerpoint/2010/main" val="31639159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574"/>
        <p:cNvGrpSpPr/>
        <p:nvPr/>
      </p:nvGrpSpPr>
      <p:grpSpPr>
        <a:xfrm>
          <a:off x="0" y="0"/>
          <a:ext cx="0" cy="0"/>
          <a:chOff x="0" y="0"/>
          <a:chExt cx="0" cy="0"/>
        </a:xfrm>
      </p:grpSpPr>
      <p:sp>
        <p:nvSpPr>
          <p:cNvPr id="5575" name="Google Shape;5575;p34"/>
          <p:cNvSpPr/>
          <p:nvPr/>
        </p:nvSpPr>
        <p:spPr>
          <a:xfrm rot="3095">
            <a:off x="642528" y="662214"/>
            <a:ext cx="1666201" cy="454200"/>
          </a:xfrm>
          <a:prstGeom prst="rect">
            <a:avLst/>
          </a:prstGeom>
          <a:solidFill>
            <a:srgbClr val="F24600">
              <a:alpha val="368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6" name="Google Shape;5576;p34"/>
          <p:cNvSpPr txBox="1">
            <a:spLocks noGrp="1"/>
          </p:cNvSpPr>
          <p:nvPr>
            <p:ph type="title"/>
          </p:nvPr>
        </p:nvSpPr>
        <p:spPr>
          <a:xfrm>
            <a:off x="435494" y="535868"/>
            <a:ext cx="5403300" cy="75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dirty="0">
                <a:solidFill>
                  <a:schemeClr val="dk1"/>
                </a:solidFill>
              </a:rPr>
              <a:t>PERSON</a:t>
            </a:r>
            <a:r>
              <a:rPr lang="it-IT" dirty="0">
                <a:solidFill>
                  <a:schemeClr val="dk1"/>
                </a:solidFill>
              </a:rPr>
              <a:t>AS (1)</a:t>
            </a:r>
            <a:endParaRPr sz="3600" dirty="0">
              <a:solidFill>
                <a:schemeClr val="dk1"/>
              </a:solidFill>
            </a:endParaRPr>
          </a:p>
        </p:txBody>
      </p:sp>
      <p:cxnSp>
        <p:nvCxnSpPr>
          <p:cNvPr id="5577" name="Google Shape;5577;p34"/>
          <p:cNvCxnSpPr/>
          <p:nvPr/>
        </p:nvCxnSpPr>
        <p:spPr>
          <a:xfrm>
            <a:off x="1247700" y="3824092"/>
            <a:ext cx="6648600" cy="0"/>
          </a:xfrm>
          <a:prstGeom prst="straightConnector1">
            <a:avLst/>
          </a:prstGeom>
          <a:noFill/>
          <a:ln w="19050" cap="flat" cmpd="sng">
            <a:solidFill>
              <a:schemeClr val="dk1"/>
            </a:solidFill>
            <a:prstDash val="solid"/>
            <a:round/>
            <a:headEnd type="none" w="med" len="med"/>
            <a:tailEnd type="none" w="med" len="med"/>
          </a:ln>
        </p:spPr>
      </p:cxnSp>
      <p:sp>
        <p:nvSpPr>
          <p:cNvPr id="5615" name="Google Shape;5615;p34"/>
          <p:cNvSpPr txBox="1">
            <a:spLocks noGrp="1"/>
          </p:cNvSpPr>
          <p:nvPr>
            <p:ph type="subTitle" idx="4294967295"/>
          </p:nvPr>
        </p:nvSpPr>
        <p:spPr>
          <a:xfrm flipH="1">
            <a:off x="3607650" y="3958756"/>
            <a:ext cx="1928700" cy="5373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sz="3000" dirty="0">
                <a:solidFill>
                  <a:schemeClr val="accent1"/>
                </a:solidFill>
                <a:latin typeface="Big Shoulders Display ExtraBold"/>
                <a:ea typeface="Big Shoulders Display ExtraBold"/>
                <a:cs typeface="Big Shoulders Display ExtraBold"/>
                <a:sym typeface="Big Shoulders Display ExtraBold"/>
              </a:rPr>
              <a:t>GUITARIS</a:t>
            </a:r>
            <a:r>
              <a:rPr lang="it-IT" sz="3000" dirty="0">
                <a:solidFill>
                  <a:schemeClr val="accent1"/>
                </a:solidFill>
                <a:latin typeface="Big Shoulders Display ExtraBold"/>
                <a:ea typeface="Big Shoulders Display ExtraBold"/>
                <a:cs typeface="Big Shoulders Display ExtraBold"/>
                <a:sym typeface="Big Shoulders Display ExtraBold"/>
              </a:rPr>
              <a:t>T</a:t>
            </a:r>
            <a:endParaRPr sz="3000" dirty="0">
              <a:solidFill>
                <a:schemeClr val="accent1"/>
              </a:solidFill>
              <a:latin typeface="Big Shoulders Display ExtraBold"/>
              <a:ea typeface="Big Shoulders Display ExtraBold"/>
              <a:cs typeface="Big Shoulders Display ExtraBold"/>
              <a:sym typeface="Big Shoulders Display ExtraBold"/>
            </a:endParaRPr>
          </a:p>
        </p:txBody>
      </p:sp>
      <p:sp>
        <p:nvSpPr>
          <p:cNvPr id="5634" name="Google Shape;5634;p34"/>
          <p:cNvSpPr txBox="1">
            <a:spLocks noGrp="1"/>
          </p:cNvSpPr>
          <p:nvPr>
            <p:ph type="subTitle" idx="4294967295"/>
          </p:nvPr>
        </p:nvSpPr>
        <p:spPr>
          <a:xfrm flipH="1">
            <a:off x="3607650" y="982785"/>
            <a:ext cx="1928700" cy="5373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sz="2400" dirty="0">
                <a:latin typeface="Big Shoulders Display SemiBold"/>
                <a:ea typeface="Big Shoulders Display SemiBold"/>
                <a:cs typeface="Big Shoulders Display SemiBold"/>
                <a:sym typeface="Big Shoulders Display SemiBold"/>
              </a:rPr>
              <a:t>F</a:t>
            </a:r>
            <a:r>
              <a:rPr lang="it-IT" sz="2400" dirty="0">
                <a:latin typeface="Big Shoulders Display SemiBold"/>
                <a:ea typeface="Big Shoulders Display SemiBold"/>
                <a:cs typeface="Big Shoulders Display SemiBold"/>
                <a:sym typeface="Big Shoulders Display SemiBold"/>
              </a:rPr>
              <a:t>ABIO</a:t>
            </a:r>
            <a:endParaRPr sz="2400" dirty="0">
              <a:latin typeface="Big Shoulders Display SemiBold"/>
              <a:ea typeface="Big Shoulders Display SemiBold"/>
              <a:cs typeface="Big Shoulders Display SemiBold"/>
              <a:sym typeface="Big Shoulders Display SemiBold"/>
            </a:endParaRPr>
          </a:p>
        </p:txBody>
      </p:sp>
      <p:sp>
        <p:nvSpPr>
          <p:cNvPr id="5635" name="Google Shape;5635;p34"/>
          <p:cNvSpPr txBox="1">
            <a:spLocks noGrp="1"/>
          </p:cNvSpPr>
          <p:nvPr>
            <p:ph type="subTitle" idx="4294967295"/>
          </p:nvPr>
        </p:nvSpPr>
        <p:spPr>
          <a:xfrm>
            <a:off x="1335612" y="1658220"/>
            <a:ext cx="6433877" cy="1762559"/>
          </a:xfrm>
          <a:prstGeom prst="rect">
            <a:avLst/>
          </a:prstGeom>
        </p:spPr>
        <p:txBody>
          <a:bodyPr spcFirstLastPara="1" wrap="square" lIns="91425" tIns="91425" rIns="91425" bIns="91425" anchor="t" anchorCtr="0">
            <a:noAutofit/>
          </a:bodyPr>
          <a:lstStyle/>
          <a:p>
            <a:pPr marL="0" lvl="0" indent="0" algn="ctr">
              <a:lnSpc>
                <a:spcPct val="100000"/>
              </a:lnSpc>
              <a:spcAft>
                <a:spcPts val="1600"/>
              </a:spcAft>
              <a:buNone/>
            </a:pPr>
            <a:br>
              <a:rPr lang="en-US" sz="1400" dirty="0"/>
            </a:br>
            <a:r>
              <a:rPr lang="en-US" sz="1400" dirty="0"/>
              <a:t>Fabio is a 23yo student of engineering in computer science, who loves music and has a small band with his friends</a:t>
            </a:r>
            <a:r>
              <a:rPr lang="en-US" sz="1100" dirty="0"/>
              <a:t>.  </a:t>
            </a:r>
            <a:r>
              <a:rPr lang="en-US" sz="1400" dirty="0"/>
              <a:t>He often uses 4G connection for connecting to the internet, from his mobile phone. His dream is to become a famous guitarist and singer to play and sing, one day, in front of thousands of people. He would like to transform his passion into a real job. He has only vintage outfits because he loves 80s rock scene.</a:t>
            </a:r>
            <a:endParaRPr sz="11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574"/>
        <p:cNvGrpSpPr/>
        <p:nvPr/>
      </p:nvGrpSpPr>
      <p:grpSpPr>
        <a:xfrm>
          <a:off x="0" y="0"/>
          <a:ext cx="0" cy="0"/>
          <a:chOff x="0" y="0"/>
          <a:chExt cx="0" cy="0"/>
        </a:xfrm>
      </p:grpSpPr>
      <p:sp>
        <p:nvSpPr>
          <p:cNvPr id="5575" name="Google Shape;5575;p34"/>
          <p:cNvSpPr/>
          <p:nvPr/>
        </p:nvSpPr>
        <p:spPr>
          <a:xfrm rot="3095">
            <a:off x="642528" y="662214"/>
            <a:ext cx="1666201" cy="454200"/>
          </a:xfrm>
          <a:prstGeom prst="rect">
            <a:avLst/>
          </a:prstGeom>
          <a:solidFill>
            <a:srgbClr val="F24600">
              <a:alpha val="368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6" name="Google Shape;5576;p34"/>
          <p:cNvSpPr txBox="1">
            <a:spLocks noGrp="1"/>
          </p:cNvSpPr>
          <p:nvPr>
            <p:ph type="title"/>
          </p:nvPr>
        </p:nvSpPr>
        <p:spPr>
          <a:xfrm>
            <a:off x="386812" y="542591"/>
            <a:ext cx="5403300" cy="75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dirty="0">
                <a:solidFill>
                  <a:schemeClr val="dk1"/>
                </a:solidFill>
              </a:rPr>
              <a:t>PERSON</a:t>
            </a:r>
            <a:r>
              <a:rPr lang="it-IT" dirty="0">
                <a:solidFill>
                  <a:schemeClr val="dk1"/>
                </a:solidFill>
              </a:rPr>
              <a:t>AS (2)</a:t>
            </a:r>
            <a:endParaRPr sz="3600" dirty="0">
              <a:solidFill>
                <a:schemeClr val="dk1"/>
              </a:solidFill>
            </a:endParaRPr>
          </a:p>
        </p:txBody>
      </p:sp>
      <p:cxnSp>
        <p:nvCxnSpPr>
          <p:cNvPr id="5577" name="Google Shape;5577;p34"/>
          <p:cNvCxnSpPr/>
          <p:nvPr/>
        </p:nvCxnSpPr>
        <p:spPr>
          <a:xfrm>
            <a:off x="1350289" y="3542298"/>
            <a:ext cx="6648600" cy="0"/>
          </a:xfrm>
          <a:prstGeom prst="straightConnector1">
            <a:avLst/>
          </a:prstGeom>
          <a:noFill/>
          <a:ln w="19050" cap="flat" cmpd="sng">
            <a:solidFill>
              <a:schemeClr val="dk1"/>
            </a:solidFill>
            <a:prstDash val="solid"/>
            <a:round/>
            <a:headEnd type="none" w="med" len="med"/>
            <a:tailEnd type="none" w="med" len="med"/>
          </a:ln>
        </p:spPr>
      </p:cxnSp>
      <p:sp>
        <p:nvSpPr>
          <p:cNvPr id="5616" name="Google Shape;5616;p34"/>
          <p:cNvSpPr txBox="1">
            <a:spLocks noGrp="1"/>
          </p:cNvSpPr>
          <p:nvPr>
            <p:ph type="subTitle" idx="4294967295"/>
          </p:nvPr>
        </p:nvSpPr>
        <p:spPr>
          <a:xfrm flipH="1">
            <a:off x="3353887" y="3787850"/>
            <a:ext cx="2436225" cy="5373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sz="3000" dirty="0">
                <a:solidFill>
                  <a:schemeClr val="accent2"/>
                </a:solidFill>
                <a:latin typeface="Big Shoulders Display ExtraBold"/>
                <a:ea typeface="Big Shoulders Display ExtraBold"/>
                <a:cs typeface="Big Shoulders Display ExtraBold"/>
                <a:sym typeface="Big Shoulders Display ExtraBold"/>
              </a:rPr>
              <a:t>CLUB OWNER</a:t>
            </a:r>
            <a:endParaRPr sz="3000" dirty="0">
              <a:solidFill>
                <a:schemeClr val="accent2"/>
              </a:solidFill>
              <a:latin typeface="Big Shoulders Display ExtraBold"/>
              <a:ea typeface="Big Shoulders Display ExtraBold"/>
              <a:cs typeface="Big Shoulders Display ExtraBold"/>
              <a:sym typeface="Big Shoulders Display ExtraBold"/>
            </a:endParaRPr>
          </a:p>
        </p:txBody>
      </p:sp>
      <p:sp>
        <p:nvSpPr>
          <p:cNvPr id="5636" name="Google Shape;5636;p34"/>
          <p:cNvSpPr txBox="1">
            <a:spLocks noGrp="1"/>
          </p:cNvSpPr>
          <p:nvPr>
            <p:ph type="subTitle" idx="4294967295"/>
          </p:nvPr>
        </p:nvSpPr>
        <p:spPr>
          <a:xfrm flipH="1">
            <a:off x="3607649" y="948637"/>
            <a:ext cx="1928700" cy="5373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sz="2400" dirty="0">
                <a:latin typeface="Big Shoulders Display SemiBold"/>
                <a:ea typeface="Big Shoulders Display SemiBold"/>
                <a:cs typeface="Big Shoulders Display SemiBold"/>
                <a:sym typeface="Big Shoulders Display SemiBold"/>
              </a:rPr>
              <a:t>CIRO</a:t>
            </a:r>
            <a:endParaRPr sz="2400" dirty="0">
              <a:latin typeface="Big Shoulders Display SemiBold"/>
              <a:ea typeface="Big Shoulders Display SemiBold"/>
              <a:cs typeface="Big Shoulders Display SemiBold"/>
              <a:sym typeface="Big Shoulders Display SemiBold"/>
            </a:endParaRPr>
          </a:p>
        </p:txBody>
      </p:sp>
      <p:sp>
        <p:nvSpPr>
          <p:cNvPr id="5637" name="Google Shape;5637;p34"/>
          <p:cNvSpPr txBox="1">
            <a:spLocks noGrp="1"/>
          </p:cNvSpPr>
          <p:nvPr>
            <p:ph type="subTitle" idx="4294967295"/>
          </p:nvPr>
        </p:nvSpPr>
        <p:spPr>
          <a:xfrm>
            <a:off x="1350289" y="1810400"/>
            <a:ext cx="6648600" cy="1530779"/>
          </a:xfrm>
          <a:prstGeom prst="rect">
            <a:avLst/>
          </a:prstGeom>
        </p:spPr>
        <p:txBody>
          <a:bodyPr spcFirstLastPara="1" wrap="square" lIns="91425" tIns="91425" rIns="91425" bIns="91425" anchor="t" anchorCtr="0">
            <a:noAutofit/>
          </a:bodyPr>
          <a:lstStyle/>
          <a:p>
            <a:pPr marL="0" lvl="0" indent="0" algn="ctr" rtl="0">
              <a:lnSpc>
                <a:spcPct val="100000"/>
              </a:lnSpc>
              <a:spcBef>
                <a:spcPts val="0"/>
              </a:spcBef>
              <a:spcAft>
                <a:spcPts val="1600"/>
              </a:spcAft>
              <a:buNone/>
            </a:pPr>
            <a:r>
              <a:rPr lang="it-IT" sz="1400" dirty="0"/>
              <a:t>Ciro </a:t>
            </a:r>
            <a:r>
              <a:rPr lang="it-IT" sz="1400" dirty="0" err="1"/>
              <a:t>is</a:t>
            </a:r>
            <a:r>
              <a:rPr lang="it-IT" sz="1400" dirty="0"/>
              <a:t> a 44yo man from </a:t>
            </a:r>
            <a:r>
              <a:rPr lang="it-IT" sz="1400" dirty="0" err="1"/>
              <a:t>Naples</a:t>
            </a:r>
            <a:r>
              <a:rPr lang="it-IT" sz="1400" dirty="0"/>
              <a:t> </a:t>
            </a:r>
            <a:r>
              <a:rPr lang="it-IT" sz="1400" dirty="0" err="1"/>
              <a:t>whose</a:t>
            </a:r>
            <a:r>
              <a:rPr lang="it-IT" sz="1400" dirty="0"/>
              <a:t> favorite music </a:t>
            </a:r>
            <a:r>
              <a:rPr lang="it-IT" sz="1400" dirty="0" err="1"/>
              <a:t>is</a:t>
            </a:r>
            <a:r>
              <a:rPr lang="it-IT" sz="1400" dirty="0"/>
              <a:t> metal. </a:t>
            </a:r>
            <a:r>
              <a:rPr lang="it-IT" sz="1400" dirty="0" err="1"/>
              <a:t>During</a:t>
            </a:r>
            <a:r>
              <a:rPr lang="it-IT" sz="1400" dirty="0"/>
              <a:t> </a:t>
            </a:r>
            <a:r>
              <a:rPr lang="it-IT" sz="1400" dirty="0" err="1"/>
              <a:t>his</a:t>
            </a:r>
            <a:r>
              <a:rPr lang="it-IT" sz="1400" dirty="0"/>
              <a:t> </a:t>
            </a:r>
            <a:r>
              <a:rPr lang="it-IT" sz="1400" dirty="0" err="1"/>
              <a:t>youth</a:t>
            </a:r>
            <a:r>
              <a:rPr lang="it-IT" sz="1400" dirty="0"/>
              <a:t>, he </a:t>
            </a:r>
            <a:r>
              <a:rPr lang="it-IT" sz="1400" dirty="0" err="1"/>
              <a:t>worked</a:t>
            </a:r>
            <a:r>
              <a:rPr lang="it-IT" sz="1400" dirty="0"/>
              <a:t> for </a:t>
            </a:r>
            <a:r>
              <a:rPr lang="it-IT" sz="1400" dirty="0" err="1"/>
              <a:t>several</a:t>
            </a:r>
            <a:r>
              <a:rPr lang="it-IT" sz="1400" dirty="0"/>
              <a:t> </a:t>
            </a:r>
            <a:r>
              <a:rPr lang="it-IT" sz="1400" dirty="0" err="1"/>
              <a:t>years</a:t>
            </a:r>
            <a:r>
              <a:rPr lang="it-IT" sz="1400" dirty="0"/>
              <a:t> </a:t>
            </a:r>
            <a:r>
              <a:rPr lang="it-IT" sz="1400" dirty="0" err="1"/>
              <a:t>as</a:t>
            </a:r>
            <a:r>
              <a:rPr lang="it-IT" sz="1400" dirty="0"/>
              <a:t> a </a:t>
            </a:r>
            <a:r>
              <a:rPr lang="it-IT" sz="1400" dirty="0" err="1"/>
              <a:t>waiter</a:t>
            </a:r>
            <a:r>
              <a:rPr lang="it-IT" sz="1400" dirty="0"/>
              <a:t> in </a:t>
            </a:r>
            <a:r>
              <a:rPr lang="it-IT" sz="1400" dirty="0" err="1"/>
              <a:t>bars</a:t>
            </a:r>
            <a:r>
              <a:rPr lang="it-IT" sz="1400" dirty="0"/>
              <a:t>, pubs and </a:t>
            </a:r>
            <a:r>
              <a:rPr lang="it-IT" sz="1400" dirty="0" err="1"/>
              <a:t>restaurants</a:t>
            </a:r>
            <a:r>
              <a:rPr lang="it-IT" sz="1400" dirty="0"/>
              <a:t>, </a:t>
            </a:r>
            <a:r>
              <a:rPr lang="it-IT" sz="1400" dirty="0" err="1"/>
              <a:t>saving</a:t>
            </a:r>
            <a:r>
              <a:rPr lang="it-IT" sz="1400" dirty="0"/>
              <a:t> money for opening, one day, </a:t>
            </a:r>
            <a:r>
              <a:rPr lang="it-IT" sz="1400" dirty="0" err="1"/>
              <a:t>his</a:t>
            </a:r>
            <a:r>
              <a:rPr lang="it-IT" sz="1400" dirty="0"/>
              <a:t> </a:t>
            </a:r>
            <a:r>
              <a:rPr lang="it-IT" sz="1400" dirty="0" err="1"/>
              <a:t>own</a:t>
            </a:r>
            <a:r>
              <a:rPr lang="it-IT" sz="1400" dirty="0"/>
              <a:t> club, </a:t>
            </a:r>
            <a:r>
              <a:rPr lang="it-IT" sz="1400" dirty="0" err="1"/>
              <a:t>having</a:t>
            </a:r>
            <a:r>
              <a:rPr lang="it-IT" sz="1400" dirty="0"/>
              <a:t> the </a:t>
            </a:r>
            <a:r>
              <a:rPr lang="it-IT" sz="1400" dirty="0" err="1"/>
              <a:t>possibility</a:t>
            </a:r>
            <a:r>
              <a:rPr lang="it-IT" sz="1400" dirty="0"/>
              <a:t> to </a:t>
            </a:r>
            <a:r>
              <a:rPr lang="it-IT" sz="1400" dirty="0" err="1"/>
              <a:t>personalize</a:t>
            </a:r>
            <a:r>
              <a:rPr lang="it-IT" sz="1400" dirty="0"/>
              <a:t> </a:t>
            </a:r>
            <a:r>
              <a:rPr lang="it-IT" sz="1400" dirty="0" err="1"/>
              <a:t>it</a:t>
            </a:r>
            <a:r>
              <a:rPr lang="it-IT" sz="1400" dirty="0"/>
              <a:t> with </a:t>
            </a:r>
            <a:r>
              <a:rPr lang="it-IT" sz="1400" dirty="0" err="1"/>
              <a:t>respect</a:t>
            </a:r>
            <a:r>
              <a:rPr lang="it-IT" sz="1400" dirty="0"/>
              <a:t> to </a:t>
            </a:r>
            <a:r>
              <a:rPr lang="it-IT" sz="1400" dirty="0" err="1"/>
              <a:t>his</a:t>
            </a:r>
            <a:r>
              <a:rPr lang="it-IT" sz="1400" dirty="0"/>
              <a:t> </a:t>
            </a:r>
            <a:r>
              <a:rPr lang="it-IT" sz="1400" dirty="0" err="1"/>
              <a:t>tastes</a:t>
            </a:r>
            <a:r>
              <a:rPr lang="it-IT" sz="1400" dirty="0"/>
              <a:t>. </a:t>
            </a:r>
            <a:r>
              <a:rPr lang="it-IT" sz="1400" dirty="0" err="1"/>
              <a:t>Now</a:t>
            </a:r>
            <a:r>
              <a:rPr lang="it-IT" sz="1400" dirty="0"/>
              <a:t>, he </a:t>
            </a:r>
            <a:r>
              <a:rPr lang="it-IT" sz="1400" dirty="0" err="1"/>
              <a:t>wants</a:t>
            </a:r>
            <a:r>
              <a:rPr lang="it-IT" sz="1400" dirty="0"/>
              <a:t> </a:t>
            </a:r>
            <a:r>
              <a:rPr lang="it-IT" sz="1400" dirty="0" err="1"/>
              <a:t>his</a:t>
            </a:r>
            <a:r>
              <a:rPr lang="it-IT" sz="1400" dirty="0"/>
              <a:t> club to be the </a:t>
            </a:r>
            <a:r>
              <a:rPr lang="it-IT" sz="1400" dirty="0" err="1"/>
              <a:t>most</a:t>
            </a:r>
            <a:r>
              <a:rPr lang="it-IT" sz="1400" dirty="0"/>
              <a:t> </a:t>
            </a:r>
            <a:r>
              <a:rPr lang="it-IT" sz="1400" dirty="0" err="1"/>
              <a:t>popular</a:t>
            </a:r>
            <a:r>
              <a:rPr lang="it-IT" sz="1400" dirty="0"/>
              <a:t> in the city so he </a:t>
            </a:r>
            <a:r>
              <a:rPr lang="it-IT" sz="1400" dirty="0" err="1"/>
              <a:t>needs</a:t>
            </a:r>
            <a:r>
              <a:rPr lang="it-IT" sz="1400" dirty="0"/>
              <a:t> a way to do </a:t>
            </a:r>
            <a:r>
              <a:rPr lang="it-IT" sz="1400" dirty="0" err="1"/>
              <a:t>it</a:t>
            </a:r>
            <a:r>
              <a:rPr lang="it-IT" sz="1400" dirty="0"/>
              <a:t> </a:t>
            </a:r>
            <a:r>
              <a:rPr lang="it-IT" sz="1400" dirty="0" err="1"/>
              <a:t>properly</a:t>
            </a:r>
            <a:r>
              <a:rPr lang="it-IT" sz="1400" dirty="0"/>
              <a:t>, </a:t>
            </a:r>
            <a:r>
              <a:rPr lang="it-IT" sz="1400" dirty="0" err="1"/>
              <a:t>without</a:t>
            </a:r>
            <a:r>
              <a:rPr lang="it-IT" sz="1400" dirty="0"/>
              <a:t> </a:t>
            </a:r>
            <a:r>
              <a:rPr lang="it-IT" sz="1400" dirty="0" err="1"/>
              <a:t>wasting</a:t>
            </a:r>
            <a:r>
              <a:rPr lang="it-IT" sz="1400" dirty="0"/>
              <a:t> money.</a:t>
            </a:r>
            <a:endParaRPr sz="1400" dirty="0"/>
          </a:p>
        </p:txBody>
      </p:sp>
    </p:spTree>
    <p:extLst>
      <p:ext uri="{BB962C8B-B14F-4D97-AF65-F5344CB8AC3E}">
        <p14:creationId xmlns:p14="http://schemas.microsoft.com/office/powerpoint/2010/main" val="14262858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574"/>
        <p:cNvGrpSpPr/>
        <p:nvPr/>
      </p:nvGrpSpPr>
      <p:grpSpPr>
        <a:xfrm>
          <a:off x="0" y="0"/>
          <a:ext cx="0" cy="0"/>
          <a:chOff x="0" y="0"/>
          <a:chExt cx="0" cy="0"/>
        </a:xfrm>
      </p:grpSpPr>
      <p:sp>
        <p:nvSpPr>
          <p:cNvPr id="5575" name="Google Shape;5575;p34"/>
          <p:cNvSpPr/>
          <p:nvPr/>
        </p:nvSpPr>
        <p:spPr>
          <a:xfrm rot="3095">
            <a:off x="642528" y="662214"/>
            <a:ext cx="1666201" cy="454200"/>
          </a:xfrm>
          <a:prstGeom prst="rect">
            <a:avLst/>
          </a:prstGeom>
          <a:solidFill>
            <a:srgbClr val="F24600">
              <a:alpha val="368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6" name="Google Shape;5576;p34"/>
          <p:cNvSpPr txBox="1">
            <a:spLocks noGrp="1"/>
          </p:cNvSpPr>
          <p:nvPr>
            <p:ph type="title"/>
          </p:nvPr>
        </p:nvSpPr>
        <p:spPr>
          <a:xfrm>
            <a:off x="445025" y="562756"/>
            <a:ext cx="5403300" cy="75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dirty="0">
                <a:solidFill>
                  <a:schemeClr val="dk1"/>
                </a:solidFill>
              </a:rPr>
              <a:t>PERSON</a:t>
            </a:r>
            <a:r>
              <a:rPr lang="it-IT" dirty="0">
                <a:solidFill>
                  <a:schemeClr val="dk1"/>
                </a:solidFill>
              </a:rPr>
              <a:t>AS (3)</a:t>
            </a:r>
            <a:endParaRPr sz="3600" dirty="0">
              <a:solidFill>
                <a:schemeClr val="dk1"/>
              </a:solidFill>
            </a:endParaRPr>
          </a:p>
        </p:txBody>
      </p:sp>
      <p:cxnSp>
        <p:nvCxnSpPr>
          <p:cNvPr id="5577" name="Google Shape;5577;p34"/>
          <p:cNvCxnSpPr/>
          <p:nvPr/>
        </p:nvCxnSpPr>
        <p:spPr>
          <a:xfrm>
            <a:off x="1350289" y="3564070"/>
            <a:ext cx="6648600" cy="0"/>
          </a:xfrm>
          <a:prstGeom prst="straightConnector1">
            <a:avLst/>
          </a:prstGeom>
          <a:noFill/>
          <a:ln w="19050" cap="flat" cmpd="sng">
            <a:solidFill>
              <a:schemeClr val="dk1"/>
            </a:solidFill>
            <a:prstDash val="solid"/>
            <a:round/>
            <a:headEnd type="none" w="med" len="med"/>
            <a:tailEnd type="none" w="med" len="med"/>
          </a:ln>
        </p:spPr>
      </p:cxnSp>
      <p:sp>
        <p:nvSpPr>
          <p:cNvPr id="5617" name="Google Shape;5617;p34"/>
          <p:cNvSpPr txBox="1">
            <a:spLocks noGrp="1"/>
          </p:cNvSpPr>
          <p:nvPr>
            <p:ph type="subTitle" idx="4294967295"/>
          </p:nvPr>
        </p:nvSpPr>
        <p:spPr>
          <a:xfrm flipH="1">
            <a:off x="3710239" y="3798930"/>
            <a:ext cx="1928700" cy="5373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it-IT" sz="3000" dirty="0">
                <a:latin typeface="Big Shoulders Display ExtraBold"/>
                <a:ea typeface="Big Shoulders Display ExtraBold"/>
                <a:cs typeface="Big Shoulders Display ExtraBold"/>
                <a:sym typeface="Big Shoulders Display ExtraBold"/>
              </a:rPr>
              <a:t>CUSTOMER</a:t>
            </a:r>
            <a:endParaRPr sz="3000" dirty="0">
              <a:latin typeface="Big Shoulders Display ExtraBold"/>
              <a:ea typeface="Big Shoulders Display ExtraBold"/>
              <a:cs typeface="Big Shoulders Display ExtraBold"/>
              <a:sym typeface="Big Shoulders Display ExtraBold"/>
            </a:endParaRPr>
          </a:p>
        </p:txBody>
      </p:sp>
      <p:sp>
        <p:nvSpPr>
          <p:cNvPr id="5638" name="Google Shape;5638;p34"/>
          <p:cNvSpPr txBox="1">
            <a:spLocks noGrp="1"/>
          </p:cNvSpPr>
          <p:nvPr>
            <p:ph type="subTitle" idx="4294967295"/>
          </p:nvPr>
        </p:nvSpPr>
        <p:spPr>
          <a:xfrm flipH="1">
            <a:off x="3710239" y="940606"/>
            <a:ext cx="1928700" cy="5373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sz="2400" dirty="0">
                <a:latin typeface="Big Shoulders Display SemiBold"/>
                <a:ea typeface="Big Shoulders Display SemiBold"/>
                <a:cs typeface="Big Shoulders Display SemiBold"/>
                <a:sym typeface="Big Shoulders Display SemiBold"/>
              </a:rPr>
              <a:t>TULLIA</a:t>
            </a:r>
            <a:endParaRPr sz="2400" dirty="0">
              <a:latin typeface="Big Shoulders Display SemiBold"/>
              <a:ea typeface="Big Shoulders Display SemiBold"/>
              <a:cs typeface="Big Shoulders Display SemiBold"/>
              <a:sym typeface="Big Shoulders Display SemiBold"/>
            </a:endParaRPr>
          </a:p>
        </p:txBody>
      </p:sp>
      <p:sp>
        <p:nvSpPr>
          <p:cNvPr id="5639" name="Google Shape;5639;p34"/>
          <p:cNvSpPr txBox="1">
            <a:spLocks noGrp="1"/>
          </p:cNvSpPr>
          <p:nvPr>
            <p:ph type="subTitle" idx="4294967295"/>
          </p:nvPr>
        </p:nvSpPr>
        <p:spPr>
          <a:xfrm>
            <a:off x="1350289" y="1553315"/>
            <a:ext cx="6648600" cy="1364255"/>
          </a:xfrm>
          <a:prstGeom prst="rect">
            <a:avLst/>
          </a:prstGeom>
        </p:spPr>
        <p:txBody>
          <a:bodyPr spcFirstLastPara="1" wrap="square" lIns="91425" tIns="91425" rIns="91425" bIns="91425" anchor="t" anchorCtr="0">
            <a:noAutofit/>
          </a:bodyPr>
          <a:lstStyle/>
          <a:p>
            <a:pPr marL="0" lvl="0" indent="0" algn="ctr">
              <a:lnSpc>
                <a:spcPct val="100000"/>
              </a:lnSpc>
              <a:spcAft>
                <a:spcPts val="1600"/>
              </a:spcAft>
              <a:buNone/>
            </a:pPr>
            <a:r>
              <a:rPr lang="it-IT" sz="1400" dirty="0"/>
              <a:t>Tullia </a:t>
            </a:r>
            <a:r>
              <a:rPr lang="it-IT" sz="1400" dirty="0" err="1"/>
              <a:t>is</a:t>
            </a:r>
            <a:r>
              <a:rPr lang="it-IT" sz="1400" dirty="0"/>
              <a:t> a 25yo </a:t>
            </a:r>
            <a:r>
              <a:rPr lang="it-IT" sz="1400" dirty="0" err="1"/>
              <a:t>Political</a:t>
            </a:r>
            <a:r>
              <a:rPr lang="it-IT" sz="1400" dirty="0"/>
              <a:t> Sciences </a:t>
            </a:r>
            <a:r>
              <a:rPr lang="it-IT" sz="1400" dirty="0" err="1"/>
              <a:t>offsite</a:t>
            </a:r>
            <a:r>
              <a:rPr lang="it-IT" sz="1400" dirty="0"/>
              <a:t> </a:t>
            </a:r>
            <a:r>
              <a:rPr lang="it-IT" sz="1400" dirty="0" err="1"/>
              <a:t>student</a:t>
            </a:r>
            <a:r>
              <a:rPr lang="it-IT" sz="1400" dirty="0"/>
              <a:t> </a:t>
            </a:r>
            <a:r>
              <a:rPr lang="it-IT" sz="1400" dirty="0" err="1"/>
              <a:t>at</a:t>
            </a:r>
            <a:r>
              <a:rPr lang="it-IT" sz="1400" dirty="0"/>
              <a:t> Sapienza University of Rome. </a:t>
            </a:r>
            <a:r>
              <a:rPr lang="it-IT" sz="1400" dirty="0" err="1"/>
              <a:t>She</a:t>
            </a:r>
            <a:r>
              <a:rPr lang="it-IT" sz="1400" dirty="0"/>
              <a:t> loves indie pop music </a:t>
            </a:r>
            <a:r>
              <a:rPr lang="it-IT" sz="1400" dirty="0" err="1"/>
              <a:t>that</a:t>
            </a:r>
            <a:r>
              <a:rPr lang="it-IT" sz="1400" dirty="0"/>
              <a:t> </a:t>
            </a:r>
            <a:r>
              <a:rPr lang="it-IT" sz="1400" dirty="0" err="1"/>
              <a:t>is</a:t>
            </a:r>
            <a:r>
              <a:rPr lang="it-IT" sz="1400" dirty="0"/>
              <a:t> </a:t>
            </a:r>
            <a:r>
              <a:rPr lang="it-IT" sz="1400" dirty="0" err="1"/>
              <a:t>gaining</a:t>
            </a:r>
            <a:r>
              <a:rPr lang="it-IT" sz="1400" dirty="0"/>
              <a:t> </a:t>
            </a:r>
            <a:r>
              <a:rPr lang="it-IT" sz="1400" dirty="0" err="1"/>
              <a:t>popularity</a:t>
            </a:r>
            <a:r>
              <a:rPr lang="it-IT" sz="1400" dirty="0"/>
              <a:t> in the capital of </a:t>
            </a:r>
            <a:r>
              <a:rPr lang="it-IT" sz="1400" dirty="0" err="1"/>
              <a:t>Italy</a:t>
            </a:r>
            <a:r>
              <a:rPr lang="it-IT" sz="1400" dirty="0"/>
              <a:t> and </a:t>
            </a:r>
            <a:r>
              <a:rPr lang="it-IT" sz="1400" dirty="0" err="1"/>
              <a:t>her</a:t>
            </a:r>
            <a:r>
              <a:rPr lang="it-IT" sz="1400" dirty="0"/>
              <a:t> favorite </a:t>
            </a:r>
            <a:r>
              <a:rPr lang="it-IT" sz="1400" dirty="0" err="1"/>
              <a:t>artist</a:t>
            </a:r>
            <a:r>
              <a:rPr lang="it-IT" sz="1400" dirty="0"/>
              <a:t> </a:t>
            </a:r>
            <a:r>
              <a:rPr lang="it-IT" sz="1400" dirty="0" err="1"/>
              <a:t>is</a:t>
            </a:r>
            <a:r>
              <a:rPr lang="it-IT" sz="1400" dirty="0"/>
              <a:t> Gazzelle. </a:t>
            </a:r>
            <a:r>
              <a:rPr lang="it-IT" sz="1400" dirty="0" err="1"/>
              <a:t>She</a:t>
            </a:r>
            <a:r>
              <a:rPr lang="it-IT" sz="1400" dirty="0"/>
              <a:t> </a:t>
            </a:r>
            <a:r>
              <a:rPr lang="it-IT" sz="1400" dirty="0" err="1"/>
              <a:t>has</a:t>
            </a:r>
            <a:r>
              <a:rPr lang="it-IT" sz="1400" dirty="0"/>
              <a:t> a </a:t>
            </a:r>
            <a:r>
              <a:rPr lang="it-IT" sz="1400" dirty="0" err="1"/>
              <a:t>lot</a:t>
            </a:r>
            <a:r>
              <a:rPr lang="it-IT" sz="1400" dirty="0"/>
              <a:t> of friends with </a:t>
            </a:r>
            <a:r>
              <a:rPr lang="it-IT" sz="1400" dirty="0" err="1"/>
              <a:t>whom</a:t>
            </a:r>
            <a:r>
              <a:rPr lang="it-IT" sz="1400" dirty="0"/>
              <a:t> </a:t>
            </a:r>
            <a:r>
              <a:rPr lang="it-IT" sz="1400" dirty="0" err="1"/>
              <a:t>she</a:t>
            </a:r>
            <a:r>
              <a:rPr lang="it-IT" sz="1400" dirty="0"/>
              <a:t> likes to go out for </a:t>
            </a:r>
            <a:r>
              <a:rPr lang="it-IT" sz="1400" dirty="0" err="1"/>
              <a:t>assisting</a:t>
            </a:r>
            <a:r>
              <a:rPr lang="it-IT" sz="1400" dirty="0"/>
              <a:t> to </a:t>
            </a:r>
            <a:r>
              <a:rPr lang="it-IT" sz="1400" dirty="0" err="1"/>
              <a:t>concerts</a:t>
            </a:r>
            <a:r>
              <a:rPr lang="it-IT" sz="1400" dirty="0"/>
              <a:t> and to share opinions </a:t>
            </a:r>
            <a:r>
              <a:rPr lang="it-IT" sz="1400" dirty="0" err="1"/>
              <a:t>about</a:t>
            </a:r>
            <a:r>
              <a:rPr lang="it-IT" sz="1400" dirty="0"/>
              <a:t> </a:t>
            </a:r>
            <a:r>
              <a:rPr lang="it-IT" sz="1400" dirty="0" err="1"/>
              <a:t>artists</a:t>
            </a:r>
            <a:r>
              <a:rPr lang="it-IT" sz="1400" dirty="0"/>
              <a:t>. </a:t>
            </a:r>
            <a:r>
              <a:rPr lang="it-IT" sz="1400" dirty="0" err="1"/>
              <a:t>She</a:t>
            </a:r>
            <a:r>
              <a:rPr lang="it-IT" sz="1400" dirty="0"/>
              <a:t> </a:t>
            </a:r>
            <a:r>
              <a:rPr lang="it-IT" sz="1400" dirty="0" err="1"/>
              <a:t>usually</a:t>
            </a:r>
            <a:r>
              <a:rPr lang="it-IT" sz="1400" dirty="0"/>
              <a:t> go out on weekends </a:t>
            </a:r>
            <a:r>
              <a:rPr lang="it-IT" sz="1400" dirty="0" err="1"/>
              <a:t>only</a:t>
            </a:r>
            <a:r>
              <a:rPr lang="it-IT" sz="1400" dirty="0"/>
              <a:t>, </a:t>
            </a:r>
            <a:r>
              <a:rPr lang="it-IT" sz="1400" dirty="0" err="1"/>
              <a:t>because</a:t>
            </a:r>
            <a:r>
              <a:rPr lang="it-IT" sz="1400" dirty="0"/>
              <a:t> </a:t>
            </a:r>
            <a:r>
              <a:rPr lang="it-IT" sz="1400" dirty="0" err="1"/>
              <a:t>she</a:t>
            </a:r>
            <a:r>
              <a:rPr lang="it-IT" sz="1400" dirty="0"/>
              <a:t> </a:t>
            </a:r>
            <a:r>
              <a:rPr lang="it-IT" sz="1400" dirty="0" err="1"/>
              <a:t>is</a:t>
            </a:r>
            <a:r>
              <a:rPr lang="it-IT" sz="1400" dirty="0"/>
              <a:t> </a:t>
            </a:r>
            <a:r>
              <a:rPr lang="it-IT" sz="1400" dirty="0" err="1"/>
              <a:t>busy</a:t>
            </a:r>
            <a:r>
              <a:rPr lang="it-IT" sz="1400" dirty="0"/>
              <a:t> </a:t>
            </a:r>
            <a:r>
              <a:rPr lang="it-IT" sz="1400" dirty="0" err="1"/>
              <a:t>during</a:t>
            </a:r>
            <a:r>
              <a:rPr lang="it-IT" sz="1400" dirty="0"/>
              <a:t> the week to study for </a:t>
            </a:r>
            <a:r>
              <a:rPr lang="it-IT" sz="1400" dirty="0" err="1"/>
              <a:t>exams</a:t>
            </a:r>
            <a:r>
              <a:rPr lang="it-IT" sz="1400" dirty="0"/>
              <a:t>. </a:t>
            </a:r>
            <a:r>
              <a:rPr lang="it-IT" sz="1400" dirty="0" err="1"/>
              <a:t>She</a:t>
            </a:r>
            <a:r>
              <a:rPr lang="it-IT" sz="1400" dirty="0"/>
              <a:t> </a:t>
            </a:r>
            <a:r>
              <a:rPr lang="it-IT" sz="1400" dirty="0" err="1"/>
              <a:t>uses</a:t>
            </a:r>
            <a:r>
              <a:rPr lang="it-IT" sz="1400" dirty="0"/>
              <a:t> the mobile phone a </a:t>
            </a:r>
            <a:r>
              <a:rPr lang="it-IT" sz="1400" dirty="0" err="1"/>
              <a:t>lot</a:t>
            </a:r>
            <a:r>
              <a:rPr lang="it-IT" sz="1400" dirty="0"/>
              <a:t> </a:t>
            </a:r>
            <a:r>
              <a:rPr lang="it-IT" sz="1400" dirty="0" err="1"/>
              <a:t>because</a:t>
            </a:r>
            <a:r>
              <a:rPr lang="it-IT" sz="1400" dirty="0"/>
              <a:t> </a:t>
            </a:r>
            <a:r>
              <a:rPr lang="it-IT" sz="1400" dirty="0" err="1"/>
              <a:t>she</a:t>
            </a:r>
            <a:r>
              <a:rPr lang="it-IT" sz="1400" dirty="0"/>
              <a:t> follows </a:t>
            </a:r>
            <a:r>
              <a:rPr lang="it-IT" sz="1400" dirty="0" err="1"/>
              <a:t>artists</a:t>
            </a:r>
            <a:r>
              <a:rPr lang="it-IT" sz="1400" dirty="0"/>
              <a:t>’ pages on social media, </a:t>
            </a:r>
            <a:r>
              <a:rPr lang="it-IT" sz="1400" dirty="0" err="1"/>
              <a:t>especially</a:t>
            </a:r>
            <a:r>
              <a:rPr lang="it-IT" sz="1400" dirty="0"/>
              <a:t> Instagram to be </a:t>
            </a:r>
            <a:r>
              <a:rPr lang="it-IT" sz="1400" dirty="0" err="1"/>
              <a:t>updated</a:t>
            </a:r>
            <a:r>
              <a:rPr lang="it-IT" sz="1400" dirty="0"/>
              <a:t> on </a:t>
            </a:r>
            <a:r>
              <a:rPr lang="it-IT" sz="1400" dirty="0" err="1"/>
              <a:t>their</a:t>
            </a:r>
            <a:r>
              <a:rPr lang="it-IT" sz="1400" dirty="0"/>
              <a:t> last </a:t>
            </a:r>
            <a:r>
              <a:rPr lang="it-IT" sz="1400" dirty="0" err="1"/>
              <a:t>videos</a:t>
            </a:r>
            <a:r>
              <a:rPr lang="it-IT" sz="1400" dirty="0"/>
              <a:t>.</a:t>
            </a:r>
            <a:endParaRPr sz="1400" dirty="0"/>
          </a:p>
        </p:txBody>
      </p:sp>
    </p:spTree>
    <p:extLst>
      <p:ext uri="{BB962C8B-B14F-4D97-AF65-F5344CB8AC3E}">
        <p14:creationId xmlns:p14="http://schemas.microsoft.com/office/powerpoint/2010/main" val="2047133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430"/>
        <p:cNvGrpSpPr/>
        <p:nvPr/>
      </p:nvGrpSpPr>
      <p:grpSpPr>
        <a:xfrm>
          <a:off x="0" y="0"/>
          <a:ext cx="0" cy="0"/>
          <a:chOff x="0" y="0"/>
          <a:chExt cx="0" cy="0"/>
        </a:xfrm>
      </p:grpSpPr>
      <p:sp>
        <p:nvSpPr>
          <p:cNvPr id="5431" name="Google Shape;5431;p30"/>
          <p:cNvSpPr/>
          <p:nvPr/>
        </p:nvSpPr>
        <p:spPr>
          <a:xfrm rot="-360929">
            <a:off x="555442" y="466232"/>
            <a:ext cx="1666074" cy="454343"/>
          </a:xfrm>
          <a:prstGeom prst="rect">
            <a:avLst/>
          </a:prstGeom>
          <a:solidFill>
            <a:srgbClr val="F24600">
              <a:alpha val="368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2" name="Google Shape;5432;p30"/>
          <p:cNvSpPr txBox="1">
            <a:spLocks noGrp="1"/>
          </p:cNvSpPr>
          <p:nvPr>
            <p:ph type="subTitle" idx="1"/>
          </p:nvPr>
        </p:nvSpPr>
        <p:spPr>
          <a:xfrm>
            <a:off x="692631" y="872147"/>
            <a:ext cx="7467000" cy="3399206"/>
          </a:xfrm>
          <a:prstGeom prst="rect">
            <a:avLst/>
          </a:prstGeom>
        </p:spPr>
        <p:txBody>
          <a:bodyPr spcFirstLastPara="1" wrap="square" lIns="91425" tIns="91425" rIns="91425" bIns="91425" anchor="t" anchorCtr="0">
            <a:noAutofit/>
          </a:bodyPr>
          <a:lstStyle/>
          <a:p>
            <a:pPr>
              <a:buFont typeface="Arial" panose="020B0604020202020204" pitchFamily="34" charset="0"/>
              <a:buChar char="•"/>
            </a:pPr>
            <a:r>
              <a:rPr lang="en-US" sz="1400" b="1" dirty="0">
                <a:latin typeface="+mn-lt"/>
              </a:rPr>
              <a:t>Fabio</a:t>
            </a:r>
            <a:r>
              <a:rPr lang="en-US" sz="1400" dirty="0">
                <a:latin typeface="+mn-lt"/>
              </a:rPr>
              <a:t> has just finished his summer exam session and wants to play with his band in city clubs to have fun and earn some money. He has to ask for each club to play in it (along with payment methods, cachet,...) but this requires a lot of time. His band needs an easy-and-fast solution. He usually uses phone calls to get in contact with clubs, but always struggles to find the correct numbers, losing time.</a:t>
            </a:r>
          </a:p>
          <a:p>
            <a:pPr>
              <a:buFont typeface="Arial" panose="020B0604020202020204" pitchFamily="34" charset="0"/>
              <a:buChar char="•"/>
            </a:pPr>
            <a:r>
              <a:rPr lang="en-US" sz="1400" b="1" dirty="0">
                <a:latin typeface="+mn-lt"/>
              </a:rPr>
              <a:t>Ciro</a:t>
            </a:r>
            <a:r>
              <a:rPr lang="en-US" sz="1400" dirty="0">
                <a:latin typeface="+mn-lt"/>
              </a:rPr>
              <a:t> is a rock music lover and recently opened a new club in the city center. However, he needs it to be more famous as the number of customers is still quite low. A sponsor method would be the best for him, possibly in a place where rock musicians see his club. However, Ciro is not a good mobile phone user so he needs an easy way to reach his goals, possibly through a user-friendly interface. Musicians often contact his club by phone as he does not update the Facebook page since some time.</a:t>
            </a:r>
          </a:p>
          <a:p>
            <a:pPr>
              <a:buFont typeface="Arial" panose="020B0604020202020204" pitchFamily="34" charset="0"/>
              <a:buChar char="•"/>
            </a:pPr>
            <a:r>
              <a:rPr lang="en-US" sz="1400" b="1" dirty="0" err="1">
                <a:latin typeface="+mn-lt"/>
              </a:rPr>
              <a:t>Tullia</a:t>
            </a:r>
            <a:r>
              <a:rPr lang="en-US" sz="1400" dirty="0">
                <a:latin typeface="+mn-lt"/>
              </a:rPr>
              <a:t> wants to organize her weekend with friends but has no idea on where to go. She would like to hear some live music but she is tired of going always to the same clubs. She needs a way to easily search for new ones which respect her music tastes and that are not excessively far from where she lives. In order to see which artists play in nearby clubs, she follows Facebook pages but often they are not updated properly.</a:t>
            </a:r>
          </a:p>
          <a:p>
            <a:pPr>
              <a:buFont typeface="Arial" panose="020B0604020202020204" pitchFamily="34" charset="0"/>
              <a:buChar char="•"/>
            </a:pPr>
            <a:endParaRPr lang="en-US" sz="1600" dirty="0"/>
          </a:p>
          <a:p>
            <a:pPr>
              <a:buFont typeface="Arial" panose="020B0604020202020204" pitchFamily="34" charset="0"/>
              <a:buChar char="•"/>
            </a:pPr>
            <a:endParaRPr lang="it-IT" sz="1600" dirty="0"/>
          </a:p>
          <a:p>
            <a:pPr>
              <a:buFont typeface="Arial" panose="020B0604020202020204" pitchFamily="34" charset="0"/>
              <a:buChar char="•"/>
            </a:pPr>
            <a:endParaRPr lang="it-IT" sz="2000" dirty="0"/>
          </a:p>
          <a:p>
            <a:pPr>
              <a:buFontTx/>
              <a:buChar char="-"/>
            </a:pPr>
            <a:endParaRPr lang="it-IT" sz="2000" dirty="0"/>
          </a:p>
          <a:p>
            <a:pPr>
              <a:buFontTx/>
              <a:buChar char="-"/>
            </a:pPr>
            <a:endParaRPr lang="it-IT" sz="2000" dirty="0"/>
          </a:p>
          <a:p>
            <a:pPr>
              <a:buFontTx/>
              <a:buChar char="-"/>
            </a:pPr>
            <a:endParaRPr sz="2000" dirty="0"/>
          </a:p>
        </p:txBody>
      </p:sp>
      <p:sp>
        <p:nvSpPr>
          <p:cNvPr id="5433" name="Google Shape;5433;p30"/>
          <p:cNvSpPr txBox="1">
            <a:spLocks noGrp="1"/>
          </p:cNvSpPr>
          <p:nvPr>
            <p:ph type="title"/>
          </p:nvPr>
        </p:nvSpPr>
        <p:spPr>
          <a:xfrm>
            <a:off x="536222" y="331697"/>
            <a:ext cx="5093400" cy="75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a:solidFill>
                  <a:schemeClr val="dk1"/>
                </a:solidFill>
              </a:rPr>
              <a:t>SCENARIOS</a:t>
            </a:r>
            <a:endParaRPr dirty="0">
              <a:solidFill>
                <a:schemeClr val="dk1"/>
              </a:solidFill>
            </a:endParaRPr>
          </a:p>
        </p:txBody>
      </p:sp>
    </p:spTree>
    <p:extLst>
      <p:ext uri="{BB962C8B-B14F-4D97-AF65-F5344CB8AC3E}">
        <p14:creationId xmlns:p14="http://schemas.microsoft.com/office/powerpoint/2010/main" val="17613460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ottotitolo 1">
            <a:extLst>
              <a:ext uri="{FF2B5EF4-FFF2-40B4-BE49-F238E27FC236}">
                <a16:creationId xmlns:a16="http://schemas.microsoft.com/office/drawing/2014/main" id="{4176DFF4-74F9-4F4D-96AE-B761882952B4}"/>
              </a:ext>
            </a:extLst>
          </p:cNvPr>
          <p:cNvSpPr>
            <a:spLocks noGrp="1"/>
          </p:cNvSpPr>
          <p:nvPr>
            <p:ph type="subTitle" idx="1"/>
          </p:nvPr>
        </p:nvSpPr>
        <p:spPr/>
        <p:txBody>
          <a:bodyPr/>
          <a:lstStyle/>
          <a:p>
            <a:pPr marL="114300" indent="0">
              <a:buNone/>
            </a:pPr>
            <a:r>
              <a:rPr lang="it-IT" sz="1600" dirty="0" err="1"/>
              <a:t>These</a:t>
            </a:r>
            <a:r>
              <a:rPr lang="it-IT" sz="1600" dirty="0"/>
              <a:t> are the </a:t>
            </a:r>
            <a:r>
              <a:rPr lang="it-IT" sz="1600" dirty="0" err="1"/>
              <a:t>main</a:t>
            </a:r>
            <a:r>
              <a:rPr lang="it-IT" sz="1600" dirty="0"/>
              <a:t> tasks:</a:t>
            </a:r>
          </a:p>
          <a:p>
            <a:pPr marL="285750" indent="-171450">
              <a:buFont typeface="Arial" panose="020B0604020202020204" pitchFamily="34" charset="0"/>
              <a:buChar char="•"/>
            </a:pPr>
            <a:r>
              <a:rPr lang="it-IT" sz="1600" dirty="0" err="1"/>
              <a:t>Add</a:t>
            </a:r>
            <a:r>
              <a:rPr lang="it-IT" sz="1600" dirty="0"/>
              <a:t> a club to the app;</a:t>
            </a:r>
          </a:p>
          <a:p>
            <a:pPr marL="285750" indent="-171450" fontAlgn="base">
              <a:buFont typeface="Arial" panose="020B0604020202020204" pitchFamily="34" charset="0"/>
              <a:buChar char="•"/>
            </a:pPr>
            <a:r>
              <a:rPr lang="en-US" sz="1600" dirty="0"/>
              <a:t>Promote a club;</a:t>
            </a:r>
          </a:p>
          <a:p>
            <a:pPr marL="285750" indent="-171450" fontAlgn="base">
              <a:buFont typeface="Arial" panose="020B0604020202020204" pitchFamily="34" charset="0"/>
              <a:buChar char="•"/>
            </a:pPr>
            <a:r>
              <a:rPr lang="en-US" sz="1600" dirty="0"/>
              <a:t>Add a club to favorites;</a:t>
            </a:r>
          </a:p>
          <a:p>
            <a:pPr marL="285750" indent="-171450" fontAlgn="base">
              <a:buFont typeface="Arial" panose="020B0604020202020204" pitchFamily="34" charset="0"/>
              <a:buChar char="•"/>
            </a:pPr>
            <a:r>
              <a:rPr lang="en-US" sz="1600" dirty="0"/>
              <a:t>Review a club.</a:t>
            </a:r>
          </a:p>
          <a:p>
            <a:pPr marL="114300" indent="0">
              <a:buNone/>
            </a:pPr>
            <a:endParaRPr lang="it-IT" dirty="0"/>
          </a:p>
        </p:txBody>
      </p:sp>
      <p:sp>
        <p:nvSpPr>
          <p:cNvPr id="3" name="Titolo 2">
            <a:extLst>
              <a:ext uri="{FF2B5EF4-FFF2-40B4-BE49-F238E27FC236}">
                <a16:creationId xmlns:a16="http://schemas.microsoft.com/office/drawing/2014/main" id="{EBE617E5-5BFE-41D3-87E2-28D85889533F}"/>
              </a:ext>
            </a:extLst>
          </p:cNvPr>
          <p:cNvSpPr>
            <a:spLocks noGrp="1"/>
          </p:cNvSpPr>
          <p:nvPr>
            <p:ph type="title"/>
          </p:nvPr>
        </p:nvSpPr>
        <p:spPr>
          <a:xfrm>
            <a:off x="749824" y="491057"/>
            <a:ext cx="4768474" cy="755700"/>
          </a:xfrm>
        </p:spPr>
        <p:txBody>
          <a:bodyPr/>
          <a:lstStyle/>
          <a:p>
            <a:r>
              <a:rPr lang="it-IT" dirty="0"/>
              <a:t>Task </a:t>
            </a:r>
            <a:r>
              <a:rPr lang="it-IT" dirty="0" err="1"/>
              <a:t>analysis</a:t>
            </a:r>
            <a:r>
              <a:rPr lang="it-IT" dirty="0"/>
              <a:t> : HTA &amp; STN </a:t>
            </a:r>
          </a:p>
        </p:txBody>
      </p:sp>
    </p:spTree>
    <p:extLst>
      <p:ext uri="{BB962C8B-B14F-4D97-AF65-F5344CB8AC3E}">
        <p14:creationId xmlns:p14="http://schemas.microsoft.com/office/powerpoint/2010/main" val="38124838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a:extLst>
              <a:ext uri="{FF2B5EF4-FFF2-40B4-BE49-F238E27FC236}">
                <a16:creationId xmlns:a16="http://schemas.microsoft.com/office/drawing/2014/main" id="{B9ADE9B3-3615-4DF3-B3B3-1043E2949DBB}"/>
              </a:ext>
            </a:extLst>
          </p:cNvPr>
          <p:cNvSpPr>
            <a:spLocks noGrp="1"/>
          </p:cNvSpPr>
          <p:nvPr>
            <p:ph type="title"/>
          </p:nvPr>
        </p:nvSpPr>
        <p:spPr>
          <a:xfrm>
            <a:off x="421589" y="194700"/>
            <a:ext cx="8300812" cy="755700"/>
          </a:xfrm>
        </p:spPr>
        <p:txBody>
          <a:bodyPr/>
          <a:lstStyle/>
          <a:p>
            <a:r>
              <a:rPr lang="it-IT" dirty="0"/>
              <a:t>Task </a:t>
            </a:r>
            <a:r>
              <a:rPr lang="it-IT" dirty="0" err="1"/>
              <a:t>analysis</a:t>
            </a:r>
            <a:r>
              <a:rPr lang="it-IT" dirty="0"/>
              <a:t> : HTA (</a:t>
            </a:r>
            <a:r>
              <a:rPr lang="it-IT" dirty="0" err="1"/>
              <a:t>Add</a:t>
            </a:r>
            <a:r>
              <a:rPr lang="it-IT" dirty="0"/>
              <a:t> a club)</a:t>
            </a:r>
          </a:p>
        </p:txBody>
      </p:sp>
      <p:sp>
        <p:nvSpPr>
          <p:cNvPr id="4" name="Rounded Rectangle 6">
            <a:extLst>
              <a:ext uri="{FF2B5EF4-FFF2-40B4-BE49-F238E27FC236}">
                <a16:creationId xmlns:a16="http://schemas.microsoft.com/office/drawing/2014/main" id="{40BD97E8-6064-475A-87C6-5819F8454E9E}"/>
              </a:ext>
            </a:extLst>
          </p:cNvPr>
          <p:cNvSpPr/>
          <p:nvPr/>
        </p:nvSpPr>
        <p:spPr>
          <a:xfrm>
            <a:off x="7202600" y="2118901"/>
            <a:ext cx="1212613" cy="647875"/>
          </a:xfrm>
          <a:prstGeom prst="roundRect">
            <a:avLst/>
          </a:prstGeom>
        </p:spPr>
        <p:style>
          <a:lnRef idx="3">
            <a:schemeClr val="lt1"/>
          </a:lnRef>
          <a:fillRef idx="1">
            <a:schemeClr val="accent1"/>
          </a:fillRef>
          <a:effectRef idx="1">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GB" dirty="0">
                <a:latin typeface="Big Shoulders Display" panose="020B0604020202020204" charset="0"/>
              </a:rPr>
              <a:t>5</a:t>
            </a:r>
            <a:r>
              <a:rPr lang="en-GB" sz="1400" dirty="0">
                <a:latin typeface="Big Shoulders Display" panose="020B0604020202020204" charset="0"/>
              </a:rPr>
              <a:t>. </a:t>
            </a:r>
            <a:r>
              <a:rPr lang="en-GB" dirty="0">
                <a:latin typeface="Big Shoulders Display" panose="020B0604020202020204" charset="0"/>
              </a:rPr>
              <a:t>Submit</a:t>
            </a:r>
            <a:endParaRPr lang="en-GB" sz="1400" dirty="0">
              <a:latin typeface="Big Shoulders Display" panose="020B0604020202020204" charset="0"/>
            </a:endParaRPr>
          </a:p>
        </p:txBody>
      </p:sp>
      <p:sp>
        <p:nvSpPr>
          <p:cNvPr id="5" name="Rounded Rectangle 7">
            <a:extLst>
              <a:ext uri="{FF2B5EF4-FFF2-40B4-BE49-F238E27FC236}">
                <a16:creationId xmlns:a16="http://schemas.microsoft.com/office/drawing/2014/main" id="{EB05D8B6-3941-4998-84E5-2E0558853F72}"/>
              </a:ext>
            </a:extLst>
          </p:cNvPr>
          <p:cNvSpPr/>
          <p:nvPr/>
        </p:nvSpPr>
        <p:spPr>
          <a:xfrm>
            <a:off x="2106943" y="2099911"/>
            <a:ext cx="1212612" cy="647875"/>
          </a:xfrm>
          <a:prstGeom prst="roundRect">
            <a:avLst/>
          </a:prstGeom>
        </p:spPr>
        <p:style>
          <a:lnRef idx="3">
            <a:schemeClr val="lt1"/>
          </a:lnRef>
          <a:fillRef idx="1">
            <a:schemeClr val="accent1"/>
          </a:fillRef>
          <a:effectRef idx="1">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GB" sz="1400" dirty="0">
                <a:latin typeface="Big Shoulders Display" panose="020B0604020202020204" charset="0"/>
              </a:rPr>
              <a:t>2. Insert </a:t>
            </a:r>
            <a:r>
              <a:rPr lang="en-GB" dirty="0">
                <a:latin typeface="Big Shoulders Display" panose="020B0604020202020204" charset="0"/>
              </a:rPr>
              <a:t>required info</a:t>
            </a:r>
            <a:endParaRPr lang="en-GB" sz="1400" dirty="0">
              <a:latin typeface="Big Shoulders Display" panose="020B0604020202020204" charset="0"/>
            </a:endParaRPr>
          </a:p>
        </p:txBody>
      </p:sp>
      <p:sp>
        <p:nvSpPr>
          <p:cNvPr id="6" name="Rounded Rectangle 8">
            <a:extLst>
              <a:ext uri="{FF2B5EF4-FFF2-40B4-BE49-F238E27FC236}">
                <a16:creationId xmlns:a16="http://schemas.microsoft.com/office/drawing/2014/main" id="{FA46CCAE-EBF4-4C2F-A363-B02459DD0FF2}"/>
              </a:ext>
            </a:extLst>
          </p:cNvPr>
          <p:cNvSpPr/>
          <p:nvPr/>
        </p:nvSpPr>
        <p:spPr>
          <a:xfrm>
            <a:off x="705176" y="2099913"/>
            <a:ext cx="1165407" cy="647875"/>
          </a:xfrm>
          <a:prstGeom prst="roundRect">
            <a:avLst/>
          </a:prstGeom>
        </p:spPr>
        <p:style>
          <a:lnRef idx="3">
            <a:schemeClr val="lt1"/>
          </a:lnRef>
          <a:fillRef idx="1">
            <a:schemeClr val="accent1"/>
          </a:fillRef>
          <a:effectRef idx="1">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GB" dirty="0">
                <a:latin typeface="Big Shoulders Display" panose="020B0604020202020204" charset="0"/>
              </a:rPr>
              <a:t>1</a:t>
            </a:r>
            <a:r>
              <a:rPr lang="en-GB" sz="1400" dirty="0">
                <a:latin typeface="Big Shoulders Display" panose="020B0604020202020204" charset="0"/>
              </a:rPr>
              <a:t>. Go to </a:t>
            </a:r>
            <a:r>
              <a:rPr lang="en-GB" dirty="0">
                <a:latin typeface="Big Shoulders Display" panose="020B0604020202020204" charset="0"/>
              </a:rPr>
              <a:t>register club page</a:t>
            </a:r>
            <a:endParaRPr lang="en-GB" sz="1400" dirty="0">
              <a:latin typeface="Big Shoulders Display" panose="020B0604020202020204" charset="0"/>
            </a:endParaRPr>
          </a:p>
        </p:txBody>
      </p:sp>
      <p:sp>
        <p:nvSpPr>
          <p:cNvPr id="7" name="Rounded Rectangle 3">
            <a:extLst>
              <a:ext uri="{FF2B5EF4-FFF2-40B4-BE49-F238E27FC236}">
                <a16:creationId xmlns:a16="http://schemas.microsoft.com/office/drawing/2014/main" id="{6C529806-D6A4-49B4-99C4-0BCDC15BD747}"/>
              </a:ext>
            </a:extLst>
          </p:cNvPr>
          <p:cNvSpPr/>
          <p:nvPr/>
        </p:nvSpPr>
        <p:spPr>
          <a:xfrm>
            <a:off x="3539746" y="853840"/>
            <a:ext cx="1285847" cy="537445"/>
          </a:xfrm>
          <a:prstGeom prst="roundRect">
            <a:avLst/>
          </a:prstGeom>
        </p:spPr>
        <p:style>
          <a:lnRef idx="3">
            <a:schemeClr val="lt1"/>
          </a:lnRef>
          <a:fillRef idx="1">
            <a:schemeClr val="accent1"/>
          </a:fillRef>
          <a:effectRef idx="1">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GB" sz="1400" dirty="0">
                <a:latin typeface="Big Shoulders Display" panose="020B0604020202020204" charset="0"/>
              </a:rPr>
              <a:t>0. Add a </a:t>
            </a:r>
            <a:r>
              <a:rPr lang="en-GB" dirty="0">
                <a:latin typeface="Big Shoulders Display" panose="020B0604020202020204" charset="0"/>
              </a:rPr>
              <a:t>club</a:t>
            </a:r>
            <a:endParaRPr lang="en-GB" sz="1400" dirty="0">
              <a:latin typeface="Big Shoulders Display" panose="020B0604020202020204" charset="0"/>
            </a:endParaRPr>
          </a:p>
        </p:txBody>
      </p:sp>
      <p:sp>
        <p:nvSpPr>
          <p:cNvPr id="8" name="Rounded Rectangle 194">
            <a:extLst>
              <a:ext uri="{FF2B5EF4-FFF2-40B4-BE49-F238E27FC236}">
                <a16:creationId xmlns:a16="http://schemas.microsoft.com/office/drawing/2014/main" id="{11EC5C5B-A80B-40B6-841E-47F9309407F4}"/>
              </a:ext>
            </a:extLst>
          </p:cNvPr>
          <p:cNvSpPr/>
          <p:nvPr/>
        </p:nvSpPr>
        <p:spPr>
          <a:xfrm>
            <a:off x="4761830" y="3634191"/>
            <a:ext cx="1230822" cy="648000"/>
          </a:xfrm>
          <a:prstGeom prst="roundRect">
            <a:avLst/>
          </a:prstGeom>
        </p:spPr>
        <p:style>
          <a:lnRef idx="3">
            <a:schemeClr val="lt1"/>
          </a:lnRef>
          <a:fillRef idx="1">
            <a:schemeClr val="accent1"/>
          </a:fillRef>
          <a:effectRef idx="1">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GB" sz="1100" dirty="0">
                <a:latin typeface="Big Shoulders Display" panose="020B0604020202020204" charset="0"/>
              </a:rPr>
              <a:t>3.1 Insert contact info</a:t>
            </a:r>
          </a:p>
          <a:p>
            <a:pPr algn="ctr"/>
            <a:r>
              <a:rPr lang="en-GB" sz="1100" dirty="0">
                <a:latin typeface="Big Shoulders Display" panose="020B0604020202020204" charset="0"/>
              </a:rPr>
              <a:t>and payment methods</a:t>
            </a:r>
          </a:p>
        </p:txBody>
      </p:sp>
      <p:sp>
        <p:nvSpPr>
          <p:cNvPr id="9" name="Rounded Rectangle 152">
            <a:extLst>
              <a:ext uri="{FF2B5EF4-FFF2-40B4-BE49-F238E27FC236}">
                <a16:creationId xmlns:a16="http://schemas.microsoft.com/office/drawing/2014/main" id="{F5387E92-E69A-4077-B17C-1F1D32BABA11}"/>
              </a:ext>
            </a:extLst>
          </p:cNvPr>
          <p:cNvSpPr/>
          <p:nvPr/>
        </p:nvSpPr>
        <p:spPr>
          <a:xfrm>
            <a:off x="6126521" y="3634191"/>
            <a:ext cx="1230821" cy="648000"/>
          </a:xfrm>
          <a:prstGeom prst="roundRect">
            <a:avLst/>
          </a:prstGeom>
        </p:spPr>
        <p:style>
          <a:lnRef idx="3">
            <a:schemeClr val="lt1"/>
          </a:lnRef>
          <a:fillRef idx="1">
            <a:schemeClr val="accent1"/>
          </a:fillRef>
          <a:effectRef idx="1">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GB" sz="1100" dirty="0">
                <a:latin typeface="Big Shoulders Display" panose="020B0604020202020204" charset="0"/>
              </a:rPr>
              <a:t>3.2 Insert band type and genre of music played </a:t>
            </a:r>
          </a:p>
        </p:txBody>
      </p:sp>
      <p:sp>
        <p:nvSpPr>
          <p:cNvPr id="10" name="Rounded Rectangle 70">
            <a:extLst>
              <a:ext uri="{FF2B5EF4-FFF2-40B4-BE49-F238E27FC236}">
                <a16:creationId xmlns:a16="http://schemas.microsoft.com/office/drawing/2014/main" id="{1C33205B-7E95-4531-B9F8-B1B95DFCDF8C}"/>
              </a:ext>
            </a:extLst>
          </p:cNvPr>
          <p:cNvSpPr/>
          <p:nvPr/>
        </p:nvSpPr>
        <p:spPr>
          <a:xfrm>
            <a:off x="7491211" y="3641660"/>
            <a:ext cx="1231200" cy="648000"/>
          </a:xfrm>
          <a:prstGeom prst="roundRect">
            <a:avLst/>
          </a:prstGeom>
        </p:spPr>
        <p:style>
          <a:lnRef idx="3">
            <a:schemeClr val="lt1"/>
          </a:lnRef>
          <a:fillRef idx="1">
            <a:schemeClr val="accent1"/>
          </a:fillRef>
          <a:effectRef idx="1">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GB" sz="1100" dirty="0">
                <a:latin typeface="Big Shoulders Display" panose="020B0604020202020204" charset="0"/>
              </a:rPr>
              <a:t>3.3 Insert review</a:t>
            </a:r>
          </a:p>
        </p:txBody>
      </p:sp>
      <p:sp>
        <p:nvSpPr>
          <p:cNvPr id="11" name="Rounded Rectangle 6">
            <a:extLst>
              <a:ext uri="{FF2B5EF4-FFF2-40B4-BE49-F238E27FC236}">
                <a16:creationId xmlns:a16="http://schemas.microsoft.com/office/drawing/2014/main" id="{D524ECBB-FCA1-4006-95A1-30CAA0C1F1D8}"/>
              </a:ext>
            </a:extLst>
          </p:cNvPr>
          <p:cNvSpPr/>
          <p:nvPr/>
        </p:nvSpPr>
        <p:spPr>
          <a:xfrm>
            <a:off x="5610976" y="2122337"/>
            <a:ext cx="1212613" cy="647875"/>
          </a:xfrm>
          <a:prstGeom prst="roundRect">
            <a:avLst/>
          </a:prstGeom>
        </p:spPr>
        <p:style>
          <a:lnRef idx="3">
            <a:schemeClr val="lt1"/>
          </a:lnRef>
          <a:fillRef idx="1">
            <a:schemeClr val="accent1"/>
          </a:fillRef>
          <a:effectRef idx="1">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GB" dirty="0">
                <a:latin typeface="Big Shoulders Display" panose="020B0604020202020204" charset="0"/>
              </a:rPr>
              <a:t>4</a:t>
            </a:r>
            <a:r>
              <a:rPr lang="en-GB" sz="1400" dirty="0">
                <a:latin typeface="Big Shoulders Display" panose="020B0604020202020204" charset="0"/>
              </a:rPr>
              <a:t>. Insert rating</a:t>
            </a:r>
          </a:p>
        </p:txBody>
      </p:sp>
      <p:sp>
        <p:nvSpPr>
          <p:cNvPr id="12" name="Rounded Rectangle 6">
            <a:extLst>
              <a:ext uri="{FF2B5EF4-FFF2-40B4-BE49-F238E27FC236}">
                <a16:creationId xmlns:a16="http://schemas.microsoft.com/office/drawing/2014/main" id="{154991B8-766B-4582-B573-064D6A582778}"/>
              </a:ext>
            </a:extLst>
          </p:cNvPr>
          <p:cNvSpPr/>
          <p:nvPr/>
        </p:nvSpPr>
        <p:spPr>
          <a:xfrm>
            <a:off x="4087430" y="2107577"/>
            <a:ext cx="1175798" cy="620405"/>
          </a:xfrm>
          <a:prstGeom prst="roundRect">
            <a:avLst/>
          </a:prstGeom>
        </p:spPr>
        <p:style>
          <a:lnRef idx="3">
            <a:schemeClr val="lt1"/>
          </a:lnRef>
          <a:fillRef idx="1">
            <a:schemeClr val="accent1"/>
          </a:fillRef>
          <a:effectRef idx="1">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GB" sz="1400" dirty="0">
                <a:latin typeface="Big Shoulders Display" panose="020B0604020202020204" charset="0"/>
              </a:rPr>
              <a:t>3. Insert optional </a:t>
            </a:r>
            <a:r>
              <a:rPr lang="en-GB" sz="1400" dirty="0" err="1">
                <a:latin typeface="Big Shoulders Display" panose="020B0604020202020204" charset="0"/>
              </a:rPr>
              <a:t>infos</a:t>
            </a:r>
            <a:endParaRPr lang="en-GB" sz="1400" dirty="0">
              <a:latin typeface="Big Shoulders Display" panose="020B0604020202020204" charset="0"/>
            </a:endParaRPr>
          </a:p>
        </p:txBody>
      </p:sp>
      <p:sp>
        <p:nvSpPr>
          <p:cNvPr id="13" name="Google Shape;9522;p61">
            <a:extLst>
              <a:ext uri="{FF2B5EF4-FFF2-40B4-BE49-F238E27FC236}">
                <a16:creationId xmlns:a16="http://schemas.microsoft.com/office/drawing/2014/main" id="{6BA221FA-0AB6-4F4E-A2E8-65977E06C33F}"/>
              </a:ext>
            </a:extLst>
          </p:cNvPr>
          <p:cNvSpPr txBox="1">
            <a:spLocks/>
          </p:cNvSpPr>
          <p:nvPr/>
        </p:nvSpPr>
        <p:spPr>
          <a:xfrm>
            <a:off x="4274976" y="1366426"/>
            <a:ext cx="2898875" cy="43400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it-IT" sz="1400" b="0" dirty="0">
                <a:solidFill>
                  <a:schemeClr val="dk1"/>
                </a:solidFill>
                <a:latin typeface="Big Shoulders Display" panose="020B0604020202020204" charset="0"/>
              </a:rPr>
              <a:t>Plan 0:  1 – 2 – </a:t>
            </a:r>
            <a:r>
              <a:rPr lang="it-IT" sz="1400" b="0" dirty="0" err="1">
                <a:solidFill>
                  <a:schemeClr val="dk1"/>
                </a:solidFill>
                <a:latin typeface="Big Shoulders Display" panose="020B0604020202020204" charset="0"/>
              </a:rPr>
              <a:t>if</a:t>
            </a:r>
            <a:r>
              <a:rPr lang="it-IT" sz="1400" b="0" dirty="0">
                <a:solidFill>
                  <a:schemeClr val="dk1"/>
                </a:solidFill>
                <a:latin typeface="Big Shoulders Display" panose="020B0604020202020204" charset="0"/>
              </a:rPr>
              <a:t> </a:t>
            </a:r>
            <a:r>
              <a:rPr lang="it-IT" sz="1400" b="0" dirty="0" err="1">
                <a:solidFill>
                  <a:schemeClr val="dk1"/>
                </a:solidFill>
                <a:latin typeface="Big Shoulders Display" panose="020B0604020202020204" charset="0"/>
              </a:rPr>
              <a:t>wanted</a:t>
            </a:r>
            <a:r>
              <a:rPr lang="it-IT" sz="1400" b="0" dirty="0">
                <a:solidFill>
                  <a:schemeClr val="dk1"/>
                </a:solidFill>
                <a:latin typeface="Big Shoulders Display" panose="020B0604020202020204" charset="0"/>
              </a:rPr>
              <a:t> 3 – 4 - 5</a:t>
            </a:r>
          </a:p>
        </p:txBody>
      </p:sp>
      <p:sp>
        <p:nvSpPr>
          <p:cNvPr id="14" name="Google Shape;9522;p61">
            <a:extLst>
              <a:ext uri="{FF2B5EF4-FFF2-40B4-BE49-F238E27FC236}">
                <a16:creationId xmlns:a16="http://schemas.microsoft.com/office/drawing/2014/main" id="{23DA9386-3B56-4EDF-ACAA-8D593AF30D7E}"/>
              </a:ext>
            </a:extLst>
          </p:cNvPr>
          <p:cNvSpPr txBox="1">
            <a:spLocks/>
          </p:cNvSpPr>
          <p:nvPr/>
        </p:nvSpPr>
        <p:spPr>
          <a:xfrm>
            <a:off x="4752456" y="2770372"/>
            <a:ext cx="3161258" cy="43400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it-IT" sz="1400" b="0" dirty="0">
                <a:solidFill>
                  <a:schemeClr val="dk1"/>
                </a:solidFill>
                <a:latin typeface="Big Shoulders Display" panose="020B0604020202020204" charset="0"/>
              </a:rPr>
              <a:t>Plan 3:  3.1 – 3.2 – 3.3 in </a:t>
            </a:r>
            <a:r>
              <a:rPr lang="it-IT" sz="1400" b="0" dirty="0" err="1">
                <a:solidFill>
                  <a:schemeClr val="dk1"/>
                </a:solidFill>
                <a:latin typeface="Big Shoulders Display" panose="020B0604020202020204" charset="0"/>
              </a:rPr>
              <a:t>any</a:t>
            </a:r>
            <a:r>
              <a:rPr lang="it-IT" sz="1400" b="0" dirty="0">
                <a:solidFill>
                  <a:schemeClr val="dk1"/>
                </a:solidFill>
                <a:latin typeface="Big Shoulders Display" panose="020B0604020202020204" charset="0"/>
              </a:rPr>
              <a:t> </a:t>
            </a:r>
            <a:r>
              <a:rPr lang="it-IT" sz="1400" b="0" dirty="0" err="1">
                <a:solidFill>
                  <a:schemeClr val="dk1"/>
                </a:solidFill>
                <a:latin typeface="Big Shoulders Display" panose="020B0604020202020204" charset="0"/>
              </a:rPr>
              <a:t>order</a:t>
            </a:r>
            <a:endParaRPr lang="it-IT" sz="1400" b="0" dirty="0">
              <a:solidFill>
                <a:schemeClr val="dk1"/>
              </a:solidFill>
              <a:latin typeface="Big Shoulders Display" panose="020B0604020202020204" charset="0"/>
            </a:endParaRPr>
          </a:p>
        </p:txBody>
      </p:sp>
      <p:cxnSp>
        <p:nvCxnSpPr>
          <p:cNvPr id="15" name="Connettore a gomito 14">
            <a:extLst>
              <a:ext uri="{FF2B5EF4-FFF2-40B4-BE49-F238E27FC236}">
                <a16:creationId xmlns:a16="http://schemas.microsoft.com/office/drawing/2014/main" id="{8A6F0CE5-656B-4E70-8023-90091117E1FC}"/>
              </a:ext>
            </a:extLst>
          </p:cNvPr>
          <p:cNvCxnSpPr>
            <a:stCxn id="7" idx="2"/>
            <a:endCxn id="6" idx="0"/>
          </p:cNvCxnSpPr>
          <p:nvPr/>
        </p:nvCxnSpPr>
        <p:spPr>
          <a:xfrm rot="5400000">
            <a:off x="2380961" y="298204"/>
            <a:ext cx="708628" cy="2894790"/>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16" name="Connettore diritto 15">
            <a:extLst>
              <a:ext uri="{FF2B5EF4-FFF2-40B4-BE49-F238E27FC236}">
                <a16:creationId xmlns:a16="http://schemas.microsoft.com/office/drawing/2014/main" id="{41893709-764D-4B4F-895F-DDE49EBB8F98}"/>
              </a:ext>
            </a:extLst>
          </p:cNvPr>
          <p:cNvCxnSpPr>
            <a:stCxn id="5" idx="0"/>
          </p:cNvCxnSpPr>
          <p:nvPr/>
        </p:nvCxnSpPr>
        <p:spPr>
          <a:xfrm flipV="1">
            <a:off x="2713249" y="1745598"/>
            <a:ext cx="0" cy="354313"/>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Connettore diritto 16">
            <a:extLst>
              <a:ext uri="{FF2B5EF4-FFF2-40B4-BE49-F238E27FC236}">
                <a16:creationId xmlns:a16="http://schemas.microsoft.com/office/drawing/2014/main" id="{0564FA5F-9D0B-4087-8BBA-4768F137D50A}"/>
              </a:ext>
            </a:extLst>
          </p:cNvPr>
          <p:cNvCxnSpPr>
            <a:cxnSpLocks/>
          </p:cNvCxnSpPr>
          <p:nvPr/>
        </p:nvCxnSpPr>
        <p:spPr>
          <a:xfrm flipV="1">
            <a:off x="4182669" y="1745598"/>
            <a:ext cx="3626238"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Connettore diritto 17">
            <a:extLst>
              <a:ext uri="{FF2B5EF4-FFF2-40B4-BE49-F238E27FC236}">
                <a16:creationId xmlns:a16="http://schemas.microsoft.com/office/drawing/2014/main" id="{84B33879-34BC-4CCE-8A07-5FD0EBE2FD5C}"/>
              </a:ext>
            </a:extLst>
          </p:cNvPr>
          <p:cNvCxnSpPr>
            <a:endCxn id="12" idx="0"/>
          </p:cNvCxnSpPr>
          <p:nvPr/>
        </p:nvCxnSpPr>
        <p:spPr>
          <a:xfrm>
            <a:off x="4675327" y="1753264"/>
            <a:ext cx="2" cy="354313"/>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Connettore diritto 18">
            <a:extLst>
              <a:ext uri="{FF2B5EF4-FFF2-40B4-BE49-F238E27FC236}">
                <a16:creationId xmlns:a16="http://schemas.microsoft.com/office/drawing/2014/main" id="{84DE52BF-DB75-4403-8F3C-E564EF8E386C}"/>
              </a:ext>
            </a:extLst>
          </p:cNvPr>
          <p:cNvCxnSpPr>
            <a:stCxn id="11" idx="0"/>
          </p:cNvCxnSpPr>
          <p:nvPr/>
        </p:nvCxnSpPr>
        <p:spPr>
          <a:xfrm flipH="1" flipV="1">
            <a:off x="6212151" y="1754289"/>
            <a:ext cx="5132" cy="368048"/>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Connettore diritto 19">
            <a:extLst>
              <a:ext uri="{FF2B5EF4-FFF2-40B4-BE49-F238E27FC236}">
                <a16:creationId xmlns:a16="http://schemas.microsoft.com/office/drawing/2014/main" id="{D9455288-B3BD-4C50-9CD9-A850EDE83DEB}"/>
              </a:ext>
            </a:extLst>
          </p:cNvPr>
          <p:cNvCxnSpPr>
            <a:cxnSpLocks/>
            <a:stCxn id="4" idx="0"/>
          </p:cNvCxnSpPr>
          <p:nvPr/>
        </p:nvCxnSpPr>
        <p:spPr>
          <a:xfrm flipV="1">
            <a:off x="7808907" y="1745598"/>
            <a:ext cx="0" cy="373303"/>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Connettore a gomito 20">
            <a:extLst>
              <a:ext uri="{FF2B5EF4-FFF2-40B4-BE49-F238E27FC236}">
                <a16:creationId xmlns:a16="http://schemas.microsoft.com/office/drawing/2014/main" id="{496F54B0-C261-4E77-A504-7196739BF9FC}"/>
              </a:ext>
            </a:extLst>
          </p:cNvPr>
          <p:cNvCxnSpPr>
            <a:stCxn id="12" idx="2"/>
            <a:endCxn id="8" idx="0"/>
          </p:cNvCxnSpPr>
          <p:nvPr/>
        </p:nvCxnSpPr>
        <p:spPr>
          <a:xfrm rot="16200000" flipH="1">
            <a:off x="4573181" y="2830130"/>
            <a:ext cx="906209" cy="701912"/>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22" name="Connettore a gomito 21">
            <a:extLst>
              <a:ext uri="{FF2B5EF4-FFF2-40B4-BE49-F238E27FC236}">
                <a16:creationId xmlns:a16="http://schemas.microsoft.com/office/drawing/2014/main" id="{950849B1-5F02-4042-98DF-95DA13DD9C48}"/>
              </a:ext>
            </a:extLst>
          </p:cNvPr>
          <p:cNvCxnSpPr>
            <a:stCxn id="12" idx="2"/>
            <a:endCxn id="10" idx="0"/>
          </p:cNvCxnSpPr>
          <p:nvPr/>
        </p:nvCxnSpPr>
        <p:spPr>
          <a:xfrm rot="16200000" flipH="1">
            <a:off x="5934231" y="1469080"/>
            <a:ext cx="913678" cy="3431482"/>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23" name="Connettore a gomito 22">
            <a:extLst>
              <a:ext uri="{FF2B5EF4-FFF2-40B4-BE49-F238E27FC236}">
                <a16:creationId xmlns:a16="http://schemas.microsoft.com/office/drawing/2014/main" id="{380695A4-7825-4811-9D2A-DAF22175B52B}"/>
              </a:ext>
            </a:extLst>
          </p:cNvPr>
          <p:cNvCxnSpPr>
            <a:stCxn id="12" idx="2"/>
            <a:endCxn id="9" idx="0"/>
          </p:cNvCxnSpPr>
          <p:nvPr/>
        </p:nvCxnSpPr>
        <p:spPr>
          <a:xfrm rot="16200000" flipH="1">
            <a:off x="5255526" y="2147784"/>
            <a:ext cx="906209" cy="2066603"/>
          </a:xfrm>
          <a:prstGeom prst="bentConnector3">
            <a:avLst/>
          </a:prstGeom>
        </p:spPr>
        <p:style>
          <a:lnRef idx="1">
            <a:schemeClr val="accent1"/>
          </a:lnRef>
          <a:fillRef idx="0">
            <a:schemeClr val="accent1"/>
          </a:fillRef>
          <a:effectRef idx="0">
            <a:schemeClr val="accent1"/>
          </a:effectRef>
          <a:fontRef idx="minor">
            <a:schemeClr val="tx1"/>
          </a:fontRef>
        </p:style>
      </p:cxnSp>
      <p:sp>
        <p:nvSpPr>
          <p:cNvPr id="24" name="Rounded Rectangle 194">
            <a:extLst>
              <a:ext uri="{FF2B5EF4-FFF2-40B4-BE49-F238E27FC236}">
                <a16:creationId xmlns:a16="http://schemas.microsoft.com/office/drawing/2014/main" id="{3CAC9714-5B4C-4F18-8EE2-941841299515}"/>
              </a:ext>
            </a:extLst>
          </p:cNvPr>
          <p:cNvSpPr/>
          <p:nvPr/>
        </p:nvSpPr>
        <p:spPr>
          <a:xfrm>
            <a:off x="421589" y="3626415"/>
            <a:ext cx="1230822" cy="648000"/>
          </a:xfrm>
          <a:prstGeom prst="roundRect">
            <a:avLst/>
          </a:prstGeom>
        </p:spPr>
        <p:style>
          <a:lnRef idx="3">
            <a:schemeClr val="lt1"/>
          </a:lnRef>
          <a:fillRef idx="1">
            <a:schemeClr val="accent1"/>
          </a:fillRef>
          <a:effectRef idx="1">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GB" sz="1100" dirty="0">
                <a:latin typeface="Big Shoulders Display" panose="020B0604020202020204" charset="0"/>
              </a:rPr>
              <a:t>2.1 Insert name </a:t>
            </a:r>
          </a:p>
        </p:txBody>
      </p:sp>
      <p:sp>
        <p:nvSpPr>
          <p:cNvPr id="25" name="Rounded Rectangle 194">
            <a:extLst>
              <a:ext uri="{FF2B5EF4-FFF2-40B4-BE49-F238E27FC236}">
                <a16:creationId xmlns:a16="http://schemas.microsoft.com/office/drawing/2014/main" id="{6D47FB4B-C1F0-49AC-B0FA-33E736084AC8}"/>
              </a:ext>
            </a:extLst>
          </p:cNvPr>
          <p:cNvSpPr/>
          <p:nvPr/>
        </p:nvSpPr>
        <p:spPr>
          <a:xfrm>
            <a:off x="3151727" y="3634191"/>
            <a:ext cx="1230822" cy="648000"/>
          </a:xfrm>
          <a:prstGeom prst="roundRect">
            <a:avLst/>
          </a:prstGeom>
        </p:spPr>
        <p:style>
          <a:lnRef idx="3">
            <a:schemeClr val="lt1"/>
          </a:lnRef>
          <a:fillRef idx="1">
            <a:schemeClr val="accent1"/>
          </a:fillRef>
          <a:effectRef idx="1">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GB" sz="1100" dirty="0">
                <a:latin typeface="Big Shoulders Display" panose="020B0604020202020204" charset="0"/>
              </a:rPr>
              <a:t>2.3 Insert city</a:t>
            </a:r>
          </a:p>
        </p:txBody>
      </p:sp>
      <p:sp>
        <p:nvSpPr>
          <p:cNvPr id="26" name="Rounded Rectangle 194">
            <a:extLst>
              <a:ext uri="{FF2B5EF4-FFF2-40B4-BE49-F238E27FC236}">
                <a16:creationId xmlns:a16="http://schemas.microsoft.com/office/drawing/2014/main" id="{FFF62989-0D81-4D08-B72B-050376CFCFFF}"/>
              </a:ext>
            </a:extLst>
          </p:cNvPr>
          <p:cNvSpPr/>
          <p:nvPr/>
        </p:nvSpPr>
        <p:spPr>
          <a:xfrm>
            <a:off x="1781239" y="3641660"/>
            <a:ext cx="1230822" cy="648000"/>
          </a:xfrm>
          <a:prstGeom prst="roundRect">
            <a:avLst/>
          </a:prstGeom>
        </p:spPr>
        <p:style>
          <a:lnRef idx="3">
            <a:schemeClr val="lt1"/>
          </a:lnRef>
          <a:fillRef idx="1">
            <a:schemeClr val="accent1"/>
          </a:fillRef>
          <a:effectRef idx="1">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GB" sz="1100" dirty="0">
                <a:latin typeface="Big Shoulders Display" panose="020B0604020202020204" charset="0"/>
              </a:rPr>
              <a:t>2.2 Insert address</a:t>
            </a:r>
          </a:p>
        </p:txBody>
      </p:sp>
      <p:cxnSp>
        <p:nvCxnSpPr>
          <p:cNvPr id="27" name="Connettore a gomito 26">
            <a:extLst>
              <a:ext uri="{FF2B5EF4-FFF2-40B4-BE49-F238E27FC236}">
                <a16:creationId xmlns:a16="http://schemas.microsoft.com/office/drawing/2014/main" id="{7359B7F9-7B47-4D7D-BF71-1B5A394E6BEE}"/>
              </a:ext>
            </a:extLst>
          </p:cNvPr>
          <p:cNvCxnSpPr>
            <a:stCxn id="24" idx="0"/>
            <a:endCxn id="5" idx="2"/>
          </p:cNvCxnSpPr>
          <p:nvPr/>
        </p:nvCxnSpPr>
        <p:spPr>
          <a:xfrm rot="5400000" flipH="1" flipV="1">
            <a:off x="1435810" y="2348977"/>
            <a:ext cx="878629" cy="1676249"/>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28" name="Connettore a gomito 27">
            <a:extLst>
              <a:ext uri="{FF2B5EF4-FFF2-40B4-BE49-F238E27FC236}">
                <a16:creationId xmlns:a16="http://schemas.microsoft.com/office/drawing/2014/main" id="{1B6C1559-4234-43BE-B771-DBD59C68EF9A}"/>
              </a:ext>
            </a:extLst>
          </p:cNvPr>
          <p:cNvCxnSpPr>
            <a:stCxn id="26" idx="0"/>
            <a:endCxn id="5" idx="2"/>
          </p:cNvCxnSpPr>
          <p:nvPr/>
        </p:nvCxnSpPr>
        <p:spPr>
          <a:xfrm rot="5400000" flipH="1" flipV="1">
            <a:off x="2108012" y="3036424"/>
            <a:ext cx="893874" cy="316599"/>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29" name="Connettore a gomito 28">
            <a:extLst>
              <a:ext uri="{FF2B5EF4-FFF2-40B4-BE49-F238E27FC236}">
                <a16:creationId xmlns:a16="http://schemas.microsoft.com/office/drawing/2014/main" id="{C73EE8B5-2102-4732-9C9A-04620FAC7554}"/>
              </a:ext>
            </a:extLst>
          </p:cNvPr>
          <p:cNvCxnSpPr>
            <a:stCxn id="25" idx="0"/>
            <a:endCxn id="5" idx="2"/>
          </p:cNvCxnSpPr>
          <p:nvPr/>
        </p:nvCxnSpPr>
        <p:spPr>
          <a:xfrm rot="16200000" flipV="1">
            <a:off x="2796992" y="2664044"/>
            <a:ext cx="886405" cy="1053889"/>
          </a:xfrm>
          <a:prstGeom prst="bentConnector3">
            <a:avLst/>
          </a:prstGeom>
        </p:spPr>
        <p:style>
          <a:lnRef idx="1">
            <a:schemeClr val="accent1"/>
          </a:lnRef>
          <a:fillRef idx="0">
            <a:schemeClr val="accent1"/>
          </a:fillRef>
          <a:effectRef idx="0">
            <a:schemeClr val="accent1"/>
          </a:effectRef>
          <a:fontRef idx="minor">
            <a:schemeClr val="tx1"/>
          </a:fontRef>
        </p:style>
      </p:cxnSp>
      <p:sp>
        <p:nvSpPr>
          <p:cNvPr id="30" name="Google Shape;9522;p61">
            <a:extLst>
              <a:ext uri="{FF2B5EF4-FFF2-40B4-BE49-F238E27FC236}">
                <a16:creationId xmlns:a16="http://schemas.microsoft.com/office/drawing/2014/main" id="{5A0E23B8-5552-4A83-A6E9-714A62AC63CF}"/>
              </a:ext>
            </a:extLst>
          </p:cNvPr>
          <p:cNvSpPr txBox="1">
            <a:spLocks/>
          </p:cNvSpPr>
          <p:nvPr/>
        </p:nvSpPr>
        <p:spPr>
          <a:xfrm>
            <a:off x="2641656" y="2770212"/>
            <a:ext cx="3161258" cy="43400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it-IT" sz="1400" b="0" dirty="0">
                <a:solidFill>
                  <a:schemeClr val="dk1"/>
                </a:solidFill>
                <a:latin typeface="Big Shoulders Display" panose="020B0604020202020204" charset="0"/>
              </a:rPr>
              <a:t>Plan 2:  2.1 – 2.2 – 2.3 in </a:t>
            </a:r>
            <a:r>
              <a:rPr lang="it-IT" sz="1400" b="0" dirty="0" err="1">
                <a:solidFill>
                  <a:schemeClr val="dk1"/>
                </a:solidFill>
                <a:latin typeface="Big Shoulders Display" panose="020B0604020202020204" charset="0"/>
              </a:rPr>
              <a:t>any</a:t>
            </a:r>
            <a:r>
              <a:rPr lang="it-IT" sz="1400" b="0" dirty="0">
                <a:solidFill>
                  <a:schemeClr val="dk1"/>
                </a:solidFill>
                <a:latin typeface="Big Shoulders Display" panose="020B0604020202020204" charset="0"/>
              </a:rPr>
              <a:t> </a:t>
            </a:r>
            <a:r>
              <a:rPr lang="it-IT" sz="1400" b="0" dirty="0" err="1">
                <a:solidFill>
                  <a:schemeClr val="dk1"/>
                </a:solidFill>
                <a:latin typeface="Big Shoulders Display" panose="020B0604020202020204" charset="0"/>
              </a:rPr>
              <a:t>order</a:t>
            </a:r>
            <a:endParaRPr lang="it-IT" sz="1400" b="0" dirty="0">
              <a:solidFill>
                <a:schemeClr val="dk1"/>
              </a:solidFill>
              <a:latin typeface="Big Shoulders Display" panose="020B0604020202020204" charset="0"/>
            </a:endParaRPr>
          </a:p>
        </p:txBody>
      </p:sp>
    </p:spTree>
    <p:extLst>
      <p:ext uri="{BB962C8B-B14F-4D97-AF65-F5344CB8AC3E}">
        <p14:creationId xmlns:p14="http://schemas.microsoft.com/office/powerpoint/2010/main" val="38574822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a:extLst>
              <a:ext uri="{FF2B5EF4-FFF2-40B4-BE49-F238E27FC236}">
                <a16:creationId xmlns:a16="http://schemas.microsoft.com/office/drawing/2014/main" id="{E830F3E3-3F98-42B4-ACC1-B7C8DF30957D}"/>
              </a:ext>
            </a:extLst>
          </p:cNvPr>
          <p:cNvSpPr>
            <a:spLocks noGrp="1"/>
          </p:cNvSpPr>
          <p:nvPr>
            <p:ph type="title"/>
          </p:nvPr>
        </p:nvSpPr>
        <p:spPr>
          <a:xfrm>
            <a:off x="749824" y="246508"/>
            <a:ext cx="7555676" cy="755700"/>
          </a:xfrm>
        </p:spPr>
        <p:txBody>
          <a:bodyPr/>
          <a:lstStyle/>
          <a:p>
            <a:r>
              <a:rPr lang="it-IT" dirty="0"/>
              <a:t>Task </a:t>
            </a:r>
            <a:r>
              <a:rPr lang="it-IT" dirty="0" err="1"/>
              <a:t>analysis</a:t>
            </a:r>
            <a:r>
              <a:rPr lang="it-IT" dirty="0"/>
              <a:t> : STN (</a:t>
            </a:r>
            <a:r>
              <a:rPr lang="it-IT" dirty="0" err="1"/>
              <a:t>Add</a:t>
            </a:r>
            <a:r>
              <a:rPr lang="it-IT" dirty="0"/>
              <a:t> a club)</a:t>
            </a:r>
          </a:p>
        </p:txBody>
      </p:sp>
      <p:sp>
        <p:nvSpPr>
          <p:cNvPr id="4" name="Connettore 3">
            <a:extLst>
              <a:ext uri="{FF2B5EF4-FFF2-40B4-BE49-F238E27FC236}">
                <a16:creationId xmlns:a16="http://schemas.microsoft.com/office/drawing/2014/main" id="{87CA90A1-9A47-4B04-B323-41CBCD708098}"/>
              </a:ext>
            </a:extLst>
          </p:cNvPr>
          <p:cNvSpPr/>
          <p:nvPr/>
        </p:nvSpPr>
        <p:spPr>
          <a:xfrm>
            <a:off x="1129490" y="2212162"/>
            <a:ext cx="782781" cy="713504"/>
          </a:xfrm>
          <a:prstGeom prst="flowChartConnector">
            <a:avLst/>
          </a:prstGeom>
          <a:ln>
            <a:solidFill>
              <a:srgbClr val="C00000"/>
            </a:solidFill>
          </a:ln>
        </p:spPr>
        <p:style>
          <a:lnRef idx="2">
            <a:schemeClr val="accent6"/>
          </a:lnRef>
          <a:fillRef idx="1">
            <a:schemeClr val="lt1"/>
          </a:fillRef>
          <a:effectRef idx="0">
            <a:schemeClr val="accent6"/>
          </a:effectRef>
          <a:fontRef idx="minor">
            <a:schemeClr val="dk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9pPr>
          </a:lstStyle>
          <a:p>
            <a:pPr algn="ctr"/>
            <a:endParaRPr lang="en-GB"/>
          </a:p>
        </p:txBody>
      </p:sp>
      <p:sp>
        <p:nvSpPr>
          <p:cNvPr id="5" name="Connettore 4">
            <a:extLst>
              <a:ext uri="{FF2B5EF4-FFF2-40B4-BE49-F238E27FC236}">
                <a16:creationId xmlns:a16="http://schemas.microsoft.com/office/drawing/2014/main" id="{8ACE2B53-9076-4317-844F-2BDE1E2AA75C}"/>
              </a:ext>
            </a:extLst>
          </p:cNvPr>
          <p:cNvSpPr/>
          <p:nvPr/>
        </p:nvSpPr>
        <p:spPr>
          <a:xfrm>
            <a:off x="1193567" y="2270447"/>
            <a:ext cx="654628" cy="594649"/>
          </a:xfrm>
          <a:prstGeom prst="flowChartConnector">
            <a:avLst/>
          </a:prstGeom>
          <a:ln>
            <a:solidFill>
              <a:srgbClr val="C00000"/>
            </a:solidFill>
          </a:ln>
        </p:spPr>
        <p:style>
          <a:lnRef idx="2">
            <a:schemeClr val="accent6"/>
          </a:lnRef>
          <a:fillRef idx="1">
            <a:schemeClr val="lt1"/>
          </a:fillRef>
          <a:effectRef idx="0">
            <a:schemeClr val="accent6"/>
          </a:effectRef>
          <a:fontRef idx="minor">
            <a:schemeClr val="dk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9pPr>
          </a:lstStyle>
          <a:p>
            <a:pPr algn="ctr"/>
            <a:r>
              <a:rPr lang="it-IT" dirty="0">
                <a:solidFill>
                  <a:srgbClr val="C00000"/>
                </a:solidFill>
                <a:latin typeface="Big Shoulders Display" panose="020B0604020202020204" charset="0"/>
              </a:rPr>
              <a:t>Start</a:t>
            </a:r>
            <a:endParaRPr lang="en-GB" dirty="0">
              <a:solidFill>
                <a:srgbClr val="C00000"/>
              </a:solidFill>
              <a:latin typeface="Big Shoulders Display" panose="020B0604020202020204" charset="0"/>
            </a:endParaRPr>
          </a:p>
        </p:txBody>
      </p:sp>
      <p:sp>
        <p:nvSpPr>
          <p:cNvPr id="6" name="Connettore 5">
            <a:extLst>
              <a:ext uri="{FF2B5EF4-FFF2-40B4-BE49-F238E27FC236}">
                <a16:creationId xmlns:a16="http://schemas.microsoft.com/office/drawing/2014/main" id="{6AA4DF7C-B6C1-40DF-814C-0857165610D5}"/>
              </a:ext>
            </a:extLst>
          </p:cNvPr>
          <p:cNvSpPr/>
          <p:nvPr/>
        </p:nvSpPr>
        <p:spPr>
          <a:xfrm>
            <a:off x="2386526" y="2212162"/>
            <a:ext cx="782781" cy="713504"/>
          </a:xfrm>
          <a:prstGeom prst="flowChartConnector">
            <a:avLst/>
          </a:prstGeom>
          <a:ln>
            <a:solidFill>
              <a:srgbClr val="C00000"/>
            </a:solidFill>
          </a:ln>
        </p:spPr>
        <p:style>
          <a:lnRef idx="2">
            <a:schemeClr val="accent6"/>
          </a:lnRef>
          <a:fillRef idx="1">
            <a:schemeClr val="lt1"/>
          </a:fillRef>
          <a:effectRef idx="0">
            <a:schemeClr val="accent6"/>
          </a:effectRef>
          <a:fontRef idx="minor">
            <a:schemeClr val="dk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9pPr>
          </a:lstStyle>
          <a:p>
            <a:pPr algn="ctr"/>
            <a:r>
              <a:rPr lang="it-IT" dirty="0">
                <a:solidFill>
                  <a:srgbClr val="C00000"/>
                </a:solidFill>
                <a:latin typeface="Big Shoulders Display" panose="020B0604020202020204" charset="0"/>
              </a:rPr>
              <a:t>Login</a:t>
            </a:r>
            <a:endParaRPr lang="en-GB" dirty="0">
              <a:solidFill>
                <a:srgbClr val="C00000"/>
              </a:solidFill>
              <a:latin typeface="Big Shoulders Display" panose="020B0604020202020204" charset="0"/>
            </a:endParaRPr>
          </a:p>
        </p:txBody>
      </p:sp>
      <p:cxnSp>
        <p:nvCxnSpPr>
          <p:cNvPr id="7" name="Connettore 2 6">
            <a:extLst>
              <a:ext uri="{FF2B5EF4-FFF2-40B4-BE49-F238E27FC236}">
                <a16:creationId xmlns:a16="http://schemas.microsoft.com/office/drawing/2014/main" id="{8B4782AF-D368-4BE2-A024-B4B89EBAEE40}"/>
              </a:ext>
            </a:extLst>
          </p:cNvPr>
          <p:cNvCxnSpPr>
            <a:cxnSpLocks/>
            <a:stCxn id="4" idx="6"/>
            <a:endCxn id="6" idx="2"/>
          </p:cNvCxnSpPr>
          <p:nvPr/>
        </p:nvCxnSpPr>
        <p:spPr>
          <a:xfrm>
            <a:off x="1912271" y="2568914"/>
            <a:ext cx="474255" cy="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8" name="Connettore curvo 7">
            <a:extLst>
              <a:ext uri="{FF2B5EF4-FFF2-40B4-BE49-F238E27FC236}">
                <a16:creationId xmlns:a16="http://schemas.microsoft.com/office/drawing/2014/main" id="{9CC1AF78-9179-4927-B874-AE202FFB145B}"/>
              </a:ext>
            </a:extLst>
          </p:cNvPr>
          <p:cNvCxnSpPr>
            <a:stCxn id="6" idx="7"/>
            <a:endCxn id="6" idx="1"/>
          </p:cNvCxnSpPr>
          <p:nvPr/>
        </p:nvCxnSpPr>
        <p:spPr>
          <a:xfrm rot="16200000" flipV="1">
            <a:off x="2777917" y="2039897"/>
            <a:ext cx="12700" cy="553509"/>
          </a:xfrm>
          <a:prstGeom prst="curvedConnector3">
            <a:avLst>
              <a:gd name="adj1" fmla="val 3277283"/>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9" name="CasellaDiTesto 96">
            <a:extLst>
              <a:ext uri="{FF2B5EF4-FFF2-40B4-BE49-F238E27FC236}">
                <a16:creationId xmlns:a16="http://schemas.microsoft.com/office/drawing/2014/main" id="{D03F84FA-3A44-48F6-ACE7-0AA869A93E4F}"/>
              </a:ext>
            </a:extLst>
          </p:cNvPr>
          <p:cNvSpPr txBox="1"/>
          <p:nvPr/>
        </p:nvSpPr>
        <p:spPr>
          <a:xfrm>
            <a:off x="2421247" y="1623320"/>
            <a:ext cx="813855" cy="307777"/>
          </a:xfrm>
          <a:prstGeom prst="rect">
            <a:avLst/>
          </a:prstGeom>
          <a:no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it-IT" dirty="0" err="1">
                <a:solidFill>
                  <a:srgbClr val="C00000"/>
                </a:solidFill>
                <a:latin typeface="Big Shoulders Display" panose="020B0604020202020204" charset="0"/>
              </a:rPr>
              <a:t>Insert</a:t>
            </a:r>
            <a:r>
              <a:rPr lang="it-IT" dirty="0">
                <a:solidFill>
                  <a:srgbClr val="C00000"/>
                </a:solidFill>
                <a:latin typeface="Big Shoulders Display" panose="020B0604020202020204" charset="0"/>
              </a:rPr>
              <a:t> data</a:t>
            </a:r>
            <a:endParaRPr lang="en-GB" dirty="0">
              <a:solidFill>
                <a:srgbClr val="C00000"/>
              </a:solidFill>
              <a:latin typeface="Big Shoulders Display" panose="020B0604020202020204" charset="0"/>
            </a:endParaRPr>
          </a:p>
        </p:txBody>
      </p:sp>
      <p:sp>
        <p:nvSpPr>
          <p:cNvPr id="10" name="Connettore 9">
            <a:extLst>
              <a:ext uri="{FF2B5EF4-FFF2-40B4-BE49-F238E27FC236}">
                <a16:creationId xmlns:a16="http://schemas.microsoft.com/office/drawing/2014/main" id="{CE19838E-2911-4EE3-8409-A40CF52FEAA7}"/>
              </a:ext>
            </a:extLst>
          </p:cNvPr>
          <p:cNvSpPr/>
          <p:nvPr/>
        </p:nvSpPr>
        <p:spPr>
          <a:xfrm>
            <a:off x="3874876" y="2212162"/>
            <a:ext cx="809718" cy="713504"/>
          </a:xfrm>
          <a:prstGeom prst="flowChartConnector">
            <a:avLst/>
          </a:prstGeom>
          <a:ln>
            <a:solidFill>
              <a:srgbClr val="C00000"/>
            </a:solidFill>
          </a:ln>
        </p:spPr>
        <p:style>
          <a:lnRef idx="2">
            <a:schemeClr val="accent6"/>
          </a:lnRef>
          <a:fillRef idx="1">
            <a:schemeClr val="lt1"/>
          </a:fillRef>
          <a:effectRef idx="0">
            <a:schemeClr val="accent6"/>
          </a:effectRef>
          <a:fontRef idx="minor">
            <a:schemeClr val="dk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9pPr>
          </a:lstStyle>
          <a:p>
            <a:pPr algn="ctr"/>
            <a:r>
              <a:rPr lang="it-IT" dirty="0">
                <a:solidFill>
                  <a:srgbClr val="C00000"/>
                </a:solidFill>
                <a:latin typeface="Big Shoulders Display" panose="020B0604020202020204" charset="0"/>
              </a:rPr>
              <a:t>Home </a:t>
            </a:r>
            <a:endParaRPr lang="en-GB" dirty="0">
              <a:solidFill>
                <a:srgbClr val="C00000"/>
              </a:solidFill>
              <a:latin typeface="Big Shoulders Display" panose="020B0604020202020204" charset="0"/>
            </a:endParaRPr>
          </a:p>
        </p:txBody>
      </p:sp>
      <p:cxnSp>
        <p:nvCxnSpPr>
          <p:cNvPr id="11" name="Connettore 2 10">
            <a:extLst>
              <a:ext uri="{FF2B5EF4-FFF2-40B4-BE49-F238E27FC236}">
                <a16:creationId xmlns:a16="http://schemas.microsoft.com/office/drawing/2014/main" id="{85184D30-3B64-4DC6-89E8-7EF02A2E95CE}"/>
              </a:ext>
            </a:extLst>
          </p:cNvPr>
          <p:cNvCxnSpPr>
            <a:cxnSpLocks/>
          </p:cNvCxnSpPr>
          <p:nvPr/>
        </p:nvCxnSpPr>
        <p:spPr>
          <a:xfrm>
            <a:off x="3169307" y="2562819"/>
            <a:ext cx="705569" cy="2284"/>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2" name="CasellaDiTesto 101">
            <a:extLst>
              <a:ext uri="{FF2B5EF4-FFF2-40B4-BE49-F238E27FC236}">
                <a16:creationId xmlns:a16="http://schemas.microsoft.com/office/drawing/2014/main" id="{595F9A2F-A8CE-40C1-A1FA-A47E9004CA00}"/>
              </a:ext>
            </a:extLst>
          </p:cNvPr>
          <p:cNvSpPr txBox="1"/>
          <p:nvPr/>
        </p:nvSpPr>
        <p:spPr>
          <a:xfrm>
            <a:off x="2999656" y="2108283"/>
            <a:ext cx="1095015" cy="276999"/>
          </a:xfrm>
          <a:prstGeom prst="rect">
            <a:avLst/>
          </a:prstGeom>
          <a:no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it-IT" sz="1200" dirty="0">
                <a:solidFill>
                  <a:srgbClr val="C00000"/>
                </a:solidFill>
                <a:latin typeface="Big Shoulders Display" panose="020B0604020202020204" charset="0"/>
              </a:rPr>
              <a:t>Go  to </a:t>
            </a:r>
            <a:r>
              <a:rPr lang="it-IT" sz="1200" dirty="0" err="1">
                <a:solidFill>
                  <a:srgbClr val="C00000"/>
                </a:solidFill>
                <a:latin typeface="Big Shoulders Display" panose="020B0604020202020204" charset="0"/>
              </a:rPr>
              <a:t>logged</a:t>
            </a:r>
            <a:r>
              <a:rPr lang="it-IT" sz="1200" dirty="0">
                <a:solidFill>
                  <a:srgbClr val="C00000"/>
                </a:solidFill>
                <a:latin typeface="Big Shoulders Display" panose="020B0604020202020204" charset="0"/>
              </a:rPr>
              <a:t> home</a:t>
            </a:r>
            <a:endParaRPr lang="en-GB" sz="1200" dirty="0">
              <a:solidFill>
                <a:srgbClr val="C00000"/>
              </a:solidFill>
              <a:latin typeface="Big Shoulders Display" panose="020B0604020202020204" charset="0"/>
            </a:endParaRPr>
          </a:p>
        </p:txBody>
      </p:sp>
      <p:sp>
        <p:nvSpPr>
          <p:cNvPr id="13" name="CasellaDiTesto 103">
            <a:extLst>
              <a:ext uri="{FF2B5EF4-FFF2-40B4-BE49-F238E27FC236}">
                <a16:creationId xmlns:a16="http://schemas.microsoft.com/office/drawing/2014/main" id="{D2BD705F-C2DC-46F5-AB53-8989071D8B30}"/>
              </a:ext>
            </a:extLst>
          </p:cNvPr>
          <p:cNvSpPr txBox="1"/>
          <p:nvPr/>
        </p:nvSpPr>
        <p:spPr>
          <a:xfrm>
            <a:off x="3012582" y="2880791"/>
            <a:ext cx="1006453" cy="276999"/>
          </a:xfrm>
          <a:prstGeom prst="rect">
            <a:avLst/>
          </a:prstGeom>
          <a:no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200" dirty="0">
                <a:solidFill>
                  <a:srgbClr val="C00000"/>
                </a:solidFill>
                <a:latin typeface="Big Shoulders Display" panose="020B0604020202020204" charset="0"/>
              </a:rPr>
              <a:t>S</a:t>
            </a:r>
            <a:r>
              <a:rPr lang="it-IT" sz="1200" dirty="0" err="1">
                <a:solidFill>
                  <a:srgbClr val="C00000"/>
                </a:solidFill>
                <a:latin typeface="Big Shoulders Display" panose="020B0604020202020204" charset="0"/>
              </a:rPr>
              <a:t>how</a:t>
            </a:r>
            <a:r>
              <a:rPr lang="it-IT" sz="1200" dirty="0">
                <a:solidFill>
                  <a:srgbClr val="C00000"/>
                </a:solidFill>
                <a:latin typeface="Big Shoulders Display" panose="020B0604020202020204" charset="0"/>
              </a:rPr>
              <a:t> home page</a:t>
            </a:r>
            <a:endParaRPr lang="en-GB" sz="1200" dirty="0">
              <a:solidFill>
                <a:srgbClr val="C00000"/>
              </a:solidFill>
              <a:latin typeface="Big Shoulders Display" panose="020B0604020202020204" charset="0"/>
            </a:endParaRPr>
          </a:p>
        </p:txBody>
      </p:sp>
      <p:cxnSp>
        <p:nvCxnSpPr>
          <p:cNvPr id="14" name="Connettore 2 13">
            <a:extLst>
              <a:ext uri="{FF2B5EF4-FFF2-40B4-BE49-F238E27FC236}">
                <a16:creationId xmlns:a16="http://schemas.microsoft.com/office/drawing/2014/main" id="{1439BBB3-BC5E-4351-97BF-3BDD00B6FDC3}"/>
              </a:ext>
            </a:extLst>
          </p:cNvPr>
          <p:cNvCxnSpPr>
            <a:cxnSpLocks/>
          </p:cNvCxnSpPr>
          <p:nvPr/>
        </p:nvCxnSpPr>
        <p:spPr>
          <a:xfrm>
            <a:off x="4657657" y="2564346"/>
            <a:ext cx="705569" cy="2284"/>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5" name="CasellaDiTesto 107">
            <a:extLst>
              <a:ext uri="{FF2B5EF4-FFF2-40B4-BE49-F238E27FC236}">
                <a16:creationId xmlns:a16="http://schemas.microsoft.com/office/drawing/2014/main" id="{817B794C-5EC2-4940-83F9-78CBD1A371E0}"/>
              </a:ext>
            </a:extLst>
          </p:cNvPr>
          <p:cNvSpPr txBox="1"/>
          <p:nvPr/>
        </p:nvSpPr>
        <p:spPr>
          <a:xfrm>
            <a:off x="4486682" y="2107884"/>
            <a:ext cx="1074457" cy="461665"/>
          </a:xfrm>
          <a:prstGeom prst="rect">
            <a:avLst/>
          </a:prstGeom>
          <a:no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GB" sz="1200" dirty="0">
                <a:solidFill>
                  <a:srgbClr val="C00000"/>
                </a:solidFill>
                <a:latin typeface="Big Shoulders Display" panose="020B0604020202020204" charset="0"/>
              </a:rPr>
              <a:t>Go to add club page</a:t>
            </a:r>
          </a:p>
        </p:txBody>
      </p:sp>
      <p:sp>
        <p:nvSpPr>
          <p:cNvPr id="16" name="Connettore 15">
            <a:extLst>
              <a:ext uri="{FF2B5EF4-FFF2-40B4-BE49-F238E27FC236}">
                <a16:creationId xmlns:a16="http://schemas.microsoft.com/office/drawing/2014/main" id="{938D6078-0F45-4604-8CCC-EF3678EF5B10}"/>
              </a:ext>
            </a:extLst>
          </p:cNvPr>
          <p:cNvSpPr/>
          <p:nvPr/>
        </p:nvSpPr>
        <p:spPr>
          <a:xfrm>
            <a:off x="5369487" y="2237601"/>
            <a:ext cx="809718" cy="713504"/>
          </a:xfrm>
          <a:prstGeom prst="flowChartConnector">
            <a:avLst/>
          </a:prstGeom>
          <a:ln>
            <a:solidFill>
              <a:srgbClr val="C00000"/>
            </a:solidFill>
          </a:ln>
        </p:spPr>
        <p:style>
          <a:lnRef idx="2">
            <a:schemeClr val="accent6"/>
          </a:lnRef>
          <a:fillRef idx="1">
            <a:schemeClr val="lt1"/>
          </a:fillRef>
          <a:effectRef idx="0">
            <a:schemeClr val="accent6"/>
          </a:effectRef>
          <a:fontRef idx="minor">
            <a:schemeClr val="dk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9pPr>
          </a:lstStyle>
          <a:p>
            <a:pPr algn="ctr"/>
            <a:r>
              <a:rPr lang="it-IT" sz="1050" dirty="0" err="1">
                <a:solidFill>
                  <a:srgbClr val="C00000"/>
                </a:solidFill>
                <a:latin typeface="Big Shoulders Display" panose="020B0604020202020204" charset="0"/>
              </a:rPr>
              <a:t>Add</a:t>
            </a:r>
            <a:r>
              <a:rPr lang="it-IT" sz="1050" dirty="0">
                <a:solidFill>
                  <a:srgbClr val="C00000"/>
                </a:solidFill>
                <a:latin typeface="Big Shoulders Display" panose="020B0604020202020204" charset="0"/>
              </a:rPr>
              <a:t> a Club </a:t>
            </a:r>
            <a:endParaRPr lang="en-GB" sz="1050" dirty="0">
              <a:solidFill>
                <a:srgbClr val="C00000"/>
              </a:solidFill>
              <a:latin typeface="Big Shoulders Display" panose="020B0604020202020204" charset="0"/>
            </a:endParaRPr>
          </a:p>
        </p:txBody>
      </p:sp>
      <p:cxnSp>
        <p:nvCxnSpPr>
          <p:cNvPr id="17" name="Connettore curvo 16">
            <a:extLst>
              <a:ext uri="{FF2B5EF4-FFF2-40B4-BE49-F238E27FC236}">
                <a16:creationId xmlns:a16="http://schemas.microsoft.com/office/drawing/2014/main" id="{19F1D72C-B0E0-4D8A-93FD-C1011F24B9C2}"/>
              </a:ext>
            </a:extLst>
          </p:cNvPr>
          <p:cNvCxnSpPr/>
          <p:nvPr/>
        </p:nvCxnSpPr>
        <p:spPr>
          <a:xfrm rot="16200000" flipV="1">
            <a:off x="5760401" y="2055612"/>
            <a:ext cx="12700" cy="553509"/>
          </a:xfrm>
          <a:prstGeom prst="curvedConnector3">
            <a:avLst>
              <a:gd name="adj1" fmla="val 3277283"/>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8" name="CasellaDiTesto 112">
            <a:extLst>
              <a:ext uri="{FF2B5EF4-FFF2-40B4-BE49-F238E27FC236}">
                <a16:creationId xmlns:a16="http://schemas.microsoft.com/office/drawing/2014/main" id="{FBB0B23E-A0A1-4D84-8A7C-5D9C3D664811}"/>
              </a:ext>
            </a:extLst>
          </p:cNvPr>
          <p:cNvSpPr txBox="1"/>
          <p:nvPr/>
        </p:nvSpPr>
        <p:spPr>
          <a:xfrm>
            <a:off x="5253247" y="1630541"/>
            <a:ext cx="1222877" cy="307777"/>
          </a:xfrm>
          <a:prstGeom prst="rect">
            <a:avLst/>
          </a:prstGeom>
          <a:no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it-IT" dirty="0" err="1">
                <a:solidFill>
                  <a:srgbClr val="C00000"/>
                </a:solidFill>
                <a:latin typeface="Big Shoulders Display" panose="020B0604020202020204" charset="0"/>
              </a:rPr>
              <a:t>Fill</a:t>
            </a:r>
            <a:r>
              <a:rPr lang="it-IT" dirty="0">
                <a:solidFill>
                  <a:srgbClr val="C00000"/>
                </a:solidFill>
                <a:latin typeface="Big Shoulders Display" panose="020B0604020202020204" charset="0"/>
              </a:rPr>
              <a:t> </a:t>
            </a:r>
            <a:r>
              <a:rPr lang="it-IT" dirty="0" err="1">
                <a:solidFill>
                  <a:srgbClr val="C00000"/>
                </a:solidFill>
                <a:latin typeface="Big Shoulders Display" panose="020B0604020202020204" charset="0"/>
              </a:rPr>
              <a:t>required</a:t>
            </a:r>
            <a:r>
              <a:rPr lang="it-IT" dirty="0">
                <a:solidFill>
                  <a:srgbClr val="C00000"/>
                </a:solidFill>
                <a:latin typeface="Big Shoulders Display" panose="020B0604020202020204" charset="0"/>
              </a:rPr>
              <a:t> fields</a:t>
            </a:r>
            <a:endParaRPr lang="en-GB" dirty="0">
              <a:solidFill>
                <a:srgbClr val="C00000"/>
              </a:solidFill>
              <a:latin typeface="Big Shoulders Display" panose="020B0604020202020204" charset="0"/>
            </a:endParaRPr>
          </a:p>
        </p:txBody>
      </p:sp>
      <p:cxnSp>
        <p:nvCxnSpPr>
          <p:cNvPr id="19" name="Connettore 2 18">
            <a:extLst>
              <a:ext uri="{FF2B5EF4-FFF2-40B4-BE49-F238E27FC236}">
                <a16:creationId xmlns:a16="http://schemas.microsoft.com/office/drawing/2014/main" id="{74F4B2A8-1964-464D-B19F-F8A4C8929AF2}"/>
              </a:ext>
            </a:extLst>
          </p:cNvPr>
          <p:cNvCxnSpPr>
            <a:cxnSpLocks/>
          </p:cNvCxnSpPr>
          <p:nvPr/>
        </p:nvCxnSpPr>
        <p:spPr>
          <a:xfrm>
            <a:off x="6179205" y="2594353"/>
            <a:ext cx="1062328" cy="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0" name="Rettangolo 19">
            <a:extLst>
              <a:ext uri="{FF2B5EF4-FFF2-40B4-BE49-F238E27FC236}">
                <a16:creationId xmlns:a16="http://schemas.microsoft.com/office/drawing/2014/main" id="{BD3D1313-B677-4E85-9C3D-51FFFBE692EA}"/>
              </a:ext>
            </a:extLst>
          </p:cNvPr>
          <p:cNvSpPr/>
          <p:nvPr/>
        </p:nvSpPr>
        <p:spPr>
          <a:xfrm>
            <a:off x="6107583" y="2237601"/>
            <a:ext cx="1176146" cy="276999"/>
          </a:xfrm>
          <a:prstGeom prst="rect">
            <a:avLst/>
          </a:prstGeom>
        </p:spPr>
        <p:txBody>
          <a:bodyPr wrap="square">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GB" sz="1200" dirty="0">
                <a:solidFill>
                  <a:srgbClr val="C00000"/>
                </a:solidFill>
                <a:latin typeface="Big Shoulders Display" panose="020B0604020202020204" charset="0"/>
              </a:rPr>
              <a:t>Confirm club to add</a:t>
            </a:r>
          </a:p>
        </p:txBody>
      </p:sp>
      <p:sp>
        <p:nvSpPr>
          <p:cNvPr id="21" name="Connettore 20">
            <a:extLst>
              <a:ext uri="{FF2B5EF4-FFF2-40B4-BE49-F238E27FC236}">
                <a16:creationId xmlns:a16="http://schemas.microsoft.com/office/drawing/2014/main" id="{CB770539-07A6-4D81-9155-4FD20799E054}"/>
              </a:ext>
            </a:extLst>
          </p:cNvPr>
          <p:cNvSpPr/>
          <p:nvPr/>
        </p:nvSpPr>
        <p:spPr>
          <a:xfrm>
            <a:off x="7231729" y="2252016"/>
            <a:ext cx="782781" cy="713504"/>
          </a:xfrm>
          <a:prstGeom prst="flowChartConnector">
            <a:avLst/>
          </a:prstGeom>
          <a:ln>
            <a:solidFill>
              <a:srgbClr val="C00000"/>
            </a:solidFill>
          </a:ln>
        </p:spPr>
        <p:style>
          <a:lnRef idx="2">
            <a:schemeClr val="accent6"/>
          </a:lnRef>
          <a:fillRef idx="1">
            <a:schemeClr val="lt1"/>
          </a:fillRef>
          <a:effectRef idx="0">
            <a:schemeClr val="accent6"/>
          </a:effectRef>
          <a:fontRef idx="minor">
            <a:schemeClr val="dk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9pPr>
          </a:lstStyle>
          <a:p>
            <a:pPr algn="ctr"/>
            <a:endParaRPr lang="en-GB"/>
          </a:p>
        </p:txBody>
      </p:sp>
      <p:sp>
        <p:nvSpPr>
          <p:cNvPr id="22" name="Connettore 21">
            <a:extLst>
              <a:ext uri="{FF2B5EF4-FFF2-40B4-BE49-F238E27FC236}">
                <a16:creationId xmlns:a16="http://schemas.microsoft.com/office/drawing/2014/main" id="{3C369873-48EA-4BD9-9F52-1E7181131A62}"/>
              </a:ext>
            </a:extLst>
          </p:cNvPr>
          <p:cNvSpPr/>
          <p:nvPr/>
        </p:nvSpPr>
        <p:spPr>
          <a:xfrm>
            <a:off x="7295806" y="2310301"/>
            <a:ext cx="654628" cy="594649"/>
          </a:xfrm>
          <a:prstGeom prst="flowChartConnector">
            <a:avLst/>
          </a:prstGeom>
          <a:ln>
            <a:solidFill>
              <a:srgbClr val="C00000"/>
            </a:solidFill>
          </a:ln>
        </p:spPr>
        <p:style>
          <a:lnRef idx="2">
            <a:schemeClr val="accent6"/>
          </a:lnRef>
          <a:fillRef idx="1">
            <a:schemeClr val="lt1"/>
          </a:fillRef>
          <a:effectRef idx="0">
            <a:schemeClr val="accent6"/>
          </a:effectRef>
          <a:fontRef idx="minor">
            <a:schemeClr val="dk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9pPr>
          </a:lstStyle>
          <a:p>
            <a:pPr algn="ctr"/>
            <a:r>
              <a:rPr lang="it-IT" sz="1200" dirty="0">
                <a:solidFill>
                  <a:srgbClr val="C00000"/>
                </a:solidFill>
                <a:latin typeface="Big Shoulders Display" panose="020B0604020202020204" charset="0"/>
              </a:rPr>
              <a:t>Finish</a:t>
            </a:r>
            <a:endParaRPr lang="en-GB" sz="1200" dirty="0">
              <a:solidFill>
                <a:srgbClr val="C00000"/>
              </a:solidFill>
              <a:latin typeface="Big Shoulders Display" panose="020B0604020202020204" charset="0"/>
            </a:endParaRPr>
          </a:p>
        </p:txBody>
      </p:sp>
      <p:sp>
        <p:nvSpPr>
          <p:cNvPr id="23" name="Rettangolo 22">
            <a:extLst>
              <a:ext uri="{FF2B5EF4-FFF2-40B4-BE49-F238E27FC236}">
                <a16:creationId xmlns:a16="http://schemas.microsoft.com/office/drawing/2014/main" id="{F0C1DE15-680E-4C04-B258-E137EDDEB546}"/>
              </a:ext>
            </a:extLst>
          </p:cNvPr>
          <p:cNvSpPr/>
          <p:nvPr/>
        </p:nvSpPr>
        <p:spPr>
          <a:xfrm>
            <a:off x="6087622" y="2618345"/>
            <a:ext cx="1176146" cy="276999"/>
          </a:xfrm>
          <a:prstGeom prst="rect">
            <a:avLst/>
          </a:prstGeom>
        </p:spPr>
        <p:txBody>
          <a:bodyPr wrap="square">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it-IT" sz="1200" dirty="0">
                <a:solidFill>
                  <a:srgbClr val="C00000"/>
                </a:solidFill>
                <a:latin typeface="Big Shoulders Display" panose="020B0604020202020204" charset="0"/>
              </a:rPr>
              <a:t>C</a:t>
            </a:r>
            <a:r>
              <a:rPr lang="en-GB" sz="1200" dirty="0" err="1">
                <a:solidFill>
                  <a:srgbClr val="C00000"/>
                </a:solidFill>
                <a:latin typeface="Big Shoulders Display" panose="020B0604020202020204" charset="0"/>
              </a:rPr>
              <a:t>lub</a:t>
            </a:r>
            <a:r>
              <a:rPr lang="en-GB" sz="1200" dirty="0">
                <a:solidFill>
                  <a:srgbClr val="C00000"/>
                </a:solidFill>
                <a:latin typeface="Big Shoulders Display" panose="020B0604020202020204" charset="0"/>
              </a:rPr>
              <a:t> created</a:t>
            </a:r>
          </a:p>
        </p:txBody>
      </p:sp>
      <p:cxnSp>
        <p:nvCxnSpPr>
          <p:cNvPr id="24" name="Connettore curvo 23">
            <a:extLst>
              <a:ext uri="{FF2B5EF4-FFF2-40B4-BE49-F238E27FC236}">
                <a16:creationId xmlns:a16="http://schemas.microsoft.com/office/drawing/2014/main" id="{36746768-8E11-4B49-B956-0B0F409F2695}"/>
              </a:ext>
            </a:extLst>
          </p:cNvPr>
          <p:cNvCxnSpPr/>
          <p:nvPr/>
        </p:nvCxnSpPr>
        <p:spPr>
          <a:xfrm rot="16200000" flipV="1">
            <a:off x="5782282" y="2604174"/>
            <a:ext cx="12700" cy="553509"/>
          </a:xfrm>
          <a:prstGeom prst="curvedConnector3">
            <a:avLst>
              <a:gd name="adj1" fmla="val -2947732"/>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5" name="CasellaDiTesto 143">
            <a:extLst>
              <a:ext uri="{FF2B5EF4-FFF2-40B4-BE49-F238E27FC236}">
                <a16:creationId xmlns:a16="http://schemas.microsoft.com/office/drawing/2014/main" id="{9500BF20-491D-48C8-B57A-0C533F7E018B}"/>
              </a:ext>
            </a:extLst>
          </p:cNvPr>
          <p:cNvSpPr txBox="1"/>
          <p:nvPr/>
        </p:nvSpPr>
        <p:spPr>
          <a:xfrm>
            <a:off x="5177193" y="3212403"/>
            <a:ext cx="1222877" cy="307777"/>
          </a:xfrm>
          <a:prstGeom prst="rect">
            <a:avLst/>
          </a:prstGeom>
          <a:no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it-IT" dirty="0" err="1">
                <a:solidFill>
                  <a:srgbClr val="C00000"/>
                </a:solidFill>
                <a:latin typeface="Big Shoulders Display" panose="020B0604020202020204" charset="0"/>
              </a:rPr>
              <a:t>Fill</a:t>
            </a:r>
            <a:r>
              <a:rPr lang="it-IT" dirty="0">
                <a:solidFill>
                  <a:srgbClr val="C00000"/>
                </a:solidFill>
                <a:latin typeface="Big Shoulders Display" panose="020B0604020202020204" charset="0"/>
              </a:rPr>
              <a:t> optional fields</a:t>
            </a:r>
            <a:endParaRPr lang="en-GB" dirty="0">
              <a:solidFill>
                <a:srgbClr val="C00000"/>
              </a:solidFill>
              <a:latin typeface="Big Shoulders Display" panose="020B0604020202020204" charset="0"/>
            </a:endParaRPr>
          </a:p>
        </p:txBody>
      </p:sp>
      <p:sp>
        <p:nvSpPr>
          <p:cNvPr id="26" name="CasellaDiTesto 1">
            <a:extLst>
              <a:ext uri="{FF2B5EF4-FFF2-40B4-BE49-F238E27FC236}">
                <a16:creationId xmlns:a16="http://schemas.microsoft.com/office/drawing/2014/main" id="{C8A85DDB-86AA-4411-90CC-F3A0347C38DE}"/>
              </a:ext>
            </a:extLst>
          </p:cNvPr>
          <p:cNvSpPr txBox="1"/>
          <p:nvPr/>
        </p:nvSpPr>
        <p:spPr>
          <a:xfrm>
            <a:off x="1606614" y="2857041"/>
            <a:ext cx="958917" cy="276999"/>
          </a:xfrm>
          <a:prstGeom prst="rect">
            <a:avLst/>
          </a:prstGeom>
          <a:noFill/>
        </p:spPr>
        <p:txBody>
          <a:bodyPr wrap="non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200" dirty="0">
                <a:solidFill>
                  <a:srgbClr val="C00000"/>
                </a:solidFill>
                <a:latin typeface="Big Shoulders Display" panose="020B0604020202020204" charset="0"/>
              </a:rPr>
              <a:t>Show login form</a:t>
            </a:r>
            <a:endParaRPr lang="it-IT" sz="1200" dirty="0">
              <a:solidFill>
                <a:srgbClr val="C00000"/>
              </a:solidFill>
              <a:latin typeface="Big Shoulders Display" panose="020B0604020202020204" charset="0"/>
            </a:endParaRPr>
          </a:p>
        </p:txBody>
      </p:sp>
      <p:sp>
        <p:nvSpPr>
          <p:cNvPr id="27" name="CasellaDiTesto 2">
            <a:extLst>
              <a:ext uri="{FF2B5EF4-FFF2-40B4-BE49-F238E27FC236}">
                <a16:creationId xmlns:a16="http://schemas.microsoft.com/office/drawing/2014/main" id="{31C9781D-0BB7-4EF7-B85E-92C3DEA58C06}"/>
              </a:ext>
            </a:extLst>
          </p:cNvPr>
          <p:cNvSpPr txBox="1"/>
          <p:nvPr/>
        </p:nvSpPr>
        <p:spPr>
          <a:xfrm>
            <a:off x="4453434" y="2923791"/>
            <a:ext cx="1222877" cy="276999"/>
          </a:xfrm>
          <a:prstGeom prst="rect">
            <a:avLst/>
          </a:prstGeom>
          <a:no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200" dirty="0">
                <a:solidFill>
                  <a:srgbClr val="C00000"/>
                </a:solidFill>
                <a:latin typeface="Big Shoulders Display" panose="020B0604020202020204" charset="0"/>
              </a:rPr>
              <a:t>Show add club form</a:t>
            </a:r>
            <a:endParaRPr lang="it-IT" sz="1200" dirty="0">
              <a:solidFill>
                <a:srgbClr val="C00000"/>
              </a:solidFill>
              <a:latin typeface="Big Shoulders Display" panose="020B0604020202020204" charset="0"/>
            </a:endParaRPr>
          </a:p>
        </p:txBody>
      </p:sp>
    </p:spTree>
    <p:extLst>
      <p:ext uri="{BB962C8B-B14F-4D97-AF65-F5344CB8AC3E}">
        <p14:creationId xmlns:p14="http://schemas.microsoft.com/office/powerpoint/2010/main" val="24947512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a:extLst>
              <a:ext uri="{FF2B5EF4-FFF2-40B4-BE49-F238E27FC236}">
                <a16:creationId xmlns:a16="http://schemas.microsoft.com/office/drawing/2014/main" id="{84F5E11E-0F00-40F8-AEBA-DE8B9892A1F2}"/>
              </a:ext>
            </a:extLst>
          </p:cNvPr>
          <p:cNvSpPr>
            <a:spLocks noGrp="1"/>
          </p:cNvSpPr>
          <p:nvPr>
            <p:ph type="title"/>
          </p:nvPr>
        </p:nvSpPr>
        <p:spPr/>
        <p:txBody>
          <a:bodyPr/>
          <a:lstStyle/>
          <a:p>
            <a:r>
              <a:rPr lang="it-IT" dirty="0" err="1"/>
              <a:t>Mockups</a:t>
            </a:r>
            <a:r>
              <a:rPr lang="it-IT" dirty="0"/>
              <a:t>: </a:t>
            </a:r>
            <a:r>
              <a:rPr lang="it-IT" dirty="0" err="1"/>
              <a:t>Add</a:t>
            </a:r>
            <a:r>
              <a:rPr lang="it-IT" dirty="0"/>
              <a:t> a club</a:t>
            </a:r>
          </a:p>
        </p:txBody>
      </p:sp>
      <p:pic>
        <p:nvPicPr>
          <p:cNvPr id="4098" name="Picture 2">
            <a:extLst>
              <a:ext uri="{FF2B5EF4-FFF2-40B4-BE49-F238E27FC236}">
                <a16:creationId xmlns:a16="http://schemas.microsoft.com/office/drawing/2014/main" id="{F5D5968E-DAB7-41A1-8484-848DB9397CA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8495" y="1331395"/>
            <a:ext cx="8027010" cy="24807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42403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D216948-5CE3-48F0-8D87-98CE7BAAE6D0}"/>
              </a:ext>
            </a:extLst>
          </p:cNvPr>
          <p:cNvSpPr>
            <a:spLocks noGrp="1"/>
          </p:cNvSpPr>
          <p:nvPr>
            <p:ph type="title"/>
          </p:nvPr>
        </p:nvSpPr>
        <p:spPr>
          <a:xfrm>
            <a:off x="749825" y="410053"/>
            <a:ext cx="5403300" cy="755700"/>
          </a:xfrm>
        </p:spPr>
        <p:txBody>
          <a:bodyPr/>
          <a:lstStyle/>
          <a:p>
            <a:r>
              <a:rPr lang="it-IT" dirty="0" err="1"/>
              <a:t>Overview</a:t>
            </a:r>
            <a:br>
              <a:rPr lang="it-IT" dirty="0"/>
            </a:br>
            <a:br>
              <a:rPr lang="it-IT" dirty="0"/>
            </a:br>
            <a:br>
              <a:rPr lang="it-IT" dirty="0"/>
            </a:br>
            <a:endParaRPr lang="it-IT" dirty="0"/>
          </a:p>
        </p:txBody>
      </p:sp>
      <p:sp>
        <p:nvSpPr>
          <p:cNvPr id="3" name="CasellaDiTesto 2">
            <a:extLst>
              <a:ext uri="{FF2B5EF4-FFF2-40B4-BE49-F238E27FC236}">
                <a16:creationId xmlns:a16="http://schemas.microsoft.com/office/drawing/2014/main" id="{9CD219A0-E2E9-4483-9D82-B2190E23E2C4}"/>
              </a:ext>
            </a:extLst>
          </p:cNvPr>
          <p:cNvSpPr txBox="1"/>
          <p:nvPr/>
        </p:nvSpPr>
        <p:spPr>
          <a:xfrm>
            <a:off x="749825" y="1370767"/>
            <a:ext cx="5932968" cy="1723549"/>
          </a:xfrm>
          <a:prstGeom prst="rect">
            <a:avLst/>
          </a:prstGeom>
          <a:noFill/>
        </p:spPr>
        <p:txBody>
          <a:bodyPr wrap="square" rtlCol="0">
            <a:spAutoFit/>
          </a:bodyPr>
          <a:lstStyle/>
          <a:p>
            <a:pPr marL="285750" indent="-285750">
              <a:buFont typeface="Arial" panose="020B0604020202020204" pitchFamily="34" charset="0"/>
              <a:buChar char="•"/>
            </a:pPr>
            <a:r>
              <a:rPr lang="it-IT" sz="1800" dirty="0" err="1">
                <a:latin typeface="+mn-lt"/>
              </a:rPr>
              <a:t>Introduction</a:t>
            </a:r>
            <a:r>
              <a:rPr lang="it-IT" sz="1800" dirty="0">
                <a:latin typeface="+mn-lt"/>
              </a:rPr>
              <a:t> to </a:t>
            </a:r>
            <a:r>
              <a:rPr lang="it-IT" sz="1800" dirty="0" err="1">
                <a:latin typeface="+mn-lt"/>
              </a:rPr>
              <a:t>yourBestLive</a:t>
            </a:r>
            <a:r>
              <a:rPr lang="it-IT" sz="1800" dirty="0">
                <a:latin typeface="+mn-lt"/>
              </a:rPr>
              <a:t>;</a:t>
            </a:r>
          </a:p>
          <a:p>
            <a:pPr marL="285750" lvl="6" indent="-285750">
              <a:buFont typeface="Arial" panose="020B0604020202020204" pitchFamily="34" charset="0"/>
              <a:buChar char="•"/>
            </a:pPr>
            <a:r>
              <a:rPr lang="it-IT" sz="1800" dirty="0" err="1">
                <a:latin typeface="+mn-lt"/>
              </a:rPr>
              <a:t>Requirements</a:t>
            </a:r>
            <a:r>
              <a:rPr lang="it-IT" sz="1800" dirty="0">
                <a:latin typeface="+mn-lt"/>
              </a:rPr>
              <a:t> </a:t>
            </a:r>
            <a:r>
              <a:rPr lang="it-IT" sz="1800" dirty="0" err="1">
                <a:latin typeface="+mn-lt"/>
              </a:rPr>
              <a:t>analysis</a:t>
            </a:r>
            <a:r>
              <a:rPr lang="it-IT" sz="1800" dirty="0">
                <a:latin typeface="+mn-lt"/>
              </a:rPr>
              <a:t>:</a:t>
            </a:r>
          </a:p>
          <a:p>
            <a:pPr lvl="7"/>
            <a:r>
              <a:rPr lang="it-IT" dirty="0"/>
              <a:t>      </a:t>
            </a:r>
          </a:p>
          <a:p>
            <a:pPr lvl="8"/>
            <a:endParaRPr lang="it-IT" u="sng" dirty="0"/>
          </a:p>
          <a:p>
            <a:pPr marL="285750" lvl="6" indent="-285750">
              <a:buFont typeface="Arial" panose="020B0604020202020204" pitchFamily="34" charset="0"/>
              <a:buChar char="•"/>
            </a:pPr>
            <a:endParaRPr lang="it-IT" dirty="0"/>
          </a:p>
          <a:p>
            <a:pPr lvl="1"/>
            <a:endParaRPr lang="it-IT" dirty="0"/>
          </a:p>
          <a:p>
            <a:endParaRPr lang="it-IT" dirty="0"/>
          </a:p>
        </p:txBody>
      </p:sp>
      <p:sp>
        <p:nvSpPr>
          <p:cNvPr id="4" name="CasellaDiTesto 3">
            <a:extLst>
              <a:ext uri="{FF2B5EF4-FFF2-40B4-BE49-F238E27FC236}">
                <a16:creationId xmlns:a16="http://schemas.microsoft.com/office/drawing/2014/main" id="{D52BE006-CE8E-43B6-AD74-541DAC378696}"/>
              </a:ext>
            </a:extLst>
          </p:cNvPr>
          <p:cNvSpPr txBox="1"/>
          <p:nvPr/>
        </p:nvSpPr>
        <p:spPr>
          <a:xfrm>
            <a:off x="1012711" y="1932261"/>
            <a:ext cx="6294475" cy="646331"/>
          </a:xfrm>
          <a:prstGeom prst="rect">
            <a:avLst/>
          </a:prstGeom>
          <a:noFill/>
        </p:spPr>
        <p:txBody>
          <a:bodyPr wrap="square" rtlCol="0">
            <a:spAutoFit/>
          </a:bodyPr>
          <a:lstStyle/>
          <a:p>
            <a:pPr marL="285750" indent="-285750">
              <a:buFont typeface="Arial" panose="020B0604020202020204" pitchFamily="34" charset="0"/>
              <a:buChar char="•"/>
            </a:pPr>
            <a:r>
              <a:rPr lang="it-IT" sz="1800" dirty="0">
                <a:latin typeface="+mn-lt"/>
              </a:rPr>
              <a:t>Competitors;</a:t>
            </a:r>
          </a:p>
          <a:p>
            <a:pPr marL="285750" indent="-285750">
              <a:buFont typeface="Arial" panose="020B0604020202020204" pitchFamily="34" charset="0"/>
              <a:buChar char="•"/>
            </a:pPr>
            <a:r>
              <a:rPr lang="it-IT" sz="1800" dirty="0" err="1">
                <a:latin typeface="+mn-lt"/>
              </a:rPr>
              <a:t>Questionnaire</a:t>
            </a:r>
            <a:r>
              <a:rPr lang="it-IT" sz="1800" dirty="0">
                <a:latin typeface="+mn-lt"/>
              </a:rPr>
              <a:t>.</a:t>
            </a:r>
          </a:p>
        </p:txBody>
      </p:sp>
      <p:sp>
        <p:nvSpPr>
          <p:cNvPr id="5" name="CasellaDiTesto 4">
            <a:extLst>
              <a:ext uri="{FF2B5EF4-FFF2-40B4-BE49-F238E27FC236}">
                <a16:creationId xmlns:a16="http://schemas.microsoft.com/office/drawing/2014/main" id="{3349A24D-EF01-442D-A7F9-20F074DB0F26}"/>
              </a:ext>
            </a:extLst>
          </p:cNvPr>
          <p:cNvSpPr txBox="1"/>
          <p:nvPr/>
        </p:nvSpPr>
        <p:spPr>
          <a:xfrm>
            <a:off x="749825" y="2532822"/>
            <a:ext cx="7479775" cy="2031325"/>
          </a:xfrm>
          <a:prstGeom prst="rect">
            <a:avLst/>
          </a:prstGeom>
          <a:noFill/>
        </p:spPr>
        <p:txBody>
          <a:bodyPr wrap="square" rtlCol="0">
            <a:spAutoFit/>
          </a:bodyPr>
          <a:lstStyle/>
          <a:p>
            <a:pPr marL="285750" indent="-285750">
              <a:buFont typeface="Arial" panose="020B0604020202020204" pitchFamily="34" charset="0"/>
              <a:buChar char="•"/>
            </a:pPr>
            <a:r>
              <a:rPr lang="it-IT" sz="1800" dirty="0">
                <a:latin typeface="+mn-lt"/>
              </a:rPr>
              <a:t>Task Analysis: HTA &amp; STN;</a:t>
            </a:r>
          </a:p>
          <a:p>
            <a:pPr marL="285750" indent="-285750">
              <a:buFont typeface="Arial" panose="020B0604020202020204" pitchFamily="34" charset="0"/>
              <a:buChar char="•"/>
            </a:pPr>
            <a:r>
              <a:rPr lang="it-IT" sz="1800" dirty="0" err="1">
                <a:latin typeface="+mn-lt"/>
              </a:rPr>
              <a:t>Mockups</a:t>
            </a:r>
            <a:r>
              <a:rPr lang="it-IT" sz="1800" dirty="0">
                <a:latin typeface="+mn-lt"/>
              </a:rPr>
              <a:t>;</a:t>
            </a:r>
          </a:p>
          <a:p>
            <a:pPr marL="285750" indent="-285750">
              <a:buFont typeface="Arial" panose="020B0604020202020204" pitchFamily="34" charset="0"/>
              <a:buChar char="•"/>
            </a:pPr>
            <a:r>
              <a:rPr lang="it-IT" sz="1800" dirty="0" err="1">
                <a:latin typeface="+mn-lt"/>
              </a:rPr>
              <a:t>Prototype</a:t>
            </a:r>
            <a:r>
              <a:rPr lang="it-IT" sz="1800" dirty="0">
                <a:latin typeface="+mn-lt"/>
              </a:rPr>
              <a:t> 1;</a:t>
            </a:r>
          </a:p>
          <a:p>
            <a:pPr marL="285750" indent="-285750">
              <a:buFont typeface="Arial" panose="020B0604020202020204" pitchFamily="34" charset="0"/>
              <a:buChar char="•"/>
            </a:pPr>
            <a:r>
              <a:rPr lang="it-IT" sz="1800" dirty="0" err="1">
                <a:latin typeface="+mn-lt"/>
              </a:rPr>
              <a:t>Heuristic</a:t>
            </a:r>
            <a:r>
              <a:rPr lang="it-IT" sz="1800" dirty="0">
                <a:latin typeface="+mn-lt"/>
              </a:rPr>
              <a:t> Evaluation and </a:t>
            </a:r>
            <a:r>
              <a:rPr lang="it-IT" sz="1800" dirty="0" err="1">
                <a:latin typeface="+mn-lt"/>
              </a:rPr>
              <a:t>Prototype</a:t>
            </a:r>
            <a:r>
              <a:rPr lang="it-IT" sz="1800" dirty="0">
                <a:latin typeface="+mn-lt"/>
              </a:rPr>
              <a:t> 2;</a:t>
            </a:r>
          </a:p>
          <a:p>
            <a:pPr marL="285750" indent="-285750">
              <a:buFont typeface="Arial" panose="020B0604020202020204" pitchFamily="34" charset="0"/>
              <a:buChar char="•"/>
            </a:pPr>
            <a:r>
              <a:rPr lang="it-IT" sz="1800" dirty="0" err="1">
                <a:latin typeface="+mn-lt"/>
              </a:rPr>
              <a:t>Think</a:t>
            </a:r>
            <a:r>
              <a:rPr lang="it-IT" sz="1800" dirty="0">
                <a:latin typeface="+mn-lt"/>
              </a:rPr>
              <a:t> </a:t>
            </a:r>
            <a:r>
              <a:rPr lang="it-IT" sz="1800" dirty="0" err="1">
                <a:latin typeface="+mn-lt"/>
              </a:rPr>
              <a:t>Aloud</a:t>
            </a:r>
            <a:r>
              <a:rPr lang="it-IT" sz="1800" dirty="0">
                <a:latin typeface="+mn-lt"/>
              </a:rPr>
              <a:t> Session;</a:t>
            </a:r>
          </a:p>
          <a:p>
            <a:pPr marL="285750" indent="-285750">
              <a:buFont typeface="Arial" panose="020B0604020202020204" pitchFamily="34" charset="0"/>
              <a:buChar char="•"/>
            </a:pPr>
            <a:r>
              <a:rPr lang="it-IT" sz="1800" dirty="0" err="1">
                <a:latin typeface="+mn-lt"/>
              </a:rPr>
              <a:t>Controlled</a:t>
            </a:r>
            <a:r>
              <a:rPr lang="it-IT" sz="1800" dirty="0">
                <a:latin typeface="+mn-lt"/>
              </a:rPr>
              <a:t> Experiment;</a:t>
            </a:r>
          </a:p>
          <a:p>
            <a:pPr marL="285750" indent="-285750">
              <a:buFont typeface="Arial" panose="020B0604020202020204" pitchFamily="34" charset="0"/>
              <a:buChar char="•"/>
            </a:pPr>
            <a:r>
              <a:rPr lang="it-IT" sz="1800" dirty="0">
                <a:latin typeface="+mn-lt"/>
              </a:rPr>
              <a:t>Future Works.</a:t>
            </a:r>
          </a:p>
        </p:txBody>
      </p:sp>
    </p:spTree>
    <p:extLst>
      <p:ext uri="{BB962C8B-B14F-4D97-AF65-F5344CB8AC3E}">
        <p14:creationId xmlns:p14="http://schemas.microsoft.com/office/powerpoint/2010/main" val="37949585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ottotitolo 1">
            <a:extLst>
              <a:ext uri="{FF2B5EF4-FFF2-40B4-BE49-F238E27FC236}">
                <a16:creationId xmlns:a16="http://schemas.microsoft.com/office/drawing/2014/main" id="{99257CD8-A363-4077-938A-D05BA428DADC}"/>
              </a:ext>
            </a:extLst>
          </p:cNvPr>
          <p:cNvSpPr>
            <a:spLocks noGrp="1"/>
          </p:cNvSpPr>
          <p:nvPr>
            <p:ph type="subTitle" idx="1"/>
          </p:nvPr>
        </p:nvSpPr>
        <p:spPr/>
        <p:txBody>
          <a:bodyPr/>
          <a:lstStyle/>
          <a:p>
            <a:pPr marL="114300" indent="0">
              <a:buNone/>
            </a:pPr>
            <a:r>
              <a:rPr lang="en-US" sz="1600" dirty="0">
                <a:latin typeface="+mn-lt"/>
              </a:rPr>
              <a:t>The first prototype has been developed following the mockups presented above and also the HTAs and STNs of the single tasks. Moreover, some secondary features were implemented, like donating to app developers and remove ads (paid).</a:t>
            </a:r>
            <a:endParaRPr lang="it-IT" sz="1600" dirty="0">
              <a:latin typeface="+mn-lt"/>
            </a:endParaRPr>
          </a:p>
        </p:txBody>
      </p:sp>
      <p:sp>
        <p:nvSpPr>
          <p:cNvPr id="3" name="Titolo 2">
            <a:extLst>
              <a:ext uri="{FF2B5EF4-FFF2-40B4-BE49-F238E27FC236}">
                <a16:creationId xmlns:a16="http://schemas.microsoft.com/office/drawing/2014/main" id="{A2F5FA67-AFFC-496A-B648-6D47C99FF787}"/>
              </a:ext>
            </a:extLst>
          </p:cNvPr>
          <p:cNvSpPr>
            <a:spLocks noGrp="1"/>
          </p:cNvSpPr>
          <p:nvPr>
            <p:ph type="title"/>
          </p:nvPr>
        </p:nvSpPr>
        <p:spPr/>
        <p:txBody>
          <a:bodyPr/>
          <a:lstStyle/>
          <a:p>
            <a:r>
              <a:rPr lang="it-IT" dirty="0" err="1"/>
              <a:t>Prototype</a:t>
            </a:r>
            <a:r>
              <a:rPr lang="it-IT" dirty="0"/>
              <a:t> 1	</a:t>
            </a:r>
          </a:p>
        </p:txBody>
      </p:sp>
    </p:spTree>
    <p:extLst>
      <p:ext uri="{BB962C8B-B14F-4D97-AF65-F5344CB8AC3E}">
        <p14:creationId xmlns:p14="http://schemas.microsoft.com/office/powerpoint/2010/main" val="26834835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a:extLst>
              <a:ext uri="{FF2B5EF4-FFF2-40B4-BE49-F238E27FC236}">
                <a16:creationId xmlns:a16="http://schemas.microsoft.com/office/drawing/2014/main" id="{8B911B72-6AA0-480D-B189-F8C9CA4942BC}"/>
              </a:ext>
            </a:extLst>
          </p:cNvPr>
          <p:cNvSpPr>
            <a:spLocks noGrp="1"/>
          </p:cNvSpPr>
          <p:nvPr>
            <p:ph type="title"/>
          </p:nvPr>
        </p:nvSpPr>
        <p:spPr>
          <a:xfrm>
            <a:off x="643497" y="342201"/>
            <a:ext cx="5044920" cy="755700"/>
          </a:xfrm>
        </p:spPr>
        <p:txBody>
          <a:bodyPr/>
          <a:lstStyle/>
          <a:p>
            <a:r>
              <a:rPr lang="it-IT" dirty="0" err="1"/>
              <a:t>Heuristic</a:t>
            </a:r>
            <a:r>
              <a:rPr lang="it-IT" dirty="0"/>
              <a:t> Evaluation (1) </a:t>
            </a:r>
          </a:p>
        </p:txBody>
      </p:sp>
      <p:pic>
        <p:nvPicPr>
          <p:cNvPr id="5122" name="Picture 2">
            <a:extLst>
              <a:ext uri="{FF2B5EF4-FFF2-40B4-BE49-F238E27FC236}">
                <a16:creationId xmlns:a16="http://schemas.microsoft.com/office/drawing/2014/main" id="{8FC58654-2534-4FA1-91EC-C83D7705BAC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7561" y="1246757"/>
            <a:ext cx="4886325" cy="3333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45470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a:extLst>
              <a:ext uri="{FF2B5EF4-FFF2-40B4-BE49-F238E27FC236}">
                <a16:creationId xmlns:a16="http://schemas.microsoft.com/office/drawing/2014/main" id="{23EF6512-BA2C-4384-AFF1-1BDDE0387482}"/>
              </a:ext>
            </a:extLst>
          </p:cNvPr>
          <p:cNvSpPr>
            <a:spLocks noGrp="1"/>
          </p:cNvSpPr>
          <p:nvPr>
            <p:ph type="title"/>
          </p:nvPr>
        </p:nvSpPr>
        <p:spPr>
          <a:xfrm>
            <a:off x="749824" y="491057"/>
            <a:ext cx="4194316" cy="755700"/>
          </a:xfrm>
        </p:spPr>
        <p:txBody>
          <a:bodyPr/>
          <a:lstStyle/>
          <a:p>
            <a:r>
              <a:rPr lang="it-IT" dirty="0" err="1"/>
              <a:t>Heuristic</a:t>
            </a:r>
            <a:r>
              <a:rPr lang="it-IT" dirty="0"/>
              <a:t> Evaluation (2) </a:t>
            </a:r>
          </a:p>
        </p:txBody>
      </p:sp>
      <p:pic>
        <p:nvPicPr>
          <p:cNvPr id="6146" name="Picture 2">
            <a:extLst>
              <a:ext uri="{FF2B5EF4-FFF2-40B4-BE49-F238E27FC236}">
                <a16:creationId xmlns:a16="http://schemas.microsoft.com/office/drawing/2014/main" id="{2E6E9730-04E8-41C8-BB8C-DA3F9E9EE62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9824" y="1246757"/>
            <a:ext cx="4886325" cy="3333750"/>
          </a:xfrm>
          <a:prstGeom prst="rect">
            <a:avLst/>
          </a:prstGeom>
          <a:noFill/>
          <a:extLst>
            <a:ext uri="{909E8E84-426E-40DD-AFC4-6F175D3DCCD1}">
              <a14:hiddenFill xmlns:a14="http://schemas.microsoft.com/office/drawing/2010/main">
                <a:solidFill>
                  <a:srgbClr val="FFFFFF"/>
                </a:solidFill>
              </a14:hiddenFill>
            </a:ext>
          </a:extLst>
        </p:spPr>
      </p:pic>
      <p:sp>
        <p:nvSpPr>
          <p:cNvPr id="6" name="CasellaDiTesto 5">
            <a:extLst>
              <a:ext uri="{FF2B5EF4-FFF2-40B4-BE49-F238E27FC236}">
                <a16:creationId xmlns:a16="http://schemas.microsoft.com/office/drawing/2014/main" id="{5607DABB-7413-4B36-AFD5-28B9F25415E7}"/>
              </a:ext>
            </a:extLst>
          </p:cNvPr>
          <p:cNvSpPr txBox="1"/>
          <p:nvPr/>
        </p:nvSpPr>
        <p:spPr>
          <a:xfrm>
            <a:off x="5636149" y="1246758"/>
            <a:ext cx="3103814" cy="1600438"/>
          </a:xfrm>
          <a:prstGeom prst="rect">
            <a:avLst/>
          </a:prstGeom>
          <a:noFill/>
        </p:spPr>
        <p:txBody>
          <a:bodyPr wrap="square" rtlCol="0">
            <a:spAutoFit/>
          </a:bodyPr>
          <a:lstStyle/>
          <a:p>
            <a:r>
              <a:rPr lang="it-IT" dirty="0"/>
              <a:t>The ‘</a:t>
            </a:r>
            <a:r>
              <a:rPr lang="it-IT" dirty="0" err="1"/>
              <a:t>severity</a:t>
            </a:r>
            <a:r>
              <a:rPr lang="it-IT" dirty="0"/>
              <a:t>’ </a:t>
            </a:r>
            <a:r>
              <a:rPr lang="it-IT" dirty="0" err="1"/>
              <a:t>number</a:t>
            </a:r>
            <a:r>
              <a:rPr lang="it-IT" dirty="0"/>
              <a:t> </a:t>
            </a:r>
            <a:r>
              <a:rPr lang="it-IT" dirty="0" err="1"/>
              <a:t>identifies</a:t>
            </a:r>
            <a:r>
              <a:rPr lang="it-IT" dirty="0"/>
              <a:t>:</a:t>
            </a:r>
          </a:p>
          <a:p>
            <a:pPr marL="285750" indent="-285750">
              <a:buFont typeface="Arial" panose="020B0604020202020204" pitchFamily="34" charset="0"/>
              <a:buChar char="•"/>
            </a:pPr>
            <a:r>
              <a:rPr lang="it-IT" dirty="0"/>
              <a:t>0 – I </a:t>
            </a:r>
            <a:r>
              <a:rPr lang="it-IT" dirty="0" err="1"/>
              <a:t>don’t</a:t>
            </a:r>
            <a:r>
              <a:rPr lang="it-IT" dirty="0"/>
              <a:t> </a:t>
            </a:r>
            <a:r>
              <a:rPr lang="it-IT" dirty="0" err="1"/>
              <a:t>agree</a:t>
            </a:r>
            <a:r>
              <a:rPr lang="it-IT" dirty="0"/>
              <a:t> </a:t>
            </a:r>
            <a:r>
              <a:rPr lang="it-IT" dirty="0" err="1"/>
              <a:t>that</a:t>
            </a:r>
            <a:r>
              <a:rPr lang="it-IT" dirty="0"/>
              <a:t> </a:t>
            </a:r>
            <a:r>
              <a:rPr lang="it-IT" dirty="0" err="1"/>
              <a:t>this</a:t>
            </a:r>
            <a:r>
              <a:rPr lang="it-IT" dirty="0"/>
              <a:t> </a:t>
            </a:r>
            <a:r>
              <a:rPr lang="it-IT" dirty="0" err="1"/>
              <a:t>is</a:t>
            </a:r>
            <a:r>
              <a:rPr lang="it-IT" dirty="0"/>
              <a:t> a </a:t>
            </a:r>
            <a:r>
              <a:rPr lang="it-IT" dirty="0" err="1"/>
              <a:t>usability</a:t>
            </a:r>
            <a:r>
              <a:rPr lang="it-IT" dirty="0"/>
              <a:t> </a:t>
            </a:r>
            <a:r>
              <a:rPr lang="it-IT" dirty="0" err="1"/>
              <a:t>problem</a:t>
            </a:r>
            <a:r>
              <a:rPr lang="it-IT" dirty="0"/>
              <a:t> </a:t>
            </a:r>
            <a:r>
              <a:rPr lang="it-IT" dirty="0" err="1"/>
              <a:t>at</a:t>
            </a:r>
            <a:r>
              <a:rPr lang="it-IT" dirty="0"/>
              <a:t> </a:t>
            </a:r>
            <a:r>
              <a:rPr lang="it-IT" dirty="0" err="1"/>
              <a:t>all</a:t>
            </a:r>
            <a:r>
              <a:rPr lang="it-IT" dirty="0"/>
              <a:t>;</a:t>
            </a:r>
          </a:p>
          <a:p>
            <a:pPr marL="285750" indent="-285750">
              <a:buFont typeface="Arial" panose="020B0604020202020204" pitchFamily="34" charset="0"/>
              <a:buChar char="•"/>
            </a:pPr>
            <a:r>
              <a:rPr lang="it-IT" dirty="0"/>
              <a:t>1 – </a:t>
            </a:r>
            <a:r>
              <a:rPr lang="it-IT" dirty="0" err="1"/>
              <a:t>Cosmetic</a:t>
            </a:r>
            <a:r>
              <a:rPr lang="it-IT" dirty="0"/>
              <a:t> </a:t>
            </a:r>
            <a:r>
              <a:rPr lang="it-IT" dirty="0" err="1"/>
              <a:t>problem</a:t>
            </a:r>
            <a:r>
              <a:rPr lang="it-IT" dirty="0"/>
              <a:t> </a:t>
            </a:r>
            <a:r>
              <a:rPr lang="it-IT" dirty="0" err="1"/>
              <a:t>only</a:t>
            </a:r>
            <a:r>
              <a:rPr lang="it-IT" dirty="0"/>
              <a:t>;</a:t>
            </a:r>
          </a:p>
          <a:p>
            <a:pPr marL="285750" indent="-285750">
              <a:buFont typeface="Arial" panose="020B0604020202020204" pitchFamily="34" charset="0"/>
              <a:buChar char="•"/>
            </a:pPr>
            <a:r>
              <a:rPr lang="it-IT" dirty="0"/>
              <a:t>2 – Minor </a:t>
            </a:r>
            <a:r>
              <a:rPr lang="it-IT" dirty="0" err="1"/>
              <a:t>usability</a:t>
            </a:r>
            <a:r>
              <a:rPr lang="it-IT" dirty="0"/>
              <a:t> </a:t>
            </a:r>
            <a:r>
              <a:rPr lang="it-IT" dirty="0" err="1"/>
              <a:t>problem</a:t>
            </a:r>
            <a:r>
              <a:rPr lang="it-IT" dirty="0"/>
              <a:t>;</a:t>
            </a:r>
          </a:p>
          <a:p>
            <a:pPr marL="285750" indent="-285750">
              <a:buFont typeface="Arial" panose="020B0604020202020204" pitchFamily="34" charset="0"/>
              <a:buChar char="•"/>
            </a:pPr>
            <a:r>
              <a:rPr lang="it-IT" dirty="0"/>
              <a:t>3 – Major </a:t>
            </a:r>
            <a:r>
              <a:rPr lang="it-IT" dirty="0" err="1"/>
              <a:t>usability</a:t>
            </a:r>
            <a:r>
              <a:rPr lang="it-IT" dirty="0"/>
              <a:t> </a:t>
            </a:r>
            <a:r>
              <a:rPr lang="it-IT" dirty="0" err="1"/>
              <a:t>problem</a:t>
            </a:r>
            <a:r>
              <a:rPr lang="it-IT" dirty="0"/>
              <a:t>;</a:t>
            </a:r>
          </a:p>
          <a:p>
            <a:pPr marL="285750" indent="-285750">
              <a:buFont typeface="Arial" panose="020B0604020202020204" pitchFamily="34" charset="0"/>
              <a:buChar char="•"/>
            </a:pPr>
            <a:r>
              <a:rPr lang="it-IT" dirty="0"/>
              <a:t>4 – </a:t>
            </a:r>
            <a:r>
              <a:rPr lang="it-IT" dirty="0" err="1"/>
              <a:t>Usability</a:t>
            </a:r>
            <a:r>
              <a:rPr lang="it-IT" dirty="0"/>
              <a:t> </a:t>
            </a:r>
            <a:r>
              <a:rPr lang="it-IT" dirty="0" err="1"/>
              <a:t>catastrophe</a:t>
            </a:r>
            <a:r>
              <a:rPr lang="it-IT" dirty="0"/>
              <a:t>.</a:t>
            </a:r>
          </a:p>
        </p:txBody>
      </p:sp>
    </p:spTree>
    <p:extLst>
      <p:ext uri="{BB962C8B-B14F-4D97-AF65-F5344CB8AC3E}">
        <p14:creationId xmlns:p14="http://schemas.microsoft.com/office/powerpoint/2010/main" val="40335223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a:extLst>
              <a:ext uri="{FF2B5EF4-FFF2-40B4-BE49-F238E27FC236}">
                <a16:creationId xmlns:a16="http://schemas.microsoft.com/office/drawing/2014/main" id="{52D12C8A-B436-4AAB-898C-940B6A24C1E6}"/>
              </a:ext>
            </a:extLst>
          </p:cNvPr>
          <p:cNvSpPr>
            <a:spLocks noGrp="1"/>
          </p:cNvSpPr>
          <p:nvPr>
            <p:ph type="title"/>
          </p:nvPr>
        </p:nvSpPr>
        <p:spPr>
          <a:xfrm>
            <a:off x="736572" y="345283"/>
            <a:ext cx="3960900" cy="755700"/>
          </a:xfrm>
        </p:spPr>
        <p:txBody>
          <a:bodyPr/>
          <a:lstStyle/>
          <a:p>
            <a:r>
              <a:rPr lang="it-IT" dirty="0" err="1"/>
              <a:t>Prototype</a:t>
            </a:r>
            <a:r>
              <a:rPr lang="it-IT" dirty="0"/>
              <a:t> 2 (1)</a:t>
            </a:r>
          </a:p>
        </p:txBody>
      </p:sp>
      <p:pic>
        <p:nvPicPr>
          <p:cNvPr id="7170" name="Picture 2">
            <a:extLst>
              <a:ext uri="{FF2B5EF4-FFF2-40B4-BE49-F238E27FC236}">
                <a16:creationId xmlns:a16="http://schemas.microsoft.com/office/drawing/2014/main" id="{B7DB3FA7-1740-4F3B-A817-82B891F44F2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01626" y="1100983"/>
            <a:ext cx="1885950" cy="3333750"/>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a:extLst>
              <a:ext uri="{FF2B5EF4-FFF2-40B4-BE49-F238E27FC236}">
                <a16:creationId xmlns:a16="http://schemas.microsoft.com/office/drawing/2014/main" id="{C92B0CCA-9BC2-424C-BA88-A102B7F07C5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50491" y="1100983"/>
            <a:ext cx="1895475" cy="3333750"/>
          </a:xfrm>
          <a:prstGeom prst="rect">
            <a:avLst/>
          </a:prstGeom>
          <a:noFill/>
          <a:extLst>
            <a:ext uri="{909E8E84-426E-40DD-AFC4-6F175D3DCCD1}">
              <a14:hiddenFill xmlns:a14="http://schemas.microsoft.com/office/drawing/2010/main">
                <a:solidFill>
                  <a:srgbClr val="FFFFFF"/>
                </a:solidFill>
              </a14:hiddenFill>
            </a:ext>
          </a:extLst>
        </p:spPr>
      </p:pic>
      <p:sp>
        <p:nvSpPr>
          <p:cNvPr id="4" name="CasellaDiTesto 3">
            <a:extLst>
              <a:ext uri="{FF2B5EF4-FFF2-40B4-BE49-F238E27FC236}">
                <a16:creationId xmlns:a16="http://schemas.microsoft.com/office/drawing/2014/main" id="{5F873761-A0D7-44AC-90A1-1CECE06D2760}"/>
              </a:ext>
            </a:extLst>
          </p:cNvPr>
          <p:cNvSpPr txBox="1"/>
          <p:nvPr/>
        </p:nvSpPr>
        <p:spPr>
          <a:xfrm>
            <a:off x="1501627" y="4434733"/>
            <a:ext cx="5644340" cy="307777"/>
          </a:xfrm>
          <a:prstGeom prst="rect">
            <a:avLst/>
          </a:prstGeom>
          <a:noFill/>
        </p:spPr>
        <p:txBody>
          <a:bodyPr wrap="square" rtlCol="0">
            <a:spAutoFit/>
          </a:bodyPr>
          <a:lstStyle/>
          <a:p>
            <a:r>
              <a:rPr lang="it-IT" dirty="0"/>
              <a:t>            </a:t>
            </a:r>
            <a:r>
              <a:rPr lang="it-IT" dirty="0" err="1"/>
              <a:t>before</a:t>
            </a:r>
            <a:r>
              <a:rPr lang="it-IT" dirty="0"/>
              <a:t>                                                                     after</a:t>
            </a:r>
          </a:p>
        </p:txBody>
      </p:sp>
    </p:spTree>
    <p:extLst>
      <p:ext uri="{BB962C8B-B14F-4D97-AF65-F5344CB8AC3E}">
        <p14:creationId xmlns:p14="http://schemas.microsoft.com/office/powerpoint/2010/main" val="22197790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a:extLst>
              <a:ext uri="{FF2B5EF4-FFF2-40B4-BE49-F238E27FC236}">
                <a16:creationId xmlns:a16="http://schemas.microsoft.com/office/drawing/2014/main" id="{A656178A-C914-467C-9413-945969CE342C}"/>
              </a:ext>
            </a:extLst>
          </p:cNvPr>
          <p:cNvSpPr>
            <a:spLocks noGrp="1"/>
          </p:cNvSpPr>
          <p:nvPr>
            <p:ph type="title"/>
          </p:nvPr>
        </p:nvSpPr>
        <p:spPr>
          <a:xfrm>
            <a:off x="736572" y="365973"/>
            <a:ext cx="3960900" cy="755700"/>
          </a:xfrm>
        </p:spPr>
        <p:txBody>
          <a:bodyPr/>
          <a:lstStyle/>
          <a:p>
            <a:r>
              <a:rPr lang="it-IT" dirty="0" err="1"/>
              <a:t>Prototype</a:t>
            </a:r>
            <a:r>
              <a:rPr lang="it-IT" dirty="0"/>
              <a:t> 2 (2)</a:t>
            </a:r>
          </a:p>
        </p:txBody>
      </p:sp>
      <p:pic>
        <p:nvPicPr>
          <p:cNvPr id="8194" name="Picture 2">
            <a:extLst>
              <a:ext uri="{FF2B5EF4-FFF2-40B4-BE49-F238E27FC236}">
                <a16:creationId xmlns:a16="http://schemas.microsoft.com/office/drawing/2014/main" id="{9D75D6AD-5C1C-4FF4-8984-2F61660B060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92648" y="1121673"/>
            <a:ext cx="1885950" cy="3324225"/>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a:extLst>
              <a:ext uri="{FF2B5EF4-FFF2-40B4-BE49-F238E27FC236}">
                <a16:creationId xmlns:a16="http://schemas.microsoft.com/office/drawing/2014/main" id="{9795F62B-F816-4BA5-BFD1-33FAC1C3038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65402" y="1121673"/>
            <a:ext cx="1885950" cy="3333750"/>
          </a:xfrm>
          <a:prstGeom prst="rect">
            <a:avLst/>
          </a:prstGeom>
          <a:noFill/>
          <a:extLst>
            <a:ext uri="{909E8E84-426E-40DD-AFC4-6F175D3DCCD1}">
              <a14:hiddenFill xmlns:a14="http://schemas.microsoft.com/office/drawing/2010/main">
                <a:solidFill>
                  <a:srgbClr val="FFFFFF"/>
                </a:solidFill>
              </a14:hiddenFill>
            </a:ext>
          </a:extLst>
        </p:spPr>
      </p:pic>
      <p:sp>
        <p:nvSpPr>
          <p:cNvPr id="6" name="CasellaDiTesto 5">
            <a:extLst>
              <a:ext uri="{FF2B5EF4-FFF2-40B4-BE49-F238E27FC236}">
                <a16:creationId xmlns:a16="http://schemas.microsoft.com/office/drawing/2014/main" id="{856F0544-D968-417C-AB16-2260CADAF6F5}"/>
              </a:ext>
            </a:extLst>
          </p:cNvPr>
          <p:cNvSpPr txBox="1"/>
          <p:nvPr/>
        </p:nvSpPr>
        <p:spPr>
          <a:xfrm>
            <a:off x="1749830" y="4445898"/>
            <a:ext cx="5644340" cy="307777"/>
          </a:xfrm>
          <a:prstGeom prst="rect">
            <a:avLst/>
          </a:prstGeom>
          <a:noFill/>
        </p:spPr>
        <p:txBody>
          <a:bodyPr wrap="square" rtlCol="0">
            <a:spAutoFit/>
          </a:bodyPr>
          <a:lstStyle/>
          <a:p>
            <a:r>
              <a:rPr lang="it-IT" dirty="0"/>
              <a:t>         </a:t>
            </a:r>
            <a:r>
              <a:rPr lang="it-IT" dirty="0" err="1"/>
              <a:t>before</a:t>
            </a:r>
            <a:r>
              <a:rPr lang="it-IT" dirty="0"/>
              <a:t>                                                                            after</a:t>
            </a:r>
          </a:p>
        </p:txBody>
      </p:sp>
    </p:spTree>
    <p:extLst>
      <p:ext uri="{BB962C8B-B14F-4D97-AF65-F5344CB8AC3E}">
        <p14:creationId xmlns:p14="http://schemas.microsoft.com/office/powerpoint/2010/main" val="36150405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a:extLst>
              <a:ext uri="{FF2B5EF4-FFF2-40B4-BE49-F238E27FC236}">
                <a16:creationId xmlns:a16="http://schemas.microsoft.com/office/drawing/2014/main" id="{C45CD399-ECF5-4541-8690-ECB43567D993}"/>
              </a:ext>
            </a:extLst>
          </p:cNvPr>
          <p:cNvSpPr>
            <a:spLocks noGrp="1"/>
          </p:cNvSpPr>
          <p:nvPr>
            <p:ph type="title"/>
          </p:nvPr>
        </p:nvSpPr>
        <p:spPr>
          <a:xfrm>
            <a:off x="749822" y="354747"/>
            <a:ext cx="4034211" cy="755700"/>
          </a:xfrm>
        </p:spPr>
        <p:txBody>
          <a:bodyPr/>
          <a:lstStyle/>
          <a:p>
            <a:r>
              <a:rPr lang="it-IT" dirty="0" err="1"/>
              <a:t>Prototype</a:t>
            </a:r>
            <a:r>
              <a:rPr lang="it-IT" dirty="0"/>
              <a:t> 2 (3)</a:t>
            </a:r>
          </a:p>
        </p:txBody>
      </p:sp>
      <p:pic>
        <p:nvPicPr>
          <p:cNvPr id="9218" name="Picture 2">
            <a:extLst>
              <a:ext uri="{FF2B5EF4-FFF2-40B4-BE49-F238E27FC236}">
                <a16:creationId xmlns:a16="http://schemas.microsoft.com/office/drawing/2014/main" id="{C454E1A1-5904-4B74-97CD-30BD026A087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95389" y="1045014"/>
            <a:ext cx="1743075" cy="3333750"/>
          </a:xfrm>
          <a:prstGeom prst="rect">
            <a:avLst/>
          </a:prstGeom>
          <a:noFill/>
          <a:extLst>
            <a:ext uri="{909E8E84-426E-40DD-AFC4-6F175D3DCCD1}">
              <a14:hiddenFill xmlns:a14="http://schemas.microsoft.com/office/drawing/2010/main">
                <a:solidFill>
                  <a:srgbClr val="FFFFFF"/>
                </a:solidFill>
              </a14:hiddenFill>
            </a:ext>
          </a:extLst>
        </p:spPr>
      </p:pic>
      <p:pic>
        <p:nvPicPr>
          <p:cNvPr id="9220" name="Picture 4">
            <a:extLst>
              <a:ext uri="{FF2B5EF4-FFF2-40B4-BE49-F238E27FC236}">
                <a16:creationId xmlns:a16="http://schemas.microsoft.com/office/drawing/2014/main" id="{D01792C8-40D5-4E54-ABC5-166726588F8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05538" y="1045014"/>
            <a:ext cx="1752600" cy="3333750"/>
          </a:xfrm>
          <a:prstGeom prst="rect">
            <a:avLst/>
          </a:prstGeom>
          <a:noFill/>
          <a:extLst>
            <a:ext uri="{909E8E84-426E-40DD-AFC4-6F175D3DCCD1}">
              <a14:hiddenFill xmlns:a14="http://schemas.microsoft.com/office/drawing/2010/main">
                <a:solidFill>
                  <a:srgbClr val="FFFFFF"/>
                </a:solidFill>
              </a14:hiddenFill>
            </a:ext>
          </a:extLst>
        </p:spPr>
      </p:pic>
      <p:sp>
        <p:nvSpPr>
          <p:cNvPr id="6" name="CasellaDiTesto 5">
            <a:extLst>
              <a:ext uri="{FF2B5EF4-FFF2-40B4-BE49-F238E27FC236}">
                <a16:creationId xmlns:a16="http://schemas.microsoft.com/office/drawing/2014/main" id="{B62BF5C2-6788-4A06-A623-DE7FBDC2C411}"/>
              </a:ext>
            </a:extLst>
          </p:cNvPr>
          <p:cNvSpPr txBox="1"/>
          <p:nvPr/>
        </p:nvSpPr>
        <p:spPr>
          <a:xfrm>
            <a:off x="1749830" y="4445898"/>
            <a:ext cx="5644340" cy="307777"/>
          </a:xfrm>
          <a:prstGeom prst="rect">
            <a:avLst/>
          </a:prstGeom>
          <a:noFill/>
        </p:spPr>
        <p:txBody>
          <a:bodyPr wrap="square" rtlCol="0">
            <a:spAutoFit/>
          </a:bodyPr>
          <a:lstStyle/>
          <a:p>
            <a:r>
              <a:rPr lang="it-IT" dirty="0"/>
              <a:t>             </a:t>
            </a:r>
            <a:r>
              <a:rPr lang="it-IT" dirty="0" err="1"/>
              <a:t>before</a:t>
            </a:r>
            <a:r>
              <a:rPr lang="it-IT" dirty="0"/>
              <a:t>                                                                  after</a:t>
            </a:r>
          </a:p>
        </p:txBody>
      </p:sp>
    </p:spTree>
    <p:extLst>
      <p:ext uri="{BB962C8B-B14F-4D97-AF65-F5344CB8AC3E}">
        <p14:creationId xmlns:p14="http://schemas.microsoft.com/office/powerpoint/2010/main" val="24519105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a:extLst>
              <a:ext uri="{FF2B5EF4-FFF2-40B4-BE49-F238E27FC236}">
                <a16:creationId xmlns:a16="http://schemas.microsoft.com/office/drawing/2014/main" id="{C8EECD12-682A-46B8-93CC-42F04D5D9963}"/>
              </a:ext>
            </a:extLst>
          </p:cNvPr>
          <p:cNvSpPr>
            <a:spLocks noGrp="1"/>
          </p:cNvSpPr>
          <p:nvPr>
            <p:ph type="title"/>
          </p:nvPr>
        </p:nvSpPr>
        <p:spPr>
          <a:xfrm>
            <a:off x="749823" y="361209"/>
            <a:ext cx="3960900" cy="755700"/>
          </a:xfrm>
        </p:spPr>
        <p:txBody>
          <a:bodyPr/>
          <a:lstStyle/>
          <a:p>
            <a:r>
              <a:rPr lang="it-IT" dirty="0" err="1"/>
              <a:t>Prototype</a:t>
            </a:r>
            <a:r>
              <a:rPr lang="it-IT" dirty="0"/>
              <a:t> 2 (4)</a:t>
            </a:r>
          </a:p>
        </p:txBody>
      </p:sp>
      <p:pic>
        <p:nvPicPr>
          <p:cNvPr id="10242" name="Picture 2">
            <a:extLst>
              <a:ext uri="{FF2B5EF4-FFF2-40B4-BE49-F238E27FC236}">
                <a16:creationId xmlns:a16="http://schemas.microsoft.com/office/drawing/2014/main" id="{3FA0364B-20BA-4E14-94AB-85AF9FAE2B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2061" y="1116909"/>
            <a:ext cx="1876425" cy="3333750"/>
          </a:xfrm>
          <a:prstGeom prst="rect">
            <a:avLst/>
          </a:prstGeom>
          <a:noFill/>
          <a:extLst>
            <a:ext uri="{909E8E84-426E-40DD-AFC4-6F175D3DCCD1}">
              <a14:hiddenFill xmlns:a14="http://schemas.microsoft.com/office/drawing/2010/main">
                <a:solidFill>
                  <a:srgbClr val="FFFFFF"/>
                </a:solidFill>
              </a14:hiddenFill>
            </a:ext>
          </a:extLst>
        </p:spPr>
      </p:pic>
      <p:pic>
        <p:nvPicPr>
          <p:cNvPr id="10244" name="Picture 4">
            <a:extLst>
              <a:ext uri="{FF2B5EF4-FFF2-40B4-BE49-F238E27FC236}">
                <a16:creationId xmlns:a16="http://schemas.microsoft.com/office/drawing/2014/main" id="{338529FC-65FB-4531-8C6C-48FD83C4014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75516" y="1116909"/>
            <a:ext cx="1752600" cy="3333750"/>
          </a:xfrm>
          <a:prstGeom prst="rect">
            <a:avLst/>
          </a:prstGeom>
          <a:noFill/>
          <a:extLst>
            <a:ext uri="{909E8E84-426E-40DD-AFC4-6F175D3DCCD1}">
              <a14:hiddenFill xmlns:a14="http://schemas.microsoft.com/office/drawing/2010/main">
                <a:solidFill>
                  <a:srgbClr val="FFFFFF"/>
                </a:solidFill>
              </a14:hiddenFill>
            </a:ext>
          </a:extLst>
        </p:spPr>
      </p:pic>
      <p:sp>
        <p:nvSpPr>
          <p:cNvPr id="6" name="CasellaDiTesto 5">
            <a:extLst>
              <a:ext uri="{FF2B5EF4-FFF2-40B4-BE49-F238E27FC236}">
                <a16:creationId xmlns:a16="http://schemas.microsoft.com/office/drawing/2014/main" id="{7D380B18-BA71-4C63-9397-608F7EDDFDDB}"/>
              </a:ext>
            </a:extLst>
          </p:cNvPr>
          <p:cNvSpPr txBox="1"/>
          <p:nvPr/>
        </p:nvSpPr>
        <p:spPr>
          <a:xfrm>
            <a:off x="1749830" y="4445898"/>
            <a:ext cx="5644340" cy="307777"/>
          </a:xfrm>
          <a:prstGeom prst="rect">
            <a:avLst/>
          </a:prstGeom>
          <a:noFill/>
        </p:spPr>
        <p:txBody>
          <a:bodyPr wrap="square" rtlCol="0">
            <a:spAutoFit/>
          </a:bodyPr>
          <a:lstStyle/>
          <a:p>
            <a:r>
              <a:rPr lang="it-IT" dirty="0"/>
              <a:t>             </a:t>
            </a:r>
            <a:r>
              <a:rPr lang="it-IT" dirty="0" err="1"/>
              <a:t>before</a:t>
            </a:r>
            <a:r>
              <a:rPr lang="it-IT" dirty="0"/>
              <a:t>                                                                  after</a:t>
            </a:r>
          </a:p>
        </p:txBody>
      </p:sp>
    </p:spTree>
    <p:extLst>
      <p:ext uri="{BB962C8B-B14F-4D97-AF65-F5344CB8AC3E}">
        <p14:creationId xmlns:p14="http://schemas.microsoft.com/office/powerpoint/2010/main" val="20601381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a:extLst>
              <a:ext uri="{FF2B5EF4-FFF2-40B4-BE49-F238E27FC236}">
                <a16:creationId xmlns:a16="http://schemas.microsoft.com/office/drawing/2014/main" id="{D6F64637-0072-46E1-BA0B-B06B6234123A}"/>
              </a:ext>
            </a:extLst>
          </p:cNvPr>
          <p:cNvSpPr>
            <a:spLocks noGrp="1"/>
          </p:cNvSpPr>
          <p:nvPr>
            <p:ph type="title"/>
          </p:nvPr>
        </p:nvSpPr>
        <p:spPr>
          <a:xfrm>
            <a:off x="749824" y="354746"/>
            <a:ext cx="3960900" cy="755700"/>
          </a:xfrm>
        </p:spPr>
        <p:txBody>
          <a:bodyPr/>
          <a:lstStyle/>
          <a:p>
            <a:r>
              <a:rPr lang="it-IT" dirty="0" err="1"/>
              <a:t>Prototype</a:t>
            </a:r>
            <a:r>
              <a:rPr lang="it-IT" dirty="0"/>
              <a:t> 2 (5)</a:t>
            </a:r>
          </a:p>
        </p:txBody>
      </p:sp>
      <p:pic>
        <p:nvPicPr>
          <p:cNvPr id="11266" name="Picture 2">
            <a:extLst>
              <a:ext uri="{FF2B5EF4-FFF2-40B4-BE49-F238E27FC236}">
                <a16:creationId xmlns:a16="http://schemas.microsoft.com/office/drawing/2014/main" id="{5C9CE26F-95B9-41A0-ACF1-AB764558719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04937" y="1077154"/>
            <a:ext cx="1752600" cy="3333750"/>
          </a:xfrm>
          <a:prstGeom prst="rect">
            <a:avLst/>
          </a:prstGeom>
          <a:noFill/>
          <a:extLst>
            <a:ext uri="{909E8E84-426E-40DD-AFC4-6F175D3DCCD1}">
              <a14:hiddenFill xmlns:a14="http://schemas.microsoft.com/office/drawing/2010/main">
                <a:solidFill>
                  <a:srgbClr val="FFFFFF"/>
                </a:solidFill>
              </a14:hiddenFill>
            </a:ext>
          </a:extLst>
        </p:spPr>
      </p:pic>
      <p:pic>
        <p:nvPicPr>
          <p:cNvPr id="11268" name="Picture 4">
            <a:extLst>
              <a:ext uri="{FF2B5EF4-FFF2-40B4-BE49-F238E27FC236}">
                <a16:creationId xmlns:a16="http://schemas.microsoft.com/office/drawing/2014/main" id="{278D2B7D-BA37-4F84-B5E1-A33A37BE78B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95989" y="1077154"/>
            <a:ext cx="1743075" cy="3324225"/>
          </a:xfrm>
          <a:prstGeom prst="rect">
            <a:avLst/>
          </a:prstGeom>
          <a:noFill/>
          <a:extLst>
            <a:ext uri="{909E8E84-426E-40DD-AFC4-6F175D3DCCD1}">
              <a14:hiddenFill xmlns:a14="http://schemas.microsoft.com/office/drawing/2010/main">
                <a:solidFill>
                  <a:srgbClr val="FFFFFF"/>
                </a:solidFill>
              </a14:hiddenFill>
            </a:ext>
          </a:extLst>
        </p:spPr>
      </p:pic>
      <p:sp>
        <p:nvSpPr>
          <p:cNvPr id="6" name="CasellaDiTesto 5">
            <a:extLst>
              <a:ext uri="{FF2B5EF4-FFF2-40B4-BE49-F238E27FC236}">
                <a16:creationId xmlns:a16="http://schemas.microsoft.com/office/drawing/2014/main" id="{A06DF231-BF5C-41F5-9B52-31408872CE30}"/>
              </a:ext>
            </a:extLst>
          </p:cNvPr>
          <p:cNvSpPr txBox="1"/>
          <p:nvPr/>
        </p:nvSpPr>
        <p:spPr>
          <a:xfrm>
            <a:off x="1749830" y="4445898"/>
            <a:ext cx="5644340" cy="307777"/>
          </a:xfrm>
          <a:prstGeom prst="rect">
            <a:avLst/>
          </a:prstGeom>
          <a:noFill/>
        </p:spPr>
        <p:txBody>
          <a:bodyPr wrap="square" rtlCol="0">
            <a:spAutoFit/>
          </a:bodyPr>
          <a:lstStyle/>
          <a:p>
            <a:r>
              <a:rPr lang="it-IT" dirty="0"/>
              <a:t>             </a:t>
            </a:r>
            <a:r>
              <a:rPr lang="it-IT" dirty="0" err="1"/>
              <a:t>before</a:t>
            </a:r>
            <a:r>
              <a:rPr lang="it-IT" dirty="0"/>
              <a:t>                                                                  after</a:t>
            </a:r>
          </a:p>
        </p:txBody>
      </p:sp>
    </p:spTree>
    <p:extLst>
      <p:ext uri="{BB962C8B-B14F-4D97-AF65-F5344CB8AC3E}">
        <p14:creationId xmlns:p14="http://schemas.microsoft.com/office/powerpoint/2010/main" val="405030619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ottotitolo 1">
            <a:extLst>
              <a:ext uri="{FF2B5EF4-FFF2-40B4-BE49-F238E27FC236}">
                <a16:creationId xmlns:a16="http://schemas.microsoft.com/office/drawing/2014/main" id="{B54B02DF-54BF-489D-8DE1-CFD07BD048CF}"/>
              </a:ext>
            </a:extLst>
          </p:cNvPr>
          <p:cNvSpPr>
            <a:spLocks noGrp="1"/>
          </p:cNvSpPr>
          <p:nvPr>
            <p:ph type="subTitle" idx="1"/>
          </p:nvPr>
        </p:nvSpPr>
        <p:spPr/>
        <p:txBody>
          <a:bodyPr/>
          <a:lstStyle/>
          <a:p>
            <a:pPr marL="114300" indent="0">
              <a:buNone/>
            </a:pPr>
            <a:r>
              <a:rPr lang="it-IT" sz="1600" dirty="0" err="1">
                <a:latin typeface="+mn-lt"/>
              </a:rPr>
              <a:t>We</a:t>
            </a:r>
            <a:r>
              <a:rPr lang="it-IT" sz="1600" dirty="0">
                <a:latin typeface="+mn-lt"/>
              </a:rPr>
              <a:t> </a:t>
            </a:r>
            <a:r>
              <a:rPr lang="it-IT" sz="1600" dirty="0" err="1">
                <a:latin typeface="+mn-lt"/>
              </a:rPr>
              <a:t>took</a:t>
            </a:r>
            <a:r>
              <a:rPr lang="it-IT" sz="1600" dirty="0">
                <a:latin typeface="+mn-lt"/>
              </a:rPr>
              <a:t> 16 </a:t>
            </a:r>
            <a:r>
              <a:rPr lang="it-IT" sz="1600" dirty="0" err="1">
                <a:latin typeface="+mn-lt"/>
              </a:rPr>
              <a:t>pople</a:t>
            </a:r>
            <a:r>
              <a:rPr lang="it-IT" sz="1600" dirty="0">
                <a:latin typeface="+mn-lt"/>
              </a:rPr>
              <a:t> of </a:t>
            </a:r>
            <a:r>
              <a:rPr lang="it-IT" sz="1600" dirty="0" err="1">
                <a:latin typeface="+mn-lt"/>
              </a:rPr>
              <a:t>different</a:t>
            </a:r>
            <a:r>
              <a:rPr lang="it-IT" sz="1600" dirty="0">
                <a:latin typeface="+mn-lt"/>
              </a:rPr>
              <a:t> </a:t>
            </a:r>
            <a:r>
              <a:rPr lang="it-IT" sz="1600" dirty="0" err="1">
                <a:latin typeface="+mn-lt"/>
              </a:rPr>
              <a:t>ages</a:t>
            </a:r>
            <a:r>
              <a:rPr lang="it-IT" sz="1600" dirty="0">
                <a:latin typeface="+mn-lt"/>
              </a:rPr>
              <a:t> and </a:t>
            </a:r>
            <a:r>
              <a:rPr lang="it-IT" sz="1600" dirty="0" err="1">
                <a:latin typeface="+mn-lt"/>
              </a:rPr>
              <a:t>performed</a:t>
            </a:r>
            <a:r>
              <a:rPr lang="it-IT" sz="1600" dirty="0">
                <a:latin typeface="+mn-lt"/>
              </a:rPr>
              <a:t> the </a:t>
            </a:r>
            <a:r>
              <a:rPr lang="it-IT" sz="1600" dirty="0" err="1">
                <a:latin typeface="+mn-lt"/>
              </a:rPr>
              <a:t>experiment</a:t>
            </a:r>
            <a:r>
              <a:rPr lang="it-IT" sz="1600" dirty="0">
                <a:latin typeface="+mn-lt"/>
              </a:rPr>
              <a:t> </a:t>
            </a:r>
            <a:r>
              <a:rPr lang="it-IT" sz="1600" dirty="0" err="1">
                <a:latin typeface="+mn-lt"/>
              </a:rPr>
              <a:t>using</a:t>
            </a:r>
            <a:r>
              <a:rPr lang="it-IT" sz="1600" dirty="0">
                <a:latin typeface="+mn-lt"/>
              </a:rPr>
              <a:t> </a:t>
            </a:r>
            <a:r>
              <a:rPr lang="it-IT" sz="1600" dirty="0" err="1">
                <a:latin typeface="+mn-lt"/>
              </a:rPr>
              <a:t>these</a:t>
            </a:r>
            <a:r>
              <a:rPr lang="it-IT" sz="1600" dirty="0">
                <a:latin typeface="+mn-lt"/>
              </a:rPr>
              <a:t> </a:t>
            </a:r>
            <a:r>
              <a:rPr lang="it-IT" sz="1600" dirty="0" err="1">
                <a:latin typeface="+mn-lt"/>
              </a:rPr>
              <a:t>criteria</a:t>
            </a:r>
            <a:r>
              <a:rPr lang="it-IT" sz="1600" dirty="0">
                <a:latin typeface="+mn-lt"/>
              </a:rPr>
              <a:t>:</a:t>
            </a:r>
          </a:p>
          <a:p>
            <a:pPr marL="285750" indent="-171450">
              <a:buFont typeface="Arial" panose="020B0604020202020204" pitchFamily="34" charset="0"/>
              <a:buChar char="•"/>
            </a:pPr>
            <a:r>
              <a:rPr lang="it-IT" sz="1600" dirty="0" err="1">
                <a:latin typeface="+mn-lt"/>
              </a:rPr>
              <a:t>We</a:t>
            </a:r>
            <a:r>
              <a:rPr lang="it-IT" sz="1600" dirty="0">
                <a:latin typeface="+mn-lt"/>
              </a:rPr>
              <a:t> </a:t>
            </a:r>
            <a:r>
              <a:rPr lang="it-IT" sz="1600" dirty="0" err="1">
                <a:latin typeface="+mn-lt"/>
              </a:rPr>
              <a:t>explained</a:t>
            </a:r>
            <a:r>
              <a:rPr lang="it-IT" sz="1600" dirty="0">
                <a:latin typeface="+mn-lt"/>
              </a:rPr>
              <a:t> to people </a:t>
            </a:r>
            <a:r>
              <a:rPr lang="it-IT" sz="1600" dirty="0" err="1">
                <a:latin typeface="+mn-lt"/>
              </a:rPr>
              <a:t>who</a:t>
            </a:r>
            <a:r>
              <a:rPr lang="it-IT" sz="1600" dirty="0">
                <a:latin typeface="+mn-lt"/>
              </a:rPr>
              <a:t> </a:t>
            </a:r>
            <a:r>
              <a:rPr lang="it-IT" sz="1600" dirty="0" err="1">
                <a:latin typeface="+mn-lt"/>
              </a:rPr>
              <a:t>we</a:t>
            </a:r>
            <a:r>
              <a:rPr lang="it-IT" sz="1600" dirty="0">
                <a:latin typeface="+mn-lt"/>
              </a:rPr>
              <a:t> are and </a:t>
            </a:r>
            <a:r>
              <a:rPr lang="it-IT" sz="1600" dirty="0" err="1">
                <a:latin typeface="+mn-lt"/>
              </a:rPr>
              <a:t>ehat</a:t>
            </a:r>
            <a:r>
              <a:rPr lang="it-IT" sz="1600" dirty="0">
                <a:latin typeface="+mn-lt"/>
              </a:rPr>
              <a:t> </a:t>
            </a:r>
            <a:r>
              <a:rPr lang="it-IT" sz="1600" dirty="0" err="1">
                <a:latin typeface="+mn-lt"/>
              </a:rPr>
              <a:t>we</a:t>
            </a:r>
            <a:r>
              <a:rPr lang="it-IT" sz="1600" dirty="0">
                <a:latin typeface="+mn-lt"/>
              </a:rPr>
              <a:t> are </a:t>
            </a:r>
            <a:r>
              <a:rPr lang="it-IT" sz="1600" dirty="0" err="1">
                <a:latin typeface="+mn-lt"/>
              </a:rPr>
              <a:t>doing</a:t>
            </a:r>
            <a:r>
              <a:rPr lang="it-IT" sz="1600" dirty="0">
                <a:latin typeface="+mn-lt"/>
              </a:rPr>
              <a:t>;</a:t>
            </a:r>
          </a:p>
          <a:p>
            <a:pPr marL="285750" indent="-171450">
              <a:buFont typeface="Arial" panose="020B0604020202020204" pitchFamily="34" charset="0"/>
              <a:buChar char="•"/>
            </a:pPr>
            <a:r>
              <a:rPr lang="it-IT" sz="1600" dirty="0" err="1">
                <a:latin typeface="+mn-lt"/>
              </a:rPr>
              <a:t>We</a:t>
            </a:r>
            <a:r>
              <a:rPr lang="it-IT" sz="1600" dirty="0">
                <a:latin typeface="+mn-lt"/>
              </a:rPr>
              <a:t> </a:t>
            </a:r>
            <a:r>
              <a:rPr lang="it-IT" sz="1600" dirty="0" err="1">
                <a:latin typeface="+mn-lt"/>
              </a:rPr>
              <a:t>said</a:t>
            </a:r>
            <a:r>
              <a:rPr lang="it-IT" sz="1600" dirty="0">
                <a:latin typeface="+mn-lt"/>
              </a:rPr>
              <a:t> to </a:t>
            </a:r>
            <a:r>
              <a:rPr lang="it-IT" sz="1600" dirty="0" err="1">
                <a:latin typeface="+mn-lt"/>
              </a:rPr>
              <a:t>every</a:t>
            </a:r>
            <a:r>
              <a:rPr lang="it-IT" sz="1600" dirty="0">
                <a:latin typeface="+mn-lt"/>
              </a:rPr>
              <a:t> one to do the </a:t>
            </a:r>
            <a:r>
              <a:rPr lang="it-IT" sz="1600" dirty="0" err="1">
                <a:latin typeface="+mn-lt"/>
              </a:rPr>
              <a:t>same</a:t>
            </a:r>
            <a:r>
              <a:rPr lang="it-IT" sz="1600" dirty="0">
                <a:latin typeface="+mn-lt"/>
              </a:rPr>
              <a:t> task, </a:t>
            </a:r>
            <a:r>
              <a:rPr lang="en-US" sz="1600" dirty="0">
                <a:latin typeface="+mn-lt"/>
              </a:rPr>
              <a:t>i.e. adding a new club to the app, individually;</a:t>
            </a:r>
          </a:p>
          <a:p>
            <a:pPr marL="285750" indent="-171450">
              <a:buFont typeface="Arial" panose="020B0604020202020204" pitchFamily="34" charset="0"/>
              <a:buChar char="•"/>
            </a:pPr>
            <a:r>
              <a:rPr lang="en-US" sz="1600" dirty="0">
                <a:latin typeface="+mn-lt"/>
              </a:rPr>
              <a:t>The experiments has been done saying to the users that they should have said aloud what they were doing, what they thought and so on;</a:t>
            </a:r>
          </a:p>
          <a:p>
            <a:pPr marL="285750" indent="-171450">
              <a:buFont typeface="Arial" panose="020B0604020202020204" pitchFamily="34" charset="0"/>
              <a:buChar char="•"/>
            </a:pPr>
            <a:r>
              <a:rPr lang="en-US" sz="1600" dirty="0">
                <a:latin typeface="+mn-lt"/>
              </a:rPr>
              <a:t>We took note of what they said during the previous step.</a:t>
            </a:r>
            <a:endParaRPr lang="it-IT" sz="1600" dirty="0">
              <a:latin typeface="+mn-lt"/>
            </a:endParaRPr>
          </a:p>
          <a:p>
            <a:pPr marL="114300" indent="0">
              <a:buNone/>
            </a:pPr>
            <a:endParaRPr lang="it-IT" dirty="0"/>
          </a:p>
        </p:txBody>
      </p:sp>
      <p:sp>
        <p:nvSpPr>
          <p:cNvPr id="3" name="Titolo 2">
            <a:extLst>
              <a:ext uri="{FF2B5EF4-FFF2-40B4-BE49-F238E27FC236}">
                <a16:creationId xmlns:a16="http://schemas.microsoft.com/office/drawing/2014/main" id="{56CCAED3-B147-47FC-A8C2-87095BF61A90}"/>
              </a:ext>
            </a:extLst>
          </p:cNvPr>
          <p:cNvSpPr>
            <a:spLocks noGrp="1"/>
          </p:cNvSpPr>
          <p:nvPr>
            <p:ph type="title"/>
          </p:nvPr>
        </p:nvSpPr>
        <p:spPr/>
        <p:txBody>
          <a:bodyPr/>
          <a:lstStyle/>
          <a:p>
            <a:r>
              <a:rPr lang="it-IT" dirty="0" err="1"/>
              <a:t>Think</a:t>
            </a:r>
            <a:r>
              <a:rPr lang="it-IT" dirty="0"/>
              <a:t> </a:t>
            </a:r>
            <a:r>
              <a:rPr lang="it-IT" dirty="0" err="1"/>
              <a:t>Aloud</a:t>
            </a:r>
            <a:r>
              <a:rPr lang="it-IT" dirty="0"/>
              <a:t> Session</a:t>
            </a:r>
          </a:p>
        </p:txBody>
      </p:sp>
    </p:spTree>
    <p:extLst>
      <p:ext uri="{BB962C8B-B14F-4D97-AF65-F5344CB8AC3E}">
        <p14:creationId xmlns:p14="http://schemas.microsoft.com/office/powerpoint/2010/main" val="218055245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ottotitolo 1">
            <a:extLst>
              <a:ext uri="{FF2B5EF4-FFF2-40B4-BE49-F238E27FC236}">
                <a16:creationId xmlns:a16="http://schemas.microsoft.com/office/drawing/2014/main" id="{C0BE5479-D418-4076-A515-E1A443029147}"/>
              </a:ext>
            </a:extLst>
          </p:cNvPr>
          <p:cNvSpPr>
            <a:spLocks noGrp="1"/>
          </p:cNvSpPr>
          <p:nvPr>
            <p:ph type="subTitle" idx="1"/>
          </p:nvPr>
        </p:nvSpPr>
        <p:spPr/>
        <p:txBody>
          <a:bodyPr/>
          <a:lstStyle/>
          <a:p>
            <a:pPr marL="114300" indent="0">
              <a:buNone/>
            </a:pPr>
            <a:r>
              <a:rPr lang="en-US" sz="1600" dirty="0">
                <a:latin typeface="+mn-lt"/>
              </a:rPr>
              <a:t>The test has been done with people with age ranging from 19 years to 50, hence we perfectly reflected the ages that appeared during the first stages of the project development. No one had specific issues in using the application, although older people were slower because less familiar with technology in general. The task was simple to accomplish thanks to the </a:t>
            </a:r>
            <a:r>
              <a:rPr lang="en-US" sz="1600" dirty="0" err="1">
                <a:latin typeface="+mn-lt"/>
              </a:rPr>
              <a:t>FloatingActionButton</a:t>
            </a:r>
            <a:r>
              <a:rPr lang="en-US" sz="1600" dirty="0">
                <a:latin typeface="+mn-lt"/>
              </a:rPr>
              <a:t> present in the app's main activity. We are satisfied by the results even if there was no label onto the floating button saying that it would have led to that task.</a:t>
            </a:r>
            <a:endParaRPr lang="it-IT" sz="1600" dirty="0">
              <a:latin typeface="+mn-lt"/>
            </a:endParaRPr>
          </a:p>
        </p:txBody>
      </p:sp>
      <p:sp>
        <p:nvSpPr>
          <p:cNvPr id="3" name="Titolo 2">
            <a:extLst>
              <a:ext uri="{FF2B5EF4-FFF2-40B4-BE49-F238E27FC236}">
                <a16:creationId xmlns:a16="http://schemas.microsoft.com/office/drawing/2014/main" id="{451861D9-146C-48E6-83CD-8F8A2D0B7432}"/>
              </a:ext>
            </a:extLst>
          </p:cNvPr>
          <p:cNvSpPr>
            <a:spLocks noGrp="1"/>
          </p:cNvSpPr>
          <p:nvPr>
            <p:ph type="title"/>
          </p:nvPr>
        </p:nvSpPr>
        <p:spPr/>
        <p:txBody>
          <a:bodyPr/>
          <a:lstStyle/>
          <a:p>
            <a:r>
              <a:rPr lang="it-IT" dirty="0" err="1"/>
              <a:t>Think</a:t>
            </a:r>
            <a:r>
              <a:rPr lang="it-IT" dirty="0"/>
              <a:t> </a:t>
            </a:r>
            <a:r>
              <a:rPr lang="it-IT" dirty="0" err="1"/>
              <a:t>Aloud</a:t>
            </a:r>
            <a:r>
              <a:rPr lang="it-IT" dirty="0"/>
              <a:t> </a:t>
            </a:r>
            <a:r>
              <a:rPr lang="it-IT" dirty="0" err="1"/>
              <a:t>Results</a:t>
            </a:r>
            <a:r>
              <a:rPr lang="it-IT" dirty="0"/>
              <a:t> (1)</a:t>
            </a:r>
          </a:p>
        </p:txBody>
      </p:sp>
    </p:spTree>
    <p:extLst>
      <p:ext uri="{BB962C8B-B14F-4D97-AF65-F5344CB8AC3E}">
        <p14:creationId xmlns:p14="http://schemas.microsoft.com/office/powerpoint/2010/main" val="22298453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430"/>
        <p:cNvGrpSpPr/>
        <p:nvPr/>
      </p:nvGrpSpPr>
      <p:grpSpPr>
        <a:xfrm>
          <a:off x="0" y="0"/>
          <a:ext cx="0" cy="0"/>
          <a:chOff x="0" y="0"/>
          <a:chExt cx="0" cy="0"/>
        </a:xfrm>
      </p:grpSpPr>
      <p:sp>
        <p:nvSpPr>
          <p:cNvPr id="5431" name="Google Shape;5431;p30"/>
          <p:cNvSpPr/>
          <p:nvPr/>
        </p:nvSpPr>
        <p:spPr>
          <a:xfrm rot="-360929">
            <a:off x="642528" y="662176"/>
            <a:ext cx="1666074" cy="454343"/>
          </a:xfrm>
          <a:prstGeom prst="rect">
            <a:avLst/>
          </a:prstGeom>
          <a:solidFill>
            <a:srgbClr val="F24600">
              <a:alpha val="368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2" name="Google Shape;5432;p30"/>
          <p:cNvSpPr txBox="1">
            <a:spLocks noGrp="1"/>
          </p:cNvSpPr>
          <p:nvPr>
            <p:ph type="subTitle" idx="1"/>
          </p:nvPr>
        </p:nvSpPr>
        <p:spPr>
          <a:xfrm>
            <a:off x="838500" y="1490775"/>
            <a:ext cx="7467000" cy="3111000"/>
          </a:xfrm>
          <a:prstGeom prst="rect">
            <a:avLst/>
          </a:prstGeom>
        </p:spPr>
        <p:txBody>
          <a:bodyPr spcFirstLastPara="1" wrap="square" lIns="91425" tIns="91425" rIns="91425" bIns="91425" anchor="t" anchorCtr="0">
            <a:noAutofit/>
          </a:bodyPr>
          <a:lstStyle/>
          <a:p>
            <a:pPr marL="114300" indent="0">
              <a:buNone/>
            </a:pPr>
            <a:r>
              <a:rPr lang="en-US" sz="2000" dirty="0" err="1">
                <a:latin typeface="+mn-lt"/>
              </a:rPr>
              <a:t>yourBestLive</a:t>
            </a:r>
            <a:r>
              <a:rPr lang="en-US" sz="2000" dirty="0">
                <a:latin typeface="+mn-lt"/>
              </a:rPr>
              <a:t> is a mobile app whose purpose is to create a network based on love for music with the aim of promoting musical events and sharing the experiences gained by various musicians. This application wants to act as an intermediary between clubs and new emerging artists allowing all the users to increase their visibility, to expand their range of action finding new places to play and to be always updated on events and opportunities that surround them.</a:t>
            </a:r>
            <a:endParaRPr sz="2000" dirty="0">
              <a:latin typeface="+mn-lt"/>
            </a:endParaRPr>
          </a:p>
        </p:txBody>
      </p:sp>
      <p:sp>
        <p:nvSpPr>
          <p:cNvPr id="5433" name="Google Shape;5433;p30"/>
          <p:cNvSpPr txBox="1">
            <a:spLocks noGrp="1"/>
          </p:cNvSpPr>
          <p:nvPr>
            <p:ph type="title"/>
          </p:nvPr>
        </p:nvSpPr>
        <p:spPr>
          <a:xfrm>
            <a:off x="749825" y="491050"/>
            <a:ext cx="5399184" cy="75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err="1">
                <a:solidFill>
                  <a:schemeClr val="dk1"/>
                </a:solidFill>
              </a:rPr>
              <a:t>Introduction</a:t>
            </a:r>
            <a:r>
              <a:rPr lang="it-IT" dirty="0">
                <a:solidFill>
                  <a:schemeClr val="dk1"/>
                </a:solidFill>
              </a:rPr>
              <a:t> to </a:t>
            </a:r>
            <a:r>
              <a:rPr lang="it-IT" dirty="0" err="1">
                <a:solidFill>
                  <a:schemeClr val="dk1"/>
                </a:solidFill>
              </a:rPr>
              <a:t>yourBestLive</a:t>
            </a:r>
            <a:r>
              <a:rPr lang="it-IT" dirty="0">
                <a:solidFill>
                  <a:schemeClr val="dk1"/>
                </a:solidFill>
              </a:rPr>
              <a:t> (1)</a:t>
            </a:r>
            <a:endParaRPr dirty="0">
              <a:solidFill>
                <a:schemeClr val="dk1"/>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ottotitolo 1">
            <a:extLst>
              <a:ext uri="{FF2B5EF4-FFF2-40B4-BE49-F238E27FC236}">
                <a16:creationId xmlns:a16="http://schemas.microsoft.com/office/drawing/2014/main" id="{D5F1114A-07BE-4E9D-B0F4-04043D43B2EF}"/>
              </a:ext>
            </a:extLst>
          </p:cNvPr>
          <p:cNvSpPr>
            <a:spLocks noGrp="1"/>
          </p:cNvSpPr>
          <p:nvPr>
            <p:ph type="subTitle" idx="1"/>
          </p:nvPr>
        </p:nvSpPr>
        <p:spPr>
          <a:xfrm>
            <a:off x="749824" y="1246757"/>
            <a:ext cx="7467000" cy="629573"/>
          </a:xfrm>
        </p:spPr>
        <p:txBody>
          <a:bodyPr/>
          <a:lstStyle/>
          <a:p>
            <a:pPr marL="114300" indent="0">
              <a:buNone/>
            </a:pPr>
            <a:r>
              <a:rPr lang="en-US" dirty="0"/>
              <a:t>A minor problem we encountered is that club information cannot be modified after club creation, so if they are wrong there is a problem. We decided to implement a button which removes the club (clickable only by the club owner/responsible) so the creator can recreate it from scratch, correcting the errors:</a:t>
            </a:r>
            <a:endParaRPr lang="it-IT" dirty="0"/>
          </a:p>
        </p:txBody>
      </p:sp>
      <p:sp>
        <p:nvSpPr>
          <p:cNvPr id="3" name="Titolo 2">
            <a:extLst>
              <a:ext uri="{FF2B5EF4-FFF2-40B4-BE49-F238E27FC236}">
                <a16:creationId xmlns:a16="http://schemas.microsoft.com/office/drawing/2014/main" id="{343CFB78-33CD-4DF2-90BB-07437A0055E4}"/>
              </a:ext>
            </a:extLst>
          </p:cNvPr>
          <p:cNvSpPr>
            <a:spLocks noGrp="1"/>
          </p:cNvSpPr>
          <p:nvPr>
            <p:ph type="title"/>
          </p:nvPr>
        </p:nvSpPr>
        <p:spPr/>
        <p:txBody>
          <a:bodyPr/>
          <a:lstStyle/>
          <a:p>
            <a:r>
              <a:rPr lang="it-IT" dirty="0" err="1"/>
              <a:t>Think</a:t>
            </a:r>
            <a:r>
              <a:rPr lang="it-IT" dirty="0"/>
              <a:t> </a:t>
            </a:r>
            <a:r>
              <a:rPr lang="it-IT" dirty="0" err="1"/>
              <a:t>Aloud</a:t>
            </a:r>
            <a:r>
              <a:rPr lang="it-IT" dirty="0"/>
              <a:t> </a:t>
            </a:r>
            <a:r>
              <a:rPr lang="it-IT" dirty="0" err="1"/>
              <a:t>Results</a:t>
            </a:r>
            <a:r>
              <a:rPr lang="it-IT" dirty="0"/>
              <a:t> (2)</a:t>
            </a:r>
          </a:p>
        </p:txBody>
      </p:sp>
      <p:pic>
        <p:nvPicPr>
          <p:cNvPr id="13314" name="Picture 2">
            <a:extLst>
              <a:ext uri="{FF2B5EF4-FFF2-40B4-BE49-F238E27FC236}">
                <a16:creationId xmlns:a16="http://schemas.microsoft.com/office/drawing/2014/main" id="{5000275C-3AE4-45EE-ACE7-990D7227AD7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25354" y="1876330"/>
            <a:ext cx="1409840" cy="2536644"/>
          </a:xfrm>
          <a:prstGeom prst="rect">
            <a:avLst/>
          </a:prstGeom>
          <a:noFill/>
          <a:extLst>
            <a:ext uri="{909E8E84-426E-40DD-AFC4-6F175D3DCCD1}">
              <a14:hiddenFill xmlns:a14="http://schemas.microsoft.com/office/drawing/2010/main">
                <a:solidFill>
                  <a:srgbClr val="FFFFFF"/>
                </a:solidFill>
              </a14:hiddenFill>
            </a:ext>
          </a:extLst>
        </p:spPr>
      </p:pic>
      <p:pic>
        <p:nvPicPr>
          <p:cNvPr id="13316" name="Picture 4">
            <a:extLst>
              <a:ext uri="{FF2B5EF4-FFF2-40B4-BE49-F238E27FC236}">
                <a16:creationId xmlns:a16="http://schemas.microsoft.com/office/drawing/2014/main" id="{8D8D290B-B8A7-4E79-AE3D-938909D450E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21089" y="1876330"/>
            <a:ext cx="1409840" cy="2491713"/>
          </a:xfrm>
          <a:prstGeom prst="rect">
            <a:avLst/>
          </a:prstGeom>
          <a:noFill/>
          <a:extLst>
            <a:ext uri="{909E8E84-426E-40DD-AFC4-6F175D3DCCD1}">
              <a14:hiddenFill xmlns:a14="http://schemas.microsoft.com/office/drawing/2010/main">
                <a:solidFill>
                  <a:srgbClr val="FFFFFF"/>
                </a:solidFill>
              </a14:hiddenFill>
            </a:ext>
          </a:extLst>
        </p:spPr>
      </p:pic>
      <p:sp>
        <p:nvSpPr>
          <p:cNvPr id="6" name="CasellaDiTesto 5">
            <a:extLst>
              <a:ext uri="{FF2B5EF4-FFF2-40B4-BE49-F238E27FC236}">
                <a16:creationId xmlns:a16="http://schemas.microsoft.com/office/drawing/2014/main" id="{B579C6AC-A164-4334-BE2F-FD1F3275C2D5}"/>
              </a:ext>
            </a:extLst>
          </p:cNvPr>
          <p:cNvSpPr txBox="1"/>
          <p:nvPr/>
        </p:nvSpPr>
        <p:spPr>
          <a:xfrm>
            <a:off x="1749830" y="4445898"/>
            <a:ext cx="5644340" cy="307777"/>
          </a:xfrm>
          <a:prstGeom prst="rect">
            <a:avLst/>
          </a:prstGeom>
          <a:noFill/>
        </p:spPr>
        <p:txBody>
          <a:bodyPr wrap="square" rtlCol="0">
            <a:spAutoFit/>
          </a:bodyPr>
          <a:lstStyle/>
          <a:p>
            <a:r>
              <a:rPr lang="it-IT" dirty="0"/>
              <a:t>             </a:t>
            </a:r>
            <a:r>
              <a:rPr lang="it-IT" dirty="0" err="1"/>
              <a:t>before</a:t>
            </a:r>
            <a:r>
              <a:rPr lang="it-IT" dirty="0"/>
              <a:t>                                                       after</a:t>
            </a:r>
          </a:p>
        </p:txBody>
      </p:sp>
    </p:spTree>
    <p:extLst>
      <p:ext uri="{BB962C8B-B14F-4D97-AF65-F5344CB8AC3E}">
        <p14:creationId xmlns:p14="http://schemas.microsoft.com/office/powerpoint/2010/main" val="324427252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ottotitolo 1">
            <a:extLst>
              <a:ext uri="{FF2B5EF4-FFF2-40B4-BE49-F238E27FC236}">
                <a16:creationId xmlns:a16="http://schemas.microsoft.com/office/drawing/2014/main" id="{6FD0D434-7331-4694-BDE9-37F9AA121487}"/>
              </a:ext>
            </a:extLst>
          </p:cNvPr>
          <p:cNvSpPr>
            <a:spLocks noGrp="1"/>
          </p:cNvSpPr>
          <p:nvPr>
            <p:ph type="subTitle" idx="1"/>
          </p:nvPr>
        </p:nvSpPr>
        <p:spPr/>
        <p:txBody>
          <a:bodyPr/>
          <a:lstStyle/>
          <a:p>
            <a:pPr marL="114300" indent="0">
              <a:buNone/>
            </a:pPr>
            <a:r>
              <a:rPr lang="en-US" sz="1600" dirty="0">
                <a:latin typeface="+mn-lt"/>
              </a:rPr>
              <a:t>During the design phase we have implemented two distinct interfaces for the "Add a new club to the app" task. The first one uses a </a:t>
            </a:r>
            <a:r>
              <a:rPr lang="en-US" sz="1600" dirty="0" err="1">
                <a:latin typeface="+mn-lt"/>
              </a:rPr>
              <a:t>FloatingActionButton</a:t>
            </a:r>
            <a:r>
              <a:rPr lang="en-US" sz="1600" dirty="0">
                <a:latin typeface="+mn-lt"/>
              </a:rPr>
              <a:t> which is on the clubs list (i.e. main page of </a:t>
            </a:r>
            <a:r>
              <a:rPr lang="en-US" sz="1600" dirty="0" err="1">
                <a:latin typeface="+mn-lt"/>
              </a:rPr>
              <a:t>yourBestLive</a:t>
            </a:r>
            <a:r>
              <a:rPr lang="en-US" sz="1600" dirty="0">
                <a:latin typeface="+mn-lt"/>
              </a:rPr>
              <a:t>) and which corresponds to the most common way of adding something new to an app in most cases. We also made another interface in which we removed the floating button and instead we added a menu item to the Navigation left menu, accessible from the three-lines button at top left. This is usually done for app actions that are not often performed. Our assumption is that the first alternative is faster and more intuitive than the second. We did a controlled experiment to verify our thoughts.</a:t>
            </a:r>
            <a:endParaRPr lang="it-IT" sz="1600" dirty="0">
              <a:latin typeface="+mn-lt"/>
            </a:endParaRPr>
          </a:p>
        </p:txBody>
      </p:sp>
      <p:sp>
        <p:nvSpPr>
          <p:cNvPr id="3" name="Titolo 2">
            <a:extLst>
              <a:ext uri="{FF2B5EF4-FFF2-40B4-BE49-F238E27FC236}">
                <a16:creationId xmlns:a16="http://schemas.microsoft.com/office/drawing/2014/main" id="{E586F92D-8E19-4C08-A23F-F8C77F4B2676}"/>
              </a:ext>
            </a:extLst>
          </p:cNvPr>
          <p:cNvSpPr>
            <a:spLocks noGrp="1"/>
          </p:cNvSpPr>
          <p:nvPr>
            <p:ph type="title"/>
          </p:nvPr>
        </p:nvSpPr>
        <p:spPr>
          <a:xfrm>
            <a:off x="749824" y="491057"/>
            <a:ext cx="4299254" cy="755700"/>
          </a:xfrm>
        </p:spPr>
        <p:txBody>
          <a:bodyPr/>
          <a:lstStyle/>
          <a:p>
            <a:r>
              <a:rPr lang="it-IT" dirty="0" err="1"/>
              <a:t>Controlled</a:t>
            </a:r>
            <a:r>
              <a:rPr lang="it-IT" dirty="0"/>
              <a:t> Experiment (1)</a:t>
            </a:r>
          </a:p>
        </p:txBody>
      </p:sp>
    </p:spTree>
    <p:extLst>
      <p:ext uri="{BB962C8B-B14F-4D97-AF65-F5344CB8AC3E}">
        <p14:creationId xmlns:p14="http://schemas.microsoft.com/office/powerpoint/2010/main" val="56868774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a:extLst>
              <a:ext uri="{FF2B5EF4-FFF2-40B4-BE49-F238E27FC236}">
                <a16:creationId xmlns:a16="http://schemas.microsoft.com/office/drawing/2014/main" id="{A95FE083-EE23-4ACA-8CF0-14A579D11DDA}"/>
              </a:ext>
            </a:extLst>
          </p:cNvPr>
          <p:cNvSpPr>
            <a:spLocks noGrp="1"/>
          </p:cNvSpPr>
          <p:nvPr>
            <p:ph type="title"/>
          </p:nvPr>
        </p:nvSpPr>
        <p:spPr>
          <a:xfrm>
            <a:off x="749822" y="316025"/>
            <a:ext cx="5889515" cy="755700"/>
          </a:xfrm>
        </p:spPr>
        <p:txBody>
          <a:bodyPr/>
          <a:lstStyle/>
          <a:p>
            <a:r>
              <a:rPr lang="it-IT" dirty="0" err="1"/>
              <a:t>Controlled</a:t>
            </a:r>
            <a:r>
              <a:rPr lang="it-IT" dirty="0"/>
              <a:t> Experiment (2)</a:t>
            </a:r>
          </a:p>
        </p:txBody>
      </p:sp>
      <p:pic>
        <p:nvPicPr>
          <p:cNvPr id="14338" name="Picture 2">
            <a:extLst>
              <a:ext uri="{FF2B5EF4-FFF2-40B4-BE49-F238E27FC236}">
                <a16:creationId xmlns:a16="http://schemas.microsoft.com/office/drawing/2014/main" id="{B5E9256B-49DC-4EBD-9533-316ADF7CD12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63539" y="1071725"/>
            <a:ext cx="1538275" cy="3336442"/>
          </a:xfrm>
          <a:prstGeom prst="rect">
            <a:avLst/>
          </a:prstGeom>
          <a:noFill/>
          <a:extLst>
            <a:ext uri="{909E8E84-426E-40DD-AFC4-6F175D3DCCD1}">
              <a14:hiddenFill xmlns:a14="http://schemas.microsoft.com/office/drawing/2010/main">
                <a:solidFill>
                  <a:srgbClr val="FFFFFF"/>
                </a:solidFill>
              </a14:hiddenFill>
            </a:ext>
          </a:extLst>
        </p:spPr>
      </p:pic>
      <p:pic>
        <p:nvPicPr>
          <p:cNvPr id="4" name="Immagine 3">
            <a:extLst>
              <a:ext uri="{FF2B5EF4-FFF2-40B4-BE49-F238E27FC236}">
                <a16:creationId xmlns:a16="http://schemas.microsoft.com/office/drawing/2014/main" id="{343BD8E5-CE55-439F-8FDD-3AAA6E22AD77}"/>
              </a:ext>
            </a:extLst>
          </p:cNvPr>
          <p:cNvPicPr>
            <a:picLocks noChangeAspect="1"/>
          </p:cNvPicPr>
          <p:nvPr/>
        </p:nvPicPr>
        <p:blipFill>
          <a:blip r:embed="rId3"/>
          <a:stretch>
            <a:fillRect/>
          </a:stretch>
        </p:blipFill>
        <p:spPr>
          <a:xfrm>
            <a:off x="5542185" y="1071725"/>
            <a:ext cx="1538276" cy="3336442"/>
          </a:xfrm>
          <a:prstGeom prst="rect">
            <a:avLst/>
          </a:prstGeom>
        </p:spPr>
      </p:pic>
      <p:sp>
        <p:nvSpPr>
          <p:cNvPr id="6" name="CasellaDiTesto 5">
            <a:extLst>
              <a:ext uri="{FF2B5EF4-FFF2-40B4-BE49-F238E27FC236}">
                <a16:creationId xmlns:a16="http://schemas.microsoft.com/office/drawing/2014/main" id="{0E0C6CC0-C9CE-45A2-A7ED-4F6889D12333}"/>
              </a:ext>
            </a:extLst>
          </p:cNvPr>
          <p:cNvSpPr txBox="1"/>
          <p:nvPr/>
        </p:nvSpPr>
        <p:spPr>
          <a:xfrm>
            <a:off x="1404730" y="4445898"/>
            <a:ext cx="5989440" cy="307777"/>
          </a:xfrm>
          <a:prstGeom prst="rect">
            <a:avLst/>
          </a:prstGeom>
          <a:noFill/>
        </p:spPr>
        <p:txBody>
          <a:bodyPr wrap="square" rtlCol="0">
            <a:spAutoFit/>
          </a:bodyPr>
          <a:lstStyle/>
          <a:p>
            <a:r>
              <a:rPr lang="it-IT" dirty="0"/>
              <a:t>              Interface style 1                                               Interface style2</a:t>
            </a:r>
          </a:p>
        </p:txBody>
      </p:sp>
    </p:spTree>
    <p:extLst>
      <p:ext uri="{BB962C8B-B14F-4D97-AF65-F5344CB8AC3E}">
        <p14:creationId xmlns:p14="http://schemas.microsoft.com/office/powerpoint/2010/main" val="284096194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a:extLst>
              <a:ext uri="{FF2B5EF4-FFF2-40B4-BE49-F238E27FC236}">
                <a16:creationId xmlns:a16="http://schemas.microsoft.com/office/drawing/2014/main" id="{B618563F-D203-4FF4-9FE1-57AB1B75B1D3}"/>
              </a:ext>
            </a:extLst>
          </p:cNvPr>
          <p:cNvSpPr>
            <a:spLocks noGrp="1"/>
          </p:cNvSpPr>
          <p:nvPr>
            <p:ph type="title"/>
          </p:nvPr>
        </p:nvSpPr>
        <p:spPr>
          <a:xfrm>
            <a:off x="749824" y="491057"/>
            <a:ext cx="4418524" cy="755700"/>
          </a:xfrm>
        </p:spPr>
        <p:txBody>
          <a:bodyPr/>
          <a:lstStyle/>
          <a:p>
            <a:r>
              <a:rPr lang="it-IT" dirty="0" err="1"/>
              <a:t>Controlled</a:t>
            </a:r>
            <a:r>
              <a:rPr lang="it-IT" dirty="0"/>
              <a:t> Experiment (3)</a:t>
            </a:r>
          </a:p>
        </p:txBody>
      </p:sp>
      <p:pic>
        <p:nvPicPr>
          <p:cNvPr id="15362" name="Picture 2">
            <a:extLst>
              <a:ext uri="{FF2B5EF4-FFF2-40B4-BE49-F238E27FC236}">
                <a16:creationId xmlns:a16="http://schemas.microsoft.com/office/drawing/2014/main" id="{9728A6EA-5294-4A08-AE24-AB6F37A814E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5111" y="1323321"/>
            <a:ext cx="1522838" cy="2190750"/>
          </a:xfrm>
          <a:prstGeom prst="rect">
            <a:avLst/>
          </a:prstGeom>
          <a:noFill/>
          <a:extLst>
            <a:ext uri="{909E8E84-426E-40DD-AFC4-6F175D3DCCD1}">
              <a14:hiddenFill xmlns:a14="http://schemas.microsoft.com/office/drawing/2010/main">
                <a:solidFill>
                  <a:srgbClr val="FFFFFF"/>
                </a:solidFill>
              </a14:hiddenFill>
            </a:ext>
          </a:extLst>
        </p:spPr>
      </p:pic>
      <p:pic>
        <p:nvPicPr>
          <p:cNvPr id="15364" name="Picture 4">
            <a:extLst>
              <a:ext uri="{FF2B5EF4-FFF2-40B4-BE49-F238E27FC236}">
                <a16:creationId xmlns:a16="http://schemas.microsoft.com/office/drawing/2014/main" id="{3C779A0E-343A-4EDB-B672-E068F106B85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01614" y="1323321"/>
            <a:ext cx="4867275" cy="2190750"/>
          </a:xfrm>
          <a:prstGeom prst="rect">
            <a:avLst/>
          </a:prstGeom>
          <a:noFill/>
          <a:extLst>
            <a:ext uri="{909E8E84-426E-40DD-AFC4-6F175D3DCCD1}">
              <a14:hiddenFill xmlns:a14="http://schemas.microsoft.com/office/drawing/2010/main">
                <a:solidFill>
                  <a:srgbClr val="FFFFFF"/>
                </a:solidFill>
              </a14:hiddenFill>
            </a:ext>
          </a:extLst>
        </p:spPr>
      </p:pic>
      <p:sp>
        <p:nvSpPr>
          <p:cNvPr id="5" name="CasellaDiTesto 4">
            <a:extLst>
              <a:ext uri="{FF2B5EF4-FFF2-40B4-BE49-F238E27FC236}">
                <a16:creationId xmlns:a16="http://schemas.microsoft.com/office/drawing/2014/main" id="{B76C5E33-6356-4E0D-8DC9-818821DB7F71}"/>
              </a:ext>
            </a:extLst>
          </p:cNvPr>
          <p:cNvSpPr txBox="1"/>
          <p:nvPr/>
        </p:nvSpPr>
        <p:spPr>
          <a:xfrm>
            <a:off x="975111" y="3746551"/>
            <a:ext cx="7193778" cy="523220"/>
          </a:xfrm>
          <a:prstGeom prst="rect">
            <a:avLst/>
          </a:prstGeom>
          <a:noFill/>
        </p:spPr>
        <p:txBody>
          <a:bodyPr wrap="square" rtlCol="0">
            <a:spAutoFit/>
          </a:bodyPr>
          <a:lstStyle/>
          <a:p>
            <a:pPr marL="285750" indent="-285750">
              <a:buFont typeface="Arial" panose="020B0604020202020204" pitchFamily="34" charset="0"/>
              <a:buChar char="•"/>
            </a:pPr>
            <a:r>
              <a:rPr lang="en-US" dirty="0"/>
              <a:t>F &gt; F </a:t>
            </a:r>
            <a:r>
              <a:rPr lang="en-US" dirty="0" err="1"/>
              <a:t>crit</a:t>
            </a:r>
            <a:r>
              <a:rPr lang="en-US" dirty="0"/>
              <a:t>, so the null </a:t>
            </a:r>
            <a:r>
              <a:rPr lang="en-US" dirty="0" err="1"/>
              <a:t>hypotesis</a:t>
            </a:r>
            <a:r>
              <a:rPr lang="en-US" dirty="0"/>
              <a:t> is rejected;</a:t>
            </a:r>
          </a:p>
          <a:p>
            <a:pPr marL="285750" indent="-285750">
              <a:buFont typeface="Arial" panose="020B0604020202020204" pitchFamily="34" charset="0"/>
              <a:buChar char="•"/>
            </a:pPr>
            <a:r>
              <a:rPr lang="en-US" dirty="0"/>
              <a:t>Interface style 1 is better.</a:t>
            </a:r>
            <a:endParaRPr lang="it-IT" dirty="0"/>
          </a:p>
        </p:txBody>
      </p:sp>
    </p:spTree>
    <p:extLst>
      <p:ext uri="{BB962C8B-B14F-4D97-AF65-F5344CB8AC3E}">
        <p14:creationId xmlns:p14="http://schemas.microsoft.com/office/powerpoint/2010/main" val="9110191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ottotitolo 1">
            <a:extLst>
              <a:ext uri="{FF2B5EF4-FFF2-40B4-BE49-F238E27FC236}">
                <a16:creationId xmlns:a16="http://schemas.microsoft.com/office/drawing/2014/main" id="{BB3520F7-2826-4208-AD9C-9AD714E1A327}"/>
              </a:ext>
            </a:extLst>
          </p:cNvPr>
          <p:cNvSpPr>
            <a:spLocks noGrp="1"/>
          </p:cNvSpPr>
          <p:nvPr>
            <p:ph type="subTitle" idx="1"/>
          </p:nvPr>
        </p:nvSpPr>
        <p:spPr/>
        <p:txBody>
          <a:bodyPr/>
          <a:lstStyle/>
          <a:p>
            <a:pPr marL="114300" indent="0">
              <a:buNone/>
            </a:pPr>
            <a:r>
              <a:rPr lang="en-US" sz="1600" dirty="0">
                <a:latin typeface="+mn-lt"/>
              </a:rPr>
              <a:t>This project can be expanded, for example with native design elements instead of the Android default ones, and innovative additional functions. For example:</a:t>
            </a:r>
          </a:p>
          <a:p>
            <a:pPr marL="285750" indent="-171450">
              <a:buFont typeface="Arial" panose="020B0604020202020204" pitchFamily="34" charset="0"/>
              <a:buChar char="•"/>
            </a:pPr>
            <a:r>
              <a:rPr lang="en-US" sz="1600" dirty="0">
                <a:latin typeface="+mn-lt"/>
              </a:rPr>
              <a:t>more payment methods, allowing users to use also the newest bank cards, like the ones of mobile banking, etc.;</a:t>
            </a:r>
          </a:p>
          <a:p>
            <a:pPr marL="285750" indent="-171450">
              <a:buFont typeface="Arial" panose="020B0604020202020204" pitchFamily="34" charset="0"/>
              <a:buChar char="•"/>
            </a:pPr>
            <a:r>
              <a:rPr lang="en-US" sz="1600" dirty="0">
                <a:latin typeface="+mn-lt"/>
              </a:rPr>
              <a:t>improve login methods, adding Google Sign-In and other famous social network- related methods like Twitter;</a:t>
            </a:r>
          </a:p>
          <a:p>
            <a:pPr marL="285750" indent="-171450">
              <a:buFont typeface="Arial" panose="020B0604020202020204" pitchFamily="34" charset="0"/>
              <a:buChar char="•"/>
            </a:pPr>
            <a:r>
              <a:rPr lang="en-US" sz="1600" dirty="0">
                <a:latin typeface="+mn-lt"/>
              </a:rPr>
              <a:t>country extension which should allow the user to choose a country before continuing to the app, in such a way as to filter presented clubs properly.</a:t>
            </a:r>
            <a:endParaRPr lang="it-IT" sz="1600" dirty="0">
              <a:latin typeface="+mn-lt"/>
            </a:endParaRPr>
          </a:p>
        </p:txBody>
      </p:sp>
      <p:sp>
        <p:nvSpPr>
          <p:cNvPr id="3" name="Titolo 2">
            <a:extLst>
              <a:ext uri="{FF2B5EF4-FFF2-40B4-BE49-F238E27FC236}">
                <a16:creationId xmlns:a16="http://schemas.microsoft.com/office/drawing/2014/main" id="{6F35CD79-9DFC-462B-B6BA-A1C1398346AC}"/>
              </a:ext>
            </a:extLst>
          </p:cNvPr>
          <p:cNvSpPr>
            <a:spLocks noGrp="1"/>
          </p:cNvSpPr>
          <p:nvPr>
            <p:ph type="title"/>
          </p:nvPr>
        </p:nvSpPr>
        <p:spPr/>
        <p:txBody>
          <a:bodyPr/>
          <a:lstStyle/>
          <a:p>
            <a:r>
              <a:rPr lang="it-IT" dirty="0"/>
              <a:t>Future Works	</a:t>
            </a:r>
          </a:p>
        </p:txBody>
      </p:sp>
    </p:spTree>
    <p:extLst>
      <p:ext uri="{BB962C8B-B14F-4D97-AF65-F5344CB8AC3E}">
        <p14:creationId xmlns:p14="http://schemas.microsoft.com/office/powerpoint/2010/main" val="15088108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430"/>
        <p:cNvGrpSpPr/>
        <p:nvPr/>
      </p:nvGrpSpPr>
      <p:grpSpPr>
        <a:xfrm>
          <a:off x="0" y="0"/>
          <a:ext cx="0" cy="0"/>
          <a:chOff x="0" y="0"/>
          <a:chExt cx="0" cy="0"/>
        </a:xfrm>
      </p:grpSpPr>
      <p:sp>
        <p:nvSpPr>
          <p:cNvPr id="5431" name="Google Shape;5431;p30"/>
          <p:cNvSpPr/>
          <p:nvPr/>
        </p:nvSpPr>
        <p:spPr>
          <a:xfrm rot="-360929">
            <a:off x="642528" y="662176"/>
            <a:ext cx="1666074" cy="454343"/>
          </a:xfrm>
          <a:prstGeom prst="rect">
            <a:avLst/>
          </a:prstGeom>
          <a:solidFill>
            <a:srgbClr val="F24600">
              <a:alpha val="368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2" name="Google Shape;5432;p30"/>
          <p:cNvSpPr txBox="1">
            <a:spLocks noGrp="1"/>
          </p:cNvSpPr>
          <p:nvPr>
            <p:ph type="subTitle" idx="1"/>
          </p:nvPr>
        </p:nvSpPr>
        <p:spPr>
          <a:xfrm>
            <a:off x="838500" y="1490775"/>
            <a:ext cx="7467000" cy="3111000"/>
          </a:xfrm>
          <a:prstGeom prst="rect">
            <a:avLst/>
          </a:prstGeom>
        </p:spPr>
        <p:txBody>
          <a:bodyPr spcFirstLastPara="1" wrap="square" lIns="91425" tIns="91425" rIns="91425" bIns="91425" anchor="t" anchorCtr="0">
            <a:noAutofit/>
          </a:bodyPr>
          <a:lstStyle/>
          <a:p>
            <a:pPr>
              <a:buFont typeface="Arial" panose="020B0604020202020204" pitchFamily="34" charset="0"/>
              <a:buChar char="•"/>
            </a:pPr>
            <a:r>
              <a:rPr lang="it-IT" sz="2000" dirty="0" err="1"/>
              <a:t>Discover</a:t>
            </a:r>
            <a:r>
              <a:rPr lang="it-IT" sz="2000" dirty="0"/>
              <a:t> new clubs in </a:t>
            </a:r>
            <a:r>
              <a:rPr lang="it-IT" sz="2000" dirty="0" err="1"/>
              <a:t>my</a:t>
            </a:r>
            <a:r>
              <a:rPr lang="it-IT" sz="2000" dirty="0"/>
              <a:t> city</a:t>
            </a:r>
          </a:p>
          <a:p>
            <a:pPr>
              <a:buFont typeface="Arial" panose="020B0604020202020204" pitchFamily="34" charset="0"/>
              <a:buChar char="•"/>
            </a:pPr>
            <a:r>
              <a:rPr lang="it-IT" sz="2000" dirty="0" err="1"/>
              <a:t>Get</a:t>
            </a:r>
            <a:r>
              <a:rPr lang="it-IT" sz="2000" dirty="0"/>
              <a:t> info and reviews of clubs</a:t>
            </a:r>
          </a:p>
          <a:p>
            <a:pPr>
              <a:buFont typeface="Arial" panose="020B0604020202020204" pitchFamily="34" charset="0"/>
              <a:buChar char="•"/>
            </a:pPr>
            <a:r>
              <a:rPr lang="it-IT" sz="2000" dirty="0"/>
              <a:t>Save </a:t>
            </a:r>
            <a:r>
              <a:rPr lang="it-IT" sz="2000" dirty="0" err="1"/>
              <a:t>my</a:t>
            </a:r>
            <a:r>
              <a:rPr lang="it-IT" sz="2000" dirty="0"/>
              <a:t> favorite clubs </a:t>
            </a:r>
          </a:p>
          <a:p>
            <a:pPr>
              <a:buFont typeface="Arial" panose="020B0604020202020204" pitchFamily="34" charset="0"/>
              <a:buChar char="•"/>
            </a:pPr>
            <a:r>
              <a:rPr lang="it-IT" sz="2000" dirty="0"/>
              <a:t>Sponsor clubs </a:t>
            </a:r>
            <a:r>
              <a:rPr lang="it-IT" sz="2000" dirty="0" err="1"/>
              <a:t>paying</a:t>
            </a:r>
            <a:r>
              <a:rPr lang="it-IT" sz="2000" dirty="0"/>
              <a:t> money</a:t>
            </a:r>
          </a:p>
          <a:p>
            <a:pPr>
              <a:buFont typeface="Arial" panose="020B0604020202020204" pitchFamily="34" charset="0"/>
              <a:buChar char="•"/>
            </a:pPr>
            <a:r>
              <a:rPr lang="it-IT" sz="2000" dirty="0" err="1"/>
              <a:t>Contact</a:t>
            </a:r>
            <a:r>
              <a:rPr lang="it-IT" sz="2000" dirty="0"/>
              <a:t> clubs </a:t>
            </a:r>
            <a:r>
              <a:rPr lang="it-IT" sz="2000" dirty="0" err="1"/>
              <a:t>using</a:t>
            </a:r>
            <a:r>
              <a:rPr lang="it-IT" sz="2000" dirty="0"/>
              <a:t> telephone </a:t>
            </a:r>
            <a:r>
              <a:rPr lang="it-IT" sz="2000" dirty="0" err="1"/>
              <a:t>number</a:t>
            </a:r>
            <a:r>
              <a:rPr lang="it-IT" sz="2000" dirty="0"/>
              <a:t> and social networks</a:t>
            </a:r>
          </a:p>
          <a:p>
            <a:pPr marL="114300" indent="0">
              <a:buNone/>
            </a:pPr>
            <a:endParaRPr lang="it-IT" sz="2000" dirty="0"/>
          </a:p>
          <a:p>
            <a:pPr>
              <a:buFont typeface="Arial" panose="020B0604020202020204" pitchFamily="34" charset="0"/>
              <a:buChar char="•"/>
            </a:pPr>
            <a:endParaRPr lang="it-IT" sz="2000" dirty="0"/>
          </a:p>
          <a:p>
            <a:pPr>
              <a:buFont typeface="Arial" panose="020B0604020202020204" pitchFamily="34" charset="0"/>
              <a:buChar char="•"/>
            </a:pPr>
            <a:endParaRPr lang="it-IT" sz="2000" dirty="0"/>
          </a:p>
          <a:p>
            <a:pPr>
              <a:buFontTx/>
              <a:buChar char="-"/>
            </a:pPr>
            <a:endParaRPr lang="it-IT" sz="2000" dirty="0"/>
          </a:p>
          <a:p>
            <a:pPr>
              <a:buFontTx/>
              <a:buChar char="-"/>
            </a:pPr>
            <a:endParaRPr lang="it-IT" sz="2000" dirty="0"/>
          </a:p>
          <a:p>
            <a:pPr>
              <a:buFontTx/>
              <a:buChar char="-"/>
            </a:pPr>
            <a:endParaRPr sz="2000" dirty="0"/>
          </a:p>
        </p:txBody>
      </p:sp>
      <p:sp>
        <p:nvSpPr>
          <p:cNvPr id="5433" name="Google Shape;5433;p30"/>
          <p:cNvSpPr txBox="1">
            <a:spLocks noGrp="1"/>
          </p:cNvSpPr>
          <p:nvPr>
            <p:ph type="title"/>
          </p:nvPr>
        </p:nvSpPr>
        <p:spPr>
          <a:xfrm>
            <a:off x="749824" y="491050"/>
            <a:ext cx="5677479" cy="75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err="1">
                <a:solidFill>
                  <a:schemeClr val="dk1"/>
                </a:solidFill>
              </a:rPr>
              <a:t>Introduction</a:t>
            </a:r>
            <a:r>
              <a:rPr lang="it-IT" dirty="0">
                <a:solidFill>
                  <a:schemeClr val="dk1"/>
                </a:solidFill>
              </a:rPr>
              <a:t> to </a:t>
            </a:r>
            <a:r>
              <a:rPr lang="it-IT" dirty="0" err="1">
                <a:solidFill>
                  <a:schemeClr val="dk1"/>
                </a:solidFill>
              </a:rPr>
              <a:t>yourBestLive</a:t>
            </a:r>
            <a:r>
              <a:rPr lang="it-IT" dirty="0">
                <a:solidFill>
                  <a:schemeClr val="dk1"/>
                </a:solidFill>
              </a:rPr>
              <a:t> (2)</a:t>
            </a:r>
            <a:endParaRPr dirty="0">
              <a:solidFill>
                <a:schemeClr val="dk1"/>
              </a:solidFill>
            </a:endParaRPr>
          </a:p>
        </p:txBody>
      </p:sp>
    </p:spTree>
    <p:extLst>
      <p:ext uri="{BB962C8B-B14F-4D97-AF65-F5344CB8AC3E}">
        <p14:creationId xmlns:p14="http://schemas.microsoft.com/office/powerpoint/2010/main" val="23123542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430"/>
        <p:cNvGrpSpPr/>
        <p:nvPr/>
      </p:nvGrpSpPr>
      <p:grpSpPr>
        <a:xfrm>
          <a:off x="0" y="0"/>
          <a:ext cx="0" cy="0"/>
          <a:chOff x="0" y="0"/>
          <a:chExt cx="0" cy="0"/>
        </a:xfrm>
      </p:grpSpPr>
      <p:sp>
        <p:nvSpPr>
          <p:cNvPr id="5431" name="Google Shape;5431;p30"/>
          <p:cNvSpPr/>
          <p:nvPr/>
        </p:nvSpPr>
        <p:spPr>
          <a:xfrm>
            <a:off x="2452487" y="607793"/>
            <a:ext cx="4239025" cy="522513"/>
          </a:xfrm>
          <a:prstGeom prst="rect">
            <a:avLst/>
          </a:prstGeom>
          <a:solidFill>
            <a:srgbClr val="F24600">
              <a:alpha val="368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3" name="Google Shape;5433;p30"/>
          <p:cNvSpPr txBox="1">
            <a:spLocks noGrp="1"/>
          </p:cNvSpPr>
          <p:nvPr>
            <p:ph type="title"/>
          </p:nvPr>
        </p:nvSpPr>
        <p:spPr>
          <a:xfrm>
            <a:off x="2561848" y="489578"/>
            <a:ext cx="5093400" cy="75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a:solidFill>
                  <a:schemeClr val="dk1"/>
                </a:solidFill>
              </a:rPr>
              <a:t>Competitors Analysis (1)</a:t>
            </a:r>
            <a:endParaRPr dirty="0">
              <a:solidFill>
                <a:schemeClr val="dk1"/>
              </a:solidFill>
            </a:endParaRPr>
          </a:p>
        </p:txBody>
      </p:sp>
      <p:graphicFrame>
        <p:nvGraphicFramePr>
          <p:cNvPr id="4" name="Tabella 4">
            <a:extLst>
              <a:ext uri="{FF2B5EF4-FFF2-40B4-BE49-F238E27FC236}">
                <a16:creationId xmlns:a16="http://schemas.microsoft.com/office/drawing/2014/main" id="{9E027000-2EFB-46BD-B40D-3B80E3DBF244}"/>
              </a:ext>
            </a:extLst>
          </p:cNvPr>
          <p:cNvGraphicFramePr>
            <a:graphicFrameLocks noGrp="1"/>
          </p:cNvGraphicFramePr>
          <p:nvPr>
            <p:extLst>
              <p:ext uri="{D42A27DB-BD31-4B8C-83A1-F6EECF244321}">
                <p14:modId xmlns:p14="http://schemas.microsoft.com/office/powerpoint/2010/main" val="1049567097"/>
              </p:ext>
            </p:extLst>
          </p:nvPr>
        </p:nvGraphicFramePr>
        <p:xfrm>
          <a:off x="676195" y="1360249"/>
          <a:ext cx="7791612" cy="3076320"/>
        </p:xfrm>
        <a:graphic>
          <a:graphicData uri="http://schemas.openxmlformats.org/drawingml/2006/table">
            <a:tbl>
              <a:tblPr firstRow="1" bandRow="1">
                <a:tableStyleId>{E88899A4-D872-4F9F-A396-11023DAA9077}</a:tableStyleId>
              </a:tblPr>
              <a:tblGrid>
                <a:gridCol w="1947903">
                  <a:extLst>
                    <a:ext uri="{9D8B030D-6E8A-4147-A177-3AD203B41FA5}">
                      <a16:colId xmlns:a16="http://schemas.microsoft.com/office/drawing/2014/main" val="2171131531"/>
                    </a:ext>
                  </a:extLst>
                </a:gridCol>
                <a:gridCol w="1947903">
                  <a:extLst>
                    <a:ext uri="{9D8B030D-6E8A-4147-A177-3AD203B41FA5}">
                      <a16:colId xmlns:a16="http://schemas.microsoft.com/office/drawing/2014/main" val="1338460046"/>
                    </a:ext>
                  </a:extLst>
                </a:gridCol>
                <a:gridCol w="1947903">
                  <a:extLst>
                    <a:ext uri="{9D8B030D-6E8A-4147-A177-3AD203B41FA5}">
                      <a16:colId xmlns:a16="http://schemas.microsoft.com/office/drawing/2014/main" val="4129497902"/>
                    </a:ext>
                  </a:extLst>
                </a:gridCol>
                <a:gridCol w="1947903">
                  <a:extLst>
                    <a:ext uri="{9D8B030D-6E8A-4147-A177-3AD203B41FA5}">
                      <a16:colId xmlns:a16="http://schemas.microsoft.com/office/drawing/2014/main" val="1421421134"/>
                    </a:ext>
                  </a:extLst>
                </a:gridCol>
              </a:tblGrid>
              <a:tr h="384540">
                <a:tc>
                  <a:txBody>
                    <a:bodyPr/>
                    <a:lstStyle/>
                    <a:p>
                      <a:endParaRPr lang="it-IT" dirty="0"/>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it-IT" i="1" dirty="0" err="1">
                          <a:solidFill>
                            <a:srgbClr val="F24600"/>
                          </a:solidFill>
                        </a:rPr>
                        <a:t>SongKick</a:t>
                      </a:r>
                      <a:r>
                        <a:rPr lang="it-IT" i="1" dirty="0">
                          <a:solidFill>
                            <a:srgbClr val="F24600"/>
                          </a:solidFill>
                        </a:rPr>
                        <a:t> </a:t>
                      </a:r>
                      <a:r>
                        <a:rPr lang="it-IT" i="1" dirty="0" err="1">
                          <a:solidFill>
                            <a:srgbClr val="F24600"/>
                          </a:solidFill>
                        </a:rPr>
                        <a:t>Concerts</a:t>
                      </a:r>
                      <a:endParaRPr lang="it-IT" i="1" dirty="0">
                        <a:solidFill>
                          <a:srgbClr val="F24600"/>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it-IT" i="1" dirty="0" err="1">
                          <a:solidFill>
                            <a:srgbClr val="FF0000"/>
                          </a:solidFill>
                        </a:rPr>
                        <a:t>BandsInTown</a:t>
                      </a:r>
                      <a:r>
                        <a:rPr lang="it-IT" i="1" dirty="0">
                          <a:solidFill>
                            <a:srgbClr val="FF0000"/>
                          </a:solidFill>
                        </a:rPr>
                        <a:t> Concert</a:t>
                      </a: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it-IT" i="1" dirty="0" err="1">
                          <a:solidFill>
                            <a:srgbClr val="FF0000"/>
                          </a:solidFill>
                        </a:rPr>
                        <a:t>ILive</a:t>
                      </a:r>
                      <a:r>
                        <a:rPr lang="it-IT" i="1" dirty="0">
                          <a:solidFill>
                            <a:srgbClr val="FF0000"/>
                          </a:solidFill>
                        </a:rPr>
                        <a:t> Music</a:t>
                      </a:r>
                    </a:p>
                  </a:txBody>
                  <a:tcPr/>
                </a:tc>
                <a:extLst>
                  <a:ext uri="{0D108BD9-81ED-4DB2-BD59-A6C34878D82A}">
                    <a16:rowId xmlns:a16="http://schemas.microsoft.com/office/drawing/2014/main" val="685190661"/>
                  </a:ext>
                </a:extLst>
              </a:tr>
              <a:tr h="384540">
                <a:tc>
                  <a:txBody>
                    <a:bodyPr/>
                    <a:lstStyle/>
                    <a:p>
                      <a:r>
                        <a:rPr lang="it-IT" dirty="0" err="1"/>
                        <a:t>Find</a:t>
                      </a:r>
                      <a:r>
                        <a:rPr lang="it-IT" dirty="0"/>
                        <a:t> clubs</a:t>
                      </a:r>
                    </a:p>
                  </a:txBody>
                  <a:tcPr/>
                </a:tc>
                <a:tc>
                  <a:txBody>
                    <a:bodyPr/>
                    <a:lstStyle/>
                    <a:p>
                      <a:pPr algn="ctr"/>
                      <a:r>
                        <a:rPr lang="it-IT" dirty="0"/>
                        <a:t>✗</a:t>
                      </a:r>
                    </a:p>
                  </a:txBody>
                  <a:tcPr/>
                </a:tc>
                <a:tc>
                  <a:txBody>
                    <a:bodyPr/>
                    <a:lstStyle/>
                    <a:p>
                      <a:pPr algn="ctr"/>
                      <a:r>
                        <a:rPr lang="it-IT" dirty="0"/>
                        <a:t>✗</a:t>
                      </a:r>
                    </a:p>
                  </a:txBody>
                  <a:tcPr/>
                </a:tc>
                <a:tc>
                  <a:txBody>
                    <a:bodyPr/>
                    <a:lstStyle/>
                    <a:p>
                      <a:pPr algn="ctr"/>
                      <a:r>
                        <a:rPr lang="it-IT" dirty="0"/>
                        <a:t>✓</a:t>
                      </a:r>
                    </a:p>
                  </a:txBody>
                  <a:tcPr/>
                </a:tc>
                <a:extLst>
                  <a:ext uri="{0D108BD9-81ED-4DB2-BD59-A6C34878D82A}">
                    <a16:rowId xmlns:a16="http://schemas.microsoft.com/office/drawing/2014/main" val="918502043"/>
                  </a:ext>
                </a:extLst>
              </a:tr>
              <a:tr h="384540">
                <a:tc>
                  <a:txBody>
                    <a:bodyPr/>
                    <a:lstStyle/>
                    <a:p>
                      <a:r>
                        <a:rPr lang="it-IT" dirty="0"/>
                        <a:t>Sponsor clubs</a:t>
                      </a:r>
                    </a:p>
                  </a:txBody>
                  <a:tcPr/>
                </a:tc>
                <a:tc>
                  <a:txBody>
                    <a:bodyPr/>
                    <a:lstStyle/>
                    <a:p>
                      <a:pPr algn="ctr"/>
                      <a:r>
                        <a:rPr lang="it-IT" dirty="0"/>
                        <a:t>✗</a:t>
                      </a: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it-IT" dirty="0"/>
                        <a:t>✗</a:t>
                      </a: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it-IT" dirty="0"/>
                        <a:t>✓</a:t>
                      </a:r>
                    </a:p>
                  </a:txBody>
                  <a:tcPr/>
                </a:tc>
                <a:extLst>
                  <a:ext uri="{0D108BD9-81ED-4DB2-BD59-A6C34878D82A}">
                    <a16:rowId xmlns:a16="http://schemas.microsoft.com/office/drawing/2014/main" val="4193033240"/>
                  </a:ext>
                </a:extLst>
              </a:tr>
              <a:tr h="384540">
                <a:tc>
                  <a:txBody>
                    <a:bodyPr/>
                    <a:lstStyle/>
                    <a:p>
                      <a:r>
                        <a:rPr lang="it-IT" dirty="0"/>
                        <a:t>Save favorite clubs</a:t>
                      </a:r>
                    </a:p>
                  </a:txBody>
                  <a:tcPr/>
                </a:tc>
                <a:tc>
                  <a:txBody>
                    <a:bodyPr/>
                    <a:lstStyle/>
                    <a:p>
                      <a:pPr algn="ctr"/>
                      <a:r>
                        <a:rPr lang="it-IT" dirty="0"/>
                        <a:t>✗</a:t>
                      </a:r>
                    </a:p>
                  </a:txBody>
                  <a:tcPr/>
                </a:tc>
                <a:tc>
                  <a:txBody>
                    <a:bodyPr/>
                    <a:lstStyle/>
                    <a:p>
                      <a:pPr algn="ctr"/>
                      <a:r>
                        <a:rPr lang="it-IT" dirty="0"/>
                        <a:t>✗</a:t>
                      </a:r>
                    </a:p>
                  </a:txBody>
                  <a:tcPr/>
                </a:tc>
                <a:tc>
                  <a:txBody>
                    <a:bodyPr/>
                    <a:lstStyle/>
                    <a:p>
                      <a:pPr algn="ctr"/>
                      <a:r>
                        <a:rPr lang="it-IT" dirty="0"/>
                        <a:t>✗</a:t>
                      </a:r>
                    </a:p>
                  </a:txBody>
                  <a:tcPr/>
                </a:tc>
                <a:extLst>
                  <a:ext uri="{0D108BD9-81ED-4DB2-BD59-A6C34878D82A}">
                    <a16:rowId xmlns:a16="http://schemas.microsoft.com/office/drawing/2014/main" val="1540772376"/>
                  </a:ext>
                </a:extLst>
              </a:tr>
              <a:tr h="384540">
                <a:tc>
                  <a:txBody>
                    <a:bodyPr/>
                    <a:lstStyle/>
                    <a:p>
                      <a:r>
                        <a:rPr lang="it-IT" dirty="0"/>
                        <a:t>Review clubs</a:t>
                      </a:r>
                    </a:p>
                  </a:txBody>
                  <a:tcPr/>
                </a:tc>
                <a:tc>
                  <a:txBody>
                    <a:bodyPr/>
                    <a:lstStyle/>
                    <a:p>
                      <a:pPr algn="ctr"/>
                      <a:r>
                        <a:rPr lang="it-IT" dirty="0"/>
                        <a:t>✗</a:t>
                      </a:r>
                    </a:p>
                  </a:txBody>
                  <a:tcPr/>
                </a:tc>
                <a:tc>
                  <a:txBody>
                    <a:bodyPr/>
                    <a:lstStyle/>
                    <a:p>
                      <a:pPr algn="ctr"/>
                      <a:r>
                        <a:rPr lang="it-IT" dirty="0"/>
                        <a:t>✗</a:t>
                      </a:r>
                    </a:p>
                  </a:txBody>
                  <a:tcPr/>
                </a:tc>
                <a:tc>
                  <a:txBody>
                    <a:bodyPr/>
                    <a:lstStyle/>
                    <a:p>
                      <a:pPr algn="ctr"/>
                      <a:r>
                        <a:rPr lang="it-IT" dirty="0"/>
                        <a:t>✗</a:t>
                      </a:r>
                    </a:p>
                  </a:txBody>
                  <a:tcPr/>
                </a:tc>
                <a:extLst>
                  <a:ext uri="{0D108BD9-81ED-4DB2-BD59-A6C34878D82A}">
                    <a16:rowId xmlns:a16="http://schemas.microsoft.com/office/drawing/2014/main" val="779652830"/>
                  </a:ext>
                </a:extLst>
              </a:tr>
              <a:tr h="384540">
                <a:tc>
                  <a:txBody>
                    <a:bodyPr/>
                    <a:lstStyle/>
                    <a:p>
                      <a:r>
                        <a:rPr lang="it-IT" dirty="0" err="1"/>
                        <a:t>Contact</a:t>
                      </a:r>
                      <a:r>
                        <a:rPr lang="it-IT" dirty="0"/>
                        <a:t> a club</a:t>
                      </a:r>
                    </a:p>
                  </a:txBody>
                  <a:tcPr/>
                </a:tc>
                <a:tc>
                  <a:txBody>
                    <a:bodyPr/>
                    <a:lstStyle/>
                    <a:p>
                      <a:pPr algn="ctr"/>
                      <a:r>
                        <a:rPr lang="it-IT" dirty="0"/>
                        <a:t>✗</a:t>
                      </a:r>
                    </a:p>
                  </a:txBody>
                  <a:tcPr/>
                </a:tc>
                <a:tc>
                  <a:txBody>
                    <a:bodyPr/>
                    <a:lstStyle/>
                    <a:p>
                      <a:pPr algn="ctr"/>
                      <a:r>
                        <a:rPr lang="it-IT" dirty="0"/>
                        <a:t>✗</a:t>
                      </a:r>
                    </a:p>
                  </a:txBody>
                  <a:tcPr/>
                </a:tc>
                <a:tc>
                  <a:txBody>
                    <a:bodyPr/>
                    <a:lstStyle/>
                    <a:p>
                      <a:pPr algn="ctr"/>
                      <a:r>
                        <a:rPr lang="it-IT" dirty="0"/>
                        <a:t>✓</a:t>
                      </a:r>
                    </a:p>
                  </a:txBody>
                  <a:tcPr/>
                </a:tc>
                <a:extLst>
                  <a:ext uri="{0D108BD9-81ED-4DB2-BD59-A6C34878D82A}">
                    <a16:rowId xmlns:a16="http://schemas.microsoft.com/office/drawing/2014/main" val="141038304"/>
                  </a:ext>
                </a:extLst>
              </a:tr>
              <a:tr h="384540">
                <a:tc>
                  <a:txBody>
                    <a:bodyPr/>
                    <a:lstStyle/>
                    <a:p>
                      <a:r>
                        <a:rPr lang="it-IT" dirty="0"/>
                        <a:t>Clubs geo-location</a:t>
                      </a:r>
                    </a:p>
                  </a:txBody>
                  <a:tcPr/>
                </a:tc>
                <a:tc>
                  <a:txBody>
                    <a:bodyPr/>
                    <a:lstStyle/>
                    <a:p>
                      <a:pPr algn="ctr"/>
                      <a:r>
                        <a:rPr lang="it-IT" dirty="0"/>
                        <a:t>✗</a:t>
                      </a:r>
                    </a:p>
                  </a:txBody>
                  <a:tcPr/>
                </a:tc>
                <a:tc>
                  <a:txBody>
                    <a:bodyPr/>
                    <a:lstStyle/>
                    <a:p>
                      <a:pPr algn="ctr"/>
                      <a:r>
                        <a:rPr lang="it-IT" dirty="0"/>
                        <a:t>✓</a:t>
                      </a:r>
                    </a:p>
                  </a:txBody>
                  <a:tcPr/>
                </a:tc>
                <a:tc>
                  <a:txBody>
                    <a:bodyPr/>
                    <a:lstStyle/>
                    <a:p>
                      <a:pPr algn="ctr"/>
                      <a:r>
                        <a:rPr lang="it-IT" dirty="0"/>
                        <a:t>✓</a:t>
                      </a:r>
                    </a:p>
                  </a:txBody>
                  <a:tcPr/>
                </a:tc>
                <a:extLst>
                  <a:ext uri="{0D108BD9-81ED-4DB2-BD59-A6C34878D82A}">
                    <a16:rowId xmlns:a16="http://schemas.microsoft.com/office/drawing/2014/main" val="1775905963"/>
                  </a:ext>
                </a:extLst>
              </a:tr>
              <a:tr h="384540">
                <a:tc>
                  <a:txBody>
                    <a:bodyPr/>
                    <a:lstStyle/>
                    <a:p>
                      <a:r>
                        <a:rPr lang="it-IT" dirty="0"/>
                        <a:t>Download</a:t>
                      </a:r>
                    </a:p>
                  </a:txBody>
                  <a:tcPr/>
                </a:tc>
                <a:tc>
                  <a:txBody>
                    <a:bodyPr/>
                    <a:lstStyle/>
                    <a:p>
                      <a:pPr algn="ctr"/>
                      <a:r>
                        <a:rPr lang="it-IT" dirty="0"/>
                        <a:t>1M+</a:t>
                      </a:r>
                    </a:p>
                  </a:txBody>
                  <a:tcPr/>
                </a:tc>
                <a:tc>
                  <a:txBody>
                    <a:bodyPr/>
                    <a:lstStyle/>
                    <a:p>
                      <a:pPr algn="ctr"/>
                      <a:r>
                        <a:rPr lang="it-IT" dirty="0"/>
                        <a:t>5M+</a:t>
                      </a:r>
                    </a:p>
                  </a:txBody>
                  <a:tcPr/>
                </a:tc>
                <a:tc>
                  <a:txBody>
                    <a:bodyPr/>
                    <a:lstStyle/>
                    <a:p>
                      <a:pPr algn="ctr"/>
                      <a:r>
                        <a:rPr lang="it-IT" dirty="0"/>
                        <a:t>10K+</a:t>
                      </a:r>
                    </a:p>
                  </a:txBody>
                  <a:tcPr/>
                </a:tc>
                <a:extLst>
                  <a:ext uri="{0D108BD9-81ED-4DB2-BD59-A6C34878D82A}">
                    <a16:rowId xmlns:a16="http://schemas.microsoft.com/office/drawing/2014/main" val="3749947800"/>
                  </a:ext>
                </a:extLst>
              </a:tr>
            </a:tbl>
          </a:graphicData>
        </a:graphic>
      </p:graphicFrame>
    </p:spTree>
    <p:extLst>
      <p:ext uri="{BB962C8B-B14F-4D97-AF65-F5344CB8AC3E}">
        <p14:creationId xmlns:p14="http://schemas.microsoft.com/office/powerpoint/2010/main" val="13525701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430"/>
        <p:cNvGrpSpPr/>
        <p:nvPr/>
      </p:nvGrpSpPr>
      <p:grpSpPr>
        <a:xfrm>
          <a:off x="0" y="0"/>
          <a:ext cx="0" cy="0"/>
          <a:chOff x="0" y="0"/>
          <a:chExt cx="0" cy="0"/>
        </a:xfrm>
      </p:grpSpPr>
      <p:sp>
        <p:nvSpPr>
          <p:cNvPr id="5431" name="Google Shape;5431;p30"/>
          <p:cNvSpPr/>
          <p:nvPr/>
        </p:nvSpPr>
        <p:spPr>
          <a:xfrm>
            <a:off x="2452487" y="607793"/>
            <a:ext cx="4239025" cy="522513"/>
          </a:xfrm>
          <a:prstGeom prst="rect">
            <a:avLst/>
          </a:prstGeom>
          <a:solidFill>
            <a:srgbClr val="F24600">
              <a:alpha val="368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3" name="Google Shape;5433;p30"/>
          <p:cNvSpPr txBox="1">
            <a:spLocks noGrp="1"/>
          </p:cNvSpPr>
          <p:nvPr>
            <p:ph type="title"/>
          </p:nvPr>
        </p:nvSpPr>
        <p:spPr>
          <a:xfrm>
            <a:off x="2561848" y="489578"/>
            <a:ext cx="5093400" cy="75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a:solidFill>
                  <a:schemeClr val="dk1"/>
                </a:solidFill>
              </a:rPr>
              <a:t>Competitors Analysis (2)</a:t>
            </a:r>
            <a:endParaRPr dirty="0">
              <a:solidFill>
                <a:schemeClr val="dk1"/>
              </a:solidFill>
            </a:endParaRPr>
          </a:p>
        </p:txBody>
      </p:sp>
      <p:sp>
        <p:nvSpPr>
          <p:cNvPr id="2" name="CasellaDiTesto 1">
            <a:extLst>
              <a:ext uri="{FF2B5EF4-FFF2-40B4-BE49-F238E27FC236}">
                <a16:creationId xmlns:a16="http://schemas.microsoft.com/office/drawing/2014/main" id="{2261E5C3-5FB2-4D0F-99BF-B5DA5BDCDBFA}"/>
              </a:ext>
            </a:extLst>
          </p:cNvPr>
          <p:cNvSpPr txBox="1"/>
          <p:nvPr/>
        </p:nvSpPr>
        <p:spPr>
          <a:xfrm>
            <a:off x="359229" y="1130306"/>
            <a:ext cx="7927170" cy="954107"/>
          </a:xfrm>
          <a:prstGeom prst="rect">
            <a:avLst/>
          </a:prstGeom>
          <a:noFill/>
        </p:spPr>
        <p:txBody>
          <a:bodyPr wrap="none" rtlCol="0">
            <a:spAutoFit/>
          </a:bodyPr>
          <a:lstStyle/>
          <a:p>
            <a:r>
              <a:rPr lang="it-IT" b="1" dirty="0">
                <a:latin typeface="+mn-lt"/>
              </a:rPr>
              <a:t>Competitor: </a:t>
            </a:r>
            <a:r>
              <a:rPr lang="it-IT" b="1" dirty="0" err="1">
                <a:latin typeface="+mn-lt"/>
              </a:rPr>
              <a:t>SongKick</a:t>
            </a:r>
            <a:r>
              <a:rPr lang="it-IT" b="1" dirty="0">
                <a:latin typeface="+mn-lt"/>
              </a:rPr>
              <a:t> </a:t>
            </a:r>
            <a:r>
              <a:rPr lang="it-IT" b="1" dirty="0" err="1">
                <a:latin typeface="+mn-lt"/>
              </a:rPr>
              <a:t>Concerts</a:t>
            </a:r>
            <a:endParaRPr lang="it-IT" b="1" dirty="0">
              <a:latin typeface="+mn-lt"/>
            </a:endParaRPr>
          </a:p>
          <a:p>
            <a:r>
              <a:rPr lang="it-IT" dirty="0" err="1">
                <a:latin typeface="+mn-lt"/>
              </a:rPr>
              <a:t>It</a:t>
            </a:r>
            <a:r>
              <a:rPr lang="it-IT" dirty="0">
                <a:latin typeface="+mn-lt"/>
              </a:rPr>
              <a:t> </a:t>
            </a:r>
            <a:r>
              <a:rPr lang="it-IT" dirty="0" err="1">
                <a:latin typeface="+mn-lt"/>
              </a:rPr>
              <a:t>allows</a:t>
            </a:r>
            <a:r>
              <a:rPr lang="it-IT" dirty="0">
                <a:latin typeface="+mn-lt"/>
              </a:rPr>
              <a:t> to </a:t>
            </a:r>
            <a:r>
              <a:rPr lang="it-IT" dirty="0" err="1">
                <a:latin typeface="+mn-lt"/>
              </a:rPr>
              <a:t>buy</a:t>
            </a:r>
            <a:r>
              <a:rPr lang="it-IT" dirty="0">
                <a:latin typeface="+mn-lt"/>
              </a:rPr>
              <a:t> tickets for </a:t>
            </a:r>
            <a:r>
              <a:rPr lang="it-IT" dirty="0" err="1">
                <a:latin typeface="+mn-lt"/>
              </a:rPr>
              <a:t>concerts</a:t>
            </a:r>
            <a:r>
              <a:rPr lang="it-IT" dirty="0">
                <a:latin typeface="+mn-lt"/>
              </a:rPr>
              <a:t> and to </a:t>
            </a:r>
            <a:r>
              <a:rPr lang="it-IT" dirty="0" err="1">
                <a:latin typeface="+mn-lt"/>
              </a:rPr>
              <a:t>save</a:t>
            </a:r>
            <a:r>
              <a:rPr lang="it-IT" dirty="0">
                <a:latin typeface="+mn-lt"/>
              </a:rPr>
              <a:t> </a:t>
            </a:r>
            <a:r>
              <a:rPr lang="it-IT" dirty="0" err="1">
                <a:latin typeface="+mn-lt"/>
              </a:rPr>
              <a:t>concerts</a:t>
            </a:r>
            <a:r>
              <a:rPr lang="it-IT" dirty="0">
                <a:latin typeface="+mn-lt"/>
              </a:rPr>
              <a:t> </a:t>
            </a:r>
            <a:r>
              <a:rPr lang="it-IT" dirty="0" err="1">
                <a:latin typeface="+mn-lt"/>
              </a:rPr>
              <a:t>calendar</a:t>
            </a:r>
            <a:r>
              <a:rPr lang="it-IT" dirty="0">
                <a:latin typeface="+mn-lt"/>
              </a:rPr>
              <a:t>, so </a:t>
            </a:r>
            <a:r>
              <a:rPr lang="it-IT" dirty="0" err="1">
                <a:latin typeface="+mn-lt"/>
              </a:rPr>
              <a:t>it</a:t>
            </a:r>
            <a:r>
              <a:rPr lang="it-IT" dirty="0">
                <a:latin typeface="+mn-lt"/>
              </a:rPr>
              <a:t> </a:t>
            </a:r>
            <a:r>
              <a:rPr lang="it-IT" dirty="0" err="1">
                <a:latin typeface="+mn-lt"/>
              </a:rPr>
              <a:t>is</a:t>
            </a:r>
            <a:r>
              <a:rPr lang="it-IT" dirty="0">
                <a:latin typeface="+mn-lt"/>
              </a:rPr>
              <a:t> a good app with </a:t>
            </a:r>
            <a:r>
              <a:rPr lang="it-IT" dirty="0" err="1">
                <a:latin typeface="+mn-lt"/>
              </a:rPr>
              <a:t>respect</a:t>
            </a:r>
            <a:endParaRPr lang="it-IT" dirty="0">
              <a:latin typeface="+mn-lt"/>
            </a:endParaRPr>
          </a:p>
          <a:p>
            <a:r>
              <a:rPr lang="it-IT" dirty="0">
                <a:latin typeface="+mn-lt"/>
              </a:rPr>
              <a:t>to the standard user, </a:t>
            </a:r>
            <a:r>
              <a:rPr lang="it-IT" dirty="0" err="1">
                <a:latin typeface="+mn-lt"/>
              </a:rPr>
              <a:t>but</a:t>
            </a:r>
            <a:r>
              <a:rPr lang="it-IT" dirty="0">
                <a:latin typeface="+mn-lt"/>
              </a:rPr>
              <a:t> </a:t>
            </a:r>
            <a:r>
              <a:rPr lang="it-IT" dirty="0" err="1">
                <a:latin typeface="+mn-lt"/>
              </a:rPr>
              <a:t>it’s</a:t>
            </a:r>
            <a:r>
              <a:rPr lang="it-IT" dirty="0">
                <a:latin typeface="+mn-lt"/>
              </a:rPr>
              <a:t> </a:t>
            </a:r>
            <a:r>
              <a:rPr lang="it-IT" dirty="0" err="1">
                <a:latin typeface="+mn-lt"/>
              </a:rPr>
              <a:t>not</a:t>
            </a:r>
            <a:r>
              <a:rPr lang="it-IT" dirty="0">
                <a:latin typeface="+mn-lt"/>
              </a:rPr>
              <a:t> </a:t>
            </a:r>
            <a:r>
              <a:rPr lang="it-IT" dirty="0" err="1">
                <a:latin typeface="+mn-lt"/>
              </a:rPr>
              <a:t>useful</a:t>
            </a:r>
            <a:r>
              <a:rPr lang="it-IT" dirty="0">
                <a:latin typeface="+mn-lt"/>
              </a:rPr>
              <a:t> for </a:t>
            </a:r>
            <a:r>
              <a:rPr lang="it-IT" dirty="0" err="1">
                <a:latin typeface="+mn-lt"/>
              </a:rPr>
              <a:t>musicians</a:t>
            </a:r>
            <a:r>
              <a:rPr lang="it-IT" dirty="0">
                <a:latin typeface="+mn-lt"/>
              </a:rPr>
              <a:t> and club </a:t>
            </a:r>
            <a:r>
              <a:rPr lang="it-IT" dirty="0" err="1">
                <a:latin typeface="+mn-lt"/>
              </a:rPr>
              <a:t>owners</a:t>
            </a:r>
            <a:r>
              <a:rPr lang="it-IT" dirty="0">
                <a:latin typeface="+mn-lt"/>
              </a:rPr>
              <a:t>. </a:t>
            </a:r>
            <a:r>
              <a:rPr lang="it-IT" dirty="0" err="1">
                <a:latin typeface="+mn-lt"/>
              </a:rPr>
              <a:t>Our</a:t>
            </a:r>
            <a:r>
              <a:rPr lang="it-IT" dirty="0">
                <a:latin typeface="+mn-lt"/>
              </a:rPr>
              <a:t> app </a:t>
            </a:r>
            <a:r>
              <a:rPr lang="it-IT" dirty="0" err="1">
                <a:latin typeface="+mn-lt"/>
              </a:rPr>
              <a:t>aims</a:t>
            </a:r>
            <a:r>
              <a:rPr lang="it-IT" dirty="0">
                <a:latin typeface="+mn-lt"/>
              </a:rPr>
              <a:t> to make</a:t>
            </a:r>
          </a:p>
          <a:p>
            <a:r>
              <a:rPr lang="it-IT" dirty="0" err="1">
                <a:latin typeface="+mn-lt"/>
              </a:rPr>
              <a:t>musicians</a:t>
            </a:r>
            <a:r>
              <a:rPr lang="it-IT" dirty="0">
                <a:latin typeface="+mn-lt"/>
              </a:rPr>
              <a:t> and club </a:t>
            </a:r>
            <a:r>
              <a:rPr lang="it-IT" dirty="0" err="1">
                <a:latin typeface="+mn-lt"/>
              </a:rPr>
              <a:t>owners</a:t>
            </a:r>
            <a:r>
              <a:rPr lang="it-IT" dirty="0">
                <a:latin typeface="+mn-lt"/>
              </a:rPr>
              <a:t>’ </a:t>
            </a:r>
            <a:r>
              <a:rPr lang="it-IT" dirty="0" err="1">
                <a:latin typeface="+mn-lt"/>
              </a:rPr>
              <a:t>lives</a:t>
            </a:r>
            <a:r>
              <a:rPr lang="it-IT" dirty="0">
                <a:latin typeface="+mn-lt"/>
              </a:rPr>
              <a:t> </a:t>
            </a:r>
            <a:r>
              <a:rPr lang="it-IT" dirty="0" err="1">
                <a:latin typeface="+mn-lt"/>
              </a:rPr>
              <a:t>easier</a:t>
            </a:r>
            <a:r>
              <a:rPr lang="it-IT" dirty="0">
                <a:latin typeface="+mn-lt"/>
              </a:rPr>
              <a:t>, </a:t>
            </a:r>
            <a:r>
              <a:rPr lang="it-IT" dirty="0" err="1">
                <a:latin typeface="+mn-lt"/>
              </a:rPr>
              <a:t>allowing</a:t>
            </a:r>
            <a:r>
              <a:rPr lang="it-IT" dirty="0">
                <a:latin typeface="+mn-lt"/>
              </a:rPr>
              <a:t> </a:t>
            </a:r>
            <a:r>
              <a:rPr lang="it-IT" dirty="0" err="1">
                <a:latin typeface="+mn-lt"/>
              </a:rPr>
              <a:t>them</a:t>
            </a:r>
            <a:r>
              <a:rPr lang="it-IT" dirty="0">
                <a:latin typeface="+mn-lt"/>
              </a:rPr>
              <a:t> to </a:t>
            </a:r>
            <a:r>
              <a:rPr lang="it-IT" dirty="0" err="1">
                <a:latin typeface="+mn-lt"/>
              </a:rPr>
              <a:t>find</a:t>
            </a:r>
            <a:r>
              <a:rPr lang="it-IT" dirty="0">
                <a:latin typeface="+mn-lt"/>
              </a:rPr>
              <a:t> clubs and/or sponsor </a:t>
            </a:r>
            <a:r>
              <a:rPr lang="it-IT" dirty="0" err="1">
                <a:latin typeface="+mn-lt"/>
              </a:rPr>
              <a:t>specific</a:t>
            </a:r>
            <a:r>
              <a:rPr lang="it-IT" dirty="0">
                <a:latin typeface="+mn-lt"/>
              </a:rPr>
              <a:t> clubs.</a:t>
            </a:r>
          </a:p>
        </p:txBody>
      </p:sp>
      <p:sp>
        <p:nvSpPr>
          <p:cNvPr id="6" name="CasellaDiTesto 5">
            <a:extLst>
              <a:ext uri="{FF2B5EF4-FFF2-40B4-BE49-F238E27FC236}">
                <a16:creationId xmlns:a16="http://schemas.microsoft.com/office/drawing/2014/main" id="{BCCC3CD5-099A-4493-90A0-710F5CFA0DB2}"/>
              </a:ext>
            </a:extLst>
          </p:cNvPr>
          <p:cNvSpPr txBox="1"/>
          <p:nvPr/>
        </p:nvSpPr>
        <p:spPr>
          <a:xfrm>
            <a:off x="359229" y="2248087"/>
            <a:ext cx="7933582" cy="954107"/>
          </a:xfrm>
          <a:prstGeom prst="rect">
            <a:avLst/>
          </a:prstGeom>
          <a:noFill/>
        </p:spPr>
        <p:txBody>
          <a:bodyPr wrap="none" rtlCol="0">
            <a:spAutoFit/>
          </a:bodyPr>
          <a:lstStyle/>
          <a:p>
            <a:r>
              <a:rPr lang="it-IT" b="1" dirty="0">
                <a:latin typeface="+mn-lt"/>
              </a:rPr>
              <a:t>Competitor: </a:t>
            </a:r>
            <a:r>
              <a:rPr lang="it-IT" b="1" dirty="0" err="1">
                <a:latin typeface="+mn-lt"/>
              </a:rPr>
              <a:t>BandsInTown</a:t>
            </a:r>
            <a:r>
              <a:rPr lang="it-IT" b="1" dirty="0">
                <a:latin typeface="+mn-lt"/>
              </a:rPr>
              <a:t> Concert</a:t>
            </a:r>
          </a:p>
          <a:p>
            <a:r>
              <a:rPr lang="it-IT" dirty="0" err="1">
                <a:latin typeface="+mn-lt"/>
              </a:rPr>
              <a:t>It</a:t>
            </a:r>
            <a:r>
              <a:rPr lang="it-IT" dirty="0">
                <a:latin typeface="+mn-lt"/>
              </a:rPr>
              <a:t> </a:t>
            </a:r>
            <a:r>
              <a:rPr lang="it-IT" dirty="0" err="1">
                <a:latin typeface="+mn-lt"/>
              </a:rPr>
              <a:t>allows</a:t>
            </a:r>
            <a:r>
              <a:rPr lang="it-IT" dirty="0">
                <a:latin typeface="+mn-lt"/>
              </a:rPr>
              <a:t> to </a:t>
            </a:r>
            <a:r>
              <a:rPr lang="it-IT" dirty="0" err="1">
                <a:latin typeface="+mn-lt"/>
              </a:rPr>
              <a:t>find</a:t>
            </a:r>
            <a:r>
              <a:rPr lang="it-IT" dirty="0">
                <a:latin typeface="+mn-lt"/>
              </a:rPr>
              <a:t> </a:t>
            </a:r>
            <a:r>
              <a:rPr lang="it-IT" dirty="0" err="1">
                <a:latin typeface="+mn-lt"/>
              </a:rPr>
              <a:t>nearby</a:t>
            </a:r>
            <a:r>
              <a:rPr lang="it-IT" dirty="0">
                <a:latin typeface="+mn-lt"/>
              </a:rPr>
              <a:t> events and </a:t>
            </a:r>
            <a:r>
              <a:rPr lang="it-IT" dirty="0" err="1">
                <a:latin typeface="+mn-lt"/>
              </a:rPr>
              <a:t>also</a:t>
            </a:r>
            <a:r>
              <a:rPr lang="it-IT" dirty="0">
                <a:latin typeface="+mn-lt"/>
              </a:rPr>
              <a:t> to </a:t>
            </a:r>
            <a:r>
              <a:rPr lang="it-IT" dirty="0" err="1">
                <a:latin typeface="+mn-lt"/>
              </a:rPr>
              <a:t>add</a:t>
            </a:r>
            <a:r>
              <a:rPr lang="it-IT" dirty="0">
                <a:latin typeface="+mn-lt"/>
              </a:rPr>
              <a:t> </a:t>
            </a:r>
            <a:r>
              <a:rPr lang="it-IT" dirty="0" err="1">
                <a:latin typeface="+mn-lt"/>
              </a:rPr>
              <a:t>them</a:t>
            </a:r>
            <a:r>
              <a:rPr lang="it-IT" dirty="0">
                <a:latin typeface="+mn-lt"/>
              </a:rPr>
              <a:t> </a:t>
            </a:r>
            <a:r>
              <a:rPr lang="it-IT" dirty="0" err="1">
                <a:latin typeface="+mn-lt"/>
              </a:rPr>
              <a:t>into</a:t>
            </a:r>
            <a:r>
              <a:rPr lang="it-IT" dirty="0">
                <a:latin typeface="+mn-lt"/>
              </a:rPr>
              <a:t> the app, </a:t>
            </a:r>
            <a:r>
              <a:rPr lang="it-IT" dirty="0" err="1">
                <a:latin typeface="+mn-lt"/>
              </a:rPr>
              <a:t>but</a:t>
            </a:r>
            <a:r>
              <a:rPr lang="it-IT" dirty="0">
                <a:latin typeface="+mn-lt"/>
              </a:rPr>
              <a:t> </a:t>
            </a:r>
            <a:r>
              <a:rPr lang="it-IT" dirty="0" err="1">
                <a:latin typeface="+mn-lt"/>
              </a:rPr>
              <a:t>it</a:t>
            </a:r>
            <a:r>
              <a:rPr lang="it-IT" dirty="0">
                <a:latin typeface="+mn-lt"/>
              </a:rPr>
              <a:t> </a:t>
            </a:r>
            <a:r>
              <a:rPr lang="it-IT" dirty="0" err="1">
                <a:latin typeface="+mn-lt"/>
              </a:rPr>
              <a:t>does</a:t>
            </a:r>
            <a:r>
              <a:rPr lang="it-IT" dirty="0">
                <a:latin typeface="+mn-lt"/>
              </a:rPr>
              <a:t> </a:t>
            </a:r>
            <a:r>
              <a:rPr lang="it-IT" dirty="0" err="1">
                <a:latin typeface="+mn-lt"/>
              </a:rPr>
              <a:t>not</a:t>
            </a:r>
            <a:r>
              <a:rPr lang="it-IT" dirty="0">
                <a:latin typeface="+mn-lt"/>
              </a:rPr>
              <a:t> </a:t>
            </a:r>
            <a:r>
              <a:rPr lang="it-IT" dirty="0" err="1">
                <a:latin typeface="+mn-lt"/>
              </a:rPr>
              <a:t>allow</a:t>
            </a:r>
            <a:r>
              <a:rPr lang="it-IT" dirty="0">
                <a:latin typeface="+mn-lt"/>
              </a:rPr>
              <a:t> to </a:t>
            </a:r>
            <a:r>
              <a:rPr lang="it-IT" dirty="0" err="1">
                <a:latin typeface="+mn-lt"/>
              </a:rPr>
              <a:t>find</a:t>
            </a:r>
            <a:r>
              <a:rPr lang="it-IT" dirty="0">
                <a:latin typeface="+mn-lt"/>
              </a:rPr>
              <a:t> clubs</a:t>
            </a:r>
          </a:p>
          <a:p>
            <a:r>
              <a:rPr lang="it-IT" dirty="0" err="1">
                <a:latin typeface="+mn-lt"/>
              </a:rPr>
              <a:t>near</a:t>
            </a:r>
            <a:r>
              <a:rPr lang="it-IT" dirty="0">
                <a:latin typeface="+mn-lt"/>
              </a:rPr>
              <a:t> </a:t>
            </a:r>
            <a:r>
              <a:rPr lang="it-IT" dirty="0" err="1">
                <a:latin typeface="+mn-lt"/>
              </a:rPr>
              <a:t>you</a:t>
            </a:r>
            <a:r>
              <a:rPr lang="it-IT" dirty="0">
                <a:latin typeface="+mn-lt"/>
              </a:rPr>
              <a:t> in </a:t>
            </a:r>
            <a:r>
              <a:rPr lang="it-IT" dirty="0" err="1">
                <a:latin typeface="+mn-lt"/>
              </a:rPr>
              <a:t>order</a:t>
            </a:r>
            <a:r>
              <a:rPr lang="it-IT" dirty="0">
                <a:latin typeface="+mn-lt"/>
              </a:rPr>
              <a:t> to know </a:t>
            </a:r>
            <a:r>
              <a:rPr lang="it-IT" dirty="0" err="1">
                <a:latin typeface="+mn-lt"/>
              </a:rPr>
              <a:t>them</a:t>
            </a:r>
            <a:r>
              <a:rPr lang="it-IT" dirty="0">
                <a:latin typeface="+mn-lt"/>
              </a:rPr>
              <a:t> more (</a:t>
            </a:r>
            <a:r>
              <a:rPr lang="it-IT" dirty="0" err="1">
                <a:latin typeface="+mn-lt"/>
              </a:rPr>
              <a:t>read</a:t>
            </a:r>
            <a:r>
              <a:rPr lang="it-IT" dirty="0">
                <a:latin typeface="+mn-lt"/>
              </a:rPr>
              <a:t> the music </a:t>
            </a:r>
            <a:r>
              <a:rPr lang="it-IT" dirty="0" err="1">
                <a:latin typeface="+mn-lt"/>
              </a:rPr>
              <a:t>genre</a:t>
            </a:r>
            <a:r>
              <a:rPr lang="it-IT" dirty="0">
                <a:latin typeface="+mn-lt"/>
              </a:rPr>
              <a:t> </a:t>
            </a:r>
            <a:r>
              <a:rPr lang="it-IT" dirty="0" err="1">
                <a:latin typeface="+mn-lt"/>
              </a:rPr>
              <a:t>played</a:t>
            </a:r>
            <a:r>
              <a:rPr lang="it-IT" dirty="0">
                <a:latin typeface="+mn-lt"/>
              </a:rPr>
              <a:t>, </a:t>
            </a:r>
            <a:r>
              <a:rPr lang="it-IT" dirty="0" err="1">
                <a:latin typeface="+mn-lt"/>
              </a:rPr>
              <a:t>see</a:t>
            </a:r>
            <a:r>
              <a:rPr lang="it-IT" dirty="0">
                <a:latin typeface="+mn-lt"/>
              </a:rPr>
              <a:t> </a:t>
            </a:r>
            <a:r>
              <a:rPr lang="it-IT" dirty="0" err="1">
                <a:latin typeface="+mn-lt"/>
              </a:rPr>
              <a:t>which</a:t>
            </a:r>
            <a:r>
              <a:rPr lang="it-IT" dirty="0">
                <a:latin typeface="+mn-lt"/>
              </a:rPr>
              <a:t> </a:t>
            </a:r>
            <a:r>
              <a:rPr lang="it-IT" dirty="0" err="1">
                <a:latin typeface="+mn-lt"/>
              </a:rPr>
              <a:t>types</a:t>
            </a:r>
            <a:r>
              <a:rPr lang="it-IT" dirty="0">
                <a:latin typeface="+mn-lt"/>
              </a:rPr>
              <a:t> of band </a:t>
            </a:r>
            <a:r>
              <a:rPr lang="it-IT" dirty="0" err="1">
                <a:latin typeface="+mn-lt"/>
              </a:rPr>
              <a:t>they</a:t>
            </a:r>
            <a:endParaRPr lang="it-IT" dirty="0">
              <a:latin typeface="+mn-lt"/>
            </a:endParaRPr>
          </a:p>
          <a:p>
            <a:r>
              <a:rPr lang="it-IT" dirty="0" err="1">
                <a:latin typeface="+mn-lt"/>
              </a:rPr>
              <a:t>accept</a:t>
            </a:r>
            <a:r>
              <a:rPr lang="it-IT" dirty="0">
                <a:latin typeface="+mn-lt"/>
              </a:rPr>
              <a:t>,…). </a:t>
            </a:r>
            <a:r>
              <a:rPr lang="it-IT" dirty="0" err="1">
                <a:latin typeface="+mn-lt"/>
              </a:rPr>
              <a:t>Our</a:t>
            </a:r>
            <a:r>
              <a:rPr lang="it-IT" dirty="0">
                <a:latin typeface="+mn-lt"/>
              </a:rPr>
              <a:t> app </a:t>
            </a:r>
            <a:r>
              <a:rPr lang="it-IT" dirty="0" err="1">
                <a:latin typeface="+mn-lt"/>
              </a:rPr>
              <a:t>also</a:t>
            </a:r>
            <a:r>
              <a:rPr lang="it-IT" dirty="0">
                <a:latin typeface="+mn-lt"/>
              </a:rPr>
              <a:t> covers </a:t>
            </a:r>
            <a:r>
              <a:rPr lang="it-IT" dirty="0" err="1">
                <a:latin typeface="+mn-lt"/>
              </a:rPr>
              <a:t>this</a:t>
            </a:r>
            <a:r>
              <a:rPr lang="it-IT" dirty="0">
                <a:latin typeface="+mn-lt"/>
              </a:rPr>
              <a:t> </a:t>
            </a:r>
            <a:r>
              <a:rPr lang="it-IT" dirty="0" err="1">
                <a:latin typeface="+mn-lt"/>
              </a:rPr>
              <a:t>aspect</a:t>
            </a:r>
            <a:r>
              <a:rPr lang="it-IT" dirty="0">
                <a:latin typeface="+mn-lt"/>
              </a:rPr>
              <a:t>.</a:t>
            </a:r>
          </a:p>
        </p:txBody>
      </p:sp>
      <p:sp>
        <p:nvSpPr>
          <p:cNvPr id="7" name="CasellaDiTesto 6">
            <a:extLst>
              <a:ext uri="{FF2B5EF4-FFF2-40B4-BE49-F238E27FC236}">
                <a16:creationId xmlns:a16="http://schemas.microsoft.com/office/drawing/2014/main" id="{842EA1CD-456D-434E-BDFD-16A9456CB242}"/>
              </a:ext>
            </a:extLst>
          </p:cNvPr>
          <p:cNvSpPr txBox="1"/>
          <p:nvPr/>
        </p:nvSpPr>
        <p:spPr>
          <a:xfrm>
            <a:off x="359229" y="3379968"/>
            <a:ext cx="8063426" cy="1169551"/>
          </a:xfrm>
          <a:prstGeom prst="rect">
            <a:avLst/>
          </a:prstGeom>
          <a:noFill/>
        </p:spPr>
        <p:txBody>
          <a:bodyPr wrap="none" rtlCol="0">
            <a:spAutoFit/>
          </a:bodyPr>
          <a:lstStyle/>
          <a:p>
            <a:r>
              <a:rPr lang="it-IT" b="1" dirty="0">
                <a:latin typeface="+mn-lt"/>
              </a:rPr>
              <a:t>Competitor: </a:t>
            </a:r>
            <a:r>
              <a:rPr lang="it-IT" b="1" dirty="0" err="1">
                <a:latin typeface="+mn-lt"/>
              </a:rPr>
              <a:t>ILive</a:t>
            </a:r>
            <a:r>
              <a:rPr lang="it-IT" b="1" dirty="0">
                <a:latin typeface="+mn-lt"/>
              </a:rPr>
              <a:t> Music</a:t>
            </a:r>
          </a:p>
          <a:p>
            <a:r>
              <a:rPr lang="it-IT" dirty="0" err="1">
                <a:latin typeface="+mn-lt"/>
              </a:rPr>
              <a:t>This</a:t>
            </a:r>
            <a:r>
              <a:rPr lang="it-IT" dirty="0">
                <a:latin typeface="+mn-lt"/>
              </a:rPr>
              <a:t> app </a:t>
            </a:r>
            <a:r>
              <a:rPr lang="it-IT" dirty="0" err="1">
                <a:latin typeface="+mn-lt"/>
              </a:rPr>
              <a:t>is</a:t>
            </a:r>
            <a:r>
              <a:rPr lang="it-IT" dirty="0">
                <a:latin typeface="+mn-lt"/>
              </a:rPr>
              <a:t> more </a:t>
            </a:r>
            <a:r>
              <a:rPr lang="it-IT" dirty="0" err="1">
                <a:latin typeface="+mn-lt"/>
              </a:rPr>
              <a:t>oriented</a:t>
            </a:r>
            <a:r>
              <a:rPr lang="it-IT" dirty="0">
                <a:latin typeface="+mn-lt"/>
              </a:rPr>
              <a:t> to </a:t>
            </a:r>
            <a:r>
              <a:rPr lang="it-IT" dirty="0" err="1">
                <a:latin typeface="+mn-lt"/>
              </a:rPr>
              <a:t>musicians</a:t>
            </a:r>
            <a:r>
              <a:rPr lang="it-IT" dirty="0">
                <a:latin typeface="+mn-lt"/>
              </a:rPr>
              <a:t> and club </a:t>
            </a:r>
            <a:r>
              <a:rPr lang="it-IT" dirty="0" err="1">
                <a:latin typeface="+mn-lt"/>
              </a:rPr>
              <a:t>owners</a:t>
            </a:r>
            <a:r>
              <a:rPr lang="it-IT" dirty="0">
                <a:latin typeface="+mn-lt"/>
              </a:rPr>
              <a:t> with </a:t>
            </a:r>
            <a:r>
              <a:rPr lang="it-IT" dirty="0" err="1">
                <a:latin typeface="+mn-lt"/>
              </a:rPr>
              <a:t>respect</a:t>
            </a:r>
            <a:r>
              <a:rPr lang="it-IT" dirty="0">
                <a:latin typeface="+mn-lt"/>
              </a:rPr>
              <a:t> to the </a:t>
            </a:r>
            <a:r>
              <a:rPr lang="it-IT" dirty="0" err="1">
                <a:latin typeface="+mn-lt"/>
              </a:rPr>
              <a:t>previous</a:t>
            </a:r>
            <a:r>
              <a:rPr lang="it-IT" dirty="0">
                <a:latin typeface="+mn-lt"/>
              </a:rPr>
              <a:t> </a:t>
            </a:r>
            <a:r>
              <a:rPr lang="it-IT" dirty="0" err="1">
                <a:latin typeface="+mn-lt"/>
              </a:rPr>
              <a:t>ones</a:t>
            </a:r>
            <a:r>
              <a:rPr lang="it-IT" dirty="0">
                <a:latin typeface="+mn-lt"/>
              </a:rPr>
              <a:t> </a:t>
            </a:r>
            <a:r>
              <a:rPr lang="it-IT" dirty="0" err="1">
                <a:latin typeface="+mn-lt"/>
              </a:rPr>
              <a:t>because</a:t>
            </a:r>
            <a:endParaRPr lang="it-IT" dirty="0">
              <a:latin typeface="+mn-lt"/>
            </a:endParaRPr>
          </a:p>
          <a:p>
            <a:r>
              <a:rPr lang="it-IT" dirty="0">
                <a:latin typeface="+mn-lt"/>
              </a:rPr>
              <a:t>club </a:t>
            </a:r>
            <a:r>
              <a:rPr lang="it-IT" dirty="0" err="1">
                <a:latin typeface="+mn-lt"/>
              </a:rPr>
              <a:t>owners</a:t>
            </a:r>
            <a:r>
              <a:rPr lang="it-IT" dirty="0">
                <a:latin typeface="+mn-lt"/>
              </a:rPr>
              <a:t> can share </a:t>
            </a:r>
            <a:r>
              <a:rPr lang="it-IT" dirty="0" err="1">
                <a:latin typeface="+mn-lt"/>
              </a:rPr>
              <a:t>their</a:t>
            </a:r>
            <a:r>
              <a:rPr lang="it-IT" dirty="0">
                <a:latin typeface="+mn-lt"/>
              </a:rPr>
              <a:t> music events and </a:t>
            </a:r>
            <a:r>
              <a:rPr lang="it-IT" dirty="0" err="1">
                <a:latin typeface="+mn-lt"/>
              </a:rPr>
              <a:t>musicians</a:t>
            </a:r>
            <a:r>
              <a:rPr lang="it-IT" dirty="0">
                <a:latin typeface="+mn-lt"/>
              </a:rPr>
              <a:t> can </a:t>
            </a:r>
            <a:r>
              <a:rPr lang="it-IT" dirty="0" err="1">
                <a:latin typeface="+mn-lt"/>
              </a:rPr>
              <a:t>apply</a:t>
            </a:r>
            <a:r>
              <a:rPr lang="it-IT" dirty="0">
                <a:latin typeface="+mn-lt"/>
              </a:rPr>
              <a:t> for </a:t>
            </a:r>
            <a:r>
              <a:rPr lang="it-IT" dirty="0" err="1">
                <a:latin typeface="+mn-lt"/>
              </a:rPr>
              <a:t>them</a:t>
            </a:r>
            <a:r>
              <a:rPr lang="it-IT" dirty="0">
                <a:latin typeface="+mn-lt"/>
              </a:rPr>
              <a:t>, </a:t>
            </a:r>
            <a:r>
              <a:rPr lang="it-IT" dirty="0" err="1">
                <a:latin typeface="+mn-lt"/>
              </a:rPr>
              <a:t>but</a:t>
            </a:r>
            <a:r>
              <a:rPr lang="it-IT" dirty="0">
                <a:latin typeface="+mn-lt"/>
              </a:rPr>
              <a:t> </a:t>
            </a:r>
            <a:r>
              <a:rPr lang="it-IT" dirty="0" err="1">
                <a:latin typeface="+mn-lt"/>
              </a:rPr>
              <a:t>it</a:t>
            </a:r>
            <a:r>
              <a:rPr lang="it-IT" dirty="0">
                <a:latin typeface="+mn-lt"/>
              </a:rPr>
              <a:t> </a:t>
            </a:r>
            <a:r>
              <a:rPr lang="it-IT" dirty="0" err="1">
                <a:latin typeface="+mn-lt"/>
              </a:rPr>
              <a:t>does</a:t>
            </a:r>
            <a:r>
              <a:rPr lang="it-IT" dirty="0">
                <a:latin typeface="+mn-lt"/>
              </a:rPr>
              <a:t> </a:t>
            </a:r>
            <a:r>
              <a:rPr lang="it-IT" dirty="0" err="1">
                <a:latin typeface="+mn-lt"/>
              </a:rPr>
              <a:t>not</a:t>
            </a:r>
            <a:r>
              <a:rPr lang="it-IT" dirty="0">
                <a:latin typeface="+mn-lt"/>
              </a:rPr>
              <a:t> </a:t>
            </a:r>
            <a:r>
              <a:rPr lang="it-IT" dirty="0" err="1">
                <a:latin typeface="+mn-lt"/>
              </a:rPr>
              <a:t>allow</a:t>
            </a:r>
            <a:r>
              <a:rPr lang="it-IT" dirty="0">
                <a:latin typeface="+mn-lt"/>
              </a:rPr>
              <a:t> to</a:t>
            </a:r>
          </a:p>
          <a:p>
            <a:r>
              <a:rPr lang="it-IT" dirty="0" err="1">
                <a:latin typeface="+mn-lt"/>
              </a:rPr>
              <a:t>write</a:t>
            </a:r>
            <a:r>
              <a:rPr lang="it-IT" dirty="0">
                <a:latin typeface="+mn-lt"/>
              </a:rPr>
              <a:t> reviews, </a:t>
            </a:r>
            <a:r>
              <a:rPr lang="it-IT" dirty="0" err="1">
                <a:latin typeface="+mn-lt"/>
              </a:rPr>
              <a:t>add</a:t>
            </a:r>
            <a:r>
              <a:rPr lang="it-IT" dirty="0">
                <a:latin typeface="+mn-lt"/>
              </a:rPr>
              <a:t> favorite clubs and </a:t>
            </a:r>
            <a:r>
              <a:rPr lang="it-IT" dirty="0" err="1">
                <a:latin typeface="+mn-lt"/>
              </a:rPr>
              <a:t>contact</a:t>
            </a:r>
            <a:r>
              <a:rPr lang="it-IT" dirty="0">
                <a:latin typeface="+mn-lt"/>
              </a:rPr>
              <a:t> clubs </a:t>
            </a:r>
            <a:r>
              <a:rPr lang="it-IT" dirty="0" err="1">
                <a:latin typeface="+mn-lt"/>
              </a:rPr>
              <a:t>directly</a:t>
            </a:r>
            <a:r>
              <a:rPr lang="it-IT" dirty="0">
                <a:latin typeface="+mn-lt"/>
              </a:rPr>
              <a:t> </a:t>
            </a:r>
            <a:r>
              <a:rPr lang="it-IT" dirty="0" err="1">
                <a:latin typeface="+mn-lt"/>
              </a:rPr>
              <a:t>through</a:t>
            </a:r>
            <a:r>
              <a:rPr lang="it-IT" dirty="0">
                <a:latin typeface="+mn-lt"/>
              </a:rPr>
              <a:t> social media accounts, phone,</a:t>
            </a:r>
          </a:p>
          <a:p>
            <a:r>
              <a:rPr lang="it-IT" dirty="0">
                <a:latin typeface="+mn-lt"/>
              </a:rPr>
              <a:t>email and so on. </a:t>
            </a:r>
            <a:r>
              <a:rPr lang="it-IT" dirty="0" err="1">
                <a:latin typeface="+mn-lt"/>
              </a:rPr>
              <a:t>As</a:t>
            </a:r>
            <a:r>
              <a:rPr lang="it-IT" dirty="0">
                <a:latin typeface="+mn-lt"/>
              </a:rPr>
              <a:t> </a:t>
            </a:r>
            <a:r>
              <a:rPr lang="it-IT" dirty="0" err="1">
                <a:latin typeface="+mn-lt"/>
              </a:rPr>
              <a:t>we</a:t>
            </a:r>
            <a:r>
              <a:rPr lang="it-IT" dirty="0">
                <a:latin typeface="+mn-lt"/>
              </a:rPr>
              <a:t> </a:t>
            </a:r>
            <a:r>
              <a:rPr lang="it-IT" dirty="0" err="1">
                <a:latin typeface="+mn-lt"/>
              </a:rPr>
              <a:t>wrote</a:t>
            </a:r>
            <a:r>
              <a:rPr lang="it-IT" dirty="0">
                <a:latin typeface="+mn-lt"/>
              </a:rPr>
              <a:t> in the </a:t>
            </a:r>
            <a:r>
              <a:rPr lang="it-IT" dirty="0" err="1">
                <a:latin typeface="+mn-lt"/>
              </a:rPr>
              <a:t>previous</a:t>
            </a:r>
            <a:r>
              <a:rPr lang="it-IT" dirty="0">
                <a:latin typeface="+mn-lt"/>
              </a:rPr>
              <a:t> slides, </a:t>
            </a:r>
            <a:r>
              <a:rPr lang="it-IT" dirty="0" err="1">
                <a:latin typeface="+mn-lt"/>
              </a:rPr>
              <a:t>these</a:t>
            </a:r>
            <a:r>
              <a:rPr lang="it-IT" dirty="0">
                <a:latin typeface="+mn-lt"/>
              </a:rPr>
              <a:t> features are </a:t>
            </a:r>
            <a:r>
              <a:rPr lang="it-IT" dirty="0" err="1">
                <a:latin typeface="+mn-lt"/>
              </a:rPr>
              <a:t>present</a:t>
            </a:r>
            <a:r>
              <a:rPr lang="it-IT" dirty="0">
                <a:latin typeface="+mn-lt"/>
              </a:rPr>
              <a:t> in </a:t>
            </a:r>
            <a:r>
              <a:rPr lang="it-IT" dirty="0" err="1">
                <a:latin typeface="+mn-lt"/>
              </a:rPr>
              <a:t>yourBestLive</a:t>
            </a:r>
            <a:r>
              <a:rPr lang="it-IT" dirty="0">
                <a:latin typeface="+mn-lt"/>
              </a:rPr>
              <a:t>.</a:t>
            </a:r>
          </a:p>
        </p:txBody>
      </p:sp>
    </p:spTree>
    <p:extLst>
      <p:ext uri="{BB962C8B-B14F-4D97-AF65-F5344CB8AC3E}">
        <p14:creationId xmlns:p14="http://schemas.microsoft.com/office/powerpoint/2010/main" val="17521813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magine 3">
            <a:extLst>
              <a:ext uri="{FF2B5EF4-FFF2-40B4-BE49-F238E27FC236}">
                <a16:creationId xmlns:a16="http://schemas.microsoft.com/office/drawing/2014/main" id="{07F3F2AC-20BD-468A-9B93-353C7574305C}"/>
              </a:ext>
            </a:extLst>
          </p:cNvPr>
          <p:cNvPicPr>
            <a:picLocks noChangeAspect="1"/>
          </p:cNvPicPr>
          <p:nvPr/>
        </p:nvPicPr>
        <p:blipFill>
          <a:blip r:embed="rId2"/>
          <a:stretch>
            <a:fillRect/>
          </a:stretch>
        </p:blipFill>
        <p:spPr>
          <a:xfrm>
            <a:off x="749822" y="1161508"/>
            <a:ext cx="3437863" cy="1656196"/>
          </a:xfrm>
          <a:prstGeom prst="rect">
            <a:avLst/>
          </a:prstGeom>
        </p:spPr>
      </p:pic>
      <p:sp>
        <p:nvSpPr>
          <p:cNvPr id="3" name="Titolo 2">
            <a:extLst>
              <a:ext uri="{FF2B5EF4-FFF2-40B4-BE49-F238E27FC236}">
                <a16:creationId xmlns:a16="http://schemas.microsoft.com/office/drawing/2014/main" id="{7AC767D8-4584-410A-AE84-C662D66A4708}"/>
              </a:ext>
            </a:extLst>
          </p:cNvPr>
          <p:cNvSpPr>
            <a:spLocks noGrp="1"/>
          </p:cNvSpPr>
          <p:nvPr>
            <p:ph type="title"/>
          </p:nvPr>
        </p:nvSpPr>
        <p:spPr>
          <a:xfrm>
            <a:off x="749824" y="491057"/>
            <a:ext cx="7555676" cy="755700"/>
          </a:xfrm>
        </p:spPr>
        <p:txBody>
          <a:bodyPr/>
          <a:lstStyle/>
          <a:p>
            <a:r>
              <a:rPr lang="it-IT" dirty="0" err="1"/>
              <a:t>Questionnaire</a:t>
            </a:r>
            <a:r>
              <a:rPr lang="it-IT" dirty="0"/>
              <a:t> </a:t>
            </a:r>
            <a:r>
              <a:rPr lang="it-IT" dirty="0" err="1"/>
              <a:t>analysis</a:t>
            </a:r>
            <a:r>
              <a:rPr lang="it-IT" dirty="0"/>
              <a:t> (1)</a:t>
            </a:r>
          </a:p>
        </p:txBody>
      </p:sp>
      <p:pic>
        <p:nvPicPr>
          <p:cNvPr id="5" name="Immagine 4">
            <a:extLst>
              <a:ext uri="{FF2B5EF4-FFF2-40B4-BE49-F238E27FC236}">
                <a16:creationId xmlns:a16="http://schemas.microsoft.com/office/drawing/2014/main" id="{7C128605-6B60-49C7-84C0-E5C394A84A1F}"/>
              </a:ext>
            </a:extLst>
          </p:cNvPr>
          <p:cNvPicPr>
            <a:picLocks noChangeAspect="1"/>
          </p:cNvPicPr>
          <p:nvPr/>
        </p:nvPicPr>
        <p:blipFill>
          <a:blip r:embed="rId3"/>
          <a:stretch>
            <a:fillRect/>
          </a:stretch>
        </p:blipFill>
        <p:spPr>
          <a:xfrm>
            <a:off x="4956317" y="1161508"/>
            <a:ext cx="3437863" cy="1656196"/>
          </a:xfrm>
          <a:prstGeom prst="rect">
            <a:avLst/>
          </a:prstGeom>
        </p:spPr>
      </p:pic>
      <p:pic>
        <p:nvPicPr>
          <p:cNvPr id="6" name="Immagine 5">
            <a:extLst>
              <a:ext uri="{FF2B5EF4-FFF2-40B4-BE49-F238E27FC236}">
                <a16:creationId xmlns:a16="http://schemas.microsoft.com/office/drawing/2014/main" id="{E61CA2D6-D819-47F8-9D62-562A05A73BAA}"/>
              </a:ext>
            </a:extLst>
          </p:cNvPr>
          <p:cNvPicPr>
            <a:picLocks noChangeAspect="1"/>
          </p:cNvPicPr>
          <p:nvPr/>
        </p:nvPicPr>
        <p:blipFill>
          <a:blip r:embed="rId4"/>
          <a:stretch>
            <a:fillRect/>
          </a:stretch>
        </p:blipFill>
        <p:spPr>
          <a:xfrm>
            <a:off x="749823" y="2895314"/>
            <a:ext cx="3437861" cy="1617817"/>
          </a:xfrm>
          <a:prstGeom prst="rect">
            <a:avLst/>
          </a:prstGeom>
        </p:spPr>
      </p:pic>
      <p:pic>
        <p:nvPicPr>
          <p:cNvPr id="1026" name="Picture 2">
            <a:extLst>
              <a:ext uri="{FF2B5EF4-FFF2-40B4-BE49-F238E27FC236}">
                <a16:creationId xmlns:a16="http://schemas.microsoft.com/office/drawing/2014/main" id="{C03519D9-C1ED-4A2E-9F72-B719106A896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56317" y="2895314"/>
            <a:ext cx="3437861" cy="16178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94468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a:extLst>
              <a:ext uri="{FF2B5EF4-FFF2-40B4-BE49-F238E27FC236}">
                <a16:creationId xmlns:a16="http://schemas.microsoft.com/office/drawing/2014/main" id="{4ACCE7CB-6DAA-43F4-96AA-BC66C56ECFB1}"/>
              </a:ext>
            </a:extLst>
          </p:cNvPr>
          <p:cNvSpPr>
            <a:spLocks noGrp="1"/>
          </p:cNvSpPr>
          <p:nvPr>
            <p:ph type="title"/>
          </p:nvPr>
        </p:nvSpPr>
        <p:spPr>
          <a:xfrm>
            <a:off x="749823" y="491057"/>
            <a:ext cx="4471534" cy="755700"/>
          </a:xfrm>
        </p:spPr>
        <p:txBody>
          <a:bodyPr/>
          <a:lstStyle/>
          <a:p>
            <a:r>
              <a:rPr lang="it-IT" dirty="0" err="1"/>
              <a:t>Questionnaire</a:t>
            </a:r>
            <a:r>
              <a:rPr lang="it-IT" dirty="0"/>
              <a:t> </a:t>
            </a:r>
            <a:r>
              <a:rPr lang="it-IT" dirty="0" err="1"/>
              <a:t>analysis</a:t>
            </a:r>
            <a:r>
              <a:rPr lang="it-IT" dirty="0"/>
              <a:t> (2)</a:t>
            </a:r>
          </a:p>
        </p:txBody>
      </p:sp>
      <p:pic>
        <p:nvPicPr>
          <p:cNvPr id="4" name="Immagine 3">
            <a:extLst>
              <a:ext uri="{FF2B5EF4-FFF2-40B4-BE49-F238E27FC236}">
                <a16:creationId xmlns:a16="http://schemas.microsoft.com/office/drawing/2014/main" id="{A4561C9A-B1CE-49B9-A454-F856B83B47A9}"/>
              </a:ext>
            </a:extLst>
          </p:cNvPr>
          <p:cNvPicPr>
            <a:picLocks noChangeAspect="1"/>
          </p:cNvPicPr>
          <p:nvPr/>
        </p:nvPicPr>
        <p:blipFill>
          <a:blip r:embed="rId2"/>
          <a:stretch>
            <a:fillRect/>
          </a:stretch>
        </p:blipFill>
        <p:spPr>
          <a:xfrm>
            <a:off x="749823" y="1246757"/>
            <a:ext cx="3633789" cy="1547813"/>
          </a:xfrm>
          <a:prstGeom prst="rect">
            <a:avLst/>
          </a:prstGeom>
        </p:spPr>
      </p:pic>
      <p:pic>
        <p:nvPicPr>
          <p:cNvPr id="2052" name="Picture 4">
            <a:extLst>
              <a:ext uri="{FF2B5EF4-FFF2-40B4-BE49-F238E27FC236}">
                <a16:creationId xmlns:a16="http://schemas.microsoft.com/office/drawing/2014/main" id="{0B2011A9-7536-4884-A143-09CB9B64034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60390" y="1266104"/>
            <a:ext cx="3633790" cy="1528466"/>
          </a:xfrm>
          <a:prstGeom prst="rect">
            <a:avLst/>
          </a:prstGeom>
          <a:noFill/>
          <a:extLst>
            <a:ext uri="{909E8E84-426E-40DD-AFC4-6F175D3DCCD1}">
              <a14:hiddenFill xmlns:a14="http://schemas.microsoft.com/office/drawing/2010/main">
                <a:solidFill>
                  <a:srgbClr val="FFFFFF"/>
                </a:solidFill>
              </a14:hiddenFill>
            </a:ext>
          </a:extLst>
        </p:spPr>
      </p:pic>
      <p:pic>
        <p:nvPicPr>
          <p:cNvPr id="5" name="Immagine 4">
            <a:extLst>
              <a:ext uri="{FF2B5EF4-FFF2-40B4-BE49-F238E27FC236}">
                <a16:creationId xmlns:a16="http://schemas.microsoft.com/office/drawing/2014/main" id="{42B4725C-CBF8-4080-915C-DC6D3968F179}"/>
              </a:ext>
            </a:extLst>
          </p:cNvPr>
          <p:cNvPicPr>
            <a:picLocks noChangeAspect="1"/>
          </p:cNvPicPr>
          <p:nvPr/>
        </p:nvPicPr>
        <p:blipFill>
          <a:blip r:embed="rId4"/>
          <a:stretch>
            <a:fillRect/>
          </a:stretch>
        </p:blipFill>
        <p:spPr>
          <a:xfrm>
            <a:off x="749823" y="2932338"/>
            <a:ext cx="3633790" cy="1720105"/>
          </a:xfrm>
          <a:prstGeom prst="rect">
            <a:avLst/>
          </a:prstGeom>
        </p:spPr>
      </p:pic>
      <p:pic>
        <p:nvPicPr>
          <p:cNvPr id="2054" name="Picture 6">
            <a:extLst>
              <a:ext uri="{FF2B5EF4-FFF2-40B4-BE49-F238E27FC236}">
                <a16:creationId xmlns:a16="http://schemas.microsoft.com/office/drawing/2014/main" id="{90CCA8A1-1CE2-4DA7-A1DE-6CB5A809FDD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60388" y="2906692"/>
            <a:ext cx="3633789" cy="17457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55188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a:extLst>
              <a:ext uri="{FF2B5EF4-FFF2-40B4-BE49-F238E27FC236}">
                <a16:creationId xmlns:a16="http://schemas.microsoft.com/office/drawing/2014/main" id="{C0C3940E-0804-424D-BCE2-82148A45EE2B}"/>
              </a:ext>
            </a:extLst>
          </p:cNvPr>
          <p:cNvSpPr>
            <a:spLocks noGrp="1"/>
          </p:cNvSpPr>
          <p:nvPr>
            <p:ph type="title"/>
          </p:nvPr>
        </p:nvSpPr>
        <p:spPr>
          <a:xfrm>
            <a:off x="749824" y="491057"/>
            <a:ext cx="4458280" cy="755700"/>
          </a:xfrm>
        </p:spPr>
        <p:txBody>
          <a:bodyPr/>
          <a:lstStyle/>
          <a:p>
            <a:r>
              <a:rPr lang="it-IT" dirty="0" err="1"/>
              <a:t>Questionnaire</a:t>
            </a:r>
            <a:r>
              <a:rPr lang="it-IT" dirty="0"/>
              <a:t> </a:t>
            </a:r>
            <a:r>
              <a:rPr lang="it-IT" dirty="0" err="1"/>
              <a:t>analysis</a:t>
            </a:r>
            <a:r>
              <a:rPr lang="it-IT" dirty="0"/>
              <a:t> (3)</a:t>
            </a:r>
          </a:p>
        </p:txBody>
      </p:sp>
      <p:pic>
        <p:nvPicPr>
          <p:cNvPr id="3074" name="Picture 2">
            <a:extLst>
              <a:ext uri="{FF2B5EF4-FFF2-40B4-BE49-F238E27FC236}">
                <a16:creationId xmlns:a16="http://schemas.microsoft.com/office/drawing/2014/main" id="{8F20C1A8-377F-4301-9286-D5FDDC8610E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45594" y="1807369"/>
            <a:ext cx="3452812" cy="15287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08906714"/>
      </p:ext>
    </p:extLst>
  </p:cSld>
  <p:clrMapOvr>
    <a:masterClrMapping/>
  </p:clrMapOvr>
</p:sld>
</file>

<file path=ppt/theme/theme1.xml><?xml version="1.0" encoding="utf-8"?>
<a:theme xmlns:a="http://schemas.openxmlformats.org/drawingml/2006/main" name="Retrokey Branding Guidelines by Slidesgo">
  <a:themeElements>
    <a:clrScheme name="Simple Light">
      <a:dk1>
        <a:srgbClr val="1A1B1E"/>
      </a:dk1>
      <a:lt1>
        <a:srgbClr val="FFFFFF"/>
      </a:lt1>
      <a:dk2>
        <a:srgbClr val="6D2000"/>
      </a:dk2>
      <a:lt2>
        <a:srgbClr val="F5713B"/>
      </a:lt2>
      <a:accent1>
        <a:srgbClr val="F24600"/>
      </a:accent1>
      <a:accent2>
        <a:srgbClr val="FFC23D"/>
      </a:accent2>
      <a:accent3>
        <a:srgbClr val="FFF4B8"/>
      </a:accent3>
      <a:accent4>
        <a:srgbClr val="FFD873"/>
      </a:accent4>
      <a:accent5>
        <a:srgbClr val="FFF2D0"/>
      </a:accent5>
      <a:accent6>
        <a:srgbClr val="7A7B7C"/>
      </a:accent6>
      <a:hlink>
        <a:srgbClr val="1A1B1E"/>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380</TotalTime>
  <Words>2016</Words>
  <Application>Microsoft Office PowerPoint</Application>
  <PresentationFormat>Presentazione su schermo (16:9)</PresentationFormat>
  <Paragraphs>207</Paragraphs>
  <Slides>34</Slides>
  <Notes>10</Notes>
  <HiddenSlides>0</HiddenSlides>
  <MMClips>0</MMClips>
  <ScaleCrop>false</ScaleCrop>
  <HeadingPairs>
    <vt:vector size="6" baseType="variant">
      <vt:variant>
        <vt:lpstr>Caratteri utilizzati</vt:lpstr>
      </vt:variant>
      <vt:variant>
        <vt:i4>6</vt:i4>
      </vt:variant>
      <vt:variant>
        <vt:lpstr>Tema</vt:lpstr>
      </vt:variant>
      <vt:variant>
        <vt:i4>1</vt:i4>
      </vt:variant>
      <vt:variant>
        <vt:lpstr>Titoli diapositive</vt:lpstr>
      </vt:variant>
      <vt:variant>
        <vt:i4>34</vt:i4>
      </vt:variant>
    </vt:vector>
  </HeadingPairs>
  <TitlesOfParts>
    <vt:vector size="41" baseType="lpstr">
      <vt:lpstr>DM Sans</vt:lpstr>
      <vt:lpstr>Big Shoulders Display SemiBold</vt:lpstr>
      <vt:lpstr>Big Shoulders Display ExtraBold</vt:lpstr>
      <vt:lpstr>Big Shoulders Display</vt:lpstr>
      <vt:lpstr>Arial</vt:lpstr>
      <vt:lpstr>Roboto Condensed Light</vt:lpstr>
      <vt:lpstr>Retrokey Branding Guidelines by Slidesgo</vt:lpstr>
      <vt:lpstr>Human - Computer Interaction 2019/2020 yourBestLive</vt:lpstr>
      <vt:lpstr>Overview   </vt:lpstr>
      <vt:lpstr>Introduction to yourBestLive (1)</vt:lpstr>
      <vt:lpstr>Introduction to yourBestLive (2)</vt:lpstr>
      <vt:lpstr>Competitors Analysis (1)</vt:lpstr>
      <vt:lpstr>Competitors Analysis (2)</vt:lpstr>
      <vt:lpstr>Questionnaire analysis (1)</vt:lpstr>
      <vt:lpstr>Questionnaire analysis (2)</vt:lpstr>
      <vt:lpstr>Questionnaire analysis (3)</vt:lpstr>
      <vt:lpstr>Questionnaire analysis: conclusion</vt:lpstr>
      <vt:lpstr>User Analysis </vt:lpstr>
      <vt:lpstr>PERSONAS (1)</vt:lpstr>
      <vt:lpstr>PERSONAS (2)</vt:lpstr>
      <vt:lpstr>PERSONAS (3)</vt:lpstr>
      <vt:lpstr>SCENARIOS</vt:lpstr>
      <vt:lpstr>Task analysis : HTA &amp; STN </vt:lpstr>
      <vt:lpstr>Task analysis : HTA (Add a club)</vt:lpstr>
      <vt:lpstr>Task analysis : STN (Add a club)</vt:lpstr>
      <vt:lpstr>Mockups: Add a club</vt:lpstr>
      <vt:lpstr>Prototype 1 </vt:lpstr>
      <vt:lpstr>Heuristic Evaluation (1) </vt:lpstr>
      <vt:lpstr>Heuristic Evaluation (2) </vt:lpstr>
      <vt:lpstr>Prototype 2 (1)</vt:lpstr>
      <vt:lpstr>Prototype 2 (2)</vt:lpstr>
      <vt:lpstr>Prototype 2 (3)</vt:lpstr>
      <vt:lpstr>Prototype 2 (4)</vt:lpstr>
      <vt:lpstr>Prototype 2 (5)</vt:lpstr>
      <vt:lpstr>Think Aloud Session</vt:lpstr>
      <vt:lpstr>Think Aloud Results (1)</vt:lpstr>
      <vt:lpstr>Think Aloud Results (2)</vt:lpstr>
      <vt:lpstr>Controlled Experiment (1)</vt:lpstr>
      <vt:lpstr>Controlled Experiment (2)</vt:lpstr>
      <vt:lpstr>Controlled Experiment (3)</vt:lpstr>
      <vt:lpstr>Future Works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RETROKEY BRANDING GUIDELINES</dc:title>
  <dc:creator>J</dc:creator>
  <cp:lastModifiedBy>federico gioia</cp:lastModifiedBy>
  <cp:revision>45</cp:revision>
  <dcterms:modified xsi:type="dcterms:W3CDTF">2020-06-22T12:54:01Z</dcterms:modified>
</cp:coreProperties>
</file>