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20:20:1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20:20:4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4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96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0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42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29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3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5,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27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89" r:id="rId7"/>
    <p:sldLayoutId id="2147483690" r:id="rId8"/>
    <p:sldLayoutId id="2147483697" r:id="rId9"/>
    <p:sldLayoutId id="2147483688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1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51" name="Ink 1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8321A4-DDE5-4057-A34B-A19FC26C5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78D58-7D60-41F3-9B50-C56B5D4A6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F57F1B9-2D43-40E1-AF8B-7114F1A7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73" y="261939"/>
            <a:ext cx="10913914" cy="635317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D8CDA39-C47E-B797-5A69-5518E99EB2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13"/>
          <a:stretch/>
        </p:blipFill>
        <p:spPr>
          <a:xfrm>
            <a:off x="600074" y="261939"/>
            <a:ext cx="10913914" cy="63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8321A4-DDE5-4057-A34B-A19FC26C5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2F7D7F-503A-47D8-AAFB-3F381F681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759354" cy="832513"/>
          </a:xfrm>
          <a:custGeom>
            <a:avLst/>
            <a:gdLst>
              <a:gd name="connsiteX0" fmla="*/ 8339294 w 8360758"/>
              <a:gd name="connsiteY0" fmla="*/ 0 h 1045598"/>
              <a:gd name="connsiteX1" fmla="*/ 8360544 w 8360758"/>
              <a:gd name="connsiteY1" fmla="*/ 0 h 1045598"/>
              <a:gd name="connsiteX2" fmla="*/ 8360758 w 8360758"/>
              <a:gd name="connsiteY2" fmla="*/ 649 h 1045598"/>
              <a:gd name="connsiteX3" fmla="*/ 0 w 8360758"/>
              <a:gd name="connsiteY3" fmla="*/ 0 h 1045598"/>
              <a:gd name="connsiteX4" fmla="*/ 8289291 w 8360758"/>
              <a:gd name="connsiteY4" fmla="*/ 0 h 1045598"/>
              <a:gd name="connsiteX5" fmla="*/ 8230376 w 8360758"/>
              <a:gd name="connsiteY5" fmla="*/ 12131 h 1045598"/>
              <a:gd name="connsiteX6" fmla="*/ 8099771 w 8360758"/>
              <a:gd name="connsiteY6" fmla="*/ 38454 h 1045598"/>
              <a:gd name="connsiteX7" fmla="*/ 8039667 w 8360758"/>
              <a:gd name="connsiteY7" fmla="*/ 61383 h 1045598"/>
              <a:gd name="connsiteX8" fmla="*/ 7973367 w 8360758"/>
              <a:gd name="connsiteY8" fmla="*/ 54463 h 1045598"/>
              <a:gd name="connsiteX9" fmla="*/ 7884958 w 8360758"/>
              <a:gd name="connsiteY9" fmla="*/ 105966 h 1045598"/>
              <a:gd name="connsiteX10" fmla="*/ 7738842 w 8360758"/>
              <a:gd name="connsiteY10" fmla="*/ 128481 h 1045598"/>
              <a:gd name="connsiteX11" fmla="*/ 7653871 w 8360758"/>
              <a:gd name="connsiteY11" fmla="*/ 147128 h 1045598"/>
              <a:gd name="connsiteX12" fmla="*/ 7625444 w 8360758"/>
              <a:gd name="connsiteY12" fmla="*/ 162340 h 1045598"/>
              <a:gd name="connsiteX13" fmla="*/ 7583161 w 8360758"/>
              <a:gd name="connsiteY13" fmla="*/ 178118 h 1045598"/>
              <a:gd name="connsiteX14" fmla="*/ 7511516 w 8360758"/>
              <a:gd name="connsiteY14" fmla="*/ 212256 h 1045598"/>
              <a:gd name="connsiteX15" fmla="*/ 7410075 w 8360758"/>
              <a:gd name="connsiteY15" fmla="*/ 247181 h 1045598"/>
              <a:gd name="connsiteX16" fmla="*/ 7319749 w 8360758"/>
              <a:gd name="connsiteY16" fmla="*/ 237905 h 1045598"/>
              <a:gd name="connsiteX17" fmla="*/ 7315778 w 8360758"/>
              <a:gd name="connsiteY17" fmla="*/ 245540 h 1045598"/>
              <a:gd name="connsiteX18" fmla="*/ 7261455 w 8360758"/>
              <a:gd name="connsiteY18" fmla="*/ 256067 h 1045598"/>
              <a:gd name="connsiteX19" fmla="*/ 7051652 w 8360758"/>
              <a:gd name="connsiteY19" fmla="*/ 251022 h 1045598"/>
              <a:gd name="connsiteX20" fmla="*/ 6946037 w 8360758"/>
              <a:gd name="connsiteY20" fmla="*/ 272754 h 1045598"/>
              <a:gd name="connsiteX21" fmla="*/ 6911697 w 8360758"/>
              <a:gd name="connsiteY21" fmla="*/ 287227 h 1045598"/>
              <a:gd name="connsiteX22" fmla="*/ 6853968 w 8360758"/>
              <a:gd name="connsiteY22" fmla="*/ 311057 h 1045598"/>
              <a:gd name="connsiteX23" fmla="*/ 6818568 w 8360758"/>
              <a:gd name="connsiteY23" fmla="*/ 345514 h 1045598"/>
              <a:gd name="connsiteX24" fmla="*/ 6767227 w 8360758"/>
              <a:gd name="connsiteY24" fmla="*/ 358842 h 1045598"/>
              <a:gd name="connsiteX25" fmla="*/ 6745281 w 8360758"/>
              <a:gd name="connsiteY25" fmla="*/ 340408 h 1045598"/>
              <a:gd name="connsiteX26" fmla="*/ 6693613 w 8360758"/>
              <a:gd name="connsiteY26" fmla="*/ 361653 h 1045598"/>
              <a:gd name="connsiteX27" fmla="*/ 6616334 w 8360758"/>
              <a:gd name="connsiteY27" fmla="*/ 396243 h 1045598"/>
              <a:gd name="connsiteX28" fmla="*/ 6569178 w 8360758"/>
              <a:gd name="connsiteY28" fmla="*/ 410632 h 1045598"/>
              <a:gd name="connsiteX29" fmla="*/ 6443178 w 8360758"/>
              <a:gd name="connsiteY29" fmla="*/ 455974 h 1045598"/>
              <a:gd name="connsiteX30" fmla="*/ 6319116 w 8360758"/>
              <a:gd name="connsiteY30" fmla="*/ 505993 h 1045598"/>
              <a:gd name="connsiteX31" fmla="*/ 6270674 w 8360758"/>
              <a:gd name="connsiteY31" fmla="*/ 556244 h 1045598"/>
              <a:gd name="connsiteX32" fmla="*/ 6263606 w 8360758"/>
              <a:gd name="connsiteY32" fmla="*/ 559168 h 1045598"/>
              <a:gd name="connsiteX33" fmla="*/ 6242294 w 8360758"/>
              <a:gd name="connsiteY33" fmla="*/ 560434 h 1045598"/>
              <a:gd name="connsiteX34" fmla="*/ 6233950 w 8360758"/>
              <a:gd name="connsiteY34" fmla="*/ 559803 h 1045598"/>
              <a:gd name="connsiteX35" fmla="*/ 6222443 w 8360758"/>
              <a:gd name="connsiteY35" fmla="*/ 561238 h 1045598"/>
              <a:gd name="connsiteX36" fmla="*/ 6222263 w 8360758"/>
              <a:gd name="connsiteY36" fmla="*/ 561626 h 1045598"/>
              <a:gd name="connsiteX37" fmla="*/ 6211278 w 8360758"/>
              <a:gd name="connsiteY37" fmla="*/ 562278 h 1045598"/>
              <a:gd name="connsiteX38" fmla="*/ 6156199 w 8360758"/>
              <a:gd name="connsiteY38" fmla="*/ 561017 h 1045598"/>
              <a:gd name="connsiteX39" fmla="*/ 6096532 w 8360758"/>
              <a:gd name="connsiteY39" fmla="*/ 603131 h 1045598"/>
              <a:gd name="connsiteX40" fmla="*/ 6069435 w 8360758"/>
              <a:gd name="connsiteY40" fmla="*/ 612471 h 1045598"/>
              <a:gd name="connsiteX41" fmla="*/ 6055528 w 8360758"/>
              <a:gd name="connsiteY41" fmla="*/ 619344 h 1045598"/>
              <a:gd name="connsiteX42" fmla="*/ 6055027 w 8360758"/>
              <a:gd name="connsiteY42" fmla="*/ 620988 h 1045598"/>
              <a:gd name="connsiteX43" fmla="*/ 6002174 w 8360758"/>
              <a:gd name="connsiteY43" fmla="*/ 619601 h 1045598"/>
              <a:gd name="connsiteX44" fmla="*/ 5996004 w 8360758"/>
              <a:gd name="connsiteY44" fmla="*/ 622254 h 1045598"/>
              <a:gd name="connsiteX45" fmla="*/ 5960467 w 8360758"/>
              <a:gd name="connsiteY45" fmla="*/ 617719 h 1045598"/>
              <a:gd name="connsiteX46" fmla="*/ 5942688 w 8360758"/>
              <a:gd name="connsiteY46" fmla="*/ 617312 h 1045598"/>
              <a:gd name="connsiteX47" fmla="*/ 5936470 w 8360758"/>
              <a:gd name="connsiteY47" fmla="*/ 613202 h 1045598"/>
              <a:gd name="connsiteX48" fmla="*/ 5910830 w 8360758"/>
              <a:gd name="connsiteY48" fmla="*/ 614630 h 1045598"/>
              <a:gd name="connsiteX49" fmla="*/ 5908335 w 8360758"/>
              <a:gd name="connsiteY49" fmla="*/ 616301 h 1045598"/>
              <a:gd name="connsiteX50" fmla="*/ 5885516 w 8360758"/>
              <a:gd name="connsiteY50" fmla="*/ 611874 h 1045598"/>
              <a:gd name="connsiteX51" fmla="*/ 5797689 w 8360758"/>
              <a:gd name="connsiteY51" fmla="*/ 629966 h 1045598"/>
              <a:gd name="connsiteX52" fmla="*/ 5452329 w 8360758"/>
              <a:gd name="connsiteY52" fmla="*/ 604624 h 1045598"/>
              <a:gd name="connsiteX53" fmla="*/ 5337888 w 8360758"/>
              <a:gd name="connsiteY53" fmla="*/ 624245 h 1045598"/>
              <a:gd name="connsiteX54" fmla="*/ 5308476 w 8360758"/>
              <a:gd name="connsiteY54" fmla="*/ 659901 h 1045598"/>
              <a:gd name="connsiteX55" fmla="*/ 5015427 w 8360758"/>
              <a:gd name="connsiteY55" fmla="*/ 679413 h 1045598"/>
              <a:gd name="connsiteX56" fmla="*/ 4944689 w 8360758"/>
              <a:gd name="connsiteY56" fmla="*/ 698151 h 1045598"/>
              <a:gd name="connsiteX57" fmla="*/ 4874019 w 8360758"/>
              <a:gd name="connsiteY57" fmla="*/ 686559 h 1045598"/>
              <a:gd name="connsiteX58" fmla="*/ 4850146 w 8360758"/>
              <a:gd name="connsiteY58" fmla="*/ 699918 h 1045598"/>
              <a:gd name="connsiteX59" fmla="*/ 4846122 w 8360758"/>
              <a:gd name="connsiteY59" fmla="*/ 702530 h 1045598"/>
              <a:gd name="connsiteX60" fmla="*/ 4828009 w 8360758"/>
              <a:gd name="connsiteY60" fmla="*/ 706278 h 1045598"/>
              <a:gd name="connsiteX61" fmla="*/ 4825410 w 8360758"/>
              <a:gd name="connsiteY61" fmla="*/ 715715 h 1045598"/>
              <a:gd name="connsiteX62" fmla="*/ 4799945 w 8360758"/>
              <a:gd name="connsiteY62" fmla="*/ 727361 h 1045598"/>
              <a:gd name="connsiteX63" fmla="*/ 4765906 w 8360758"/>
              <a:gd name="connsiteY63" fmla="*/ 731919 h 1045598"/>
              <a:gd name="connsiteX64" fmla="*/ 4601531 w 8360758"/>
              <a:gd name="connsiteY64" fmla="*/ 744196 h 1045598"/>
              <a:gd name="connsiteX65" fmla="*/ 4504675 w 8360758"/>
              <a:gd name="connsiteY65" fmla="*/ 756895 h 1045598"/>
              <a:gd name="connsiteX66" fmla="*/ 4470222 w 8360758"/>
              <a:gd name="connsiteY66" fmla="*/ 770130 h 1045598"/>
              <a:gd name="connsiteX67" fmla="*/ 4420536 w 8360758"/>
              <a:gd name="connsiteY67" fmla="*/ 782957 h 1045598"/>
              <a:gd name="connsiteX68" fmla="*/ 4334661 w 8360758"/>
              <a:gd name="connsiteY68" fmla="*/ 812108 h 1045598"/>
              <a:gd name="connsiteX69" fmla="*/ 4216132 w 8360758"/>
              <a:gd name="connsiteY69" fmla="*/ 839949 h 1045598"/>
              <a:gd name="connsiteX70" fmla="*/ 4119820 w 8360758"/>
              <a:gd name="connsiteY70" fmla="*/ 824310 h 1045598"/>
              <a:gd name="connsiteX71" fmla="*/ 4113747 w 8360758"/>
              <a:gd name="connsiteY71" fmla="*/ 831677 h 1045598"/>
              <a:gd name="connsiteX72" fmla="*/ 4052146 w 8360758"/>
              <a:gd name="connsiteY72" fmla="*/ 838402 h 1045598"/>
              <a:gd name="connsiteX73" fmla="*/ 3824664 w 8360758"/>
              <a:gd name="connsiteY73" fmla="*/ 818601 h 1045598"/>
              <a:gd name="connsiteX74" fmla="*/ 3704604 w 8360758"/>
              <a:gd name="connsiteY74" fmla="*/ 832939 h 1045598"/>
              <a:gd name="connsiteX75" fmla="*/ 3663877 w 8360758"/>
              <a:gd name="connsiteY75" fmla="*/ 845018 h 1045598"/>
              <a:gd name="connsiteX76" fmla="*/ 3595520 w 8360758"/>
              <a:gd name="connsiteY76" fmla="*/ 864823 h 1045598"/>
              <a:gd name="connsiteX77" fmla="*/ 3549068 w 8360758"/>
              <a:gd name="connsiteY77" fmla="*/ 896841 h 1045598"/>
              <a:gd name="connsiteX78" fmla="*/ 3534316 w 8360758"/>
              <a:gd name="connsiteY78" fmla="*/ 904155 h 1045598"/>
              <a:gd name="connsiteX79" fmla="*/ 3505039 w 8360758"/>
              <a:gd name="connsiteY79" fmla="*/ 900529 h 1045598"/>
              <a:gd name="connsiteX80" fmla="*/ 3494135 w 8360758"/>
              <a:gd name="connsiteY80" fmla="*/ 904937 h 1045598"/>
              <a:gd name="connsiteX81" fmla="*/ 3490082 w 8360758"/>
              <a:gd name="connsiteY81" fmla="*/ 904456 h 1045598"/>
              <a:gd name="connsiteX82" fmla="*/ 3480483 w 8360758"/>
              <a:gd name="connsiteY82" fmla="*/ 904536 h 1045598"/>
              <a:gd name="connsiteX83" fmla="*/ 3481756 w 8360758"/>
              <a:gd name="connsiteY83" fmla="*/ 898286 h 1045598"/>
              <a:gd name="connsiteX84" fmla="*/ 3470370 w 8360758"/>
              <a:gd name="connsiteY84" fmla="*/ 886575 h 1045598"/>
              <a:gd name="connsiteX85" fmla="*/ 3415223 w 8360758"/>
              <a:gd name="connsiteY85" fmla="*/ 890256 h 1045598"/>
              <a:gd name="connsiteX86" fmla="*/ 3412186 w 8360758"/>
              <a:gd name="connsiteY86" fmla="*/ 897307 h 1045598"/>
              <a:gd name="connsiteX87" fmla="*/ 3405239 w 8360758"/>
              <a:gd name="connsiteY87" fmla="*/ 898462 h 1045598"/>
              <a:gd name="connsiteX88" fmla="*/ 3400045 w 8360758"/>
              <a:gd name="connsiteY88" fmla="*/ 891932 h 1045598"/>
              <a:gd name="connsiteX89" fmla="*/ 3307380 w 8360758"/>
              <a:gd name="connsiteY89" fmla="*/ 876661 h 1045598"/>
              <a:gd name="connsiteX90" fmla="*/ 3183225 w 8360758"/>
              <a:gd name="connsiteY90" fmla="*/ 867685 h 1045598"/>
              <a:gd name="connsiteX91" fmla="*/ 3093898 w 8360758"/>
              <a:gd name="connsiteY91" fmla="*/ 897753 h 1045598"/>
              <a:gd name="connsiteX92" fmla="*/ 3085742 w 8360758"/>
              <a:gd name="connsiteY92" fmla="*/ 891493 h 1045598"/>
              <a:gd name="connsiteX93" fmla="*/ 3023557 w 8360758"/>
              <a:gd name="connsiteY93" fmla="*/ 894391 h 1045598"/>
              <a:gd name="connsiteX94" fmla="*/ 2807400 w 8360758"/>
              <a:gd name="connsiteY94" fmla="*/ 948678 h 1045598"/>
              <a:gd name="connsiteX95" fmla="*/ 2685827 w 8360758"/>
              <a:gd name="connsiteY95" fmla="*/ 953124 h 1045598"/>
              <a:gd name="connsiteX96" fmla="*/ 2569673 w 8360758"/>
              <a:gd name="connsiteY96" fmla="*/ 938749 h 1045598"/>
              <a:gd name="connsiteX97" fmla="*/ 2514638 w 8360758"/>
              <a:gd name="connsiteY97" fmla="*/ 914619 h 1045598"/>
              <a:gd name="connsiteX98" fmla="*/ 2454089 w 8360758"/>
              <a:gd name="connsiteY98" fmla="*/ 914176 h 1045598"/>
              <a:gd name="connsiteX99" fmla="*/ 2440891 w 8360758"/>
              <a:gd name="connsiteY99" fmla="*/ 936737 h 1045598"/>
              <a:gd name="connsiteX100" fmla="*/ 2375837 w 8360758"/>
              <a:gd name="connsiteY100" fmla="*/ 928904 h 1045598"/>
              <a:gd name="connsiteX101" fmla="*/ 2277059 w 8360758"/>
              <a:gd name="connsiteY101" fmla="*/ 914539 h 1045598"/>
              <a:gd name="connsiteX102" fmla="*/ 2220315 w 8360758"/>
              <a:gd name="connsiteY102" fmla="*/ 912107 h 1045598"/>
              <a:gd name="connsiteX103" fmla="*/ 2065069 w 8360758"/>
              <a:gd name="connsiteY103" fmla="*/ 899104 h 1045598"/>
              <a:gd name="connsiteX104" fmla="*/ 1909388 w 8360758"/>
              <a:gd name="connsiteY104" fmla="*/ 881237 h 1045598"/>
              <a:gd name="connsiteX105" fmla="*/ 1816127 w 8360758"/>
              <a:gd name="connsiteY105" fmla="*/ 843306 h 1045598"/>
              <a:gd name="connsiteX106" fmla="*/ 1688269 w 8360758"/>
              <a:gd name="connsiteY106" fmla="*/ 831572 h 1045598"/>
              <a:gd name="connsiteX107" fmla="*/ 1666717 w 8360758"/>
              <a:gd name="connsiteY107" fmla="*/ 825600 h 1045598"/>
              <a:gd name="connsiteX108" fmla="*/ 1637240 w 8360758"/>
              <a:gd name="connsiteY108" fmla="*/ 830012 h 1045598"/>
              <a:gd name="connsiteX109" fmla="*/ 1519123 w 8360758"/>
              <a:gd name="connsiteY109" fmla="*/ 848955 h 1045598"/>
              <a:gd name="connsiteX110" fmla="*/ 1426470 w 8360758"/>
              <a:gd name="connsiteY110" fmla="*/ 875204 h 1045598"/>
              <a:gd name="connsiteX111" fmla="*/ 1309788 w 8360758"/>
              <a:gd name="connsiteY111" fmla="*/ 860350 h 1045598"/>
              <a:gd name="connsiteX112" fmla="*/ 1239051 w 8360758"/>
              <a:gd name="connsiteY112" fmla="*/ 867187 h 1045598"/>
              <a:gd name="connsiteX113" fmla="*/ 1123809 w 8360758"/>
              <a:gd name="connsiteY113" fmla="*/ 902641 h 1045598"/>
              <a:gd name="connsiteX114" fmla="*/ 970585 w 8360758"/>
              <a:gd name="connsiteY114" fmla="*/ 895704 h 1045598"/>
              <a:gd name="connsiteX115" fmla="*/ 938329 w 8360758"/>
              <a:gd name="connsiteY115" fmla="*/ 862134 h 1045598"/>
              <a:gd name="connsiteX116" fmla="*/ 895571 w 8360758"/>
              <a:gd name="connsiteY116" fmla="*/ 842248 h 1045598"/>
              <a:gd name="connsiteX117" fmla="*/ 878598 w 8360758"/>
              <a:gd name="connsiteY117" fmla="*/ 890640 h 1045598"/>
              <a:gd name="connsiteX118" fmla="*/ 746991 w 8360758"/>
              <a:gd name="connsiteY118" fmla="*/ 929057 h 1045598"/>
              <a:gd name="connsiteX119" fmla="*/ 681121 w 8360758"/>
              <a:gd name="connsiteY119" fmla="*/ 942810 h 1045598"/>
              <a:gd name="connsiteX120" fmla="*/ 578235 w 8360758"/>
              <a:gd name="connsiteY120" fmla="*/ 953206 h 1045598"/>
              <a:gd name="connsiteX121" fmla="*/ 546952 w 8360758"/>
              <a:gd name="connsiteY121" fmla="*/ 958315 h 1045598"/>
              <a:gd name="connsiteX122" fmla="*/ 236347 w 8360758"/>
              <a:gd name="connsiteY122" fmla="*/ 1030770 h 1045598"/>
              <a:gd name="connsiteX123" fmla="*/ 51071 w 8360758"/>
              <a:gd name="connsiteY123" fmla="*/ 980657 h 1045598"/>
              <a:gd name="connsiteX124" fmla="*/ 10468 w 8360758"/>
              <a:gd name="connsiteY124" fmla="*/ 991794 h 1045598"/>
              <a:gd name="connsiteX125" fmla="*/ 0 w 8360758"/>
              <a:gd name="connsiteY125" fmla="*/ 991130 h 1045598"/>
              <a:gd name="connsiteX126" fmla="*/ 0 w 8360758"/>
              <a:gd name="connsiteY126" fmla="*/ 69169 h 104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8360758" h="1045598">
                <a:moveTo>
                  <a:pt x="8339294" y="0"/>
                </a:moveTo>
                <a:lnTo>
                  <a:pt x="8360544" y="0"/>
                </a:lnTo>
                <a:lnTo>
                  <a:pt x="8360758" y="649"/>
                </a:lnTo>
                <a:close/>
                <a:moveTo>
                  <a:pt x="0" y="0"/>
                </a:moveTo>
                <a:lnTo>
                  <a:pt x="8289291" y="0"/>
                </a:lnTo>
                <a:lnTo>
                  <a:pt x="8230376" y="12131"/>
                </a:lnTo>
                <a:cubicBezTo>
                  <a:pt x="8186793" y="23634"/>
                  <a:pt x="8143173" y="37610"/>
                  <a:pt x="8099771" y="38454"/>
                </a:cubicBezTo>
                <a:cubicBezTo>
                  <a:pt x="8074248" y="83487"/>
                  <a:pt x="8081264" y="45280"/>
                  <a:pt x="8039667" y="61383"/>
                </a:cubicBezTo>
                <a:cubicBezTo>
                  <a:pt x="8035572" y="25681"/>
                  <a:pt x="7994313" y="91350"/>
                  <a:pt x="7973367" y="54463"/>
                </a:cubicBezTo>
                <a:cubicBezTo>
                  <a:pt x="7945735" y="70860"/>
                  <a:pt x="7932164" y="103819"/>
                  <a:pt x="7884958" y="105966"/>
                </a:cubicBezTo>
                <a:cubicBezTo>
                  <a:pt x="7839313" y="93684"/>
                  <a:pt x="7796006" y="145608"/>
                  <a:pt x="7738842" y="128481"/>
                </a:cubicBezTo>
                <a:cubicBezTo>
                  <a:pt x="7718673" y="125252"/>
                  <a:pt x="7661489" y="134033"/>
                  <a:pt x="7653871" y="147128"/>
                </a:cubicBezTo>
                <a:cubicBezTo>
                  <a:pt x="7642607" y="151315"/>
                  <a:pt x="7627498" y="149171"/>
                  <a:pt x="7625444" y="162340"/>
                </a:cubicBezTo>
                <a:cubicBezTo>
                  <a:pt x="7620493" y="178534"/>
                  <a:pt x="7572279" y="161358"/>
                  <a:pt x="7583161" y="178118"/>
                </a:cubicBezTo>
                <a:cubicBezTo>
                  <a:pt x="7549087" y="166496"/>
                  <a:pt x="7534277" y="201041"/>
                  <a:pt x="7511516" y="212256"/>
                </a:cubicBezTo>
                <a:cubicBezTo>
                  <a:pt x="7483774" y="199874"/>
                  <a:pt x="7463381" y="235617"/>
                  <a:pt x="7410075" y="247181"/>
                </a:cubicBezTo>
                <a:cubicBezTo>
                  <a:pt x="7379316" y="232675"/>
                  <a:pt x="7374250" y="255215"/>
                  <a:pt x="7319749" y="237905"/>
                </a:cubicBezTo>
                <a:cubicBezTo>
                  <a:pt x="7318939" y="240583"/>
                  <a:pt x="7317599" y="243154"/>
                  <a:pt x="7315778" y="245540"/>
                </a:cubicBezTo>
                <a:cubicBezTo>
                  <a:pt x="7305188" y="259400"/>
                  <a:pt x="7280868" y="264113"/>
                  <a:pt x="7261455" y="256067"/>
                </a:cubicBezTo>
                <a:cubicBezTo>
                  <a:pt x="7177273" y="234838"/>
                  <a:pt x="7114305" y="247394"/>
                  <a:pt x="7051652" y="251022"/>
                </a:cubicBezTo>
                <a:cubicBezTo>
                  <a:pt x="6982422" y="258887"/>
                  <a:pt x="7044205" y="289722"/>
                  <a:pt x="6946037" y="272754"/>
                </a:cubicBezTo>
                <a:cubicBezTo>
                  <a:pt x="6942920" y="287840"/>
                  <a:pt x="6932533" y="290410"/>
                  <a:pt x="6911697" y="287227"/>
                </a:cubicBezTo>
                <a:cubicBezTo>
                  <a:pt x="6878502" y="292054"/>
                  <a:pt x="6896035" y="325406"/>
                  <a:pt x="6853968" y="311057"/>
                </a:cubicBezTo>
                <a:cubicBezTo>
                  <a:pt x="6867957" y="328146"/>
                  <a:pt x="6795066" y="329379"/>
                  <a:pt x="6818568" y="345514"/>
                </a:cubicBezTo>
                <a:cubicBezTo>
                  <a:pt x="6804621" y="365939"/>
                  <a:pt x="6781982" y="340609"/>
                  <a:pt x="6767227" y="358842"/>
                </a:cubicBezTo>
                <a:cubicBezTo>
                  <a:pt x="6744864" y="366541"/>
                  <a:pt x="6772283" y="336936"/>
                  <a:pt x="6745281" y="340408"/>
                </a:cubicBezTo>
                <a:cubicBezTo>
                  <a:pt x="6714003" y="347897"/>
                  <a:pt x="6699248" y="314581"/>
                  <a:pt x="6693613" y="361653"/>
                </a:cubicBezTo>
                <a:cubicBezTo>
                  <a:pt x="6655588" y="357625"/>
                  <a:pt x="6657639" y="377940"/>
                  <a:pt x="6616334" y="396243"/>
                </a:cubicBezTo>
                <a:cubicBezTo>
                  <a:pt x="6592485" y="389294"/>
                  <a:pt x="6579516" y="397462"/>
                  <a:pt x="6569178" y="410632"/>
                </a:cubicBezTo>
                <a:cubicBezTo>
                  <a:pt x="6523596" y="416526"/>
                  <a:pt x="6490182" y="439982"/>
                  <a:pt x="6443178" y="455974"/>
                </a:cubicBezTo>
                <a:cubicBezTo>
                  <a:pt x="6383852" y="454444"/>
                  <a:pt x="6369405" y="489022"/>
                  <a:pt x="6319116" y="505993"/>
                </a:cubicBezTo>
                <a:cubicBezTo>
                  <a:pt x="6262319" y="491330"/>
                  <a:pt x="6292513" y="538822"/>
                  <a:pt x="6270674" y="556244"/>
                </a:cubicBezTo>
                <a:lnTo>
                  <a:pt x="6263606" y="559168"/>
                </a:lnTo>
                <a:lnTo>
                  <a:pt x="6242294" y="560434"/>
                </a:lnTo>
                <a:lnTo>
                  <a:pt x="6233950" y="559803"/>
                </a:lnTo>
                <a:cubicBezTo>
                  <a:pt x="6228324" y="559783"/>
                  <a:pt x="6224743" y="560296"/>
                  <a:pt x="6222443" y="561238"/>
                </a:cubicBezTo>
                <a:cubicBezTo>
                  <a:pt x="6222383" y="561367"/>
                  <a:pt x="6222323" y="561497"/>
                  <a:pt x="6222263" y="561626"/>
                </a:cubicBezTo>
                <a:lnTo>
                  <a:pt x="6211278" y="562278"/>
                </a:lnTo>
                <a:cubicBezTo>
                  <a:pt x="6192500" y="562574"/>
                  <a:pt x="6174002" y="562095"/>
                  <a:pt x="6156199" y="561017"/>
                </a:cubicBezTo>
                <a:cubicBezTo>
                  <a:pt x="6147856" y="582484"/>
                  <a:pt x="6078578" y="566766"/>
                  <a:pt x="6096532" y="603131"/>
                </a:cubicBezTo>
                <a:cubicBezTo>
                  <a:pt x="6072847" y="602777"/>
                  <a:pt x="6054475" y="589008"/>
                  <a:pt x="6069435" y="612471"/>
                </a:cubicBezTo>
                <a:cubicBezTo>
                  <a:pt x="6061851" y="613055"/>
                  <a:pt x="6057860" y="615691"/>
                  <a:pt x="6055528" y="619344"/>
                </a:cubicBezTo>
                <a:cubicBezTo>
                  <a:pt x="6055362" y="619892"/>
                  <a:pt x="6055194" y="620440"/>
                  <a:pt x="6055027" y="620988"/>
                </a:cubicBezTo>
                <a:lnTo>
                  <a:pt x="6002174" y="619601"/>
                </a:lnTo>
                <a:lnTo>
                  <a:pt x="5996004" y="622254"/>
                </a:lnTo>
                <a:lnTo>
                  <a:pt x="5960467" y="617719"/>
                </a:lnTo>
                <a:lnTo>
                  <a:pt x="5942688" y="617312"/>
                </a:lnTo>
                <a:lnTo>
                  <a:pt x="5936470" y="613202"/>
                </a:lnTo>
                <a:cubicBezTo>
                  <a:pt x="5930416" y="610984"/>
                  <a:pt x="5922596" y="610661"/>
                  <a:pt x="5910830" y="614630"/>
                </a:cubicBezTo>
                <a:lnTo>
                  <a:pt x="5908335" y="616301"/>
                </a:lnTo>
                <a:lnTo>
                  <a:pt x="5885516" y="611874"/>
                </a:lnTo>
                <a:cubicBezTo>
                  <a:pt x="5877877" y="609474"/>
                  <a:pt x="5804062" y="634683"/>
                  <a:pt x="5797689" y="629966"/>
                </a:cubicBezTo>
                <a:cubicBezTo>
                  <a:pt x="5725491" y="628758"/>
                  <a:pt x="5540074" y="600816"/>
                  <a:pt x="5452329" y="604624"/>
                </a:cubicBezTo>
                <a:cubicBezTo>
                  <a:pt x="5466698" y="654607"/>
                  <a:pt x="5264049" y="568127"/>
                  <a:pt x="5337888" y="624245"/>
                </a:cubicBezTo>
                <a:cubicBezTo>
                  <a:pt x="5310257" y="623082"/>
                  <a:pt x="5288900" y="645844"/>
                  <a:pt x="5308476" y="659901"/>
                </a:cubicBezTo>
                <a:cubicBezTo>
                  <a:pt x="5218345" y="635695"/>
                  <a:pt x="5110409" y="683826"/>
                  <a:pt x="5015427" y="679413"/>
                </a:cubicBezTo>
                <a:cubicBezTo>
                  <a:pt x="4977324" y="722716"/>
                  <a:pt x="4993698" y="684947"/>
                  <a:pt x="4944689" y="698151"/>
                </a:cubicBezTo>
                <a:cubicBezTo>
                  <a:pt x="4948385" y="662111"/>
                  <a:pt x="4888418" y="724972"/>
                  <a:pt x="4874019" y="686559"/>
                </a:cubicBezTo>
                <a:cubicBezTo>
                  <a:pt x="4865555" y="690178"/>
                  <a:pt x="4857809" y="694897"/>
                  <a:pt x="4850146" y="699918"/>
                </a:cubicBezTo>
                <a:lnTo>
                  <a:pt x="4846122" y="702530"/>
                </a:lnTo>
                <a:lnTo>
                  <a:pt x="4828009" y="706278"/>
                </a:lnTo>
                <a:lnTo>
                  <a:pt x="4825410" y="715715"/>
                </a:lnTo>
                <a:lnTo>
                  <a:pt x="4799945" y="727361"/>
                </a:lnTo>
                <a:cubicBezTo>
                  <a:pt x="4790022" y="730428"/>
                  <a:pt x="4778889" y="732212"/>
                  <a:pt x="4765906" y="731919"/>
                </a:cubicBezTo>
                <a:cubicBezTo>
                  <a:pt x="4718973" y="716412"/>
                  <a:pt x="4659915" y="765364"/>
                  <a:pt x="4601531" y="744196"/>
                </a:cubicBezTo>
                <a:cubicBezTo>
                  <a:pt x="4580290" y="739544"/>
                  <a:pt x="4515968" y="744316"/>
                  <a:pt x="4504675" y="756895"/>
                </a:cubicBezTo>
                <a:cubicBezTo>
                  <a:pt x="4491443" y="760296"/>
                  <a:pt x="4475470" y="757089"/>
                  <a:pt x="4470222" y="770130"/>
                </a:cubicBezTo>
                <a:cubicBezTo>
                  <a:pt x="4461124" y="785998"/>
                  <a:pt x="4412508" y="765410"/>
                  <a:pt x="4420536" y="782957"/>
                </a:cubicBezTo>
                <a:cubicBezTo>
                  <a:pt x="4386057" y="768924"/>
                  <a:pt x="4362026" y="802475"/>
                  <a:pt x="4334661" y="812108"/>
                </a:cubicBezTo>
                <a:cubicBezTo>
                  <a:pt x="4307258" y="797758"/>
                  <a:pt x="4276863" y="832116"/>
                  <a:pt x="4216132" y="839949"/>
                </a:cubicBezTo>
                <a:cubicBezTo>
                  <a:pt x="4185928" y="823262"/>
                  <a:pt x="4175257" y="845477"/>
                  <a:pt x="4119820" y="824310"/>
                </a:cubicBezTo>
                <a:cubicBezTo>
                  <a:pt x="4118324" y="826935"/>
                  <a:pt x="4116281" y="829416"/>
                  <a:pt x="4113747" y="831677"/>
                </a:cubicBezTo>
                <a:cubicBezTo>
                  <a:pt x="4099040" y="844812"/>
                  <a:pt x="4071458" y="847824"/>
                  <a:pt x="4052146" y="838402"/>
                </a:cubicBezTo>
                <a:cubicBezTo>
                  <a:pt x="3965259" y="811225"/>
                  <a:pt x="3893772" y="819371"/>
                  <a:pt x="3824664" y="818601"/>
                </a:cubicBezTo>
                <a:cubicBezTo>
                  <a:pt x="3747424" y="821611"/>
                  <a:pt x="3807704" y="856831"/>
                  <a:pt x="3704604" y="832939"/>
                </a:cubicBezTo>
                <a:cubicBezTo>
                  <a:pt x="3697760" y="847826"/>
                  <a:pt x="3685852" y="849671"/>
                  <a:pt x="3663877" y="845018"/>
                </a:cubicBezTo>
                <a:cubicBezTo>
                  <a:pt x="3626599" y="847518"/>
                  <a:pt x="3638084" y="882149"/>
                  <a:pt x="3595520" y="864823"/>
                </a:cubicBezTo>
                <a:cubicBezTo>
                  <a:pt x="3606859" y="882919"/>
                  <a:pt x="3527146" y="879030"/>
                  <a:pt x="3549068" y="896841"/>
                </a:cubicBezTo>
                <a:cubicBezTo>
                  <a:pt x="3544102" y="901709"/>
                  <a:pt x="3539196" y="903675"/>
                  <a:pt x="3534316" y="904155"/>
                </a:cubicBezTo>
                <a:cubicBezTo>
                  <a:pt x="3524555" y="905115"/>
                  <a:pt x="3514894" y="900132"/>
                  <a:pt x="3505039" y="900529"/>
                </a:cubicBezTo>
                <a:lnTo>
                  <a:pt x="3494135" y="904937"/>
                </a:lnTo>
                <a:lnTo>
                  <a:pt x="3490082" y="904456"/>
                </a:lnTo>
                <a:lnTo>
                  <a:pt x="3480483" y="904536"/>
                </a:lnTo>
                <a:lnTo>
                  <a:pt x="3481756" y="898286"/>
                </a:lnTo>
                <a:cubicBezTo>
                  <a:pt x="3483873" y="892321"/>
                  <a:pt x="3485480" y="885785"/>
                  <a:pt x="3470370" y="886575"/>
                </a:cubicBezTo>
                <a:cubicBezTo>
                  <a:pt x="3439046" y="891212"/>
                  <a:pt x="3428652" y="865455"/>
                  <a:pt x="3415223" y="890256"/>
                </a:cubicBezTo>
                <a:lnTo>
                  <a:pt x="3412186" y="897307"/>
                </a:lnTo>
                <a:lnTo>
                  <a:pt x="3405239" y="898462"/>
                </a:lnTo>
                <a:cubicBezTo>
                  <a:pt x="3401514" y="898245"/>
                  <a:pt x="3399411" y="896524"/>
                  <a:pt x="3400045" y="891932"/>
                </a:cubicBezTo>
                <a:cubicBezTo>
                  <a:pt x="3370618" y="910933"/>
                  <a:pt x="3337013" y="881862"/>
                  <a:pt x="3307380" y="876661"/>
                </a:cubicBezTo>
                <a:cubicBezTo>
                  <a:pt x="3284956" y="894884"/>
                  <a:pt x="3244895" y="866002"/>
                  <a:pt x="3183225" y="867685"/>
                </a:cubicBezTo>
                <a:cubicBezTo>
                  <a:pt x="3158771" y="888620"/>
                  <a:pt x="3141638" y="868567"/>
                  <a:pt x="3093898" y="897753"/>
                </a:cubicBezTo>
                <a:cubicBezTo>
                  <a:pt x="3091645" y="895421"/>
                  <a:pt x="3088899" y="893312"/>
                  <a:pt x="3085742" y="891493"/>
                </a:cubicBezTo>
                <a:cubicBezTo>
                  <a:pt x="3067413" y="880926"/>
                  <a:pt x="3039569" y="882223"/>
                  <a:pt x="3023557" y="894391"/>
                </a:cubicBezTo>
                <a:cubicBezTo>
                  <a:pt x="2946920" y="934280"/>
                  <a:pt x="2874651" y="937308"/>
                  <a:pt x="2807400" y="948678"/>
                </a:cubicBezTo>
                <a:cubicBezTo>
                  <a:pt x="2731064" y="957607"/>
                  <a:pt x="2779289" y="913951"/>
                  <a:pt x="2685827" y="953124"/>
                </a:cubicBezTo>
                <a:cubicBezTo>
                  <a:pt x="2646206" y="951469"/>
                  <a:pt x="2598205" y="945167"/>
                  <a:pt x="2569673" y="938749"/>
                </a:cubicBezTo>
                <a:cubicBezTo>
                  <a:pt x="2575279" y="919335"/>
                  <a:pt x="2498612" y="935380"/>
                  <a:pt x="2514638" y="914619"/>
                </a:cubicBezTo>
                <a:cubicBezTo>
                  <a:pt x="2489357" y="898658"/>
                  <a:pt x="2479062" y="927882"/>
                  <a:pt x="2454089" y="914176"/>
                </a:cubicBezTo>
                <a:cubicBezTo>
                  <a:pt x="2426718" y="912195"/>
                  <a:pt x="2470878" y="933635"/>
                  <a:pt x="2440891" y="936737"/>
                </a:cubicBezTo>
                <a:cubicBezTo>
                  <a:pt x="2404331" y="937060"/>
                  <a:pt x="2406460" y="971953"/>
                  <a:pt x="2375837" y="928904"/>
                </a:cubicBezTo>
                <a:cubicBezTo>
                  <a:pt x="2338300" y="941678"/>
                  <a:pt x="2329756" y="922043"/>
                  <a:pt x="2277059" y="914539"/>
                </a:cubicBezTo>
                <a:cubicBezTo>
                  <a:pt x="2255841" y="926721"/>
                  <a:pt x="2238021" y="922081"/>
                  <a:pt x="2220315" y="912107"/>
                </a:cubicBezTo>
                <a:cubicBezTo>
                  <a:pt x="2169677" y="917309"/>
                  <a:pt x="2122500" y="903084"/>
                  <a:pt x="2065069" y="899104"/>
                </a:cubicBezTo>
                <a:cubicBezTo>
                  <a:pt x="2004003" y="914552"/>
                  <a:pt x="1970758" y="885364"/>
                  <a:pt x="1909388" y="881237"/>
                </a:cubicBezTo>
                <a:cubicBezTo>
                  <a:pt x="1850499" y="912360"/>
                  <a:pt x="1867439" y="840122"/>
                  <a:pt x="1816127" y="843306"/>
                </a:cubicBezTo>
                <a:cubicBezTo>
                  <a:pt x="1733813" y="872239"/>
                  <a:pt x="1816992" y="819468"/>
                  <a:pt x="1688269" y="831572"/>
                </a:cubicBezTo>
                <a:cubicBezTo>
                  <a:pt x="1681184" y="836266"/>
                  <a:pt x="1665328" y="831879"/>
                  <a:pt x="1666717" y="825600"/>
                </a:cubicBezTo>
                <a:cubicBezTo>
                  <a:pt x="1658612" y="827677"/>
                  <a:pt x="1639536" y="839994"/>
                  <a:pt x="1637240" y="830012"/>
                </a:cubicBezTo>
                <a:cubicBezTo>
                  <a:pt x="1596093" y="829509"/>
                  <a:pt x="1555412" y="836032"/>
                  <a:pt x="1519123" y="848955"/>
                </a:cubicBezTo>
                <a:cubicBezTo>
                  <a:pt x="1439370" y="833068"/>
                  <a:pt x="1483906" y="879065"/>
                  <a:pt x="1426470" y="875204"/>
                </a:cubicBezTo>
                <a:cubicBezTo>
                  <a:pt x="1379930" y="856239"/>
                  <a:pt x="1363279" y="872605"/>
                  <a:pt x="1309788" y="860350"/>
                </a:cubicBezTo>
                <a:cubicBezTo>
                  <a:pt x="1292252" y="893082"/>
                  <a:pt x="1259676" y="857729"/>
                  <a:pt x="1239051" y="867187"/>
                </a:cubicBezTo>
                <a:cubicBezTo>
                  <a:pt x="1205443" y="829811"/>
                  <a:pt x="1158385" y="902895"/>
                  <a:pt x="1123809" y="902641"/>
                </a:cubicBezTo>
                <a:cubicBezTo>
                  <a:pt x="1065532" y="896400"/>
                  <a:pt x="1002200" y="858095"/>
                  <a:pt x="970585" y="895704"/>
                </a:cubicBezTo>
                <a:cubicBezTo>
                  <a:pt x="966254" y="880250"/>
                  <a:pt x="971539" y="859175"/>
                  <a:pt x="938329" y="862134"/>
                </a:cubicBezTo>
                <a:cubicBezTo>
                  <a:pt x="925057" y="854326"/>
                  <a:pt x="922693" y="830584"/>
                  <a:pt x="895571" y="842248"/>
                </a:cubicBezTo>
                <a:cubicBezTo>
                  <a:pt x="928987" y="863252"/>
                  <a:pt x="873564" y="866047"/>
                  <a:pt x="878598" y="890640"/>
                </a:cubicBezTo>
                <a:cubicBezTo>
                  <a:pt x="837063" y="905994"/>
                  <a:pt x="742190" y="884895"/>
                  <a:pt x="746991" y="929057"/>
                </a:cubicBezTo>
                <a:cubicBezTo>
                  <a:pt x="734614" y="955066"/>
                  <a:pt x="681717" y="914700"/>
                  <a:pt x="681121" y="942810"/>
                </a:cubicBezTo>
                <a:cubicBezTo>
                  <a:pt x="658037" y="924609"/>
                  <a:pt x="616378" y="954199"/>
                  <a:pt x="578235" y="953206"/>
                </a:cubicBezTo>
                <a:cubicBezTo>
                  <a:pt x="570802" y="965845"/>
                  <a:pt x="562037" y="965187"/>
                  <a:pt x="546952" y="958315"/>
                </a:cubicBezTo>
                <a:cubicBezTo>
                  <a:pt x="424725" y="951368"/>
                  <a:pt x="251392" y="1090193"/>
                  <a:pt x="236347" y="1030770"/>
                </a:cubicBezTo>
                <a:cubicBezTo>
                  <a:pt x="207533" y="1029254"/>
                  <a:pt x="121859" y="971449"/>
                  <a:pt x="51071" y="980657"/>
                </a:cubicBezTo>
                <a:cubicBezTo>
                  <a:pt x="43123" y="987954"/>
                  <a:pt x="28486" y="991123"/>
                  <a:pt x="10468" y="991794"/>
                </a:cubicBezTo>
                <a:lnTo>
                  <a:pt x="0" y="991130"/>
                </a:lnTo>
                <a:lnTo>
                  <a:pt x="0" y="6916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36BFE8-1F6C-4D6C-B87F-31E38B8BD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1512" y="5812403"/>
            <a:ext cx="7030488" cy="1045597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53135C-CA20-4AE8-9570-00EE3A839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466929"/>
            <a:ext cx="10706100" cy="591762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F7CED45-F7F1-D7F2-E079-EF2E25C80F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1" b="1"/>
          <a:stretch/>
        </p:blipFill>
        <p:spPr>
          <a:xfrm>
            <a:off x="723898" y="457200"/>
            <a:ext cx="10706100" cy="5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8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CE5842AC-4694-D24A-98D2-ABA3B4AF1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1" y="641698"/>
            <a:ext cx="11530158" cy="55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2231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Bembo</vt:lpstr>
      <vt:lpstr>ArchiveVTI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Thales de Freitas Ferraz</dc:creator>
  <cp:lastModifiedBy>Thales de Freitas Ferraz</cp:lastModifiedBy>
  <cp:revision>1</cp:revision>
  <dcterms:created xsi:type="dcterms:W3CDTF">2024-05-05T20:19:30Z</dcterms:created>
  <dcterms:modified xsi:type="dcterms:W3CDTF">2024-05-05T20:35:08Z</dcterms:modified>
</cp:coreProperties>
</file>