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C030B-E2AD-4B85-25CE-5E4C67363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0A662D-32A3-4CF0-F845-FE7223244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7035A7-45AA-9C43-072E-618BCCF7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951B2-0B99-BD78-15C8-235C1C64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AC82B-14B0-F40B-B95F-2681FB6B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A2EC3-DB63-6288-C3F8-65DEC602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5852F7-9DAB-F8A2-367B-30CF8AF9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6778A-75C6-3861-08EB-D8C5A22E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27322-6348-77F0-6A70-33FBAA54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9BBB4-B44C-1426-744E-AAE4A21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2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229E88-0BA2-E70B-1C81-6FCE5E4FE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4653A-C89C-3197-FC5D-D4FF8570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B31C2-40E9-191B-8F63-C34294B9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7797C-218B-7003-4013-C12B0AF3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631BF7-95F2-81F2-0862-91846403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86733-597D-60DC-4567-6B6DA05C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89B78-64AF-3482-8E1D-379159A5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C7894-C7A5-FCB4-2178-A398EFEE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85B3D-D5C4-82B4-E8FF-2A5F70B1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464CA-322C-9C16-243C-B106F52A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8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B2DA1-C83E-033E-EC8F-01A3DAF9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FD00A-1C03-2B84-BF7E-852DDC54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D811D0-5182-ED62-0275-0C340E06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16C5CF-C0C7-DBF3-4C8A-C5CBDDD9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1AFCB-C1E8-BEB0-FF42-35781F75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71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BAD-DBF3-0B06-CDDF-A3D81D8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321DD-1623-4D4E-8A0B-BCBE2571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8665D3-2D37-9C61-7378-DBC0D9FD6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8F1CF-69E8-DD3E-6B80-065ACC8A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D7EFAF-F5D0-E3B6-BA80-F0C70A8F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028DB5-1633-9263-10D5-76C6C411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BF5B6-D822-3D4F-3A59-21722D6B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2F535A-119A-F5FC-FBF7-ACFBCD3E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C90E09-76D2-7900-2180-0DC3067A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A956EC-E523-D900-D11B-31449A679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4DED23-0D6D-1845-6E15-9AAAAA824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126F25-DB1F-0860-2C99-7F0D9349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2A2162-F4F4-FE29-2468-6B00D3DC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12D55F-426C-A756-FD66-F7A397ED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F9373-45D1-19A1-8716-D4CD0EC2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C57FCC-4954-3B90-614C-E4CDB25B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E454F-8E02-2617-4DF0-EC0B12F0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2D5B29-D51C-74A1-1632-26E6B39F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3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0C4EC6-22D0-DB2E-D040-A09DC2BE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554B02-016E-D7A5-C5DE-ECDE7367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2930A8-AE09-7C5E-B185-E27F44C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456F1-07A0-C9E9-7840-4F840615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7B493-C0F0-2228-D36F-4D18A82A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F9F002-5A1A-1EE5-32B9-B593EDF6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A65ED-B12B-AC37-DF39-90E16F6E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B34898-30D7-A0D3-E3D6-45BDDDF8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A2F5E-2AAE-C93D-804B-530C2D61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68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BE38B-8AD1-F822-E686-0B1FD957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985966-69F4-73B8-23CD-4C9DF0265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6EB463-72AD-C548-4D73-1571E78FB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B1A3D-93E3-5FDF-A00C-E0879493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D59F7-5E04-051C-03E5-C64B4A29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A54FF-3E26-A521-D856-86EC3A54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7636B0-8ED6-85C6-CAD2-41F32CBE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5FC45-F96B-D11F-CDCD-8C4A69A6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CF760-5902-82EE-611C-6A3E7146A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764C8-C2A5-4DDF-9714-41C6BEAD0A3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214BD-77E4-9A4B-54EB-181E10BEA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603B8-47AD-AC63-7F5C-3E84564C1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9BA15-B7EC-41E7-97CF-49774DFEF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1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77C8534-65B8-E69C-B462-23F9478FE208}"/>
              </a:ext>
            </a:extLst>
          </p:cNvPr>
          <p:cNvSpPr/>
          <p:nvPr/>
        </p:nvSpPr>
        <p:spPr>
          <a:xfrm>
            <a:off x="2293495" y="0"/>
            <a:ext cx="10747948" cy="6858000"/>
          </a:xfrm>
          <a:prstGeom prst="roundRect">
            <a:avLst>
              <a:gd name="adj" fmla="val 99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010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Thales de Freitas Ferraz</dc:creator>
  <cp:lastModifiedBy>Thales de Freitas Ferraz</cp:lastModifiedBy>
  <cp:revision>1</cp:revision>
  <dcterms:created xsi:type="dcterms:W3CDTF">2024-04-08T22:50:24Z</dcterms:created>
  <dcterms:modified xsi:type="dcterms:W3CDTF">2024-04-08T22:55:46Z</dcterms:modified>
</cp:coreProperties>
</file>