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1"/>
  </p:notesMasterIdLst>
  <p:sldIdLst>
    <p:sldId id="489" r:id="rId2"/>
    <p:sldId id="258" r:id="rId3"/>
    <p:sldId id="259" r:id="rId4"/>
    <p:sldId id="647" r:id="rId5"/>
    <p:sldId id="593" r:id="rId6"/>
    <p:sldId id="269" r:id="rId7"/>
    <p:sldId id="650" r:id="rId8"/>
    <p:sldId id="649" r:id="rId9"/>
    <p:sldId id="651" r:id="rId10"/>
    <p:sldId id="654" r:id="rId11"/>
    <p:sldId id="659" r:id="rId12"/>
    <p:sldId id="655" r:id="rId13"/>
    <p:sldId id="656" r:id="rId14"/>
    <p:sldId id="658" r:id="rId15"/>
    <p:sldId id="660" r:id="rId16"/>
    <p:sldId id="653" r:id="rId17"/>
    <p:sldId id="662" r:id="rId18"/>
    <p:sldId id="664" r:id="rId19"/>
    <p:sldId id="64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FEA58-1A0C-47DA-B84A-4E72335FB470}" v="205" dt="2022-05-04T06:46:25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3"/>
    <p:restoredTop sz="76988" autoAdjust="0"/>
  </p:normalViewPr>
  <p:slideViewPr>
    <p:cSldViewPr snapToGrid="0" snapToObjects="1">
      <p:cViewPr varScale="1">
        <p:scale>
          <a:sx n="122" d="100"/>
          <a:sy n="122" d="100"/>
        </p:scale>
        <p:origin x="280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m Van Impe" userId="7be76765-fe35-48dd-bbe2-365fc9658bc1" providerId="ADAL" clId="{470B357D-F322-4E70-989F-39D788A45B37}"/>
    <pc:docChg chg="undo custSel modSld sldOrd">
      <pc:chgData name="Bram Van Impe" userId="7be76765-fe35-48dd-bbe2-365fc9658bc1" providerId="ADAL" clId="{470B357D-F322-4E70-989F-39D788A45B37}" dt="2022-04-26T06:59:18.122" v="41" actId="14100"/>
      <pc:docMkLst>
        <pc:docMk/>
      </pc:docMkLst>
      <pc:sldChg chg="ord">
        <pc:chgData name="Bram Van Impe" userId="7be76765-fe35-48dd-bbe2-365fc9658bc1" providerId="ADAL" clId="{470B357D-F322-4E70-989F-39D788A45B37}" dt="2022-04-26T06:53:51.937" v="1"/>
        <pc:sldMkLst>
          <pc:docMk/>
          <pc:sldMk cId="1285907546" sldId="276"/>
        </pc:sldMkLst>
      </pc:sldChg>
      <pc:sldChg chg="modSp mod">
        <pc:chgData name="Bram Van Impe" userId="7be76765-fe35-48dd-bbe2-365fc9658bc1" providerId="ADAL" clId="{470B357D-F322-4E70-989F-39D788A45B37}" dt="2022-04-26T06:59:18.122" v="41" actId="14100"/>
        <pc:sldMkLst>
          <pc:docMk/>
          <pc:sldMk cId="3662469620" sldId="599"/>
        </pc:sldMkLst>
        <pc:grpChg chg="mod">
          <ac:chgData name="Bram Van Impe" userId="7be76765-fe35-48dd-bbe2-365fc9658bc1" providerId="ADAL" clId="{470B357D-F322-4E70-989F-39D788A45B37}" dt="2022-04-26T06:59:18.122" v="41" actId="14100"/>
          <ac:grpSpMkLst>
            <pc:docMk/>
            <pc:sldMk cId="3662469620" sldId="599"/>
            <ac:grpSpMk id="12" creationId="{531BA7C6-7F99-A548-9ED6-57EF80CD4654}"/>
          </ac:grpSpMkLst>
        </pc:grpChg>
        <pc:picChg chg="mod">
          <ac:chgData name="Bram Van Impe" userId="7be76765-fe35-48dd-bbe2-365fc9658bc1" providerId="ADAL" clId="{470B357D-F322-4E70-989F-39D788A45B37}" dt="2022-04-26T06:59:17.088" v="40" actId="1076"/>
          <ac:picMkLst>
            <pc:docMk/>
            <pc:sldMk cId="3662469620" sldId="599"/>
            <ac:picMk id="10" creationId="{C3024386-3FD0-4945-A553-DBFDFAE18918}"/>
          </ac:picMkLst>
        </pc:picChg>
      </pc:sldChg>
      <pc:sldChg chg="modSp mod">
        <pc:chgData name="Bram Van Impe" userId="7be76765-fe35-48dd-bbe2-365fc9658bc1" providerId="ADAL" clId="{470B357D-F322-4E70-989F-39D788A45B37}" dt="2022-04-26T06:59:13.213" v="36" actId="1076"/>
        <pc:sldMkLst>
          <pc:docMk/>
          <pc:sldMk cId="3251741730" sldId="600"/>
        </pc:sldMkLst>
        <pc:grpChg chg="mod">
          <ac:chgData name="Bram Van Impe" userId="7be76765-fe35-48dd-bbe2-365fc9658bc1" providerId="ADAL" clId="{470B357D-F322-4E70-989F-39D788A45B37}" dt="2022-04-26T06:59:13.213" v="36" actId="1076"/>
          <ac:grpSpMkLst>
            <pc:docMk/>
            <pc:sldMk cId="3251741730" sldId="600"/>
            <ac:grpSpMk id="17" creationId="{02BD2992-46CB-B446-BDFB-E957E38FA0DA}"/>
          </ac:grpSpMkLst>
        </pc:grpChg>
        <pc:picChg chg="mod">
          <ac:chgData name="Bram Van Impe" userId="7be76765-fe35-48dd-bbe2-365fc9658bc1" providerId="ADAL" clId="{470B357D-F322-4E70-989F-39D788A45B37}" dt="2022-04-26T06:59:12.828" v="35" actId="1076"/>
          <ac:picMkLst>
            <pc:docMk/>
            <pc:sldMk cId="3251741730" sldId="600"/>
            <ac:picMk id="10" creationId="{1B2F4A56-865C-A749-AB5B-569268EC2D8F}"/>
          </ac:picMkLst>
        </pc:picChg>
      </pc:sldChg>
      <pc:sldChg chg="modSp mod">
        <pc:chgData name="Bram Van Impe" userId="7be76765-fe35-48dd-bbe2-365fc9658bc1" providerId="ADAL" clId="{470B357D-F322-4E70-989F-39D788A45B37}" dt="2022-04-26T06:59:11.280" v="28" actId="1076"/>
        <pc:sldMkLst>
          <pc:docMk/>
          <pc:sldMk cId="860275089" sldId="602"/>
        </pc:sldMkLst>
        <pc:grpChg chg="mod">
          <ac:chgData name="Bram Van Impe" userId="7be76765-fe35-48dd-bbe2-365fc9658bc1" providerId="ADAL" clId="{470B357D-F322-4E70-989F-39D788A45B37}" dt="2022-04-26T06:59:11.119" v="27" actId="1076"/>
          <ac:grpSpMkLst>
            <pc:docMk/>
            <pc:sldMk cId="860275089" sldId="602"/>
            <ac:grpSpMk id="11" creationId="{599D5473-5429-3A4A-8CE4-1E8FF2B1ECCF}"/>
          </ac:grpSpMkLst>
        </pc:grpChg>
        <pc:picChg chg="mod">
          <ac:chgData name="Bram Van Impe" userId="7be76765-fe35-48dd-bbe2-365fc9658bc1" providerId="ADAL" clId="{470B357D-F322-4E70-989F-39D788A45B37}" dt="2022-04-26T06:59:11.280" v="28" actId="1076"/>
          <ac:picMkLst>
            <pc:docMk/>
            <pc:sldMk cId="860275089" sldId="602"/>
            <ac:picMk id="13" creationId="{F7234048-A663-3647-A1D9-01F4041A035E}"/>
          </ac:picMkLst>
        </pc:picChg>
      </pc:sldChg>
    </pc:docChg>
  </pc:docChgLst>
  <pc:docChgLst>
    <pc:chgData name="Bram Van Impe" userId="7be76765-fe35-48dd-bbe2-365fc9658bc1" providerId="ADAL" clId="{E3DFEA58-1A0C-47DA-B84A-4E72335FB470}"/>
    <pc:docChg chg="undo redo custSel addSld delSld modSld sldOrd">
      <pc:chgData name="Bram Van Impe" userId="7be76765-fe35-48dd-bbe2-365fc9658bc1" providerId="ADAL" clId="{E3DFEA58-1A0C-47DA-B84A-4E72335FB470}" dt="2022-05-04T06:46:38.700" v="6886" actId="47"/>
      <pc:docMkLst>
        <pc:docMk/>
      </pc:docMkLst>
      <pc:sldChg chg="add ord">
        <pc:chgData name="Bram Van Impe" userId="7be76765-fe35-48dd-bbe2-365fc9658bc1" providerId="ADAL" clId="{E3DFEA58-1A0C-47DA-B84A-4E72335FB470}" dt="2022-04-29T08:36:14.973" v="35"/>
        <pc:sldMkLst>
          <pc:docMk/>
          <pc:sldMk cId="1698800985" sldId="258"/>
        </pc:sldMkLst>
      </pc:sldChg>
      <pc:sldChg chg="modSp add mod ord">
        <pc:chgData name="Bram Van Impe" userId="7be76765-fe35-48dd-bbe2-365fc9658bc1" providerId="ADAL" clId="{E3DFEA58-1A0C-47DA-B84A-4E72335FB470}" dt="2022-05-04T06:18:31.124" v="5749"/>
        <pc:sldMkLst>
          <pc:docMk/>
          <pc:sldMk cId="516203919" sldId="259"/>
        </pc:sldMkLst>
        <pc:spChg chg="mod">
          <ac:chgData name="Bram Van Impe" userId="7be76765-fe35-48dd-bbe2-365fc9658bc1" providerId="ADAL" clId="{E3DFEA58-1A0C-47DA-B84A-4E72335FB470}" dt="2022-05-04T06:18:31.124" v="5749"/>
          <ac:spMkLst>
            <pc:docMk/>
            <pc:sldMk cId="516203919" sldId="259"/>
            <ac:spMk id="3" creationId="{00000000-0000-0000-0000-000000000000}"/>
          </ac:spMkLst>
        </pc:spChg>
      </pc:sldChg>
      <pc:sldChg chg="del">
        <pc:chgData name="Bram Van Impe" userId="7be76765-fe35-48dd-bbe2-365fc9658bc1" providerId="ADAL" clId="{E3DFEA58-1A0C-47DA-B84A-4E72335FB470}" dt="2022-04-29T08:32:28.572" v="3" actId="47"/>
        <pc:sldMkLst>
          <pc:docMk/>
          <pc:sldMk cId="3637731008" sldId="259"/>
        </pc:sldMkLst>
      </pc:sldChg>
      <pc:sldChg chg="del">
        <pc:chgData name="Bram Van Impe" userId="7be76765-fe35-48dd-bbe2-365fc9658bc1" providerId="ADAL" clId="{E3DFEA58-1A0C-47DA-B84A-4E72335FB470}" dt="2022-04-29T08:32:28.572" v="3" actId="47"/>
        <pc:sldMkLst>
          <pc:docMk/>
          <pc:sldMk cId="7245582" sldId="261"/>
        </pc:sldMkLst>
      </pc:sldChg>
      <pc:sldChg chg="del">
        <pc:chgData name="Bram Van Impe" userId="7be76765-fe35-48dd-bbe2-365fc9658bc1" providerId="ADAL" clId="{E3DFEA58-1A0C-47DA-B84A-4E72335FB470}" dt="2022-04-29T08:32:28.572" v="3" actId="47"/>
        <pc:sldMkLst>
          <pc:docMk/>
          <pc:sldMk cId="1540308153" sldId="266"/>
        </pc:sldMkLst>
      </pc:sldChg>
      <pc:sldChg chg="modSp mod ord modNotesTx">
        <pc:chgData name="Bram Van Impe" userId="7be76765-fe35-48dd-bbe2-365fc9658bc1" providerId="ADAL" clId="{E3DFEA58-1A0C-47DA-B84A-4E72335FB470}" dt="2022-04-29T13:15:27.137" v="5718" actId="114"/>
        <pc:sldMkLst>
          <pc:docMk/>
          <pc:sldMk cId="2025352241" sldId="269"/>
        </pc:sldMkLst>
        <pc:spChg chg="mod">
          <ac:chgData name="Bram Van Impe" userId="7be76765-fe35-48dd-bbe2-365fc9658bc1" providerId="ADAL" clId="{E3DFEA58-1A0C-47DA-B84A-4E72335FB470}" dt="2022-04-29T08:45:34.459" v="82" actId="20577"/>
          <ac:spMkLst>
            <pc:docMk/>
            <pc:sldMk cId="2025352241" sldId="269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13:15:27.137" v="5718" actId="114"/>
          <ac:spMkLst>
            <pc:docMk/>
            <pc:sldMk cId="2025352241" sldId="269"/>
            <ac:spMk id="6" creationId="{00000000-0000-0000-0000-000000000000}"/>
          </ac:spMkLst>
        </pc:spChg>
      </pc:sldChg>
      <pc:sldChg chg="del ord">
        <pc:chgData name="Bram Van Impe" userId="7be76765-fe35-48dd-bbe2-365fc9658bc1" providerId="ADAL" clId="{E3DFEA58-1A0C-47DA-B84A-4E72335FB470}" dt="2022-04-29T09:40:00.224" v="4464" actId="47"/>
        <pc:sldMkLst>
          <pc:docMk/>
          <pc:sldMk cId="217462974" sldId="272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1358496650" sldId="275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1285907546" sldId="276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2038400214" sldId="277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528215953" sldId="278"/>
        </pc:sldMkLst>
      </pc:sldChg>
      <pc:sldChg chg="modSp mod">
        <pc:chgData name="Bram Van Impe" userId="7be76765-fe35-48dd-bbe2-365fc9658bc1" providerId="ADAL" clId="{E3DFEA58-1A0C-47DA-B84A-4E72335FB470}" dt="2022-04-29T08:32:15.003" v="2" actId="20577"/>
        <pc:sldMkLst>
          <pc:docMk/>
          <pc:sldMk cId="3745012996" sldId="489"/>
        </pc:sldMkLst>
        <pc:spChg chg="mod">
          <ac:chgData name="Bram Van Impe" userId="7be76765-fe35-48dd-bbe2-365fc9658bc1" providerId="ADAL" clId="{E3DFEA58-1A0C-47DA-B84A-4E72335FB470}" dt="2022-04-29T08:32:15.003" v="2" actId="20577"/>
          <ac:spMkLst>
            <pc:docMk/>
            <pc:sldMk cId="3745012996" sldId="489"/>
            <ac:spMk id="3" creationId="{00000000-0000-0000-0000-000000000000}"/>
          </ac:spMkLst>
        </pc:spChg>
      </pc:sldChg>
      <pc:sldChg chg="modSp mod">
        <pc:chgData name="Bram Van Impe" userId="7be76765-fe35-48dd-bbe2-365fc9658bc1" providerId="ADAL" clId="{E3DFEA58-1A0C-47DA-B84A-4E72335FB470}" dt="2022-04-29T08:32:43.253" v="29" actId="20577"/>
        <pc:sldMkLst>
          <pc:docMk/>
          <pc:sldMk cId="1249820817" sldId="593"/>
        </pc:sldMkLst>
        <pc:spChg chg="mod">
          <ac:chgData name="Bram Van Impe" userId="7be76765-fe35-48dd-bbe2-365fc9658bc1" providerId="ADAL" clId="{E3DFEA58-1A0C-47DA-B84A-4E72335FB470}" dt="2022-04-29T08:32:43.253" v="29" actId="20577"/>
          <ac:spMkLst>
            <pc:docMk/>
            <pc:sldMk cId="1249820817" sldId="593"/>
            <ac:spMk id="2" creationId="{00000000-0000-0000-0000-000000000000}"/>
          </ac:spMkLst>
        </pc:spChg>
      </pc:sldChg>
      <pc:sldChg chg="del ord">
        <pc:chgData name="Bram Van Impe" userId="7be76765-fe35-48dd-bbe2-365fc9658bc1" providerId="ADAL" clId="{E3DFEA58-1A0C-47DA-B84A-4E72335FB470}" dt="2022-04-29T09:40:00.224" v="4464" actId="47"/>
        <pc:sldMkLst>
          <pc:docMk/>
          <pc:sldMk cId="740228715" sldId="595"/>
        </pc:sldMkLst>
      </pc:sldChg>
      <pc:sldChg chg="del ord">
        <pc:chgData name="Bram Van Impe" userId="7be76765-fe35-48dd-bbe2-365fc9658bc1" providerId="ADAL" clId="{E3DFEA58-1A0C-47DA-B84A-4E72335FB470}" dt="2022-04-29T09:40:00.224" v="4464" actId="47"/>
        <pc:sldMkLst>
          <pc:docMk/>
          <pc:sldMk cId="2131349140" sldId="597"/>
        </pc:sldMkLst>
      </pc:sldChg>
      <pc:sldChg chg="del ord">
        <pc:chgData name="Bram Van Impe" userId="7be76765-fe35-48dd-bbe2-365fc9658bc1" providerId="ADAL" clId="{E3DFEA58-1A0C-47DA-B84A-4E72335FB470}" dt="2022-04-29T09:40:00.224" v="4464" actId="47"/>
        <pc:sldMkLst>
          <pc:docMk/>
          <pc:sldMk cId="3421495090" sldId="598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3662469620" sldId="599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3251741730" sldId="600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4272386734" sldId="601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860275089" sldId="602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4023222684" sldId="603"/>
        </pc:sldMkLst>
      </pc:sldChg>
      <pc:sldChg chg="del">
        <pc:chgData name="Bram Van Impe" userId="7be76765-fe35-48dd-bbe2-365fc9658bc1" providerId="ADAL" clId="{E3DFEA58-1A0C-47DA-B84A-4E72335FB470}" dt="2022-04-29T08:32:28.572" v="3" actId="47"/>
        <pc:sldMkLst>
          <pc:docMk/>
          <pc:sldMk cId="1607436281" sldId="634"/>
        </pc:sldMkLst>
      </pc:sldChg>
      <pc:sldChg chg="add">
        <pc:chgData name="Bram Van Impe" userId="7be76765-fe35-48dd-bbe2-365fc9658bc1" providerId="ADAL" clId="{E3DFEA58-1A0C-47DA-B84A-4E72335FB470}" dt="2022-04-29T09:40:07.904" v="4466"/>
        <pc:sldMkLst>
          <pc:docMk/>
          <pc:sldMk cId="983747446" sldId="648"/>
        </pc:sldMkLst>
      </pc:sldChg>
      <pc:sldChg chg="del">
        <pc:chgData name="Bram Van Impe" userId="7be76765-fe35-48dd-bbe2-365fc9658bc1" providerId="ADAL" clId="{E3DFEA58-1A0C-47DA-B84A-4E72335FB470}" dt="2022-04-29T09:40:05.669" v="4465" actId="2696"/>
        <pc:sldMkLst>
          <pc:docMk/>
          <pc:sldMk cId="2272404179" sldId="648"/>
        </pc:sldMkLst>
      </pc:sldChg>
      <pc:sldChg chg="addSp delSp modSp add mod">
        <pc:chgData name="Bram Van Impe" userId="7be76765-fe35-48dd-bbe2-365fc9658bc1" providerId="ADAL" clId="{E3DFEA58-1A0C-47DA-B84A-4E72335FB470}" dt="2022-04-29T09:52:17.486" v="4732" actId="6549"/>
        <pc:sldMkLst>
          <pc:docMk/>
          <pc:sldMk cId="1564725117" sldId="649"/>
        </pc:sldMkLst>
        <pc:spChg chg="add del mod">
          <ac:chgData name="Bram Van Impe" userId="7be76765-fe35-48dd-bbe2-365fc9658bc1" providerId="ADAL" clId="{E3DFEA58-1A0C-47DA-B84A-4E72335FB470}" dt="2022-04-29T09:01:24.120" v="1816"/>
          <ac:spMkLst>
            <pc:docMk/>
            <pc:sldMk cId="1564725117" sldId="649"/>
            <ac:spMk id="2" creationId="{3068E29B-DD62-42AF-9173-F4B3095D9FE7}"/>
          </ac:spMkLst>
        </pc:spChg>
        <pc:spChg chg="add del mod">
          <ac:chgData name="Bram Van Impe" userId="7be76765-fe35-48dd-bbe2-365fc9658bc1" providerId="ADAL" clId="{E3DFEA58-1A0C-47DA-B84A-4E72335FB470}" dt="2022-04-29T09:04:54.197" v="1821"/>
          <ac:spMkLst>
            <pc:docMk/>
            <pc:sldMk cId="1564725117" sldId="649"/>
            <ac:spMk id="3" creationId="{88F3DBA2-68C6-49D3-8AD9-37F9573FD057}"/>
          </ac:spMkLst>
        </pc:spChg>
        <pc:spChg chg="add del">
          <ac:chgData name="Bram Van Impe" userId="7be76765-fe35-48dd-bbe2-365fc9658bc1" providerId="ADAL" clId="{E3DFEA58-1A0C-47DA-B84A-4E72335FB470}" dt="2022-04-29T09:04:44.970" v="1819"/>
          <ac:spMkLst>
            <pc:docMk/>
            <pc:sldMk cId="1564725117" sldId="649"/>
            <ac:spMk id="4" creationId="{600A5F2D-5EE4-412A-8011-FD7506F29CD8}"/>
          </ac:spMkLst>
        </pc:spChg>
        <pc:spChg chg="mod">
          <ac:chgData name="Bram Van Impe" userId="7be76765-fe35-48dd-bbe2-365fc9658bc1" providerId="ADAL" clId="{E3DFEA58-1A0C-47DA-B84A-4E72335FB470}" dt="2022-04-29T09:10:40.542" v="2159" actId="20577"/>
          <ac:spMkLst>
            <pc:docMk/>
            <pc:sldMk cId="1564725117" sldId="649"/>
            <ac:spMk id="6" creationId="{00000000-0000-0000-0000-000000000000}"/>
          </ac:spMkLst>
        </pc:spChg>
        <pc:spChg chg="add del mod">
          <ac:chgData name="Bram Van Impe" userId="7be76765-fe35-48dd-bbe2-365fc9658bc1" providerId="ADAL" clId="{E3DFEA58-1A0C-47DA-B84A-4E72335FB470}" dt="2022-04-29T09:05:06.162" v="1827" actId="47"/>
          <ac:spMkLst>
            <pc:docMk/>
            <pc:sldMk cId="1564725117" sldId="649"/>
            <ac:spMk id="7" creationId="{5D058D4A-D8C8-472E-BE10-978399A39ED0}"/>
          </ac:spMkLst>
        </pc:spChg>
        <pc:spChg chg="add del mod">
          <ac:chgData name="Bram Van Impe" userId="7be76765-fe35-48dd-bbe2-365fc9658bc1" providerId="ADAL" clId="{E3DFEA58-1A0C-47DA-B84A-4E72335FB470}" dt="2022-04-29T09:05:08.064" v="1829"/>
          <ac:spMkLst>
            <pc:docMk/>
            <pc:sldMk cId="1564725117" sldId="649"/>
            <ac:spMk id="8" creationId="{5CEAE69A-41F7-42EE-8423-85FCDD313497}"/>
          </ac:spMkLst>
        </pc:spChg>
        <pc:spChg chg="add del">
          <ac:chgData name="Bram Van Impe" userId="7be76765-fe35-48dd-bbe2-365fc9658bc1" providerId="ADAL" clId="{E3DFEA58-1A0C-47DA-B84A-4E72335FB470}" dt="2022-04-29T09:05:17.696" v="1831"/>
          <ac:spMkLst>
            <pc:docMk/>
            <pc:sldMk cId="1564725117" sldId="649"/>
            <ac:spMk id="9" creationId="{E5919E3B-7E62-44D6-921B-04BB8A7A9BE4}"/>
          </ac:spMkLst>
        </pc:spChg>
        <pc:spChg chg="add del mod">
          <ac:chgData name="Bram Van Impe" userId="7be76765-fe35-48dd-bbe2-365fc9658bc1" providerId="ADAL" clId="{E3DFEA58-1A0C-47DA-B84A-4E72335FB470}" dt="2022-04-29T09:05:44.134" v="1861"/>
          <ac:spMkLst>
            <pc:docMk/>
            <pc:sldMk cId="1564725117" sldId="649"/>
            <ac:spMk id="10" creationId="{7170F334-DA95-4F6F-8924-7E0A94603AF5}"/>
          </ac:spMkLst>
        </pc:spChg>
        <pc:spChg chg="add del">
          <ac:chgData name="Bram Van Impe" userId="7be76765-fe35-48dd-bbe2-365fc9658bc1" providerId="ADAL" clId="{E3DFEA58-1A0C-47DA-B84A-4E72335FB470}" dt="2022-04-29T09:05:53.399" v="1866"/>
          <ac:spMkLst>
            <pc:docMk/>
            <pc:sldMk cId="1564725117" sldId="649"/>
            <ac:spMk id="11" creationId="{E33ACC4F-FFBB-4624-B36B-DD4B0029D0D5}"/>
          </ac:spMkLst>
        </pc:spChg>
        <pc:spChg chg="add del mod">
          <ac:chgData name="Bram Van Impe" userId="7be76765-fe35-48dd-bbe2-365fc9658bc1" providerId="ADAL" clId="{E3DFEA58-1A0C-47DA-B84A-4E72335FB470}" dt="2022-04-29T09:05:59.417" v="1869" actId="478"/>
          <ac:spMkLst>
            <pc:docMk/>
            <pc:sldMk cId="1564725117" sldId="649"/>
            <ac:spMk id="12" creationId="{EF1EFAE4-3626-4F27-8584-23D4CE0A2DC0}"/>
          </ac:spMkLst>
        </pc:spChg>
        <pc:spChg chg="add mod">
          <ac:chgData name="Bram Van Impe" userId="7be76765-fe35-48dd-bbe2-365fc9658bc1" providerId="ADAL" clId="{E3DFEA58-1A0C-47DA-B84A-4E72335FB470}" dt="2022-04-29T09:52:17.486" v="4732" actId="6549"/>
          <ac:spMkLst>
            <pc:docMk/>
            <pc:sldMk cId="1564725117" sldId="649"/>
            <ac:spMk id="13" creationId="{9A4185B7-4190-4730-A9F7-8617B11136B3}"/>
          </ac:spMkLst>
        </pc:spChg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2646059335" sldId="649"/>
        </pc:sldMkLst>
      </pc:sldChg>
      <pc:sldChg chg="modSp add mod ord">
        <pc:chgData name="Bram Van Impe" userId="7be76765-fe35-48dd-bbe2-365fc9658bc1" providerId="ADAL" clId="{E3DFEA58-1A0C-47DA-B84A-4E72335FB470}" dt="2022-05-03T07:31:36.841" v="5748" actId="20577"/>
        <pc:sldMkLst>
          <pc:docMk/>
          <pc:sldMk cId="2277094079" sldId="650"/>
        </pc:sldMkLst>
        <pc:spChg chg="mod">
          <ac:chgData name="Bram Van Impe" userId="7be76765-fe35-48dd-bbe2-365fc9658bc1" providerId="ADAL" clId="{E3DFEA58-1A0C-47DA-B84A-4E72335FB470}" dt="2022-05-03T07:31:36.841" v="5748" actId="20577"/>
          <ac:spMkLst>
            <pc:docMk/>
            <pc:sldMk cId="2277094079" sldId="650"/>
            <ac:spMk id="6" creationId="{00000000-0000-0000-0000-000000000000}"/>
          </ac:spMkLst>
        </pc:spChg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2436434225" sldId="650"/>
        </pc:sldMkLst>
      </pc:sldChg>
      <pc:sldChg chg="modSp add mod ord">
        <pc:chgData name="Bram Van Impe" userId="7be76765-fe35-48dd-bbe2-365fc9658bc1" providerId="ADAL" clId="{E3DFEA58-1A0C-47DA-B84A-4E72335FB470}" dt="2022-05-04T06:19:53.176" v="5796" actId="6549"/>
        <pc:sldMkLst>
          <pc:docMk/>
          <pc:sldMk cId="871597969" sldId="651"/>
        </pc:sldMkLst>
        <pc:spChg chg="mod">
          <ac:chgData name="Bram Van Impe" userId="7be76765-fe35-48dd-bbe2-365fc9658bc1" providerId="ADAL" clId="{E3DFEA58-1A0C-47DA-B84A-4E72335FB470}" dt="2022-05-04T06:19:53.176" v="5796" actId="6549"/>
          <ac:spMkLst>
            <pc:docMk/>
            <pc:sldMk cId="871597969" sldId="651"/>
            <ac:spMk id="6" creationId="{00000000-0000-0000-0000-000000000000}"/>
          </ac:spMkLst>
        </pc:spChg>
      </pc:sldChg>
      <pc:sldChg chg="add del">
        <pc:chgData name="Bram Van Impe" userId="7be76765-fe35-48dd-bbe2-365fc9658bc1" providerId="ADAL" clId="{E3DFEA58-1A0C-47DA-B84A-4E72335FB470}" dt="2022-04-29T09:10:56.648" v="2163" actId="47"/>
        <pc:sldMkLst>
          <pc:docMk/>
          <pc:sldMk cId="2060024132" sldId="651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2248639253" sldId="651"/>
        </pc:sldMkLst>
      </pc:sldChg>
      <pc:sldChg chg="del">
        <pc:chgData name="Bram Van Impe" userId="7be76765-fe35-48dd-bbe2-365fc9658bc1" providerId="ADAL" clId="{E3DFEA58-1A0C-47DA-B84A-4E72335FB470}" dt="2022-04-29T08:32:54.258" v="30" actId="47"/>
        <pc:sldMkLst>
          <pc:docMk/>
          <pc:sldMk cId="732807545" sldId="652"/>
        </pc:sldMkLst>
      </pc:sldChg>
      <pc:sldChg chg="modSp add del mod">
        <pc:chgData name="Bram Van Impe" userId="7be76765-fe35-48dd-bbe2-365fc9658bc1" providerId="ADAL" clId="{E3DFEA58-1A0C-47DA-B84A-4E72335FB470}" dt="2022-04-29T09:36:57.528" v="4067" actId="47"/>
        <pc:sldMkLst>
          <pc:docMk/>
          <pc:sldMk cId="2040564947" sldId="652"/>
        </pc:sldMkLst>
        <pc:spChg chg="mod">
          <ac:chgData name="Bram Van Impe" userId="7be76765-fe35-48dd-bbe2-365fc9658bc1" providerId="ADAL" clId="{E3DFEA58-1A0C-47DA-B84A-4E72335FB470}" dt="2022-04-29T09:27:11.099" v="3480" actId="20577"/>
          <ac:spMkLst>
            <pc:docMk/>
            <pc:sldMk cId="2040564947" sldId="652"/>
            <ac:spMk id="6" creationId="{00000000-0000-0000-0000-000000000000}"/>
          </ac:spMkLst>
        </pc:spChg>
      </pc:sldChg>
      <pc:sldChg chg="modSp add mod ord">
        <pc:chgData name="Bram Van Impe" userId="7be76765-fe35-48dd-bbe2-365fc9658bc1" providerId="ADAL" clId="{E3DFEA58-1A0C-47DA-B84A-4E72335FB470}" dt="2022-04-29T09:43:24.967" v="4637" actId="20577"/>
        <pc:sldMkLst>
          <pc:docMk/>
          <pc:sldMk cId="2096403147" sldId="653"/>
        </pc:sldMkLst>
        <pc:spChg chg="mod">
          <ac:chgData name="Bram Van Impe" userId="7be76765-fe35-48dd-bbe2-365fc9658bc1" providerId="ADAL" clId="{E3DFEA58-1A0C-47DA-B84A-4E72335FB470}" dt="2022-04-29T09:41:19.398" v="4516" actId="20577"/>
          <ac:spMkLst>
            <pc:docMk/>
            <pc:sldMk cId="2096403147" sldId="653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09:43:24.967" v="4637" actId="20577"/>
          <ac:spMkLst>
            <pc:docMk/>
            <pc:sldMk cId="2096403147" sldId="653"/>
            <ac:spMk id="6" creationId="{00000000-0000-0000-0000-000000000000}"/>
          </ac:spMkLst>
        </pc:spChg>
      </pc:sldChg>
      <pc:sldChg chg="addSp delSp modSp add mod">
        <pc:chgData name="Bram Van Impe" userId="7be76765-fe35-48dd-bbe2-365fc9658bc1" providerId="ADAL" clId="{E3DFEA58-1A0C-47DA-B84A-4E72335FB470}" dt="2022-04-29T09:53:05.571" v="4749" actId="478"/>
        <pc:sldMkLst>
          <pc:docMk/>
          <pc:sldMk cId="4117148287" sldId="654"/>
        </pc:sldMkLst>
        <pc:spChg chg="add mod">
          <ac:chgData name="Bram Van Impe" userId="7be76765-fe35-48dd-bbe2-365fc9658bc1" providerId="ADAL" clId="{E3DFEA58-1A0C-47DA-B84A-4E72335FB470}" dt="2022-04-29T09:48:22.734" v="4678" actId="553"/>
          <ac:spMkLst>
            <pc:docMk/>
            <pc:sldMk cId="4117148287" sldId="654"/>
            <ac:spMk id="4" creationId="{4AA42158-2045-4B73-96D9-4E702287C8C7}"/>
          </ac:spMkLst>
        </pc:spChg>
        <pc:spChg chg="mod">
          <ac:chgData name="Bram Van Impe" userId="7be76765-fe35-48dd-bbe2-365fc9658bc1" providerId="ADAL" clId="{E3DFEA58-1A0C-47DA-B84A-4E72335FB470}" dt="2022-04-29T09:40:44.411" v="4485" actId="20577"/>
          <ac:spMkLst>
            <pc:docMk/>
            <pc:sldMk cId="4117148287" sldId="654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09:35:39.254" v="3963" actId="20577"/>
          <ac:spMkLst>
            <pc:docMk/>
            <pc:sldMk cId="4117148287" sldId="654"/>
            <ac:spMk id="6" creationId="{00000000-0000-0000-0000-000000000000}"/>
          </ac:spMkLst>
        </pc:spChg>
        <pc:spChg chg="add del mod">
          <ac:chgData name="Bram Van Impe" userId="7be76765-fe35-48dd-bbe2-365fc9658bc1" providerId="ADAL" clId="{E3DFEA58-1A0C-47DA-B84A-4E72335FB470}" dt="2022-04-29T09:45:06.473" v="4650"/>
          <ac:spMkLst>
            <pc:docMk/>
            <pc:sldMk cId="4117148287" sldId="654"/>
            <ac:spMk id="7" creationId="{E1E4CA5F-D4E0-467B-9CC2-4F508916D586}"/>
          </ac:spMkLst>
        </pc:spChg>
        <pc:spChg chg="add mod">
          <ac:chgData name="Bram Van Impe" userId="7be76765-fe35-48dd-bbe2-365fc9658bc1" providerId="ADAL" clId="{E3DFEA58-1A0C-47DA-B84A-4E72335FB470}" dt="2022-04-29T09:45:15.386" v="4656" actId="20577"/>
          <ac:spMkLst>
            <pc:docMk/>
            <pc:sldMk cId="4117148287" sldId="654"/>
            <ac:spMk id="8" creationId="{DEB46C55-7847-47E9-94CC-F6BC0E397C6A}"/>
          </ac:spMkLst>
        </pc:spChg>
        <pc:spChg chg="add mod">
          <ac:chgData name="Bram Van Impe" userId="7be76765-fe35-48dd-bbe2-365fc9658bc1" providerId="ADAL" clId="{E3DFEA58-1A0C-47DA-B84A-4E72335FB470}" dt="2022-04-29T09:53:01.433" v="4748"/>
          <ac:spMkLst>
            <pc:docMk/>
            <pc:sldMk cId="4117148287" sldId="654"/>
            <ac:spMk id="9" creationId="{1F502CEF-8CF0-4F05-AD25-AC405F38A2AF}"/>
          </ac:spMkLst>
        </pc:spChg>
        <pc:spChg chg="add del">
          <ac:chgData name="Bram Van Impe" userId="7be76765-fe35-48dd-bbe2-365fc9658bc1" providerId="ADAL" clId="{E3DFEA58-1A0C-47DA-B84A-4E72335FB470}" dt="2022-04-29T09:52:57.228" v="4746"/>
          <ac:spMkLst>
            <pc:docMk/>
            <pc:sldMk cId="4117148287" sldId="654"/>
            <ac:spMk id="10" creationId="{62730E41-119E-4F76-BBE8-139CFA8EA372}"/>
          </ac:spMkLst>
        </pc:spChg>
        <pc:spChg chg="add del">
          <ac:chgData name="Bram Van Impe" userId="7be76765-fe35-48dd-bbe2-365fc9658bc1" providerId="ADAL" clId="{E3DFEA58-1A0C-47DA-B84A-4E72335FB470}" dt="2022-04-29T09:53:05.571" v="4749" actId="478"/>
          <ac:spMkLst>
            <pc:docMk/>
            <pc:sldMk cId="4117148287" sldId="654"/>
            <ac:spMk id="11" creationId="{93DFA9E1-5933-4A83-AEB1-629CD85D5E37}"/>
          </ac:spMkLst>
        </pc:spChg>
        <pc:picChg chg="add mod">
          <ac:chgData name="Bram Van Impe" userId="7be76765-fe35-48dd-bbe2-365fc9658bc1" providerId="ADAL" clId="{E3DFEA58-1A0C-47DA-B84A-4E72335FB470}" dt="2022-04-29T09:48:22.734" v="4678" actId="553"/>
          <ac:picMkLst>
            <pc:docMk/>
            <pc:sldMk cId="4117148287" sldId="654"/>
            <ac:picMk id="3" creationId="{4DF59B98-8875-4247-BBDB-97E502136FDD}"/>
          </ac:picMkLst>
        </pc:picChg>
      </pc:sldChg>
      <pc:sldChg chg="addSp delSp modSp add mod">
        <pc:chgData name="Bram Van Impe" userId="7be76765-fe35-48dd-bbe2-365fc9658bc1" providerId="ADAL" clId="{E3DFEA58-1A0C-47DA-B84A-4E72335FB470}" dt="2022-04-29T09:54:31.638" v="4757" actId="478"/>
        <pc:sldMkLst>
          <pc:docMk/>
          <pc:sldMk cId="4233571421" sldId="655"/>
        </pc:sldMkLst>
        <pc:spChg chg="mod">
          <ac:chgData name="Bram Van Impe" userId="7be76765-fe35-48dd-bbe2-365fc9658bc1" providerId="ADAL" clId="{E3DFEA58-1A0C-47DA-B84A-4E72335FB470}" dt="2022-04-29T09:40:50.641" v="4486"/>
          <ac:spMkLst>
            <pc:docMk/>
            <pc:sldMk cId="4233571421" sldId="655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09:35:24.304" v="3918" actId="20577"/>
          <ac:spMkLst>
            <pc:docMk/>
            <pc:sldMk cId="4233571421" sldId="655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09:48:17.556" v="4677" actId="553"/>
          <ac:spMkLst>
            <pc:docMk/>
            <pc:sldMk cId="4233571421" sldId="655"/>
            <ac:spMk id="7" creationId="{A2DDB2C5-9E40-4C58-8E86-D1DED8469561}"/>
          </ac:spMkLst>
        </pc:spChg>
        <pc:spChg chg="add mod">
          <ac:chgData name="Bram Van Impe" userId="7be76765-fe35-48dd-bbe2-365fc9658bc1" providerId="ADAL" clId="{E3DFEA58-1A0C-47DA-B84A-4E72335FB470}" dt="2022-04-29T09:45:25.115" v="4657"/>
          <ac:spMkLst>
            <pc:docMk/>
            <pc:sldMk cId="4233571421" sldId="655"/>
            <ac:spMk id="8" creationId="{5E601CC4-2D56-4E72-8446-BED4717FC786}"/>
          </ac:spMkLst>
        </pc:spChg>
        <pc:spChg chg="add mod">
          <ac:chgData name="Bram Van Impe" userId="7be76765-fe35-48dd-bbe2-365fc9658bc1" providerId="ADAL" clId="{E3DFEA58-1A0C-47DA-B84A-4E72335FB470}" dt="2022-04-29T09:54:26.320" v="4756"/>
          <ac:spMkLst>
            <pc:docMk/>
            <pc:sldMk cId="4233571421" sldId="655"/>
            <ac:spMk id="9" creationId="{3439D3BB-22B4-497B-841C-BC4C12C36329}"/>
          </ac:spMkLst>
        </pc:spChg>
        <pc:spChg chg="add del">
          <ac:chgData name="Bram Van Impe" userId="7be76765-fe35-48dd-bbe2-365fc9658bc1" providerId="ADAL" clId="{E3DFEA58-1A0C-47DA-B84A-4E72335FB470}" dt="2022-04-29T09:54:20.330" v="4754"/>
          <ac:spMkLst>
            <pc:docMk/>
            <pc:sldMk cId="4233571421" sldId="655"/>
            <ac:spMk id="10" creationId="{EB614180-8F37-4894-A727-65C390B29C3E}"/>
          </ac:spMkLst>
        </pc:spChg>
        <pc:spChg chg="add del">
          <ac:chgData name="Bram Van Impe" userId="7be76765-fe35-48dd-bbe2-365fc9658bc1" providerId="ADAL" clId="{E3DFEA58-1A0C-47DA-B84A-4E72335FB470}" dt="2022-04-29T09:54:31.638" v="4757" actId="478"/>
          <ac:spMkLst>
            <pc:docMk/>
            <pc:sldMk cId="4233571421" sldId="655"/>
            <ac:spMk id="11" creationId="{6EAE2C9C-F276-4DF5-BABC-0CEDFBFEECFB}"/>
          </ac:spMkLst>
        </pc:spChg>
        <pc:picChg chg="add mod">
          <ac:chgData name="Bram Van Impe" userId="7be76765-fe35-48dd-bbe2-365fc9658bc1" providerId="ADAL" clId="{E3DFEA58-1A0C-47DA-B84A-4E72335FB470}" dt="2022-04-29T09:48:17.556" v="4677" actId="553"/>
          <ac:picMkLst>
            <pc:docMk/>
            <pc:sldMk cId="4233571421" sldId="655"/>
            <ac:picMk id="3" creationId="{B986FCA1-7780-4009-9AFD-90E0BE0C058C}"/>
          </ac:picMkLst>
        </pc:picChg>
        <pc:picChg chg="add del mod">
          <ac:chgData name="Bram Van Impe" userId="7be76765-fe35-48dd-bbe2-365fc9658bc1" providerId="ADAL" clId="{E3DFEA58-1A0C-47DA-B84A-4E72335FB470}" dt="2022-04-29T09:45:47.549" v="4662" actId="478"/>
          <ac:picMkLst>
            <pc:docMk/>
            <pc:sldMk cId="4233571421" sldId="655"/>
            <ac:picMk id="4" creationId="{DABDCE89-B1E2-4B6A-9B0A-2AE0073122D8}"/>
          </ac:picMkLst>
        </pc:picChg>
      </pc:sldChg>
      <pc:sldChg chg="addSp delSp modSp add mod">
        <pc:chgData name="Bram Van Impe" userId="7be76765-fe35-48dd-bbe2-365fc9658bc1" providerId="ADAL" clId="{E3DFEA58-1A0C-47DA-B84A-4E72335FB470}" dt="2022-04-29T10:27:13.786" v="5626"/>
        <pc:sldMkLst>
          <pc:docMk/>
          <pc:sldMk cId="286028896" sldId="656"/>
        </pc:sldMkLst>
        <pc:spChg chg="mod">
          <ac:chgData name="Bram Van Impe" userId="7be76765-fe35-48dd-bbe2-365fc9658bc1" providerId="ADAL" clId="{E3DFEA58-1A0C-47DA-B84A-4E72335FB470}" dt="2022-04-29T09:40:53.621" v="4487"/>
          <ac:spMkLst>
            <pc:docMk/>
            <pc:sldMk cId="286028896" sldId="656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10:27:13.786" v="5626"/>
          <ac:spMkLst>
            <pc:docMk/>
            <pc:sldMk cId="286028896" sldId="656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09:47:52.539" v="4676" actId="553"/>
          <ac:spMkLst>
            <pc:docMk/>
            <pc:sldMk cId="286028896" sldId="656"/>
            <ac:spMk id="7" creationId="{184A5FE9-3824-45FC-AA01-275B586627F9}"/>
          </ac:spMkLst>
        </pc:spChg>
        <pc:spChg chg="add mod">
          <ac:chgData name="Bram Van Impe" userId="7be76765-fe35-48dd-bbe2-365fc9658bc1" providerId="ADAL" clId="{E3DFEA58-1A0C-47DA-B84A-4E72335FB470}" dt="2022-04-29T09:45:27.519" v="4658"/>
          <ac:spMkLst>
            <pc:docMk/>
            <pc:sldMk cId="286028896" sldId="656"/>
            <ac:spMk id="8" creationId="{EEEE38A7-9D49-4E71-9C14-6C2529BECB15}"/>
          </ac:spMkLst>
        </pc:spChg>
        <pc:spChg chg="add mod">
          <ac:chgData name="Bram Van Impe" userId="7be76765-fe35-48dd-bbe2-365fc9658bc1" providerId="ADAL" clId="{E3DFEA58-1A0C-47DA-B84A-4E72335FB470}" dt="2022-04-29T09:57:16.184" v="4761" actId="20577"/>
          <ac:spMkLst>
            <pc:docMk/>
            <pc:sldMk cId="286028896" sldId="656"/>
            <ac:spMk id="9" creationId="{37EAAB62-1331-4B20-ABC4-EC35F4D46E99}"/>
          </ac:spMkLst>
        </pc:spChg>
        <pc:spChg chg="add del">
          <ac:chgData name="Bram Van Impe" userId="7be76765-fe35-48dd-bbe2-365fc9658bc1" providerId="ADAL" clId="{E3DFEA58-1A0C-47DA-B84A-4E72335FB470}" dt="2022-04-29T09:57:19.340" v="4762" actId="478"/>
          <ac:spMkLst>
            <pc:docMk/>
            <pc:sldMk cId="286028896" sldId="656"/>
            <ac:spMk id="10" creationId="{666CD57F-FBF5-4A3E-9C40-15CDF4F2CB40}"/>
          </ac:spMkLst>
        </pc:spChg>
        <pc:picChg chg="add mod">
          <ac:chgData name="Bram Van Impe" userId="7be76765-fe35-48dd-bbe2-365fc9658bc1" providerId="ADAL" clId="{E3DFEA58-1A0C-47DA-B84A-4E72335FB470}" dt="2022-04-29T09:47:52.539" v="4676" actId="553"/>
          <ac:picMkLst>
            <pc:docMk/>
            <pc:sldMk cId="286028896" sldId="656"/>
            <ac:picMk id="3" creationId="{00EF1CAA-6A6B-4E04-8199-B83F5ABFF74C}"/>
          </ac:picMkLst>
        </pc:picChg>
        <pc:picChg chg="add del mod">
          <ac:chgData name="Bram Van Impe" userId="7be76765-fe35-48dd-bbe2-365fc9658bc1" providerId="ADAL" clId="{E3DFEA58-1A0C-47DA-B84A-4E72335FB470}" dt="2022-04-29T09:47:06.387" v="4670" actId="478"/>
          <ac:picMkLst>
            <pc:docMk/>
            <pc:sldMk cId="286028896" sldId="656"/>
            <ac:picMk id="4" creationId="{BA95C289-2207-4EED-8BAB-6A5E26C8F9D3}"/>
          </ac:picMkLst>
        </pc:picChg>
      </pc:sldChg>
      <pc:sldChg chg="addSp delSp modSp add del mod">
        <pc:chgData name="Bram Van Impe" userId="7be76765-fe35-48dd-bbe2-365fc9658bc1" providerId="ADAL" clId="{E3DFEA58-1A0C-47DA-B84A-4E72335FB470}" dt="2022-04-29T09:57:54.772" v="4780" actId="47"/>
        <pc:sldMkLst>
          <pc:docMk/>
          <pc:sldMk cId="973571984" sldId="657"/>
        </pc:sldMkLst>
        <pc:spChg chg="mod">
          <ac:chgData name="Bram Van Impe" userId="7be76765-fe35-48dd-bbe2-365fc9658bc1" providerId="ADAL" clId="{E3DFEA58-1A0C-47DA-B84A-4E72335FB470}" dt="2022-04-29T09:40:56.537" v="4488"/>
          <ac:spMkLst>
            <pc:docMk/>
            <pc:sldMk cId="973571984" sldId="657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09:49:04.215" v="4716" actId="20577"/>
          <ac:spMkLst>
            <pc:docMk/>
            <pc:sldMk cId="973571984" sldId="657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09:45:28.948" v="4659"/>
          <ac:spMkLst>
            <pc:docMk/>
            <pc:sldMk cId="973571984" sldId="657"/>
            <ac:spMk id="7" creationId="{F658D103-087E-4575-A74B-11823CBD229F}"/>
          </ac:spMkLst>
        </pc:spChg>
        <pc:spChg chg="add mod">
          <ac:chgData name="Bram Van Impe" userId="7be76765-fe35-48dd-bbe2-365fc9658bc1" providerId="ADAL" clId="{E3DFEA58-1A0C-47DA-B84A-4E72335FB470}" dt="2022-04-29T09:45:28.948" v="4659"/>
          <ac:spMkLst>
            <pc:docMk/>
            <pc:sldMk cId="973571984" sldId="657"/>
            <ac:spMk id="8" creationId="{6A16DABB-AADB-4AFB-B9C1-0CE176271866}"/>
          </ac:spMkLst>
        </pc:spChg>
        <pc:picChg chg="add mod">
          <ac:chgData name="Bram Van Impe" userId="7be76765-fe35-48dd-bbe2-365fc9658bc1" providerId="ADAL" clId="{E3DFEA58-1A0C-47DA-B84A-4E72335FB470}" dt="2022-04-29T09:49:31.869" v="4721" actId="1076"/>
          <ac:picMkLst>
            <pc:docMk/>
            <pc:sldMk cId="973571984" sldId="657"/>
            <ac:picMk id="3" creationId="{3D802F1F-9C1A-4347-8B88-B670150CBA9C}"/>
          </ac:picMkLst>
        </pc:picChg>
        <pc:picChg chg="add del mod">
          <ac:chgData name="Bram Van Impe" userId="7be76765-fe35-48dd-bbe2-365fc9658bc1" providerId="ADAL" clId="{E3DFEA58-1A0C-47DA-B84A-4E72335FB470}" dt="2022-04-29T09:48:44.019" v="4679" actId="478"/>
          <ac:picMkLst>
            <pc:docMk/>
            <pc:sldMk cId="973571984" sldId="657"/>
            <ac:picMk id="4" creationId="{7B4A2618-FC09-4106-B152-AE37570748EC}"/>
          </ac:picMkLst>
        </pc:picChg>
      </pc:sldChg>
      <pc:sldChg chg="addSp delSp modSp add mod">
        <pc:chgData name="Bram Van Impe" userId="7be76765-fe35-48dd-bbe2-365fc9658bc1" providerId="ADAL" clId="{E3DFEA58-1A0C-47DA-B84A-4E72335FB470}" dt="2022-04-29T10:27:08.688" v="5625" actId="20577"/>
        <pc:sldMkLst>
          <pc:docMk/>
          <pc:sldMk cId="724924911" sldId="658"/>
        </pc:sldMkLst>
        <pc:spChg chg="mod">
          <ac:chgData name="Bram Van Impe" userId="7be76765-fe35-48dd-bbe2-365fc9658bc1" providerId="ADAL" clId="{E3DFEA58-1A0C-47DA-B84A-4E72335FB470}" dt="2022-04-29T09:41:01.545" v="4490"/>
          <ac:spMkLst>
            <pc:docMk/>
            <pc:sldMk cId="724924911" sldId="658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10:27:08.688" v="5625" actId="20577"/>
          <ac:spMkLst>
            <pc:docMk/>
            <pc:sldMk cId="724924911" sldId="658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09:45:31.019" v="4660"/>
          <ac:spMkLst>
            <pc:docMk/>
            <pc:sldMk cId="724924911" sldId="658"/>
            <ac:spMk id="7" creationId="{09DF3EBA-2142-42F2-82D5-26274780DAA9}"/>
          </ac:spMkLst>
        </pc:spChg>
        <pc:spChg chg="add mod">
          <ac:chgData name="Bram Van Impe" userId="7be76765-fe35-48dd-bbe2-365fc9658bc1" providerId="ADAL" clId="{E3DFEA58-1A0C-47DA-B84A-4E72335FB470}" dt="2022-04-29T09:45:31.019" v="4660"/>
          <ac:spMkLst>
            <pc:docMk/>
            <pc:sldMk cId="724924911" sldId="658"/>
            <ac:spMk id="8" creationId="{5700E24B-2CA8-4002-9D02-9CEE11D17704}"/>
          </ac:spMkLst>
        </pc:spChg>
        <pc:picChg chg="add mod">
          <ac:chgData name="Bram Van Impe" userId="7be76765-fe35-48dd-bbe2-365fc9658bc1" providerId="ADAL" clId="{E3DFEA58-1A0C-47DA-B84A-4E72335FB470}" dt="2022-04-29T09:50:27.754" v="4726" actId="1076"/>
          <ac:picMkLst>
            <pc:docMk/>
            <pc:sldMk cId="724924911" sldId="658"/>
            <ac:picMk id="3" creationId="{850B42AA-96FE-4C91-8ADA-621169FCC7EC}"/>
          </ac:picMkLst>
        </pc:picChg>
        <pc:picChg chg="add del mod">
          <ac:chgData name="Bram Van Impe" userId="7be76765-fe35-48dd-bbe2-365fc9658bc1" providerId="ADAL" clId="{E3DFEA58-1A0C-47DA-B84A-4E72335FB470}" dt="2022-04-29T09:50:10.616" v="4722" actId="478"/>
          <ac:picMkLst>
            <pc:docMk/>
            <pc:sldMk cId="724924911" sldId="658"/>
            <ac:picMk id="4" creationId="{E65C895D-DA39-4EC1-A30F-CB42A021EA8B}"/>
          </ac:picMkLst>
        </pc:picChg>
      </pc:sldChg>
      <pc:sldChg chg="addSp delSp modSp add mod ord">
        <pc:chgData name="Bram Van Impe" userId="7be76765-fe35-48dd-bbe2-365fc9658bc1" providerId="ADAL" clId="{E3DFEA58-1A0C-47DA-B84A-4E72335FB470}" dt="2022-05-04T06:25:35.603" v="6141" actId="20577"/>
        <pc:sldMkLst>
          <pc:docMk/>
          <pc:sldMk cId="1891580151" sldId="659"/>
        </pc:sldMkLst>
        <pc:spChg chg="mod">
          <ac:chgData name="Bram Van Impe" userId="7be76765-fe35-48dd-bbe2-365fc9658bc1" providerId="ADAL" clId="{E3DFEA58-1A0C-47DA-B84A-4E72335FB470}" dt="2022-04-29T09:41:04.215" v="4491"/>
          <ac:spMkLst>
            <pc:docMk/>
            <pc:sldMk cId="1891580151" sldId="659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5-04T06:25:35.603" v="6141" actId="20577"/>
          <ac:spMkLst>
            <pc:docMk/>
            <pc:sldMk cId="1891580151" sldId="659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09:45:32.974" v="4661"/>
          <ac:spMkLst>
            <pc:docMk/>
            <pc:sldMk cId="1891580151" sldId="659"/>
            <ac:spMk id="7" creationId="{F8145D14-CCC8-4765-83AA-84EC4EBAA431}"/>
          </ac:spMkLst>
        </pc:spChg>
        <pc:spChg chg="add mod">
          <ac:chgData name="Bram Van Impe" userId="7be76765-fe35-48dd-bbe2-365fc9658bc1" providerId="ADAL" clId="{E3DFEA58-1A0C-47DA-B84A-4E72335FB470}" dt="2022-04-29T09:45:32.974" v="4661"/>
          <ac:spMkLst>
            <pc:docMk/>
            <pc:sldMk cId="1891580151" sldId="659"/>
            <ac:spMk id="8" creationId="{49BC9678-124F-478E-9F41-ACED9826892A}"/>
          </ac:spMkLst>
        </pc:spChg>
        <pc:picChg chg="add mod">
          <ac:chgData name="Bram Van Impe" userId="7be76765-fe35-48dd-bbe2-365fc9658bc1" providerId="ADAL" clId="{E3DFEA58-1A0C-47DA-B84A-4E72335FB470}" dt="2022-04-29T09:51:02.615" v="4731" actId="1076"/>
          <ac:picMkLst>
            <pc:docMk/>
            <pc:sldMk cId="1891580151" sldId="659"/>
            <ac:picMk id="3" creationId="{470320CC-2719-479C-8C6F-0312A303B54F}"/>
          </ac:picMkLst>
        </pc:picChg>
        <pc:picChg chg="add del mod">
          <ac:chgData name="Bram Van Impe" userId="7be76765-fe35-48dd-bbe2-365fc9658bc1" providerId="ADAL" clId="{E3DFEA58-1A0C-47DA-B84A-4E72335FB470}" dt="2022-04-29T09:50:46.676" v="4727" actId="478"/>
          <ac:picMkLst>
            <pc:docMk/>
            <pc:sldMk cId="1891580151" sldId="659"/>
            <ac:picMk id="4" creationId="{FB927F04-6970-46B5-8722-0D007654B683}"/>
          </ac:picMkLst>
        </pc:picChg>
      </pc:sldChg>
      <pc:sldChg chg="modSp new mod">
        <pc:chgData name="Bram Van Impe" userId="7be76765-fe35-48dd-bbe2-365fc9658bc1" providerId="ADAL" clId="{E3DFEA58-1A0C-47DA-B84A-4E72335FB470}" dt="2022-05-04T06:20:41.657" v="5798" actId="20577"/>
        <pc:sldMkLst>
          <pc:docMk/>
          <pc:sldMk cId="3217970376" sldId="660"/>
        </pc:sldMkLst>
        <pc:spChg chg="mod">
          <ac:chgData name="Bram Van Impe" userId="7be76765-fe35-48dd-bbe2-365fc9658bc1" providerId="ADAL" clId="{E3DFEA58-1A0C-47DA-B84A-4E72335FB470}" dt="2022-05-04T06:20:41.657" v="5798" actId="20577"/>
          <ac:spMkLst>
            <pc:docMk/>
            <pc:sldMk cId="3217970376" sldId="660"/>
            <ac:spMk id="2" creationId="{F5096941-883B-43FD-AB23-E49B52CA5D8D}"/>
          </ac:spMkLst>
        </pc:spChg>
        <pc:spChg chg="mod">
          <ac:chgData name="Bram Van Impe" userId="7be76765-fe35-48dd-bbe2-365fc9658bc1" providerId="ADAL" clId="{E3DFEA58-1A0C-47DA-B84A-4E72335FB470}" dt="2022-04-29T10:28:01.577" v="5659" actId="20577"/>
          <ac:spMkLst>
            <pc:docMk/>
            <pc:sldMk cId="3217970376" sldId="660"/>
            <ac:spMk id="3" creationId="{24EDB4C2-FFB3-4B72-BD21-1347D561FD03}"/>
          </ac:spMkLst>
        </pc:spChg>
      </pc:sldChg>
      <pc:sldChg chg="addSp delSp modSp add del mod">
        <pc:chgData name="Bram Van Impe" userId="7be76765-fe35-48dd-bbe2-365fc9658bc1" providerId="ADAL" clId="{E3DFEA58-1A0C-47DA-B84A-4E72335FB470}" dt="2022-05-04T06:46:38.700" v="6886" actId="47"/>
        <pc:sldMkLst>
          <pc:docMk/>
          <pc:sldMk cId="1268948828" sldId="661"/>
        </pc:sldMkLst>
        <pc:spChg chg="add del">
          <ac:chgData name="Bram Van Impe" userId="7be76765-fe35-48dd-bbe2-365fc9658bc1" providerId="ADAL" clId="{E3DFEA58-1A0C-47DA-B84A-4E72335FB470}" dt="2022-04-29T10:07:19.335" v="4883" actId="478"/>
          <ac:spMkLst>
            <pc:docMk/>
            <pc:sldMk cId="1268948828" sldId="661"/>
            <ac:spMk id="2" creationId="{C412D298-456F-44E1-9AE7-F2463F0C3FD0}"/>
          </ac:spMkLst>
        </pc:spChg>
        <pc:spChg chg="add del mod">
          <ac:chgData name="Bram Van Impe" userId="7be76765-fe35-48dd-bbe2-365fc9658bc1" providerId="ADAL" clId="{E3DFEA58-1A0C-47DA-B84A-4E72335FB470}" dt="2022-04-29T10:08:51.051" v="4897" actId="767"/>
          <ac:spMkLst>
            <pc:docMk/>
            <pc:sldMk cId="1268948828" sldId="661"/>
            <ac:spMk id="3" creationId="{71827164-2ED4-4EB5-AB33-D57D2B20BD2F}"/>
          </ac:spMkLst>
        </pc:spChg>
        <pc:spChg chg="add mod">
          <ac:chgData name="Bram Van Impe" userId="7be76765-fe35-48dd-bbe2-365fc9658bc1" providerId="ADAL" clId="{E3DFEA58-1A0C-47DA-B84A-4E72335FB470}" dt="2022-04-29T10:10:07.902" v="4994" actId="20577"/>
          <ac:spMkLst>
            <pc:docMk/>
            <pc:sldMk cId="1268948828" sldId="661"/>
            <ac:spMk id="4" creationId="{5A15AFAF-F01A-4148-96A2-BBDACFB199B3}"/>
          </ac:spMkLst>
        </pc:spChg>
        <pc:spChg chg="mod">
          <ac:chgData name="Bram Van Impe" userId="7be76765-fe35-48dd-bbe2-365fc9658bc1" providerId="ADAL" clId="{E3DFEA58-1A0C-47DA-B84A-4E72335FB470}" dt="2022-04-29T09:41:33.053" v="4517"/>
          <ac:spMkLst>
            <pc:docMk/>
            <pc:sldMk cId="1268948828" sldId="661"/>
            <ac:spMk id="5" creationId="{00000000-0000-0000-0000-000000000000}"/>
          </ac:spMkLst>
        </pc:spChg>
        <pc:spChg chg="mod">
          <ac:chgData name="Bram Van Impe" userId="7be76765-fe35-48dd-bbe2-365fc9658bc1" providerId="ADAL" clId="{E3DFEA58-1A0C-47DA-B84A-4E72335FB470}" dt="2022-04-29T10:09:29.593" v="4943" actId="20577"/>
          <ac:spMkLst>
            <pc:docMk/>
            <pc:sldMk cId="1268948828" sldId="661"/>
            <ac:spMk id="6" creationId="{00000000-0000-0000-0000-000000000000}"/>
          </ac:spMkLst>
        </pc:spChg>
        <pc:spChg chg="add mod">
          <ac:chgData name="Bram Van Impe" userId="7be76765-fe35-48dd-bbe2-365fc9658bc1" providerId="ADAL" clId="{E3DFEA58-1A0C-47DA-B84A-4E72335FB470}" dt="2022-04-29T13:14:00.057" v="5712" actId="1076"/>
          <ac:spMkLst>
            <pc:docMk/>
            <pc:sldMk cId="1268948828" sldId="661"/>
            <ac:spMk id="7" creationId="{AC052AFC-9D96-4C6D-A674-8BE8234E415E}"/>
          </ac:spMkLst>
        </pc:spChg>
      </pc:sldChg>
      <pc:sldChg chg="addSp delSp modSp add mod">
        <pc:chgData name="Bram Van Impe" userId="7be76765-fe35-48dd-bbe2-365fc9658bc1" providerId="ADAL" clId="{E3DFEA58-1A0C-47DA-B84A-4E72335FB470}" dt="2022-05-04T06:46:30.900" v="6884" actId="947"/>
        <pc:sldMkLst>
          <pc:docMk/>
          <pc:sldMk cId="658208515" sldId="662"/>
        </pc:sldMkLst>
        <pc:spChg chg="add del mod">
          <ac:chgData name="Bram Van Impe" userId="7be76765-fe35-48dd-bbe2-365fc9658bc1" providerId="ADAL" clId="{E3DFEA58-1A0C-47DA-B84A-4E72335FB470}" dt="2022-05-04T06:42:15.030" v="6730" actId="478"/>
          <ac:spMkLst>
            <pc:docMk/>
            <pc:sldMk cId="658208515" sldId="662"/>
            <ac:spMk id="2" creationId="{46F5B237-8AEC-4FED-8861-79171364F01F}"/>
          </ac:spMkLst>
        </pc:spChg>
        <pc:spChg chg="mod">
          <ac:chgData name="Bram Van Impe" userId="7be76765-fe35-48dd-bbe2-365fc9658bc1" providerId="ADAL" clId="{E3DFEA58-1A0C-47DA-B84A-4E72335FB470}" dt="2022-05-04T06:42:09.752" v="6728"/>
          <ac:spMkLst>
            <pc:docMk/>
            <pc:sldMk cId="658208515" sldId="662"/>
            <ac:spMk id="4" creationId="{5A15AFAF-F01A-4148-96A2-BBDACFB199B3}"/>
          </ac:spMkLst>
        </pc:spChg>
        <pc:spChg chg="mod">
          <ac:chgData name="Bram Van Impe" userId="7be76765-fe35-48dd-bbe2-365fc9658bc1" providerId="ADAL" clId="{E3DFEA58-1A0C-47DA-B84A-4E72335FB470}" dt="2022-04-29T10:09:38.665" v="4986" actId="20577"/>
          <ac:spMkLst>
            <pc:docMk/>
            <pc:sldMk cId="658208515" sldId="662"/>
            <ac:spMk id="6" creationId="{00000000-0000-0000-0000-000000000000}"/>
          </ac:spMkLst>
        </pc:spChg>
        <pc:spChg chg="add del mod">
          <ac:chgData name="Bram Van Impe" userId="7be76765-fe35-48dd-bbe2-365fc9658bc1" providerId="ADAL" clId="{E3DFEA58-1A0C-47DA-B84A-4E72335FB470}" dt="2022-04-29T13:14:15.650" v="5716" actId="478"/>
          <ac:spMkLst>
            <pc:docMk/>
            <pc:sldMk cId="658208515" sldId="662"/>
            <ac:spMk id="7" creationId="{0986EDC8-5080-4270-A623-819D63D8A8FB}"/>
          </ac:spMkLst>
        </pc:spChg>
        <pc:spChg chg="add del mod">
          <ac:chgData name="Bram Van Impe" userId="7be76765-fe35-48dd-bbe2-365fc9658bc1" providerId="ADAL" clId="{E3DFEA58-1A0C-47DA-B84A-4E72335FB470}" dt="2022-05-04T06:42:22.090" v="6732" actId="478"/>
          <ac:spMkLst>
            <pc:docMk/>
            <pc:sldMk cId="658208515" sldId="662"/>
            <ac:spMk id="8" creationId="{C46DAC0B-AFAD-4892-AECE-CCF543847428}"/>
          </ac:spMkLst>
        </pc:spChg>
        <pc:spChg chg="add mod">
          <ac:chgData name="Bram Van Impe" userId="7be76765-fe35-48dd-bbe2-365fc9658bc1" providerId="ADAL" clId="{E3DFEA58-1A0C-47DA-B84A-4E72335FB470}" dt="2022-05-04T06:45:32.380" v="6863" actId="20577"/>
          <ac:spMkLst>
            <pc:docMk/>
            <pc:sldMk cId="658208515" sldId="662"/>
            <ac:spMk id="9" creationId="{171CA6A5-BED8-427B-93DE-CDF21170E7F9}"/>
          </ac:spMkLst>
        </pc:spChg>
        <pc:spChg chg="add mod">
          <ac:chgData name="Bram Van Impe" userId="7be76765-fe35-48dd-bbe2-365fc9658bc1" providerId="ADAL" clId="{E3DFEA58-1A0C-47DA-B84A-4E72335FB470}" dt="2022-05-04T06:46:30.900" v="6884" actId="947"/>
          <ac:spMkLst>
            <pc:docMk/>
            <pc:sldMk cId="658208515" sldId="662"/>
            <ac:spMk id="10" creationId="{F202F44B-A368-453C-96A5-3B419D4C51F5}"/>
          </ac:spMkLst>
        </pc:spChg>
        <pc:spChg chg="add mod">
          <ac:chgData name="Bram Van Impe" userId="7be76765-fe35-48dd-bbe2-365fc9658bc1" providerId="ADAL" clId="{E3DFEA58-1A0C-47DA-B84A-4E72335FB470}" dt="2022-05-04T06:45:52.430" v="6874" actId="20577"/>
          <ac:spMkLst>
            <pc:docMk/>
            <pc:sldMk cId="658208515" sldId="662"/>
            <ac:spMk id="11" creationId="{6F927F68-CCD7-46AF-B324-BE8F2EA958FC}"/>
          </ac:spMkLst>
        </pc:spChg>
        <pc:graphicFrameChg chg="add mod modGraphic">
          <ac:chgData name="Bram Van Impe" userId="7be76765-fe35-48dd-bbe2-365fc9658bc1" providerId="ADAL" clId="{E3DFEA58-1A0C-47DA-B84A-4E72335FB470}" dt="2022-05-04T06:44:47.131" v="6825" actId="20577"/>
          <ac:graphicFrameMkLst>
            <pc:docMk/>
            <pc:sldMk cId="658208515" sldId="662"/>
            <ac:graphicFrameMk id="7" creationId="{8513FF85-00D0-4585-A4F9-BF77E5DF7FAD}"/>
          </ac:graphicFrameMkLst>
        </pc:graphicFrameChg>
      </pc:sldChg>
      <pc:sldChg chg="addSp delSp modSp add del mod">
        <pc:chgData name="Bram Van Impe" userId="7be76765-fe35-48dd-bbe2-365fc9658bc1" providerId="ADAL" clId="{E3DFEA58-1A0C-47DA-B84A-4E72335FB470}" dt="2022-05-04T06:46:36.175" v="6885" actId="47"/>
        <pc:sldMkLst>
          <pc:docMk/>
          <pc:sldMk cId="703164906" sldId="663"/>
        </pc:sldMkLst>
        <pc:spChg chg="mod">
          <ac:chgData name="Bram Van Impe" userId="7be76765-fe35-48dd-bbe2-365fc9658bc1" providerId="ADAL" clId="{E3DFEA58-1A0C-47DA-B84A-4E72335FB470}" dt="2022-04-29T10:12:56.164" v="5069" actId="20577"/>
          <ac:spMkLst>
            <pc:docMk/>
            <pc:sldMk cId="703164906" sldId="663"/>
            <ac:spMk id="4" creationId="{5A15AFAF-F01A-4148-96A2-BBDACFB199B3}"/>
          </ac:spMkLst>
        </pc:spChg>
        <pc:spChg chg="mod">
          <ac:chgData name="Bram Van Impe" userId="7be76765-fe35-48dd-bbe2-365fc9658bc1" providerId="ADAL" clId="{E3DFEA58-1A0C-47DA-B84A-4E72335FB470}" dt="2022-04-29T10:29:57.475" v="5672" actId="164"/>
          <ac:spMkLst>
            <pc:docMk/>
            <pc:sldMk cId="703164906" sldId="663"/>
            <ac:spMk id="7" creationId="{0986EDC8-5080-4270-A623-819D63D8A8FB}"/>
          </ac:spMkLst>
        </pc:spChg>
        <pc:spChg chg="add mod">
          <ac:chgData name="Bram Van Impe" userId="7be76765-fe35-48dd-bbe2-365fc9658bc1" providerId="ADAL" clId="{E3DFEA58-1A0C-47DA-B84A-4E72335FB470}" dt="2022-04-29T10:29:57.475" v="5672" actId="164"/>
          <ac:spMkLst>
            <pc:docMk/>
            <pc:sldMk cId="703164906" sldId="663"/>
            <ac:spMk id="8" creationId="{C0C30849-218F-4886-83E7-F8C3F2CD6AAE}"/>
          </ac:spMkLst>
        </pc:spChg>
        <pc:spChg chg="add mod">
          <ac:chgData name="Bram Van Impe" userId="7be76765-fe35-48dd-bbe2-365fc9658bc1" providerId="ADAL" clId="{E3DFEA58-1A0C-47DA-B84A-4E72335FB470}" dt="2022-04-29T10:29:57.475" v="5672" actId="164"/>
          <ac:spMkLst>
            <pc:docMk/>
            <pc:sldMk cId="703164906" sldId="663"/>
            <ac:spMk id="9" creationId="{75893C91-A73B-4739-988D-52A013906FF8}"/>
          </ac:spMkLst>
        </pc:spChg>
        <pc:spChg chg="add mod">
          <ac:chgData name="Bram Van Impe" userId="7be76765-fe35-48dd-bbe2-365fc9658bc1" providerId="ADAL" clId="{E3DFEA58-1A0C-47DA-B84A-4E72335FB470}" dt="2022-04-29T10:29:57.475" v="5672" actId="164"/>
          <ac:spMkLst>
            <pc:docMk/>
            <pc:sldMk cId="703164906" sldId="663"/>
            <ac:spMk id="10" creationId="{7BA9726F-D498-4195-BE3E-F700C5E0E0DC}"/>
          </ac:spMkLst>
        </pc:spChg>
        <pc:spChg chg="add del mod">
          <ac:chgData name="Bram Van Impe" userId="7be76765-fe35-48dd-bbe2-365fc9658bc1" providerId="ADAL" clId="{E3DFEA58-1A0C-47DA-B84A-4E72335FB470}" dt="2022-04-29T10:29:27.475" v="5668" actId="21"/>
          <ac:spMkLst>
            <pc:docMk/>
            <pc:sldMk cId="703164906" sldId="663"/>
            <ac:spMk id="11" creationId="{6D4C0669-645F-4415-B667-37032AC13B45}"/>
          </ac:spMkLst>
        </pc:spChg>
        <pc:spChg chg="add mod">
          <ac:chgData name="Bram Van Impe" userId="7be76765-fe35-48dd-bbe2-365fc9658bc1" providerId="ADAL" clId="{E3DFEA58-1A0C-47DA-B84A-4E72335FB470}" dt="2022-04-29T10:29:41.942" v="5670" actId="164"/>
          <ac:spMkLst>
            <pc:docMk/>
            <pc:sldMk cId="703164906" sldId="663"/>
            <ac:spMk id="13" creationId="{AFBA52D7-18E0-4645-8AC9-865F30B82972}"/>
          </ac:spMkLst>
        </pc:spChg>
        <pc:grpChg chg="add mod">
          <ac:chgData name="Bram Van Impe" userId="7be76765-fe35-48dd-bbe2-365fc9658bc1" providerId="ADAL" clId="{E3DFEA58-1A0C-47DA-B84A-4E72335FB470}" dt="2022-04-29T10:30:17.472" v="5676" actId="164"/>
          <ac:grpSpMkLst>
            <pc:docMk/>
            <pc:sldMk cId="703164906" sldId="663"/>
            <ac:grpSpMk id="14" creationId="{703EAD33-C38E-4491-926E-89EE2F543385}"/>
          </ac:grpSpMkLst>
        </pc:grpChg>
        <pc:grpChg chg="add mod">
          <ac:chgData name="Bram Van Impe" userId="7be76765-fe35-48dd-bbe2-365fc9658bc1" providerId="ADAL" clId="{E3DFEA58-1A0C-47DA-B84A-4E72335FB470}" dt="2022-04-29T10:30:17.472" v="5676" actId="164"/>
          <ac:grpSpMkLst>
            <pc:docMk/>
            <pc:sldMk cId="703164906" sldId="663"/>
            <ac:grpSpMk id="15" creationId="{433C5B1D-893B-404A-8F97-B1520D8C9A3E}"/>
          </ac:grpSpMkLst>
        </pc:grpChg>
        <pc:grpChg chg="add mod">
          <ac:chgData name="Bram Van Impe" userId="7be76765-fe35-48dd-bbe2-365fc9658bc1" providerId="ADAL" clId="{E3DFEA58-1A0C-47DA-B84A-4E72335FB470}" dt="2022-04-29T10:30:20.513" v="5677" actId="1076"/>
          <ac:grpSpMkLst>
            <pc:docMk/>
            <pc:sldMk cId="703164906" sldId="663"/>
            <ac:grpSpMk id="16" creationId="{F0106F45-B06C-4A19-9BA6-5F9C031EFD5C}"/>
          </ac:grpSpMkLst>
        </pc:grpChg>
        <pc:cxnChg chg="add del mod">
          <ac:chgData name="Bram Van Impe" userId="7be76765-fe35-48dd-bbe2-365fc9658bc1" providerId="ADAL" clId="{E3DFEA58-1A0C-47DA-B84A-4E72335FB470}" dt="2022-04-29T10:29:27.475" v="5668" actId="21"/>
          <ac:cxnSpMkLst>
            <pc:docMk/>
            <pc:sldMk cId="703164906" sldId="663"/>
            <ac:cxnSpMk id="3" creationId="{188C3AAE-C2D7-4088-9E23-FB552F1EB307}"/>
          </ac:cxnSpMkLst>
        </pc:cxnChg>
        <pc:cxnChg chg="add mod">
          <ac:chgData name="Bram Van Impe" userId="7be76765-fe35-48dd-bbe2-365fc9658bc1" providerId="ADAL" clId="{E3DFEA58-1A0C-47DA-B84A-4E72335FB470}" dt="2022-04-29T10:29:41.942" v="5670" actId="164"/>
          <ac:cxnSpMkLst>
            <pc:docMk/>
            <pc:sldMk cId="703164906" sldId="663"/>
            <ac:cxnSpMk id="12" creationId="{959A3F3A-42F0-45CB-BE09-3525BB317B92}"/>
          </ac:cxnSpMkLst>
        </pc:cxnChg>
      </pc:sldChg>
      <pc:sldChg chg="addSp delSp modSp add mod ord modNotesTx">
        <pc:chgData name="Bram Van Impe" userId="7be76765-fe35-48dd-bbe2-365fc9658bc1" providerId="ADAL" clId="{E3DFEA58-1A0C-47DA-B84A-4E72335FB470}" dt="2022-05-04T06:32:47.521" v="6726" actId="1038"/>
        <pc:sldMkLst>
          <pc:docMk/>
          <pc:sldMk cId="3982767892" sldId="664"/>
        </pc:sldMkLst>
        <pc:spChg chg="add del">
          <ac:chgData name="Bram Van Impe" userId="7be76765-fe35-48dd-bbe2-365fc9658bc1" providerId="ADAL" clId="{E3DFEA58-1A0C-47DA-B84A-4E72335FB470}" dt="2022-04-29T10:16:36.829" v="5118" actId="478"/>
          <ac:spMkLst>
            <pc:docMk/>
            <pc:sldMk cId="3982767892" sldId="664"/>
            <ac:spMk id="2" creationId="{C8DCCF5B-F3D4-45B3-A315-E2AB3691A49E}"/>
          </ac:spMkLst>
        </pc:spChg>
        <pc:spChg chg="add del mod">
          <ac:chgData name="Bram Van Impe" userId="7be76765-fe35-48dd-bbe2-365fc9658bc1" providerId="ADAL" clId="{E3DFEA58-1A0C-47DA-B84A-4E72335FB470}" dt="2022-04-29T10:22:21.769" v="5291"/>
          <ac:spMkLst>
            <pc:docMk/>
            <pc:sldMk cId="3982767892" sldId="664"/>
            <ac:spMk id="3" creationId="{10B17F17-1889-4442-B502-829D20E58137}"/>
          </ac:spMkLst>
        </pc:spChg>
        <pc:spChg chg="mod">
          <ac:chgData name="Bram Van Impe" userId="7be76765-fe35-48dd-bbe2-365fc9658bc1" providerId="ADAL" clId="{E3DFEA58-1A0C-47DA-B84A-4E72335FB470}" dt="2022-04-29T10:21:12.181" v="5267" actId="20577"/>
          <ac:spMkLst>
            <pc:docMk/>
            <pc:sldMk cId="3982767892" sldId="664"/>
            <ac:spMk id="4" creationId="{5A15AFAF-F01A-4148-96A2-BBDACFB199B3}"/>
          </ac:spMkLst>
        </pc:spChg>
        <pc:spChg chg="mod">
          <ac:chgData name="Bram Van Impe" userId="7be76765-fe35-48dd-bbe2-365fc9658bc1" providerId="ADAL" clId="{E3DFEA58-1A0C-47DA-B84A-4E72335FB470}" dt="2022-04-29T10:14:23.069" v="5114" actId="20577"/>
          <ac:spMkLst>
            <pc:docMk/>
            <pc:sldMk cId="3982767892" sldId="664"/>
            <ac:spMk id="6" creationId="{00000000-0000-0000-0000-000000000000}"/>
          </ac:spMkLst>
        </pc:spChg>
        <pc:spChg chg="del mod">
          <ac:chgData name="Bram Van Impe" userId="7be76765-fe35-48dd-bbe2-365fc9658bc1" providerId="ADAL" clId="{E3DFEA58-1A0C-47DA-B84A-4E72335FB470}" dt="2022-04-29T10:16:24.821" v="5116" actId="478"/>
          <ac:spMkLst>
            <pc:docMk/>
            <pc:sldMk cId="3982767892" sldId="664"/>
            <ac:spMk id="7" creationId="{AC052AFC-9D96-4C6D-A674-8BE8234E415E}"/>
          </ac:spMkLst>
        </pc:spChg>
        <pc:spChg chg="add mod">
          <ac:chgData name="Bram Van Impe" userId="7be76765-fe35-48dd-bbe2-365fc9658bc1" providerId="ADAL" clId="{E3DFEA58-1A0C-47DA-B84A-4E72335FB470}" dt="2022-05-04T06:32:47.521" v="6726" actId="1038"/>
          <ac:spMkLst>
            <pc:docMk/>
            <pc:sldMk cId="3982767892" sldId="664"/>
            <ac:spMk id="10" creationId="{9BC80C74-47E1-41A0-BF3D-4F826DEEC547}"/>
          </ac:spMkLst>
        </pc:spChg>
        <pc:spChg chg="add mod">
          <ac:chgData name="Bram Van Impe" userId="7be76765-fe35-48dd-bbe2-365fc9658bc1" providerId="ADAL" clId="{E3DFEA58-1A0C-47DA-B84A-4E72335FB470}" dt="2022-05-04T06:32:47.521" v="6726" actId="1038"/>
          <ac:spMkLst>
            <pc:docMk/>
            <pc:sldMk cId="3982767892" sldId="664"/>
            <ac:spMk id="11" creationId="{14391351-E8B2-4AB4-8002-81644A4EBA16}"/>
          </ac:spMkLst>
        </pc:spChg>
        <pc:graphicFrameChg chg="add del mod modGraphic">
          <ac:chgData name="Bram Van Impe" userId="7be76765-fe35-48dd-bbe2-365fc9658bc1" providerId="ADAL" clId="{E3DFEA58-1A0C-47DA-B84A-4E72335FB470}" dt="2022-04-29T10:22:21.768" v="5289" actId="478"/>
          <ac:graphicFrameMkLst>
            <pc:docMk/>
            <pc:sldMk cId="3982767892" sldId="664"/>
            <ac:graphicFrameMk id="8" creationId="{BC7366D9-25C4-4D22-8B2D-1AC13F4EB34E}"/>
          </ac:graphicFrameMkLst>
        </pc:graphicFrameChg>
        <pc:graphicFrameChg chg="add mod modGraphic">
          <ac:chgData name="Bram Van Impe" userId="7be76765-fe35-48dd-bbe2-365fc9658bc1" providerId="ADAL" clId="{E3DFEA58-1A0C-47DA-B84A-4E72335FB470}" dt="2022-05-04T06:32:47.521" v="6726" actId="1038"/>
          <ac:graphicFrameMkLst>
            <pc:docMk/>
            <pc:sldMk cId="3982767892" sldId="664"/>
            <ac:graphicFrameMk id="9" creationId="{7CC166DF-EDA1-488A-A379-A8CA1199156F}"/>
          </ac:graphicFrameMkLst>
        </pc:graphicFrameChg>
      </pc:sldChg>
      <pc:sldMasterChg chg="delSldLayout">
        <pc:chgData name="Bram Van Impe" userId="7be76765-fe35-48dd-bbe2-365fc9658bc1" providerId="ADAL" clId="{E3DFEA58-1A0C-47DA-B84A-4E72335FB470}" dt="2022-04-29T08:32:54.258" v="30" actId="47"/>
        <pc:sldMasterMkLst>
          <pc:docMk/>
          <pc:sldMasterMk cId="2480011769" sldId="2147483661"/>
        </pc:sldMasterMkLst>
        <pc:sldLayoutChg chg="del">
          <pc:chgData name="Bram Van Impe" userId="7be76765-fe35-48dd-bbe2-365fc9658bc1" providerId="ADAL" clId="{E3DFEA58-1A0C-47DA-B84A-4E72335FB470}" dt="2022-04-29T08:32:54.258" v="30" actId="47"/>
          <pc:sldLayoutMkLst>
            <pc:docMk/>
            <pc:sldMasterMk cId="2480011769" sldId="2147483661"/>
            <pc:sldLayoutMk cId="1293621297" sldId="2147483673"/>
          </pc:sldLayoutMkLst>
        </pc:sldLayoutChg>
        <pc:sldLayoutChg chg="del">
          <pc:chgData name="Bram Van Impe" userId="7be76765-fe35-48dd-bbe2-365fc9658bc1" providerId="ADAL" clId="{E3DFEA58-1A0C-47DA-B84A-4E72335FB470}" dt="2022-04-29T08:32:54.258" v="30" actId="47"/>
          <pc:sldLayoutMkLst>
            <pc:docMk/>
            <pc:sldMasterMk cId="2480011769" sldId="2147483661"/>
            <pc:sldLayoutMk cId="1876015585" sldId="2147483675"/>
          </pc:sldLayoutMkLst>
        </pc:sldLayoutChg>
        <pc:sldLayoutChg chg="del">
          <pc:chgData name="Bram Van Impe" userId="7be76765-fe35-48dd-bbe2-365fc9658bc1" providerId="ADAL" clId="{E3DFEA58-1A0C-47DA-B84A-4E72335FB470}" dt="2022-04-29T08:32:28.572" v="3" actId="47"/>
          <pc:sldLayoutMkLst>
            <pc:docMk/>
            <pc:sldMasterMk cId="2480011769" sldId="2147483661"/>
            <pc:sldLayoutMk cId="926209353" sldId="214748367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0DF5A-69CD-4933-B23F-6B0E159850FD}" type="datetimeFigureOut">
              <a:rPr lang="nl-BE" smtClean="0"/>
              <a:t>4/05/2022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88E2FB-12AF-4B95-A0BB-53EE3E47B98C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35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We concentreren ons op Tijds-Complexiteit. Ruimte-Complexiteit is gelijkaardig qua berekeningswijze.</a:t>
            </a:r>
          </a:p>
          <a:p>
            <a:endParaRPr lang="nl-BE" dirty="0"/>
          </a:p>
          <a:p>
            <a:r>
              <a:rPr lang="nl-BE" dirty="0"/>
              <a:t>Opslag is tegenwoordig goedkoop. Tijds-Complexiteit is in de praktijk vaak relevanter.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5393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82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Logaritme is de omgekeerde bewerking van machtsverheffing.</a:t>
            </a:r>
          </a:p>
          <a:p>
            <a:r>
              <a:rPr lang="nl-BE" dirty="0"/>
              <a:t>De logaritme van x is de exponent tot waartoe de basis b moet verheven worden om tot x te komen. De logaritme van 8 met basis 2 is bijvoorbeeld 3 want 2^3 = 8.</a:t>
            </a:r>
          </a:p>
          <a:p>
            <a:r>
              <a:rPr lang="nl-BE" dirty="0"/>
              <a:t>Als er geen basis vermeld staat is de basis de constante e (e=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2.718281828459)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Bij elke stap van ons algoritme werken we nog maar met de helft van de input. Reeks waarbij de grootte van de input daalt: logaritmische reeks!</a:t>
            </a:r>
          </a:p>
          <a:p>
            <a:r>
              <a:rPr lang="nl-BE" dirty="0"/>
              <a:t>Intuïtief, als n groot wordt stijgt het aantal stappen helemaal niet snel. Je moet dubbel zoveel input hebben om één stap extra nodig te hebben. </a:t>
            </a:r>
          </a:p>
          <a:p>
            <a:r>
              <a:rPr lang="nl-BE" dirty="0"/>
              <a:t>Intuïtief, als n groot wordt stijgt het aantal stappen niet snel, logaritmische complexiteit is een erg positieve eigenschap. 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45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662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57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9822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Logaritme is de omgekeerde bewerking van machtsverheffing.</a:t>
            </a:r>
          </a:p>
          <a:p>
            <a:endParaRPr lang="nl-BE" dirty="0"/>
          </a:p>
          <a:p>
            <a:r>
              <a:rPr lang="nl-BE" dirty="0"/>
              <a:t>De logaritme van x is de exponent tot waartoe de basis b moet verheven worden om tot x te komen. De logaritme van 8 met basis 2 is bijvoorbeeld 3 want 2^3 = 8.</a:t>
            </a:r>
          </a:p>
          <a:p>
            <a:endParaRPr lang="nl-BE" dirty="0"/>
          </a:p>
          <a:p>
            <a:r>
              <a:rPr lang="nl-BE" dirty="0"/>
              <a:t>Als er geen basis vermeld staat is de basis de constante e (e=</a:t>
            </a:r>
            <a:r>
              <a:rPr lang="nl-BE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2.718281828459)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14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25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8760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88E2FB-12AF-4B95-A0BB-53EE3E47B98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76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4" y="2679015"/>
            <a:ext cx="5358999" cy="88346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98070"/>
            <a:ext cx="5358999" cy="587730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86859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201706" y="1142169"/>
            <a:ext cx="4271445" cy="24201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201706" y="3745992"/>
            <a:ext cx="4271445" cy="24840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680833" y="1142168"/>
            <a:ext cx="4248014" cy="24201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680833" y="3745993"/>
            <a:ext cx="4248014" cy="248401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46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088473"/>
            <a:ext cx="5358999" cy="587730"/>
          </a:xfrm>
        </p:spPr>
        <p:txBody>
          <a:bodyPr>
            <a:noAutofit/>
          </a:bodyPr>
          <a:lstStyle>
            <a:lvl1pPr marL="0" indent="0" algn="l">
              <a:spcBef>
                <a:spcPts val="300"/>
              </a:spcBef>
              <a:buNone/>
              <a:defRPr sz="32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396032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396032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19452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+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1123" y="2742354"/>
            <a:ext cx="5358999" cy="749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11123" y="3625180"/>
            <a:ext cx="5358999" cy="556786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2400">
                <a:solidFill>
                  <a:srgbClr val="6D6D6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11" name="Rectangle 10"/>
          <p:cNvSpPr/>
          <p:nvPr/>
        </p:nvSpPr>
        <p:spPr>
          <a:xfrm>
            <a:off x="2595758" y="472206"/>
            <a:ext cx="1725362" cy="1721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396031" y="2577930"/>
            <a:ext cx="1725363" cy="1707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6031" y="472207"/>
            <a:ext cx="1725363" cy="1721200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6"/>
          <p:cNvSpPr>
            <a:spLocks noGrp="1"/>
          </p:cNvSpPr>
          <p:nvPr>
            <p:ph sz="quarter" idx="11"/>
          </p:nvPr>
        </p:nvSpPr>
        <p:spPr>
          <a:xfrm>
            <a:off x="396031" y="4682063"/>
            <a:ext cx="1725363" cy="169612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2603746" y="4682388"/>
            <a:ext cx="1725362" cy="169580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1046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11217" y="439294"/>
            <a:ext cx="3594496" cy="357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974" y="1781142"/>
            <a:ext cx="3290960" cy="878591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2355" y="2659733"/>
            <a:ext cx="3618462" cy="3618198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ectangle 14"/>
          <p:cNvSpPr/>
          <p:nvPr/>
        </p:nvSpPr>
        <p:spPr>
          <a:xfrm>
            <a:off x="4992355" y="439294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511217" y="4760363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68606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388892" y="1175540"/>
            <a:ext cx="4312848" cy="43036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56086" y="3068508"/>
            <a:ext cx="4009861" cy="485791"/>
          </a:xfrm>
        </p:spPr>
        <p:txBody>
          <a:bodyPr anchor="b">
            <a:normAutofit/>
          </a:bodyPr>
          <a:lstStyle>
            <a:lvl1pPr algn="l">
              <a:defRPr sz="2400" b="0" baseline="0">
                <a:solidFill>
                  <a:srgbClr val="6D6D6D"/>
                </a:solidFill>
              </a:defRPr>
            </a:lvl1pPr>
          </a:lstStyle>
          <a:p>
            <a:r>
              <a:rPr lang="en-US" dirty="0"/>
              <a:t>Click to edit Question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7147799" y="1175540"/>
            <a:ext cx="1533653" cy="1525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423349" y="3961641"/>
            <a:ext cx="1533651" cy="1517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993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162F1D00-BD13-4404-86B0-79703945A0A7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  <a:lvl2pPr>
              <a:defRPr>
                <a:solidFill>
                  <a:srgbClr val="6D6D6D"/>
                </a:solidFill>
              </a:defRPr>
            </a:lvl2pPr>
            <a:lvl3pPr>
              <a:defRPr>
                <a:solidFill>
                  <a:srgbClr val="6D6D6D"/>
                </a:solidFill>
              </a:defRPr>
            </a:lvl3pPr>
            <a:lvl4pPr>
              <a:defRPr>
                <a:solidFill>
                  <a:srgbClr val="6D6D6D"/>
                </a:solidFill>
              </a:defRPr>
            </a:lvl4pPr>
            <a:lvl5pPr>
              <a:defRPr>
                <a:solidFill>
                  <a:srgbClr val="6D6D6D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290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50154"/>
            <a:ext cx="4239494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833" y="1150154"/>
            <a:ext cx="4248013" cy="50958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111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706" y="1645361"/>
            <a:ext cx="4255470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883" y="1645361"/>
            <a:ext cx="4279964" cy="456867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52320"/>
            <a:ext cx="4255469" cy="322729"/>
          </a:xfrm>
          <a:prstGeom prst="rect">
            <a:avLst/>
          </a:prstGeom>
          <a:solidFill>
            <a:schemeClr val="accent1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883" y="1152320"/>
            <a:ext cx="4279963" cy="322729"/>
          </a:xfrm>
          <a:prstGeom prst="rect">
            <a:avLst/>
          </a:prstGeom>
          <a:solidFill>
            <a:srgbClr val="FBC01E"/>
          </a:solidFill>
          <a:ln>
            <a:solidFill>
              <a:srgbClr val="FBC01E"/>
            </a:solidFill>
          </a:ln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rgbClr val="6D6D6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469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706" y="1118206"/>
            <a:ext cx="8727141" cy="2468042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201706" y="3769953"/>
            <a:ext cx="8727141" cy="2476029"/>
          </a:xfrm>
        </p:spPr>
        <p:txBody>
          <a:bodyPr>
            <a:normAutofit/>
          </a:bodyPr>
          <a:lstStyle>
            <a:lvl1pPr>
              <a:defRPr sz="1800">
                <a:solidFill>
                  <a:srgbClr val="6D6D6D"/>
                </a:solidFill>
              </a:defRPr>
            </a:lvl1pPr>
            <a:lvl2pPr>
              <a:defRPr sz="1800">
                <a:solidFill>
                  <a:srgbClr val="6D6D6D"/>
                </a:solidFill>
              </a:defRPr>
            </a:lvl2pPr>
            <a:lvl3pPr>
              <a:defRPr sz="1800">
                <a:solidFill>
                  <a:srgbClr val="6D6D6D"/>
                </a:solidFill>
              </a:defRPr>
            </a:lvl3pPr>
            <a:lvl4pPr>
              <a:defRPr sz="1800">
                <a:solidFill>
                  <a:srgbClr val="6D6D6D"/>
                </a:solidFill>
              </a:defRPr>
            </a:lvl4pPr>
            <a:lvl5pPr>
              <a:defRPr sz="1800">
                <a:solidFill>
                  <a:srgbClr val="6D6D6D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75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24919" y="1158143"/>
            <a:ext cx="4303928" cy="246804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201706" y="1158142"/>
            <a:ext cx="4255470" cy="50878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624919" y="3785928"/>
            <a:ext cx="4303928" cy="246005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226" y="186277"/>
            <a:ext cx="4699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D6D6D"/>
                </a:solidFill>
              </a:defRPr>
            </a:lvl1pPr>
          </a:lstStyle>
          <a:p>
            <a:fld id="{CD6B9962-C2E5-BC43-B42D-80CB5D22C09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810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706" y="1126194"/>
            <a:ext cx="8777101" cy="555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5400000">
            <a:off x="8257452" y="176173"/>
            <a:ext cx="216000" cy="2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9" name="Rectangle 8"/>
          <p:cNvSpPr/>
          <p:nvPr/>
        </p:nvSpPr>
        <p:spPr>
          <a:xfrm rot="5400000">
            <a:off x="8758499" y="672535"/>
            <a:ext cx="216000" cy="21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8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1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15842" y="66533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 Placeholder 15"/>
          <p:cNvSpPr txBox="1">
            <a:spLocks/>
          </p:cNvSpPr>
          <p:nvPr/>
        </p:nvSpPr>
        <p:spPr>
          <a:xfrm>
            <a:off x="8608047" y="186277"/>
            <a:ext cx="360000" cy="360000"/>
          </a:xfrm>
          <a:prstGeom prst="rect">
            <a:avLst/>
          </a:prstGeom>
          <a:solidFill>
            <a:srgbClr val="FBC01E"/>
          </a:solidFill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 sz="10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77950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60337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830388" indent="-22860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"/>
              <a:defRPr lang="en-US" sz="1800" kern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"/>
              <a:defRPr lang="en-US" sz="1800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0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6"/>
          </a:solidFill>
          <a:latin typeface="Avenir Book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rgbClr val="6D6D6D"/>
          </a:solidFill>
          <a:latin typeface="Avenir Book" panose="02000503020000020003" pitchFamily="2" charset="0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06700" y="2441953"/>
            <a:ext cx="5715000" cy="809248"/>
          </a:xfrm>
        </p:spPr>
        <p:txBody>
          <a:bodyPr/>
          <a:lstStyle/>
          <a:p>
            <a:pPr algn="ctr"/>
            <a:r>
              <a:rPr lang="nl-NL" sz="4000" spc="300" dirty="0">
                <a:latin typeface="Avenir Book" panose="02000503020000020003" pitchFamily="2" charset="0"/>
                <a:cs typeface="Chalkduster"/>
              </a:rPr>
              <a:t>Bomen en </a:t>
            </a:r>
            <a:r>
              <a:rPr lang="nl-NL" sz="4000" spc="300" dirty="0" err="1">
                <a:cs typeface="Chalkduster"/>
              </a:rPr>
              <a:t>G</a:t>
            </a:r>
            <a:r>
              <a:rPr lang="nl-NL" sz="4000" spc="300" dirty="0" err="1">
                <a:latin typeface="Avenir Book" panose="02000503020000020003" pitchFamily="2" charset="0"/>
                <a:cs typeface="Chalkduster"/>
              </a:rPr>
              <a:t>rafen</a:t>
            </a:r>
            <a:endParaRPr lang="nl-NL" sz="4000" spc="300" dirty="0">
              <a:latin typeface="Avenir Book" panose="02000503020000020003" pitchFamily="2" charset="0"/>
              <a:cs typeface="Chalkduster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6218" y="3753098"/>
            <a:ext cx="2712344" cy="587730"/>
          </a:xfrm>
        </p:spPr>
        <p:txBody>
          <a:bodyPr>
            <a:noAutofit/>
          </a:bodyPr>
          <a:lstStyle/>
          <a:p>
            <a:pPr algn="ctr"/>
            <a:r>
              <a:rPr lang="nl-NL" sz="3200" dirty="0">
                <a:solidFill>
                  <a:schemeClr val="accent1"/>
                </a:solidFill>
                <a:latin typeface="Avenir Book" panose="02000503020000020003" pitchFamily="2" charset="0"/>
                <a:cs typeface="Chalkduster"/>
              </a:rPr>
              <a:t>Les</a:t>
            </a:r>
            <a:r>
              <a:rPr lang="nl-NL" sz="3200" dirty="0">
                <a:solidFill>
                  <a:schemeClr val="accent3"/>
                </a:solidFill>
                <a:latin typeface="Avenir Book" panose="02000503020000020003" pitchFamily="2" charset="0"/>
                <a:cs typeface="Chalkduster"/>
              </a:rPr>
              <a:t> </a:t>
            </a:r>
            <a:r>
              <a:rPr lang="nl-NL" sz="3200" dirty="0">
                <a:solidFill>
                  <a:srgbClr val="FF0000"/>
                </a:solidFill>
                <a:latin typeface="Avenir Book" panose="02000503020000020003" pitchFamily="2" charset="0"/>
                <a:cs typeface="Chalkduster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45012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Types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Constant</a:t>
            </a:r>
          </a:p>
          <a:p>
            <a:pPr lvl="1"/>
            <a:r>
              <a:rPr lang="nl-NL" dirty="0"/>
              <a:t>Notitie: O(1)</a:t>
            </a:r>
          </a:p>
          <a:p>
            <a:pPr lvl="1"/>
            <a:r>
              <a:rPr lang="nl-NL" dirty="0"/>
              <a:t>De tijdsduur blijft gelijk, ook als de input groter wordt</a:t>
            </a:r>
          </a:p>
          <a:p>
            <a:pPr lvl="1"/>
            <a:endParaRPr lang="nl-NL" dirty="0"/>
          </a:p>
          <a:p>
            <a:r>
              <a:rPr lang="nl-NL" dirty="0"/>
              <a:t>Voorbeeld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DF59B98-8875-4247-BBDB-97E502136F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3086910"/>
            <a:ext cx="3936054" cy="242218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4AA42158-2045-4B73-96D9-4E702287C8C7}"/>
              </a:ext>
            </a:extLst>
          </p:cNvPr>
          <p:cNvSpPr txBox="1"/>
          <p:nvPr/>
        </p:nvSpPr>
        <p:spPr>
          <a:xfrm>
            <a:off x="7704306" y="5618336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Input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DEB46C55-7847-47E9-94CC-F6BC0E397C6A}"/>
              </a:ext>
            </a:extLst>
          </p:cNvPr>
          <p:cNvSpPr txBox="1"/>
          <p:nvPr/>
        </p:nvSpPr>
        <p:spPr>
          <a:xfrm>
            <a:off x="3894306" y="2977671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Tijd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1F502CEF-8CF0-4F05-AD25-AC405F38A2AF}"/>
              </a:ext>
            </a:extLst>
          </p:cNvPr>
          <p:cNvSpPr txBox="1"/>
          <p:nvPr/>
        </p:nvSpPr>
        <p:spPr>
          <a:xfrm>
            <a:off x="201706" y="3347003"/>
            <a:ext cx="76848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FFC66D"/>
                </a:solidFill>
                <a:latin typeface="JetBrains Mono"/>
              </a:rPr>
              <a:t>returnFirstElementOfArray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[]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array[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]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32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7148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Types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Logaritmisch</a:t>
            </a:r>
          </a:p>
          <a:p>
            <a:pPr lvl="1"/>
            <a:r>
              <a:rPr lang="nl-NL" dirty="0"/>
              <a:t>Notitie: O(log n)</a:t>
            </a:r>
          </a:p>
          <a:p>
            <a:pPr lvl="1"/>
            <a:r>
              <a:rPr lang="nl-NL" dirty="0"/>
              <a:t>De tijdsduur stijgt heel traag naarmate de input groter wordt</a:t>
            </a:r>
          </a:p>
          <a:p>
            <a:pPr lvl="1"/>
            <a:endParaRPr lang="nl-NL" dirty="0"/>
          </a:p>
          <a:p>
            <a:r>
              <a:rPr lang="nl-NL" dirty="0"/>
              <a:t>Voorbeeld</a:t>
            </a:r>
          </a:p>
          <a:p>
            <a:pPr lvl="1"/>
            <a:r>
              <a:rPr lang="nl-NL" dirty="0"/>
              <a:t>Zie </a:t>
            </a:r>
            <a:r>
              <a:rPr lang="nl-NL" dirty="0" err="1"/>
              <a:t>Binary</a:t>
            </a:r>
            <a:r>
              <a:rPr lang="nl-NL" dirty="0"/>
              <a:t> Search</a:t>
            </a:r>
          </a:p>
          <a:p>
            <a:pPr lvl="1"/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F8145D14-CCC8-4765-83AA-84EC4EBAA431}"/>
              </a:ext>
            </a:extLst>
          </p:cNvPr>
          <p:cNvSpPr txBox="1"/>
          <p:nvPr/>
        </p:nvSpPr>
        <p:spPr>
          <a:xfrm>
            <a:off x="7704306" y="5618336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Input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9BC9678-124F-478E-9F41-ACED9826892A}"/>
              </a:ext>
            </a:extLst>
          </p:cNvPr>
          <p:cNvSpPr txBox="1"/>
          <p:nvPr/>
        </p:nvSpPr>
        <p:spPr>
          <a:xfrm>
            <a:off x="3894306" y="2977671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Tijd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70320CC-2719-479C-8C6F-0312A303B5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004" y="3074362"/>
            <a:ext cx="4054050" cy="24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80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Types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Lineair</a:t>
            </a:r>
          </a:p>
          <a:p>
            <a:pPr lvl="1"/>
            <a:r>
              <a:rPr lang="nl-NL" dirty="0"/>
              <a:t>Notitie: O(n)</a:t>
            </a:r>
          </a:p>
          <a:p>
            <a:pPr lvl="1"/>
            <a:r>
              <a:rPr lang="nl-NL" dirty="0"/>
              <a:t>De tijdsduur stijgt even snel als dat de input groter wordt</a:t>
            </a:r>
          </a:p>
          <a:p>
            <a:pPr lvl="1"/>
            <a:endParaRPr lang="nl-NL" dirty="0"/>
          </a:p>
          <a:p>
            <a:r>
              <a:rPr lang="nl-NL" dirty="0"/>
              <a:t>Voorbeeld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2DDB2C5-9E40-4C58-8E86-D1DED8469561}"/>
              </a:ext>
            </a:extLst>
          </p:cNvPr>
          <p:cNvSpPr txBox="1"/>
          <p:nvPr/>
        </p:nvSpPr>
        <p:spPr>
          <a:xfrm>
            <a:off x="7705302" y="5618336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Input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E601CC4-2D56-4E72-8446-BED4717FC786}"/>
              </a:ext>
            </a:extLst>
          </p:cNvPr>
          <p:cNvSpPr txBox="1"/>
          <p:nvPr/>
        </p:nvSpPr>
        <p:spPr>
          <a:xfrm>
            <a:off x="3894306" y="2977671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Tijd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986FCA1-7780-4009-9AFD-90E0BE0C0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0" y="3099690"/>
            <a:ext cx="3937050" cy="24228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439D3BB-22B4-497B-841C-BC4C12C36329}"/>
              </a:ext>
            </a:extLst>
          </p:cNvPr>
          <p:cNvSpPr txBox="1"/>
          <p:nvPr/>
        </p:nvSpPr>
        <p:spPr>
          <a:xfrm>
            <a:off x="201706" y="3347003"/>
            <a:ext cx="768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FFC66D"/>
                </a:solidFill>
                <a:latin typeface="JetBrains Mono"/>
              </a:rPr>
              <a:t>sumArray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[]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element :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+= element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32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3357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Types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Kwadratisch</a:t>
            </a:r>
          </a:p>
          <a:p>
            <a:pPr lvl="1"/>
            <a:r>
              <a:rPr lang="nl-NL" dirty="0"/>
              <a:t>Notitie: O(n</a:t>
            </a:r>
            <a:r>
              <a:rPr lang="nl-NL" baseline="30000" dirty="0"/>
              <a:t>2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De tijdsduur stijgt zeer snel naarmate de input groter wordt</a:t>
            </a:r>
          </a:p>
          <a:p>
            <a:pPr lvl="1"/>
            <a:endParaRPr lang="nl-NL" dirty="0"/>
          </a:p>
          <a:p>
            <a:r>
              <a:rPr lang="nl-NL" dirty="0"/>
              <a:t>Voorbeeld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184A5FE9-3824-45FC-AA01-275B586627F9}"/>
              </a:ext>
            </a:extLst>
          </p:cNvPr>
          <p:cNvSpPr txBox="1"/>
          <p:nvPr/>
        </p:nvSpPr>
        <p:spPr>
          <a:xfrm>
            <a:off x="7815579" y="5618336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Input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EEEE38A7-9D49-4E71-9C14-6C2529BECB15}"/>
              </a:ext>
            </a:extLst>
          </p:cNvPr>
          <p:cNvSpPr txBox="1"/>
          <p:nvPr/>
        </p:nvSpPr>
        <p:spPr>
          <a:xfrm>
            <a:off x="3894306" y="2977671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Tijd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0EF1CAA-6A6B-4E04-8199-B83F5ABFF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65277" y="3083692"/>
            <a:ext cx="4054050" cy="2494800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7EAAB62-1331-4B20-ABC4-EC35F4D46E99}"/>
              </a:ext>
            </a:extLst>
          </p:cNvPr>
          <p:cNvSpPr txBox="1"/>
          <p:nvPr/>
        </p:nvSpPr>
        <p:spPr>
          <a:xfrm>
            <a:off x="201706" y="3347003"/>
            <a:ext cx="7684851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FFC66D"/>
                </a:solidFill>
                <a:latin typeface="JetBrains Mono"/>
              </a:rPr>
              <a:t>sumAllPairs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[]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= 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i :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j: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+= i * j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result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32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028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Types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Exponentieel</a:t>
            </a:r>
          </a:p>
          <a:p>
            <a:pPr lvl="1"/>
            <a:r>
              <a:rPr lang="nl-NL" dirty="0"/>
              <a:t>Notitie: O(</a:t>
            </a:r>
            <a:r>
              <a:rPr lang="nl-NL" dirty="0" err="1"/>
              <a:t>c</a:t>
            </a:r>
            <a:r>
              <a:rPr lang="nl-NL" baseline="30000" dirty="0" err="1"/>
              <a:t>n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De tijdsduur stijgt verschrikkelijk snel naarmate de input groter wordt</a:t>
            </a:r>
          </a:p>
          <a:p>
            <a:pPr lvl="1"/>
            <a:endParaRPr lang="nl-NL" dirty="0"/>
          </a:p>
          <a:p>
            <a:r>
              <a:rPr lang="nl-NL" dirty="0"/>
              <a:t>Voorbeeld</a:t>
            </a:r>
          </a:p>
          <a:p>
            <a:pPr lvl="1"/>
            <a:r>
              <a:rPr lang="nl-NL" dirty="0"/>
              <a:t>Zie Brute Force Password </a:t>
            </a:r>
            <a:r>
              <a:rPr lang="nl-NL" dirty="0" err="1"/>
              <a:t>Guessing</a:t>
            </a:r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09DF3EBA-2142-42F2-82D5-26274780DAA9}"/>
              </a:ext>
            </a:extLst>
          </p:cNvPr>
          <p:cNvSpPr txBox="1"/>
          <p:nvPr/>
        </p:nvSpPr>
        <p:spPr>
          <a:xfrm>
            <a:off x="7704306" y="5618336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Input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5700E24B-2CA8-4002-9D02-9CEE11D17704}"/>
              </a:ext>
            </a:extLst>
          </p:cNvPr>
          <p:cNvSpPr txBox="1"/>
          <p:nvPr/>
        </p:nvSpPr>
        <p:spPr>
          <a:xfrm>
            <a:off x="3894306" y="2977671"/>
            <a:ext cx="80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latin typeface="Avenir Book" panose="02000503020000020003"/>
              </a:rPr>
              <a:t>Tijd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50B42AA-96FE-4C91-8ADA-621169FCC7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004" y="3123536"/>
            <a:ext cx="4054050" cy="249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2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96941-883B-43FD-AB23-E49B52CA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Complexiteitsanalyse</a:t>
            </a:r>
            <a:r>
              <a:rPr lang="nl-NL" dirty="0"/>
              <a:t> – Types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4EDB4C2-FFB3-4B72-BD21-1347D561FD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nl-BE" dirty="0"/>
              <a:t>Andere, afgeleide complexiteiten</a:t>
            </a:r>
          </a:p>
          <a:p>
            <a:pPr lvl="1"/>
            <a:r>
              <a:rPr lang="nl-NL" dirty="0"/>
              <a:t>Polynomiaal: O(</a:t>
            </a:r>
            <a:r>
              <a:rPr lang="nl-NL" dirty="0" err="1"/>
              <a:t>n</a:t>
            </a:r>
            <a:r>
              <a:rPr lang="nl-NL" baseline="30000" dirty="0" err="1"/>
              <a:t>c</a:t>
            </a:r>
            <a:r>
              <a:rPr lang="nl-NL" dirty="0"/>
              <a:t>)</a:t>
            </a:r>
            <a:endParaRPr lang="nl-BE" dirty="0"/>
          </a:p>
          <a:p>
            <a:pPr lvl="1"/>
            <a:r>
              <a:rPr lang="nl-BE" dirty="0"/>
              <a:t>Dubbel logaritmisch: O(log </a:t>
            </a:r>
            <a:r>
              <a:rPr lang="nl-BE" dirty="0" err="1"/>
              <a:t>log</a:t>
            </a:r>
            <a:r>
              <a:rPr lang="nl-BE" dirty="0"/>
              <a:t> n)</a:t>
            </a:r>
          </a:p>
          <a:p>
            <a:pPr lvl="1"/>
            <a:r>
              <a:rPr lang="nl-BE" dirty="0" err="1"/>
              <a:t>Polylogaritmisch</a:t>
            </a:r>
            <a:r>
              <a:rPr lang="nl-BE" dirty="0"/>
              <a:t>: O((log n)</a:t>
            </a:r>
            <a:r>
              <a:rPr lang="nl-BE" baseline="30000" dirty="0"/>
              <a:t>c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Factoriaal: O(n!)</a:t>
            </a:r>
          </a:p>
          <a:p>
            <a:pPr lvl="1"/>
            <a:r>
              <a:rPr lang="nl-BE" dirty="0"/>
              <a:t>…</a:t>
            </a:r>
          </a:p>
          <a:p>
            <a:pPr lvl="1"/>
            <a:endParaRPr lang="nl-BE" dirty="0"/>
          </a:p>
          <a:p>
            <a:r>
              <a:rPr lang="nl-BE" dirty="0"/>
              <a:t>Vuistregels</a:t>
            </a:r>
          </a:p>
          <a:p>
            <a:pPr lvl="1"/>
            <a:r>
              <a:rPr lang="nl-BE" dirty="0"/>
              <a:t>Verkies algoritmes met logaritmische of lineaire complexiteit (als ze bestaan)</a:t>
            </a:r>
          </a:p>
          <a:p>
            <a:pPr lvl="1"/>
            <a:r>
              <a:rPr lang="nl-BE" dirty="0"/>
              <a:t>Let op met kwadratische (</a:t>
            </a:r>
            <a:r>
              <a:rPr lang="nl-BE" dirty="0" err="1"/>
              <a:t>polynomiale</a:t>
            </a:r>
            <a:r>
              <a:rPr lang="nl-BE" dirty="0"/>
              <a:t>) en exponentiële complexiteit</a:t>
            </a:r>
          </a:p>
        </p:txBody>
      </p:sp>
    </p:spTree>
    <p:extLst>
      <p:ext uri="{BB962C8B-B14F-4D97-AF65-F5344CB8AC3E}">
        <p14:creationId xmlns:p14="http://schemas.microsoft.com/office/powerpoint/2010/main" val="3217970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Berekenen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Hoe bepalen</a:t>
            </a:r>
          </a:p>
          <a:p>
            <a:pPr lvl="1"/>
            <a:r>
              <a:rPr lang="nl-NL" dirty="0"/>
              <a:t>Mogelijk om wiskundig af te leiden wat de complexiteit van een algoritme is</a:t>
            </a:r>
          </a:p>
          <a:p>
            <a:pPr lvl="1"/>
            <a:r>
              <a:rPr lang="nl-NL" dirty="0"/>
              <a:t>In de praktijk, intuïtief bepalen door algoritme te analyseren</a:t>
            </a:r>
          </a:p>
          <a:p>
            <a:pPr lvl="1"/>
            <a:endParaRPr lang="nl-NL" dirty="0"/>
          </a:p>
          <a:p>
            <a:r>
              <a:rPr lang="nl-NL" dirty="0"/>
              <a:t>Regels</a:t>
            </a:r>
          </a:p>
          <a:p>
            <a:pPr lvl="1"/>
            <a:r>
              <a:rPr lang="nl-NL" dirty="0"/>
              <a:t>Een statement heeft een vaste constante complexiteit, ongeacht het statement</a:t>
            </a:r>
          </a:p>
          <a:p>
            <a:pPr lvl="1"/>
            <a:r>
              <a:rPr lang="nl-NL" dirty="0"/>
              <a:t>Een grotere complexiteit slorpt een lagere complexiteit op</a:t>
            </a:r>
          </a:p>
          <a:p>
            <a:pPr lvl="1"/>
            <a:r>
              <a:rPr lang="nl-NL" dirty="0"/>
              <a:t>Let op met </a:t>
            </a:r>
            <a:r>
              <a:rPr lang="nl-NL" dirty="0" err="1"/>
              <a:t>function</a:t>
            </a:r>
            <a:r>
              <a:rPr lang="nl-NL" dirty="0"/>
              <a:t> calls!</a:t>
            </a:r>
          </a:p>
          <a:p>
            <a:pPr lvl="2"/>
            <a:r>
              <a:rPr lang="nl-NL" dirty="0"/>
              <a:t>Bijvoorbeeld </a:t>
            </a:r>
            <a:r>
              <a:rPr lang="nl-NL" dirty="0" err="1"/>
              <a:t>Math.sqrt</a:t>
            </a:r>
            <a:r>
              <a:rPr lang="nl-NL" dirty="0"/>
              <a:t>() is geen statement met constante complexiteit</a:t>
            </a:r>
          </a:p>
        </p:txBody>
      </p:sp>
    </p:spTree>
    <p:extLst>
      <p:ext uri="{BB962C8B-B14F-4D97-AF65-F5344CB8AC3E}">
        <p14:creationId xmlns:p14="http://schemas.microsoft.com/office/powerpoint/2010/main" val="2096403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Berekenen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Voorbeeld: Brute Force Password </a:t>
            </a:r>
            <a:r>
              <a:rPr lang="nl-NL" dirty="0" err="1"/>
              <a:t>Guessing</a:t>
            </a: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A15AFAF-F01A-4148-96A2-BBDACFB199B3}"/>
              </a:ext>
            </a:extLst>
          </p:cNvPr>
          <p:cNvSpPr txBox="1"/>
          <p:nvPr/>
        </p:nvSpPr>
        <p:spPr>
          <a:xfrm>
            <a:off x="324255" y="1595336"/>
            <a:ext cx="79118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dirty="0" err="1">
                <a:solidFill>
                  <a:srgbClr val="CC7832"/>
                </a:solidFill>
                <a:latin typeface="JetBrains Mono"/>
              </a:rPr>
              <a:t>void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dirty="0" err="1">
                <a:solidFill>
                  <a:srgbClr val="FFC66D"/>
                </a:solidFill>
                <a:latin typeface="JetBrains Mono"/>
              </a:rPr>
              <a:t>printAllPossiblePasswords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(String prefix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String letters) {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   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n =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letters.length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()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  </a:t>
            </a:r>
            <a:br>
              <a:rPr lang="nl-BE" altLang="nl-BE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  </a:t>
            </a:r>
            <a:r>
              <a:rPr lang="nl-BE" altLang="nl-BE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(n == </a:t>
            </a:r>
            <a:r>
              <a:rPr lang="nl-BE" altLang="nl-BE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) { 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     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System.</a:t>
            </a:r>
            <a:r>
              <a:rPr lang="nl-BE" altLang="nl-BE" i="1" dirty="0" err="1">
                <a:solidFill>
                  <a:srgbClr val="9876AA"/>
                </a:solidFill>
                <a:latin typeface="JetBrains Mono"/>
              </a:rPr>
              <a:t>out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.println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(prefix)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 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nl-BE" altLang="nl-BE" dirty="0" err="1">
                <a:solidFill>
                  <a:srgbClr val="CC7832"/>
                </a:solidFill>
                <a:latin typeface="JetBrains Mono"/>
              </a:rPr>
              <a:t>else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      </a:t>
            </a:r>
            <a:r>
              <a:rPr lang="nl-BE" altLang="nl-BE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i = </a:t>
            </a:r>
            <a:r>
              <a:rPr lang="nl-BE" altLang="nl-BE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i &lt; n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;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i++) {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        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printAllPossiblePasswords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(prefix +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letters.charAt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(i)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, </a:t>
            </a:r>
            <a:br>
              <a:rPr lang="nl-BE" altLang="nl-BE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             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letters.substring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dirty="0">
                <a:solidFill>
                  <a:srgbClr val="6897BB"/>
                </a:solidFill>
                <a:latin typeface="JetBrains Mono"/>
              </a:rPr>
              <a:t>0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i) + </a:t>
            </a:r>
            <a:r>
              <a:rPr lang="nl-BE" altLang="nl-BE" dirty="0" err="1">
                <a:solidFill>
                  <a:srgbClr val="A9B7C6"/>
                </a:solidFill>
                <a:latin typeface="JetBrains Mono"/>
              </a:rPr>
              <a:t>letters.substring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(i + </a:t>
            </a:r>
            <a:r>
              <a:rPr lang="nl-BE" altLang="nl-BE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n))</a:t>
            </a: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dirty="0">
                <a:solidFill>
                  <a:srgbClr val="CC7832"/>
                </a:solidFill>
                <a:latin typeface="JetBrains Mono"/>
              </a:rPr>
              <a:t>      </a:t>
            </a: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}  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   }</a:t>
            </a:r>
            <a:br>
              <a:rPr lang="nl-BE" altLang="nl-BE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40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8513FF85-00D0-4585-A4F9-BF77E5DF7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40031"/>
              </p:ext>
            </p:extLst>
          </p:nvPr>
        </p:nvGraphicFramePr>
        <p:xfrm>
          <a:off x="6383037" y="1321940"/>
          <a:ext cx="2199429" cy="396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084">
                  <a:extLst>
                    <a:ext uri="{9D8B030D-6E8A-4147-A177-3AD203B41FA5}">
                      <a16:colId xmlns:a16="http://schemas.microsoft.com/office/drawing/2014/main" val="2426185303"/>
                    </a:ext>
                  </a:extLst>
                </a:gridCol>
                <a:gridCol w="1528345">
                  <a:extLst>
                    <a:ext uri="{9D8B030D-6E8A-4147-A177-3AD203B41FA5}">
                      <a16:colId xmlns:a16="http://schemas.microsoft.com/office/drawing/2014/main" val="434835755"/>
                    </a:ext>
                  </a:extLst>
                </a:gridCol>
              </a:tblGrid>
              <a:tr h="564975">
                <a:tc>
                  <a:txBody>
                    <a:bodyPr/>
                    <a:lstStyle/>
                    <a:p>
                      <a:r>
                        <a:rPr lang="nl-BE" dirty="0"/>
                        <a:t>Stap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#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56053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46356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 (n-1)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88861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 (n-2)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8699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2 (n-3)</a:t>
                      </a:r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9994"/>
                  </a:ext>
                </a:extLst>
              </a:tr>
              <a:tr h="680348"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 (n-4)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148682"/>
                  </a:ext>
                </a:extLst>
              </a:tr>
            </a:tbl>
          </a:graphicData>
        </a:graphic>
      </p:graphicFrame>
      <p:sp>
        <p:nvSpPr>
          <p:cNvPr id="9" name="Tekstvak 8">
            <a:extLst>
              <a:ext uri="{FF2B5EF4-FFF2-40B4-BE49-F238E27FC236}">
                <a16:creationId xmlns:a16="http://schemas.microsoft.com/office/drawing/2014/main" id="{171CA6A5-BED8-427B-93DE-CDF21170E7F9}"/>
              </a:ext>
            </a:extLst>
          </p:cNvPr>
          <p:cNvSpPr txBox="1"/>
          <p:nvPr/>
        </p:nvSpPr>
        <p:spPr>
          <a:xfrm>
            <a:off x="4297963" y="5405699"/>
            <a:ext cx="40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 * (n-1) * (n-2) * (n-3) * (n-4)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F202F44B-A368-453C-96A5-3B419D4C51F5}"/>
              </a:ext>
            </a:extLst>
          </p:cNvPr>
          <p:cNvSpPr txBox="1"/>
          <p:nvPr/>
        </p:nvSpPr>
        <p:spPr>
          <a:xfrm>
            <a:off x="4297963" y="6194334"/>
            <a:ext cx="40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O(length</a:t>
            </a:r>
            <a:r>
              <a:rPr lang="nl-BE" baseline="30000" dirty="0"/>
              <a:t>n</a:t>
            </a:r>
            <a:r>
              <a:rPr lang="nl-BE" dirty="0"/>
              <a:t>)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6F927F68-CCD7-46AF-B324-BE8F2EA958FC}"/>
              </a:ext>
            </a:extLst>
          </p:cNvPr>
          <p:cNvSpPr txBox="1"/>
          <p:nvPr/>
        </p:nvSpPr>
        <p:spPr>
          <a:xfrm>
            <a:off x="4297963" y="5800016"/>
            <a:ext cx="40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 * (n) * (n) * (n) * (n)</a:t>
            </a:r>
          </a:p>
        </p:txBody>
      </p:sp>
    </p:spTree>
    <p:extLst>
      <p:ext uri="{BB962C8B-B14F-4D97-AF65-F5344CB8AC3E}">
        <p14:creationId xmlns:p14="http://schemas.microsoft.com/office/powerpoint/2010/main" val="65820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 – Berekenen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Voorbeeld: </a:t>
            </a:r>
            <a:r>
              <a:rPr lang="nl-NL" dirty="0" err="1"/>
              <a:t>Binary</a:t>
            </a:r>
            <a:r>
              <a:rPr lang="nl-NL" dirty="0"/>
              <a:t> Search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A15AFAF-F01A-4148-96A2-BBDACFB199B3}"/>
              </a:ext>
            </a:extLst>
          </p:cNvPr>
          <p:cNvSpPr txBox="1"/>
          <p:nvPr/>
        </p:nvSpPr>
        <p:spPr>
          <a:xfrm>
            <a:off x="324255" y="1595336"/>
            <a:ext cx="5959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FFC66D"/>
                </a:solidFill>
                <a:latin typeface="JetBrains Mono"/>
              </a:rPr>
              <a:t>binarySearch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[] array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start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end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x)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(end &gt;= start)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= start + (end - start) / 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2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(array[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] == x)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(array[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] &gt; x)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binarySearch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(array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start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- 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x)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else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binarySearch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(array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mid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+ 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end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x)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808080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808080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-</a:t>
            </a:r>
            <a:r>
              <a:rPr lang="nl-BE" altLang="nl-BE" sz="1400" dirty="0">
                <a:solidFill>
                  <a:srgbClr val="6897BB"/>
                </a:solidFill>
                <a:latin typeface="JetBrains Mono"/>
              </a:rPr>
              <a:t>1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3200" dirty="0">
              <a:latin typeface="Arial" panose="020B0604020202020204" pitchFamily="34" charset="0"/>
            </a:endParaRP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7CC166DF-EDA1-488A-A379-A8CA11991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18484"/>
              </p:ext>
            </p:extLst>
          </p:nvPr>
        </p:nvGraphicFramePr>
        <p:xfrm>
          <a:off x="4297963" y="1777249"/>
          <a:ext cx="469340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212">
                  <a:extLst>
                    <a:ext uri="{9D8B030D-6E8A-4147-A177-3AD203B41FA5}">
                      <a16:colId xmlns:a16="http://schemas.microsoft.com/office/drawing/2014/main" val="2426185303"/>
                    </a:ext>
                  </a:extLst>
                </a:gridCol>
                <a:gridCol w="763007">
                  <a:extLst>
                    <a:ext uri="{9D8B030D-6E8A-4147-A177-3AD203B41FA5}">
                      <a16:colId xmlns:a16="http://schemas.microsoft.com/office/drawing/2014/main" val="43483575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40405801"/>
                    </a:ext>
                  </a:extLst>
                </a:gridCol>
                <a:gridCol w="734646">
                  <a:extLst>
                    <a:ext uri="{9D8B030D-6E8A-4147-A177-3AD203B41FA5}">
                      <a16:colId xmlns:a16="http://schemas.microsoft.com/office/drawing/2014/main" val="1015880898"/>
                    </a:ext>
                  </a:extLst>
                </a:gridCol>
                <a:gridCol w="1792308">
                  <a:extLst>
                    <a:ext uri="{9D8B030D-6E8A-4147-A177-3AD203B41FA5}">
                      <a16:colId xmlns:a16="http://schemas.microsoft.com/office/drawing/2014/main" val="4227648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Stap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/>
                        <a:t>Mid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# Elementen</a:t>
                      </a:r>
                    </a:p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05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4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10 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46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7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5   (n/2)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0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8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   (n/4)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7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9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9</a:t>
                      </a:r>
                    </a:p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   (n/8)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239994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9BC80C74-47E1-41A0-BF3D-4F826DEEC547}"/>
              </a:ext>
            </a:extLst>
          </p:cNvPr>
          <p:cNvSpPr txBox="1"/>
          <p:nvPr/>
        </p:nvSpPr>
        <p:spPr>
          <a:xfrm>
            <a:off x="4297963" y="5405699"/>
            <a:ext cx="40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n + n/2 + n/4 + n/8 + ….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4391351-E8B2-4AB4-8002-81644A4EBA16}"/>
              </a:ext>
            </a:extLst>
          </p:cNvPr>
          <p:cNvSpPr txBox="1"/>
          <p:nvPr/>
        </p:nvSpPr>
        <p:spPr>
          <a:xfrm>
            <a:off x="4297962" y="5861298"/>
            <a:ext cx="404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39827678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98374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7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sz="3600" dirty="0"/>
              <a:t>Algoritme van Dijkstra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8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sz="1800" dirty="0"/>
              <a:t>Netwerk (gewogen graaf)</a:t>
            </a:r>
          </a:p>
          <a:p>
            <a:r>
              <a:rPr lang="nl-NL" sz="1800" dirty="0"/>
              <a:t>Zoekt pad met </a:t>
            </a:r>
            <a:r>
              <a:rPr lang="nl-NL" sz="1800" b="1" u="sng" dirty="0"/>
              <a:t>kleinste gewicht</a:t>
            </a:r>
            <a:br>
              <a:rPr lang="nl-NL" sz="1800" b="1" u="sng" dirty="0"/>
            </a:br>
            <a:r>
              <a:rPr lang="nl-NL" sz="1800" dirty="0"/>
              <a:t>(BFS: zoekt paden met minste aantal knooppunten)</a:t>
            </a:r>
            <a:br>
              <a:rPr lang="nl-NL" sz="1800" dirty="0"/>
            </a:br>
            <a:r>
              <a:rPr lang="nl-NL" sz="1800" dirty="0"/>
              <a:t>(Floyd: zoekt </a:t>
            </a:r>
            <a:r>
              <a:rPr lang="nl-NL" sz="1800" u="sng" dirty="0"/>
              <a:t>paden</a:t>
            </a:r>
            <a:r>
              <a:rPr lang="nl-NL" sz="1800" dirty="0"/>
              <a:t> met kleinste gewicht)</a:t>
            </a:r>
          </a:p>
          <a:p>
            <a:r>
              <a:rPr lang="nl-NL" sz="1800" dirty="0"/>
              <a:t>Geeft lijst van kortste paden die vertrekken uit</a:t>
            </a:r>
            <a:r>
              <a:rPr lang="nl-NL" sz="1800" b="1" dirty="0"/>
              <a:t> één gegeven startknoop</a:t>
            </a:r>
          </a:p>
        </p:txBody>
      </p:sp>
    </p:spTree>
    <p:extLst>
      <p:ext uri="{BB962C8B-B14F-4D97-AF65-F5344CB8AC3E}">
        <p14:creationId xmlns:p14="http://schemas.microsoft.com/office/powerpoint/2010/main" val="169880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4">
            <a:extLst>
              <a:ext uri="{FF2B5EF4-FFF2-40B4-BE49-F238E27FC236}">
                <a16:creationId xmlns:a16="http://schemas.microsoft.com/office/drawing/2014/main" id="{B42E92AD-85F0-CB40-9CDE-D2E50B7A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07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sz="3600" dirty="0"/>
              <a:t>Algoritme van Dijkstra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201708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sz="1800" dirty="0"/>
              <a:t>Start met een set knopen waarin enkel de startknoop zit</a:t>
            </a:r>
            <a:endParaRPr lang="nl-BE" sz="1800" dirty="0"/>
          </a:p>
          <a:p>
            <a:r>
              <a:rPr lang="nl-BE" sz="1800" dirty="0"/>
              <a:t>Zoek knoop die niet in de set zit en het dichtst bij de startknoop ligt.</a:t>
            </a:r>
          </a:p>
          <a:p>
            <a:r>
              <a:rPr lang="nl-BE" sz="1800" dirty="0"/>
              <a:t>Herhaal voor elk van de knopen tot al de knopen in de set zitten.</a:t>
            </a:r>
          </a:p>
          <a:p>
            <a:r>
              <a:rPr lang="nl-BE" sz="1800" dirty="0"/>
              <a:t>Grafisch of Tabelmethode</a:t>
            </a:r>
          </a:p>
        </p:txBody>
      </p:sp>
    </p:spTree>
    <p:extLst>
      <p:ext uri="{BB962C8B-B14F-4D97-AF65-F5344CB8AC3E}">
        <p14:creationId xmlns:p14="http://schemas.microsoft.com/office/powerpoint/2010/main" val="51620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>
                <a:latin typeface="Avenir Book" panose="02000503020000020003" pitchFamily="2" charset="0"/>
                <a:cs typeface="Chalkduster"/>
              </a:rPr>
              <a:t>Vragen?</a:t>
            </a:r>
          </a:p>
        </p:txBody>
      </p:sp>
    </p:spTree>
    <p:extLst>
      <p:ext uri="{BB962C8B-B14F-4D97-AF65-F5344CB8AC3E}">
        <p14:creationId xmlns:p14="http://schemas.microsoft.com/office/powerpoint/2010/main" val="143459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57693" y="2923376"/>
            <a:ext cx="5108408" cy="1242223"/>
          </a:xfrm>
        </p:spPr>
        <p:txBody>
          <a:bodyPr/>
          <a:lstStyle/>
          <a:p>
            <a:pPr algn="ctr"/>
            <a:r>
              <a:rPr lang="nl-NL" sz="3600" dirty="0"/>
              <a:t>Complexiteitsanalyse</a:t>
            </a:r>
            <a:endParaRPr lang="nl-NL" sz="3600" dirty="0">
              <a:latin typeface="Avenir Book" panose="02000503020000020003" pitchFamily="2" charset="0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24982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Wat is de </a:t>
            </a:r>
            <a:r>
              <a:rPr lang="nl-NL" i="1" dirty="0"/>
              <a:t>complexiteit</a:t>
            </a:r>
            <a:r>
              <a:rPr lang="nl-NL" dirty="0"/>
              <a:t> om een algoritme uit te voeren</a:t>
            </a:r>
          </a:p>
          <a:p>
            <a:pPr lvl="1"/>
            <a:r>
              <a:rPr lang="nl-NL" dirty="0"/>
              <a:t>In tijd: als de input heel erg groot wordt, hoeveel stappen heeft het algoritme nodig om de output te berekenen?</a:t>
            </a:r>
          </a:p>
          <a:p>
            <a:pPr lvl="1"/>
            <a:r>
              <a:rPr lang="nl-NL" dirty="0"/>
              <a:t>In ruimte: als de input heel erg groot wordt, hoeveel ruimte neemt het algoritme in beslag om de output te berekenen?</a:t>
            </a:r>
          </a:p>
          <a:p>
            <a:pPr lvl="2"/>
            <a:r>
              <a:rPr lang="nl-NL" dirty="0"/>
              <a:t>De grootte van de output is hier niet van belang</a:t>
            </a:r>
            <a:r>
              <a:rPr lang="nl-NL" b="1" dirty="0"/>
              <a:t>,</a:t>
            </a:r>
            <a:r>
              <a:rPr lang="nl-NL" dirty="0"/>
              <a:t> het gaat om werkgeheugen</a:t>
            </a:r>
            <a:endParaRPr lang="nl-NL" b="1" dirty="0"/>
          </a:p>
          <a:p>
            <a:pPr lvl="2"/>
            <a:endParaRPr lang="nl-NL" b="1" dirty="0"/>
          </a:p>
          <a:p>
            <a:r>
              <a:rPr lang="nl-NL" dirty="0"/>
              <a:t>Waarom relevant?</a:t>
            </a:r>
          </a:p>
          <a:p>
            <a:pPr lvl="1"/>
            <a:r>
              <a:rPr lang="nl-NL" dirty="0"/>
              <a:t>Laat je toe om algoritmes te vergelijken en het juiste voor je probleem te kiezen</a:t>
            </a:r>
          </a:p>
          <a:p>
            <a:pPr lvl="1"/>
            <a:r>
              <a:rPr lang="nl-NL" dirty="0"/>
              <a:t>Laat je toe om eigen oplossingen kritisch te bekijken</a:t>
            </a:r>
          </a:p>
          <a:p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253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Drie veelgebruikte invalshoeken</a:t>
            </a:r>
          </a:p>
          <a:p>
            <a:pPr lvl="1"/>
            <a:r>
              <a:rPr lang="nl-NL" dirty="0"/>
              <a:t>“Big-O”: hoe gedraagt het algoritme zich in het slechtste geval</a:t>
            </a:r>
          </a:p>
          <a:p>
            <a:pPr lvl="1"/>
            <a:r>
              <a:rPr lang="nl-NL" dirty="0"/>
              <a:t>“Big-Omega”: hoe gedraagt het algoritme zich in </a:t>
            </a:r>
            <a:r>
              <a:rPr lang="nl-NL"/>
              <a:t>het beste </a:t>
            </a:r>
            <a:r>
              <a:rPr lang="nl-NL" dirty="0"/>
              <a:t>geval</a:t>
            </a:r>
          </a:p>
          <a:p>
            <a:pPr lvl="1"/>
            <a:r>
              <a:rPr lang="nl-NL" dirty="0"/>
              <a:t>“Big-</a:t>
            </a:r>
            <a:r>
              <a:rPr lang="nl-NL" dirty="0" err="1"/>
              <a:t>Theta</a:t>
            </a:r>
            <a:r>
              <a:rPr lang="nl-NL" dirty="0"/>
              <a:t>”: hoe gedraagt het algoritme zich bij verwacht gebruik</a:t>
            </a:r>
          </a:p>
          <a:p>
            <a:endParaRPr lang="nl-NL" dirty="0"/>
          </a:p>
          <a:p>
            <a:r>
              <a:rPr lang="nl-NL" dirty="0"/>
              <a:t>Vernoemd naar hun notatie</a:t>
            </a:r>
          </a:p>
          <a:p>
            <a:pPr lvl="1"/>
            <a:r>
              <a:rPr lang="nl-NL" dirty="0"/>
              <a:t>Big-O: O(…)</a:t>
            </a:r>
          </a:p>
          <a:p>
            <a:pPr lvl="1"/>
            <a:r>
              <a:rPr lang="nl-NL" dirty="0">
                <a:latin typeface="Avenir Book" panose="02000503020000020003"/>
                <a:cs typeface="Times New Roman" panose="02020603050405020304" pitchFamily="18" charset="0"/>
              </a:rPr>
              <a:t>Big-Omega: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nl-NL" dirty="0"/>
              <a:t> (…)</a:t>
            </a:r>
            <a:endParaRPr lang="nl-N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nl-NL" dirty="0"/>
              <a:t>Big-</a:t>
            </a:r>
            <a:r>
              <a:rPr lang="nl-NL" dirty="0" err="1"/>
              <a:t>Theta</a:t>
            </a:r>
            <a:r>
              <a:rPr lang="nl-NL" dirty="0"/>
              <a:t>: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nl-NL" dirty="0"/>
              <a:t> (…)</a:t>
            </a:r>
          </a:p>
        </p:txBody>
      </p:sp>
    </p:spTree>
    <p:extLst>
      <p:ext uri="{BB962C8B-B14F-4D97-AF65-F5344CB8AC3E}">
        <p14:creationId xmlns:p14="http://schemas.microsoft.com/office/powerpoint/2010/main" val="227709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Gegeven dit algoritme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Wat is de Tijds-Complexiteit?</a:t>
            </a:r>
          </a:p>
          <a:p>
            <a:pPr lvl="1"/>
            <a:r>
              <a:rPr lang="nl-NL" dirty="0"/>
              <a:t>Big-O (slechtste geval): Lineair schalend met de input</a:t>
            </a:r>
          </a:p>
          <a:p>
            <a:pPr lvl="1"/>
            <a:r>
              <a:rPr lang="nl-NL" dirty="0">
                <a:latin typeface="Avenir Book" panose="02000503020000020003"/>
                <a:cs typeface="Times New Roman" panose="02020603050405020304" pitchFamily="18" charset="0"/>
              </a:rPr>
              <a:t>Big-Omega (beste geval)</a:t>
            </a:r>
            <a:r>
              <a:rPr lang="nl-NL" dirty="0"/>
              <a:t>: Constant</a:t>
            </a: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nl-NL" dirty="0"/>
              <a:t>Big-</a:t>
            </a:r>
            <a:r>
              <a:rPr lang="nl-NL" dirty="0" err="1"/>
              <a:t>Theta</a:t>
            </a:r>
            <a:r>
              <a:rPr lang="nl-NL" dirty="0"/>
              <a:t> (verwacht gedrag)</a:t>
            </a:r>
            <a:r>
              <a:rPr lang="nl-NL" dirty="0">
                <a:latin typeface="Avenir Book" panose="02000503020000020003"/>
                <a:cs typeface="Times New Roman" panose="02020603050405020304" pitchFamily="18" charset="0"/>
              </a:rPr>
              <a:t>:</a:t>
            </a:r>
            <a:r>
              <a:rPr lang="nl-NL" dirty="0"/>
              <a:t> Lineair schalend met de input, maar niet altijd de volledige Array doorlopen</a:t>
            </a:r>
          </a:p>
          <a:p>
            <a:pPr lvl="1"/>
            <a:endParaRPr lang="nl-NL" dirty="0"/>
          </a:p>
          <a:p>
            <a:endParaRPr lang="nl-NL" dirty="0"/>
          </a:p>
          <a:p>
            <a:pPr lvl="1"/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D058D4A-D8C8-472E-BE10-978399A39ED0}"/>
              </a:ext>
            </a:extLst>
          </p:cNvPr>
          <p:cNvSpPr txBox="1"/>
          <p:nvPr/>
        </p:nvSpPr>
        <p:spPr>
          <a:xfrm>
            <a:off x="538264" y="2120630"/>
            <a:ext cx="3566808" cy="1952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A4185B7-4190-4730-A9F7-8617B11136B3}"/>
              </a:ext>
            </a:extLst>
          </p:cNvPr>
          <p:cNvSpPr txBox="1"/>
          <p:nvPr/>
        </p:nvSpPr>
        <p:spPr>
          <a:xfrm>
            <a:off x="538264" y="1588851"/>
            <a:ext cx="7684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boolean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 err="1">
                <a:solidFill>
                  <a:srgbClr val="FFC66D"/>
                </a:solidFill>
                <a:latin typeface="JetBrains Mono"/>
              </a:rPr>
              <a:t>findElementInArray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[] array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, int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element)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for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int 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arrayElement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: array)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if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(</a:t>
            </a:r>
            <a:r>
              <a:rPr lang="nl-BE" altLang="nl-BE" sz="1400" dirty="0" err="1">
                <a:solidFill>
                  <a:srgbClr val="A9B7C6"/>
                </a:solidFill>
                <a:latin typeface="JetBrains Mono"/>
              </a:rPr>
              <a:t>arrayElement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== element) {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    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true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        </a:t>
            </a: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}</a:t>
            </a: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br>
              <a:rPr lang="nl-BE" altLang="nl-BE" sz="1400" dirty="0">
                <a:solidFill>
                  <a:srgbClr val="A9B7C6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return </a:t>
            </a:r>
            <a:r>
              <a:rPr lang="nl-BE" altLang="nl-BE" sz="1400" dirty="0" err="1">
                <a:solidFill>
                  <a:srgbClr val="CC7832"/>
                </a:solidFill>
                <a:latin typeface="JetBrains Mono"/>
              </a:rPr>
              <a:t>false</a:t>
            </a:r>
            <a:r>
              <a:rPr lang="nl-BE" altLang="nl-BE" sz="1400" dirty="0">
                <a:solidFill>
                  <a:srgbClr val="CC7832"/>
                </a:solidFill>
                <a:latin typeface="JetBrains Mono"/>
              </a:rPr>
              <a:t>;</a:t>
            </a:r>
            <a:br>
              <a:rPr lang="nl-BE" altLang="nl-BE" sz="1400" dirty="0">
                <a:solidFill>
                  <a:srgbClr val="CC7832"/>
                </a:solidFill>
                <a:latin typeface="JetBrains Mono"/>
              </a:rPr>
            </a:br>
            <a:r>
              <a:rPr lang="nl-BE" altLang="nl-BE" sz="1400" dirty="0">
                <a:solidFill>
                  <a:srgbClr val="A9B7C6"/>
                </a:solidFill>
                <a:latin typeface="JetBrains Mono"/>
              </a:rPr>
              <a:t>}</a:t>
            </a:r>
            <a:endParaRPr lang="nl-BE" altLang="nl-BE" sz="3200" dirty="0">
              <a:latin typeface="Arial" panose="020B0604020202020204" pitchFamily="34" charset="0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472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201706" y="186277"/>
            <a:ext cx="7556313" cy="764198"/>
          </a:xfrm>
        </p:spPr>
        <p:txBody>
          <a:bodyPr anchor="t">
            <a:normAutofit/>
          </a:bodyPr>
          <a:lstStyle/>
          <a:p>
            <a:r>
              <a:rPr lang="nl-NL" dirty="0"/>
              <a:t>Complexiteitsanalyse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13"/>
          </p:nvPr>
        </p:nvSpPr>
        <p:spPr>
          <a:xfrm>
            <a:off x="201707" y="1142168"/>
            <a:ext cx="8727140" cy="5119788"/>
          </a:xfrm>
        </p:spPr>
        <p:txBody>
          <a:bodyPr>
            <a:normAutofit/>
          </a:bodyPr>
          <a:lstStyle/>
          <a:p>
            <a:r>
              <a:rPr lang="nl-NL" dirty="0"/>
              <a:t>Drie veelgebruikte invalshoeken</a:t>
            </a:r>
          </a:p>
          <a:p>
            <a:pPr lvl="1"/>
            <a:r>
              <a:rPr lang="nl-NL" dirty="0"/>
              <a:t>“Big-O”: hoe gedraagt het algoritme zich in het slechtste geval</a:t>
            </a:r>
          </a:p>
          <a:p>
            <a:pPr lvl="1"/>
            <a:r>
              <a:rPr lang="nl-NL" dirty="0"/>
              <a:t>“Big-Omega”: hoe gedraagt het algoritme zich in het beste geval</a:t>
            </a:r>
          </a:p>
          <a:p>
            <a:pPr lvl="1"/>
            <a:r>
              <a:rPr lang="nl-NL" dirty="0"/>
              <a:t>“Big-</a:t>
            </a:r>
            <a:r>
              <a:rPr lang="nl-NL" dirty="0" err="1"/>
              <a:t>Theta</a:t>
            </a:r>
            <a:r>
              <a:rPr lang="nl-NL" dirty="0"/>
              <a:t>”: hoe gedraagt het algoritme zich bij verwacht gebruik</a:t>
            </a:r>
          </a:p>
          <a:p>
            <a:endParaRPr lang="nl-NL" dirty="0"/>
          </a:p>
          <a:p>
            <a:r>
              <a:rPr lang="nl-NL" dirty="0"/>
              <a:t>In de praktijk is Big-O meest gebruikt</a:t>
            </a:r>
          </a:p>
          <a:p>
            <a:pPr lvl="1"/>
            <a:r>
              <a:rPr lang="nl-NL" dirty="0"/>
              <a:t>Big-Omega zegt je iets over wat er gebeurt als je veel geluk hebt</a:t>
            </a:r>
          </a:p>
          <a:p>
            <a:pPr lvl="1"/>
            <a:r>
              <a:rPr lang="nl-NL" dirty="0"/>
              <a:t>Big-</a:t>
            </a:r>
            <a:r>
              <a:rPr lang="nl-NL" dirty="0" err="1"/>
              <a:t>Theta</a:t>
            </a:r>
            <a:r>
              <a:rPr lang="nl-NL" dirty="0"/>
              <a:t> kennen is ideaal, maar berekening is vaak erg complex en zelfs niet altijd mogelijk</a:t>
            </a:r>
          </a:p>
          <a:p>
            <a:pPr lvl="1"/>
            <a:r>
              <a:rPr lang="nl-NL" dirty="0"/>
              <a:t>Big-O laat je gefundeerde beslissingen maken</a:t>
            </a:r>
          </a:p>
        </p:txBody>
      </p:sp>
    </p:spTree>
    <p:extLst>
      <p:ext uri="{BB962C8B-B14F-4D97-AF65-F5344CB8AC3E}">
        <p14:creationId xmlns:p14="http://schemas.microsoft.com/office/powerpoint/2010/main" val="871597969"/>
      </p:ext>
    </p:extLst>
  </p:cSld>
  <p:clrMapOvr>
    <a:masterClrMapping/>
  </p:clrMapOvr>
</p:sld>
</file>

<file path=ppt/theme/theme1.xml><?xml version="1.0" encoding="utf-8"?>
<a:theme xmlns:a="http://schemas.openxmlformats.org/drawingml/2006/main" name="Boxes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xes" id="{9C37EC3C-6B00-F243-9276-0D723275A6D4}" vid="{C74B15C5-7D27-7345-953C-5C24DB9A821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1405</Words>
  <Application>Microsoft Office PowerPoint</Application>
  <PresentationFormat>Diavoorstelling (4:3)</PresentationFormat>
  <Paragraphs>196</Paragraphs>
  <Slides>19</Slides>
  <Notes>11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7" baseType="lpstr">
      <vt:lpstr>Arial</vt:lpstr>
      <vt:lpstr>Avenir Book</vt:lpstr>
      <vt:lpstr>Calibri</vt:lpstr>
      <vt:lpstr>JetBrains Mono</vt:lpstr>
      <vt:lpstr>Rockwell</vt:lpstr>
      <vt:lpstr>Times New Roman</vt:lpstr>
      <vt:lpstr>Wingdings</vt:lpstr>
      <vt:lpstr>Boxes</vt:lpstr>
      <vt:lpstr>Bomen en Grafen</vt:lpstr>
      <vt:lpstr>Algoritme van Dijkstra</vt:lpstr>
      <vt:lpstr>Algoritme van Dijkstra</vt:lpstr>
      <vt:lpstr>Vragen?</vt:lpstr>
      <vt:lpstr>PowerPoint-presentatie</vt:lpstr>
      <vt:lpstr>Complexiteitsanalyse</vt:lpstr>
      <vt:lpstr>Complexiteitsanalyse</vt:lpstr>
      <vt:lpstr>Complexiteitsanalyse</vt:lpstr>
      <vt:lpstr>Complexiteitsanalyse</vt:lpstr>
      <vt:lpstr>Complexiteitsanalyse – Types</vt:lpstr>
      <vt:lpstr>Complexiteitsanalyse – Types</vt:lpstr>
      <vt:lpstr>Complexiteitsanalyse – Types</vt:lpstr>
      <vt:lpstr>Complexiteitsanalyse – Types</vt:lpstr>
      <vt:lpstr>Complexiteitsanalyse – Types</vt:lpstr>
      <vt:lpstr>Complexiteitsanalyse – Types</vt:lpstr>
      <vt:lpstr>Complexiteitsanalyse – Berekenen</vt:lpstr>
      <vt:lpstr>Complexiteitsanalyse – Berekenen</vt:lpstr>
      <vt:lpstr>Complexiteitsanalyse – Berekenen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Bomen en Grafen</dc:title>
  <dc:creator>Tom Eversdijk</dc:creator>
  <cp:lastModifiedBy>Bram Van Impe</cp:lastModifiedBy>
  <cp:revision>38</cp:revision>
  <dcterms:created xsi:type="dcterms:W3CDTF">2020-12-22T12:55:58Z</dcterms:created>
  <dcterms:modified xsi:type="dcterms:W3CDTF">2022-05-04T06:46:42Z</dcterms:modified>
</cp:coreProperties>
</file>