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1"/>
  </p:sldMasterIdLst>
  <p:sldIdLst>
    <p:sldId id="489" r:id="rId2"/>
    <p:sldId id="259" r:id="rId3"/>
    <p:sldId id="634" r:id="rId4"/>
    <p:sldId id="261" r:id="rId5"/>
    <p:sldId id="266" r:id="rId6"/>
    <p:sldId id="647" r:id="rId7"/>
    <p:sldId id="593" r:id="rId8"/>
    <p:sldId id="269" r:id="rId9"/>
    <p:sldId id="276" r:id="rId10"/>
    <p:sldId id="272" r:id="rId11"/>
    <p:sldId id="595" r:id="rId12"/>
    <p:sldId id="597" r:id="rId13"/>
    <p:sldId id="598" r:id="rId14"/>
    <p:sldId id="599" r:id="rId15"/>
    <p:sldId id="600" r:id="rId16"/>
    <p:sldId id="602" r:id="rId17"/>
    <p:sldId id="601" r:id="rId18"/>
    <p:sldId id="275" r:id="rId19"/>
    <p:sldId id="277" r:id="rId20"/>
    <p:sldId id="278" r:id="rId21"/>
    <p:sldId id="603" r:id="rId22"/>
    <p:sldId id="649" r:id="rId23"/>
    <p:sldId id="650" r:id="rId24"/>
    <p:sldId id="651" r:id="rId25"/>
    <p:sldId id="652" r:id="rId26"/>
    <p:sldId id="653" r:id="rId27"/>
    <p:sldId id="648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F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30E7AAC-F579-E841-9858-20DA6C68A3DB}" v="2" dt="2022-04-26T07:39:58.4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594"/>
    <p:restoredTop sz="92661"/>
  </p:normalViewPr>
  <p:slideViewPr>
    <p:cSldViewPr snapToGrid="0" snapToObjects="1">
      <p:cViewPr varScale="1">
        <p:scale>
          <a:sx n="106" d="100"/>
          <a:sy n="106" d="100"/>
        </p:scale>
        <p:origin x="200" y="4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m Eversdijk" userId="1a3aca54-f7c7-4c35-9ffd-bc0adb02fcb5" providerId="ADAL" clId="{F30E7AAC-F579-E841-9858-20DA6C68A3DB}"/>
    <pc:docChg chg="undo custSel modSld">
      <pc:chgData name="Tom Eversdijk" userId="1a3aca54-f7c7-4c35-9ffd-bc0adb02fcb5" providerId="ADAL" clId="{F30E7AAC-F579-E841-9858-20DA6C68A3DB}" dt="2022-04-26T07:39:58.436" v="90"/>
      <pc:docMkLst>
        <pc:docMk/>
      </pc:docMkLst>
      <pc:sldChg chg="modSp mod">
        <pc:chgData name="Tom Eversdijk" userId="1a3aca54-f7c7-4c35-9ffd-bc0adb02fcb5" providerId="ADAL" clId="{F30E7AAC-F579-E841-9858-20DA6C68A3DB}" dt="2022-04-26T07:39:02.710" v="65" actId="14100"/>
        <pc:sldMkLst>
          <pc:docMk/>
          <pc:sldMk cId="1358496650" sldId="275"/>
        </pc:sldMkLst>
        <pc:grpChg chg="mod">
          <ac:chgData name="Tom Eversdijk" userId="1a3aca54-f7c7-4c35-9ffd-bc0adb02fcb5" providerId="ADAL" clId="{F30E7AAC-F579-E841-9858-20DA6C68A3DB}" dt="2022-04-26T07:39:02.710" v="65" actId="14100"/>
          <ac:grpSpMkLst>
            <pc:docMk/>
            <pc:sldMk cId="1358496650" sldId="275"/>
            <ac:grpSpMk id="7" creationId="{00000000-0000-0000-0000-000000000000}"/>
          </ac:grpSpMkLst>
        </pc:grpChg>
      </pc:sldChg>
      <pc:sldChg chg="modSp mod">
        <pc:chgData name="Tom Eversdijk" userId="1a3aca54-f7c7-4c35-9ffd-bc0adb02fcb5" providerId="ADAL" clId="{F30E7AAC-F579-E841-9858-20DA6C68A3DB}" dt="2022-04-26T07:39:01.400" v="63" actId="14100"/>
        <pc:sldMkLst>
          <pc:docMk/>
          <pc:sldMk cId="2038400214" sldId="277"/>
        </pc:sldMkLst>
        <pc:grpChg chg="mod">
          <ac:chgData name="Tom Eversdijk" userId="1a3aca54-f7c7-4c35-9ffd-bc0adb02fcb5" providerId="ADAL" clId="{F30E7AAC-F579-E841-9858-20DA6C68A3DB}" dt="2022-04-26T07:39:01.400" v="63" actId="14100"/>
          <ac:grpSpMkLst>
            <pc:docMk/>
            <pc:sldMk cId="2038400214" sldId="277"/>
            <ac:grpSpMk id="7" creationId="{00000000-0000-0000-0000-000000000000}"/>
          </ac:grpSpMkLst>
        </pc:grpChg>
      </pc:sldChg>
      <pc:sldChg chg="addSp delSp modSp mod">
        <pc:chgData name="Tom Eversdijk" userId="1a3aca54-f7c7-4c35-9ffd-bc0adb02fcb5" providerId="ADAL" clId="{F30E7AAC-F579-E841-9858-20DA6C68A3DB}" dt="2022-04-26T07:39:58.436" v="90"/>
        <pc:sldMkLst>
          <pc:docMk/>
          <pc:sldMk cId="740228715" sldId="595"/>
        </pc:sldMkLst>
        <pc:spChg chg="mod">
          <ac:chgData name="Tom Eversdijk" userId="1a3aca54-f7c7-4c35-9ffd-bc0adb02fcb5" providerId="ADAL" clId="{F30E7AAC-F579-E841-9858-20DA6C68A3DB}" dt="2022-04-26T07:39:27.279" v="83"/>
          <ac:spMkLst>
            <pc:docMk/>
            <pc:sldMk cId="740228715" sldId="595"/>
            <ac:spMk id="13" creationId="{8BC81E8B-64D5-EE19-8A4E-1ADE20909902}"/>
          </ac:spMkLst>
        </pc:spChg>
        <pc:grpChg chg="del mod">
          <ac:chgData name="Tom Eversdijk" userId="1a3aca54-f7c7-4c35-9ffd-bc0adb02fcb5" providerId="ADAL" clId="{F30E7AAC-F579-E841-9858-20DA6C68A3DB}" dt="2022-04-26T07:39:27.135" v="82" actId="478"/>
          <ac:grpSpMkLst>
            <pc:docMk/>
            <pc:sldMk cId="740228715" sldId="595"/>
            <ac:grpSpMk id="6" creationId="{3BFB6D15-9E0E-AF4F-A014-A3530E7901F8}"/>
          </ac:grpSpMkLst>
        </pc:grpChg>
        <pc:grpChg chg="add mod">
          <ac:chgData name="Tom Eversdijk" userId="1a3aca54-f7c7-4c35-9ffd-bc0adb02fcb5" providerId="ADAL" clId="{F30E7AAC-F579-E841-9858-20DA6C68A3DB}" dt="2022-04-26T07:39:27.279" v="83"/>
          <ac:grpSpMkLst>
            <pc:docMk/>
            <pc:sldMk cId="740228715" sldId="595"/>
            <ac:grpSpMk id="10" creationId="{D3E15A0B-C3ED-1ED4-432E-AB43598E3CA4}"/>
          </ac:grpSpMkLst>
        </pc:grpChg>
        <pc:picChg chg="del mod">
          <ac:chgData name="Tom Eversdijk" userId="1a3aca54-f7c7-4c35-9ffd-bc0adb02fcb5" providerId="ADAL" clId="{F30E7AAC-F579-E841-9858-20DA6C68A3DB}" dt="2022-04-26T07:39:57.712" v="89" actId="478"/>
          <ac:picMkLst>
            <pc:docMk/>
            <pc:sldMk cId="740228715" sldId="595"/>
            <ac:picMk id="11" creationId="{6B1B7058-CE99-754C-ACE6-75E9EB0DC0D2}"/>
          </ac:picMkLst>
        </pc:picChg>
        <pc:picChg chg="mod">
          <ac:chgData name="Tom Eversdijk" userId="1a3aca54-f7c7-4c35-9ffd-bc0adb02fcb5" providerId="ADAL" clId="{F30E7AAC-F579-E841-9858-20DA6C68A3DB}" dt="2022-04-26T07:39:27.279" v="83"/>
          <ac:picMkLst>
            <pc:docMk/>
            <pc:sldMk cId="740228715" sldId="595"/>
            <ac:picMk id="12" creationId="{79BD9988-E464-1A65-AC75-4470DA04E473}"/>
          </ac:picMkLst>
        </pc:picChg>
        <pc:picChg chg="add mod">
          <ac:chgData name="Tom Eversdijk" userId="1a3aca54-f7c7-4c35-9ffd-bc0adb02fcb5" providerId="ADAL" clId="{F30E7AAC-F579-E841-9858-20DA6C68A3DB}" dt="2022-04-26T07:39:58.436" v="90"/>
          <ac:picMkLst>
            <pc:docMk/>
            <pc:sldMk cId="740228715" sldId="595"/>
            <ac:picMk id="14" creationId="{93274E3D-30AE-DF65-838B-6D3863382FF9}"/>
          </ac:picMkLst>
        </pc:picChg>
      </pc:sldChg>
      <pc:sldChg chg="addSp delSp modSp mod">
        <pc:chgData name="Tom Eversdijk" userId="1a3aca54-f7c7-4c35-9ffd-bc0adb02fcb5" providerId="ADAL" clId="{F30E7AAC-F579-E841-9858-20DA6C68A3DB}" dt="2022-04-26T07:39:54.704" v="88" actId="478"/>
        <pc:sldMkLst>
          <pc:docMk/>
          <pc:sldMk cId="2131349140" sldId="597"/>
        </pc:sldMkLst>
        <pc:grpChg chg="mod">
          <ac:chgData name="Tom Eversdijk" userId="1a3aca54-f7c7-4c35-9ffd-bc0adb02fcb5" providerId="ADAL" clId="{F30E7AAC-F579-E841-9858-20DA6C68A3DB}" dt="2022-04-26T07:39:08.542" v="77" actId="14100"/>
          <ac:grpSpMkLst>
            <pc:docMk/>
            <pc:sldMk cId="2131349140" sldId="597"/>
            <ac:grpSpMk id="6" creationId="{3BFB6D15-9E0E-AF4F-A014-A3530E7901F8}"/>
          </ac:grpSpMkLst>
        </pc:grpChg>
        <pc:picChg chg="add del mod">
          <ac:chgData name="Tom Eversdijk" userId="1a3aca54-f7c7-4c35-9ffd-bc0adb02fcb5" providerId="ADAL" clId="{F30E7AAC-F579-E841-9858-20DA6C68A3DB}" dt="2022-04-26T07:39:54.704" v="88" actId="478"/>
          <ac:picMkLst>
            <pc:docMk/>
            <pc:sldMk cId="2131349140" sldId="597"/>
            <ac:picMk id="11" creationId="{6B1B7058-CE99-754C-ACE6-75E9EB0DC0D2}"/>
          </ac:picMkLst>
        </pc:picChg>
      </pc:sldChg>
      <pc:sldChg chg="modSp mod">
        <pc:chgData name="Tom Eversdijk" userId="1a3aca54-f7c7-4c35-9ffd-bc0adb02fcb5" providerId="ADAL" clId="{F30E7AAC-F579-E841-9858-20DA6C68A3DB}" dt="2022-04-26T07:39:07.446" v="75" actId="14100"/>
        <pc:sldMkLst>
          <pc:docMk/>
          <pc:sldMk cId="3421495090" sldId="598"/>
        </pc:sldMkLst>
        <pc:grpChg chg="mod">
          <ac:chgData name="Tom Eversdijk" userId="1a3aca54-f7c7-4c35-9ffd-bc0adb02fcb5" providerId="ADAL" clId="{F30E7AAC-F579-E841-9858-20DA6C68A3DB}" dt="2022-04-26T07:39:07.446" v="75" actId="14100"/>
          <ac:grpSpMkLst>
            <pc:docMk/>
            <pc:sldMk cId="3421495090" sldId="598"/>
            <ac:grpSpMk id="6" creationId="{3BFB6D15-9E0E-AF4F-A014-A3530E7901F8}"/>
          </ac:grpSpMkLst>
        </pc:grpChg>
      </pc:sldChg>
      <pc:sldChg chg="modSp mod">
        <pc:chgData name="Tom Eversdijk" userId="1a3aca54-f7c7-4c35-9ffd-bc0adb02fcb5" providerId="ADAL" clId="{F30E7AAC-F579-E841-9858-20DA6C68A3DB}" dt="2022-04-26T07:39:06.422" v="73" actId="14100"/>
        <pc:sldMkLst>
          <pc:docMk/>
          <pc:sldMk cId="3662469620" sldId="599"/>
        </pc:sldMkLst>
        <pc:grpChg chg="mod">
          <ac:chgData name="Tom Eversdijk" userId="1a3aca54-f7c7-4c35-9ffd-bc0adb02fcb5" providerId="ADAL" clId="{F30E7AAC-F579-E841-9858-20DA6C68A3DB}" dt="2022-04-26T07:39:06.422" v="73" actId="14100"/>
          <ac:grpSpMkLst>
            <pc:docMk/>
            <pc:sldMk cId="3662469620" sldId="599"/>
            <ac:grpSpMk id="12" creationId="{531BA7C6-7F99-A548-9ED6-57EF80CD4654}"/>
          </ac:grpSpMkLst>
        </pc:grpChg>
      </pc:sldChg>
      <pc:sldChg chg="modSp mod">
        <pc:chgData name="Tom Eversdijk" userId="1a3aca54-f7c7-4c35-9ffd-bc0adb02fcb5" providerId="ADAL" clId="{F30E7AAC-F579-E841-9858-20DA6C68A3DB}" dt="2022-04-26T07:39:05.304" v="71" actId="14100"/>
        <pc:sldMkLst>
          <pc:docMk/>
          <pc:sldMk cId="3251741730" sldId="600"/>
        </pc:sldMkLst>
        <pc:spChg chg="mod">
          <ac:chgData name="Tom Eversdijk" userId="1a3aca54-f7c7-4c35-9ffd-bc0adb02fcb5" providerId="ADAL" clId="{F30E7AAC-F579-E841-9858-20DA6C68A3DB}" dt="2022-04-26T07:36:34.682" v="28" actId="20577"/>
          <ac:spMkLst>
            <pc:docMk/>
            <pc:sldMk cId="3251741730" sldId="600"/>
            <ac:spMk id="15" creationId="{849D77F4-0CDC-DB44-8D20-E80EFE6AEAFF}"/>
          </ac:spMkLst>
        </pc:spChg>
        <pc:grpChg chg="mod">
          <ac:chgData name="Tom Eversdijk" userId="1a3aca54-f7c7-4c35-9ffd-bc0adb02fcb5" providerId="ADAL" clId="{F30E7AAC-F579-E841-9858-20DA6C68A3DB}" dt="2022-04-26T07:39:05.304" v="71" actId="14100"/>
          <ac:grpSpMkLst>
            <pc:docMk/>
            <pc:sldMk cId="3251741730" sldId="600"/>
            <ac:grpSpMk id="17" creationId="{02BD2992-46CB-B446-BDFB-E957E38FA0DA}"/>
          </ac:grpSpMkLst>
        </pc:grpChg>
      </pc:sldChg>
      <pc:sldChg chg="modSp mod">
        <pc:chgData name="Tom Eversdijk" userId="1a3aca54-f7c7-4c35-9ffd-bc0adb02fcb5" providerId="ADAL" clId="{F30E7AAC-F579-E841-9858-20DA6C68A3DB}" dt="2022-04-26T07:39:03.520" v="67" actId="14100"/>
        <pc:sldMkLst>
          <pc:docMk/>
          <pc:sldMk cId="4272386734" sldId="601"/>
        </pc:sldMkLst>
        <pc:grpChg chg="mod">
          <ac:chgData name="Tom Eversdijk" userId="1a3aca54-f7c7-4c35-9ffd-bc0adb02fcb5" providerId="ADAL" clId="{F30E7AAC-F579-E841-9858-20DA6C68A3DB}" dt="2022-04-26T07:39:03.520" v="67" actId="14100"/>
          <ac:grpSpMkLst>
            <pc:docMk/>
            <pc:sldMk cId="4272386734" sldId="601"/>
            <ac:grpSpMk id="14" creationId="{DE14AF1A-3B19-E941-905D-F3878BACC07F}"/>
          </ac:grpSpMkLst>
        </pc:grpChg>
      </pc:sldChg>
      <pc:sldChg chg="modSp mod">
        <pc:chgData name="Tom Eversdijk" userId="1a3aca54-f7c7-4c35-9ffd-bc0adb02fcb5" providerId="ADAL" clId="{F30E7AAC-F579-E841-9858-20DA6C68A3DB}" dt="2022-04-26T07:39:04.448" v="69" actId="14100"/>
        <pc:sldMkLst>
          <pc:docMk/>
          <pc:sldMk cId="860275089" sldId="602"/>
        </pc:sldMkLst>
        <pc:spChg chg="mod">
          <ac:chgData name="Tom Eversdijk" userId="1a3aca54-f7c7-4c35-9ffd-bc0adb02fcb5" providerId="ADAL" clId="{F30E7AAC-F579-E841-9858-20DA6C68A3DB}" dt="2022-04-26T07:36:38.514" v="31" actId="20577"/>
          <ac:spMkLst>
            <pc:docMk/>
            <pc:sldMk cId="860275089" sldId="602"/>
            <ac:spMk id="15" creationId="{849D77F4-0CDC-DB44-8D20-E80EFE6AEAFF}"/>
          </ac:spMkLst>
        </pc:spChg>
        <pc:grpChg chg="mod">
          <ac:chgData name="Tom Eversdijk" userId="1a3aca54-f7c7-4c35-9ffd-bc0adb02fcb5" providerId="ADAL" clId="{F30E7AAC-F579-E841-9858-20DA6C68A3DB}" dt="2022-04-26T07:39:04.448" v="69" actId="14100"/>
          <ac:grpSpMkLst>
            <pc:docMk/>
            <pc:sldMk cId="860275089" sldId="602"/>
            <ac:grpSpMk id="11" creationId="{599D5473-5429-3A4A-8CE4-1E8FF2B1ECCF}"/>
          </ac:grpSpMkLst>
        </pc:gr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11124" y="2679015"/>
            <a:ext cx="5358999" cy="883460"/>
          </a:xfrm>
        </p:spPr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11123" y="3698070"/>
            <a:ext cx="5358999" cy="587730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2400">
                <a:solidFill>
                  <a:srgbClr val="6D6D6D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dirty="0"/>
          </a:p>
        </p:txBody>
      </p:sp>
      <p:sp>
        <p:nvSpPr>
          <p:cNvPr id="11" name="Rectangle 10"/>
          <p:cNvSpPr/>
          <p:nvPr/>
        </p:nvSpPr>
        <p:spPr>
          <a:xfrm>
            <a:off x="396032" y="472206"/>
            <a:ext cx="1725362" cy="1721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396031" y="2577930"/>
            <a:ext cx="1725363" cy="17078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4" name="Rectangle 13"/>
          <p:cNvSpPr/>
          <p:nvPr/>
        </p:nvSpPr>
        <p:spPr>
          <a:xfrm>
            <a:off x="396032" y="4682388"/>
            <a:ext cx="1725362" cy="16958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396032" y="4682388"/>
            <a:ext cx="1725362" cy="16958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396032" y="4682388"/>
            <a:ext cx="1725362" cy="16958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396032" y="4682388"/>
            <a:ext cx="1725362" cy="16958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396032" y="4682388"/>
            <a:ext cx="1725362" cy="16958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1868596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201706" y="1142169"/>
            <a:ext cx="4271445" cy="242011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201706" y="3745992"/>
            <a:ext cx="4271445" cy="248401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680833" y="1142168"/>
            <a:ext cx="4248014" cy="242011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4680833" y="3745993"/>
            <a:ext cx="4248014" cy="248401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dirty="0"/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31226" y="186277"/>
            <a:ext cx="4699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D6D6D"/>
                </a:solidFill>
              </a:defRPr>
            </a:lvl1pPr>
          </a:lstStyle>
          <a:p>
            <a:fld id="{CD6B9962-C2E5-BC43-B42D-80CB5D22C09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12468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Titelstijl van model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BE"/>
              <a:t>Klik om de tekststijl van het model te bewerken</a:t>
            </a:r>
          </a:p>
          <a:p>
            <a:pPr lvl="1"/>
            <a:r>
              <a:rPr lang="nl-BE"/>
              <a:t>Tweede niveau</a:t>
            </a:r>
          </a:p>
          <a:p>
            <a:pPr lvl="2"/>
            <a:r>
              <a:rPr lang="nl-BE"/>
              <a:t>Derde niveau</a:t>
            </a:r>
          </a:p>
          <a:p>
            <a:pPr lvl="3"/>
            <a:r>
              <a:rPr lang="nl-BE"/>
              <a:t>Vierde niveau</a:t>
            </a:r>
          </a:p>
          <a:p>
            <a:pPr lvl="4"/>
            <a:r>
              <a:rPr lang="nl-BE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94D93EE5-41D9-CA40-B5FB-5931B8DD0CC3}" type="datetimeFigureOut">
              <a:rPr lang="nl-NL" smtClean="0"/>
              <a:t>26-04-2022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B9962-C2E5-BC43-B42D-80CB5D22C09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936212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94D93EE5-41D9-CA40-B5FB-5931B8DD0CC3}" type="datetimeFigureOut">
              <a:rPr lang="nl-NL" smtClean="0"/>
              <a:t>26-04-2022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B9962-C2E5-BC43-B42D-80CB5D22C09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760155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11123" y="3088473"/>
            <a:ext cx="5358999" cy="587730"/>
          </a:xfrm>
        </p:spPr>
        <p:txBody>
          <a:bodyPr>
            <a:noAutofit/>
          </a:bodyPr>
          <a:lstStyle>
            <a:lvl1pPr marL="0" indent="0" algn="l">
              <a:spcBef>
                <a:spcPts val="300"/>
              </a:spcBef>
              <a:buNone/>
              <a:defRPr sz="3200">
                <a:solidFill>
                  <a:srgbClr val="6D6D6D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sp>
        <p:nvSpPr>
          <p:cNvPr id="11" name="Rectangle 10"/>
          <p:cNvSpPr/>
          <p:nvPr/>
        </p:nvSpPr>
        <p:spPr>
          <a:xfrm>
            <a:off x="396032" y="472206"/>
            <a:ext cx="1725362" cy="1721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396031" y="2577930"/>
            <a:ext cx="1725363" cy="17078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4" name="Rectangle 13"/>
          <p:cNvSpPr/>
          <p:nvPr/>
        </p:nvSpPr>
        <p:spPr>
          <a:xfrm>
            <a:off x="396032" y="4682388"/>
            <a:ext cx="1725362" cy="16958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396032" y="4682388"/>
            <a:ext cx="1725362" cy="16958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396032" y="4682388"/>
            <a:ext cx="1725362" cy="16958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396032" y="4682388"/>
            <a:ext cx="1725362" cy="16958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31945232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Titelstijl van model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/>
              <a:t>Klik om de tekststijl van het model te bewerken</a:t>
            </a:r>
          </a:p>
          <a:p>
            <a:pPr lvl="1"/>
            <a:r>
              <a:rPr lang="nl-BE"/>
              <a:t>Tweede niveau</a:t>
            </a:r>
          </a:p>
          <a:p>
            <a:pPr lvl="2"/>
            <a:r>
              <a:rPr lang="nl-BE"/>
              <a:t>Derde niveau</a:t>
            </a:r>
          </a:p>
          <a:p>
            <a:pPr lvl="3"/>
            <a:r>
              <a:rPr lang="nl-BE"/>
              <a:t>Vierde niveau</a:t>
            </a:r>
          </a:p>
          <a:p>
            <a:pPr lvl="4"/>
            <a:r>
              <a:rPr lang="nl-BE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/>
              <a:t>Klik om de tekststijl van het model te bewerken</a:t>
            </a:r>
          </a:p>
          <a:p>
            <a:pPr lvl="1"/>
            <a:r>
              <a:rPr lang="nl-BE"/>
              <a:t>Tweede niveau</a:t>
            </a:r>
          </a:p>
          <a:p>
            <a:pPr lvl="2"/>
            <a:r>
              <a:rPr lang="nl-BE"/>
              <a:t>Derde niveau</a:t>
            </a:r>
          </a:p>
          <a:p>
            <a:pPr lvl="3"/>
            <a:r>
              <a:rPr lang="nl-BE"/>
              <a:t>Vierde niveau</a:t>
            </a:r>
          </a:p>
          <a:p>
            <a:pPr lvl="4"/>
            <a:r>
              <a:rPr lang="nl-BE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93EE5-41D9-CA40-B5FB-5931B8DD0CC3}" type="datetimeFigureOut">
              <a:rPr lang="nl-NL" smtClean="0"/>
              <a:t>26-04-2022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B9962-C2E5-BC43-B42D-80CB5D22C09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26209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+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11123" y="2742354"/>
            <a:ext cx="5358999" cy="749421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GB" dirty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11123" y="3625180"/>
            <a:ext cx="5358999" cy="556786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2400">
                <a:solidFill>
                  <a:srgbClr val="6D6D6D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dirty="0"/>
          </a:p>
        </p:txBody>
      </p:sp>
      <p:sp>
        <p:nvSpPr>
          <p:cNvPr id="11" name="Rectangle 10"/>
          <p:cNvSpPr/>
          <p:nvPr/>
        </p:nvSpPr>
        <p:spPr>
          <a:xfrm>
            <a:off x="2595758" y="472206"/>
            <a:ext cx="1725362" cy="1721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396031" y="2577930"/>
            <a:ext cx="1725363" cy="17078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4" name="Rectangle 13"/>
          <p:cNvSpPr/>
          <p:nvPr/>
        </p:nvSpPr>
        <p:spPr>
          <a:xfrm>
            <a:off x="2603746" y="4682388"/>
            <a:ext cx="1725362" cy="16958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96031" y="472207"/>
            <a:ext cx="1725363" cy="1721200"/>
          </a:xfrm>
        </p:spPr>
        <p:txBody>
          <a:bodyPr/>
          <a:lstStyle>
            <a:lvl1pPr>
              <a:defRPr>
                <a:solidFill>
                  <a:srgbClr val="6D6D6D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3" name="Content Placeholder 6"/>
          <p:cNvSpPr>
            <a:spLocks noGrp="1"/>
          </p:cNvSpPr>
          <p:nvPr>
            <p:ph sz="quarter" idx="11"/>
          </p:nvPr>
        </p:nvSpPr>
        <p:spPr>
          <a:xfrm>
            <a:off x="396031" y="4682063"/>
            <a:ext cx="1725363" cy="1696128"/>
          </a:xfrm>
        </p:spPr>
        <p:txBody>
          <a:bodyPr/>
          <a:lstStyle>
            <a:lvl1pPr>
              <a:defRPr>
                <a:solidFill>
                  <a:srgbClr val="6D6D6D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9" name="Rectangle 8"/>
          <p:cNvSpPr/>
          <p:nvPr/>
        </p:nvSpPr>
        <p:spPr>
          <a:xfrm>
            <a:off x="2603746" y="4682388"/>
            <a:ext cx="1725362" cy="16958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2603746" y="4682388"/>
            <a:ext cx="1725362" cy="16958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Rectangle 14"/>
          <p:cNvSpPr/>
          <p:nvPr/>
        </p:nvSpPr>
        <p:spPr>
          <a:xfrm>
            <a:off x="2603746" y="4682388"/>
            <a:ext cx="1725362" cy="16958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6" name="Rectangle 15"/>
          <p:cNvSpPr/>
          <p:nvPr/>
        </p:nvSpPr>
        <p:spPr>
          <a:xfrm>
            <a:off x="2603746" y="4682388"/>
            <a:ext cx="1725362" cy="16958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1410461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11217" y="439294"/>
            <a:ext cx="3594496" cy="357826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0974" y="1781142"/>
            <a:ext cx="3290960" cy="878591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6D6D6D"/>
                </a:solidFill>
              </a:defRPr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2355" y="2659733"/>
            <a:ext cx="3618462" cy="3618198"/>
          </a:xfrm>
        </p:spPr>
        <p:txBody>
          <a:bodyPr>
            <a:normAutofit/>
          </a:bodyPr>
          <a:lstStyle>
            <a:lvl1pPr>
              <a:defRPr sz="1800">
                <a:solidFill>
                  <a:srgbClr val="6D6D6D"/>
                </a:solidFill>
              </a:defRPr>
            </a:lvl1pPr>
            <a:lvl2pPr>
              <a:defRPr sz="1800">
                <a:solidFill>
                  <a:srgbClr val="6D6D6D"/>
                </a:solidFill>
              </a:defRPr>
            </a:lvl2pPr>
            <a:lvl3pPr>
              <a:defRPr sz="1800">
                <a:solidFill>
                  <a:srgbClr val="6D6D6D"/>
                </a:solidFill>
              </a:defRPr>
            </a:lvl3pPr>
            <a:lvl4pPr>
              <a:defRPr sz="1800">
                <a:solidFill>
                  <a:srgbClr val="6D6D6D"/>
                </a:solidFill>
              </a:defRPr>
            </a:lvl4pPr>
            <a:lvl5pPr>
              <a:defRPr sz="1800">
                <a:solidFill>
                  <a:srgbClr val="6D6D6D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dirty="0"/>
          </a:p>
        </p:txBody>
      </p:sp>
      <p:sp>
        <p:nvSpPr>
          <p:cNvPr id="6" name="Rectangle 5"/>
          <p:cNvSpPr/>
          <p:nvPr/>
        </p:nvSpPr>
        <p:spPr>
          <a:xfrm>
            <a:off x="4992355" y="439294"/>
            <a:ext cx="1533653" cy="152555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511217" y="4760363"/>
            <a:ext cx="1533651" cy="151756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4992355" y="439294"/>
            <a:ext cx="1533653" cy="152555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511217" y="4760363"/>
            <a:ext cx="1533651" cy="151756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4992355" y="439294"/>
            <a:ext cx="1533653" cy="152555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511217" y="4760363"/>
            <a:ext cx="1533651" cy="151756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Rectangle 12"/>
          <p:cNvSpPr/>
          <p:nvPr/>
        </p:nvSpPr>
        <p:spPr>
          <a:xfrm>
            <a:off x="4992355" y="439294"/>
            <a:ext cx="1533653" cy="152555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4" name="Rectangle 13"/>
          <p:cNvSpPr/>
          <p:nvPr/>
        </p:nvSpPr>
        <p:spPr>
          <a:xfrm>
            <a:off x="511217" y="4760363"/>
            <a:ext cx="1533651" cy="151756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Rectangle 14"/>
          <p:cNvSpPr/>
          <p:nvPr/>
        </p:nvSpPr>
        <p:spPr>
          <a:xfrm>
            <a:off x="4992355" y="439294"/>
            <a:ext cx="1533653" cy="152555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6" name="Rectangle 15"/>
          <p:cNvSpPr/>
          <p:nvPr/>
        </p:nvSpPr>
        <p:spPr>
          <a:xfrm>
            <a:off x="511217" y="4760363"/>
            <a:ext cx="1533651" cy="151756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1686068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es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388892" y="1175540"/>
            <a:ext cx="4312848" cy="43036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56086" y="3068508"/>
            <a:ext cx="4009861" cy="485791"/>
          </a:xfrm>
        </p:spPr>
        <p:txBody>
          <a:bodyPr anchor="b">
            <a:normAutofit/>
          </a:bodyPr>
          <a:lstStyle>
            <a:lvl1pPr algn="l">
              <a:defRPr sz="2400" b="0" baseline="0">
                <a:solidFill>
                  <a:srgbClr val="6D6D6D"/>
                </a:solidFill>
              </a:defRPr>
            </a:lvl1pPr>
          </a:lstStyle>
          <a:p>
            <a:r>
              <a:rPr lang="en-US" dirty="0"/>
              <a:t>Click to edit Question</a:t>
            </a:r>
            <a:endParaRPr dirty="0"/>
          </a:p>
        </p:txBody>
      </p:sp>
      <p:sp>
        <p:nvSpPr>
          <p:cNvPr id="9" name="Rectangle 8"/>
          <p:cNvSpPr/>
          <p:nvPr/>
        </p:nvSpPr>
        <p:spPr>
          <a:xfrm>
            <a:off x="7147799" y="1175540"/>
            <a:ext cx="1533653" cy="152555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23349" y="3961641"/>
            <a:ext cx="1533651" cy="151756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6" name="Rectangle 5"/>
          <p:cNvSpPr/>
          <p:nvPr/>
        </p:nvSpPr>
        <p:spPr>
          <a:xfrm>
            <a:off x="7147799" y="1175540"/>
            <a:ext cx="1533653" cy="152555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423349" y="3961641"/>
            <a:ext cx="1533651" cy="151756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7147799" y="1175540"/>
            <a:ext cx="1533653" cy="152555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423349" y="3961641"/>
            <a:ext cx="1533651" cy="151756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Rectangle 12"/>
          <p:cNvSpPr/>
          <p:nvPr/>
        </p:nvSpPr>
        <p:spPr>
          <a:xfrm>
            <a:off x="7147799" y="1175540"/>
            <a:ext cx="1533653" cy="152555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4" name="Rectangle 13"/>
          <p:cNvSpPr/>
          <p:nvPr/>
        </p:nvSpPr>
        <p:spPr>
          <a:xfrm>
            <a:off x="423349" y="3961641"/>
            <a:ext cx="1533651" cy="151756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799375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31226" y="186277"/>
            <a:ext cx="4699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D6D6D"/>
                </a:solidFill>
              </a:defRPr>
            </a:lvl1pPr>
          </a:lstStyle>
          <a:p>
            <a:fld id="{162F1D00-BD13-4404-86B0-79703945A0A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01707" y="1142168"/>
            <a:ext cx="8727140" cy="5119788"/>
          </a:xfrm>
        </p:spPr>
        <p:txBody>
          <a:bodyPr/>
          <a:lstStyle>
            <a:lvl1pPr>
              <a:defRPr>
                <a:solidFill>
                  <a:srgbClr val="6D6D6D"/>
                </a:solidFill>
              </a:defRPr>
            </a:lvl1pPr>
            <a:lvl2pPr>
              <a:defRPr>
                <a:solidFill>
                  <a:srgbClr val="6D6D6D"/>
                </a:solidFill>
              </a:defRPr>
            </a:lvl2pPr>
            <a:lvl3pPr>
              <a:defRPr>
                <a:solidFill>
                  <a:srgbClr val="6D6D6D"/>
                </a:solidFill>
              </a:defRPr>
            </a:lvl3pPr>
            <a:lvl4pPr>
              <a:defRPr>
                <a:solidFill>
                  <a:srgbClr val="6D6D6D"/>
                </a:solidFill>
              </a:defRPr>
            </a:lvl4pPr>
            <a:lvl5pPr>
              <a:defRPr>
                <a:solidFill>
                  <a:srgbClr val="6D6D6D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290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1706" y="1150154"/>
            <a:ext cx="4239494" cy="5095827"/>
          </a:xfrm>
        </p:spPr>
        <p:txBody>
          <a:bodyPr>
            <a:normAutofit/>
          </a:bodyPr>
          <a:lstStyle>
            <a:lvl1pPr>
              <a:defRPr sz="1800">
                <a:solidFill>
                  <a:srgbClr val="6D6D6D"/>
                </a:solidFill>
              </a:defRPr>
            </a:lvl1pPr>
            <a:lvl2pPr>
              <a:defRPr sz="1800">
                <a:solidFill>
                  <a:srgbClr val="6D6D6D"/>
                </a:solidFill>
              </a:defRPr>
            </a:lvl2pPr>
            <a:lvl3pPr>
              <a:defRPr sz="1800">
                <a:solidFill>
                  <a:srgbClr val="6D6D6D"/>
                </a:solidFill>
              </a:defRPr>
            </a:lvl3pPr>
            <a:lvl4pPr>
              <a:defRPr sz="1800">
                <a:solidFill>
                  <a:srgbClr val="6D6D6D"/>
                </a:solidFill>
              </a:defRPr>
            </a:lvl4pPr>
            <a:lvl5pPr>
              <a:defRPr sz="1800">
                <a:solidFill>
                  <a:srgbClr val="6D6D6D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0833" y="1150154"/>
            <a:ext cx="4248013" cy="5095827"/>
          </a:xfrm>
        </p:spPr>
        <p:txBody>
          <a:bodyPr>
            <a:normAutofit/>
          </a:bodyPr>
          <a:lstStyle>
            <a:lvl1pPr>
              <a:defRPr sz="1800">
                <a:solidFill>
                  <a:srgbClr val="6D6D6D"/>
                </a:solidFill>
              </a:defRPr>
            </a:lvl1pPr>
            <a:lvl2pPr>
              <a:defRPr sz="1800">
                <a:solidFill>
                  <a:srgbClr val="6D6D6D"/>
                </a:solidFill>
              </a:defRPr>
            </a:lvl2pPr>
            <a:lvl3pPr>
              <a:defRPr sz="1800">
                <a:solidFill>
                  <a:srgbClr val="6D6D6D"/>
                </a:solidFill>
              </a:defRPr>
            </a:lvl3pPr>
            <a:lvl4pPr>
              <a:defRPr sz="1800">
                <a:solidFill>
                  <a:srgbClr val="6D6D6D"/>
                </a:solidFill>
              </a:defRPr>
            </a:lvl4pPr>
            <a:lvl5pPr>
              <a:defRPr sz="1800">
                <a:solidFill>
                  <a:srgbClr val="6D6D6D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dirty="0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31226" y="186277"/>
            <a:ext cx="4699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D6D6D"/>
                </a:solidFill>
              </a:defRPr>
            </a:lvl1pPr>
          </a:lstStyle>
          <a:p>
            <a:fld id="{CD6B9962-C2E5-BC43-B42D-80CB5D22C09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01111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/>
              <a:t>Click to edit Master title style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1706" y="1645361"/>
            <a:ext cx="4255470" cy="4568672"/>
          </a:xfrm>
        </p:spPr>
        <p:txBody>
          <a:bodyPr>
            <a:normAutofit/>
          </a:bodyPr>
          <a:lstStyle>
            <a:lvl1pPr>
              <a:defRPr sz="1800">
                <a:solidFill>
                  <a:srgbClr val="6D6D6D"/>
                </a:solidFill>
              </a:defRPr>
            </a:lvl1pPr>
            <a:lvl2pPr>
              <a:defRPr sz="1800">
                <a:solidFill>
                  <a:srgbClr val="6D6D6D"/>
                </a:solidFill>
              </a:defRPr>
            </a:lvl2pPr>
            <a:lvl3pPr>
              <a:defRPr sz="1800">
                <a:solidFill>
                  <a:srgbClr val="6D6D6D"/>
                </a:solidFill>
              </a:defRPr>
            </a:lvl3pPr>
            <a:lvl4pPr>
              <a:defRPr sz="1800">
                <a:solidFill>
                  <a:srgbClr val="6D6D6D"/>
                </a:solidFill>
              </a:defRPr>
            </a:lvl4pPr>
            <a:lvl5pPr>
              <a:defRPr sz="1800">
                <a:solidFill>
                  <a:srgbClr val="6D6D6D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883" y="1645361"/>
            <a:ext cx="4279964" cy="4568672"/>
          </a:xfrm>
        </p:spPr>
        <p:txBody>
          <a:bodyPr>
            <a:normAutofit/>
          </a:bodyPr>
          <a:lstStyle>
            <a:lvl1pPr>
              <a:defRPr sz="1800">
                <a:solidFill>
                  <a:srgbClr val="6D6D6D"/>
                </a:solidFill>
              </a:defRPr>
            </a:lvl1pPr>
            <a:lvl2pPr>
              <a:defRPr sz="1800">
                <a:solidFill>
                  <a:srgbClr val="6D6D6D"/>
                </a:solidFill>
              </a:defRPr>
            </a:lvl2pPr>
            <a:lvl3pPr>
              <a:defRPr sz="1800">
                <a:solidFill>
                  <a:srgbClr val="6D6D6D"/>
                </a:solidFill>
              </a:defRPr>
            </a:lvl3pPr>
            <a:lvl4pPr>
              <a:defRPr sz="1800">
                <a:solidFill>
                  <a:srgbClr val="6D6D6D"/>
                </a:solidFill>
              </a:defRPr>
            </a:lvl4pPr>
            <a:lvl5pPr>
              <a:defRPr sz="1800">
                <a:solidFill>
                  <a:srgbClr val="6D6D6D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706" y="1152320"/>
            <a:ext cx="4255469" cy="322729"/>
          </a:xfrm>
          <a:prstGeom prst="rect">
            <a:avLst/>
          </a:prstGeom>
          <a:solidFill>
            <a:schemeClr val="accent1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rgbClr val="6D6D6D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883" y="1152320"/>
            <a:ext cx="4279963" cy="322729"/>
          </a:xfrm>
          <a:prstGeom prst="rect">
            <a:avLst/>
          </a:prstGeom>
          <a:solidFill>
            <a:srgbClr val="FBC01E"/>
          </a:solidFill>
          <a:ln>
            <a:solidFill>
              <a:srgbClr val="FBC01E"/>
            </a:solidFill>
          </a:ln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rgbClr val="6D6D6D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31226" y="186277"/>
            <a:ext cx="4699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D6D6D"/>
                </a:solidFill>
              </a:defRPr>
            </a:lvl1pPr>
          </a:lstStyle>
          <a:p>
            <a:fld id="{CD6B9962-C2E5-BC43-B42D-80CB5D22C09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14690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1706" y="1118206"/>
            <a:ext cx="8727141" cy="2468042"/>
          </a:xfrm>
        </p:spPr>
        <p:txBody>
          <a:bodyPr>
            <a:normAutofit/>
          </a:bodyPr>
          <a:lstStyle>
            <a:lvl1pPr>
              <a:defRPr sz="1800">
                <a:solidFill>
                  <a:srgbClr val="6D6D6D"/>
                </a:solidFill>
              </a:defRPr>
            </a:lvl1pPr>
            <a:lvl2pPr>
              <a:defRPr sz="1800">
                <a:solidFill>
                  <a:srgbClr val="6D6D6D"/>
                </a:solidFill>
              </a:defRPr>
            </a:lvl2pPr>
            <a:lvl3pPr>
              <a:defRPr sz="1800">
                <a:solidFill>
                  <a:srgbClr val="6D6D6D"/>
                </a:solidFill>
              </a:defRPr>
            </a:lvl3pPr>
            <a:lvl4pPr>
              <a:defRPr sz="1800">
                <a:solidFill>
                  <a:srgbClr val="6D6D6D"/>
                </a:solidFill>
              </a:defRPr>
            </a:lvl4pPr>
            <a:lvl5pPr>
              <a:defRPr sz="1800">
                <a:solidFill>
                  <a:srgbClr val="6D6D6D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201706" y="3769953"/>
            <a:ext cx="8727141" cy="2476029"/>
          </a:xfrm>
        </p:spPr>
        <p:txBody>
          <a:bodyPr>
            <a:normAutofit/>
          </a:bodyPr>
          <a:lstStyle>
            <a:lvl1pPr>
              <a:defRPr sz="1800">
                <a:solidFill>
                  <a:srgbClr val="6D6D6D"/>
                </a:solidFill>
              </a:defRPr>
            </a:lvl1pPr>
            <a:lvl2pPr>
              <a:defRPr sz="1800">
                <a:solidFill>
                  <a:srgbClr val="6D6D6D"/>
                </a:solidFill>
              </a:defRPr>
            </a:lvl2pPr>
            <a:lvl3pPr>
              <a:defRPr sz="1800">
                <a:solidFill>
                  <a:srgbClr val="6D6D6D"/>
                </a:solidFill>
              </a:defRPr>
            </a:lvl3pPr>
            <a:lvl4pPr>
              <a:defRPr sz="1800">
                <a:solidFill>
                  <a:srgbClr val="6D6D6D"/>
                </a:solidFill>
              </a:defRPr>
            </a:lvl4pPr>
            <a:lvl5pPr>
              <a:defRPr sz="1800">
                <a:solidFill>
                  <a:srgbClr val="6D6D6D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dirty="0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31226" y="186277"/>
            <a:ext cx="4699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D6D6D"/>
                </a:solidFill>
              </a:defRPr>
            </a:lvl1pPr>
          </a:lstStyle>
          <a:p>
            <a:fld id="{CD6B9962-C2E5-BC43-B42D-80CB5D22C09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85757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24919" y="1158143"/>
            <a:ext cx="4303928" cy="246804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201706" y="1158142"/>
            <a:ext cx="4255470" cy="50878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4624919" y="3785928"/>
            <a:ext cx="4303928" cy="246005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dirty="0"/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31226" y="186277"/>
            <a:ext cx="4699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D6D6D"/>
                </a:solidFill>
              </a:defRPr>
            </a:lvl1pPr>
          </a:lstStyle>
          <a:p>
            <a:fld id="{CD6B9962-C2E5-BC43-B42D-80CB5D22C09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98109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1706" y="186277"/>
            <a:ext cx="7556313" cy="76419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GB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706" y="1126194"/>
            <a:ext cx="8777101" cy="55556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dirty="0"/>
          </a:p>
        </p:txBody>
      </p:sp>
      <p:sp>
        <p:nvSpPr>
          <p:cNvPr id="7" name="TextBox 6"/>
          <p:cNvSpPr txBox="1"/>
          <p:nvPr/>
        </p:nvSpPr>
        <p:spPr>
          <a:xfrm>
            <a:off x="2715842" y="665332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 rot="5400000">
            <a:off x="8257452" y="176173"/>
            <a:ext cx="216000" cy="2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9" name="Rectangle 8"/>
          <p:cNvSpPr/>
          <p:nvPr/>
        </p:nvSpPr>
        <p:spPr>
          <a:xfrm rot="5400000">
            <a:off x="8758499" y="672535"/>
            <a:ext cx="216000" cy="216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 Placeholder 15"/>
          <p:cNvSpPr txBox="1">
            <a:spLocks/>
          </p:cNvSpPr>
          <p:nvPr/>
        </p:nvSpPr>
        <p:spPr>
          <a:xfrm>
            <a:off x="8608047" y="186277"/>
            <a:ext cx="360000" cy="360000"/>
          </a:xfrm>
          <a:prstGeom prst="rect">
            <a:avLst/>
          </a:prstGeom>
          <a:solidFill>
            <a:srgbClr val="FBC01E"/>
          </a:solidFill>
        </p:spPr>
        <p:txBody>
          <a:bodyPr>
            <a:no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75000"/>
              <a:buFont typeface="Wingdings" pitchFamily="2" charset="2"/>
              <a:buNone/>
              <a:defRPr sz="1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715842" y="665332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4" name="Text Placeholder 15"/>
          <p:cNvSpPr txBox="1">
            <a:spLocks/>
          </p:cNvSpPr>
          <p:nvPr/>
        </p:nvSpPr>
        <p:spPr>
          <a:xfrm>
            <a:off x="8608047" y="186277"/>
            <a:ext cx="360000" cy="360000"/>
          </a:xfrm>
          <a:prstGeom prst="rect">
            <a:avLst/>
          </a:prstGeom>
          <a:solidFill>
            <a:srgbClr val="FBC01E"/>
          </a:solidFill>
        </p:spPr>
        <p:txBody>
          <a:bodyPr>
            <a:no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75000"/>
              <a:buFont typeface="Wingdings" pitchFamily="2" charset="2"/>
              <a:buNone/>
              <a:defRPr sz="1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715842" y="665332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8" name="Text Placeholder 15"/>
          <p:cNvSpPr txBox="1">
            <a:spLocks/>
          </p:cNvSpPr>
          <p:nvPr/>
        </p:nvSpPr>
        <p:spPr>
          <a:xfrm>
            <a:off x="8608047" y="186277"/>
            <a:ext cx="360000" cy="360000"/>
          </a:xfrm>
          <a:prstGeom prst="rect">
            <a:avLst/>
          </a:prstGeom>
          <a:solidFill>
            <a:srgbClr val="FBC01E"/>
          </a:solidFill>
        </p:spPr>
        <p:txBody>
          <a:bodyPr>
            <a:no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75000"/>
              <a:buFont typeface="Wingdings" pitchFamily="2" charset="2"/>
              <a:buNone/>
              <a:defRPr sz="1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715842" y="665332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1" name="Text Placeholder 15"/>
          <p:cNvSpPr txBox="1">
            <a:spLocks/>
          </p:cNvSpPr>
          <p:nvPr/>
        </p:nvSpPr>
        <p:spPr>
          <a:xfrm>
            <a:off x="8608047" y="186277"/>
            <a:ext cx="360000" cy="360000"/>
          </a:xfrm>
          <a:prstGeom prst="rect">
            <a:avLst/>
          </a:prstGeom>
          <a:solidFill>
            <a:srgbClr val="FBC01E"/>
          </a:solidFill>
        </p:spPr>
        <p:txBody>
          <a:bodyPr>
            <a:no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75000"/>
              <a:buFont typeface="Wingdings" pitchFamily="2" charset="2"/>
              <a:buNone/>
              <a:defRPr sz="1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715842" y="665332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9" name="Text Placeholder 15"/>
          <p:cNvSpPr txBox="1">
            <a:spLocks/>
          </p:cNvSpPr>
          <p:nvPr/>
        </p:nvSpPr>
        <p:spPr>
          <a:xfrm>
            <a:off x="8608047" y="186277"/>
            <a:ext cx="360000" cy="360000"/>
          </a:xfrm>
          <a:prstGeom prst="rect">
            <a:avLst/>
          </a:prstGeom>
          <a:solidFill>
            <a:srgbClr val="FBC01E"/>
          </a:solidFill>
        </p:spPr>
        <p:txBody>
          <a:bodyPr>
            <a:no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75000"/>
              <a:buFont typeface="Wingdings" pitchFamily="2" charset="2"/>
              <a:buNone/>
              <a:defRPr sz="1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011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3" r:id="rId11"/>
    <p:sldLayoutId id="2147483675" r:id="rId12"/>
    <p:sldLayoutId id="2147483676" r:id="rId13"/>
    <p:sldLayoutId id="2147483677" r:id="rId14"/>
  </p:sldLayoutIdLst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chemeClr val="accent6"/>
          </a:solidFill>
          <a:latin typeface="Avenir Book" panose="02000503020000020003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rgbClr val="6D6D6D"/>
          </a:solidFill>
          <a:latin typeface="Avenir Book" panose="02000503020000020003" pitchFamily="2" charset="0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rgbClr val="6D6D6D"/>
          </a:solidFill>
          <a:latin typeface="Avenir Book" panose="02000503020000020003" pitchFamily="2" charset="0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rgbClr val="6D6D6D"/>
          </a:solidFill>
          <a:latin typeface="Avenir Book" panose="02000503020000020003" pitchFamily="2" charset="0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rgbClr val="6D6D6D"/>
          </a:solidFill>
          <a:latin typeface="Avenir Book" panose="02000503020000020003" pitchFamily="2" charset="0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rgbClr val="6D6D6D"/>
          </a:solidFill>
          <a:latin typeface="Avenir Book" panose="02000503020000020003" pitchFamily="2" charset="0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emf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5.emf"/><Relationship Id="rId4" Type="http://schemas.openxmlformats.org/officeDocument/2006/relationships/image" Target="../media/image14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25.xml"/><Relationship Id="rId2" Type="http://schemas.openxmlformats.org/officeDocument/2006/relationships/slide" Target="slide22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4.emf"/><Relationship Id="rId4" Type="http://schemas.openxmlformats.org/officeDocument/2006/relationships/image" Target="../media/image15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24.xml"/><Relationship Id="rId2" Type="http://schemas.openxmlformats.org/officeDocument/2006/relationships/slide" Target="slide23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4.emf"/><Relationship Id="rId4" Type="http://schemas.openxmlformats.org/officeDocument/2006/relationships/image" Target="../media/image15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06700" y="2441953"/>
            <a:ext cx="5715000" cy="809248"/>
          </a:xfrm>
        </p:spPr>
        <p:txBody>
          <a:bodyPr/>
          <a:lstStyle/>
          <a:p>
            <a:pPr algn="ctr"/>
            <a:r>
              <a:rPr lang="nl-NL" sz="4000" spc="300" dirty="0">
                <a:latin typeface="Avenir Book" panose="02000503020000020003" pitchFamily="2" charset="0"/>
                <a:cs typeface="Chalkduster"/>
              </a:rPr>
              <a:t>Bomen en </a:t>
            </a:r>
            <a:r>
              <a:rPr lang="nl-NL" sz="4000" spc="300" dirty="0" err="1">
                <a:cs typeface="Chalkduster"/>
              </a:rPr>
              <a:t>G</a:t>
            </a:r>
            <a:r>
              <a:rPr lang="nl-NL" sz="4000" spc="300" dirty="0" err="1">
                <a:latin typeface="Avenir Book" panose="02000503020000020003" pitchFamily="2" charset="0"/>
                <a:cs typeface="Chalkduster"/>
              </a:rPr>
              <a:t>rafen</a:t>
            </a:r>
            <a:endParaRPr lang="nl-NL" sz="4000" spc="300" dirty="0">
              <a:latin typeface="Avenir Book" panose="02000503020000020003" pitchFamily="2" charset="0"/>
              <a:cs typeface="Chalkduster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46218" y="3753098"/>
            <a:ext cx="2712344" cy="587730"/>
          </a:xfrm>
        </p:spPr>
        <p:txBody>
          <a:bodyPr>
            <a:noAutofit/>
          </a:bodyPr>
          <a:lstStyle/>
          <a:p>
            <a:pPr algn="ctr"/>
            <a:r>
              <a:rPr lang="nl-NL" sz="3200" dirty="0">
                <a:solidFill>
                  <a:schemeClr val="accent1"/>
                </a:solidFill>
                <a:latin typeface="Avenir Book" panose="02000503020000020003" pitchFamily="2" charset="0"/>
                <a:cs typeface="Chalkduster"/>
              </a:rPr>
              <a:t>Les</a:t>
            </a:r>
            <a:r>
              <a:rPr lang="nl-NL" sz="3200" dirty="0">
                <a:solidFill>
                  <a:schemeClr val="accent3"/>
                </a:solidFill>
                <a:latin typeface="Avenir Book" panose="02000503020000020003" pitchFamily="2" charset="0"/>
                <a:cs typeface="Chalkduster"/>
              </a:rPr>
              <a:t> </a:t>
            </a:r>
            <a:r>
              <a:rPr lang="nl-NL" sz="3200" dirty="0">
                <a:solidFill>
                  <a:srgbClr val="FF0000"/>
                </a:solidFill>
                <a:cs typeface="Chalkduster"/>
              </a:rPr>
              <a:t>8</a:t>
            </a:r>
            <a:endParaRPr lang="nl-NL" sz="3200" dirty="0">
              <a:solidFill>
                <a:srgbClr val="FF0000"/>
              </a:solidFill>
              <a:latin typeface="Avenir Book" panose="02000503020000020003" pitchFamily="2" charset="0"/>
              <a:cs typeface="Chalkduster"/>
            </a:endParaRPr>
          </a:p>
        </p:txBody>
      </p:sp>
    </p:spTree>
    <p:extLst>
      <p:ext uri="{BB962C8B-B14F-4D97-AF65-F5344CB8AC3E}">
        <p14:creationId xmlns:p14="http://schemas.microsoft.com/office/powerpoint/2010/main" val="37450129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17B8255D-787E-974C-9896-864B42971B7C}"/>
              </a:ext>
            </a:extLst>
          </p:cNvPr>
          <p:cNvSpPr txBox="1">
            <a:spLocks/>
          </p:cNvSpPr>
          <p:nvPr/>
        </p:nvSpPr>
        <p:spPr>
          <a:xfrm>
            <a:off x="201706" y="186277"/>
            <a:ext cx="7556313" cy="76419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0" kern="1200">
                <a:solidFill>
                  <a:schemeClr val="accent6"/>
                </a:solidFill>
                <a:latin typeface="Avenir Book" panose="02000503020000020003" pitchFamily="2" charset="0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nl-NL"/>
              <a:t>Algoritme van Floyd</a:t>
            </a:r>
          </a:p>
        </p:txBody>
      </p:sp>
      <p:pic>
        <p:nvPicPr>
          <p:cNvPr id="2" name="Afbeelding 1" descr="Diagram&#10;&#10;Description automatically generate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509786"/>
            <a:ext cx="4239494" cy="4122907"/>
          </a:xfrm>
          <a:prstGeom prst="rect">
            <a:avLst/>
          </a:prstGeom>
          <a:noFill/>
        </p:spPr>
      </p:pic>
      <p:pic>
        <p:nvPicPr>
          <p:cNvPr id="3" name="Afbeelding 2" descr="Calendar&#10;&#10;Description automatically generated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13" y="2513474"/>
            <a:ext cx="4248013" cy="2389506"/>
          </a:xfrm>
          <a:prstGeom prst="rect">
            <a:avLst/>
          </a:prstGeom>
          <a:noFill/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21677DE1-36FF-7243-A2AE-ADABFE9767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706" y="950474"/>
            <a:ext cx="5310325" cy="5521445"/>
          </a:xfrm>
        </p:spPr>
        <p:txBody>
          <a:bodyPr>
            <a:normAutofit/>
          </a:bodyPr>
          <a:lstStyle/>
          <a:p>
            <a:r>
              <a:rPr lang="nl-NL" dirty="0"/>
              <a:t>Start met de gewichtenmatrix</a:t>
            </a:r>
          </a:p>
        </p:txBody>
      </p:sp>
    </p:spTree>
    <p:extLst>
      <p:ext uri="{BB962C8B-B14F-4D97-AF65-F5344CB8AC3E}">
        <p14:creationId xmlns:p14="http://schemas.microsoft.com/office/powerpoint/2010/main" val="2174629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17B8255D-787E-974C-9896-864B42971B7C}"/>
              </a:ext>
            </a:extLst>
          </p:cNvPr>
          <p:cNvSpPr txBox="1">
            <a:spLocks/>
          </p:cNvSpPr>
          <p:nvPr/>
        </p:nvSpPr>
        <p:spPr>
          <a:xfrm>
            <a:off x="201706" y="186277"/>
            <a:ext cx="7556313" cy="76419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0" kern="1200">
                <a:solidFill>
                  <a:schemeClr val="accent6"/>
                </a:solidFill>
                <a:latin typeface="Avenir Book" panose="02000503020000020003" pitchFamily="2" charset="0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nl-NL"/>
              <a:t>Algoritme van Floyd</a:t>
            </a:r>
          </a:p>
        </p:txBody>
      </p:sp>
      <p:sp>
        <p:nvSpPr>
          <p:cNvPr id="15" name="Tijdelijke aanduiding voor inhoud 2">
            <a:extLst>
              <a:ext uri="{FF2B5EF4-FFF2-40B4-BE49-F238E27FC236}">
                <a16:creationId xmlns:a16="http://schemas.microsoft.com/office/drawing/2014/main" id="{849D77F4-0CDC-DB44-8D20-E80EFE6AEA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706" y="950474"/>
            <a:ext cx="5310325" cy="5521445"/>
          </a:xfrm>
        </p:spPr>
        <p:txBody>
          <a:bodyPr>
            <a:normAutofit/>
          </a:bodyPr>
          <a:lstStyle/>
          <a:p>
            <a:r>
              <a:rPr lang="nl-NL" dirty="0"/>
              <a:t>Systematisch één knooppunt meer toevoegen als ‘tussenstation’ om afstanden te optimaliseren.</a:t>
            </a:r>
          </a:p>
          <a:p>
            <a:pPr lvl="1"/>
            <a:r>
              <a:rPr lang="nl-NL" dirty="0"/>
              <a:t>Knooppunt 1 toevoegen</a:t>
            </a:r>
          </a:p>
          <a:p>
            <a:pPr lvl="1"/>
            <a:endParaRPr lang="nl-NL" dirty="0"/>
          </a:p>
          <a:p>
            <a:pPr lvl="1"/>
            <a:endParaRPr lang="nl-NL" dirty="0"/>
          </a:p>
          <a:p>
            <a:r>
              <a:rPr lang="nl-NL" dirty="0"/>
              <a:t>Mogelijkheden </a:t>
            </a:r>
            <a:r>
              <a:rPr lang="nl-NL" u="sng" dirty="0"/>
              <a:t>van</a:t>
            </a:r>
            <a:r>
              <a:rPr lang="nl-NL" dirty="0"/>
              <a:t> 1 zijn:</a:t>
            </a:r>
          </a:p>
          <a:p>
            <a:pPr lvl="1"/>
            <a:r>
              <a:rPr lang="nl-NL" dirty="0"/>
              <a:t>naar 2, naar 4 en naar 5</a:t>
            </a:r>
            <a:br>
              <a:rPr lang="nl-NL" dirty="0"/>
            </a:br>
            <a:r>
              <a:rPr lang="nl-NL" dirty="0"/>
              <a:t>Rij 1 uit de gewichtenmatrix</a:t>
            </a:r>
          </a:p>
          <a:p>
            <a:r>
              <a:rPr lang="nl-NL" dirty="0"/>
              <a:t>Mogelijkheden </a:t>
            </a:r>
            <a:r>
              <a:rPr lang="nl-NL" u="sng" dirty="0"/>
              <a:t>naar</a:t>
            </a:r>
            <a:r>
              <a:rPr lang="nl-NL" dirty="0"/>
              <a:t> 1 zijn:</a:t>
            </a:r>
          </a:p>
          <a:p>
            <a:pPr lvl="1"/>
            <a:r>
              <a:rPr lang="nl-NL" dirty="0"/>
              <a:t>Van 2 en van 5</a:t>
            </a:r>
            <a:br>
              <a:rPr lang="nl-NL" dirty="0"/>
            </a:br>
            <a:r>
              <a:rPr lang="nl-NL" dirty="0"/>
              <a:t>Kolom 1 uit de gewichtenmatrix</a:t>
            </a:r>
          </a:p>
        </p:txBody>
      </p:sp>
      <p:grpSp>
        <p:nvGrpSpPr>
          <p:cNvPr id="10" name="Groeperen 5">
            <a:extLst>
              <a:ext uri="{FF2B5EF4-FFF2-40B4-BE49-F238E27FC236}">
                <a16:creationId xmlns:a16="http://schemas.microsoft.com/office/drawing/2014/main" id="{D3E15A0B-C3ED-1ED4-432E-AB43598E3CA4}"/>
              </a:ext>
            </a:extLst>
          </p:cNvPr>
          <p:cNvGrpSpPr/>
          <p:nvPr/>
        </p:nvGrpSpPr>
        <p:grpSpPr>
          <a:xfrm>
            <a:off x="5718484" y="1803318"/>
            <a:ext cx="2932907" cy="2855042"/>
            <a:chOff x="5841769" y="3590003"/>
            <a:chExt cx="2932907" cy="2855042"/>
          </a:xfrm>
        </p:grpSpPr>
        <p:pic>
          <p:nvPicPr>
            <p:cNvPr id="12" name="Afbeelding 1">
              <a:extLst>
                <a:ext uri="{FF2B5EF4-FFF2-40B4-BE49-F238E27FC236}">
                  <a16:creationId xmlns:a16="http://schemas.microsoft.com/office/drawing/2014/main" id="{79BD9988-E464-1A65-AC75-4470DA04E47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41769" y="3590003"/>
              <a:ext cx="2932907" cy="2855042"/>
            </a:xfrm>
            <a:prstGeom prst="rect">
              <a:avLst/>
            </a:prstGeom>
          </p:spPr>
        </p:pic>
        <p:sp>
          <p:nvSpPr>
            <p:cNvPr id="13" name="Ovaal 4">
              <a:extLst>
                <a:ext uri="{FF2B5EF4-FFF2-40B4-BE49-F238E27FC236}">
                  <a16:creationId xmlns:a16="http://schemas.microsoft.com/office/drawing/2014/main" id="{8BC81E8B-64D5-EE19-8A4E-1ADE20909902}"/>
                </a:ext>
              </a:extLst>
            </p:cNvPr>
            <p:cNvSpPr/>
            <p:nvPr/>
          </p:nvSpPr>
          <p:spPr>
            <a:xfrm>
              <a:off x="7022238" y="3810935"/>
              <a:ext cx="324000" cy="324000"/>
            </a:xfrm>
            <a:prstGeom prst="ellipse">
              <a:avLst/>
            </a:prstGeom>
            <a:solidFill>
              <a:srgbClr val="FF7F80">
                <a:alpha val="65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pic>
        <p:nvPicPr>
          <p:cNvPr id="14" name="Afbeelding 7">
            <a:extLst>
              <a:ext uri="{FF2B5EF4-FFF2-40B4-BE49-F238E27FC236}">
                <a16:creationId xmlns:a16="http://schemas.microsoft.com/office/drawing/2014/main" id="{93274E3D-30AE-DF65-838B-6D3863382F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8953" y="151091"/>
            <a:ext cx="2520000" cy="1418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2287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17B8255D-787E-974C-9896-864B42971B7C}"/>
              </a:ext>
            </a:extLst>
          </p:cNvPr>
          <p:cNvSpPr txBox="1">
            <a:spLocks/>
          </p:cNvSpPr>
          <p:nvPr/>
        </p:nvSpPr>
        <p:spPr>
          <a:xfrm>
            <a:off x="201706" y="186277"/>
            <a:ext cx="7556313" cy="76419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0" kern="1200">
                <a:solidFill>
                  <a:schemeClr val="accent6"/>
                </a:solidFill>
                <a:latin typeface="Avenir Book" panose="02000503020000020003" pitchFamily="2" charset="0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nl-NL"/>
              <a:t>Algoritme van Floyd</a:t>
            </a:r>
          </a:p>
        </p:txBody>
      </p:sp>
      <p:grpSp>
        <p:nvGrpSpPr>
          <p:cNvPr id="6" name="Groeperen 5">
            <a:extLst>
              <a:ext uri="{FF2B5EF4-FFF2-40B4-BE49-F238E27FC236}">
                <a16:creationId xmlns:a16="http://schemas.microsoft.com/office/drawing/2014/main" id="{3BFB6D15-9E0E-AF4F-A014-A3530E7901F8}"/>
              </a:ext>
            </a:extLst>
          </p:cNvPr>
          <p:cNvGrpSpPr/>
          <p:nvPr/>
        </p:nvGrpSpPr>
        <p:grpSpPr>
          <a:xfrm>
            <a:off x="5718484" y="1803318"/>
            <a:ext cx="2932907" cy="2855042"/>
            <a:chOff x="5841769" y="3590003"/>
            <a:chExt cx="2932907" cy="2855042"/>
          </a:xfrm>
        </p:grpSpPr>
        <p:pic>
          <p:nvPicPr>
            <p:cNvPr id="8" name="Afbeelding 1">
              <a:extLst>
                <a:ext uri="{FF2B5EF4-FFF2-40B4-BE49-F238E27FC236}">
                  <a16:creationId xmlns:a16="http://schemas.microsoft.com/office/drawing/2014/main" id="{C2B66B14-1ED4-5647-9AC6-210600ACCD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41769" y="3590003"/>
              <a:ext cx="2932907" cy="2855042"/>
            </a:xfrm>
            <a:prstGeom prst="rect">
              <a:avLst/>
            </a:prstGeom>
          </p:spPr>
        </p:pic>
        <p:sp>
          <p:nvSpPr>
            <p:cNvPr id="9" name="Ovaal 4">
              <a:extLst>
                <a:ext uri="{FF2B5EF4-FFF2-40B4-BE49-F238E27FC236}">
                  <a16:creationId xmlns:a16="http://schemas.microsoft.com/office/drawing/2014/main" id="{B759228E-3D6C-5849-A2FE-239F12CD564F}"/>
                </a:ext>
              </a:extLst>
            </p:cNvPr>
            <p:cNvSpPr/>
            <p:nvPr/>
          </p:nvSpPr>
          <p:spPr>
            <a:xfrm>
              <a:off x="7022238" y="3810935"/>
              <a:ext cx="324000" cy="324000"/>
            </a:xfrm>
            <a:prstGeom prst="ellipse">
              <a:avLst/>
            </a:prstGeom>
            <a:solidFill>
              <a:srgbClr val="FF7F80">
                <a:alpha val="65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pic>
        <p:nvPicPr>
          <p:cNvPr id="11" name="Afbeelding 7">
            <a:extLst>
              <a:ext uri="{FF2B5EF4-FFF2-40B4-BE49-F238E27FC236}">
                <a16:creationId xmlns:a16="http://schemas.microsoft.com/office/drawing/2014/main" id="{6B1B7058-CE99-754C-ACE6-75E9EB0DC0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8953" y="151091"/>
            <a:ext cx="2520000" cy="1418443"/>
          </a:xfrm>
          <a:prstGeom prst="rect">
            <a:avLst/>
          </a:prstGeom>
        </p:spPr>
      </p:pic>
      <p:sp>
        <p:nvSpPr>
          <p:cNvPr id="15" name="Tijdelijke aanduiding voor inhoud 2">
            <a:extLst>
              <a:ext uri="{FF2B5EF4-FFF2-40B4-BE49-F238E27FC236}">
                <a16:creationId xmlns:a16="http://schemas.microsoft.com/office/drawing/2014/main" id="{849D77F4-0CDC-DB44-8D20-E80EFE6AEA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706" y="950474"/>
            <a:ext cx="5310325" cy="5521445"/>
          </a:xfrm>
        </p:spPr>
        <p:txBody>
          <a:bodyPr>
            <a:normAutofit lnSpcReduction="10000"/>
          </a:bodyPr>
          <a:lstStyle/>
          <a:p>
            <a:r>
              <a:rPr lang="nl-NL" dirty="0"/>
              <a:t>Mogelijkheden </a:t>
            </a:r>
            <a:r>
              <a:rPr lang="nl-NL" u="sng" dirty="0"/>
              <a:t>van</a:t>
            </a:r>
            <a:r>
              <a:rPr lang="nl-NL" dirty="0"/>
              <a:t> 1 zijn:</a:t>
            </a:r>
          </a:p>
          <a:p>
            <a:pPr lvl="1"/>
            <a:r>
              <a:rPr lang="nl-NL" dirty="0"/>
              <a:t>Naar 2, naar 4 en naar 5</a:t>
            </a:r>
            <a:br>
              <a:rPr lang="nl-NL" dirty="0"/>
            </a:br>
            <a:r>
              <a:rPr lang="nl-NL" dirty="0"/>
              <a:t>Rij 1 uit de gewichtenmatrix</a:t>
            </a:r>
          </a:p>
          <a:p>
            <a:r>
              <a:rPr lang="nl-NL" dirty="0"/>
              <a:t>Mogelijkheden </a:t>
            </a:r>
            <a:r>
              <a:rPr lang="nl-NL" u="sng" dirty="0"/>
              <a:t>naar</a:t>
            </a:r>
            <a:r>
              <a:rPr lang="nl-NL" dirty="0"/>
              <a:t> 1 zijn:</a:t>
            </a:r>
          </a:p>
          <a:p>
            <a:pPr lvl="1"/>
            <a:r>
              <a:rPr lang="nl-NL" dirty="0"/>
              <a:t>Van 2 en van 5</a:t>
            </a:r>
            <a:br>
              <a:rPr lang="nl-NL" dirty="0"/>
            </a:br>
            <a:r>
              <a:rPr lang="nl-NL" dirty="0"/>
              <a:t>Kolom 1 uit de gewichtenmatrix</a:t>
            </a:r>
          </a:p>
          <a:p>
            <a:pPr marL="0" indent="0">
              <a:buNone/>
            </a:pPr>
            <a:endParaRPr lang="nl-NL" dirty="0"/>
          </a:p>
          <a:p>
            <a:r>
              <a:rPr lang="nl-NL" dirty="0"/>
              <a:t>Combinaties met 1 als tussenstation zijn:</a:t>
            </a:r>
          </a:p>
          <a:p>
            <a:pPr lvl="1"/>
            <a:r>
              <a:rPr lang="nl-NL" sz="1600" dirty="0"/>
              <a:t>Van 2 via 1:</a:t>
            </a:r>
          </a:p>
          <a:p>
            <a:pPr lvl="2"/>
            <a:r>
              <a:rPr lang="nl-NL" sz="1500" dirty="0"/>
              <a:t>Naar 2: 9 + 1 = 10 </a:t>
            </a:r>
          </a:p>
          <a:p>
            <a:pPr lvl="2"/>
            <a:r>
              <a:rPr lang="nl-NL" sz="1500" dirty="0"/>
              <a:t>Naar 4: 9 + 1 = 10</a:t>
            </a:r>
          </a:p>
          <a:p>
            <a:pPr lvl="2"/>
            <a:r>
              <a:rPr lang="nl-NL" sz="1500" dirty="0"/>
              <a:t>Naar 5: 9 + 5 = 14</a:t>
            </a:r>
          </a:p>
          <a:p>
            <a:pPr lvl="1"/>
            <a:r>
              <a:rPr lang="nl-NL" sz="1600" dirty="0"/>
              <a:t>Van 5 via 1:</a:t>
            </a:r>
          </a:p>
          <a:p>
            <a:pPr lvl="2"/>
            <a:r>
              <a:rPr lang="nl-NL" sz="1500" dirty="0"/>
              <a:t>Naar 2: 3 + 1 = 4</a:t>
            </a:r>
          </a:p>
          <a:p>
            <a:pPr lvl="2"/>
            <a:r>
              <a:rPr lang="nl-NL" sz="1500" dirty="0"/>
              <a:t>Naar 4: 3 + 1 = 4</a:t>
            </a:r>
          </a:p>
          <a:p>
            <a:pPr lvl="2"/>
            <a:r>
              <a:rPr lang="nl-NL" sz="1500" dirty="0"/>
              <a:t>Naar 5: 3 + 5 = 8</a:t>
            </a:r>
          </a:p>
          <a:p>
            <a:pPr marL="228600" lvl="1" indent="0">
              <a:buNone/>
            </a:pPr>
            <a:endParaRPr lang="nl-NL" dirty="0"/>
          </a:p>
          <a:p>
            <a:pPr lvl="1"/>
            <a:endParaRPr lang="nl-NL" dirty="0"/>
          </a:p>
          <a:p>
            <a:pPr lvl="1"/>
            <a:endParaRPr lang="nl-NL" dirty="0"/>
          </a:p>
          <a:p>
            <a:pPr lvl="1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313491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17B8255D-787E-974C-9896-864B42971B7C}"/>
              </a:ext>
            </a:extLst>
          </p:cNvPr>
          <p:cNvSpPr txBox="1">
            <a:spLocks/>
          </p:cNvSpPr>
          <p:nvPr/>
        </p:nvSpPr>
        <p:spPr>
          <a:xfrm>
            <a:off x="201706" y="186277"/>
            <a:ext cx="7556313" cy="76419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0" kern="1200">
                <a:solidFill>
                  <a:schemeClr val="accent6"/>
                </a:solidFill>
                <a:latin typeface="Avenir Book" panose="02000503020000020003" pitchFamily="2" charset="0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nl-NL"/>
              <a:t>Algoritme van Floyd</a:t>
            </a:r>
          </a:p>
        </p:txBody>
      </p:sp>
      <p:grpSp>
        <p:nvGrpSpPr>
          <p:cNvPr id="6" name="Groeperen 5">
            <a:extLst>
              <a:ext uri="{FF2B5EF4-FFF2-40B4-BE49-F238E27FC236}">
                <a16:creationId xmlns:a16="http://schemas.microsoft.com/office/drawing/2014/main" id="{3BFB6D15-9E0E-AF4F-A014-A3530E7901F8}"/>
              </a:ext>
            </a:extLst>
          </p:cNvPr>
          <p:cNvGrpSpPr/>
          <p:nvPr/>
        </p:nvGrpSpPr>
        <p:grpSpPr>
          <a:xfrm>
            <a:off x="5718484" y="1803318"/>
            <a:ext cx="2932907" cy="2855042"/>
            <a:chOff x="5841769" y="3590003"/>
            <a:chExt cx="2932907" cy="2855042"/>
          </a:xfrm>
        </p:grpSpPr>
        <p:pic>
          <p:nvPicPr>
            <p:cNvPr id="8" name="Afbeelding 1">
              <a:extLst>
                <a:ext uri="{FF2B5EF4-FFF2-40B4-BE49-F238E27FC236}">
                  <a16:creationId xmlns:a16="http://schemas.microsoft.com/office/drawing/2014/main" id="{C2B66B14-1ED4-5647-9AC6-210600ACCD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41769" y="3590003"/>
              <a:ext cx="2932907" cy="2855042"/>
            </a:xfrm>
            <a:prstGeom prst="rect">
              <a:avLst/>
            </a:prstGeom>
          </p:spPr>
        </p:pic>
        <p:sp>
          <p:nvSpPr>
            <p:cNvPr id="9" name="Ovaal 4">
              <a:extLst>
                <a:ext uri="{FF2B5EF4-FFF2-40B4-BE49-F238E27FC236}">
                  <a16:creationId xmlns:a16="http://schemas.microsoft.com/office/drawing/2014/main" id="{B759228E-3D6C-5849-A2FE-239F12CD564F}"/>
                </a:ext>
              </a:extLst>
            </p:cNvPr>
            <p:cNvSpPr/>
            <p:nvPr/>
          </p:nvSpPr>
          <p:spPr>
            <a:xfrm>
              <a:off x="7022238" y="3810935"/>
              <a:ext cx="324000" cy="324000"/>
            </a:xfrm>
            <a:prstGeom prst="ellipse">
              <a:avLst/>
            </a:prstGeom>
            <a:solidFill>
              <a:srgbClr val="FF7F80">
                <a:alpha val="65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pic>
        <p:nvPicPr>
          <p:cNvPr id="11" name="Afbeelding 7">
            <a:extLst>
              <a:ext uri="{FF2B5EF4-FFF2-40B4-BE49-F238E27FC236}">
                <a16:creationId xmlns:a16="http://schemas.microsoft.com/office/drawing/2014/main" id="{6B1B7058-CE99-754C-ACE6-75E9EB0DC0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8953" y="151091"/>
            <a:ext cx="2520000" cy="1418443"/>
          </a:xfrm>
          <a:prstGeom prst="rect">
            <a:avLst/>
          </a:prstGeom>
        </p:spPr>
      </p:pic>
      <p:sp>
        <p:nvSpPr>
          <p:cNvPr id="15" name="Tijdelijke aanduiding voor inhoud 2">
            <a:extLst>
              <a:ext uri="{FF2B5EF4-FFF2-40B4-BE49-F238E27FC236}">
                <a16:creationId xmlns:a16="http://schemas.microsoft.com/office/drawing/2014/main" id="{849D77F4-0CDC-DB44-8D20-E80EFE6AEA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706" y="950474"/>
            <a:ext cx="5599654" cy="5521445"/>
          </a:xfrm>
        </p:spPr>
        <p:txBody>
          <a:bodyPr>
            <a:normAutofit/>
          </a:bodyPr>
          <a:lstStyle/>
          <a:p>
            <a:r>
              <a:rPr lang="nl-NL" dirty="0"/>
              <a:t>Vergelijken van combinaties met 1 als tussenstation en reeds gekende pad:</a:t>
            </a:r>
          </a:p>
          <a:p>
            <a:pPr lvl="1"/>
            <a:r>
              <a:rPr lang="nl-NL" sz="1600" dirty="0"/>
              <a:t>Van 2 via 1:</a:t>
            </a:r>
          </a:p>
          <a:p>
            <a:pPr lvl="2"/>
            <a:r>
              <a:rPr lang="nl-NL" sz="1400" dirty="0"/>
              <a:t>Naar 2: min(9 + 1 = 10 , 0) = 0 </a:t>
            </a:r>
            <a:r>
              <a:rPr lang="nl-NL" sz="1400" dirty="0">
                <a:sym typeface="Wingdings" pitchFamily="2" charset="2"/>
              </a:rPr>
              <a:t> geen beter pad</a:t>
            </a:r>
            <a:endParaRPr lang="nl-NL" sz="1400" dirty="0"/>
          </a:p>
          <a:p>
            <a:pPr lvl="2"/>
            <a:r>
              <a:rPr lang="nl-NL" sz="1400" dirty="0"/>
              <a:t>Naar 4: min(9 + 1 = 10, </a:t>
            </a:r>
            <a:r>
              <a:rPr lang="en-BE" sz="1400" dirty="0"/>
              <a:t>2)  = 2 </a:t>
            </a:r>
            <a:r>
              <a:rPr lang="en-BE" sz="1400" dirty="0">
                <a:sym typeface="Wingdings" pitchFamily="2" charset="2"/>
              </a:rPr>
              <a:t> geen beter pad</a:t>
            </a:r>
            <a:endParaRPr lang="nl-NL" sz="1400" dirty="0"/>
          </a:p>
          <a:p>
            <a:pPr lvl="2"/>
            <a:r>
              <a:rPr lang="nl-NL" sz="1400" dirty="0"/>
              <a:t>Naar 5: min(9 + 5 = 14, </a:t>
            </a:r>
            <a:r>
              <a:rPr lang="en-BE" sz="1400" dirty="0"/>
              <a:t>∞)  = 14</a:t>
            </a:r>
            <a:r>
              <a:rPr lang="en-BE" sz="1400" dirty="0">
                <a:sym typeface="Wingdings" pitchFamily="2" charset="2"/>
              </a:rPr>
              <a:t> nieuw pad</a:t>
            </a:r>
            <a:endParaRPr lang="nl-NL" sz="1400" dirty="0"/>
          </a:p>
          <a:p>
            <a:pPr lvl="1"/>
            <a:r>
              <a:rPr lang="nl-NL" sz="1600" dirty="0"/>
              <a:t>Van 5 via 1:</a:t>
            </a:r>
          </a:p>
          <a:p>
            <a:pPr lvl="2"/>
            <a:r>
              <a:rPr lang="nl-NL" sz="1400" dirty="0"/>
              <a:t>Naar 2: min(3 + 1 = 4 , </a:t>
            </a:r>
            <a:r>
              <a:rPr lang="en-BE" sz="1400" dirty="0"/>
              <a:t>∞) = 4 </a:t>
            </a:r>
            <a:r>
              <a:rPr lang="en-BE" sz="1400" dirty="0">
                <a:sym typeface="Wingdings" pitchFamily="2" charset="2"/>
              </a:rPr>
              <a:t> nieuw pad</a:t>
            </a:r>
            <a:endParaRPr lang="nl-NL" sz="1400" dirty="0"/>
          </a:p>
          <a:p>
            <a:pPr lvl="2"/>
            <a:r>
              <a:rPr lang="nl-NL" sz="1400" dirty="0"/>
              <a:t>Naar 4: min(3 + 1 = 4, </a:t>
            </a:r>
            <a:r>
              <a:rPr lang="en-BE" sz="1400" dirty="0"/>
              <a:t>∞) = 4 </a:t>
            </a:r>
            <a:r>
              <a:rPr lang="en-BE" sz="1400" dirty="0">
                <a:sym typeface="Wingdings" pitchFamily="2" charset="2"/>
              </a:rPr>
              <a:t> nieuw pad</a:t>
            </a:r>
            <a:endParaRPr lang="nl-NL" sz="1400" dirty="0"/>
          </a:p>
          <a:p>
            <a:pPr lvl="2"/>
            <a:r>
              <a:rPr lang="nl-NL" sz="1400" dirty="0"/>
              <a:t>Naar 5: min(3 + 5 = 8, </a:t>
            </a:r>
            <a:r>
              <a:rPr lang="en-BE" sz="1400" dirty="0"/>
              <a:t>0) = 0 </a:t>
            </a:r>
            <a:r>
              <a:rPr lang="en-BE" sz="1400" dirty="0">
                <a:sym typeface="Wingdings" pitchFamily="2" charset="2"/>
              </a:rPr>
              <a:t> </a:t>
            </a:r>
            <a:r>
              <a:rPr lang="nl-NL" sz="1400" dirty="0">
                <a:sym typeface="Wingdings" pitchFamily="2" charset="2"/>
              </a:rPr>
              <a:t>geen beter pad</a:t>
            </a:r>
          </a:p>
          <a:p>
            <a:r>
              <a:rPr lang="nl-NL" dirty="0">
                <a:sym typeface="Wingdings" pitchFamily="2" charset="2"/>
              </a:rPr>
              <a:t>Update de gewichtenmatrix met de nieuwe/betere gewichten en schrijf tussenstations in pointermatrix</a:t>
            </a:r>
          </a:p>
          <a:p>
            <a:pPr marL="457200" lvl="2" indent="0">
              <a:buNone/>
            </a:pPr>
            <a:endParaRPr lang="nl-NL" dirty="0"/>
          </a:p>
          <a:p>
            <a:pPr marL="228600" lvl="1" indent="0">
              <a:buNone/>
            </a:pPr>
            <a:endParaRPr lang="nl-NL" dirty="0"/>
          </a:p>
          <a:p>
            <a:pPr lvl="1"/>
            <a:endParaRPr lang="nl-NL" dirty="0"/>
          </a:p>
          <a:p>
            <a:pPr lvl="1"/>
            <a:endParaRPr lang="nl-NL" dirty="0"/>
          </a:p>
          <a:p>
            <a:pPr lvl="1"/>
            <a:endParaRPr lang="nl-NL" dirty="0"/>
          </a:p>
        </p:txBody>
      </p:sp>
      <p:pic>
        <p:nvPicPr>
          <p:cNvPr id="10" name="Afbeelding 6">
            <a:extLst>
              <a:ext uri="{FF2B5EF4-FFF2-40B4-BE49-F238E27FC236}">
                <a16:creationId xmlns:a16="http://schemas.microsoft.com/office/drawing/2014/main" id="{43C308CE-4666-4B4C-999B-B1348C43FE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160" y="5057531"/>
            <a:ext cx="3705000" cy="1620000"/>
          </a:xfrm>
          <a:prstGeom prst="rect">
            <a:avLst/>
          </a:prstGeom>
        </p:spPr>
      </p:pic>
      <p:pic>
        <p:nvPicPr>
          <p:cNvPr id="12" name="Afbeelding 8">
            <a:extLst>
              <a:ext uri="{FF2B5EF4-FFF2-40B4-BE49-F238E27FC236}">
                <a16:creationId xmlns:a16="http://schemas.microsoft.com/office/drawing/2014/main" id="{71EE425A-E29E-F943-8F3D-96C81CAAE4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46515" y="5011372"/>
            <a:ext cx="2920998" cy="1655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4950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17B8255D-787E-974C-9896-864B42971B7C}"/>
              </a:ext>
            </a:extLst>
          </p:cNvPr>
          <p:cNvSpPr txBox="1">
            <a:spLocks/>
          </p:cNvSpPr>
          <p:nvPr/>
        </p:nvSpPr>
        <p:spPr>
          <a:xfrm>
            <a:off x="201706" y="186277"/>
            <a:ext cx="7556313" cy="76419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0" kern="1200">
                <a:solidFill>
                  <a:schemeClr val="accent6"/>
                </a:solidFill>
                <a:latin typeface="Avenir Book" panose="02000503020000020003" pitchFamily="2" charset="0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nl-NL"/>
              <a:t>Algoritme van Floyd</a:t>
            </a:r>
          </a:p>
        </p:txBody>
      </p:sp>
      <p:sp>
        <p:nvSpPr>
          <p:cNvPr id="15" name="Tijdelijke aanduiding voor inhoud 2">
            <a:extLst>
              <a:ext uri="{FF2B5EF4-FFF2-40B4-BE49-F238E27FC236}">
                <a16:creationId xmlns:a16="http://schemas.microsoft.com/office/drawing/2014/main" id="{849D77F4-0CDC-DB44-8D20-E80EFE6AEA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706" y="950474"/>
            <a:ext cx="5310325" cy="5521445"/>
          </a:xfrm>
        </p:spPr>
        <p:txBody>
          <a:bodyPr>
            <a:normAutofit/>
          </a:bodyPr>
          <a:lstStyle/>
          <a:p>
            <a:r>
              <a:rPr lang="nl-NL" dirty="0"/>
              <a:t>Systematisch één knooppunt meer toevoegen als ‘tussenstation’ om afstanden te optimaliseren.</a:t>
            </a:r>
          </a:p>
          <a:p>
            <a:pPr lvl="1"/>
            <a:r>
              <a:rPr lang="nl-NL" dirty="0"/>
              <a:t>Knooppunt 2 toevoegen</a:t>
            </a:r>
          </a:p>
          <a:p>
            <a:pPr lvl="1"/>
            <a:endParaRPr lang="nl-NL" dirty="0"/>
          </a:p>
          <a:p>
            <a:pPr lvl="1"/>
            <a:endParaRPr lang="nl-NL" dirty="0"/>
          </a:p>
          <a:p>
            <a:r>
              <a:rPr lang="nl-NL" dirty="0"/>
              <a:t>Mogelijkheden </a:t>
            </a:r>
            <a:r>
              <a:rPr lang="nl-NL" u="sng" dirty="0"/>
              <a:t>van</a:t>
            </a:r>
            <a:r>
              <a:rPr lang="nl-NL" dirty="0"/>
              <a:t> 2 zijn:</a:t>
            </a:r>
          </a:p>
          <a:p>
            <a:pPr lvl="1"/>
            <a:r>
              <a:rPr lang="nl-NL" dirty="0"/>
              <a:t>naar 1, naar 3, naar 4 en naar 5</a:t>
            </a:r>
            <a:br>
              <a:rPr lang="nl-NL" dirty="0"/>
            </a:br>
            <a:r>
              <a:rPr lang="nl-NL" dirty="0"/>
              <a:t>Rij 2 uit de gewichtenmatrix</a:t>
            </a:r>
          </a:p>
          <a:p>
            <a:r>
              <a:rPr lang="nl-NL" dirty="0"/>
              <a:t>Mogelijkheden </a:t>
            </a:r>
            <a:r>
              <a:rPr lang="nl-NL" u="sng" dirty="0"/>
              <a:t>naar</a:t>
            </a:r>
            <a:r>
              <a:rPr lang="nl-NL" dirty="0"/>
              <a:t> 2 zijn:</a:t>
            </a:r>
          </a:p>
          <a:p>
            <a:pPr lvl="1"/>
            <a:r>
              <a:rPr lang="nl-NL" dirty="0"/>
              <a:t>Van 1 en van 5</a:t>
            </a:r>
            <a:br>
              <a:rPr lang="nl-NL" dirty="0"/>
            </a:br>
            <a:r>
              <a:rPr lang="nl-NL" dirty="0"/>
              <a:t>Kolom 2 uit de gewichtenmatrix</a:t>
            </a:r>
          </a:p>
        </p:txBody>
      </p:sp>
      <p:pic>
        <p:nvPicPr>
          <p:cNvPr id="10" name="Afbeelding 6">
            <a:extLst>
              <a:ext uri="{FF2B5EF4-FFF2-40B4-BE49-F238E27FC236}">
                <a16:creationId xmlns:a16="http://schemas.microsoft.com/office/drawing/2014/main" id="{C3024386-3FD0-4945-A553-DBFDFAE189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1994" y="415999"/>
            <a:ext cx="2444726" cy="1068949"/>
          </a:xfrm>
          <a:prstGeom prst="rect">
            <a:avLst/>
          </a:prstGeom>
        </p:spPr>
      </p:pic>
      <p:grpSp>
        <p:nvGrpSpPr>
          <p:cNvPr id="12" name="Groeperen 6">
            <a:extLst>
              <a:ext uri="{FF2B5EF4-FFF2-40B4-BE49-F238E27FC236}">
                <a16:creationId xmlns:a16="http://schemas.microsoft.com/office/drawing/2014/main" id="{531BA7C6-7F99-A548-9ED6-57EF80CD4654}"/>
              </a:ext>
            </a:extLst>
          </p:cNvPr>
          <p:cNvGrpSpPr/>
          <p:nvPr/>
        </p:nvGrpSpPr>
        <p:grpSpPr>
          <a:xfrm>
            <a:off x="5601994" y="1714670"/>
            <a:ext cx="2932907" cy="2855042"/>
            <a:chOff x="5841769" y="3590003"/>
            <a:chExt cx="2932907" cy="2855042"/>
          </a:xfrm>
        </p:grpSpPr>
        <p:pic>
          <p:nvPicPr>
            <p:cNvPr id="13" name="Afbeelding 1">
              <a:extLst>
                <a:ext uri="{FF2B5EF4-FFF2-40B4-BE49-F238E27FC236}">
                  <a16:creationId xmlns:a16="http://schemas.microsoft.com/office/drawing/2014/main" id="{6933C1CB-A9A3-5C43-9611-6F3089900D0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41769" y="3590003"/>
              <a:ext cx="2932907" cy="2855042"/>
            </a:xfrm>
            <a:prstGeom prst="rect">
              <a:avLst/>
            </a:prstGeom>
          </p:spPr>
        </p:pic>
        <p:sp>
          <p:nvSpPr>
            <p:cNvPr id="14" name="Ovaal 4">
              <a:extLst>
                <a:ext uri="{FF2B5EF4-FFF2-40B4-BE49-F238E27FC236}">
                  <a16:creationId xmlns:a16="http://schemas.microsoft.com/office/drawing/2014/main" id="{0F2C2DF9-1F3A-ED44-83AB-68CA77F6810A}"/>
                </a:ext>
              </a:extLst>
            </p:cNvPr>
            <p:cNvSpPr/>
            <p:nvPr/>
          </p:nvSpPr>
          <p:spPr>
            <a:xfrm>
              <a:off x="7022238" y="3810935"/>
              <a:ext cx="324000" cy="324000"/>
            </a:xfrm>
            <a:prstGeom prst="ellipse">
              <a:avLst/>
            </a:prstGeom>
            <a:solidFill>
              <a:srgbClr val="FF7F80">
                <a:alpha val="65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6" name="Ovaal 5">
              <a:extLst>
                <a:ext uri="{FF2B5EF4-FFF2-40B4-BE49-F238E27FC236}">
                  <a16:creationId xmlns:a16="http://schemas.microsoft.com/office/drawing/2014/main" id="{CC6BD97F-2AF9-2F43-B2A2-CF9D61E5E597}"/>
                </a:ext>
              </a:extLst>
            </p:cNvPr>
            <p:cNvSpPr/>
            <p:nvPr/>
          </p:nvSpPr>
          <p:spPr>
            <a:xfrm>
              <a:off x="5857308" y="4960632"/>
              <a:ext cx="324000" cy="324000"/>
            </a:xfrm>
            <a:prstGeom prst="ellipse">
              <a:avLst/>
            </a:prstGeom>
            <a:solidFill>
              <a:srgbClr val="FF7F80">
                <a:alpha val="65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</p:spTree>
    <p:extLst>
      <p:ext uri="{BB962C8B-B14F-4D97-AF65-F5344CB8AC3E}">
        <p14:creationId xmlns:p14="http://schemas.microsoft.com/office/powerpoint/2010/main" val="36624696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17B8255D-787E-974C-9896-864B42971B7C}"/>
              </a:ext>
            </a:extLst>
          </p:cNvPr>
          <p:cNvSpPr txBox="1">
            <a:spLocks/>
          </p:cNvSpPr>
          <p:nvPr/>
        </p:nvSpPr>
        <p:spPr>
          <a:xfrm>
            <a:off x="201706" y="186277"/>
            <a:ext cx="7556313" cy="76419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0" kern="1200">
                <a:solidFill>
                  <a:schemeClr val="accent6"/>
                </a:solidFill>
                <a:latin typeface="Avenir Book" panose="02000503020000020003" pitchFamily="2" charset="0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nl-NL"/>
              <a:t>Algoritme van Floyd</a:t>
            </a:r>
          </a:p>
        </p:txBody>
      </p:sp>
      <p:sp>
        <p:nvSpPr>
          <p:cNvPr id="15" name="Tijdelijke aanduiding voor inhoud 2">
            <a:extLst>
              <a:ext uri="{FF2B5EF4-FFF2-40B4-BE49-F238E27FC236}">
                <a16:creationId xmlns:a16="http://schemas.microsoft.com/office/drawing/2014/main" id="{849D77F4-0CDC-DB44-8D20-E80EFE6AEA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706" y="950474"/>
            <a:ext cx="5310325" cy="5521445"/>
          </a:xfrm>
        </p:spPr>
        <p:txBody>
          <a:bodyPr>
            <a:normAutofit fontScale="92500" lnSpcReduction="20000"/>
          </a:bodyPr>
          <a:lstStyle/>
          <a:p>
            <a:r>
              <a:rPr lang="nl-NL" dirty="0"/>
              <a:t>Mogelijkheden </a:t>
            </a:r>
            <a:r>
              <a:rPr lang="nl-NL" u="sng" dirty="0"/>
              <a:t>van</a:t>
            </a:r>
            <a:r>
              <a:rPr lang="nl-NL" dirty="0"/>
              <a:t> 2 zijn:</a:t>
            </a:r>
          </a:p>
          <a:p>
            <a:pPr lvl="1"/>
            <a:r>
              <a:rPr lang="nl-NL" dirty="0"/>
              <a:t>naar 1, naar 3, naar 4 en naar 5</a:t>
            </a:r>
            <a:br>
              <a:rPr lang="nl-NL" dirty="0"/>
            </a:br>
            <a:r>
              <a:rPr lang="nl-NL" dirty="0"/>
              <a:t>Rij 2 uit de gewichtenmatrix</a:t>
            </a:r>
          </a:p>
          <a:p>
            <a:r>
              <a:rPr lang="nl-NL" dirty="0"/>
              <a:t>Mogelijkheden </a:t>
            </a:r>
            <a:r>
              <a:rPr lang="nl-NL" u="sng" dirty="0"/>
              <a:t>naar</a:t>
            </a:r>
            <a:r>
              <a:rPr lang="nl-NL" dirty="0"/>
              <a:t> 2 zijn:</a:t>
            </a:r>
          </a:p>
          <a:p>
            <a:pPr lvl="1"/>
            <a:r>
              <a:rPr lang="nl-NL" dirty="0"/>
              <a:t>Van 1 en van 5</a:t>
            </a:r>
            <a:br>
              <a:rPr lang="nl-NL" dirty="0"/>
            </a:br>
            <a:r>
              <a:rPr lang="nl-NL" dirty="0"/>
              <a:t>Kolom 2 uit de gewichtenmatrix</a:t>
            </a:r>
          </a:p>
          <a:p>
            <a:pPr marL="0" indent="0">
              <a:buNone/>
            </a:pPr>
            <a:endParaRPr lang="nl-NL" dirty="0"/>
          </a:p>
          <a:p>
            <a:r>
              <a:rPr lang="nl-NL" dirty="0"/>
              <a:t>Combinaties met 2 als tussenstation zijn:</a:t>
            </a:r>
          </a:p>
          <a:p>
            <a:pPr lvl="1"/>
            <a:r>
              <a:rPr lang="nl-NL" sz="1600" dirty="0"/>
              <a:t>Van 1 via 2:</a:t>
            </a:r>
          </a:p>
          <a:p>
            <a:pPr lvl="2"/>
            <a:r>
              <a:rPr lang="nl-NL" sz="1500" dirty="0"/>
              <a:t>Naar 1: 1 + 9 = 10</a:t>
            </a:r>
          </a:p>
          <a:p>
            <a:pPr lvl="2"/>
            <a:r>
              <a:rPr lang="nl-NL" sz="1500" dirty="0"/>
              <a:t>Naar 3: 1 + 3 = 4</a:t>
            </a:r>
          </a:p>
          <a:p>
            <a:pPr lvl="2"/>
            <a:r>
              <a:rPr lang="nl-NL" sz="1500" dirty="0"/>
              <a:t>Naar 4: 1 + 2 = 3</a:t>
            </a:r>
          </a:p>
          <a:p>
            <a:pPr lvl="2"/>
            <a:r>
              <a:rPr lang="nl-NL" sz="1500" dirty="0"/>
              <a:t>Naar 5: 1 + 14 = 15</a:t>
            </a:r>
          </a:p>
          <a:p>
            <a:pPr lvl="1"/>
            <a:r>
              <a:rPr lang="nl-NL" sz="1600" dirty="0"/>
              <a:t>Van 5 via 2:</a:t>
            </a:r>
          </a:p>
          <a:p>
            <a:pPr lvl="2"/>
            <a:r>
              <a:rPr lang="nl-NL" sz="1500" dirty="0"/>
              <a:t>Naar 1: 4 + 9 = 13</a:t>
            </a:r>
          </a:p>
          <a:p>
            <a:pPr lvl="2"/>
            <a:r>
              <a:rPr lang="nl-NL" sz="1500" dirty="0"/>
              <a:t>Naar 3: 4 + 3 = 7</a:t>
            </a:r>
          </a:p>
          <a:p>
            <a:pPr lvl="2"/>
            <a:r>
              <a:rPr lang="nl-NL" sz="1500" dirty="0"/>
              <a:t>Naar 4: 4 + 2 = 6</a:t>
            </a:r>
          </a:p>
          <a:p>
            <a:pPr lvl="2"/>
            <a:r>
              <a:rPr lang="nl-NL" sz="1500" dirty="0"/>
              <a:t>Naar 5: 4 +14 = 18</a:t>
            </a:r>
          </a:p>
          <a:p>
            <a:pPr lvl="1"/>
            <a:endParaRPr lang="nl-NL" dirty="0"/>
          </a:p>
          <a:p>
            <a:pPr lvl="1"/>
            <a:endParaRPr lang="nl-NL" dirty="0"/>
          </a:p>
          <a:p>
            <a:pPr lvl="1"/>
            <a:endParaRPr lang="nl-NL" dirty="0"/>
          </a:p>
        </p:txBody>
      </p:sp>
      <p:pic>
        <p:nvPicPr>
          <p:cNvPr id="10" name="Afbeelding 6">
            <a:extLst>
              <a:ext uri="{FF2B5EF4-FFF2-40B4-BE49-F238E27FC236}">
                <a16:creationId xmlns:a16="http://schemas.microsoft.com/office/drawing/2014/main" id="{1B2F4A56-865C-A749-AB5B-569268EC2D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1994" y="415999"/>
            <a:ext cx="2444726" cy="1068949"/>
          </a:xfrm>
          <a:prstGeom prst="rect">
            <a:avLst/>
          </a:prstGeom>
        </p:spPr>
      </p:pic>
      <p:grpSp>
        <p:nvGrpSpPr>
          <p:cNvPr id="17" name="Groeperen 6">
            <a:extLst>
              <a:ext uri="{FF2B5EF4-FFF2-40B4-BE49-F238E27FC236}">
                <a16:creationId xmlns:a16="http://schemas.microsoft.com/office/drawing/2014/main" id="{02BD2992-46CB-B446-BDFB-E957E38FA0DA}"/>
              </a:ext>
            </a:extLst>
          </p:cNvPr>
          <p:cNvGrpSpPr/>
          <p:nvPr/>
        </p:nvGrpSpPr>
        <p:grpSpPr>
          <a:xfrm>
            <a:off x="5601994" y="1714670"/>
            <a:ext cx="2932907" cy="2855042"/>
            <a:chOff x="5841769" y="3590003"/>
            <a:chExt cx="2932907" cy="2855042"/>
          </a:xfrm>
        </p:grpSpPr>
        <p:pic>
          <p:nvPicPr>
            <p:cNvPr id="18" name="Afbeelding 1">
              <a:extLst>
                <a:ext uri="{FF2B5EF4-FFF2-40B4-BE49-F238E27FC236}">
                  <a16:creationId xmlns:a16="http://schemas.microsoft.com/office/drawing/2014/main" id="{7273D822-58D7-EB4A-8DB9-6538F726C0F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41769" y="3590003"/>
              <a:ext cx="2932907" cy="2855042"/>
            </a:xfrm>
            <a:prstGeom prst="rect">
              <a:avLst/>
            </a:prstGeom>
          </p:spPr>
        </p:pic>
        <p:sp>
          <p:nvSpPr>
            <p:cNvPr id="19" name="Ovaal 4">
              <a:extLst>
                <a:ext uri="{FF2B5EF4-FFF2-40B4-BE49-F238E27FC236}">
                  <a16:creationId xmlns:a16="http://schemas.microsoft.com/office/drawing/2014/main" id="{E228C92A-163A-A748-8C63-182C2927C263}"/>
                </a:ext>
              </a:extLst>
            </p:cNvPr>
            <p:cNvSpPr/>
            <p:nvPr/>
          </p:nvSpPr>
          <p:spPr>
            <a:xfrm>
              <a:off x="7022238" y="3810935"/>
              <a:ext cx="324000" cy="324000"/>
            </a:xfrm>
            <a:prstGeom prst="ellipse">
              <a:avLst/>
            </a:prstGeom>
            <a:solidFill>
              <a:srgbClr val="FF7F80">
                <a:alpha val="65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0" name="Ovaal 5">
              <a:extLst>
                <a:ext uri="{FF2B5EF4-FFF2-40B4-BE49-F238E27FC236}">
                  <a16:creationId xmlns:a16="http://schemas.microsoft.com/office/drawing/2014/main" id="{D53C56FE-B04B-7444-A218-B21154EBDD14}"/>
                </a:ext>
              </a:extLst>
            </p:cNvPr>
            <p:cNvSpPr/>
            <p:nvPr/>
          </p:nvSpPr>
          <p:spPr>
            <a:xfrm>
              <a:off x="5857308" y="4960632"/>
              <a:ext cx="324000" cy="324000"/>
            </a:xfrm>
            <a:prstGeom prst="ellipse">
              <a:avLst/>
            </a:prstGeom>
            <a:solidFill>
              <a:srgbClr val="FF7F80">
                <a:alpha val="65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</p:spTree>
    <p:extLst>
      <p:ext uri="{BB962C8B-B14F-4D97-AF65-F5344CB8AC3E}">
        <p14:creationId xmlns:p14="http://schemas.microsoft.com/office/powerpoint/2010/main" val="32517417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17B8255D-787E-974C-9896-864B42971B7C}"/>
              </a:ext>
            </a:extLst>
          </p:cNvPr>
          <p:cNvSpPr txBox="1">
            <a:spLocks/>
          </p:cNvSpPr>
          <p:nvPr/>
        </p:nvSpPr>
        <p:spPr>
          <a:xfrm>
            <a:off x="201706" y="186277"/>
            <a:ext cx="7556313" cy="76419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0" kern="1200">
                <a:solidFill>
                  <a:schemeClr val="accent6"/>
                </a:solidFill>
                <a:latin typeface="Avenir Book" panose="02000503020000020003" pitchFamily="2" charset="0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nl-NL"/>
              <a:t>Algoritme van Floyd</a:t>
            </a:r>
          </a:p>
        </p:txBody>
      </p:sp>
      <p:sp>
        <p:nvSpPr>
          <p:cNvPr id="15" name="Tijdelijke aanduiding voor inhoud 2">
            <a:extLst>
              <a:ext uri="{FF2B5EF4-FFF2-40B4-BE49-F238E27FC236}">
                <a16:creationId xmlns:a16="http://schemas.microsoft.com/office/drawing/2014/main" id="{849D77F4-0CDC-DB44-8D20-E80EFE6AEA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706" y="950475"/>
            <a:ext cx="5599654" cy="3885686"/>
          </a:xfrm>
        </p:spPr>
        <p:txBody>
          <a:bodyPr>
            <a:normAutofit/>
          </a:bodyPr>
          <a:lstStyle/>
          <a:p>
            <a:r>
              <a:rPr lang="nl-NL" dirty="0"/>
              <a:t>Vergelijken van combinaties met 2 als tussenstation en reeds gekende pad:</a:t>
            </a:r>
          </a:p>
          <a:p>
            <a:pPr lvl="1"/>
            <a:r>
              <a:rPr lang="nl-NL" sz="1600" dirty="0"/>
              <a:t>Van 1 via 2:</a:t>
            </a:r>
          </a:p>
          <a:p>
            <a:pPr lvl="2"/>
            <a:r>
              <a:rPr lang="nl-NL" sz="1500" dirty="0"/>
              <a:t>Naar 1: min(1 + 9 = 10, 0) = 0 </a:t>
            </a:r>
            <a:r>
              <a:rPr lang="nl-NL" sz="1500" dirty="0">
                <a:sym typeface="Wingdings" pitchFamily="2" charset="2"/>
              </a:rPr>
              <a:t> geen beter pad </a:t>
            </a:r>
            <a:endParaRPr lang="nl-NL" sz="1500" dirty="0"/>
          </a:p>
          <a:p>
            <a:pPr lvl="2"/>
            <a:r>
              <a:rPr lang="nl-NL" sz="1500" dirty="0"/>
              <a:t>Naar 3: min(1 + 3 = 4,</a:t>
            </a:r>
            <a:r>
              <a:rPr lang="en-BE" sz="1600" dirty="0"/>
              <a:t> ∞) = 4 </a:t>
            </a:r>
            <a:r>
              <a:rPr lang="en-BE" sz="1600" dirty="0">
                <a:sym typeface="Wingdings" pitchFamily="2" charset="2"/>
              </a:rPr>
              <a:t> nieuw pad</a:t>
            </a:r>
            <a:endParaRPr lang="nl-NL" sz="1500" dirty="0"/>
          </a:p>
          <a:p>
            <a:pPr lvl="2"/>
            <a:r>
              <a:rPr lang="nl-NL" sz="1500" dirty="0"/>
              <a:t>Naar 4: min(1 + 2 = 3, 1) = 1 </a:t>
            </a:r>
            <a:r>
              <a:rPr lang="nl-NL" sz="1500" dirty="0">
                <a:sym typeface="Wingdings" pitchFamily="2" charset="2"/>
              </a:rPr>
              <a:t> geen beter pad</a:t>
            </a:r>
            <a:endParaRPr lang="nl-NL" sz="1500" dirty="0"/>
          </a:p>
          <a:p>
            <a:pPr lvl="2"/>
            <a:r>
              <a:rPr lang="nl-NL" sz="1500" dirty="0"/>
              <a:t>Naar 5: min(1 + 14 = 15, 5) = 5 </a:t>
            </a:r>
            <a:r>
              <a:rPr lang="nl-NL" sz="1500" dirty="0">
                <a:sym typeface="Wingdings" pitchFamily="2" charset="2"/>
              </a:rPr>
              <a:t> geen beter pad</a:t>
            </a:r>
            <a:r>
              <a:rPr lang="nl-NL" sz="1500" dirty="0"/>
              <a:t> </a:t>
            </a:r>
          </a:p>
          <a:p>
            <a:pPr lvl="1"/>
            <a:r>
              <a:rPr lang="nl-NL" sz="1600" dirty="0"/>
              <a:t>Van 5 via 2:</a:t>
            </a:r>
          </a:p>
          <a:p>
            <a:pPr lvl="2"/>
            <a:r>
              <a:rPr lang="nl-NL" sz="1500" dirty="0"/>
              <a:t>Naar 1: min(4 + 9 = 13, 3) = 3 </a:t>
            </a:r>
            <a:r>
              <a:rPr lang="nl-NL" sz="1500" dirty="0">
                <a:sym typeface="Wingdings" pitchFamily="2" charset="2"/>
              </a:rPr>
              <a:t> geen beter pad</a:t>
            </a:r>
            <a:endParaRPr lang="nl-NL" sz="1500" dirty="0"/>
          </a:p>
          <a:p>
            <a:pPr lvl="2"/>
            <a:r>
              <a:rPr lang="nl-NL" sz="1500" dirty="0"/>
              <a:t>Naar 3: min(4 + 3 = 7, </a:t>
            </a:r>
            <a:r>
              <a:rPr lang="en-BE" sz="1600" dirty="0"/>
              <a:t>∞) = 7 </a:t>
            </a:r>
            <a:r>
              <a:rPr lang="en-BE" sz="1600" dirty="0">
                <a:sym typeface="Wingdings" pitchFamily="2" charset="2"/>
              </a:rPr>
              <a:t> nieuw pad</a:t>
            </a:r>
            <a:endParaRPr lang="nl-NL" sz="1500" dirty="0"/>
          </a:p>
          <a:p>
            <a:pPr lvl="2"/>
            <a:r>
              <a:rPr lang="nl-NL" sz="1500" dirty="0"/>
              <a:t>Naar 4: min(4 + 2 = 6, 4) = 4 </a:t>
            </a:r>
            <a:r>
              <a:rPr lang="nl-NL" sz="1500" dirty="0">
                <a:sym typeface="Wingdings" pitchFamily="2" charset="2"/>
              </a:rPr>
              <a:t> geen beter pad</a:t>
            </a:r>
            <a:endParaRPr lang="nl-NL" sz="1500" dirty="0"/>
          </a:p>
          <a:p>
            <a:pPr lvl="2"/>
            <a:r>
              <a:rPr lang="nl-NL" sz="1500" dirty="0"/>
              <a:t>Naar 5: min(4 +14 = 18, 0) = 0 </a:t>
            </a:r>
            <a:r>
              <a:rPr lang="nl-NL" sz="1500" dirty="0">
                <a:sym typeface="Wingdings" pitchFamily="2" charset="2"/>
              </a:rPr>
              <a:t> geen beter pad</a:t>
            </a:r>
            <a:endParaRPr lang="nl-NL" sz="1500" dirty="0"/>
          </a:p>
          <a:p>
            <a:pPr marL="457200" lvl="2" indent="0">
              <a:buNone/>
            </a:pPr>
            <a:endParaRPr lang="nl-NL" dirty="0"/>
          </a:p>
          <a:p>
            <a:pPr marL="228600" lvl="1" indent="0">
              <a:buNone/>
            </a:pPr>
            <a:endParaRPr lang="nl-NL" dirty="0"/>
          </a:p>
          <a:p>
            <a:pPr lvl="1"/>
            <a:endParaRPr lang="nl-NL" dirty="0"/>
          </a:p>
          <a:p>
            <a:pPr lvl="1"/>
            <a:endParaRPr lang="nl-NL" dirty="0"/>
          </a:p>
          <a:p>
            <a:pPr lvl="1"/>
            <a:endParaRPr lang="nl-NL" dirty="0"/>
          </a:p>
        </p:txBody>
      </p:sp>
      <p:pic>
        <p:nvPicPr>
          <p:cNvPr id="13" name="Afbeelding 6">
            <a:extLst>
              <a:ext uri="{FF2B5EF4-FFF2-40B4-BE49-F238E27FC236}">
                <a16:creationId xmlns:a16="http://schemas.microsoft.com/office/drawing/2014/main" id="{F7234048-A663-3647-A1D9-01F4041A03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1994" y="415999"/>
            <a:ext cx="2444726" cy="1068949"/>
          </a:xfrm>
          <a:prstGeom prst="rect">
            <a:avLst/>
          </a:prstGeom>
        </p:spPr>
      </p:pic>
      <p:grpSp>
        <p:nvGrpSpPr>
          <p:cNvPr id="11" name="Groeperen 6">
            <a:extLst>
              <a:ext uri="{FF2B5EF4-FFF2-40B4-BE49-F238E27FC236}">
                <a16:creationId xmlns:a16="http://schemas.microsoft.com/office/drawing/2014/main" id="{599D5473-5429-3A4A-8CE4-1E8FF2B1ECCF}"/>
              </a:ext>
            </a:extLst>
          </p:cNvPr>
          <p:cNvGrpSpPr/>
          <p:nvPr/>
        </p:nvGrpSpPr>
        <p:grpSpPr>
          <a:xfrm>
            <a:off x="5601994" y="1714670"/>
            <a:ext cx="2932907" cy="2855042"/>
            <a:chOff x="5841769" y="3590003"/>
            <a:chExt cx="2932907" cy="2855042"/>
          </a:xfrm>
        </p:grpSpPr>
        <p:pic>
          <p:nvPicPr>
            <p:cNvPr id="14" name="Afbeelding 1">
              <a:extLst>
                <a:ext uri="{FF2B5EF4-FFF2-40B4-BE49-F238E27FC236}">
                  <a16:creationId xmlns:a16="http://schemas.microsoft.com/office/drawing/2014/main" id="{0507FAB1-DB7C-1C41-AE7E-726230C80C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41769" y="3590003"/>
              <a:ext cx="2932907" cy="2855042"/>
            </a:xfrm>
            <a:prstGeom prst="rect">
              <a:avLst/>
            </a:prstGeom>
          </p:spPr>
        </p:pic>
        <p:sp>
          <p:nvSpPr>
            <p:cNvPr id="16" name="Ovaal 4">
              <a:extLst>
                <a:ext uri="{FF2B5EF4-FFF2-40B4-BE49-F238E27FC236}">
                  <a16:creationId xmlns:a16="http://schemas.microsoft.com/office/drawing/2014/main" id="{D708C2A1-D446-1C46-8A6F-899D7E512CB1}"/>
                </a:ext>
              </a:extLst>
            </p:cNvPr>
            <p:cNvSpPr/>
            <p:nvPr/>
          </p:nvSpPr>
          <p:spPr>
            <a:xfrm>
              <a:off x="7022238" y="3810935"/>
              <a:ext cx="324000" cy="324000"/>
            </a:xfrm>
            <a:prstGeom prst="ellipse">
              <a:avLst/>
            </a:prstGeom>
            <a:solidFill>
              <a:srgbClr val="FF7F80">
                <a:alpha val="65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7" name="Ovaal 5">
              <a:extLst>
                <a:ext uri="{FF2B5EF4-FFF2-40B4-BE49-F238E27FC236}">
                  <a16:creationId xmlns:a16="http://schemas.microsoft.com/office/drawing/2014/main" id="{E2E191FD-E778-5549-B4BA-53C777C1E1A2}"/>
                </a:ext>
              </a:extLst>
            </p:cNvPr>
            <p:cNvSpPr/>
            <p:nvPr/>
          </p:nvSpPr>
          <p:spPr>
            <a:xfrm>
              <a:off x="5857308" y="4960632"/>
              <a:ext cx="324000" cy="324000"/>
            </a:xfrm>
            <a:prstGeom prst="ellipse">
              <a:avLst/>
            </a:prstGeom>
            <a:solidFill>
              <a:srgbClr val="FF7F80">
                <a:alpha val="65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</p:spTree>
    <p:extLst>
      <p:ext uri="{BB962C8B-B14F-4D97-AF65-F5344CB8AC3E}">
        <p14:creationId xmlns:p14="http://schemas.microsoft.com/office/powerpoint/2010/main" val="8602750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17B8255D-787E-974C-9896-864B42971B7C}"/>
              </a:ext>
            </a:extLst>
          </p:cNvPr>
          <p:cNvSpPr txBox="1">
            <a:spLocks/>
          </p:cNvSpPr>
          <p:nvPr/>
        </p:nvSpPr>
        <p:spPr>
          <a:xfrm>
            <a:off x="201706" y="186277"/>
            <a:ext cx="7556313" cy="76419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0" kern="1200">
                <a:solidFill>
                  <a:schemeClr val="accent6"/>
                </a:solidFill>
                <a:latin typeface="Avenir Book" panose="02000503020000020003" pitchFamily="2" charset="0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nl-NL"/>
              <a:t>Algoritme van Floyd</a:t>
            </a:r>
          </a:p>
        </p:txBody>
      </p:sp>
      <p:sp>
        <p:nvSpPr>
          <p:cNvPr id="15" name="Tijdelijke aanduiding voor inhoud 2">
            <a:extLst>
              <a:ext uri="{FF2B5EF4-FFF2-40B4-BE49-F238E27FC236}">
                <a16:creationId xmlns:a16="http://schemas.microsoft.com/office/drawing/2014/main" id="{849D77F4-0CDC-DB44-8D20-E80EFE6AEA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706" y="950474"/>
            <a:ext cx="5599654" cy="5521445"/>
          </a:xfrm>
        </p:spPr>
        <p:txBody>
          <a:bodyPr>
            <a:normAutofit/>
          </a:bodyPr>
          <a:lstStyle/>
          <a:p>
            <a:r>
              <a:rPr lang="nl-NL" dirty="0">
                <a:sym typeface="Wingdings" pitchFamily="2" charset="2"/>
              </a:rPr>
              <a:t>Update de gewichtenmatrix met de nieuwe/betere gewichten en schrijf tussenstations in pointermatrix</a:t>
            </a:r>
          </a:p>
          <a:p>
            <a:pPr marL="457200" lvl="2" indent="0">
              <a:buNone/>
            </a:pPr>
            <a:endParaRPr lang="nl-NL" dirty="0"/>
          </a:p>
          <a:p>
            <a:pPr marL="228600" lvl="1" indent="0">
              <a:buNone/>
            </a:pPr>
            <a:endParaRPr lang="nl-NL" dirty="0"/>
          </a:p>
          <a:p>
            <a:pPr lvl="1"/>
            <a:endParaRPr lang="nl-NL" dirty="0"/>
          </a:p>
          <a:p>
            <a:pPr lvl="1"/>
            <a:endParaRPr lang="nl-NL" dirty="0"/>
          </a:p>
          <a:p>
            <a:pPr lvl="1"/>
            <a:endParaRPr lang="nl-NL" dirty="0"/>
          </a:p>
        </p:txBody>
      </p:sp>
      <p:pic>
        <p:nvPicPr>
          <p:cNvPr id="13" name="Afbeelding 6">
            <a:extLst>
              <a:ext uri="{FF2B5EF4-FFF2-40B4-BE49-F238E27FC236}">
                <a16:creationId xmlns:a16="http://schemas.microsoft.com/office/drawing/2014/main" id="{F7234048-A663-3647-A1D9-01F4041A03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1994" y="415999"/>
            <a:ext cx="2444726" cy="1068949"/>
          </a:xfrm>
          <a:prstGeom prst="rect">
            <a:avLst/>
          </a:prstGeom>
        </p:spPr>
      </p:pic>
      <p:grpSp>
        <p:nvGrpSpPr>
          <p:cNvPr id="14" name="Groeperen 6">
            <a:extLst>
              <a:ext uri="{FF2B5EF4-FFF2-40B4-BE49-F238E27FC236}">
                <a16:creationId xmlns:a16="http://schemas.microsoft.com/office/drawing/2014/main" id="{DE14AF1A-3B19-E941-905D-F3878BACC07F}"/>
              </a:ext>
            </a:extLst>
          </p:cNvPr>
          <p:cNvGrpSpPr/>
          <p:nvPr/>
        </p:nvGrpSpPr>
        <p:grpSpPr>
          <a:xfrm>
            <a:off x="5601994" y="1714670"/>
            <a:ext cx="2932907" cy="2855042"/>
            <a:chOff x="5841769" y="3590003"/>
            <a:chExt cx="2932907" cy="2855042"/>
          </a:xfrm>
        </p:grpSpPr>
        <p:pic>
          <p:nvPicPr>
            <p:cNvPr id="16" name="Afbeelding 1">
              <a:extLst>
                <a:ext uri="{FF2B5EF4-FFF2-40B4-BE49-F238E27FC236}">
                  <a16:creationId xmlns:a16="http://schemas.microsoft.com/office/drawing/2014/main" id="{5C155BD3-551C-5B4C-B20A-7F9FF2DE22C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41769" y="3590003"/>
              <a:ext cx="2932907" cy="2855042"/>
            </a:xfrm>
            <a:prstGeom prst="rect">
              <a:avLst/>
            </a:prstGeom>
          </p:spPr>
        </p:pic>
        <p:sp>
          <p:nvSpPr>
            <p:cNvPr id="17" name="Ovaal 4">
              <a:extLst>
                <a:ext uri="{FF2B5EF4-FFF2-40B4-BE49-F238E27FC236}">
                  <a16:creationId xmlns:a16="http://schemas.microsoft.com/office/drawing/2014/main" id="{21A9F0EF-6994-704B-B399-7EF3306EEA51}"/>
                </a:ext>
              </a:extLst>
            </p:cNvPr>
            <p:cNvSpPr/>
            <p:nvPr/>
          </p:nvSpPr>
          <p:spPr>
            <a:xfrm>
              <a:off x="7022238" y="3810935"/>
              <a:ext cx="324000" cy="324000"/>
            </a:xfrm>
            <a:prstGeom prst="ellipse">
              <a:avLst/>
            </a:prstGeom>
            <a:solidFill>
              <a:srgbClr val="FF7F80">
                <a:alpha val="65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8" name="Ovaal 5">
              <a:extLst>
                <a:ext uri="{FF2B5EF4-FFF2-40B4-BE49-F238E27FC236}">
                  <a16:creationId xmlns:a16="http://schemas.microsoft.com/office/drawing/2014/main" id="{1AE94072-7C8E-F94D-89AA-0D9C90D9738D}"/>
                </a:ext>
              </a:extLst>
            </p:cNvPr>
            <p:cNvSpPr/>
            <p:nvPr/>
          </p:nvSpPr>
          <p:spPr>
            <a:xfrm>
              <a:off x="5857308" y="4960632"/>
              <a:ext cx="324000" cy="324000"/>
            </a:xfrm>
            <a:prstGeom prst="ellipse">
              <a:avLst/>
            </a:prstGeom>
            <a:solidFill>
              <a:srgbClr val="FF7F80">
                <a:alpha val="65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pic>
        <p:nvPicPr>
          <p:cNvPr id="19" name="Afbeelding 2">
            <a:extLst>
              <a:ext uri="{FF2B5EF4-FFF2-40B4-BE49-F238E27FC236}">
                <a16:creationId xmlns:a16="http://schemas.microsoft.com/office/drawing/2014/main" id="{B4F7EA4C-FB35-3A45-B4E7-F13D223307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063" y="4789046"/>
            <a:ext cx="3641664" cy="1655999"/>
          </a:xfrm>
          <a:prstGeom prst="rect">
            <a:avLst/>
          </a:prstGeom>
        </p:spPr>
      </p:pic>
      <p:pic>
        <p:nvPicPr>
          <p:cNvPr id="20" name="Afbeelding 10">
            <a:extLst>
              <a:ext uri="{FF2B5EF4-FFF2-40B4-BE49-F238E27FC236}">
                <a16:creationId xmlns:a16="http://schemas.microsoft.com/office/drawing/2014/main" id="{F4509E8D-7395-DE40-9F69-C1303CACC0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77040" y="4789046"/>
            <a:ext cx="2920998" cy="1655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3867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063" y="4789046"/>
            <a:ext cx="3641664" cy="1655999"/>
          </a:xfrm>
          <a:prstGeom prst="rect">
            <a:avLst/>
          </a:prstGeom>
        </p:spPr>
      </p:pic>
      <p:pic>
        <p:nvPicPr>
          <p:cNvPr id="8" name="Afbeelding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190" y="3183219"/>
            <a:ext cx="2520000" cy="1145937"/>
          </a:xfrm>
          <a:prstGeom prst="rect">
            <a:avLst/>
          </a:prstGeom>
        </p:spPr>
      </p:pic>
      <p:grpSp>
        <p:nvGrpSpPr>
          <p:cNvPr id="7" name="Groeperen 6"/>
          <p:cNvGrpSpPr/>
          <p:nvPr/>
        </p:nvGrpSpPr>
        <p:grpSpPr>
          <a:xfrm>
            <a:off x="5760000" y="1080000"/>
            <a:ext cx="2932907" cy="2855042"/>
            <a:chOff x="5841769" y="3590003"/>
            <a:chExt cx="2932907" cy="2855042"/>
          </a:xfrm>
        </p:grpSpPr>
        <p:pic>
          <p:nvPicPr>
            <p:cNvPr id="2" name="Afbeelding 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841769" y="3590003"/>
              <a:ext cx="2932907" cy="2855042"/>
            </a:xfrm>
            <a:prstGeom prst="rect">
              <a:avLst/>
            </a:prstGeom>
          </p:spPr>
        </p:pic>
        <p:sp>
          <p:nvSpPr>
            <p:cNvPr id="5" name="Ovaal 4"/>
            <p:cNvSpPr/>
            <p:nvPr/>
          </p:nvSpPr>
          <p:spPr>
            <a:xfrm>
              <a:off x="7022238" y="3810935"/>
              <a:ext cx="324000" cy="324000"/>
            </a:xfrm>
            <a:prstGeom prst="ellipse">
              <a:avLst/>
            </a:prstGeom>
            <a:solidFill>
              <a:srgbClr val="FF7F80">
                <a:alpha val="65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6" name="Ovaal 5"/>
            <p:cNvSpPr/>
            <p:nvPr/>
          </p:nvSpPr>
          <p:spPr>
            <a:xfrm>
              <a:off x="5857308" y="4960632"/>
              <a:ext cx="324000" cy="324000"/>
            </a:xfrm>
            <a:prstGeom prst="ellipse">
              <a:avLst/>
            </a:prstGeom>
            <a:solidFill>
              <a:srgbClr val="FF7F80">
                <a:alpha val="65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" name="Ovaal 8"/>
            <p:cNvSpPr/>
            <p:nvPr/>
          </p:nvSpPr>
          <p:spPr>
            <a:xfrm>
              <a:off x="7019763" y="4971030"/>
              <a:ext cx="324000" cy="324000"/>
            </a:xfrm>
            <a:prstGeom prst="ellipse">
              <a:avLst/>
            </a:prstGeom>
            <a:solidFill>
              <a:srgbClr val="FF7F80">
                <a:alpha val="65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pic>
        <p:nvPicPr>
          <p:cNvPr id="11" name="Afbeelding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77040" y="4789046"/>
            <a:ext cx="2920998" cy="1655999"/>
          </a:xfrm>
          <a:prstGeom prst="rect">
            <a:avLst/>
          </a:prstGeom>
        </p:spPr>
      </p:pic>
      <p:sp>
        <p:nvSpPr>
          <p:cNvPr id="12" name="Titel 4">
            <a:extLst>
              <a:ext uri="{FF2B5EF4-FFF2-40B4-BE49-F238E27FC236}">
                <a16:creationId xmlns:a16="http://schemas.microsoft.com/office/drawing/2014/main" id="{0BF84884-9B5E-094C-9E69-1187B3F4A196}"/>
              </a:ext>
            </a:extLst>
          </p:cNvPr>
          <p:cNvSpPr txBox="1">
            <a:spLocks/>
          </p:cNvSpPr>
          <p:nvPr/>
        </p:nvSpPr>
        <p:spPr>
          <a:xfrm>
            <a:off x="201706" y="186277"/>
            <a:ext cx="7556313" cy="76419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0" kern="1200">
                <a:solidFill>
                  <a:schemeClr val="accent6"/>
                </a:solidFill>
                <a:latin typeface="Avenir Book" panose="02000503020000020003" pitchFamily="2" charset="0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nl-NL" dirty="0"/>
              <a:t>Algoritme van Floyd</a:t>
            </a:r>
          </a:p>
        </p:txBody>
      </p:sp>
      <p:sp>
        <p:nvSpPr>
          <p:cNvPr id="13" name="Tijdelijke aanduiding voor inhoud 2">
            <a:extLst>
              <a:ext uri="{FF2B5EF4-FFF2-40B4-BE49-F238E27FC236}">
                <a16:creationId xmlns:a16="http://schemas.microsoft.com/office/drawing/2014/main" id="{78678F20-4D45-DE4B-A26F-F30532B7CAD0}"/>
              </a:ext>
            </a:extLst>
          </p:cNvPr>
          <p:cNvSpPr txBox="1">
            <a:spLocks/>
          </p:cNvSpPr>
          <p:nvPr/>
        </p:nvSpPr>
        <p:spPr>
          <a:xfrm>
            <a:off x="201706" y="950475"/>
            <a:ext cx="5599654" cy="85400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rgbClr val="6D6D6D"/>
                </a:solidFill>
                <a:latin typeface="Avenir Book" panose="02000503020000020003" pitchFamily="2" charset="0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rgbClr val="6D6D6D"/>
                </a:solidFill>
                <a:latin typeface="Avenir Book" panose="02000503020000020003" pitchFamily="2" charset="0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rgbClr val="6D6D6D"/>
                </a:solidFill>
                <a:latin typeface="Avenir Book" panose="02000503020000020003" pitchFamily="2" charset="0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rgbClr val="6D6D6D"/>
                </a:solidFill>
                <a:latin typeface="Avenir Book" panose="02000503020000020003" pitchFamily="2" charset="0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rgbClr val="6D6D6D"/>
                </a:solidFill>
                <a:latin typeface="Avenir Book" panose="02000503020000020003" pitchFamily="2" charset="0"/>
                <a:ea typeface="+mn-ea"/>
                <a:cs typeface="+mn-cs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/>
              <a:t>Herhaal voor knooppunt 3 als tussenstation</a:t>
            </a:r>
            <a:endParaRPr lang="nl-NL" sz="1500" dirty="0"/>
          </a:p>
          <a:p>
            <a:pPr marL="457200" lvl="2" indent="0">
              <a:buFont typeface="Wingdings" pitchFamily="2" charset="2"/>
              <a:buNone/>
            </a:pPr>
            <a:endParaRPr lang="nl-NL" dirty="0"/>
          </a:p>
          <a:p>
            <a:pPr marL="228600" lvl="1" indent="0">
              <a:buFont typeface="Wingdings" pitchFamily="2" charset="2"/>
              <a:buNone/>
            </a:pPr>
            <a:endParaRPr lang="nl-NL" dirty="0"/>
          </a:p>
          <a:p>
            <a:pPr lvl="1"/>
            <a:endParaRPr lang="nl-NL" dirty="0"/>
          </a:p>
          <a:p>
            <a:pPr lvl="1"/>
            <a:endParaRPr lang="nl-NL" dirty="0"/>
          </a:p>
          <a:p>
            <a:pPr lvl="1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584966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eperen 6"/>
          <p:cNvGrpSpPr/>
          <p:nvPr/>
        </p:nvGrpSpPr>
        <p:grpSpPr>
          <a:xfrm>
            <a:off x="5760000" y="1080000"/>
            <a:ext cx="2932907" cy="2855042"/>
            <a:chOff x="5841769" y="3590003"/>
            <a:chExt cx="2932907" cy="2855042"/>
          </a:xfrm>
        </p:grpSpPr>
        <p:pic>
          <p:nvPicPr>
            <p:cNvPr id="2" name="Afbeelding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41769" y="3590003"/>
              <a:ext cx="2932907" cy="2855042"/>
            </a:xfrm>
            <a:prstGeom prst="rect">
              <a:avLst/>
            </a:prstGeom>
          </p:spPr>
        </p:pic>
        <p:sp>
          <p:nvSpPr>
            <p:cNvPr id="5" name="Ovaal 4"/>
            <p:cNvSpPr/>
            <p:nvPr/>
          </p:nvSpPr>
          <p:spPr>
            <a:xfrm>
              <a:off x="7022238" y="3810935"/>
              <a:ext cx="324000" cy="324000"/>
            </a:xfrm>
            <a:prstGeom prst="ellipse">
              <a:avLst/>
            </a:prstGeom>
            <a:solidFill>
              <a:srgbClr val="FF7F80">
                <a:alpha val="65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6" name="Ovaal 5"/>
            <p:cNvSpPr/>
            <p:nvPr/>
          </p:nvSpPr>
          <p:spPr>
            <a:xfrm>
              <a:off x="5857308" y="4960632"/>
              <a:ext cx="324000" cy="324000"/>
            </a:xfrm>
            <a:prstGeom prst="ellipse">
              <a:avLst/>
            </a:prstGeom>
            <a:solidFill>
              <a:srgbClr val="FF7F80">
                <a:alpha val="65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" name="Ovaal 8"/>
            <p:cNvSpPr/>
            <p:nvPr/>
          </p:nvSpPr>
          <p:spPr>
            <a:xfrm>
              <a:off x="7019763" y="4971030"/>
              <a:ext cx="324000" cy="324000"/>
            </a:xfrm>
            <a:prstGeom prst="ellipse">
              <a:avLst/>
            </a:prstGeom>
            <a:solidFill>
              <a:srgbClr val="FF7F80">
                <a:alpha val="65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pic>
        <p:nvPicPr>
          <p:cNvPr id="11" name="Afbeelding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200" y="3182400"/>
            <a:ext cx="2517500" cy="1144800"/>
          </a:xfrm>
          <a:prstGeom prst="rect">
            <a:avLst/>
          </a:prstGeom>
        </p:spPr>
      </p:pic>
      <p:pic>
        <p:nvPicPr>
          <p:cNvPr id="12" name="Afbeelding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200" y="4789045"/>
            <a:ext cx="3511331" cy="1655999"/>
          </a:xfrm>
          <a:prstGeom prst="rect">
            <a:avLst/>
          </a:prstGeom>
        </p:spPr>
      </p:pic>
      <p:pic>
        <p:nvPicPr>
          <p:cNvPr id="14" name="Afbeelding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40996" y="4789045"/>
            <a:ext cx="2920998" cy="1655999"/>
          </a:xfrm>
          <a:prstGeom prst="rect">
            <a:avLst/>
          </a:prstGeom>
        </p:spPr>
      </p:pic>
      <p:sp>
        <p:nvSpPr>
          <p:cNvPr id="15" name="Ovaal 14"/>
          <p:cNvSpPr/>
          <p:nvPr/>
        </p:nvSpPr>
        <p:spPr>
          <a:xfrm>
            <a:off x="8100044" y="3611042"/>
            <a:ext cx="324000" cy="324000"/>
          </a:xfrm>
          <a:prstGeom prst="ellipse">
            <a:avLst/>
          </a:prstGeom>
          <a:solidFill>
            <a:srgbClr val="FF7F80">
              <a:alpha val="65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Titel 4">
            <a:extLst>
              <a:ext uri="{FF2B5EF4-FFF2-40B4-BE49-F238E27FC236}">
                <a16:creationId xmlns:a16="http://schemas.microsoft.com/office/drawing/2014/main" id="{06E1D123-0661-EB4F-8F9A-566613CEAF6F}"/>
              </a:ext>
            </a:extLst>
          </p:cNvPr>
          <p:cNvSpPr txBox="1">
            <a:spLocks/>
          </p:cNvSpPr>
          <p:nvPr/>
        </p:nvSpPr>
        <p:spPr>
          <a:xfrm>
            <a:off x="201706" y="186277"/>
            <a:ext cx="7556313" cy="76419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0" kern="1200">
                <a:solidFill>
                  <a:schemeClr val="accent6"/>
                </a:solidFill>
                <a:latin typeface="Avenir Book" panose="02000503020000020003" pitchFamily="2" charset="0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nl-NL" dirty="0"/>
              <a:t>Algoritme van Floyd</a:t>
            </a:r>
          </a:p>
        </p:txBody>
      </p:sp>
      <p:sp>
        <p:nvSpPr>
          <p:cNvPr id="16" name="Tijdelijke aanduiding voor inhoud 2">
            <a:extLst>
              <a:ext uri="{FF2B5EF4-FFF2-40B4-BE49-F238E27FC236}">
                <a16:creationId xmlns:a16="http://schemas.microsoft.com/office/drawing/2014/main" id="{109F4962-2520-6847-95FC-E30E7F808CEA}"/>
              </a:ext>
            </a:extLst>
          </p:cNvPr>
          <p:cNvSpPr txBox="1">
            <a:spLocks/>
          </p:cNvSpPr>
          <p:nvPr/>
        </p:nvSpPr>
        <p:spPr>
          <a:xfrm>
            <a:off x="201706" y="950475"/>
            <a:ext cx="5599654" cy="85400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rgbClr val="6D6D6D"/>
                </a:solidFill>
                <a:latin typeface="Avenir Book" panose="02000503020000020003" pitchFamily="2" charset="0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rgbClr val="6D6D6D"/>
                </a:solidFill>
                <a:latin typeface="Avenir Book" panose="02000503020000020003" pitchFamily="2" charset="0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rgbClr val="6D6D6D"/>
                </a:solidFill>
                <a:latin typeface="Avenir Book" panose="02000503020000020003" pitchFamily="2" charset="0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rgbClr val="6D6D6D"/>
                </a:solidFill>
                <a:latin typeface="Avenir Book" panose="02000503020000020003" pitchFamily="2" charset="0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rgbClr val="6D6D6D"/>
                </a:solidFill>
                <a:latin typeface="Avenir Book" panose="02000503020000020003" pitchFamily="2" charset="0"/>
                <a:ea typeface="+mn-ea"/>
                <a:cs typeface="+mn-cs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/>
              <a:t>Herhaal voor knooppunt 4 als tussenstation</a:t>
            </a:r>
            <a:endParaRPr lang="nl-NL" sz="1500" dirty="0"/>
          </a:p>
          <a:p>
            <a:pPr marL="457200" lvl="2" indent="0">
              <a:buFont typeface="Wingdings" pitchFamily="2" charset="2"/>
              <a:buNone/>
            </a:pPr>
            <a:endParaRPr lang="nl-NL" dirty="0"/>
          </a:p>
          <a:p>
            <a:pPr marL="228600" lvl="1" indent="0">
              <a:buFont typeface="Wingdings" pitchFamily="2" charset="2"/>
              <a:buNone/>
            </a:pPr>
            <a:endParaRPr lang="nl-NL" dirty="0"/>
          </a:p>
          <a:p>
            <a:pPr lvl="1"/>
            <a:endParaRPr lang="nl-NL" dirty="0"/>
          </a:p>
          <a:p>
            <a:pPr lvl="1"/>
            <a:endParaRPr lang="nl-NL" dirty="0"/>
          </a:p>
          <a:p>
            <a:pPr lvl="1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38400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Verbindingsmatrix</a:t>
            </a:r>
          </a:p>
        </p:txBody>
      </p:sp>
      <p:pic>
        <p:nvPicPr>
          <p:cNvPr id="6" name="Tijdelijke aanduiding voor inhoud 5"/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2038" r="2038" b="9401"/>
          <a:stretch/>
        </p:blipFill>
        <p:spPr>
          <a:xfrm>
            <a:off x="457200" y="2565400"/>
            <a:ext cx="4038600" cy="4100513"/>
          </a:xfrm>
        </p:spPr>
      </p:pic>
      <p:pic>
        <p:nvPicPr>
          <p:cNvPr id="7" name="Tijdelijke aanduiding voor inhoud 6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511011" y="3190240"/>
            <a:ext cx="4175789" cy="3024981"/>
          </a:xfrm>
        </p:spPr>
      </p:pic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7FC8A1E6-D46A-6642-A6C6-004A092948D5}"/>
              </a:ext>
            </a:extLst>
          </p:cNvPr>
          <p:cNvSpPr txBox="1">
            <a:spLocks/>
          </p:cNvSpPr>
          <p:nvPr/>
        </p:nvSpPr>
        <p:spPr>
          <a:xfrm>
            <a:off x="201707" y="1142168"/>
            <a:ext cx="8727140" cy="76419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rgbClr val="6D6D6D"/>
                </a:solidFill>
                <a:latin typeface="Avenir Book" panose="02000503020000020003" pitchFamily="2" charset="0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rgbClr val="6D6D6D"/>
                </a:solidFill>
                <a:latin typeface="Avenir Book" panose="02000503020000020003" pitchFamily="2" charset="0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rgbClr val="6D6D6D"/>
                </a:solidFill>
                <a:latin typeface="Avenir Book" panose="02000503020000020003" pitchFamily="2" charset="0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rgbClr val="6D6D6D"/>
                </a:solidFill>
                <a:latin typeface="Avenir Book" panose="02000503020000020003" pitchFamily="2" charset="0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rgbClr val="6D6D6D"/>
                </a:solidFill>
                <a:latin typeface="Avenir Book" panose="02000503020000020003" pitchFamily="2" charset="0"/>
                <a:ea typeface="+mn-ea"/>
                <a:cs typeface="+mn-cs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>
                <a:solidFill>
                  <a:schemeClr val="accent6"/>
                </a:solidFill>
              </a:rPr>
              <a:t>Verbindingsmatrix: </a:t>
            </a:r>
            <a:r>
              <a:rPr lang="nl-NL" dirty="0">
                <a:solidFill>
                  <a:schemeClr val="tx1"/>
                </a:solidFill>
              </a:rPr>
              <a:t>‘van-</a:t>
            </a:r>
            <a:r>
              <a:rPr lang="nl-NL" dirty="0">
                <a:solidFill>
                  <a:schemeClr val="tx1"/>
                </a:solidFill>
                <a:sym typeface="Wingdings" pitchFamily="2" charset="2"/>
              </a:rPr>
              <a:t>naar-verbinding-matrix’</a:t>
            </a:r>
          </a:p>
          <a:p>
            <a:pPr lvl="1"/>
            <a:r>
              <a:rPr lang="nl-NL" dirty="0">
                <a:solidFill>
                  <a:schemeClr val="tx1"/>
                </a:solidFill>
                <a:sym typeface="Wingdings" pitchFamily="2" charset="2"/>
              </a:rPr>
              <a:t>Aantal rechtstreekse verbindingen tussen twee knopen </a:t>
            </a:r>
            <a:br>
              <a:rPr lang="nl-NL" dirty="0">
                <a:solidFill>
                  <a:schemeClr val="tx1"/>
                </a:solidFill>
                <a:sym typeface="Wingdings" pitchFamily="2" charset="2"/>
              </a:rPr>
            </a:br>
            <a:r>
              <a:rPr lang="nl-NL" dirty="0">
                <a:solidFill>
                  <a:schemeClr val="tx1"/>
                </a:solidFill>
                <a:sym typeface="Wingdings" pitchFamily="2" charset="2"/>
              </a:rPr>
              <a:t>(kan meer dan 1 zijn)</a:t>
            </a:r>
            <a:endParaRPr lang="nl-NL" dirty="0"/>
          </a:p>
          <a:p>
            <a:pPr marL="228600" lvl="1" indent="0">
              <a:buFont typeface="Wingdings" pitchFamily="2" charset="2"/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377310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eperen 6"/>
          <p:cNvGrpSpPr/>
          <p:nvPr/>
        </p:nvGrpSpPr>
        <p:grpSpPr>
          <a:xfrm>
            <a:off x="5760000" y="1080000"/>
            <a:ext cx="2932907" cy="2855042"/>
            <a:chOff x="5841769" y="3590003"/>
            <a:chExt cx="2932907" cy="2855042"/>
          </a:xfrm>
        </p:grpSpPr>
        <p:pic>
          <p:nvPicPr>
            <p:cNvPr id="2" name="Afbeelding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41769" y="3590003"/>
              <a:ext cx="2932907" cy="2855042"/>
            </a:xfrm>
            <a:prstGeom prst="rect">
              <a:avLst/>
            </a:prstGeom>
          </p:spPr>
        </p:pic>
        <p:sp>
          <p:nvSpPr>
            <p:cNvPr id="5" name="Ovaal 4"/>
            <p:cNvSpPr/>
            <p:nvPr/>
          </p:nvSpPr>
          <p:spPr>
            <a:xfrm>
              <a:off x="7022238" y="3810935"/>
              <a:ext cx="324000" cy="324000"/>
            </a:xfrm>
            <a:prstGeom prst="ellipse">
              <a:avLst/>
            </a:prstGeom>
            <a:solidFill>
              <a:srgbClr val="FF7F80">
                <a:alpha val="65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6" name="Ovaal 5"/>
            <p:cNvSpPr/>
            <p:nvPr/>
          </p:nvSpPr>
          <p:spPr>
            <a:xfrm>
              <a:off x="5857308" y="4960632"/>
              <a:ext cx="324000" cy="324000"/>
            </a:xfrm>
            <a:prstGeom prst="ellipse">
              <a:avLst/>
            </a:prstGeom>
            <a:solidFill>
              <a:srgbClr val="FF7F80">
                <a:alpha val="65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" name="Ovaal 8"/>
            <p:cNvSpPr/>
            <p:nvPr/>
          </p:nvSpPr>
          <p:spPr>
            <a:xfrm>
              <a:off x="7019763" y="4971030"/>
              <a:ext cx="324000" cy="324000"/>
            </a:xfrm>
            <a:prstGeom prst="ellipse">
              <a:avLst/>
            </a:prstGeom>
            <a:solidFill>
              <a:srgbClr val="FF7F80">
                <a:alpha val="65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13" name="Ovaal 12"/>
          <p:cNvSpPr/>
          <p:nvPr/>
        </p:nvSpPr>
        <p:spPr>
          <a:xfrm>
            <a:off x="8082838" y="1300932"/>
            <a:ext cx="324000" cy="324000"/>
          </a:xfrm>
          <a:prstGeom prst="ellipse">
            <a:avLst/>
          </a:prstGeom>
          <a:solidFill>
            <a:srgbClr val="FF7F80">
              <a:alpha val="65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Ovaal 14"/>
          <p:cNvSpPr/>
          <p:nvPr/>
        </p:nvSpPr>
        <p:spPr>
          <a:xfrm>
            <a:off x="8100044" y="3611042"/>
            <a:ext cx="324000" cy="324000"/>
          </a:xfrm>
          <a:prstGeom prst="ellipse">
            <a:avLst/>
          </a:prstGeom>
          <a:solidFill>
            <a:srgbClr val="FF7F80">
              <a:alpha val="65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6" name="Afbeelding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200" y="3200642"/>
            <a:ext cx="2427400" cy="1144800"/>
          </a:xfrm>
          <a:prstGeom prst="rect">
            <a:avLst/>
          </a:prstGeom>
        </p:spPr>
      </p:pic>
      <p:pic>
        <p:nvPicPr>
          <p:cNvPr id="3" name="Afbeelding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200" y="4789045"/>
            <a:ext cx="3595664" cy="1655999"/>
          </a:xfrm>
          <a:prstGeom prst="rect">
            <a:avLst/>
          </a:prstGeom>
        </p:spPr>
      </p:pic>
      <p:pic>
        <p:nvPicPr>
          <p:cNvPr id="8" name="Afbeelding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40996" y="4771137"/>
            <a:ext cx="2920998" cy="1655999"/>
          </a:xfrm>
          <a:prstGeom prst="rect">
            <a:avLst/>
          </a:prstGeom>
        </p:spPr>
      </p:pic>
      <p:sp>
        <p:nvSpPr>
          <p:cNvPr id="14" name="Titel 4">
            <a:extLst>
              <a:ext uri="{FF2B5EF4-FFF2-40B4-BE49-F238E27FC236}">
                <a16:creationId xmlns:a16="http://schemas.microsoft.com/office/drawing/2014/main" id="{6E6020DD-BC6F-C746-8112-111C9F5C4C12}"/>
              </a:ext>
            </a:extLst>
          </p:cNvPr>
          <p:cNvSpPr txBox="1">
            <a:spLocks/>
          </p:cNvSpPr>
          <p:nvPr/>
        </p:nvSpPr>
        <p:spPr>
          <a:xfrm>
            <a:off x="201706" y="186277"/>
            <a:ext cx="7556313" cy="76419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0" kern="1200">
                <a:solidFill>
                  <a:schemeClr val="accent6"/>
                </a:solidFill>
                <a:latin typeface="Avenir Book" panose="02000503020000020003" pitchFamily="2" charset="0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nl-NL" dirty="0"/>
              <a:t>Algoritme van Floyd</a:t>
            </a:r>
          </a:p>
        </p:txBody>
      </p:sp>
      <p:sp>
        <p:nvSpPr>
          <p:cNvPr id="17" name="Tijdelijke aanduiding voor inhoud 2">
            <a:extLst>
              <a:ext uri="{FF2B5EF4-FFF2-40B4-BE49-F238E27FC236}">
                <a16:creationId xmlns:a16="http://schemas.microsoft.com/office/drawing/2014/main" id="{8CAC5A14-6B31-134F-8DAE-622570A8BF23}"/>
              </a:ext>
            </a:extLst>
          </p:cNvPr>
          <p:cNvSpPr txBox="1">
            <a:spLocks/>
          </p:cNvSpPr>
          <p:nvPr/>
        </p:nvSpPr>
        <p:spPr>
          <a:xfrm>
            <a:off x="201706" y="950475"/>
            <a:ext cx="5599654" cy="85400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rgbClr val="6D6D6D"/>
                </a:solidFill>
                <a:latin typeface="Avenir Book" panose="02000503020000020003" pitchFamily="2" charset="0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rgbClr val="6D6D6D"/>
                </a:solidFill>
                <a:latin typeface="Avenir Book" panose="02000503020000020003" pitchFamily="2" charset="0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rgbClr val="6D6D6D"/>
                </a:solidFill>
                <a:latin typeface="Avenir Book" panose="02000503020000020003" pitchFamily="2" charset="0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rgbClr val="6D6D6D"/>
                </a:solidFill>
                <a:latin typeface="Avenir Book" panose="02000503020000020003" pitchFamily="2" charset="0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rgbClr val="6D6D6D"/>
                </a:solidFill>
                <a:latin typeface="Avenir Book" panose="02000503020000020003" pitchFamily="2" charset="0"/>
                <a:ea typeface="+mn-ea"/>
                <a:cs typeface="+mn-cs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/>
              <a:t>Herhaal voor knooppunt 5 als tussenstation</a:t>
            </a:r>
            <a:endParaRPr lang="nl-NL" sz="1500" dirty="0"/>
          </a:p>
          <a:p>
            <a:pPr marL="457200" lvl="2" indent="0">
              <a:buFont typeface="Wingdings" pitchFamily="2" charset="2"/>
              <a:buNone/>
            </a:pPr>
            <a:endParaRPr lang="nl-NL" dirty="0"/>
          </a:p>
          <a:p>
            <a:pPr marL="228600" lvl="1" indent="0">
              <a:buFont typeface="Wingdings" pitchFamily="2" charset="2"/>
              <a:buNone/>
            </a:pPr>
            <a:endParaRPr lang="nl-NL" dirty="0"/>
          </a:p>
          <a:p>
            <a:pPr lvl="1"/>
            <a:endParaRPr lang="nl-NL" dirty="0"/>
          </a:p>
          <a:p>
            <a:pPr lvl="1"/>
            <a:endParaRPr lang="nl-NL" dirty="0"/>
          </a:p>
          <a:p>
            <a:pPr lvl="1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282159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Pad aflezen uit pointermatrix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01706" y="902616"/>
            <a:ext cx="8229600" cy="4913722"/>
          </a:xfrm>
        </p:spPr>
        <p:txBody>
          <a:bodyPr/>
          <a:lstStyle/>
          <a:p>
            <a:r>
              <a:rPr lang="nl-NL" dirty="0"/>
              <a:t>kortste pad van knoop 3 naar knoop 1:</a:t>
            </a:r>
          </a:p>
          <a:p>
            <a:pPr lvl="1"/>
            <a:r>
              <a:rPr lang="nl-NL" dirty="0"/>
              <a:t>Gewicht = 10, kan direct uitgelezen worden uit de gewichtenmatrix</a:t>
            </a:r>
          </a:p>
          <a:p>
            <a:pPr lvl="1"/>
            <a:r>
              <a:rPr lang="nl-NL" dirty="0"/>
              <a:t>Pad: Kijk in de pointermatrix rij 3 kolom 1 </a:t>
            </a:r>
            <a:r>
              <a:rPr lang="nl-NL" dirty="0">
                <a:sym typeface="Wingdings" pitchFamily="2" charset="2"/>
              </a:rPr>
              <a:t> knooppunt 5</a:t>
            </a:r>
          </a:p>
          <a:p>
            <a:pPr lvl="2"/>
            <a:r>
              <a:rPr lang="nl-NL" dirty="0">
                <a:sym typeface="Wingdings" pitchFamily="2" charset="2"/>
              </a:rPr>
              <a:t>Kortste pad is van de vorm: 3  </a:t>
            </a:r>
            <a:r>
              <a:rPr lang="nl-NL" dirty="0">
                <a:sym typeface="Wingdings" pitchFamily="2" charset="2"/>
                <a:hlinkClick r:id="rId2" action="ppaction://hlinksldjump"/>
              </a:rPr>
              <a:t>???</a:t>
            </a:r>
            <a:r>
              <a:rPr lang="nl-NL" dirty="0">
                <a:sym typeface="Wingdings" pitchFamily="2" charset="2"/>
              </a:rPr>
              <a:t>  5  </a:t>
            </a:r>
            <a:r>
              <a:rPr lang="nl-NL" dirty="0">
                <a:sym typeface="Wingdings" pitchFamily="2" charset="2"/>
                <a:hlinkClick r:id="rId3" action="ppaction://hlinksldjump"/>
              </a:rPr>
              <a:t>???</a:t>
            </a:r>
            <a:r>
              <a:rPr lang="nl-NL" dirty="0">
                <a:sym typeface="Wingdings" pitchFamily="2" charset="2"/>
              </a:rPr>
              <a:t>  1</a:t>
            </a:r>
          </a:p>
          <a:p>
            <a:pPr lvl="2"/>
            <a:r>
              <a:rPr lang="nl-NL" dirty="0">
                <a:sym typeface="Wingdings" pitchFamily="2" charset="2"/>
              </a:rPr>
              <a:t>Zie je recursie? </a:t>
            </a:r>
            <a:endParaRPr lang="nl-NL" dirty="0"/>
          </a:p>
          <a:p>
            <a:pPr marL="0" indent="0">
              <a:buNone/>
            </a:pPr>
            <a:endParaRPr lang="nl-NL" dirty="0"/>
          </a:p>
        </p:txBody>
      </p:sp>
      <p:pic>
        <p:nvPicPr>
          <p:cNvPr id="15" name="Afbeelding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8704" y="3593948"/>
            <a:ext cx="2920998" cy="1655999"/>
          </a:xfrm>
          <a:prstGeom prst="rect">
            <a:avLst/>
          </a:prstGeom>
        </p:spPr>
      </p:pic>
      <p:pic>
        <p:nvPicPr>
          <p:cNvPr id="7" name="Afbeelding 2">
            <a:extLst>
              <a:ext uri="{FF2B5EF4-FFF2-40B4-BE49-F238E27FC236}">
                <a16:creationId xmlns:a16="http://schemas.microsoft.com/office/drawing/2014/main" id="{5D557741-D087-B34D-AF90-9A62554309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2218" y="3593949"/>
            <a:ext cx="3595664" cy="165599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573977C-8D05-B941-9799-89BC0D33AC09}"/>
              </a:ext>
            </a:extLst>
          </p:cNvPr>
          <p:cNvSpPr txBox="1"/>
          <p:nvPr/>
        </p:nvSpPr>
        <p:spPr>
          <a:xfrm>
            <a:off x="28611" y="6410113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rgbClr val="FF0000"/>
                </a:solidFill>
              </a:rPr>
              <a:t>N</a:t>
            </a:r>
            <a:r>
              <a:rPr lang="en-BE" sz="1100" dirty="0">
                <a:solidFill>
                  <a:srgbClr val="FF0000"/>
                </a:solidFill>
              </a:rPr>
              <a:t>ote: klik op de ??? </a:t>
            </a:r>
            <a:r>
              <a:rPr lang="en-GB" sz="1100" dirty="0">
                <a:solidFill>
                  <a:srgbClr val="FF0000"/>
                </a:solidFill>
              </a:rPr>
              <a:t>o</a:t>
            </a:r>
            <a:r>
              <a:rPr lang="en-BE" sz="1100" dirty="0">
                <a:solidFill>
                  <a:srgbClr val="FF0000"/>
                </a:solidFill>
              </a:rPr>
              <a:t>m naar de juiste slide te gaan</a:t>
            </a:r>
          </a:p>
        </p:txBody>
      </p:sp>
    </p:spTree>
    <p:extLst>
      <p:ext uri="{BB962C8B-B14F-4D97-AF65-F5344CB8AC3E}">
        <p14:creationId xmlns:p14="http://schemas.microsoft.com/office/powerpoint/2010/main" val="40232226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Pad aflezen uit pointermatrix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01706" y="902616"/>
            <a:ext cx="8229600" cy="4913722"/>
          </a:xfrm>
        </p:spPr>
        <p:txBody>
          <a:bodyPr/>
          <a:lstStyle/>
          <a:p>
            <a:r>
              <a:rPr lang="nl-NL" dirty="0"/>
              <a:t>kortste pad van knoop 3 naar knoop 5:</a:t>
            </a:r>
          </a:p>
          <a:p>
            <a:pPr lvl="1"/>
            <a:r>
              <a:rPr lang="nl-NL" dirty="0"/>
              <a:t>Gewicht = 7, kan direct uitgelezen worden uit de gewichtenmatrix</a:t>
            </a:r>
          </a:p>
          <a:p>
            <a:pPr lvl="1"/>
            <a:r>
              <a:rPr lang="nl-NL" dirty="0"/>
              <a:t>Pad: Kijk in de pointermatrix rij 3 kolom 5 </a:t>
            </a:r>
            <a:r>
              <a:rPr lang="nl-NL" dirty="0">
                <a:sym typeface="Wingdings" pitchFamily="2" charset="2"/>
              </a:rPr>
              <a:t> knooppunt 4</a:t>
            </a:r>
          </a:p>
          <a:p>
            <a:pPr lvl="2"/>
            <a:r>
              <a:rPr lang="nl-NL" dirty="0">
                <a:sym typeface="Wingdings" pitchFamily="2" charset="2"/>
              </a:rPr>
              <a:t>Kortste pad is van de vorm: 3  </a:t>
            </a:r>
            <a:r>
              <a:rPr lang="nl-NL" dirty="0">
                <a:sym typeface="Wingdings" pitchFamily="2" charset="2"/>
                <a:hlinkClick r:id="rId2" action="ppaction://hlinksldjump"/>
              </a:rPr>
              <a:t>???</a:t>
            </a:r>
            <a:r>
              <a:rPr lang="nl-NL" dirty="0">
                <a:sym typeface="Wingdings" pitchFamily="2" charset="2"/>
              </a:rPr>
              <a:t>  4 </a:t>
            </a:r>
            <a:r>
              <a:rPr lang="nl-NL" dirty="0">
                <a:sym typeface="Wingdings" pitchFamily="2" charset="2"/>
                <a:hlinkClick r:id="rId3" action="ppaction://hlinksldjump"/>
              </a:rPr>
              <a:t>???</a:t>
            </a:r>
            <a:r>
              <a:rPr lang="nl-NL" dirty="0">
                <a:sym typeface="Wingdings" pitchFamily="2" charset="2"/>
              </a:rPr>
              <a:t>  5 </a:t>
            </a:r>
          </a:p>
          <a:p>
            <a:pPr lvl="2"/>
            <a:r>
              <a:rPr lang="nl-NL" dirty="0">
                <a:sym typeface="Wingdings" pitchFamily="2" charset="2"/>
              </a:rPr>
              <a:t>Zie je recursie? </a:t>
            </a:r>
            <a:endParaRPr lang="nl-NL" dirty="0"/>
          </a:p>
          <a:p>
            <a:pPr marL="0" indent="0">
              <a:buNone/>
            </a:pPr>
            <a:endParaRPr lang="nl-NL" dirty="0"/>
          </a:p>
        </p:txBody>
      </p:sp>
      <p:pic>
        <p:nvPicPr>
          <p:cNvPr id="15" name="Afbeelding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8704" y="3593948"/>
            <a:ext cx="2920998" cy="1655999"/>
          </a:xfrm>
          <a:prstGeom prst="rect">
            <a:avLst/>
          </a:prstGeom>
        </p:spPr>
      </p:pic>
      <p:pic>
        <p:nvPicPr>
          <p:cNvPr id="7" name="Afbeelding 2">
            <a:extLst>
              <a:ext uri="{FF2B5EF4-FFF2-40B4-BE49-F238E27FC236}">
                <a16:creationId xmlns:a16="http://schemas.microsoft.com/office/drawing/2014/main" id="{5D557741-D087-B34D-AF90-9A62554309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2218" y="3593949"/>
            <a:ext cx="3595664" cy="165599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C425C26-B788-4445-AF23-71286A9498FC}"/>
              </a:ext>
            </a:extLst>
          </p:cNvPr>
          <p:cNvSpPr txBox="1"/>
          <p:nvPr/>
        </p:nvSpPr>
        <p:spPr>
          <a:xfrm>
            <a:off x="28611" y="6410113"/>
            <a:ext cx="9144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rgbClr val="FF0000"/>
                </a:solidFill>
              </a:rPr>
              <a:t>N</a:t>
            </a:r>
            <a:r>
              <a:rPr lang="en-BE" sz="1100" dirty="0">
                <a:solidFill>
                  <a:srgbClr val="FF0000"/>
                </a:solidFill>
              </a:rPr>
              <a:t>ote: klik op de ??? </a:t>
            </a:r>
            <a:r>
              <a:rPr lang="en-GB" sz="1100" dirty="0">
                <a:solidFill>
                  <a:srgbClr val="FF0000"/>
                </a:solidFill>
              </a:rPr>
              <a:t>o</a:t>
            </a:r>
            <a:r>
              <a:rPr lang="en-BE" sz="1100" dirty="0">
                <a:solidFill>
                  <a:srgbClr val="FF0000"/>
                </a:solidFill>
              </a:rPr>
              <a:t>m naar de juiste slide te gaan</a:t>
            </a:r>
          </a:p>
        </p:txBody>
      </p:sp>
    </p:spTree>
    <p:extLst>
      <p:ext uri="{BB962C8B-B14F-4D97-AF65-F5344CB8AC3E}">
        <p14:creationId xmlns:p14="http://schemas.microsoft.com/office/powerpoint/2010/main" val="26460593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Pad aflezen uit pointermatrix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01706" y="902616"/>
            <a:ext cx="8229600" cy="4913722"/>
          </a:xfrm>
        </p:spPr>
        <p:txBody>
          <a:bodyPr/>
          <a:lstStyle/>
          <a:p>
            <a:r>
              <a:rPr lang="nl-NL" dirty="0"/>
              <a:t>kortste pad van knoop 3 naar knoop 4:</a:t>
            </a:r>
          </a:p>
          <a:p>
            <a:pPr lvl="1"/>
            <a:r>
              <a:rPr lang="nl-NL" dirty="0"/>
              <a:t>Gewicht = 4, kan direct uitgelezen worden uit de gewichtenmatrix</a:t>
            </a:r>
          </a:p>
          <a:p>
            <a:pPr lvl="1"/>
            <a:r>
              <a:rPr lang="nl-NL" dirty="0"/>
              <a:t>Pad: Kijk in de pointermatrix rij 3 kolom 4 </a:t>
            </a:r>
            <a:r>
              <a:rPr lang="nl-NL" dirty="0">
                <a:sym typeface="Wingdings" pitchFamily="2" charset="2"/>
              </a:rPr>
              <a:t> knooppunt 0  Geen tussenstation nodig</a:t>
            </a:r>
          </a:p>
          <a:p>
            <a:pPr lvl="2"/>
            <a:r>
              <a:rPr lang="nl-NL" dirty="0">
                <a:sym typeface="Wingdings" pitchFamily="2" charset="2"/>
              </a:rPr>
              <a:t>Kortste pad is van de vorm: 3  4</a:t>
            </a:r>
          </a:p>
        </p:txBody>
      </p:sp>
      <p:pic>
        <p:nvPicPr>
          <p:cNvPr id="15" name="Afbeelding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8704" y="3593948"/>
            <a:ext cx="2920998" cy="1655999"/>
          </a:xfrm>
          <a:prstGeom prst="rect">
            <a:avLst/>
          </a:prstGeom>
        </p:spPr>
      </p:pic>
      <p:pic>
        <p:nvPicPr>
          <p:cNvPr id="7" name="Afbeelding 2">
            <a:extLst>
              <a:ext uri="{FF2B5EF4-FFF2-40B4-BE49-F238E27FC236}">
                <a16:creationId xmlns:a16="http://schemas.microsoft.com/office/drawing/2014/main" id="{5D557741-D087-B34D-AF90-9A62554309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218" y="3593949"/>
            <a:ext cx="3595664" cy="1655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4342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Pad aflezen uit pointermatrix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01706" y="902616"/>
            <a:ext cx="8229600" cy="4913722"/>
          </a:xfrm>
        </p:spPr>
        <p:txBody>
          <a:bodyPr/>
          <a:lstStyle/>
          <a:p>
            <a:r>
              <a:rPr lang="nl-NL" dirty="0"/>
              <a:t>kortste pad van knoop 4 naar knoop 5:</a:t>
            </a:r>
          </a:p>
          <a:p>
            <a:pPr lvl="1"/>
            <a:r>
              <a:rPr lang="nl-NL" dirty="0"/>
              <a:t>Gewicht = 3, kan direct uitgelezen worden uit de gewichtenmatrix</a:t>
            </a:r>
          </a:p>
          <a:p>
            <a:pPr lvl="1"/>
            <a:r>
              <a:rPr lang="nl-NL" dirty="0"/>
              <a:t>Pad: Kijk in de pointermatrix rij 4 kolom 5 </a:t>
            </a:r>
            <a:r>
              <a:rPr lang="nl-NL" dirty="0">
                <a:sym typeface="Wingdings" pitchFamily="2" charset="2"/>
              </a:rPr>
              <a:t> knooppunt 0  Geen tussenstation nodig</a:t>
            </a:r>
          </a:p>
          <a:p>
            <a:pPr lvl="2"/>
            <a:r>
              <a:rPr lang="nl-NL" dirty="0">
                <a:sym typeface="Wingdings" pitchFamily="2" charset="2"/>
              </a:rPr>
              <a:t>Kortste pad is van de vorm: 4  5</a:t>
            </a:r>
          </a:p>
        </p:txBody>
      </p:sp>
      <p:pic>
        <p:nvPicPr>
          <p:cNvPr id="15" name="Afbeelding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8704" y="3593948"/>
            <a:ext cx="2920998" cy="1655999"/>
          </a:xfrm>
          <a:prstGeom prst="rect">
            <a:avLst/>
          </a:prstGeom>
        </p:spPr>
      </p:pic>
      <p:pic>
        <p:nvPicPr>
          <p:cNvPr id="7" name="Afbeelding 2">
            <a:extLst>
              <a:ext uri="{FF2B5EF4-FFF2-40B4-BE49-F238E27FC236}">
                <a16:creationId xmlns:a16="http://schemas.microsoft.com/office/drawing/2014/main" id="{5D557741-D087-B34D-AF90-9A62554309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218" y="3593949"/>
            <a:ext cx="3595664" cy="1655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6392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Pad aflezen uit pointermatrix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01706" y="902616"/>
            <a:ext cx="8229600" cy="4913722"/>
          </a:xfrm>
        </p:spPr>
        <p:txBody>
          <a:bodyPr/>
          <a:lstStyle/>
          <a:p>
            <a:r>
              <a:rPr lang="nl-NL" dirty="0"/>
              <a:t>kortste pad van knoop 5 naar knoop 1:</a:t>
            </a:r>
          </a:p>
          <a:p>
            <a:pPr lvl="1"/>
            <a:r>
              <a:rPr lang="nl-NL" dirty="0"/>
              <a:t>Gewicht = 3, kan direct uitgelezen worden uit de gewichtenmatrix</a:t>
            </a:r>
          </a:p>
          <a:p>
            <a:pPr lvl="1"/>
            <a:r>
              <a:rPr lang="nl-NL" dirty="0"/>
              <a:t>Pad: Kijk in de pointermatrix rij 5 kolom 1 </a:t>
            </a:r>
            <a:r>
              <a:rPr lang="nl-NL" dirty="0">
                <a:sym typeface="Wingdings" pitchFamily="2" charset="2"/>
              </a:rPr>
              <a:t> knooppunt 0  geen tussenstation nodig</a:t>
            </a:r>
          </a:p>
          <a:p>
            <a:pPr lvl="2"/>
            <a:r>
              <a:rPr lang="nl-NL" dirty="0">
                <a:sym typeface="Wingdings" pitchFamily="2" charset="2"/>
              </a:rPr>
              <a:t>Kortste pad is van de vorm: 5  1</a:t>
            </a:r>
          </a:p>
        </p:txBody>
      </p:sp>
      <p:pic>
        <p:nvPicPr>
          <p:cNvPr id="15" name="Afbeelding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8704" y="3593948"/>
            <a:ext cx="2920998" cy="1655999"/>
          </a:xfrm>
          <a:prstGeom prst="rect">
            <a:avLst/>
          </a:prstGeom>
        </p:spPr>
      </p:pic>
      <p:pic>
        <p:nvPicPr>
          <p:cNvPr id="7" name="Afbeelding 2">
            <a:extLst>
              <a:ext uri="{FF2B5EF4-FFF2-40B4-BE49-F238E27FC236}">
                <a16:creationId xmlns:a16="http://schemas.microsoft.com/office/drawing/2014/main" id="{5D557741-D087-B34D-AF90-9A62554309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218" y="3593949"/>
            <a:ext cx="3595664" cy="1655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8075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Pad aflezen uit pointermatrix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01706" y="902616"/>
            <a:ext cx="8229600" cy="4913722"/>
          </a:xfrm>
        </p:spPr>
        <p:txBody>
          <a:bodyPr/>
          <a:lstStyle/>
          <a:p>
            <a:r>
              <a:rPr lang="nl-NL" dirty="0"/>
              <a:t>kortste pad van knoop 3 naar knoop 1:</a:t>
            </a:r>
          </a:p>
          <a:p>
            <a:pPr lvl="2"/>
            <a:r>
              <a:rPr lang="nl-NL" dirty="0">
                <a:sym typeface="Wingdings" pitchFamily="2" charset="2"/>
              </a:rPr>
              <a:t>Kortste pad is van de vorm: 3  4  5  1</a:t>
            </a:r>
          </a:p>
        </p:txBody>
      </p:sp>
      <p:pic>
        <p:nvPicPr>
          <p:cNvPr id="15" name="Afbeelding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8704" y="3593948"/>
            <a:ext cx="2920998" cy="1655999"/>
          </a:xfrm>
          <a:prstGeom prst="rect">
            <a:avLst/>
          </a:prstGeom>
        </p:spPr>
      </p:pic>
      <p:pic>
        <p:nvPicPr>
          <p:cNvPr id="7" name="Afbeelding 2">
            <a:extLst>
              <a:ext uri="{FF2B5EF4-FFF2-40B4-BE49-F238E27FC236}">
                <a16:creationId xmlns:a16="http://schemas.microsoft.com/office/drawing/2014/main" id="{5D557741-D087-B34D-AF90-9A62554309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218" y="3593949"/>
            <a:ext cx="3595664" cy="1655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34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>
                <a:latin typeface="Avenir Book" panose="02000503020000020003" pitchFamily="2" charset="0"/>
                <a:cs typeface="Chalkduster"/>
              </a:rPr>
              <a:t>Vragen?</a:t>
            </a:r>
          </a:p>
        </p:txBody>
      </p:sp>
    </p:spTree>
    <p:extLst>
      <p:ext uri="{BB962C8B-B14F-4D97-AF65-F5344CB8AC3E}">
        <p14:creationId xmlns:p14="http://schemas.microsoft.com/office/powerpoint/2010/main" val="2272404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01706" y="186277"/>
            <a:ext cx="7556313" cy="1162552"/>
          </a:xfrm>
        </p:spPr>
        <p:txBody>
          <a:bodyPr/>
          <a:lstStyle/>
          <a:p>
            <a:r>
              <a:rPr lang="nl-NL" dirty="0"/>
              <a:t>Bepalen van het aantal paden tussen knopen</a:t>
            </a:r>
          </a:p>
        </p:txBody>
      </p:sp>
      <p:pic>
        <p:nvPicPr>
          <p:cNvPr id="6" name="Tijdelijke aanduiding voor inhoud 5"/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2038" r="2038" b="9401"/>
          <a:stretch/>
        </p:blipFill>
        <p:spPr>
          <a:xfrm>
            <a:off x="0" y="2517631"/>
            <a:ext cx="2255520" cy="2290098"/>
          </a:xfrm>
        </p:spPr>
      </p:pic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7FC8A1E6-D46A-6642-A6C6-004A092948D5}"/>
              </a:ext>
            </a:extLst>
          </p:cNvPr>
          <p:cNvSpPr txBox="1">
            <a:spLocks/>
          </p:cNvSpPr>
          <p:nvPr/>
        </p:nvSpPr>
        <p:spPr>
          <a:xfrm>
            <a:off x="201706" y="1348829"/>
            <a:ext cx="8727140" cy="76419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rgbClr val="6D6D6D"/>
                </a:solidFill>
                <a:latin typeface="Avenir Book" panose="02000503020000020003" pitchFamily="2" charset="0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rgbClr val="6D6D6D"/>
                </a:solidFill>
                <a:latin typeface="Avenir Book" panose="02000503020000020003" pitchFamily="2" charset="0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rgbClr val="6D6D6D"/>
                </a:solidFill>
                <a:latin typeface="Avenir Book" panose="02000503020000020003" pitchFamily="2" charset="0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rgbClr val="6D6D6D"/>
                </a:solidFill>
                <a:latin typeface="Avenir Book" panose="02000503020000020003" pitchFamily="2" charset="0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rgbClr val="6D6D6D"/>
                </a:solidFill>
                <a:latin typeface="Avenir Book" panose="02000503020000020003" pitchFamily="2" charset="0"/>
                <a:ea typeface="+mn-ea"/>
                <a:cs typeface="+mn-cs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NL" dirty="0">
              <a:solidFill>
                <a:schemeClr val="tx1"/>
              </a:solidFill>
              <a:sym typeface="Wingdings" pitchFamily="2" charset="2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0A08E14-8632-1C4F-ABF0-B66BB3216041}"/>
              </a:ext>
            </a:extLst>
          </p:cNvPr>
          <p:cNvGraphicFramePr>
            <a:graphicFrameLocks noGrp="1"/>
          </p:cNvGraphicFramePr>
          <p:nvPr/>
        </p:nvGraphicFramePr>
        <p:xfrm>
          <a:off x="2389238" y="2511381"/>
          <a:ext cx="2176038" cy="219456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362673">
                  <a:extLst>
                    <a:ext uri="{9D8B030D-6E8A-4147-A177-3AD203B41FA5}">
                      <a16:colId xmlns:a16="http://schemas.microsoft.com/office/drawing/2014/main" val="3157217075"/>
                    </a:ext>
                  </a:extLst>
                </a:gridCol>
                <a:gridCol w="362673">
                  <a:extLst>
                    <a:ext uri="{9D8B030D-6E8A-4147-A177-3AD203B41FA5}">
                      <a16:colId xmlns:a16="http://schemas.microsoft.com/office/drawing/2014/main" val="333377597"/>
                    </a:ext>
                  </a:extLst>
                </a:gridCol>
                <a:gridCol w="362673">
                  <a:extLst>
                    <a:ext uri="{9D8B030D-6E8A-4147-A177-3AD203B41FA5}">
                      <a16:colId xmlns:a16="http://schemas.microsoft.com/office/drawing/2014/main" val="357925113"/>
                    </a:ext>
                  </a:extLst>
                </a:gridCol>
                <a:gridCol w="362673">
                  <a:extLst>
                    <a:ext uri="{9D8B030D-6E8A-4147-A177-3AD203B41FA5}">
                      <a16:colId xmlns:a16="http://schemas.microsoft.com/office/drawing/2014/main" val="44974527"/>
                    </a:ext>
                  </a:extLst>
                </a:gridCol>
                <a:gridCol w="362673">
                  <a:extLst>
                    <a:ext uri="{9D8B030D-6E8A-4147-A177-3AD203B41FA5}">
                      <a16:colId xmlns:a16="http://schemas.microsoft.com/office/drawing/2014/main" val="425756170"/>
                    </a:ext>
                  </a:extLst>
                </a:gridCol>
                <a:gridCol w="362673">
                  <a:extLst>
                    <a:ext uri="{9D8B030D-6E8A-4147-A177-3AD203B41FA5}">
                      <a16:colId xmlns:a16="http://schemas.microsoft.com/office/drawing/2014/main" val="320049103"/>
                    </a:ext>
                  </a:extLst>
                </a:gridCol>
              </a:tblGrid>
              <a:tr h="315588">
                <a:tc>
                  <a:txBody>
                    <a:bodyPr/>
                    <a:lstStyle/>
                    <a:p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4929612"/>
                  </a:ext>
                </a:extLst>
              </a:tr>
              <a:tr h="315588">
                <a:tc>
                  <a:txBody>
                    <a:bodyPr/>
                    <a:lstStyle/>
                    <a:p>
                      <a:r>
                        <a:rPr lang="en-B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1</a:t>
                      </a:r>
                    </a:p>
                  </a:txBody>
                  <a:tcP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9540182"/>
                  </a:ext>
                </a:extLst>
              </a:tr>
              <a:tr h="315588">
                <a:tc>
                  <a:txBody>
                    <a:bodyPr/>
                    <a:lstStyle/>
                    <a:p>
                      <a:r>
                        <a:rPr lang="en-B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1</a:t>
                      </a: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6577787"/>
                  </a:ext>
                </a:extLst>
              </a:tr>
              <a:tr h="315588">
                <a:tc>
                  <a:txBody>
                    <a:bodyPr/>
                    <a:lstStyle/>
                    <a:p>
                      <a:r>
                        <a:rPr lang="en-B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1</a:t>
                      </a:r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302052"/>
                  </a:ext>
                </a:extLst>
              </a:tr>
              <a:tr h="315588">
                <a:tc>
                  <a:txBody>
                    <a:bodyPr/>
                    <a:lstStyle/>
                    <a:p>
                      <a:r>
                        <a:rPr lang="en-B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610693"/>
                  </a:ext>
                </a:extLst>
              </a:tr>
              <a:tr h="315588">
                <a:tc>
                  <a:txBody>
                    <a:bodyPr/>
                    <a:lstStyle/>
                    <a:p>
                      <a:r>
                        <a:rPr lang="en-B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7286893"/>
                  </a:ext>
                </a:extLst>
              </a:tr>
            </a:tbl>
          </a:graphicData>
        </a:graphic>
      </p:graphicFrame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FEADF127-A537-3B4F-A3D5-4655A8FAA73A}"/>
              </a:ext>
            </a:extLst>
          </p:cNvPr>
          <p:cNvGraphicFramePr>
            <a:graphicFrameLocks noGrp="1"/>
          </p:cNvGraphicFramePr>
          <p:nvPr/>
        </p:nvGraphicFramePr>
        <p:xfrm>
          <a:off x="6392278" y="2511381"/>
          <a:ext cx="2176038" cy="219456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362673">
                  <a:extLst>
                    <a:ext uri="{9D8B030D-6E8A-4147-A177-3AD203B41FA5}">
                      <a16:colId xmlns:a16="http://schemas.microsoft.com/office/drawing/2014/main" val="3157217075"/>
                    </a:ext>
                  </a:extLst>
                </a:gridCol>
                <a:gridCol w="362673">
                  <a:extLst>
                    <a:ext uri="{9D8B030D-6E8A-4147-A177-3AD203B41FA5}">
                      <a16:colId xmlns:a16="http://schemas.microsoft.com/office/drawing/2014/main" val="333377597"/>
                    </a:ext>
                  </a:extLst>
                </a:gridCol>
                <a:gridCol w="362673">
                  <a:extLst>
                    <a:ext uri="{9D8B030D-6E8A-4147-A177-3AD203B41FA5}">
                      <a16:colId xmlns:a16="http://schemas.microsoft.com/office/drawing/2014/main" val="357925113"/>
                    </a:ext>
                  </a:extLst>
                </a:gridCol>
                <a:gridCol w="362673">
                  <a:extLst>
                    <a:ext uri="{9D8B030D-6E8A-4147-A177-3AD203B41FA5}">
                      <a16:colId xmlns:a16="http://schemas.microsoft.com/office/drawing/2014/main" val="44974527"/>
                    </a:ext>
                  </a:extLst>
                </a:gridCol>
                <a:gridCol w="362673">
                  <a:extLst>
                    <a:ext uri="{9D8B030D-6E8A-4147-A177-3AD203B41FA5}">
                      <a16:colId xmlns:a16="http://schemas.microsoft.com/office/drawing/2014/main" val="425756170"/>
                    </a:ext>
                  </a:extLst>
                </a:gridCol>
                <a:gridCol w="362673">
                  <a:extLst>
                    <a:ext uri="{9D8B030D-6E8A-4147-A177-3AD203B41FA5}">
                      <a16:colId xmlns:a16="http://schemas.microsoft.com/office/drawing/2014/main" val="320049103"/>
                    </a:ext>
                  </a:extLst>
                </a:gridCol>
              </a:tblGrid>
              <a:tr h="269868">
                <a:tc>
                  <a:txBody>
                    <a:bodyPr/>
                    <a:lstStyle/>
                    <a:p>
                      <a:endParaRPr lang="en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4929612"/>
                  </a:ext>
                </a:extLst>
              </a:tr>
              <a:tr h="269868">
                <a:tc>
                  <a:txBody>
                    <a:bodyPr/>
                    <a:lstStyle/>
                    <a:p>
                      <a:r>
                        <a:rPr lang="en-B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6</a:t>
                      </a:r>
                    </a:p>
                  </a:txBody>
                  <a:tcP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9540182"/>
                  </a:ext>
                </a:extLst>
              </a:tr>
              <a:tr h="269868">
                <a:tc>
                  <a:txBody>
                    <a:bodyPr/>
                    <a:lstStyle/>
                    <a:p>
                      <a:r>
                        <a:rPr lang="en-B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6</a:t>
                      </a:r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6577787"/>
                  </a:ext>
                </a:extLst>
              </a:tr>
              <a:tr h="269868">
                <a:tc>
                  <a:txBody>
                    <a:bodyPr/>
                    <a:lstStyle/>
                    <a:p>
                      <a:r>
                        <a:rPr lang="en-B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7</a:t>
                      </a:r>
                    </a:p>
                  </a:txBody>
                  <a:tcP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302052"/>
                  </a:ext>
                </a:extLst>
              </a:tr>
              <a:tr h="269868">
                <a:tc>
                  <a:txBody>
                    <a:bodyPr/>
                    <a:lstStyle/>
                    <a:p>
                      <a:r>
                        <a:rPr lang="en-B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610693"/>
                  </a:ext>
                </a:extLst>
              </a:tr>
              <a:tr h="269868">
                <a:tc>
                  <a:txBody>
                    <a:bodyPr/>
                    <a:lstStyle/>
                    <a:p>
                      <a:r>
                        <a:rPr lang="en-B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7286893"/>
                  </a:ext>
                </a:extLst>
              </a:tr>
            </a:tbl>
          </a:graphicData>
        </a:graphic>
      </p:graphicFrame>
      <p:sp>
        <p:nvSpPr>
          <p:cNvPr id="9" name="Right Arrow 8">
            <a:extLst>
              <a:ext uri="{FF2B5EF4-FFF2-40B4-BE49-F238E27FC236}">
                <a16:creationId xmlns:a16="http://schemas.microsoft.com/office/drawing/2014/main" id="{C58F385A-1E43-7B4B-A83A-4EF07695E49B}"/>
              </a:ext>
            </a:extLst>
          </p:cNvPr>
          <p:cNvSpPr/>
          <p:nvPr/>
        </p:nvSpPr>
        <p:spPr>
          <a:xfrm>
            <a:off x="4897120" y="3366345"/>
            <a:ext cx="1249680" cy="484632"/>
          </a:xfrm>
          <a:prstGeom prst="rightArrow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C79296-7E29-6141-97B6-F163768B8DD1}"/>
              </a:ext>
            </a:extLst>
          </p:cNvPr>
          <p:cNvSpPr txBox="1"/>
          <p:nvPr/>
        </p:nvSpPr>
        <p:spPr>
          <a:xfrm>
            <a:off x="4523740" y="2982502"/>
            <a:ext cx="1907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Avenir Book" panose="02000503020000020003" pitchFamily="2" charset="0"/>
              </a:rPr>
              <a:t>T</a:t>
            </a:r>
            <a:r>
              <a:rPr lang="en-BE" dirty="0">
                <a:latin typeface="Avenir Book" panose="02000503020000020003" pitchFamily="2" charset="0"/>
              </a:rPr>
              <a:t>ot de 3</a:t>
            </a:r>
            <a:r>
              <a:rPr lang="en-BE" baseline="30000" dirty="0">
                <a:latin typeface="Avenir Book" panose="02000503020000020003" pitchFamily="2" charset="0"/>
              </a:rPr>
              <a:t>de</a:t>
            </a:r>
            <a:r>
              <a:rPr lang="en-BE" dirty="0">
                <a:latin typeface="Avenir Book" panose="02000503020000020003" pitchFamily="2" charset="0"/>
              </a:rPr>
              <a:t> macht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13505BF-6BEC-A147-A3CA-DE30503069FD}"/>
              </a:ext>
            </a:extLst>
          </p:cNvPr>
          <p:cNvSpPr txBox="1"/>
          <p:nvPr/>
        </p:nvSpPr>
        <p:spPr>
          <a:xfrm>
            <a:off x="70682" y="1522646"/>
            <a:ext cx="9073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>
                <a:latin typeface="Avenir Book" panose="02000503020000020003" pitchFamily="2" charset="0"/>
              </a:rPr>
              <a:t>N</a:t>
            </a:r>
            <a:r>
              <a:rPr lang="nl-NL" baseline="30000" dirty="0" err="1">
                <a:latin typeface="Avenir Book" panose="02000503020000020003" pitchFamily="2" charset="0"/>
              </a:rPr>
              <a:t>de</a:t>
            </a:r>
            <a:r>
              <a:rPr lang="nl-NL" dirty="0">
                <a:latin typeface="Avenir Book" panose="02000503020000020003" pitchFamily="2" charset="0"/>
              </a:rPr>
              <a:t> macht geeft het aantal verschillende paden van knoop X tot knoop Y van lengte 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18898D6-478A-E344-8B8B-4CF7E23350D3}"/>
              </a:ext>
            </a:extLst>
          </p:cNvPr>
          <p:cNvSpPr txBox="1"/>
          <p:nvPr/>
        </p:nvSpPr>
        <p:spPr>
          <a:xfrm>
            <a:off x="957143" y="5451484"/>
            <a:ext cx="73003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latin typeface="Avenir Book" panose="02000503020000020003" pitchFamily="2" charset="0"/>
              </a:rPr>
              <a:t>B</a:t>
            </a:r>
            <a:r>
              <a:rPr lang="en-BE" dirty="0">
                <a:latin typeface="Avenir Book" panose="02000503020000020003" pitchFamily="2" charset="0"/>
              </a:rPr>
              <a:t>v. Paden van lengte 3 van knoop 1 naar knoop 2:</a:t>
            </a:r>
          </a:p>
          <a:p>
            <a:r>
              <a:rPr lang="en-BE" dirty="0">
                <a:latin typeface="Avenir Book" panose="02000503020000020003" pitchFamily="2" charset="0"/>
              </a:rPr>
              <a:t>1 </a:t>
            </a:r>
            <a:r>
              <a:rPr lang="en-BE" dirty="0">
                <a:latin typeface="Avenir Book" panose="02000503020000020003" pitchFamily="2" charset="0"/>
                <a:sym typeface="Wingdings" pitchFamily="2" charset="2"/>
              </a:rPr>
              <a:t> 2  1  2		</a:t>
            </a:r>
            <a:r>
              <a:rPr lang="en-BE" dirty="0">
                <a:latin typeface="Avenir Book" panose="02000503020000020003" pitchFamily="2" charset="0"/>
              </a:rPr>
              <a:t>1 </a:t>
            </a:r>
            <a:r>
              <a:rPr lang="en-BE" dirty="0">
                <a:latin typeface="Avenir Book" panose="02000503020000020003" pitchFamily="2" charset="0"/>
                <a:sym typeface="Wingdings" pitchFamily="2" charset="2"/>
              </a:rPr>
              <a:t> 2  3  2		</a:t>
            </a:r>
            <a:r>
              <a:rPr lang="en-BE" dirty="0">
                <a:latin typeface="Avenir Book" panose="02000503020000020003" pitchFamily="2" charset="0"/>
              </a:rPr>
              <a:t>1 </a:t>
            </a:r>
            <a:r>
              <a:rPr lang="en-BE" dirty="0">
                <a:latin typeface="Avenir Book" panose="02000503020000020003" pitchFamily="2" charset="0"/>
                <a:sym typeface="Wingdings" pitchFamily="2" charset="2"/>
              </a:rPr>
              <a:t> 2  5  2</a:t>
            </a:r>
          </a:p>
          <a:p>
            <a:r>
              <a:rPr lang="en-BE" dirty="0">
                <a:latin typeface="Avenir Book" panose="02000503020000020003" pitchFamily="2" charset="0"/>
              </a:rPr>
              <a:t>1 </a:t>
            </a:r>
            <a:r>
              <a:rPr lang="en-BE" dirty="0">
                <a:latin typeface="Avenir Book" panose="02000503020000020003" pitchFamily="2" charset="0"/>
                <a:sym typeface="Wingdings" pitchFamily="2" charset="2"/>
              </a:rPr>
              <a:t> 4  3  2		</a:t>
            </a:r>
            <a:r>
              <a:rPr lang="en-BE" dirty="0">
                <a:latin typeface="Avenir Book" panose="02000503020000020003" pitchFamily="2" charset="0"/>
              </a:rPr>
              <a:t>1 </a:t>
            </a:r>
            <a:r>
              <a:rPr lang="en-BE" dirty="0">
                <a:latin typeface="Avenir Book" panose="02000503020000020003" pitchFamily="2" charset="0"/>
                <a:sym typeface="Wingdings" pitchFamily="2" charset="2"/>
              </a:rPr>
              <a:t> 4  5  2		</a:t>
            </a:r>
            <a:r>
              <a:rPr lang="en-BE" dirty="0">
                <a:latin typeface="Avenir Book" panose="02000503020000020003" pitchFamily="2" charset="0"/>
              </a:rPr>
              <a:t>1 </a:t>
            </a:r>
            <a:r>
              <a:rPr lang="en-BE" dirty="0">
                <a:latin typeface="Avenir Book" panose="02000503020000020003" pitchFamily="2" charset="0"/>
                <a:sym typeface="Wingdings" pitchFamily="2" charset="2"/>
              </a:rPr>
              <a:t> 4  1  2</a:t>
            </a:r>
          </a:p>
        </p:txBody>
      </p:sp>
    </p:spTree>
    <p:extLst>
      <p:ext uri="{BB962C8B-B14F-4D97-AF65-F5344CB8AC3E}">
        <p14:creationId xmlns:p14="http://schemas.microsoft.com/office/powerpoint/2010/main" val="1607436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Gewichtenmatrix</a:t>
            </a:r>
          </a:p>
        </p:txBody>
      </p:sp>
      <p:pic>
        <p:nvPicPr>
          <p:cNvPr id="5" name="Tijdelijke aanduiding voor inhoud 4"/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9426" r="9426" b="9084"/>
          <a:stretch/>
        </p:blipFill>
        <p:spPr>
          <a:xfrm>
            <a:off x="97970" y="2514601"/>
            <a:ext cx="4038600" cy="4114800"/>
          </a:xfrm>
        </p:spPr>
      </p:pic>
      <p:pic>
        <p:nvPicPr>
          <p:cNvPr id="6" name="Tijdelijke aanduiding voor inhoud 5"/>
          <p:cNvPicPr>
            <a:picLocks noGrp="1" noChangeAspect="1"/>
          </p:cNvPicPr>
          <p:nvPr>
            <p:ph sz="half" idx="2"/>
          </p:nvPr>
        </p:nvPicPr>
        <p:blipFill>
          <a:blip r:embed="rId3"/>
          <a:srcRect t="-46058" b="-46058"/>
          <a:stretch>
            <a:fillRect/>
          </a:stretch>
        </p:blipFill>
        <p:spPr>
          <a:xfrm>
            <a:off x="4136570" y="1564804"/>
            <a:ext cx="4840082" cy="5915215"/>
          </a:xfrm>
        </p:spPr>
      </p:pic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D8556463-D938-AE48-BCAE-B4957B583701}"/>
              </a:ext>
            </a:extLst>
          </p:cNvPr>
          <p:cNvSpPr txBox="1">
            <a:spLocks/>
          </p:cNvSpPr>
          <p:nvPr/>
        </p:nvSpPr>
        <p:spPr>
          <a:xfrm>
            <a:off x="201707" y="1142168"/>
            <a:ext cx="8727140" cy="76419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rgbClr val="6D6D6D"/>
                </a:solidFill>
                <a:latin typeface="Avenir Book" panose="02000503020000020003" pitchFamily="2" charset="0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rgbClr val="6D6D6D"/>
                </a:solidFill>
                <a:latin typeface="Avenir Book" panose="02000503020000020003" pitchFamily="2" charset="0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rgbClr val="6D6D6D"/>
                </a:solidFill>
                <a:latin typeface="Avenir Book" panose="02000503020000020003" pitchFamily="2" charset="0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rgbClr val="6D6D6D"/>
                </a:solidFill>
                <a:latin typeface="Avenir Book" panose="02000503020000020003" pitchFamily="2" charset="0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rgbClr val="6D6D6D"/>
                </a:solidFill>
                <a:latin typeface="Avenir Book" panose="02000503020000020003" pitchFamily="2" charset="0"/>
                <a:ea typeface="+mn-ea"/>
                <a:cs typeface="+mn-cs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>
                <a:solidFill>
                  <a:schemeClr val="accent6"/>
                </a:solidFill>
              </a:rPr>
              <a:t>Gewichtenmatrix: </a:t>
            </a:r>
            <a:r>
              <a:rPr lang="nl-NL" dirty="0">
                <a:solidFill>
                  <a:schemeClr val="tx1"/>
                </a:solidFill>
              </a:rPr>
              <a:t>`van-</a:t>
            </a:r>
            <a:r>
              <a:rPr lang="nl-NL" dirty="0">
                <a:solidFill>
                  <a:schemeClr val="tx1"/>
                </a:solidFill>
                <a:sym typeface="Wingdings" pitchFamily="2" charset="2"/>
              </a:rPr>
              <a:t>naar-gewichten-matrix`</a:t>
            </a:r>
          </a:p>
          <a:p>
            <a:pPr lvl="1"/>
            <a:r>
              <a:rPr lang="nl-NL" dirty="0">
                <a:solidFill>
                  <a:schemeClr val="tx1"/>
                </a:solidFill>
                <a:sym typeface="Wingdings" pitchFamily="2" charset="2"/>
              </a:rPr>
              <a:t>Gewichten tussen twee knopen </a:t>
            </a:r>
            <a:br>
              <a:rPr lang="nl-NL" dirty="0">
                <a:solidFill>
                  <a:schemeClr val="tx1"/>
                </a:solidFill>
                <a:sym typeface="Wingdings" pitchFamily="2" charset="2"/>
              </a:rPr>
            </a:br>
            <a:r>
              <a:rPr lang="nl-NL" dirty="0">
                <a:solidFill>
                  <a:schemeClr val="tx1"/>
                </a:solidFill>
                <a:sym typeface="Wingdings" pitchFamily="2" charset="2"/>
              </a:rPr>
              <a:t>(Oneindig gewicht = geen verbinding)</a:t>
            </a:r>
          </a:p>
        </p:txBody>
      </p:sp>
    </p:spTree>
    <p:extLst>
      <p:ext uri="{BB962C8B-B14F-4D97-AF65-F5344CB8AC3E}">
        <p14:creationId xmlns:p14="http://schemas.microsoft.com/office/powerpoint/2010/main" val="7245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Toepassing: </a:t>
            </a:r>
            <a:r>
              <a:rPr lang="nl-NL" dirty="0" err="1"/>
              <a:t>Breadth</a:t>
            </a:r>
            <a:r>
              <a:rPr lang="nl-NL" dirty="0"/>
              <a:t> First Search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Gegeven twee knooppunten. Vind het pad met het kleinst aantal tussenliggende knooppunten (‘kortste pad’).</a:t>
            </a:r>
          </a:p>
          <a:p>
            <a:r>
              <a:rPr lang="nl-NL" dirty="0"/>
              <a:t>Reconstrueer het pad</a:t>
            </a:r>
          </a:p>
          <a:p>
            <a:r>
              <a:rPr lang="nl-NL" dirty="0"/>
              <a:t>Zoek in breedte: voeg knooppunten toe die rechtstreeks verbonden zijn met gegeven knooppunt</a:t>
            </a:r>
          </a:p>
        </p:txBody>
      </p:sp>
    </p:spTree>
    <p:extLst>
      <p:ext uri="{BB962C8B-B14F-4D97-AF65-F5344CB8AC3E}">
        <p14:creationId xmlns:p14="http://schemas.microsoft.com/office/powerpoint/2010/main" val="1540308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>
                <a:latin typeface="Avenir Book" panose="02000503020000020003" pitchFamily="2" charset="0"/>
                <a:cs typeface="Chalkduster"/>
              </a:rPr>
              <a:t>Vragen?</a:t>
            </a:r>
          </a:p>
        </p:txBody>
      </p:sp>
    </p:spTree>
    <p:extLst>
      <p:ext uri="{BB962C8B-B14F-4D97-AF65-F5344CB8AC3E}">
        <p14:creationId xmlns:p14="http://schemas.microsoft.com/office/powerpoint/2010/main" val="1434593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3057693" y="2923376"/>
            <a:ext cx="5108408" cy="1242223"/>
          </a:xfrm>
        </p:spPr>
        <p:txBody>
          <a:bodyPr/>
          <a:lstStyle/>
          <a:p>
            <a:pPr algn="ctr"/>
            <a:r>
              <a:rPr lang="nl-NL" sz="3600" dirty="0"/>
              <a:t>Algoritme van Floyd</a:t>
            </a:r>
            <a:endParaRPr lang="nl-NL" sz="3600" dirty="0">
              <a:latin typeface="Avenir Book" panose="02000503020000020003" pitchFamily="2" charset="0"/>
              <a:cs typeface="Chalkduster"/>
            </a:endParaRPr>
          </a:p>
        </p:txBody>
      </p:sp>
    </p:spTree>
    <p:extLst>
      <p:ext uri="{BB962C8B-B14F-4D97-AF65-F5344CB8AC3E}">
        <p14:creationId xmlns:p14="http://schemas.microsoft.com/office/powerpoint/2010/main" val="12498208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201706" y="186277"/>
            <a:ext cx="7556313" cy="764198"/>
          </a:xfrm>
        </p:spPr>
        <p:txBody>
          <a:bodyPr anchor="t">
            <a:normAutofit/>
          </a:bodyPr>
          <a:lstStyle/>
          <a:p>
            <a:r>
              <a:rPr lang="nl-NL" dirty="0"/>
              <a:t>Algoritme van Floyd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13"/>
          </p:nvPr>
        </p:nvSpPr>
        <p:spPr>
          <a:xfrm>
            <a:off x="201707" y="1142168"/>
            <a:ext cx="8727140" cy="5119788"/>
          </a:xfrm>
        </p:spPr>
        <p:txBody>
          <a:bodyPr>
            <a:normAutofit/>
          </a:bodyPr>
          <a:lstStyle/>
          <a:p>
            <a:r>
              <a:rPr lang="nl-NL" dirty="0"/>
              <a:t>Netwerk (gewogen graaf)</a:t>
            </a:r>
          </a:p>
          <a:p>
            <a:r>
              <a:rPr lang="nl-NL" dirty="0"/>
              <a:t>Zoekt paden met </a:t>
            </a:r>
            <a:r>
              <a:rPr lang="nl-NL" b="1" u="sng" dirty="0"/>
              <a:t>kleinste gewicht</a:t>
            </a:r>
            <a:br>
              <a:rPr lang="nl-NL" b="1" u="sng" dirty="0"/>
            </a:br>
            <a:r>
              <a:rPr lang="nl-NL" dirty="0"/>
              <a:t>(BFS: zoekt paden met minste aantal knooppunten)</a:t>
            </a:r>
          </a:p>
          <a:p>
            <a:r>
              <a:rPr lang="nl-NL" dirty="0"/>
              <a:t>Geeft lijst met kortste paden tussen alle knooppunten</a:t>
            </a:r>
          </a:p>
        </p:txBody>
      </p:sp>
    </p:spTree>
    <p:extLst>
      <p:ext uri="{BB962C8B-B14F-4D97-AF65-F5344CB8AC3E}">
        <p14:creationId xmlns:p14="http://schemas.microsoft.com/office/powerpoint/2010/main" val="20253522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01706" y="186277"/>
            <a:ext cx="7556313" cy="764198"/>
          </a:xfrm>
        </p:spPr>
        <p:txBody>
          <a:bodyPr anchor="t">
            <a:normAutofit/>
          </a:bodyPr>
          <a:lstStyle/>
          <a:p>
            <a:r>
              <a:rPr lang="nl-NL" dirty="0"/>
              <a:t>Algoritme van Floyd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3"/>
          </p:nvPr>
        </p:nvSpPr>
        <p:spPr>
          <a:xfrm>
            <a:off x="201707" y="1142168"/>
            <a:ext cx="8727140" cy="5119788"/>
          </a:xfrm>
        </p:spPr>
        <p:txBody>
          <a:bodyPr>
            <a:normAutofit/>
          </a:bodyPr>
          <a:lstStyle/>
          <a:p>
            <a:r>
              <a:rPr lang="nl-NL" dirty="0"/>
              <a:t>Start met de gewichtenmatrix (= geen tussenstations)</a:t>
            </a:r>
          </a:p>
          <a:p>
            <a:r>
              <a:rPr lang="nl-NL" dirty="0"/>
              <a:t>Systematisch één knooppunt meer toelaten als ‘tussenstation’ om afstanden te optimaliseren</a:t>
            </a:r>
          </a:p>
          <a:p>
            <a:pPr lvl="1"/>
            <a:r>
              <a:rPr lang="nl-NL" sz="2000" dirty="0"/>
              <a:t>Eerst knooppunt 1, dan knooppunt 2 </a:t>
            </a:r>
            <a:r>
              <a:rPr lang="nl-NL" sz="2000" dirty="0" err="1"/>
              <a:t>enz</a:t>
            </a:r>
            <a:r>
              <a:rPr lang="nl-NL" sz="2000" dirty="0"/>
              <a:t> </a:t>
            </a:r>
          </a:p>
          <a:p>
            <a:pPr lvl="1"/>
            <a:r>
              <a:rPr lang="nl-NL" sz="2000" dirty="0"/>
              <a:t>Telkens je een knooppunt als tussenstation toelaat, afstanden optimaliseren</a:t>
            </a:r>
          </a:p>
          <a:p>
            <a:pPr lvl="1"/>
            <a:r>
              <a:rPr lang="nl-NL" sz="2000" dirty="0"/>
              <a:t>Gebruikte tussenstations noteren in Pointermatrix</a:t>
            </a:r>
          </a:p>
          <a:p>
            <a:pPr marL="0" indent="0">
              <a:buNone/>
            </a:pPr>
            <a:r>
              <a:rPr lang="nl-NL" b="1" dirty="0"/>
              <a:t>Eindresultaat</a:t>
            </a:r>
            <a:r>
              <a:rPr lang="nl-NL" dirty="0"/>
              <a:t>: </a:t>
            </a:r>
          </a:p>
          <a:p>
            <a:pPr lvl="1"/>
            <a:r>
              <a:rPr lang="nl-NL" sz="2000" dirty="0"/>
              <a:t>Pointermatrix met gebruikte tussenstations</a:t>
            </a:r>
          </a:p>
        </p:txBody>
      </p:sp>
    </p:spTree>
    <p:extLst>
      <p:ext uri="{BB962C8B-B14F-4D97-AF65-F5344CB8AC3E}">
        <p14:creationId xmlns:p14="http://schemas.microsoft.com/office/powerpoint/2010/main" val="1285907546"/>
      </p:ext>
    </p:extLst>
  </p:cSld>
  <p:clrMapOvr>
    <a:masterClrMapping/>
  </p:clrMapOvr>
</p:sld>
</file>

<file path=ppt/theme/theme1.xml><?xml version="1.0" encoding="utf-8"?>
<a:theme xmlns:a="http://schemas.openxmlformats.org/drawingml/2006/main" name="Boxes">
  <a:themeElements>
    <a:clrScheme name="Expo">
      <a:dk1>
        <a:sysClr val="windowText" lastClr="000000"/>
      </a:dk1>
      <a:lt1>
        <a:sysClr val="window" lastClr="FFFFFF"/>
      </a:lt1>
      <a:dk2>
        <a:srgbClr val="263B86"/>
      </a:dk2>
      <a:lt2>
        <a:srgbClr val="76B6F2"/>
      </a:lt2>
      <a:accent1>
        <a:srgbClr val="FBC01E"/>
      </a:accent1>
      <a:accent2>
        <a:srgbClr val="EFE1A2"/>
      </a:accent2>
      <a:accent3>
        <a:srgbClr val="FA8716"/>
      </a:accent3>
      <a:accent4>
        <a:srgbClr val="BE0204"/>
      </a:accent4>
      <a:accent5>
        <a:srgbClr val="640F10"/>
      </a:accent5>
      <a:accent6>
        <a:srgbClr val="7E13E3"/>
      </a:accent6>
      <a:hlink>
        <a:srgbClr val="D2D200"/>
      </a:hlink>
      <a:folHlink>
        <a:srgbClr val="D0B9F8"/>
      </a:folHlink>
    </a:clrScheme>
    <a:fontScheme name="Advantage">
      <a:majorFont>
        <a:latin typeface="Rockwell"/>
        <a:ea typeface=""/>
        <a:cs typeface=""/>
        <a:font script="Jpan" typeface="ＭＳ ゴシック"/>
      </a:majorFont>
      <a:minorFont>
        <a:latin typeface="Rockwell"/>
        <a:ea typeface=""/>
        <a:cs typeface=""/>
        <a:font script="Jpan" typeface="ＭＳ ゴシック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Boxes" id="{9C37EC3C-6B00-F243-9276-0D723275A6D4}" vid="{C74B15C5-7D27-7345-953C-5C24DB9A82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1374</Words>
  <Application>Microsoft Macintosh PowerPoint</Application>
  <PresentationFormat>On-screen Show (4:3)</PresentationFormat>
  <Paragraphs>239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Avenir Book</vt:lpstr>
      <vt:lpstr>Rockwell</vt:lpstr>
      <vt:lpstr>Wingdings</vt:lpstr>
      <vt:lpstr>Boxes</vt:lpstr>
      <vt:lpstr>Bomen en Grafen</vt:lpstr>
      <vt:lpstr>Verbindingsmatrix</vt:lpstr>
      <vt:lpstr>Bepalen van het aantal paden tussen knopen</vt:lpstr>
      <vt:lpstr>Gewichtenmatrix</vt:lpstr>
      <vt:lpstr>Toepassing: Breadth First Search</vt:lpstr>
      <vt:lpstr>Vragen?</vt:lpstr>
      <vt:lpstr>PowerPoint Presentation</vt:lpstr>
      <vt:lpstr>Algoritme van Floyd</vt:lpstr>
      <vt:lpstr>Algoritme van Floyd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Pad aflezen uit pointermatrix</vt:lpstr>
      <vt:lpstr>Pad aflezen uit pointermatrix</vt:lpstr>
      <vt:lpstr>Pad aflezen uit pointermatrix</vt:lpstr>
      <vt:lpstr>Pad aflezen uit pointermatrix</vt:lpstr>
      <vt:lpstr>Pad aflezen uit pointermatrix</vt:lpstr>
      <vt:lpstr>Pad aflezen uit pointermatrix</vt:lpstr>
      <vt:lpstr>Vragen?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Bomen en Grafen</dc:title>
  <dc:creator>Tom Eversdijk</dc:creator>
  <cp:lastModifiedBy>Tom Eversdijk</cp:lastModifiedBy>
  <cp:revision>40</cp:revision>
  <dcterms:created xsi:type="dcterms:W3CDTF">2020-12-22T12:55:58Z</dcterms:created>
  <dcterms:modified xsi:type="dcterms:W3CDTF">2022-04-26T07:40:06Z</dcterms:modified>
</cp:coreProperties>
</file>