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89" r:id="rId2"/>
    <p:sldId id="593" r:id="rId3"/>
    <p:sldId id="258" r:id="rId4"/>
    <p:sldId id="259" r:id="rId5"/>
    <p:sldId id="260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649" r:id="rId14"/>
    <p:sldId id="650" r:id="rId15"/>
    <p:sldId id="651" r:id="rId16"/>
    <p:sldId id="652" r:id="rId17"/>
    <p:sldId id="653" r:id="rId18"/>
    <p:sldId id="654" r:id="rId19"/>
    <p:sldId id="655" r:id="rId20"/>
    <p:sldId id="64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7DBE0-56E2-48FF-B40C-96734956E86D}" v="3" dt="2022-05-03T09:18:18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6"/>
    <p:restoredTop sz="94685"/>
  </p:normalViewPr>
  <p:slideViewPr>
    <p:cSldViewPr snapToGrid="0" snapToObjects="1">
      <p:cViewPr varScale="1">
        <p:scale>
          <a:sx n="110" d="100"/>
          <a:sy n="110" d="100"/>
        </p:scale>
        <p:origin x="15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m Van Impe" userId="7be76765-fe35-48dd-bbe2-365fc9658bc1" providerId="ADAL" clId="{4D67DBE0-56E2-48FF-B40C-96734956E86D}"/>
    <pc:docChg chg="undo redo custSel modSld">
      <pc:chgData name="Bram Van Impe" userId="7be76765-fe35-48dd-bbe2-365fc9658bc1" providerId="ADAL" clId="{4D67DBE0-56E2-48FF-B40C-96734956E86D}" dt="2022-05-03T09:18:39.730" v="174" actId="20577"/>
      <pc:docMkLst>
        <pc:docMk/>
      </pc:docMkLst>
      <pc:sldChg chg="modSp mod">
        <pc:chgData name="Bram Van Impe" userId="7be76765-fe35-48dd-bbe2-365fc9658bc1" providerId="ADAL" clId="{4D67DBE0-56E2-48FF-B40C-96734956E86D}" dt="2022-05-03T09:18:39.730" v="174" actId="20577"/>
        <pc:sldMkLst>
          <pc:docMk/>
          <pc:sldMk cId="516203919" sldId="259"/>
        </pc:sldMkLst>
        <pc:spChg chg="mod">
          <ac:chgData name="Bram Van Impe" userId="7be76765-fe35-48dd-bbe2-365fc9658bc1" providerId="ADAL" clId="{4D67DBE0-56E2-48FF-B40C-96734956E86D}" dt="2022-05-03T09:18:39.730" v="174" actId="20577"/>
          <ac:spMkLst>
            <pc:docMk/>
            <pc:sldMk cId="516203919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5" y="2679015"/>
            <a:ext cx="5358999" cy="883460"/>
          </a:xfrm>
        </p:spPr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98070"/>
            <a:ext cx="5358999" cy="587730"/>
          </a:xfrm>
        </p:spPr>
        <p:txBody>
          <a:bodyPr>
            <a:normAutofit/>
          </a:bodyPr>
          <a:lstStyle>
            <a:lvl1pPr marL="0" indent="0" algn="l">
              <a:spcBef>
                <a:spcPts val="225"/>
              </a:spcBef>
              <a:buNone/>
              <a:defRPr sz="1800">
                <a:solidFill>
                  <a:srgbClr val="6D6D6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396032" y="2577932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96032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7" name="Rectangle 6"/>
          <p:cNvSpPr/>
          <p:nvPr/>
        </p:nvSpPr>
        <p:spPr>
          <a:xfrm>
            <a:off x="396032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8" name="Rectangle 7"/>
          <p:cNvSpPr/>
          <p:nvPr/>
        </p:nvSpPr>
        <p:spPr>
          <a:xfrm>
            <a:off x="396032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396032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>
          <a:xfrm>
            <a:off x="396032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07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201707" y="1142169"/>
            <a:ext cx="4271445" cy="242011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201707" y="3745994"/>
            <a:ext cx="4271445" cy="248401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680834" y="1142170"/>
            <a:ext cx="4248014" cy="242011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680834" y="3745993"/>
            <a:ext cx="4248014" cy="248401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9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0EA0BF3C-3C4A-7448-B87D-141E7EA6F3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13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94E0-E1E5-3544-9673-53546BB83BCF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BF3C-3C4A-7448-B87D-141E7EA6F3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51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088473"/>
            <a:ext cx="5358999" cy="587730"/>
          </a:xfrm>
        </p:spPr>
        <p:txBody>
          <a:bodyPr>
            <a:noAutofit/>
          </a:bodyPr>
          <a:lstStyle>
            <a:lvl1pPr marL="0" indent="0" algn="l">
              <a:spcBef>
                <a:spcPts val="225"/>
              </a:spcBef>
              <a:buNone/>
              <a:defRPr sz="2400">
                <a:solidFill>
                  <a:srgbClr val="6D6D6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396032" y="2577932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96032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7" name="Rectangle 6"/>
          <p:cNvSpPr/>
          <p:nvPr/>
        </p:nvSpPr>
        <p:spPr>
          <a:xfrm>
            <a:off x="396032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8" name="Rectangle 7"/>
          <p:cNvSpPr/>
          <p:nvPr/>
        </p:nvSpPr>
        <p:spPr>
          <a:xfrm>
            <a:off x="396032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396032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700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3" y="2742356"/>
            <a:ext cx="5358999" cy="749421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25180"/>
            <a:ext cx="5358999" cy="556786"/>
          </a:xfrm>
        </p:spPr>
        <p:txBody>
          <a:bodyPr>
            <a:normAutofit/>
          </a:bodyPr>
          <a:lstStyle>
            <a:lvl1pPr marL="0" indent="0" algn="l">
              <a:spcBef>
                <a:spcPts val="225"/>
              </a:spcBef>
              <a:buNone/>
              <a:defRPr sz="1800">
                <a:solidFill>
                  <a:srgbClr val="6D6D6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2595759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396032" y="2577932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2603746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6032" y="472207"/>
            <a:ext cx="1725363" cy="1721200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1"/>
          </p:nvPr>
        </p:nvSpPr>
        <p:spPr>
          <a:xfrm>
            <a:off x="396032" y="4682063"/>
            <a:ext cx="1725363" cy="169612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3746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>
          <a:xfrm>
            <a:off x="2603746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5" name="Rectangle 14"/>
          <p:cNvSpPr/>
          <p:nvPr/>
        </p:nvSpPr>
        <p:spPr>
          <a:xfrm>
            <a:off x="2603746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6" name="Rectangle 15"/>
          <p:cNvSpPr/>
          <p:nvPr/>
        </p:nvSpPr>
        <p:spPr>
          <a:xfrm>
            <a:off x="2603746" y="4682390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227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1218" y="439294"/>
            <a:ext cx="3594496" cy="357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975" y="1781144"/>
            <a:ext cx="3290960" cy="878591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355" y="2659733"/>
            <a:ext cx="3618462" cy="3618198"/>
          </a:xfrm>
        </p:spPr>
        <p:txBody>
          <a:bodyPr>
            <a:normAutofit/>
          </a:bodyPr>
          <a:lstStyle>
            <a:lvl1pPr>
              <a:defRPr sz="1350">
                <a:solidFill>
                  <a:srgbClr val="6D6D6D"/>
                </a:solidFill>
              </a:defRPr>
            </a:lvl1pPr>
            <a:lvl2pPr>
              <a:defRPr sz="1350">
                <a:solidFill>
                  <a:srgbClr val="6D6D6D"/>
                </a:solidFill>
              </a:defRPr>
            </a:lvl2pPr>
            <a:lvl3pPr>
              <a:defRPr sz="1350">
                <a:solidFill>
                  <a:srgbClr val="6D6D6D"/>
                </a:solidFill>
              </a:defRPr>
            </a:lvl3pPr>
            <a:lvl4pPr>
              <a:defRPr sz="1350">
                <a:solidFill>
                  <a:srgbClr val="6D6D6D"/>
                </a:solidFill>
              </a:defRPr>
            </a:lvl4pPr>
            <a:lvl5pPr>
              <a:defRPr sz="1350">
                <a:solidFill>
                  <a:srgbClr val="6D6D6D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992356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7" name="Rectangle 6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4992356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1" name="Rectangle 10"/>
          <p:cNvSpPr/>
          <p:nvPr/>
        </p:nvSpPr>
        <p:spPr>
          <a:xfrm>
            <a:off x="4992356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3" name="Rectangle 12"/>
          <p:cNvSpPr/>
          <p:nvPr/>
        </p:nvSpPr>
        <p:spPr>
          <a:xfrm>
            <a:off x="4992356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5" name="Rectangle 14"/>
          <p:cNvSpPr/>
          <p:nvPr/>
        </p:nvSpPr>
        <p:spPr>
          <a:xfrm>
            <a:off x="4992356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6" name="Rectangle 15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64245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8892" y="1175542"/>
            <a:ext cx="4312848" cy="4303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6087" y="3068510"/>
            <a:ext cx="4009861" cy="485791"/>
          </a:xfrm>
        </p:spPr>
        <p:txBody>
          <a:bodyPr anchor="b">
            <a:normAutofit/>
          </a:bodyPr>
          <a:lstStyle>
            <a:lvl1pPr algn="l">
              <a:defRPr sz="1800" b="0" baseline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Question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147800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6" name="Rectangle 5"/>
          <p:cNvSpPr/>
          <p:nvPr/>
        </p:nvSpPr>
        <p:spPr>
          <a:xfrm>
            <a:off x="7147800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7" name="Rectangle 6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1" name="Rectangle 10"/>
          <p:cNvSpPr/>
          <p:nvPr/>
        </p:nvSpPr>
        <p:spPr>
          <a:xfrm>
            <a:off x="7147800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3" name="Rectangle 12"/>
          <p:cNvSpPr/>
          <p:nvPr/>
        </p:nvSpPr>
        <p:spPr>
          <a:xfrm>
            <a:off x="7147800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35941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9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0EA0BF3C-3C4A-7448-B87D-141E7EA6F36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1708" y="1142168"/>
            <a:ext cx="8727140" cy="511978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  <a:lvl2pPr>
              <a:defRPr>
                <a:solidFill>
                  <a:srgbClr val="6D6D6D"/>
                </a:solidFill>
              </a:defRPr>
            </a:lvl2pPr>
            <a:lvl3pPr>
              <a:defRPr>
                <a:solidFill>
                  <a:srgbClr val="6D6D6D"/>
                </a:solidFill>
              </a:defRPr>
            </a:lvl3pPr>
            <a:lvl4pPr>
              <a:defRPr>
                <a:solidFill>
                  <a:srgbClr val="6D6D6D"/>
                </a:solidFill>
              </a:defRPr>
            </a:lvl4pPr>
            <a:lvl5pPr>
              <a:defRPr>
                <a:solidFill>
                  <a:srgbClr val="6D6D6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1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50156"/>
            <a:ext cx="4239494" cy="5095827"/>
          </a:xfrm>
        </p:spPr>
        <p:txBody>
          <a:bodyPr>
            <a:normAutofit/>
          </a:bodyPr>
          <a:lstStyle>
            <a:lvl1pPr>
              <a:defRPr sz="1350">
                <a:solidFill>
                  <a:srgbClr val="6D6D6D"/>
                </a:solidFill>
              </a:defRPr>
            </a:lvl1pPr>
            <a:lvl2pPr>
              <a:defRPr sz="1350">
                <a:solidFill>
                  <a:srgbClr val="6D6D6D"/>
                </a:solidFill>
              </a:defRPr>
            </a:lvl2pPr>
            <a:lvl3pPr>
              <a:defRPr sz="1350">
                <a:solidFill>
                  <a:srgbClr val="6D6D6D"/>
                </a:solidFill>
              </a:defRPr>
            </a:lvl3pPr>
            <a:lvl4pPr>
              <a:defRPr sz="1350">
                <a:solidFill>
                  <a:srgbClr val="6D6D6D"/>
                </a:solidFill>
              </a:defRPr>
            </a:lvl4pPr>
            <a:lvl5pPr>
              <a:defRPr sz="1350">
                <a:solidFill>
                  <a:srgbClr val="6D6D6D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834" y="1150156"/>
            <a:ext cx="4248013" cy="5095827"/>
          </a:xfrm>
        </p:spPr>
        <p:txBody>
          <a:bodyPr>
            <a:normAutofit/>
          </a:bodyPr>
          <a:lstStyle>
            <a:lvl1pPr>
              <a:defRPr sz="1350">
                <a:solidFill>
                  <a:srgbClr val="6D6D6D"/>
                </a:solidFill>
              </a:defRPr>
            </a:lvl1pPr>
            <a:lvl2pPr>
              <a:defRPr sz="1350">
                <a:solidFill>
                  <a:srgbClr val="6D6D6D"/>
                </a:solidFill>
              </a:defRPr>
            </a:lvl2pPr>
            <a:lvl3pPr>
              <a:defRPr sz="1350">
                <a:solidFill>
                  <a:srgbClr val="6D6D6D"/>
                </a:solidFill>
              </a:defRPr>
            </a:lvl3pPr>
            <a:lvl4pPr>
              <a:defRPr sz="1350">
                <a:solidFill>
                  <a:srgbClr val="6D6D6D"/>
                </a:solidFill>
              </a:defRPr>
            </a:lvl4pPr>
            <a:lvl5pPr>
              <a:defRPr sz="1350">
                <a:solidFill>
                  <a:srgbClr val="6D6D6D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9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0EA0BF3C-3C4A-7448-B87D-141E7EA6F3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441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06" y="1645361"/>
            <a:ext cx="4255470" cy="4568672"/>
          </a:xfrm>
        </p:spPr>
        <p:txBody>
          <a:bodyPr>
            <a:normAutofit/>
          </a:bodyPr>
          <a:lstStyle>
            <a:lvl1pPr>
              <a:defRPr sz="1350">
                <a:solidFill>
                  <a:srgbClr val="6D6D6D"/>
                </a:solidFill>
              </a:defRPr>
            </a:lvl1pPr>
            <a:lvl2pPr>
              <a:defRPr sz="1350">
                <a:solidFill>
                  <a:srgbClr val="6D6D6D"/>
                </a:solidFill>
              </a:defRPr>
            </a:lvl2pPr>
            <a:lvl3pPr>
              <a:defRPr sz="1350">
                <a:solidFill>
                  <a:srgbClr val="6D6D6D"/>
                </a:solidFill>
              </a:defRPr>
            </a:lvl3pPr>
            <a:lvl4pPr>
              <a:defRPr sz="1350">
                <a:solidFill>
                  <a:srgbClr val="6D6D6D"/>
                </a:solidFill>
              </a:defRPr>
            </a:lvl4pPr>
            <a:lvl5pPr>
              <a:defRPr sz="1350">
                <a:solidFill>
                  <a:srgbClr val="6D6D6D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884" y="1645361"/>
            <a:ext cx="4279964" cy="4568672"/>
          </a:xfrm>
        </p:spPr>
        <p:txBody>
          <a:bodyPr>
            <a:normAutofit/>
          </a:bodyPr>
          <a:lstStyle>
            <a:lvl1pPr>
              <a:defRPr sz="1350">
                <a:solidFill>
                  <a:srgbClr val="6D6D6D"/>
                </a:solidFill>
              </a:defRPr>
            </a:lvl1pPr>
            <a:lvl2pPr>
              <a:defRPr sz="1350">
                <a:solidFill>
                  <a:srgbClr val="6D6D6D"/>
                </a:solidFill>
              </a:defRPr>
            </a:lvl2pPr>
            <a:lvl3pPr>
              <a:defRPr sz="1350">
                <a:solidFill>
                  <a:srgbClr val="6D6D6D"/>
                </a:solidFill>
              </a:defRPr>
            </a:lvl3pPr>
            <a:lvl4pPr>
              <a:defRPr sz="1350">
                <a:solidFill>
                  <a:srgbClr val="6D6D6D"/>
                </a:solidFill>
              </a:defRPr>
            </a:lvl4pPr>
            <a:lvl5pPr>
              <a:defRPr sz="1350">
                <a:solidFill>
                  <a:srgbClr val="6D6D6D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7" y="1152322"/>
            <a:ext cx="4255469" cy="322729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rgbClr val="6D6D6D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884" y="1152322"/>
            <a:ext cx="4279963" cy="322729"/>
          </a:xfrm>
          <a:prstGeom prst="rect">
            <a:avLst/>
          </a:prstGeom>
          <a:solidFill>
            <a:srgbClr val="FBC01E"/>
          </a:solidFill>
          <a:ln>
            <a:solidFill>
              <a:srgbClr val="FBC01E"/>
            </a:solidFill>
          </a:ln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rgbClr val="6D6D6D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9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0EA0BF3C-3C4A-7448-B87D-141E7EA6F3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64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7" y="1118206"/>
            <a:ext cx="8727141" cy="2468042"/>
          </a:xfrm>
        </p:spPr>
        <p:txBody>
          <a:bodyPr>
            <a:normAutofit/>
          </a:bodyPr>
          <a:lstStyle>
            <a:lvl1pPr>
              <a:defRPr sz="1350">
                <a:solidFill>
                  <a:srgbClr val="6D6D6D"/>
                </a:solidFill>
              </a:defRPr>
            </a:lvl1pPr>
            <a:lvl2pPr>
              <a:defRPr sz="1350">
                <a:solidFill>
                  <a:srgbClr val="6D6D6D"/>
                </a:solidFill>
              </a:defRPr>
            </a:lvl2pPr>
            <a:lvl3pPr>
              <a:defRPr sz="1350">
                <a:solidFill>
                  <a:srgbClr val="6D6D6D"/>
                </a:solidFill>
              </a:defRPr>
            </a:lvl3pPr>
            <a:lvl4pPr>
              <a:defRPr sz="1350">
                <a:solidFill>
                  <a:srgbClr val="6D6D6D"/>
                </a:solidFill>
              </a:defRPr>
            </a:lvl4pPr>
            <a:lvl5pPr>
              <a:defRPr sz="1350">
                <a:solidFill>
                  <a:srgbClr val="6D6D6D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201707" y="3769955"/>
            <a:ext cx="8727141" cy="2476029"/>
          </a:xfrm>
        </p:spPr>
        <p:txBody>
          <a:bodyPr>
            <a:normAutofit/>
          </a:bodyPr>
          <a:lstStyle>
            <a:lvl1pPr>
              <a:defRPr sz="1350">
                <a:solidFill>
                  <a:srgbClr val="6D6D6D"/>
                </a:solidFill>
              </a:defRPr>
            </a:lvl1pPr>
            <a:lvl2pPr>
              <a:defRPr sz="1350">
                <a:solidFill>
                  <a:srgbClr val="6D6D6D"/>
                </a:solidFill>
              </a:defRPr>
            </a:lvl2pPr>
            <a:lvl3pPr>
              <a:defRPr sz="1350">
                <a:solidFill>
                  <a:srgbClr val="6D6D6D"/>
                </a:solidFill>
              </a:defRPr>
            </a:lvl3pPr>
            <a:lvl4pPr>
              <a:defRPr sz="1350">
                <a:solidFill>
                  <a:srgbClr val="6D6D6D"/>
                </a:solidFill>
              </a:defRPr>
            </a:lvl4pPr>
            <a:lvl5pPr>
              <a:defRPr sz="1350">
                <a:solidFill>
                  <a:srgbClr val="6D6D6D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9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0EA0BF3C-3C4A-7448-B87D-141E7EA6F3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28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4920" y="1158143"/>
            <a:ext cx="4303928" cy="246804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01706" y="1158144"/>
            <a:ext cx="4255470" cy="508783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624920" y="3785930"/>
            <a:ext cx="4303928" cy="246005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9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0EA0BF3C-3C4A-7448-B87D-141E7EA6F3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286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7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7" y="1126195"/>
            <a:ext cx="8777101" cy="5555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715843" y="665332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257452" y="176173"/>
            <a:ext cx="2160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9" name="Rectangle 8"/>
          <p:cNvSpPr/>
          <p:nvPr/>
        </p:nvSpPr>
        <p:spPr>
          <a:xfrm rot="5400000">
            <a:off x="8758499" y="672535"/>
            <a:ext cx="216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0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/>
              <a:t> </a:t>
            </a:r>
            <a:endParaRPr lang="en-US" sz="750" dirty="0"/>
          </a:p>
        </p:txBody>
      </p:sp>
      <p:sp>
        <p:nvSpPr>
          <p:cNvPr id="11" name="TextBox 10"/>
          <p:cNvSpPr txBox="1"/>
          <p:nvPr/>
        </p:nvSpPr>
        <p:spPr>
          <a:xfrm>
            <a:off x="2715843" y="665332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14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/>
              <a:t> </a:t>
            </a:r>
            <a:endParaRPr lang="en-US" sz="750" dirty="0"/>
          </a:p>
        </p:txBody>
      </p:sp>
      <p:sp>
        <p:nvSpPr>
          <p:cNvPr id="15" name="TextBox 14"/>
          <p:cNvSpPr txBox="1"/>
          <p:nvPr/>
        </p:nvSpPr>
        <p:spPr>
          <a:xfrm>
            <a:off x="2715843" y="665332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18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/>
              <a:t> </a:t>
            </a:r>
            <a:endParaRPr lang="en-US" sz="750" dirty="0"/>
          </a:p>
        </p:txBody>
      </p:sp>
      <p:sp>
        <p:nvSpPr>
          <p:cNvPr id="20" name="TextBox 19"/>
          <p:cNvSpPr txBox="1"/>
          <p:nvPr/>
        </p:nvSpPr>
        <p:spPr>
          <a:xfrm>
            <a:off x="2715843" y="665332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1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/>
              <a:t> </a:t>
            </a:r>
            <a:endParaRPr lang="en-US" sz="750" dirty="0"/>
          </a:p>
        </p:txBody>
      </p:sp>
      <p:sp>
        <p:nvSpPr>
          <p:cNvPr id="17" name="TextBox 16"/>
          <p:cNvSpPr txBox="1"/>
          <p:nvPr/>
        </p:nvSpPr>
        <p:spPr>
          <a:xfrm>
            <a:off x="2715843" y="665332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19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/>
              <a:t> </a:t>
            </a:r>
            <a:endParaRPr lang="en-US" sz="75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2F285CD-EA89-8C42-8770-D41BEFE43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94E0-E1E5-3544-9673-53546BB83BCF}" type="datetimeFigureOut">
              <a:rPr lang="nl-NL" smtClean="0"/>
              <a:t>3-5-2022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4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2700" b="0" kern="1200">
          <a:solidFill>
            <a:schemeClr val="accent6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spcBef>
          <a:spcPts val="1500"/>
        </a:spcBef>
        <a:buClr>
          <a:schemeClr val="accent1"/>
        </a:buClr>
        <a:buSzPct val="75000"/>
        <a:buFont typeface="Wingdings" pitchFamily="2" charset="2"/>
        <a:buChar char="n"/>
        <a:defRPr sz="15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1pPr>
      <a:lvl2pPr marL="342900" indent="-171450" algn="l" defTabSz="685800" rtl="0" eaLnBrk="1" latinLnBrk="0" hangingPunct="1">
        <a:spcBef>
          <a:spcPts val="45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35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2pPr>
      <a:lvl3pPr marL="514350" indent="-171450" algn="l" defTabSz="685800" rtl="0" eaLnBrk="1" latinLnBrk="0" hangingPunct="1">
        <a:spcBef>
          <a:spcPts val="450"/>
        </a:spcBef>
        <a:buClr>
          <a:schemeClr val="accent1"/>
        </a:buClr>
        <a:buSzPct val="75000"/>
        <a:buFont typeface="Wingdings" pitchFamily="2" charset="2"/>
        <a:buChar char="n"/>
        <a:defRPr sz="135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3pPr>
      <a:lvl4pPr marL="685800" indent="-171450" algn="l" defTabSz="685800" rtl="0" eaLnBrk="1" latinLnBrk="0" hangingPunct="1">
        <a:spcBef>
          <a:spcPts val="45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35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4pPr>
      <a:lvl5pPr marL="857250" indent="-171450" algn="l" defTabSz="685800" rtl="0" eaLnBrk="1" latinLnBrk="0" hangingPunct="1">
        <a:spcBef>
          <a:spcPts val="450"/>
        </a:spcBef>
        <a:buClr>
          <a:schemeClr val="accent1"/>
        </a:buClr>
        <a:buSzPct val="75000"/>
        <a:buFont typeface="Wingdings" pitchFamily="2" charset="2"/>
        <a:buChar char="n"/>
        <a:defRPr sz="135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5pPr>
      <a:lvl6pPr marL="1033463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202531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372791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6700" y="2441953"/>
            <a:ext cx="5715000" cy="809248"/>
          </a:xfrm>
        </p:spPr>
        <p:txBody>
          <a:bodyPr/>
          <a:lstStyle/>
          <a:p>
            <a:pPr algn="ctr"/>
            <a:r>
              <a:rPr lang="nl-NL" sz="4000" spc="300" dirty="0">
                <a:latin typeface="Avenir Book" panose="02000503020000020003" pitchFamily="2" charset="0"/>
                <a:cs typeface="Chalkduster"/>
              </a:rPr>
              <a:t>Bomen en </a:t>
            </a:r>
            <a:r>
              <a:rPr lang="nl-NL" sz="4000" spc="300" dirty="0" err="1">
                <a:cs typeface="Chalkduster"/>
              </a:rPr>
              <a:t>G</a:t>
            </a:r>
            <a:r>
              <a:rPr lang="nl-NL" sz="4000" spc="300" dirty="0" err="1">
                <a:latin typeface="Avenir Book" panose="02000503020000020003" pitchFamily="2" charset="0"/>
                <a:cs typeface="Chalkduster"/>
              </a:rPr>
              <a:t>rafen</a:t>
            </a:r>
            <a:endParaRPr lang="nl-NL" sz="4000" spc="300" dirty="0">
              <a:latin typeface="Avenir Book" panose="02000503020000020003" pitchFamily="2" charset="0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218" y="3753098"/>
            <a:ext cx="2712344" cy="587730"/>
          </a:xfrm>
        </p:spPr>
        <p:txBody>
          <a:bodyPr>
            <a:noAutofit/>
          </a:bodyPr>
          <a:lstStyle/>
          <a:p>
            <a:pPr algn="ctr"/>
            <a:r>
              <a:rPr lang="nl-NL" sz="3200" dirty="0">
                <a:solidFill>
                  <a:schemeClr val="accent1"/>
                </a:solidFill>
                <a:latin typeface="Avenir Book" panose="02000503020000020003" pitchFamily="2" charset="0"/>
                <a:cs typeface="Chalkduster"/>
              </a:rPr>
              <a:t>Les</a:t>
            </a:r>
            <a:r>
              <a:rPr lang="nl-NL" sz="3200" dirty="0">
                <a:solidFill>
                  <a:schemeClr val="accent3"/>
                </a:solidFill>
                <a:latin typeface="Avenir Book" panose="02000503020000020003" pitchFamily="2" charset="0"/>
                <a:cs typeface="Chalkduster"/>
              </a:rPr>
              <a:t> </a:t>
            </a:r>
            <a:r>
              <a:rPr lang="nl-NL" sz="3200" dirty="0">
                <a:solidFill>
                  <a:srgbClr val="FF0000"/>
                </a:solidFill>
                <a:latin typeface="Avenir Book" panose="02000503020000020003" pitchFamily="2" charset="0"/>
                <a:cs typeface="Chalkduster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4039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Grafisch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BFB5-7C24-7F47-A6B9-2FE88B5C3F0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451262-7744-284D-8BAF-EFD5EA638497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FC4F8F-A695-B34B-9DA3-E06F85FF4122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D1D090-1410-5E4A-9909-58C1F6666678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94B70E-4C1C-4747-B48D-DE5E4F3B7DF1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D26C1B-65BB-3742-A702-71353E90443E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4D9873-113E-4045-8D70-D566A8F38960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8C2E57-707C-554D-B60D-E476F1BDB572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4D2671-64D5-3D4B-8D76-316592937A4A}"/>
              </a:ext>
            </a:extLst>
          </p:cNvPr>
          <p:cNvCxnSpPr>
            <a:cxnSpLocks/>
            <a:stCxn id="41" idx="7"/>
            <a:endCxn id="3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86C2AB-05CD-D84D-AA1A-A055CECB3FE3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010E53-AEDB-FC49-8D98-9DCC4742FC5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15CE6F-9342-B040-A9C9-5076931AF269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2C9726-95F4-7849-A336-A319AB0BCA85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9AF8B3-CEC7-7349-9CDA-CECDFF948D65}"/>
              </a:ext>
            </a:extLst>
          </p:cNvPr>
          <p:cNvCxnSpPr>
            <a:cxnSpLocks/>
            <a:stCxn id="36" idx="0"/>
            <a:endCxn id="4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F41874-3A9A-3E4B-8C41-0880D9886DCD}"/>
              </a:ext>
            </a:extLst>
          </p:cNvPr>
          <p:cNvCxnSpPr>
            <a:cxnSpLocks/>
            <a:stCxn id="36" idx="1"/>
            <a:endCxn id="3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1C2845-A4A9-524E-8E2A-95ACA594DF71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73A7CF-8DED-A244-8483-2815C9400771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192E10-BD9D-574B-82A6-7EA67FAF12D2}"/>
              </a:ext>
            </a:extLst>
          </p:cNvPr>
          <p:cNvCxnSpPr>
            <a:cxnSpLocks/>
            <a:stCxn id="42" idx="2"/>
            <a:endCxn id="3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EAF9A51-350B-D14D-9733-9330DFE0E808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EA8187-BA94-4645-A5A4-EB3820114E9D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417D2A-F898-F64F-A873-C261E0B776FD}"/>
              </a:ext>
            </a:extLst>
          </p:cNvPr>
          <p:cNvCxnSpPr>
            <a:cxnSpLocks/>
            <a:stCxn id="39" idx="7"/>
            <a:endCxn id="3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539F67F-1F50-584D-B9FC-76A61FAB41A4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8FF818-3B73-A845-9D9B-0DC755D2321C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AC3384-8F44-9547-AAD2-85098440F8B3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276968-94C3-1640-9C5E-121EDD34685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D209CF-9391-854B-9A71-943B13E2037A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092B128-38D5-F84B-8B6C-E5B99AAF46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01BD2C-0296-4445-BD31-686ABCA06326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83A047B-5E8B-9946-8F61-EE6924EF1A8F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203548-8B2C-0E49-9AA1-FA48CDBF4E9B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F56B8B5-207B-5E4D-977D-984F3A6E7F26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7BC4E0-2011-3141-B85E-10C6EDD2F193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41FD301-834E-074B-8544-35E346C74483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64EDB9-46F4-AA47-899A-407B55132E79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99C8ECE-9076-4D45-BE03-1F604F951F1A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3D1BF6-3BE4-654A-9EE0-B98FD05D110B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graphicFrame>
        <p:nvGraphicFramePr>
          <p:cNvPr id="133" name="Table 133">
            <a:extLst>
              <a:ext uri="{FF2B5EF4-FFF2-40B4-BE49-F238E27FC236}">
                <a16:creationId xmlns:a16="http://schemas.microsoft.com/office/drawing/2014/main" id="{1793AFC1-B6C5-FE40-8DDE-D8C2E657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21847"/>
              </p:ext>
            </p:extLst>
          </p:nvPr>
        </p:nvGraphicFramePr>
        <p:xfrm>
          <a:off x="356735" y="3352824"/>
          <a:ext cx="5683284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428">
                  <a:extLst>
                    <a:ext uri="{9D8B030D-6E8A-4147-A177-3AD203B41FA5}">
                      <a16:colId xmlns:a16="http://schemas.microsoft.com/office/drawing/2014/main" val="1132426810"/>
                    </a:ext>
                  </a:extLst>
                </a:gridCol>
                <a:gridCol w="1538412">
                  <a:extLst>
                    <a:ext uri="{9D8B030D-6E8A-4147-A177-3AD203B41FA5}">
                      <a16:colId xmlns:a16="http://schemas.microsoft.com/office/drawing/2014/main" val="651652473"/>
                    </a:ext>
                  </a:extLst>
                </a:gridCol>
                <a:gridCol w="2250444">
                  <a:extLst>
                    <a:ext uri="{9D8B030D-6E8A-4147-A177-3AD203B41FA5}">
                      <a16:colId xmlns:a16="http://schemas.microsoft.com/office/drawing/2014/main" val="133992089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Plaats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Afstand vanaf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Route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39217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</a:t>
                      </a:r>
                      <a:r>
                        <a:rPr lang="en-BE" sz="14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3506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8016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44132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4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7226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4  6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950687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4  6  5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1366370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533B8C7B-CD5B-3643-BCF9-4539CD1000EE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09D57C-3627-A748-A7D9-01A36D4B4729}"/>
              </a:ext>
            </a:extLst>
          </p:cNvPr>
          <p:cNvCxnSpPr>
            <a:cxnSpLocks/>
          </p:cNvCxnSpPr>
          <p:nvPr/>
        </p:nvCxnSpPr>
        <p:spPr>
          <a:xfrm>
            <a:off x="7904117" y="1359228"/>
            <a:ext cx="0" cy="10308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236D5F-BB86-E548-9793-263ECB03F4B9}"/>
              </a:ext>
            </a:extLst>
          </p:cNvPr>
          <p:cNvCxnSpPr>
            <a:cxnSpLocks/>
          </p:cNvCxnSpPr>
          <p:nvPr/>
        </p:nvCxnSpPr>
        <p:spPr>
          <a:xfrm>
            <a:off x="7478615" y="2390032"/>
            <a:ext cx="0" cy="9627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8EE34D-3D1B-C14A-8CB7-87353BB664E9}"/>
              </a:ext>
            </a:extLst>
          </p:cNvPr>
          <p:cNvCxnSpPr>
            <a:cxnSpLocks/>
          </p:cNvCxnSpPr>
          <p:nvPr/>
        </p:nvCxnSpPr>
        <p:spPr>
          <a:xfrm>
            <a:off x="7478615" y="2393306"/>
            <a:ext cx="4255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01A0BFA-0ADA-B140-8490-FC1C1AB98A4E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780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Grafisch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BFB5-7C24-7F47-A6B9-2FE88B5C3F0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451262-7744-284D-8BAF-EFD5EA638497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FC4F8F-A695-B34B-9DA3-E06F85FF4122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D1D090-1410-5E4A-9909-58C1F6666678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94B70E-4C1C-4747-B48D-DE5E4F3B7DF1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D26C1B-65BB-3742-A702-71353E90443E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4D9873-113E-4045-8D70-D566A8F38960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8C2E57-707C-554D-B60D-E476F1BDB572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4D2671-64D5-3D4B-8D76-316592937A4A}"/>
              </a:ext>
            </a:extLst>
          </p:cNvPr>
          <p:cNvCxnSpPr>
            <a:cxnSpLocks/>
            <a:stCxn id="41" idx="7"/>
            <a:endCxn id="3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86C2AB-05CD-D84D-AA1A-A055CECB3FE3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010E53-AEDB-FC49-8D98-9DCC4742FC5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15CE6F-9342-B040-A9C9-5076931AF269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2C9726-95F4-7849-A336-A319AB0BCA85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9AF8B3-CEC7-7349-9CDA-CECDFF948D65}"/>
              </a:ext>
            </a:extLst>
          </p:cNvPr>
          <p:cNvCxnSpPr>
            <a:cxnSpLocks/>
            <a:stCxn id="36" idx="0"/>
            <a:endCxn id="4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F41874-3A9A-3E4B-8C41-0880D9886DCD}"/>
              </a:ext>
            </a:extLst>
          </p:cNvPr>
          <p:cNvCxnSpPr>
            <a:cxnSpLocks/>
            <a:stCxn id="36" idx="1"/>
            <a:endCxn id="3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1C2845-A4A9-524E-8E2A-95ACA594DF71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73A7CF-8DED-A244-8483-2815C9400771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192E10-BD9D-574B-82A6-7EA67FAF12D2}"/>
              </a:ext>
            </a:extLst>
          </p:cNvPr>
          <p:cNvCxnSpPr>
            <a:cxnSpLocks/>
            <a:stCxn id="42" idx="2"/>
            <a:endCxn id="3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EAF9A51-350B-D14D-9733-9330DFE0E808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EA8187-BA94-4645-A5A4-EB3820114E9D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417D2A-F898-F64F-A873-C261E0B776FD}"/>
              </a:ext>
            </a:extLst>
          </p:cNvPr>
          <p:cNvCxnSpPr>
            <a:cxnSpLocks/>
            <a:stCxn id="39" idx="7"/>
            <a:endCxn id="3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539F67F-1F50-584D-B9FC-76A61FAB41A4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8FF818-3B73-A845-9D9B-0DC755D2321C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AC3384-8F44-9547-AAD2-85098440F8B3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276968-94C3-1640-9C5E-121EDD34685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D209CF-9391-854B-9A71-943B13E2037A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092B128-38D5-F84B-8B6C-E5B99AAF46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01BD2C-0296-4445-BD31-686ABCA06326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83A047B-5E8B-9946-8F61-EE6924EF1A8F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203548-8B2C-0E49-9AA1-FA48CDBF4E9B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F56B8B5-207B-5E4D-977D-984F3A6E7F26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7BC4E0-2011-3141-B85E-10C6EDD2F193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41FD301-834E-074B-8544-35E346C74483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64EDB9-46F4-AA47-899A-407B55132E79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99C8ECE-9076-4D45-BE03-1F604F951F1A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3D1BF6-3BE4-654A-9EE0-B98FD05D110B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graphicFrame>
        <p:nvGraphicFramePr>
          <p:cNvPr id="133" name="Table 133">
            <a:extLst>
              <a:ext uri="{FF2B5EF4-FFF2-40B4-BE49-F238E27FC236}">
                <a16:creationId xmlns:a16="http://schemas.microsoft.com/office/drawing/2014/main" id="{1793AFC1-B6C5-FE40-8DDE-D8C2E657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36431"/>
              </p:ext>
            </p:extLst>
          </p:nvPr>
        </p:nvGraphicFramePr>
        <p:xfrm>
          <a:off x="356735" y="3352824"/>
          <a:ext cx="5683284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428">
                  <a:extLst>
                    <a:ext uri="{9D8B030D-6E8A-4147-A177-3AD203B41FA5}">
                      <a16:colId xmlns:a16="http://schemas.microsoft.com/office/drawing/2014/main" val="1132426810"/>
                    </a:ext>
                  </a:extLst>
                </a:gridCol>
                <a:gridCol w="1538412">
                  <a:extLst>
                    <a:ext uri="{9D8B030D-6E8A-4147-A177-3AD203B41FA5}">
                      <a16:colId xmlns:a16="http://schemas.microsoft.com/office/drawing/2014/main" val="651652473"/>
                    </a:ext>
                  </a:extLst>
                </a:gridCol>
                <a:gridCol w="2250444">
                  <a:extLst>
                    <a:ext uri="{9D8B030D-6E8A-4147-A177-3AD203B41FA5}">
                      <a16:colId xmlns:a16="http://schemas.microsoft.com/office/drawing/2014/main" val="133992089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Plaats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Afstand vanaf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Route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39217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</a:t>
                      </a:r>
                      <a:r>
                        <a:rPr lang="en-BE" sz="14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3506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8016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44132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4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7226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4  6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950687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4  6  5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136637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7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947199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533B8C7B-CD5B-3643-BCF9-4539CD1000EE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09D57C-3627-A748-A7D9-01A36D4B4729}"/>
              </a:ext>
            </a:extLst>
          </p:cNvPr>
          <p:cNvCxnSpPr>
            <a:cxnSpLocks/>
          </p:cNvCxnSpPr>
          <p:nvPr/>
        </p:nvCxnSpPr>
        <p:spPr>
          <a:xfrm>
            <a:off x="7904117" y="1359228"/>
            <a:ext cx="0" cy="206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01A0BFA-0ADA-B140-8490-FC1C1AB98A4E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781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Grafisch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BFB5-7C24-7F47-A6B9-2FE88B5C3F0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451262-7744-284D-8BAF-EFD5EA638497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FC4F8F-A695-B34B-9DA3-E06F85FF4122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D1D090-1410-5E4A-9909-58C1F6666678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94B70E-4C1C-4747-B48D-DE5E4F3B7DF1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D26C1B-65BB-3742-A702-71353E90443E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4D9873-113E-4045-8D70-D566A8F38960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8C2E57-707C-554D-B60D-E476F1BDB572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4D2671-64D5-3D4B-8D76-316592937A4A}"/>
              </a:ext>
            </a:extLst>
          </p:cNvPr>
          <p:cNvCxnSpPr>
            <a:cxnSpLocks/>
            <a:stCxn id="41" idx="7"/>
            <a:endCxn id="3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86C2AB-05CD-D84D-AA1A-A055CECB3FE3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010E53-AEDB-FC49-8D98-9DCC4742FC5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15CE6F-9342-B040-A9C9-5076931AF269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2C9726-95F4-7849-A336-A319AB0BCA85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9AF8B3-CEC7-7349-9CDA-CECDFF948D65}"/>
              </a:ext>
            </a:extLst>
          </p:cNvPr>
          <p:cNvCxnSpPr>
            <a:cxnSpLocks/>
            <a:stCxn id="36" idx="0"/>
            <a:endCxn id="4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F41874-3A9A-3E4B-8C41-0880D9886DCD}"/>
              </a:ext>
            </a:extLst>
          </p:cNvPr>
          <p:cNvCxnSpPr>
            <a:cxnSpLocks/>
            <a:stCxn id="36" idx="1"/>
            <a:endCxn id="3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1C2845-A4A9-524E-8E2A-95ACA594DF71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73A7CF-8DED-A244-8483-2815C9400771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192E10-BD9D-574B-82A6-7EA67FAF12D2}"/>
              </a:ext>
            </a:extLst>
          </p:cNvPr>
          <p:cNvCxnSpPr>
            <a:cxnSpLocks/>
            <a:stCxn id="42" idx="2"/>
            <a:endCxn id="3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EAF9A51-350B-D14D-9733-9330DFE0E808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EA8187-BA94-4645-A5A4-EB3820114E9D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417D2A-F898-F64F-A873-C261E0B776FD}"/>
              </a:ext>
            </a:extLst>
          </p:cNvPr>
          <p:cNvCxnSpPr>
            <a:cxnSpLocks/>
            <a:stCxn id="39" idx="7"/>
            <a:endCxn id="3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539F67F-1F50-584D-B9FC-76A61FAB41A4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8FF818-3B73-A845-9D9B-0DC755D2321C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AC3384-8F44-9547-AAD2-85098440F8B3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276968-94C3-1640-9C5E-121EDD34685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D209CF-9391-854B-9A71-943B13E2037A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092B128-38D5-F84B-8B6C-E5B99AAF46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01BD2C-0296-4445-BD31-686ABCA06326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83A047B-5E8B-9946-8F61-EE6924EF1A8F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203548-8B2C-0E49-9AA1-FA48CDBF4E9B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F56B8B5-207B-5E4D-977D-984F3A6E7F26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7BC4E0-2011-3141-B85E-10C6EDD2F193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41FD301-834E-074B-8544-35E346C74483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64EDB9-46F4-AA47-899A-407B55132E79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99C8ECE-9076-4D45-BE03-1F604F951F1A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3D1BF6-3BE4-654A-9EE0-B98FD05D110B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graphicFrame>
        <p:nvGraphicFramePr>
          <p:cNvPr id="133" name="Table 133">
            <a:extLst>
              <a:ext uri="{FF2B5EF4-FFF2-40B4-BE49-F238E27FC236}">
                <a16:creationId xmlns:a16="http://schemas.microsoft.com/office/drawing/2014/main" id="{1793AFC1-B6C5-FE40-8DDE-D8C2E657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61928"/>
              </p:ext>
            </p:extLst>
          </p:nvPr>
        </p:nvGraphicFramePr>
        <p:xfrm>
          <a:off x="356735" y="3352824"/>
          <a:ext cx="6119873" cy="25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957">
                  <a:extLst>
                    <a:ext uri="{9D8B030D-6E8A-4147-A177-3AD203B41FA5}">
                      <a16:colId xmlns:a16="http://schemas.microsoft.com/office/drawing/2014/main" val="1132426810"/>
                    </a:ext>
                  </a:extLst>
                </a:gridCol>
                <a:gridCol w="1501053">
                  <a:extLst>
                    <a:ext uri="{9D8B030D-6E8A-4147-A177-3AD203B41FA5}">
                      <a16:colId xmlns:a16="http://schemas.microsoft.com/office/drawing/2014/main" val="651652473"/>
                    </a:ext>
                  </a:extLst>
                </a:gridCol>
                <a:gridCol w="2578863">
                  <a:extLst>
                    <a:ext uri="{9D8B030D-6E8A-4147-A177-3AD203B41FA5}">
                      <a16:colId xmlns:a16="http://schemas.microsoft.com/office/drawing/2014/main" val="133992089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Plaats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Afstand vanaf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Route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39217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</a:t>
                      </a:r>
                      <a:r>
                        <a:rPr lang="en-BE" sz="14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3506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8016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44132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4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7226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4  6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950687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4  6  5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136637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7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94719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22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4  6  5  8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7717898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533B8C7B-CD5B-3643-BCF9-4539CD1000EE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1A0BFA-0ADA-B140-8490-FC1C1AB98A4E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1425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4541-BAAF-9841-A5EF-F07784B5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3600" dirty="0"/>
              <a:t>Tabelmethode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894C-2F4C-5145-B6CC-D7CD9F0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sz="2000" dirty="0"/>
              <a:t>Start met gewichtenmatrix</a:t>
            </a:r>
          </a:p>
          <a:p>
            <a:pPr lvl="1"/>
            <a:r>
              <a:rPr lang="en-BE" sz="1600" dirty="0"/>
              <a:t>vervang Inifinity door 0</a:t>
            </a:r>
          </a:p>
          <a:p>
            <a:pPr lvl="1"/>
            <a:r>
              <a:rPr lang="en-BE" sz="1600" dirty="0"/>
              <a:t>Voeg extra lege rij onderaan</a:t>
            </a:r>
          </a:p>
          <a:p>
            <a:pPr lvl="1"/>
            <a:r>
              <a:rPr lang="en-BE" sz="1600" dirty="0"/>
              <a:t>Schrap verbindingen naar de startknoop</a:t>
            </a:r>
            <a:br>
              <a:rPr lang="en-BE" sz="1600" dirty="0"/>
            </a:br>
            <a:r>
              <a:rPr lang="en-BE" sz="1600" dirty="0"/>
              <a:t>Kolom v/d startknoop op 0 zetten</a:t>
            </a:r>
          </a:p>
          <a:p>
            <a:pPr lvl="1"/>
            <a:endParaRPr lang="en-BE" dirty="0"/>
          </a:p>
          <a:p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58B92B-DC18-1744-8CC4-E6AF82E6FD7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B44A86-1BAA-C84F-B873-712E7EAA7522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31A949-1813-6145-AA8D-A86AECC81535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736899-31C4-0746-B81B-73B25AFBD6A5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5F2AF4-A287-3A42-B4A3-A4457B1AEE83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0368EE-4E9B-074B-BA76-60C14F72A198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4BB7E4-1BFF-E843-A2E7-10627516BEB1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A5D0AF-EEA2-AE43-96CD-5551E4171EA4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6772D0-EA74-ED41-BFAF-5F65FA3CC5B2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61629-4755-8743-A92E-AB6EF7FF4465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048F7-2CA7-6D4B-A8ED-4577C74821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DF5A7-98FA-7641-A949-D178EE28A11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8435CC-C730-1747-AE7D-28EC4BE38871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A63A2-22F8-1340-A837-B2BB0329F8C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F54386-6657-8746-AD3B-D6D34E197E51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5CB1FC-D6B9-DE42-8FC4-27BE12EA007A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E86349-8067-1A45-9049-F7252E7C993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4C0738-4F72-1243-BF9B-A159B40255E6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9C4C26-DCFC-4245-8757-5B5CFFE84324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A0C93B-0875-7F47-8011-19D0AA9C53D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83FEA9-8120-9F4B-9EEE-023C81045FE0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53CDE7-A3EF-A14C-A792-424AE84E5833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893A9-C168-CF43-83E0-69F06ABB9C3A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D29A9-8DCE-9543-8F0E-697000BA0836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E21AA-CE8B-E24B-8F12-57D0837FC78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E3212A-3B1F-9E49-8FBB-4A080D6E7E78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A8481B-D65A-0A4A-B569-727DCDF934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4D4EC1-63A9-B049-B6FA-D163356620EB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E7A54-F771-DD4D-80C5-CFEC3BB3D0CB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BBB8FD-C76D-9540-A298-6549CD5A19B3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F24C-0AFA-7B45-A9EE-9B9049D7F1DF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523218-4FA6-5440-A645-AE91F4875CBF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8990D-497F-F143-928C-17F5C6FF2309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6AEDF8-F997-BE4C-8DA4-13F34422ED95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9E3F24-4DDB-5E40-B82E-F9877C7D35D9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6CF330-0193-BA4C-A2D6-8A26AC659EBD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313FB7-43C3-394D-BBA1-7321EB6FE44D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736F55-9213-794D-A979-63A42F93DEBC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  <p:pic>
        <p:nvPicPr>
          <p:cNvPr id="45" name="Picture 44" descr="A picture containing white&#10;&#10;Description automatically generated">
            <a:extLst>
              <a:ext uri="{FF2B5EF4-FFF2-40B4-BE49-F238E27FC236}">
                <a16:creationId xmlns:a16="http://schemas.microsoft.com/office/drawing/2014/main" id="{93860539-CEAD-5A4D-BE01-3C22A302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" y="3864258"/>
            <a:ext cx="7529111" cy="28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2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4541-BAAF-9841-A5EF-F07784B5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3600" dirty="0"/>
              <a:t>Tabelmethode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894C-2F4C-5145-B6CC-D7CD9F0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sz="2000" dirty="0"/>
              <a:t>Van gekende knopen (momenteel enkel de startknoop)</a:t>
            </a:r>
          </a:p>
          <a:p>
            <a:pPr lvl="1"/>
            <a:r>
              <a:rPr lang="en-BE" sz="1600" dirty="0"/>
              <a:t>Zoek mogelijke nieuwe knopen</a:t>
            </a:r>
          </a:p>
          <a:p>
            <a:pPr lvl="1"/>
            <a:r>
              <a:rPr lang="en-BE" sz="1600" dirty="0"/>
              <a:t>Bepaal korste nieuw knoop</a:t>
            </a:r>
          </a:p>
          <a:p>
            <a:pPr lvl="1"/>
            <a:endParaRPr lang="en-BE" dirty="0"/>
          </a:p>
          <a:p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58B92B-DC18-1744-8CC4-E6AF82E6FD7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B44A86-1BAA-C84F-B873-712E7EAA7522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31A949-1813-6145-AA8D-A86AECC81535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736899-31C4-0746-B81B-73B25AFBD6A5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5F2AF4-A287-3A42-B4A3-A4457B1AEE83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0368EE-4E9B-074B-BA76-60C14F72A198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4BB7E4-1BFF-E843-A2E7-10627516BEB1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A5D0AF-EEA2-AE43-96CD-5551E4171EA4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6772D0-EA74-ED41-BFAF-5F65FA3CC5B2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61629-4755-8743-A92E-AB6EF7FF4465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048F7-2CA7-6D4B-A8ED-4577C74821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DF5A7-98FA-7641-A949-D178EE28A11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8435CC-C730-1747-AE7D-28EC4BE38871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A63A2-22F8-1340-A837-B2BB0329F8C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F54386-6657-8746-AD3B-D6D34E197E51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5CB1FC-D6B9-DE42-8FC4-27BE12EA007A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E86349-8067-1A45-9049-F7252E7C993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4C0738-4F72-1243-BF9B-A159B40255E6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9C4C26-DCFC-4245-8757-5B5CFFE84324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A0C93B-0875-7F47-8011-19D0AA9C53D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83FEA9-8120-9F4B-9EEE-023C81045FE0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53CDE7-A3EF-A14C-A792-424AE84E5833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893A9-C168-CF43-83E0-69F06ABB9C3A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D29A9-8DCE-9543-8F0E-697000BA0836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E21AA-CE8B-E24B-8F12-57D0837FC78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E3212A-3B1F-9E49-8FBB-4A080D6E7E78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A8481B-D65A-0A4A-B569-727DCDF934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4D4EC1-63A9-B049-B6FA-D163356620EB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E7A54-F771-DD4D-80C5-CFEC3BB3D0CB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BBB8FD-C76D-9540-A298-6549CD5A19B3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F24C-0AFA-7B45-A9EE-9B9049D7F1DF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523218-4FA6-5440-A645-AE91F4875CBF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8990D-497F-F143-928C-17F5C6FF2309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6AEDF8-F997-BE4C-8DA4-13F34422ED95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9E3F24-4DDB-5E40-B82E-F9877C7D35D9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6CF330-0193-BA4C-A2D6-8A26AC659EBD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313FB7-43C3-394D-BBA1-7321EB6FE44D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736F55-9213-794D-A979-63A42F93DEBC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  <p:pic>
        <p:nvPicPr>
          <p:cNvPr id="48" name="Picture 47" descr="Table&#10;&#10;Description automatically generated">
            <a:extLst>
              <a:ext uri="{FF2B5EF4-FFF2-40B4-BE49-F238E27FC236}">
                <a16:creationId xmlns:a16="http://schemas.microsoft.com/office/drawing/2014/main" id="{53FC46C8-EEC7-1A48-9C1F-626F6D48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3791631"/>
            <a:ext cx="7597338" cy="28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4541-BAAF-9841-A5EF-F07784B5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3600" dirty="0"/>
              <a:t>Tabelmethode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894C-2F4C-5145-B6CC-D7CD9F0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sz="2000" dirty="0"/>
              <a:t>Van kortste pad, zet resterende de rest op 0</a:t>
            </a:r>
          </a:p>
          <a:p>
            <a:r>
              <a:rPr lang="en-BE" sz="2000" dirty="0"/>
              <a:t>Schrijf afstand van het gevonden pad in laatste rij</a:t>
            </a:r>
          </a:p>
          <a:p>
            <a:pPr lvl="1"/>
            <a:endParaRPr lang="en-BE" dirty="0"/>
          </a:p>
          <a:p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58B92B-DC18-1744-8CC4-E6AF82E6FD7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B44A86-1BAA-C84F-B873-712E7EAA7522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31A949-1813-6145-AA8D-A86AECC81535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736899-31C4-0746-B81B-73B25AFBD6A5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5F2AF4-A287-3A42-B4A3-A4457B1AEE83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0368EE-4E9B-074B-BA76-60C14F72A198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4BB7E4-1BFF-E843-A2E7-10627516BEB1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A5D0AF-EEA2-AE43-96CD-5551E4171EA4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6772D0-EA74-ED41-BFAF-5F65FA3CC5B2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61629-4755-8743-A92E-AB6EF7FF4465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048F7-2CA7-6D4B-A8ED-4577C74821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DF5A7-98FA-7641-A949-D178EE28A11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8435CC-C730-1747-AE7D-28EC4BE38871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A63A2-22F8-1340-A837-B2BB0329F8C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F54386-6657-8746-AD3B-D6D34E197E51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5CB1FC-D6B9-DE42-8FC4-27BE12EA007A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E86349-8067-1A45-9049-F7252E7C993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4C0738-4F72-1243-BF9B-A159B40255E6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9C4C26-DCFC-4245-8757-5B5CFFE84324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A0C93B-0875-7F47-8011-19D0AA9C53D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83FEA9-8120-9F4B-9EEE-023C81045FE0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53CDE7-A3EF-A14C-A792-424AE84E5833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893A9-C168-CF43-83E0-69F06ABB9C3A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D29A9-8DCE-9543-8F0E-697000BA0836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E21AA-CE8B-E24B-8F12-57D0837FC78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E3212A-3B1F-9E49-8FBB-4A080D6E7E78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A8481B-D65A-0A4A-B569-727DCDF934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4D4EC1-63A9-B049-B6FA-D163356620EB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E7A54-F771-DD4D-80C5-CFEC3BB3D0CB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BBB8FD-C76D-9540-A298-6549CD5A19B3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F24C-0AFA-7B45-A9EE-9B9049D7F1DF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523218-4FA6-5440-A645-AE91F4875CBF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8990D-497F-F143-928C-17F5C6FF2309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6AEDF8-F997-BE4C-8DA4-13F34422ED95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9E3F24-4DDB-5E40-B82E-F9877C7D35D9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6CF330-0193-BA4C-A2D6-8A26AC659EBD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313FB7-43C3-394D-BBA1-7321EB6FE44D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736F55-9213-794D-A979-63A42F93DEBC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  <p:pic>
        <p:nvPicPr>
          <p:cNvPr id="45" name="Picture 44" descr="Table&#10;&#10;Description automatically generated">
            <a:extLst>
              <a:ext uri="{FF2B5EF4-FFF2-40B4-BE49-F238E27FC236}">
                <a16:creationId xmlns:a16="http://schemas.microsoft.com/office/drawing/2014/main" id="{D6A1B0C9-265A-2347-93B2-67BCB5387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0" y="3888982"/>
            <a:ext cx="7655452" cy="286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3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4541-BAAF-9841-A5EF-F07784B5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3600" dirty="0"/>
              <a:t>Tabelmethode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894C-2F4C-5145-B6CC-D7CD9F0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sz="2000" dirty="0"/>
              <a:t>Van gekende knopen (momenteel 1 en 2)</a:t>
            </a:r>
          </a:p>
          <a:p>
            <a:pPr lvl="1"/>
            <a:r>
              <a:rPr lang="en-BE" sz="1600" dirty="0"/>
              <a:t>Zoek mogelijke nieuwe knopen</a:t>
            </a:r>
          </a:p>
          <a:p>
            <a:pPr lvl="1"/>
            <a:r>
              <a:rPr lang="en-BE" sz="1600" dirty="0"/>
              <a:t>Bepaal kortste nieuw knoop</a:t>
            </a:r>
          </a:p>
          <a:p>
            <a:pPr lvl="2"/>
            <a:r>
              <a:rPr lang="en-BE" sz="1400" dirty="0"/>
              <a:t>Bij paden van knoop 2 naar nieuwe knoop </a:t>
            </a:r>
            <a:br>
              <a:rPr lang="en-BE" sz="1400" dirty="0"/>
            </a:br>
            <a:r>
              <a:rPr lang="en-BE" sz="1400" dirty="0"/>
              <a:t>moet de afstand van knoop 1 naar knoop 2 worden bijgeteld</a:t>
            </a:r>
            <a:endParaRPr lang="en-BE" sz="1600" dirty="0"/>
          </a:p>
          <a:p>
            <a:pPr lvl="1"/>
            <a:endParaRPr lang="en-BE" dirty="0"/>
          </a:p>
          <a:p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58B92B-DC18-1744-8CC4-E6AF82E6FD7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B44A86-1BAA-C84F-B873-712E7EAA7522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31A949-1813-6145-AA8D-A86AECC81535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736899-31C4-0746-B81B-73B25AFBD6A5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5F2AF4-A287-3A42-B4A3-A4457B1AEE83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0368EE-4E9B-074B-BA76-60C14F72A198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4BB7E4-1BFF-E843-A2E7-10627516BEB1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A5D0AF-EEA2-AE43-96CD-5551E4171EA4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6772D0-EA74-ED41-BFAF-5F65FA3CC5B2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61629-4755-8743-A92E-AB6EF7FF4465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048F7-2CA7-6D4B-A8ED-4577C74821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DF5A7-98FA-7641-A949-D178EE28A11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8435CC-C730-1747-AE7D-28EC4BE38871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A63A2-22F8-1340-A837-B2BB0329F8C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F54386-6657-8746-AD3B-D6D34E197E51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5CB1FC-D6B9-DE42-8FC4-27BE12EA007A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E86349-8067-1A45-9049-F7252E7C993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4C0738-4F72-1243-BF9B-A159B40255E6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9C4C26-DCFC-4245-8757-5B5CFFE84324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A0C93B-0875-7F47-8011-19D0AA9C53D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83FEA9-8120-9F4B-9EEE-023C81045FE0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53CDE7-A3EF-A14C-A792-424AE84E5833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893A9-C168-CF43-83E0-69F06ABB9C3A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D29A9-8DCE-9543-8F0E-697000BA0836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E21AA-CE8B-E24B-8F12-57D0837FC78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E3212A-3B1F-9E49-8FBB-4A080D6E7E78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A8481B-D65A-0A4A-B569-727DCDF934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4D4EC1-63A9-B049-B6FA-D163356620EB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E7A54-F771-DD4D-80C5-CFEC3BB3D0CB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BBB8FD-C76D-9540-A298-6549CD5A19B3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F24C-0AFA-7B45-A9EE-9B9049D7F1DF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523218-4FA6-5440-A645-AE91F4875CBF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8990D-497F-F143-928C-17F5C6FF2309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6AEDF8-F997-BE4C-8DA4-13F34422ED95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9E3F24-4DDB-5E40-B82E-F9877C7D35D9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6CF330-0193-BA4C-A2D6-8A26AC659EBD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313FB7-43C3-394D-BBA1-7321EB6FE44D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736F55-9213-794D-A979-63A42F93DEBC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  <p:pic>
        <p:nvPicPr>
          <p:cNvPr id="5" name="Picture 4" descr="A picture containing white&#10;&#10;Description automatically generated">
            <a:extLst>
              <a:ext uri="{FF2B5EF4-FFF2-40B4-BE49-F238E27FC236}">
                <a16:creationId xmlns:a16="http://schemas.microsoft.com/office/drawing/2014/main" id="{C23204B9-E0CE-ED4D-8819-146D6720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0" y="3482784"/>
            <a:ext cx="7754484" cy="318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4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4541-BAAF-9841-A5EF-F07784B5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3600" dirty="0"/>
              <a:t>Tabelmethode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894C-2F4C-5145-B6CC-D7CD9F0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sz="2000" dirty="0"/>
              <a:t>Van kortste pad, zet resterende de rest op 0</a:t>
            </a:r>
          </a:p>
          <a:p>
            <a:r>
              <a:rPr lang="en-BE" sz="2000" dirty="0"/>
              <a:t>Schrijf afstand van het gevonden pad in laatste rij</a:t>
            </a:r>
          </a:p>
          <a:p>
            <a:pPr lvl="1"/>
            <a:endParaRPr lang="en-BE" dirty="0"/>
          </a:p>
          <a:p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58B92B-DC18-1744-8CC4-E6AF82E6FD7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B44A86-1BAA-C84F-B873-712E7EAA7522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31A949-1813-6145-AA8D-A86AECC81535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736899-31C4-0746-B81B-73B25AFBD6A5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5F2AF4-A287-3A42-B4A3-A4457B1AEE83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0368EE-4E9B-074B-BA76-60C14F72A198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4BB7E4-1BFF-E843-A2E7-10627516BEB1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A5D0AF-EEA2-AE43-96CD-5551E4171EA4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6772D0-EA74-ED41-BFAF-5F65FA3CC5B2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61629-4755-8743-A92E-AB6EF7FF4465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048F7-2CA7-6D4B-A8ED-4577C74821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DF5A7-98FA-7641-A949-D178EE28A11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8435CC-C730-1747-AE7D-28EC4BE38871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A63A2-22F8-1340-A837-B2BB0329F8C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F54386-6657-8746-AD3B-D6D34E197E51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5CB1FC-D6B9-DE42-8FC4-27BE12EA007A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E86349-8067-1A45-9049-F7252E7C993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4C0738-4F72-1243-BF9B-A159B40255E6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9C4C26-DCFC-4245-8757-5B5CFFE84324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A0C93B-0875-7F47-8011-19D0AA9C53D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83FEA9-8120-9F4B-9EEE-023C81045FE0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53CDE7-A3EF-A14C-A792-424AE84E5833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893A9-C168-CF43-83E0-69F06ABB9C3A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D29A9-8DCE-9543-8F0E-697000BA0836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E21AA-CE8B-E24B-8F12-57D0837FC78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E3212A-3B1F-9E49-8FBB-4A080D6E7E78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A8481B-D65A-0A4A-B569-727DCDF934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4D4EC1-63A9-B049-B6FA-D163356620EB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E7A54-F771-DD4D-80C5-CFEC3BB3D0CB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BBB8FD-C76D-9540-A298-6549CD5A19B3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F24C-0AFA-7B45-A9EE-9B9049D7F1DF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523218-4FA6-5440-A645-AE91F4875CBF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8990D-497F-F143-928C-17F5C6FF2309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6AEDF8-F997-BE4C-8DA4-13F34422ED95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9E3F24-4DDB-5E40-B82E-F9877C7D35D9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6CF330-0193-BA4C-A2D6-8A26AC659EBD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313FB7-43C3-394D-BBA1-7321EB6FE44D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736F55-9213-794D-A979-63A42F93DEBC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5CA0E9-BC93-A348-9835-37B4C34A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7" y="3739619"/>
            <a:ext cx="7580368" cy="27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86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4541-BAAF-9841-A5EF-F07784B5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3600" dirty="0"/>
              <a:t>Tabelmethode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894C-2F4C-5145-B6CC-D7CD9F0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sz="2000" dirty="0"/>
              <a:t>Herhaal voor iedere knoop</a:t>
            </a:r>
          </a:p>
          <a:p>
            <a:pPr lvl="1"/>
            <a:endParaRPr lang="en-BE" dirty="0"/>
          </a:p>
          <a:p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58B92B-DC18-1744-8CC4-E6AF82E6FD7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B44A86-1BAA-C84F-B873-712E7EAA7522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31A949-1813-6145-AA8D-A86AECC81535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736899-31C4-0746-B81B-73B25AFBD6A5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5F2AF4-A287-3A42-B4A3-A4457B1AEE83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0368EE-4E9B-074B-BA76-60C14F72A198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4BB7E4-1BFF-E843-A2E7-10627516BEB1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A5D0AF-EEA2-AE43-96CD-5551E4171EA4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6772D0-EA74-ED41-BFAF-5F65FA3CC5B2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61629-4755-8743-A92E-AB6EF7FF4465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048F7-2CA7-6D4B-A8ED-4577C74821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DF5A7-98FA-7641-A949-D178EE28A11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8435CC-C730-1747-AE7D-28EC4BE38871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A63A2-22F8-1340-A837-B2BB0329F8C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F54386-6657-8746-AD3B-D6D34E197E51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5CB1FC-D6B9-DE42-8FC4-27BE12EA007A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E86349-8067-1A45-9049-F7252E7C993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4C0738-4F72-1243-BF9B-A159B40255E6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9C4C26-DCFC-4245-8757-5B5CFFE84324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A0C93B-0875-7F47-8011-19D0AA9C53D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83FEA9-8120-9F4B-9EEE-023C81045FE0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53CDE7-A3EF-A14C-A792-424AE84E5833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893A9-C168-CF43-83E0-69F06ABB9C3A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D29A9-8DCE-9543-8F0E-697000BA0836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E21AA-CE8B-E24B-8F12-57D0837FC78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E3212A-3B1F-9E49-8FBB-4A080D6E7E78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A8481B-D65A-0A4A-B569-727DCDF934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4D4EC1-63A9-B049-B6FA-D163356620EB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E7A54-F771-DD4D-80C5-CFEC3BB3D0CB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BBB8FD-C76D-9540-A298-6549CD5A19B3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F24C-0AFA-7B45-A9EE-9B9049D7F1DF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523218-4FA6-5440-A645-AE91F4875CBF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8990D-497F-F143-928C-17F5C6FF2309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6AEDF8-F997-BE4C-8DA4-13F34422ED95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9E3F24-4DDB-5E40-B82E-F9877C7D35D9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6CF330-0193-BA4C-A2D6-8A26AC659EBD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313FB7-43C3-394D-BBA1-7321EB6FE44D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736F55-9213-794D-A979-63A42F93DEBC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  <p:pic>
        <p:nvPicPr>
          <p:cNvPr id="46" name="Picture 45" descr="Table&#10;&#10;Description automatically generated">
            <a:extLst>
              <a:ext uri="{FF2B5EF4-FFF2-40B4-BE49-F238E27FC236}">
                <a16:creationId xmlns:a16="http://schemas.microsoft.com/office/drawing/2014/main" id="{1FEA4AF9-EDDD-274E-BD23-F867B98B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8" y="3807698"/>
            <a:ext cx="7613167" cy="27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3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4541-BAAF-9841-A5EF-F07784B5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3600" dirty="0"/>
              <a:t>Tabelmethode: uitlezen kortste 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894C-2F4C-5145-B6CC-D7CD9F0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BE" sz="2000" dirty="0"/>
              <a:t>Positie i/d kolom bepaald de voorganger</a:t>
            </a:r>
          </a:p>
          <a:p>
            <a:pPr lvl="1"/>
            <a:r>
              <a:rPr lang="en-GB" sz="2000" dirty="0"/>
              <a:t>P</a:t>
            </a:r>
            <a:r>
              <a:rPr lang="en-BE" sz="2000" dirty="0"/>
              <a:t>ad van knoop 1 naar 4: vorm </a:t>
            </a:r>
            <a:r>
              <a:rPr lang="en-GB" sz="2000" dirty="0"/>
              <a:t>1 </a:t>
            </a:r>
            <a:r>
              <a:rPr lang="en-GB" sz="2000" dirty="0">
                <a:sym typeface="Wingdings" pitchFamily="2" charset="2"/>
              </a:rPr>
              <a:t> ???  4</a:t>
            </a:r>
            <a:endParaRPr lang="en-BE" sz="2000" dirty="0"/>
          </a:p>
          <a:p>
            <a:pPr lvl="2"/>
            <a:r>
              <a:rPr lang="en-BE" sz="1600" dirty="0"/>
              <a:t>Lengte: uitlezen uit extra rij kolom 4 = 10</a:t>
            </a:r>
          </a:p>
          <a:p>
            <a:pPr lvl="2"/>
            <a:r>
              <a:rPr lang="en-BE" sz="1600" dirty="0"/>
              <a:t>In kolom 4 is rij 3 ingevuld dus:</a:t>
            </a:r>
            <a:br>
              <a:rPr lang="en-BE" sz="1600" dirty="0"/>
            </a:br>
            <a:r>
              <a:rPr lang="en-BE" sz="1600" dirty="0"/>
              <a:t>1 </a:t>
            </a:r>
            <a:r>
              <a:rPr lang="en-BE" sz="1600" dirty="0">
                <a:sym typeface="Wingdings" pitchFamily="2" charset="2"/>
              </a:rPr>
              <a:t> ???  3  4</a:t>
            </a:r>
          </a:p>
          <a:p>
            <a:pPr lvl="2"/>
            <a:r>
              <a:rPr lang="en-BE" sz="1600" dirty="0">
                <a:sym typeface="Wingdings" pitchFamily="2" charset="2"/>
              </a:rPr>
              <a:t>In kolom 3 is rij 2 ingevuld dus:</a:t>
            </a:r>
            <a:br>
              <a:rPr lang="en-BE" sz="1600" dirty="0">
                <a:sym typeface="Wingdings" pitchFamily="2" charset="2"/>
              </a:rPr>
            </a:br>
            <a:r>
              <a:rPr lang="en-BE" sz="1600" dirty="0"/>
              <a:t>1 </a:t>
            </a:r>
            <a:r>
              <a:rPr lang="en-BE" sz="1600" dirty="0">
                <a:sym typeface="Wingdings" pitchFamily="2" charset="2"/>
              </a:rPr>
              <a:t> ???  2  3  4</a:t>
            </a:r>
          </a:p>
          <a:p>
            <a:pPr lvl="2"/>
            <a:r>
              <a:rPr lang="en-BE" sz="1600" dirty="0">
                <a:sym typeface="Wingdings" pitchFamily="2" charset="2"/>
              </a:rPr>
              <a:t>In kolom 2 is rij 1 ingevuld dus:</a:t>
            </a:r>
            <a:br>
              <a:rPr lang="en-BE" sz="1600" dirty="0">
                <a:sym typeface="Wingdings" pitchFamily="2" charset="2"/>
              </a:rPr>
            </a:br>
            <a:r>
              <a:rPr lang="en-BE" sz="1600" dirty="0"/>
              <a:t>1 </a:t>
            </a:r>
            <a:r>
              <a:rPr lang="en-BE" sz="1600" dirty="0">
                <a:sym typeface="Wingdings" pitchFamily="2" charset="2"/>
              </a:rPr>
              <a:t> 2  3  4</a:t>
            </a:r>
          </a:p>
          <a:p>
            <a:pPr lvl="2"/>
            <a:endParaRPr lang="en-BE" sz="1600" dirty="0">
              <a:sym typeface="Wingdings" pitchFamily="2" charset="2"/>
            </a:endParaRPr>
          </a:p>
          <a:p>
            <a:endParaRPr lang="en-BE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58B92B-DC18-1744-8CC4-E6AF82E6FD7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B44A86-1BAA-C84F-B873-712E7EAA7522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31A949-1813-6145-AA8D-A86AECC81535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736899-31C4-0746-B81B-73B25AFBD6A5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5F2AF4-A287-3A42-B4A3-A4457B1AEE83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0368EE-4E9B-074B-BA76-60C14F72A198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4BB7E4-1BFF-E843-A2E7-10627516BEB1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A5D0AF-EEA2-AE43-96CD-5551E4171EA4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6772D0-EA74-ED41-BFAF-5F65FA3CC5B2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61629-4755-8743-A92E-AB6EF7FF4465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048F7-2CA7-6D4B-A8ED-4577C74821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DF5A7-98FA-7641-A949-D178EE28A11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8435CC-C730-1747-AE7D-28EC4BE38871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A63A2-22F8-1340-A837-B2BB0329F8C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F54386-6657-8746-AD3B-D6D34E197E51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5CB1FC-D6B9-DE42-8FC4-27BE12EA007A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E86349-8067-1A45-9049-F7252E7C993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4C0738-4F72-1243-BF9B-A159B40255E6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9C4C26-DCFC-4245-8757-5B5CFFE84324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A0C93B-0875-7F47-8011-19D0AA9C53D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83FEA9-8120-9F4B-9EEE-023C81045FE0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53CDE7-A3EF-A14C-A792-424AE84E5833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893A9-C168-CF43-83E0-69F06ABB9C3A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D29A9-8DCE-9543-8F0E-697000BA0836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E21AA-CE8B-E24B-8F12-57D0837FC78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E3212A-3B1F-9E49-8FBB-4A080D6E7E78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A8481B-D65A-0A4A-B569-727DCDF934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4D4EC1-63A9-B049-B6FA-D163356620EB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E7A54-F771-DD4D-80C5-CFEC3BB3D0CB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BBB8FD-C76D-9540-A298-6549CD5A19B3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F24C-0AFA-7B45-A9EE-9B9049D7F1DF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523218-4FA6-5440-A645-AE91F4875CBF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8990D-497F-F143-928C-17F5C6FF2309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6AEDF8-F997-BE4C-8DA4-13F34422ED95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9E3F24-4DDB-5E40-B82E-F9877C7D35D9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6CF330-0193-BA4C-A2D6-8A26AC659EBD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313FB7-43C3-394D-BBA1-7321EB6FE44D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736F55-9213-794D-A979-63A42F93DEBC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  <p:pic>
        <p:nvPicPr>
          <p:cNvPr id="46" name="Picture 45" descr="Table&#10;&#10;Description automatically generated">
            <a:extLst>
              <a:ext uri="{FF2B5EF4-FFF2-40B4-BE49-F238E27FC236}">
                <a16:creationId xmlns:a16="http://schemas.microsoft.com/office/drawing/2014/main" id="{1FEA4AF9-EDDD-274E-BD23-F867B98B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8" y="3807698"/>
            <a:ext cx="7613167" cy="27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7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436270" y="3049783"/>
            <a:ext cx="4941112" cy="931667"/>
          </a:xfrm>
        </p:spPr>
        <p:txBody>
          <a:bodyPr/>
          <a:lstStyle/>
          <a:p>
            <a:pPr algn="ctr"/>
            <a:r>
              <a:rPr lang="nl-NL" sz="3600" dirty="0"/>
              <a:t>Algoritme van Dijkstra</a:t>
            </a:r>
            <a:endParaRPr lang="nl-NL" sz="3600" dirty="0"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555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5970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7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sz="3600" dirty="0"/>
              <a:t>Algoritme van Dijkstra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8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sz="1800" dirty="0"/>
              <a:t>Netwerk (gewogen graaf)</a:t>
            </a:r>
          </a:p>
          <a:p>
            <a:r>
              <a:rPr lang="nl-NL" sz="1800" dirty="0"/>
              <a:t>Zoekt pad met </a:t>
            </a:r>
            <a:r>
              <a:rPr lang="nl-NL" sz="1800" b="1" u="sng" dirty="0"/>
              <a:t>kleinste gewicht</a:t>
            </a:r>
            <a:br>
              <a:rPr lang="nl-NL" sz="1800" b="1" u="sng" dirty="0"/>
            </a:br>
            <a:r>
              <a:rPr lang="nl-NL" sz="1800" dirty="0"/>
              <a:t>(BFS: zoekt paden met minste aantal knooppunten)</a:t>
            </a:r>
            <a:br>
              <a:rPr lang="nl-NL" sz="1800" dirty="0"/>
            </a:br>
            <a:r>
              <a:rPr lang="nl-NL" sz="1800" dirty="0"/>
              <a:t>(Floyd: zoekt </a:t>
            </a:r>
            <a:r>
              <a:rPr lang="nl-NL" sz="1800" u="sng" dirty="0"/>
              <a:t>paden</a:t>
            </a:r>
            <a:r>
              <a:rPr lang="nl-NL" sz="1800" dirty="0"/>
              <a:t> met kleinste gewicht)</a:t>
            </a:r>
          </a:p>
          <a:p>
            <a:r>
              <a:rPr lang="nl-NL" sz="1800" dirty="0"/>
              <a:t>Geeft lijst van kortste paden die vertrekken uit</a:t>
            </a:r>
            <a:r>
              <a:rPr lang="nl-NL" sz="1800" b="1" dirty="0"/>
              <a:t> één gegeven startknoop</a:t>
            </a:r>
          </a:p>
        </p:txBody>
      </p:sp>
    </p:spTree>
    <p:extLst>
      <p:ext uri="{BB962C8B-B14F-4D97-AF65-F5344CB8AC3E}">
        <p14:creationId xmlns:p14="http://schemas.microsoft.com/office/powerpoint/2010/main" val="169880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4">
            <a:extLst>
              <a:ext uri="{FF2B5EF4-FFF2-40B4-BE49-F238E27FC236}">
                <a16:creationId xmlns:a16="http://schemas.microsoft.com/office/drawing/2014/main" id="{B42E92AD-85F0-CB40-9CDE-D2E50B7A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7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sz="3600" dirty="0"/>
              <a:t>Algoritme van Dijkstra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201708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sz="1800" dirty="0"/>
              <a:t>Start met een set knopen waarin enkel de startknoop zit</a:t>
            </a:r>
            <a:endParaRPr lang="nl-BE" sz="1800" dirty="0"/>
          </a:p>
          <a:p>
            <a:r>
              <a:rPr lang="nl-BE" sz="1800" dirty="0"/>
              <a:t>Zoek knoop die niet in de set zit en het dichtst bij </a:t>
            </a:r>
            <a:r>
              <a:rPr lang="nl-BE" sz="1800"/>
              <a:t>de startknoop ligt.</a:t>
            </a:r>
            <a:endParaRPr lang="nl-BE" sz="1800" dirty="0"/>
          </a:p>
          <a:p>
            <a:r>
              <a:rPr lang="nl-BE" sz="1800" dirty="0"/>
              <a:t>Herhaal voor elk van de knopen tot al de knopen in de set zitten.</a:t>
            </a:r>
          </a:p>
        </p:txBody>
      </p:sp>
    </p:spTree>
    <p:extLst>
      <p:ext uri="{BB962C8B-B14F-4D97-AF65-F5344CB8AC3E}">
        <p14:creationId xmlns:p14="http://schemas.microsoft.com/office/powerpoint/2010/main" val="51620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Grafisch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BFB5-7C24-7F47-A6B9-2FE88B5C3F0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451262-7744-284D-8BAF-EFD5EA638497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FC4F8F-A695-B34B-9DA3-E06F85FF4122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D1D090-1410-5E4A-9909-58C1F6666678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94B70E-4C1C-4747-B48D-DE5E4F3B7DF1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D26C1B-65BB-3742-A702-71353E90443E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4D9873-113E-4045-8D70-D566A8F38960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8C2E57-707C-554D-B60D-E476F1BDB572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4D2671-64D5-3D4B-8D76-316592937A4A}"/>
              </a:ext>
            </a:extLst>
          </p:cNvPr>
          <p:cNvCxnSpPr>
            <a:cxnSpLocks/>
            <a:stCxn id="41" idx="7"/>
            <a:endCxn id="3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86C2AB-05CD-D84D-AA1A-A055CECB3FE3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010E53-AEDB-FC49-8D98-9DCC4742FC5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15CE6F-9342-B040-A9C9-5076931AF269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2C9726-95F4-7849-A336-A319AB0BCA85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9AF8B3-CEC7-7349-9CDA-CECDFF948D65}"/>
              </a:ext>
            </a:extLst>
          </p:cNvPr>
          <p:cNvCxnSpPr>
            <a:cxnSpLocks/>
            <a:stCxn id="36" idx="0"/>
            <a:endCxn id="4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F41874-3A9A-3E4B-8C41-0880D9886DCD}"/>
              </a:ext>
            </a:extLst>
          </p:cNvPr>
          <p:cNvCxnSpPr>
            <a:cxnSpLocks/>
            <a:stCxn id="36" idx="1"/>
            <a:endCxn id="3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1C2845-A4A9-524E-8E2A-95ACA594DF71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73A7CF-8DED-A244-8483-2815C9400771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192E10-BD9D-574B-82A6-7EA67FAF12D2}"/>
              </a:ext>
            </a:extLst>
          </p:cNvPr>
          <p:cNvCxnSpPr>
            <a:cxnSpLocks/>
            <a:stCxn id="42" idx="2"/>
            <a:endCxn id="3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EAF9A51-350B-D14D-9733-9330DFE0E808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EA8187-BA94-4645-A5A4-EB3820114E9D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417D2A-F898-F64F-A873-C261E0B776FD}"/>
              </a:ext>
            </a:extLst>
          </p:cNvPr>
          <p:cNvCxnSpPr>
            <a:cxnSpLocks/>
            <a:stCxn id="39" idx="7"/>
            <a:endCxn id="3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539F67F-1F50-584D-B9FC-76A61FAB41A4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8FF818-3B73-A845-9D9B-0DC755D2321C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AC3384-8F44-9547-AAD2-85098440F8B3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276968-94C3-1640-9C5E-121EDD34685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D209CF-9391-854B-9A71-943B13E2037A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092B128-38D5-F84B-8B6C-E5B99AAF46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01BD2C-0296-4445-BD31-686ABCA06326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83A047B-5E8B-9946-8F61-EE6924EF1A8F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203548-8B2C-0E49-9AA1-FA48CDBF4E9B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F56B8B5-207B-5E4D-977D-984F3A6E7F26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7BC4E0-2011-3141-B85E-10C6EDD2F193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41FD301-834E-074B-8544-35E346C74483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64EDB9-46F4-AA47-899A-407B55132E79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99C8ECE-9076-4D45-BE03-1F604F951F1A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3D1BF6-3BE4-654A-9EE0-B98FD05D110B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graphicFrame>
        <p:nvGraphicFramePr>
          <p:cNvPr id="133" name="Table 133">
            <a:extLst>
              <a:ext uri="{FF2B5EF4-FFF2-40B4-BE49-F238E27FC236}">
                <a16:creationId xmlns:a16="http://schemas.microsoft.com/office/drawing/2014/main" id="{1793AFC1-B6C5-FE40-8DDE-D8C2E657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54805"/>
              </p:ext>
            </p:extLst>
          </p:nvPr>
        </p:nvGraphicFramePr>
        <p:xfrm>
          <a:off x="356735" y="3352824"/>
          <a:ext cx="4535775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5">
                  <a:extLst>
                    <a:ext uri="{9D8B030D-6E8A-4147-A177-3AD203B41FA5}">
                      <a16:colId xmlns:a16="http://schemas.microsoft.com/office/drawing/2014/main" val="1132426810"/>
                    </a:ext>
                  </a:extLst>
                </a:gridCol>
                <a:gridCol w="1511925">
                  <a:extLst>
                    <a:ext uri="{9D8B030D-6E8A-4147-A177-3AD203B41FA5}">
                      <a16:colId xmlns:a16="http://schemas.microsoft.com/office/drawing/2014/main" val="651652473"/>
                    </a:ext>
                  </a:extLst>
                </a:gridCol>
                <a:gridCol w="1511925">
                  <a:extLst>
                    <a:ext uri="{9D8B030D-6E8A-4147-A177-3AD203B41FA5}">
                      <a16:colId xmlns:a16="http://schemas.microsoft.com/office/drawing/2014/main" val="133992089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Plaats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Afstand vanaf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Route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39217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</a:t>
                      </a:r>
                      <a:r>
                        <a:rPr lang="en-BE" sz="14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350610"/>
                  </a:ext>
                </a:extLst>
              </a:tr>
            </a:tbl>
          </a:graphicData>
        </a:graphic>
      </p:graphicFrame>
      <p:sp>
        <p:nvSpPr>
          <p:cNvPr id="137" name="Arc 136">
            <a:extLst>
              <a:ext uri="{FF2B5EF4-FFF2-40B4-BE49-F238E27FC236}">
                <a16:creationId xmlns:a16="http://schemas.microsoft.com/office/drawing/2014/main" id="{E3D703ED-C570-C641-9C99-52EDF6F565D4}"/>
              </a:ext>
            </a:extLst>
          </p:cNvPr>
          <p:cNvSpPr/>
          <p:nvPr/>
        </p:nvSpPr>
        <p:spPr>
          <a:xfrm>
            <a:off x="5146395" y="2081654"/>
            <a:ext cx="1105750" cy="685800"/>
          </a:xfrm>
          <a:prstGeom prst="arc">
            <a:avLst>
              <a:gd name="adj1" fmla="val 18391729"/>
              <a:gd name="adj2" fmla="val 3789031"/>
            </a:avLst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0E22E4B-0844-1546-A09F-30DF76534C7C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86DA37-F4ED-3048-9B3D-9C9E9C2142E9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871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Grafisch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BFB5-7C24-7F47-A6B9-2FE88B5C3F0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451262-7744-284D-8BAF-EFD5EA638497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FC4F8F-A695-B34B-9DA3-E06F85FF4122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D1D090-1410-5E4A-9909-58C1F6666678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94B70E-4C1C-4747-B48D-DE5E4F3B7DF1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D26C1B-65BB-3742-A702-71353E90443E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4D9873-113E-4045-8D70-D566A8F38960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8C2E57-707C-554D-B60D-E476F1BDB572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4D2671-64D5-3D4B-8D76-316592937A4A}"/>
              </a:ext>
            </a:extLst>
          </p:cNvPr>
          <p:cNvCxnSpPr>
            <a:cxnSpLocks/>
            <a:stCxn id="41" idx="7"/>
            <a:endCxn id="3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86C2AB-05CD-D84D-AA1A-A055CECB3FE3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010E53-AEDB-FC49-8D98-9DCC4742FC5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15CE6F-9342-B040-A9C9-5076931AF269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2C9726-95F4-7849-A336-A319AB0BCA85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9AF8B3-CEC7-7349-9CDA-CECDFF948D65}"/>
              </a:ext>
            </a:extLst>
          </p:cNvPr>
          <p:cNvCxnSpPr>
            <a:cxnSpLocks/>
            <a:stCxn id="36" idx="0"/>
            <a:endCxn id="4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F41874-3A9A-3E4B-8C41-0880D9886DCD}"/>
              </a:ext>
            </a:extLst>
          </p:cNvPr>
          <p:cNvCxnSpPr>
            <a:cxnSpLocks/>
            <a:stCxn id="36" idx="1"/>
            <a:endCxn id="3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1C2845-A4A9-524E-8E2A-95ACA594DF71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73A7CF-8DED-A244-8483-2815C9400771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192E10-BD9D-574B-82A6-7EA67FAF12D2}"/>
              </a:ext>
            </a:extLst>
          </p:cNvPr>
          <p:cNvCxnSpPr>
            <a:cxnSpLocks/>
            <a:stCxn id="42" idx="2"/>
            <a:endCxn id="3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EAF9A51-350B-D14D-9733-9330DFE0E808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EA8187-BA94-4645-A5A4-EB3820114E9D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417D2A-F898-F64F-A873-C261E0B776FD}"/>
              </a:ext>
            </a:extLst>
          </p:cNvPr>
          <p:cNvCxnSpPr>
            <a:cxnSpLocks/>
            <a:stCxn id="39" idx="7"/>
            <a:endCxn id="3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539F67F-1F50-584D-B9FC-76A61FAB41A4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8FF818-3B73-A845-9D9B-0DC755D2321C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AC3384-8F44-9547-AAD2-85098440F8B3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276968-94C3-1640-9C5E-121EDD34685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D209CF-9391-854B-9A71-943B13E2037A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092B128-38D5-F84B-8B6C-E5B99AAF46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01BD2C-0296-4445-BD31-686ABCA06326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83A047B-5E8B-9946-8F61-EE6924EF1A8F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203548-8B2C-0E49-9AA1-FA48CDBF4E9B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F56B8B5-207B-5E4D-977D-984F3A6E7F26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7BC4E0-2011-3141-B85E-10C6EDD2F193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41FD301-834E-074B-8544-35E346C74483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64EDB9-46F4-AA47-899A-407B55132E79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99C8ECE-9076-4D45-BE03-1F604F951F1A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3D1BF6-3BE4-654A-9EE0-B98FD05D110B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graphicFrame>
        <p:nvGraphicFramePr>
          <p:cNvPr id="133" name="Table 133">
            <a:extLst>
              <a:ext uri="{FF2B5EF4-FFF2-40B4-BE49-F238E27FC236}">
                <a16:creationId xmlns:a16="http://schemas.microsoft.com/office/drawing/2014/main" id="{1793AFC1-B6C5-FE40-8DDE-D8C2E657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53038"/>
              </p:ext>
            </p:extLst>
          </p:nvPr>
        </p:nvGraphicFramePr>
        <p:xfrm>
          <a:off x="356735" y="3352824"/>
          <a:ext cx="4535775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5">
                  <a:extLst>
                    <a:ext uri="{9D8B030D-6E8A-4147-A177-3AD203B41FA5}">
                      <a16:colId xmlns:a16="http://schemas.microsoft.com/office/drawing/2014/main" val="1132426810"/>
                    </a:ext>
                  </a:extLst>
                </a:gridCol>
                <a:gridCol w="1511925">
                  <a:extLst>
                    <a:ext uri="{9D8B030D-6E8A-4147-A177-3AD203B41FA5}">
                      <a16:colId xmlns:a16="http://schemas.microsoft.com/office/drawing/2014/main" val="651652473"/>
                    </a:ext>
                  </a:extLst>
                </a:gridCol>
                <a:gridCol w="1511925">
                  <a:extLst>
                    <a:ext uri="{9D8B030D-6E8A-4147-A177-3AD203B41FA5}">
                      <a16:colId xmlns:a16="http://schemas.microsoft.com/office/drawing/2014/main" val="133992089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Plaats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Afstand vanaf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Route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39217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</a:t>
                      </a:r>
                      <a:r>
                        <a:rPr lang="en-BE" sz="14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3506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8016683"/>
                  </a:ext>
                </a:extLst>
              </a:tr>
            </a:tbl>
          </a:graphicData>
        </a:graphic>
      </p:graphicFrame>
      <p:sp>
        <p:nvSpPr>
          <p:cNvPr id="137" name="Arc 136">
            <a:extLst>
              <a:ext uri="{FF2B5EF4-FFF2-40B4-BE49-F238E27FC236}">
                <a16:creationId xmlns:a16="http://schemas.microsoft.com/office/drawing/2014/main" id="{E3D703ED-C570-C641-9C99-52EDF6F565D4}"/>
              </a:ext>
            </a:extLst>
          </p:cNvPr>
          <p:cNvSpPr/>
          <p:nvPr/>
        </p:nvSpPr>
        <p:spPr>
          <a:xfrm>
            <a:off x="5217223" y="1212326"/>
            <a:ext cx="1631219" cy="1347857"/>
          </a:xfrm>
          <a:prstGeom prst="arc">
            <a:avLst>
              <a:gd name="adj1" fmla="val 17939775"/>
              <a:gd name="adj2" fmla="val 8294208"/>
            </a:avLst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4DC947-EA5B-7641-A8DC-C7F50639DCC4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D46C18-0CC6-C446-974C-6F280C729A95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796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Grafisch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BFB5-7C24-7F47-A6B9-2FE88B5C3F0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451262-7744-284D-8BAF-EFD5EA638497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FC4F8F-A695-B34B-9DA3-E06F85FF4122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D1D090-1410-5E4A-9909-58C1F6666678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94B70E-4C1C-4747-B48D-DE5E4F3B7DF1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D26C1B-65BB-3742-A702-71353E90443E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4D9873-113E-4045-8D70-D566A8F38960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8C2E57-707C-554D-B60D-E476F1BDB572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4D2671-64D5-3D4B-8D76-316592937A4A}"/>
              </a:ext>
            </a:extLst>
          </p:cNvPr>
          <p:cNvCxnSpPr>
            <a:cxnSpLocks/>
            <a:stCxn id="41" idx="7"/>
            <a:endCxn id="3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86C2AB-05CD-D84D-AA1A-A055CECB3FE3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010E53-AEDB-FC49-8D98-9DCC4742FC5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15CE6F-9342-B040-A9C9-5076931AF269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2C9726-95F4-7849-A336-A319AB0BCA85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9AF8B3-CEC7-7349-9CDA-CECDFF948D65}"/>
              </a:ext>
            </a:extLst>
          </p:cNvPr>
          <p:cNvCxnSpPr>
            <a:cxnSpLocks/>
            <a:stCxn id="36" idx="0"/>
            <a:endCxn id="4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F41874-3A9A-3E4B-8C41-0880D9886DCD}"/>
              </a:ext>
            </a:extLst>
          </p:cNvPr>
          <p:cNvCxnSpPr>
            <a:cxnSpLocks/>
            <a:stCxn id="36" idx="1"/>
            <a:endCxn id="3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1C2845-A4A9-524E-8E2A-95ACA594DF71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73A7CF-8DED-A244-8483-2815C9400771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192E10-BD9D-574B-82A6-7EA67FAF12D2}"/>
              </a:ext>
            </a:extLst>
          </p:cNvPr>
          <p:cNvCxnSpPr>
            <a:cxnSpLocks/>
            <a:stCxn id="42" idx="2"/>
            <a:endCxn id="3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EAF9A51-350B-D14D-9733-9330DFE0E808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EA8187-BA94-4645-A5A4-EB3820114E9D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417D2A-F898-F64F-A873-C261E0B776FD}"/>
              </a:ext>
            </a:extLst>
          </p:cNvPr>
          <p:cNvCxnSpPr>
            <a:cxnSpLocks/>
            <a:stCxn id="39" idx="7"/>
            <a:endCxn id="3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539F67F-1F50-584D-B9FC-76A61FAB41A4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8FF818-3B73-A845-9D9B-0DC755D2321C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AC3384-8F44-9547-AAD2-85098440F8B3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276968-94C3-1640-9C5E-121EDD34685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D209CF-9391-854B-9A71-943B13E2037A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092B128-38D5-F84B-8B6C-E5B99AAF46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01BD2C-0296-4445-BD31-686ABCA06326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83A047B-5E8B-9946-8F61-EE6924EF1A8F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203548-8B2C-0E49-9AA1-FA48CDBF4E9B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F56B8B5-207B-5E4D-977D-984F3A6E7F26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7BC4E0-2011-3141-B85E-10C6EDD2F193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41FD301-834E-074B-8544-35E346C74483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64EDB9-46F4-AA47-899A-407B55132E79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99C8ECE-9076-4D45-BE03-1F604F951F1A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3D1BF6-3BE4-654A-9EE0-B98FD05D110B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graphicFrame>
        <p:nvGraphicFramePr>
          <p:cNvPr id="133" name="Table 133">
            <a:extLst>
              <a:ext uri="{FF2B5EF4-FFF2-40B4-BE49-F238E27FC236}">
                <a16:creationId xmlns:a16="http://schemas.microsoft.com/office/drawing/2014/main" id="{1793AFC1-B6C5-FE40-8DDE-D8C2E657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38448"/>
              </p:ext>
            </p:extLst>
          </p:nvPr>
        </p:nvGraphicFramePr>
        <p:xfrm>
          <a:off x="356735" y="3352824"/>
          <a:ext cx="453577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5">
                  <a:extLst>
                    <a:ext uri="{9D8B030D-6E8A-4147-A177-3AD203B41FA5}">
                      <a16:colId xmlns:a16="http://schemas.microsoft.com/office/drawing/2014/main" val="1132426810"/>
                    </a:ext>
                  </a:extLst>
                </a:gridCol>
                <a:gridCol w="1511925">
                  <a:extLst>
                    <a:ext uri="{9D8B030D-6E8A-4147-A177-3AD203B41FA5}">
                      <a16:colId xmlns:a16="http://schemas.microsoft.com/office/drawing/2014/main" val="651652473"/>
                    </a:ext>
                  </a:extLst>
                </a:gridCol>
                <a:gridCol w="1511925">
                  <a:extLst>
                    <a:ext uri="{9D8B030D-6E8A-4147-A177-3AD203B41FA5}">
                      <a16:colId xmlns:a16="http://schemas.microsoft.com/office/drawing/2014/main" val="133992089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Plaats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Afstand vanaf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Route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39217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</a:t>
                      </a:r>
                      <a:r>
                        <a:rPr lang="en-BE" sz="14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3506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8016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441328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484295-E6A9-0444-BA50-5C177860DAE6}"/>
              </a:ext>
            </a:extLst>
          </p:cNvPr>
          <p:cNvCxnSpPr/>
          <p:nvPr/>
        </p:nvCxnSpPr>
        <p:spPr>
          <a:xfrm>
            <a:off x="6844335" y="1570106"/>
            <a:ext cx="0" cy="1931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F0F9D9-570F-8842-BDBD-1F337CE89B4A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4DDA02-947A-384A-9868-FA84796FD111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592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Grafisch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BFB5-7C24-7F47-A6B9-2FE88B5C3F0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451262-7744-284D-8BAF-EFD5EA638497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FC4F8F-A695-B34B-9DA3-E06F85FF4122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D1D090-1410-5E4A-9909-58C1F6666678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94B70E-4C1C-4747-B48D-DE5E4F3B7DF1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D26C1B-65BB-3742-A702-71353E90443E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4D9873-113E-4045-8D70-D566A8F38960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8C2E57-707C-554D-B60D-E476F1BDB572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4D2671-64D5-3D4B-8D76-316592937A4A}"/>
              </a:ext>
            </a:extLst>
          </p:cNvPr>
          <p:cNvCxnSpPr>
            <a:cxnSpLocks/>
            <a:stCxn id="41" idx="7"/>
            <a:endCxn id="3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86C2AB-05CD-D84D-AA1A-A055CECB3FE3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010E53-AEDB-FC49-8D98-9DCC4742FC5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15CE6F-9342-B040-A9C9-5076931AF269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2C9726-95F4-7849-A336-A319AB0BCA85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9AF8B3-CEC7-7349-9CDA-CECDFF948D65}"/>
              </a:ext>
            </a:extLst>
          </p:cNvPr>
          <p:cNvCxnSpPr>
            <a:cxnSpLocks/>
            <a:stCxn id="36" idx="0"/>
            <a:endCxn id="4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F41874-3A9A-3E4B-8C41-0880D9886DCD}"/>
              </a:ext>
            </a:extLst>
          </p:cNvPr>
          <p:cNvCxnSpPr>
            <a:cxnSpLocks/>
            <a:stCxn id="36" idx="1"/>
            <a:endCxn id="3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1C2845-A4A9-524E-8E2A-95ACA594DF71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73A7CF-8DED-A244-8483-2815C9400771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192E10-BD9D-574B-82A6-7EA67FAF12D2}"/>
              </a:ext>
            </a:extLst>
          </p:cNvPr>
          <p:cNvCxnSpPr>
            <a:cxnSpLocks/>
            <a:stCxn id="42" idx="2"/>
            <a:endCxn id="3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EAF9A51-350B-D14D-9733-9330DFE0E808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EA8187-BA94-4645-A5A4-EB3820114E9D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417D2A-F898-F64F-A873-C261E0B776FD}"/>
              </a:ext>
            </a:extLst>
          </p:cNvPr>
          <p:cNvCxnSpPr>
            <a:cxnSpLocks/>
            <a:stCxn id="39" idx="7"/>
            <a:endCxn id="3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539F67F-1F50-584D-B9FC-76A61FAB41A4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8FF818-3B73-A845-9D9B-0DC755D2321C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AC3384-8F44-9547-AAD2-85098440F8B3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276968-94C3-1640-9C5E-121EDD34685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D209CF-9391-854B-9A71-943B13E2037A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092B128-38D5-F84B-8B6C-E5B99AAF46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01BD2C-0296-4445-BD31-686ABCA06326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83A047B-5E8B-9946-8F61-EE6924EF1A8F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203548-8B2C-0E49-9AA1-FA48CDBF4E9B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F56B8B5-207B-5E4D-977D-984F3A6E7F26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7BC4E0-2011-3141-B85E-10C6EDD2F193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41FD301-834E-074B-8544-35E346C74483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64EDB9-46F4-AA47-899A-407B55132E79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99C8ECE-9076-4D45-BE03-1F604F951F1A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3D1BF6-3BE4-654A-9EE0-B98FD05D110B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graphicFrame>
        <p:nvGraphicFramePr>
          <p:cNvPr id="133" name="Table 133">
            <a:extLst>
              <a:ext uri="{FF2B5EF4-FFF2-40B4-BE49-F238E27FC236}">
                <a16:creationId xmlns:a16="http://schemas.microsoft.com/office/drawing/2014/main" id="{1793AFC1-B6C5-FE40-8DDE-D8C2E657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57310"/>
              </p:ext>
            </p:extLst>
          </p:nvPr>
        </p:nvGraphicFramePr>
        <p:xfrm>
          <a:off x="356735" y="3352824"/>
          <a:ext cx="453577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5">
                  <a:extLst>
                    <a:ext uri="{9D8B030D-6E8A-4147-A177-3AD203B41FA5}">
                      <a16:colId xmlns:a16="http://schemas.microsoft.com/office/drawing/2014/main" val="1132426810"/>
                    </a:ext>
                  </a:extLst>
                </a:gridCol>
                <a:gridCol w="1511925">
                  <a:extLst>
                    <a:ext uri="{9D8B030D-6E8A-4147-A177-3AD203B41FA5}">
                      <a16:colId xmlns:a16="http://schemas.microsoft.com/office/drawing/2014/main" val="651652473"/>
                    </a:ext>
                  </a:extLst>
                </a:gridCol>
                <a:gridCol w="1511925">
                  <a:extLst>
                    <a:ext uri="{9D8B030D-6E8A-4147-A177-3AD203B41FA5}">
                      <a16:colId xmlns:a16="http://schemas.microsoft.com/office/drawing/2014/main" val="133992089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Plaats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Afstand vanaf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Route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39217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</a:t>
                      </a:r>
                      <a:r>
                        <a:rPr lang="en-BE" sz="14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3506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8016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44132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4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722629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533B8C7B-CD5B-3643-BCF9-4539CD1000EE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484295-E6A9-0444-BA50-5C177860DAE6}"/>
              </a:ext>
            </a:extLst>
          </p:cNvPr>
          <p:cNvCxnSpPr>
            <a:cxnSpLocks/>
          </p:cNvCxnSpPr>
          <p:nvPr/>
        </p:nvCxnSpPr>
        <p:spPr>
          <a:xfrm>
            <a:off x="7377424" y="1570106"/>
            <a:ext cx="0" cy="19879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1A7D48D-FB16-4047-858D-C40A24CB64E7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224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Grafisch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BFB5-7C24-7F47-A6B9-2FE88B5C3F01}"/>
              </a:ext>
            </a:extLst>
          </p:cNvPr>
          <p:cNvSpPr/>
          <p:nvPr/>
        </p:nvSpPr>
        <p:spPr>
          <a:xfrm>
            <a:off x="7613834" y="212895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6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451262-7744-284D-8BAF-EFD5EA638497}"/>
              </a:ext>
            </a:extLst>
          </p:cNvPr>
          <p:cNvSpPr/>
          <p:nvPr/>
        </p:nvSpPr>
        <p:spPr>
          <a:xfrm>
            <a:off x="6589848" y="167378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FC4F8F-A695-B34B-9DA3-E06F85FF4122}"/>
              </a:ext>
            </a:extLst>
          </p:cNvPr>
          <p:cNvSpPr/>
          <p:nvPr/>
        </p:nvSpPr>
        <p:spPr>
          <a:xfrm>
            <a:off x="6589848" y="302798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3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D1D090-1410-5E4A-9909-58C1F6666678}"/>
              </a:ext>
            </a:extLst>
          </p:cNvPr>
          <p:cNvSpPr/>
          <p:nvPr/>
        </p:nvSpPr>
        <p:spPr>
          <a:xfrm>
            <a:off x="7110549" y="25063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4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94B70E-4C1C-4747-B48D-DE5E4F3B7DF1}"/>
              </a:ext>
            </a:extLst>
          </p:cNvPr>
          <p:cNvSpPr/>
          <p:nvPr/>
        </p:nvSpPr>
        <p:spPr>
          <a:xfrm>
            <a:off x="7613834" y="1673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5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D26C1B-65BB-3742-A702-71353E90443E}"/>
              </a:ext>
            </a:extLst>
          </p:cNvPr>
          <p:cNvSpPr/>
          <p:nvPr/>
        </p:nvSpPr>
        <p:spPr>
          <a:xfrm>
            <a:off x="5909939" y="233719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4D9873-113E-4045-8D70-D566A8F38960}"/>
              </a:ext>
            </a:extLst>
          </p:cNvPr>
          <p:cNvSpPr/>
          <p:nvPr/>
        </p:nvSpPr>
        <p:spPr>
          <a:xfrm>
            <a:off x="7613834" y="305626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7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8C2E57-707C-554D-B60D-E476F1BDB572}"/>
              </a:ext>
            </a:extLst>
          </p:cNvPr>
          <p:cNvSpPr/>
          <p:nvPr/>
        </p:nvSpPr>
        <p:spPr>
          <a:xfrm>
            <a:off x="8789894" y="234538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8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4D2671-64D5-3D4B-8D76-316592937A4A}"/>
              </a:ext>
            </a:extLst>
          </p:cNvPr>
          <p:cNvCxnSpPr>
            <a:cxnSpLocks/>
            <a:stCxn id="41" idx="7"/>
            <a:endCxn id="37" idx="3"/>
          </p:cNvCxnSpPr>
          <p:nvPr/>
        </p:nvCxnSpPr>
        <p:spPr>
          <a:xfrm flipV="1">
            <a:off x="6040021" y="1803870"/>
            <a:ext cx="572146" cy="55564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86C2AB-05CD-D84D-AA1A-A055CECB3FE3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6040021" y="2467276"/>
            <a:ext cx="572146" cy="58302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010E53-AEDB-FC49-8D98-9DCC4742FC5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6666048" y="1826188"/>
            <a:ext cx="0" cy="12017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15CE6F-9342-B040-A9C9-5076931AF269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6742249" y="1749988"/>
            <a:ext cx="871586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2C9726-95F4-7849-A336-A319AB0BCA85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>
          <a:xfrm flipH="1" flipV="1">
            <a:off x="7743916" y="1803870"/>
            <a:ext cx="1068296" cy="5638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9AF8B3-CEC7-7349-9CDA-CECDFF948D65}"/>
              </a:ext>
            </a:extLst>
          </p:cNvPr>
          <p:cNvCxnSpPr>
            <a:cxnSpLocks/>
            <a:stCxn id="36" idx="0"/>
            <a:endCxn id="40" idx="4"/>
          </p:cNvCxnSpPr>
          <p:nvPr/>
        </p:nvCxnSpPr>
        <p:spPr>
          <a:xfrm flipV="1">
            <a:off x="7690034" y="1826188"/>
            <a:ext cx="0" cy="3027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F41874-3A9A-3E4B-8C41-0880D9886DCD}"/>
              </a:ext>
            </a:extLst>
          </p:cNvPr>
          <p:cNvCxnSpPr>
            <a:cxnSpLocks/>
            <a:stCxn id="36" idx="1"/>
            <a:endCxn id="37" idx="5"/>
          </p:cNvCxnSpPr>
          <p:nvPr/>
        </p:nvCxnSpPr>
        <p:spPr>
          <a:xfrm flipH="1" flipV="1">
            <a:off x="6719930" y="1803870"/>
            <a:ext cx="916223" cy="34740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1C2845-A4A9-524E-8E2A-95ACA594DF71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6719930" y="1803870"/>
            <a:ext cx="412938" cy="72475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73A7CF-8DED-A244-8483-2815C9400771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6719930" y="2636383"/>
            <a:ext cx="412938" cy="41392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192E10-BD9D-574B-82A6-7EA67FAF12D2}"/>
              </a:ext>
            </a:extLst>
          </p:cNvPr>
          <p:cNvCxnSpPr>
            <a:cxnSpLocks/>
            <a:stCxn id="42" idx="2"/>
            <a:endCxn id="38" idx="6"/>
          </p:cNvCxnSpPr>
          <p:nvPr/>
        </p:nvCxnSpPr>
        <p:spPr>
          <a:xfrm flipH="1" flipV="1">
            <a:off x="6742249" y="3104184"/>
            <a:ext cx="871586" cy="28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EAF9A51-350B-D14D-9733-9330DFE0E808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7690034" y="2281356"/>
            <a:ext cx="0" cy="774908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EA8187-BA94-4645-A5A4-EB3820114E9D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7240631" y="2636383"/>
            <a:ext cx="395522" cy="44219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417D2A-F898-F64F-A873-C261E0B776FD}"/>
              </a:ext>
            </a:extLst>
          </p:cNvPr>
          <p:cNvCxnSpPr>
            <a:cxnSpLocks/>
            <a:stCxn id="39" idx="7"/>
            <a:endCxn id="36" idx="3"/>
          </p:cNvCxnSpPr>
          <p:nvPr/>
        </p:nvCxnSpPr>
        <p:spPr>
          <a:xfrm flipV="1">
            <a:off x="7240631" y="2259037"/>
            <a:ext cx="395522" cy="269583"/>
          </a:xfrm>
          <a:prstGeom prst="line">
            <a:avLst/>
          </a:prstGeom>
          <a:ln w="12700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539F67F-1F50-584D-B9FC-76A61FAB41A4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7766235" y="2205156"/>
            <a:ext cx="1023659" cy="21643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8FF818-3B73-A845-9D9B-0DC755D2321C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7743916" y="2475468"/>
            <a:ext cx="1068296" cy="60311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AC3384-8F44-9547-AAD2-85098440F8B3}"/>
              </a:ext>
            </a:extLst>
          </p:cNvPr>
          <p:cNvSpPr txBox="1"/>
          <p:nvPr/>
        </p:nvSpPr>
        <p:spPr>
          <a:xfrm>
            <a:off x="8085229" y="1901215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276968-94C3-1640-9C5E-121EDD346851}"/>
              </a:ext>
            </a:extLst>
          </p:cNvPr>
          <p:cNvSpPr txBox="1"/>
          <p:nvPr/>
        </p:nvSpPr>
        <p:spPr>
          <a:xfrm>
            <a:off x="8038341" y="2171528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D209CF-9391-854B-9A71-943B13E2037A}"/>
              </a:ext>
            </a:extLst>
          </p:cNvPr>
          <p:cNvSpPr txBox="1"/>
          <p:nvPr/>
        </p:nvSpPr>
        <p:spPr>
          <a:xfrm>
            <a:off x="8090987" y="2662054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092B128-38D5-F84B-8B6C-E5B99AAF460E}"/>
              </a:ext>
            </a:extLst>
          </p:cNvPr>
          <p:cNvSpPr txBox="1"/>
          <p:nvPr/>
        </p:nvSpPr>
        <p:spPr>
          <a:xfrm>
            <a:off x="7549088" y="248547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01BD2C-0296-4445-BD31-686ABCA06326}"/>
              </a:ext>
            </a:extLst>
          </p:cNvPr>
          <p:cNvSpPr txBox="1"/>
          <p:nvPr/>
        </p:nvSpPr>
        <p:spPr>
          <a:xfrm>
            <a:off x="7048500" y="297684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83A047B-5E8B-9946-8F61-EE6924EF1A8F}"/>
              </a:ext>
            </a:extLst>
          </p:cNvPr>
          <p:cNvSpPr txBox="1"/>
          <p:nvPr/>
        </p:nvSpPr>
        <p:spPr>
          <a:xfrm>
            <a:off x="7246340" y="268895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203548-8B2C-0E49-9AA1-FA48CDBF4E9B}"/>
              </a:ext>
            </a:extLst>
          </p:cNvPr>
          <p:cNvSpPr txBox="1"/>
          <p:nvPr/>
        </p:nvSpPr>
        <p:spPr>
          <a:xfrm>
            <a:off x="6822617" y="2705167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F56B8B5-207B-5E4D-977D-984F3A6E7F26}"/>
              </a:ext>
            </a:extLst>
          </p:cNvPr>
          <p:cNvSpPr txBox="1"/>
          <p:nvPr/>
        </p:nvSpPr>
        <p:spPr>
          <a:xfrm>
            <a:off x="6844335" y="2113033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7BC4E0-2011-3141-B85E-10C6EDD2F193}"/>
              </a:ext>
            </a:extLst>
          </p:cNvPr>
          <p:cNvSpPr txBox="1"/>
          <p:nvPr/>
        </p:nvSpPr>
        <p:spPr>
          <a:xfrm>
            <a:off x="6999069" y="188707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41FD301-834E-074B-8544-35E346C74483}"/>
              </a:ext>
            </a:extLst>
          </p:cNvPr>
          <p:cNvSpPr txBox="1"/>
          <p:nvPr/>
        </p:nvSpPr>
        <p:spPr>
          <a:xfrm>
            <a:off x="7049720" y="1570106"/>
            <a:ext cx="37382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64EDB9-46F4-AA47-899A-407B55132E79}"/>
              </a:ext>
            </a:extLst>
          </p:cNvPr>
          <p:cNvSpPr txBox="1"/>
          <p:nvPr/>
        </p:nvSpPr>
        <p:spPr>
          <a:xfrm>
            <a:off x="6197364" y="1929391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99C8ECE-9076-4D45-BE03-1F604F951F1A}"/>
              </a:ext>
            </a:extLst>
          </p:cNvPr>
          <p:cNvSpPr txBox="1"/>
          <p:nvPr/>
        </p:nvSpPr>
        <p:spPr>
          <a:xfrm>
            <a:off x="6159845" y="255246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3D1BF6-3BE4-654A-9EE0-B98FD05D110B}"/>
              </a:ext>
            </a:extLst>
          </p:cNvPr>
          <p:cNvSpPr txBox="1"/>
          <p:nvPr/>
        </p:nvSpPr>
        <p:spPr>
          <a:xfrm>
            <a:off x="6562692" y="2254224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graphicFrame>
        <p:nvGraphicFramePr>
          <p:cNvPr id="133" name="Table 133">
            <a:extLst>
              <a:ext uri="{FF2B5EF4-FFF2-40B4-BE49-F238E27FC236}">
                <a16:creationId xmlns:a16="http://schemas.microsoft.com/office/drawing/2014/main" id="{1793AFC1-B6C5-FE40-8DDE-D8C2E657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54754"/>
              </p:ext>
            </p:extLst>
          </p:nvPr>
        </p:nvGraphicFramePr>
        <p:xfrm>
          <a:off x="356736" y="3352824"/>
          <a:ext cx="492463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544">
                  <a:extLst>
                    <a:ext uri="{9D8B030D-6E8A-4147-A177-3AD203B41FA5}">
                      <a16:colId xmlns:a16="http://schemas.microsoft.com/office/drawing/2014/main" val="1132426810"/>
                    </a:ext>
                  </a:extLst>
                </a:gridCol>
                <a:gridCol w="1641544">
                  <a:extLst>
                    <a:ext uri="{9D8B030D-6E8A-4147-A177-3AD203B41FA5}">
                      <a16:colId xmlns:a16="http://schemas.microsoft.com/office/drawing/2014/main" val="651652473"/>
                    </a:ext>
                  </a:extLst>
                </a:gridCol>
                <a:gridCol w="1641544">
                  <a:extLst>
                    <a:ext uri="{9D8B030D-6E8A-4147-A177-3AD203B41FA5}">
                      <a16:colId xmlns:a16="http://schemas.microsoft.com/office/drawing/2014/main" val="133992089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Plaats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Afstand vanaf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Route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39217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</a:t>
                      </a:r>
                      <a:r>
                        <a:rPr lang="en-BE" sz="14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3506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8016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44132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4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7226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BE" sz="1400" dirty="0">
                          <a:latin typeface="Avenir Book" panose="02000503020000020003" pitchFamily="2" charset="0"/>
                        </a:rPr>
                        <a:t>1 </a:t>
                      </a:r>
                      <a:r>
                        <a:rPr lang="en-BE" sz="1400" dirty="0">
                          <a:latin typeface="Avenir Book" panose="02000503020000020003" pitchFamily="2" charset="0"/>
                          <a:sym typeface="Wingdings" pitchFamily="2" charset="2"/>
                        </a:rPr>
                        <a:t> 2  3  4  6</a:t>
                      </a:r>
                      <a:endParaRPr lang="en-BE" sz="1400" dirty="0">
                        <a:latin typeface="Avenir Book" panose="02000503020000020003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950687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533B8C7B-CD5B-3643-BCF9-4539CD1000EE}"/>
              </a:ext>
            </a:extLst>
          </p:cNvPr>
          <p:cNvSpPr txBox="1"/>
          <p:nvPr/>
        </p:nvSpPr>
        <p:spPr>
          <a:xfrm>
            <a:off x="7311095" y="2249060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484295-E6A9-0444-BA50-5C177860DAE6}"/>
              </a:ext>
            </a:extLst>
          </p:cNvPr>
          <p:cNvCxnSpPr>
            <a:cxnSpLocks/>
          </p:cNvCxnSpPr>
          <p:nvPr/>
        </p:nvCxnSpPr>
        <p:spPr>
          <a:xfrm>
            <a:off x="7478615" y="1473315"/>
            <a:ext cx="0" cy="4279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09D57C-3627-A748-A7D9-01A36D4B4729}"/>
              </a:ext>
            </a:extLst>
          </p:cNvPr>
          <p:cNvCxnSpPr>
            <a:cxnSpLocks/>
          </p:cNvCxnSpPr>
          <p:nvPr/>
        </p:nvCxnSpPr>
        <p:spPr>
          <a:xfrm>
            <a:off x="7904117" y="1901216"/>
            <a:ext cx="0" cy="4888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236D5F-BB86-E548-9793-263ECB03F4B9}"/>
              </a:ext>
            </a:extLst>
          </p:cNvPr>
          <p:cNvCxnSpPr>
            <a:cxnSpLocks/>
          </p:cNvCxnSpPr>
          <p:nvPr/>
        </p:nvCxnSpPr>
        <p:spPr>
          <a:xfrm>
            <a:off x="7478615" y="2390032"/>
            <a:ext cx="0" cy="9627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8EE34D-3D1B-C14A-8CB7-87353BB664E9}"/>
              </a:ext>
            </a:extLst>
          </p:cNvPr>
          <p:cNvCxnSpPr>
            <a:cxnSpLocks/>
          </p:cNvCxnSpPr>
          <p:nvPr/>
        </p:nvCxnSpPr>
        <p:spPr>
          <a:xfrm>
            <a:off x="7478615" y="2393306"/>
            <a:ext cx="4255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01A0BFA-0ADA-B140-8490-FC1C1AB98A4E}"/>
              </a:ext>
            </a:extLst>
          </p:cNvPr>
          <p:cNvSpPr txBox="1"/>
          <p:nvPr/>
        </p:nvSpPr>
        <p:spPr>
          <a:xfrm>
            <a:off x="7559394" y="1841238"/>
            <a:ext cx="27924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350" dirty="0"/>
              <a:t>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AE1866-4B99-C844-B685-28879D58AF3B}"/>
              </a:ext>
            </a:extLst>
          </p:cNvPr>
          <p:cNvCxnSpPr>
            <a:cxnSpLocks/>
          </p:cNvCxnSpPr>
          <p:nvPr/>
        </p:nvCxnSpPr>
        <p:spPr>
          <a:xfrm>
            <a:off x="7478615" y="1901216"/>
            <a:ext cx="4255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01642"/>
      </p:ext>
    </p:extLst>
  </p:cSld>
  <p:clrMapOvr>
    <a:masterClrMapping/>
  </p:clrMapOvr>
</p:sld>
</file>

<file path=ppt/theme/theme1.xml><?xml version="1.0" encoding="utf-8"?>
<a:theme xmlns:a="http://schemas.openxmlformats.org/drawingml/2006/main" name="Boxe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xes" id="{9C37EC3C-6B00-F243-9276-0D723275A6D4}" vid="{C74B15C5-7D27-7345-953C-5C24DB9A82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988</Words>
  <Application>Microsoft Office PowerPoint</Application>
  <PresentationFormat>Diavoorstelling (4:3)</PresentationFormat>
  <Paragraphs>526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Avenir Book</vt:lpstr>
      <vt:lpstr>Rockwell</vt:lpstr>
      <vt:lpstr>Wingdings</vt:lpstr>
      <vt:lpstr>Boxes</vt:lpstr>
      <vt:lpstr>Bomen en Grafen</vt:lpstr>
      <vt:lpstr>PowerPoint-presentatie</vt:lpstr>
      <vt:lpstr>Algoritme van Dijkstra</vt:lpstr>
      <vt:lpstr>Algoritme van Dijkstra</vt:lpstr>
      <vt:lpstr>Grafisch</vt:lpstr>
      <vt:lpstr>Grafisch</vt:lpstr>
      <vt:lpstr>Grafisch</vt:lpstr>
      <vt:lpstr>Grafisch</vt:lpstr>
      <vt:lpstr>Grafisch</vt:lpstr>
      <vt:lpstr>Grafisch</vt:lpstr>
      <vt:lpstr>Grafisch</vt:lpstr>
      <vt:lpstr>Grafisch</vt:lpstr>
      <vt:lpstr>Tabelmethode</vt:lpstr>
      <vt:lpstr>Tabelmethode</vt:lpstr>
      <vt:lpstr>Tabelmethode</vt:lpstr>
      <vt:lpstr>Tabelmethode</vt:lpstr>
      <vt:lpstr>Tabelmethode</vt:lpstr>
      <vt:lpstr>Tabelmethode</vt:lpstr>
      <vt:lpstr>Tabelmethode: uitlezen kortste pad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Bomen en Grafen</dc:title>
  <dc:creator>Tom Eversdijk</dc:creator>
  <cp:lastModifiedBy>Bram Van Impe</cp:lastModifiedBy>
  <cp:revision>27</cp:revision>
  <dcterms:created xsi:type="dcterms:W3CDTF">2020-12-22T14:53:43Z</dcterms:created>
  <dcterms:modified xsi:type="dcterms:W3CDTF">2022-05-03T09:18:40Z</dcterms:modified>
</cp:coreProperties>
</file>